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1"/>
  </p:sldMasterIdLst>
  <p:notesMasterIdLst>
    <p:notesMasterId r:id="rId3"/>
  </p:notesMasterIdLst>
  <p:sldIdLst>
    <p:sldId id="406"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0" d="100"/>
          <a:sy n="70" d="100"/>
        </p:scale>
        <p:origin x="536"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microsoft.com/office/2016/11/relationships/changesInfo" Target="changesInfos/changesInfo1.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hakte, Nitin" userId="1a8b360b-5920-4cb5-a1b5-b90222ccf92a" providerId="ADAL" clId="{180B0A32-B340-4D7B-8A54-EE800D373C55}"/>
    <pc:docChg chg="delSld delMainMaster">
      <pc:chgData name="Bhakte, Nitin" userId="1a8b360b-5920-4cb5-a1b5-b90222ccf92a" providerId="ADAL" clId="{180B0A32-B340-4D7B-8A54-EE800D373C55}" dt="2026-08-14T09:05:26.074" v="1" actId="47"/>
      <pc:docMkLst>
        <pc:docMk/>
      </pc:docMkLst>
      <pc:sldChg chg="del">
        <pc:chgData name="Bhakte, Nitin" userId="1a8b360b-5920-4cb5-a1b5-b90222ccf92a" providerId="ADAL" clId="{180B0A32-B340-4D7B-8A54-EE800D373C55}" dt="2026-08-14T09:05:26.074" v="1" actId="47"/>
        <pc:sldMkLst>
          <pc:docMk/>
          <pc:sldMk cId="982381127" sldId="259"/>
        </pc:sldMkLst>
      </pc:sldChg>
      <pc:sldChg chg="del">
        <pc:chgData name="Bhakte, Nitin" userId="1a8b360b-5920-4cb5-a1b5-b90222ccf92a" providerId="ADAL" clId="{180B0A32-B340-4D7B-8A54-EE800D373C55}" dt="2026-08-14T09:05:18.691" v="0" actId="47"/>
        <pc:sldMkLst>
          <pc:docMk/>
          <pc:sldMk cId="1422244809" sldId="2147347420"/>
        </pc:sldMkLst>
      </pc:sldChg>
      <pc:sldMasterChg chg="del delSldLayout">
        <pc:chgData name="Bhakte, Nitin" userId="1a8b360b-5920-4cb5-a1b5-b90222ccf92a" providerId="ADAL" clId="{180B0A32-B340-4D7B-8A54-EE800D373C55}" dt="2026-08-14T09:05:18.691" v="0" actId="47"/>
        <pc:sldMasterMkLst>
          <pc:docMk/>
          <pc:sldMasterMk cId="4127987591" sldId="2147483660"/>
        </pc:sldMasterMkLst>
        <pc:sldLayoutChg chg="del">
          <pc:chgData name="Bhakte, Nitin" userId="1a8b360b-5920-4cb5-a1b5-b90222ccf92a" providerId="ADAL" clId="{180B0A32-B340-4D7B-8A54-EE800D373C55}" dt="2026-08-14T09:05:18.691" v="0" actId="47"/>
          <pc:sldLayoutMkLst>
            <pc:docMk/>
            <pc:sldMasterMk cId="4127987591" sldId="2147483660"/>
            <pc:sldLayoutMk cId="1462862499" sldId="2147483661"/>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DC177A-9DAC-459A-A155-F17754623DE3}" type="datetimeFigureOut">
              <a:rPr lang="en-IN" smtClean="0"/>
              <a:t>14-08-2026</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DAB168-798C-4CE4-B36F-E8B2537AEAAF}" type="slidenum">
              <a:rPr lang="en-IN" smtClean="0"/>
              <a:t>‹#›</a:t>
            </a:fld>
            <a:endParaRPr lang="en-IN"/>
          </a:p>
        </p:txBody>
      </p:sp>
    </p:spTree>
    <p:extLst>
      <p:ext uri="{BB962C8B-B14F-4D97-AF65-F5344CB8AC3E}">
        <p14:creationId xmlns:p14="http://schemas.microsoft.com/office/powerpoint/2010/main" val="11461878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br>
              <a:rPr lang="en-US"/>
            </a:b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17B71C1-4BE2-449B-B1D9-8B705DAFDD8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972117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5.emf"/><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7.emf"/><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8.emf"/><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9.emf"/><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10.emf"/><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11.emf"/><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4.jpeg"/><Relationship Id="rId1" Type="http://schemas.openxmlformats.org/officeDocument/2006/relationships/slideMaster" Target="../slideMasters/slideMaster1.xml"/><Relationship Id="rId4" Type="http://schemas.openxmlformats.org/officeDocument/2006/relationships/image" Target="../media/image1.sv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8.svg"/><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0.emf"/><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1.svg"/><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_Image">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81D1CB3-9577-16F2-30C4-053A61B74CC9}"/>
              </a:ext>
            </a:extLst>
          </p:cNvPr>
          <p:cNvSpPr/>
          <p:nvPr userDrawn="1"/>
        </p:nvSpPr>
        <p:spPr>
          <a:xfrm>
            <a:off x="0" y="0"/>
            <a:ext cx="12192000" cy="6858000"/>
          </a:xfrm>
          <a:prstGeom prst="rect">
            <a:avLst/>
          </a:prstGeom>
          <a:solidFill>
            <a:srgbClr val="F5F5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E8F5311-C5DE-3683-2FBF-7D0F0BC8115F}"/>
              </a:ext>
            </a:extLst>
          </p:cNvPr>
          <p:cNvSpPr>
            <a:spLocks noGrp="1"/>
          </p:cNvSpPr>
          <p:nvPr>
            <p:ph type="ctrTitle" hasCustomPrompt="1"/>
          </p:nvPr>
        </p:nvSpPr>
        <p:spPr>
          <a:xfrm>
            <a:off x="532992" y="2989263"/>
            <a:ext cx="6617616" cy="2387600"/>
          </a:xfrm>
        </p:spPr>
        <p:txBody>
          <a:bodyPr anchor="b">
            <a:noAutofit/>
          </a:bodyPr>
          <a:lstStyle>
            <a:lvl1pPr algn="l">
              <a:defRPr sz="5400"/>
            </a:lvl1pPr>
          </a:lstStyle>
          <a:p>
            <a:r>
              <a:rPr lang="en-US"/>
              <a:t>Presentation Title</a:t>
            </a:r>
          </a:p>
        </p:txBody>
      </p:sp>
      <p:sp>
        <p:nvSpPr>
          <p:cNvPr id="3" name="Subtitle 2">
            <a:extLst>
              <a:ext uri="{FF2B5EF4-FFF2-40B4-BE49-F238E27FC236}">
                <a16:creationId xmlns:a16="http://schemas.microsoft.com/office/drawing/2014/main" id="{1D9FE2D5-43B3-7B84-F2CE-4DF5EA5D9EF9}"/>
              </a:ext>
            </a:extLst>
          </p:cNvPr>
          <p:cNvSpPr>
            <a:spLocks noGrp="1"/>
          </p:cNvSpPr>
          <p:nvPr>
            <p:ph type="subTitle" idx="1" hasCustomPrompt="1"/>
          </p:nvPr>
        </p:nvSpPr>
        <p:spPr>
          <a:xfrm>
            <a:off x="533400" y="5421803"/>
            <a:ext cx="3906624" cy="582309"/>
          </a:xfrm>
        </p:spPr>
        <p:txBody>
          <a:bodyPr anchor="b">
            <a:noAutofit/>
          </a:bodyPr>
          <a:lstStyle>
            <a:lvl1pPr marL="0" indent="0" algn="l">
              <a:spcBef>
                <a:spcPts val="600"/>
              </a:spcBef>
              <a:buNone/>
              <a:defRPr sz="1100" b="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Presenter Name</a:t>
            </a:r>
          </a:p>
          <a:p>
            <a:r>
              <a:rPr lang="en-US"/>
              <a:t>Presenter Title</a:t>
            </a:r>
          </a:p>
        </p:txBody>
      </p:sp>
      <p:sp>
        <p:nvSpPr>
          <p:cNvPr id="10" name="Picture Placeholder 9">
            <a:extLst>
              <a:ext uri="{FF2B5EF4-FFF2-40B4-BE49-F238E27FC236}">
                <a16:creationId xmlns:a16="http://schemas.microsoft.com/office/drawing/2014/main" id="{5AEB5AB3-BBC9-84A5-D49F-3493DEE1A80D}"/>
              </a:ext>
            </a:extLst>
          </p:cNvPr>
          <p:cNvSpPr>
            <a:spLocks noGrp="1"/>
          </p:cNvSpPr>
          <p:nvPr>
            <p:ph type="pic" sz="quarter" idx="13"/>
          </p:nvPr>
        </p:nvSpPr>
        <p:spPr>
          <a:xfrm>
            <a:off x="7553582" y="0"/>
            <a:ext cx="4638418" cy="6858000"/>
          </a:xfrm>
          <a:blipFill dpi="0" rotWithShape="1">
            <a:blip r:embed="rId2" cstate="screen">
              <a:extLst>
                <a:ext uri="{28A0092B-C50C-407E-A947-70E740481C1C}">
                  <a14:useLocalDpi xmlns:a14="http://schemas.microsoft.com/office/drawing/2010/main"/>
                </a:ext>
              </a:extLst>
            </a:blip>
            <a:srcRect/>
            <a:stretch>
              <a:fillRect/>
            </a:stretch>
          </a:blipFill>
        </p:spPr>
        <p:txBody>
          <a:bodyPr anchor="ctr" anchorCtr="0"/>
          <a:lstStyle>
            <a:lvl1pPr marL="0" indent="0" algn="ctr">
              <a:buNone/>
              <a:defRPr/>
            </a:lvl1pPr>
          </a:lstStyle>
          <a:p>
            <a:endParaRPr lang="en-US"/>
          </a:p>
        </p:txBody>
      </p:sp>
      <p:sp>
        <p:nvSpPr>
          <p:cNvPr id="14" name="Rectangle 13">
            <a:extLst>
              <a:ext uri="{FF2B5EF4-FFF2-40B4-BE49-F238E27FC236}">
                <a16:creationId xmlns:a16="http://schemas.microsoft.com/office/drawing/2014/main" id="{3B7886AD-BDC5-E696-76EF-181FE3EDA3AE}"/>
              </a:ext>
            </a:extLst>
          </p:cNvPr>
          <p:cNvSpPr/>
          <p:nvPr userDrawn="1"/>
        </p:nvSpPr>
        <p:spPr>
          <a:xfrm>
            <a:off x="533400" y="6522886"/>
            <a:ext cx="4572000" cy="107722"/>
          </a:xfrm>
          <a:prstGeom prst="rect">
            <a:avLst/>
          </a:prstGeom>
        </p:spPr>
        <p:txBody>
          <a:bodyPr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chemeClr val="tx1"/>
                </a:solidFill>
                <a:effectLst/>
                <a:uLnTx/>
                <a:uFillTx/>
                <a:latin typeface="Arial"/>
                <a:ea typeface="+mn-ea"/>
                <a:cs typeface="+mn-cs"/>
              </a:rPr>
              <a:t>© Molex, LLC</a:t>
            </a:r>
          </a:p>
        </p:txBody>
      </p:sp>
      <p:sp>
        <p:nvSpPr>
          <p:cNvPr id="5" name="Text Placeholder 4">
            <a:extLst>
              <a:ext uri="{FF2B5EF4-FFF2-40B4-BE49-F238E27FC236}">
                <a16:creationId xmlns:a16="http://schemas.microsoft.com/office/drawing/2014/main" id="{6ED34652-F458-59B7-8C76-6988B19483C3}"/>
              </a:ext>
            </a:extLst>
          </p:cNvPr>
          <p:cNvSpPr>
            <a:spLocks noGrp="1"/>
          </p:cNvSpPr>
          <p:nvPr>
            <p:ph type="body" sz="quarter" idx="14" hasCustomPrompt="1"/>
          </p:nvPr>
        </p:nvSpPr>
        <p:spPr>
          <a:xfrm>
            <a:off x="532992" y="6039330"/>
            <a:ext cx="3907032" cy="274769"/>
          </a:xfrm>
        </p:spPr>
        <p:txBody>
          <a:bodyPr>
            <a:noAutofit/>
          </a:bodyPr>
          <a:lstStyle>
            <a:lvl1pPr marL="0" indent="0">
              <a:buNone/>
              <a:defRPr sz="1000" b="0" i="0">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Date</a:t>
            </a:r>
          </a:p>
        </p:txBody>
      </p:sp>
      <p:pic>
        <p:nvPicPr>
          <p:cNvPr id="6" name="Graphic 5">
            <a:extLst>
              <a:ext uri="{FF2B5EF4-FFF2-40B4-BE49-F238E27FC236}">
                <a16:creationId xmlns:a16="http://schemas.microsoft.com/office/drawing/2014/main" id="{BEA91F13-F582-DAF2-C570-F0A795828CF3}"/>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33400" y="809212"/>
            <a:ext cx="1608868" cy="397796"/>
          </a:xfrm>
          <a:prstGeom prst="rect">
            <a:avLst/>
          </a:prstGeom>
        </p:spPr>
      </p:pic>
      <p:pic>
        <p:nvPicPr>
          <p:cNvPr id="7" name="Graphic 6">
            <a:extLst>
              <a:ext uri="{FF2B5EF4-FFF2-40B4-BE49-F238E27FC236}">
                <a16:creationId xmlns:a16="http://schemas.microsoft.com/office/drawing/2014/main" id="{53777A06-80AA-BC50-645C-E22DA29198A2}"/>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314762" y="672744"/>
            <a:ext cx="2999960" cy="728092"/>
          </a:xfrm>
          <a:prstGeom prst="rect">
            <a:avLst/>
          </a:prstGeom>
        </p:spPr>
      </p:pic>
    </p:spTree>
    <p:extLst>
      <p:ext uri="{BB962C8B-B14F-4D97-AF65-F5344CB8AC3E}">
        <p14:creationId xmlns:p14="http://schemas.microsoft.com/office/powerpoint/2010/main" val="33655041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_Auto &amp; Transportation">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81D1CB3-9577-16F2-30C4-053A61B74CC9}"/>
              </a:ext>
            </a:extLst>
          </p:cNvPr>
          <p:cNvSpPr/>
          <p:nvPr userDrawn="1"/>
        </p:nvSpPr>
        <p:spPr>
          <a:xfrm>
            <a:off x="0" y="0"/>
            <a:ext cx="12192000" cy="6858000"/>
          </a:xfrm>
          <a:prstGeom prst="rect">
            <a:avLst/>
          </a:prstGeom>
          <a:solidFill>
            <a:srgbClr val="F5F5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B7886AD-BDC5-E696-76EF-181FE3EDA3AE}"/>
              </a:ext>
            </a:extLst>
          </p:cNvPr>
          <p:cNvSpPr/>
          <p:nvPr userDrawn="1"/>
        </p:nvSpPr>
        <p:spPr>
          <a:xfrm>
            <a:off x="533400" y="6522886"/>
            <a:ext cx="4572000" cy="107722"/>
          </a:xfrm>
          <a:prstGeom prst="rect">
            <a:avLst/>
          </a:prstGeom>
        </p:spPr>
        <p:txBody>
          <a:bodyPr lIns="0" tIns="0" rIns="0" bIns="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chemeClr val="tx1"/>
                </a:solidFill>
                <a:effectLst/>
                <a:uLnTx/>
                <a:uFillTx/>
                <a:latin typeface="Arial"/>
                <a:ea typeface="+mn-ea"/>
                <a:cs typeface="+mn-cs"/>
              </a:rPr>
              <a:t>© Molex, LLC</a:t>
            </a:r>
          </a:p>
        </p:txBody>
      </p:sp>
      <p:pic>
        <p:nvPicPr>
          <p:cNvPr id="2" name="Picture 1">
            <a:extLst>
              <a:ext uri="{FF2B5EF4-FFF2-40B4-BE49-F238E27FC236}">
                <a16:creationId xmlns:a16="http://schemas.microsoft.com/office/drawing/2014/main" id="{6D8E1722-CF15-CCCD-2E22-1BBD40AD69B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147352" y="898544"/>
            <a:ext cx="5599564" cy="5269431"/>
          </a:xfrm>
          <a:prstGeom prst="rect">
            <a:avLst/>
          </a:prstGeom>
        </p:spPr>
      </p:pic>
      <p:sp>
        <p:nvSpPr>
          <p:cNvPr id="9" name="Title 1">
            <a:extLst>
              <a:ext uri="{FF2B5EF4-FFF2-40B4-BE49-F238E27FC236}">
                <a16:creationId xmlns:a16="http://schemas.microsoft.com/office/drawing/2014/main" id="{87DAD5FF-907D-876C-1AC7-4BA062F52096}"/>
              </a:ext>
            </a:extLst>
          </p:cNvPr>
          <p:cNvSpPr>
            <a:spLocks noGrp="1"/>
          </p:cNvSpPr>
          <p:nvPr>
            <p:ph type="ctrTitle" hasCustomPrompt="1"/>
          </p:nvPr>
        </p:nvSpPr>
        <p:spPr>
          <a:xfrm>
            <a:off x="533400" y="2989263"/>
            <a:ext cx="4773707" cy="2387600"/>
          </a:xfrm>
        </p:spPr>
        <p:txBody>
          <a:bodyPr anchor="b">
            <a:noAutofit/>
          </a:bodyPr>
          <a:lstStyle>
            <a:lvl1pPr algn="l">
              <a:defRPr sz="5400"/>
            </a:lvl1pPr>
          </a:lstStyle>
          <a:p>
            <a:r>
              <a:rPr lang="en-US"/>
              <a:t>Presentation Title</a:t>
            </a:r>
          </a:p>
        </p:txBody>
      </p:sp>
      <p:sp>
        <p:nvSpPr>
          <p:cNvPr id="10" name="Subtitle 2">
            <a:extLst>
              <a:ext uri="{FF2B5EF4-FFF2-40B4-BE49-F238E27FC236}">
                <a16:creationId xmlns:a16="http://schemas.microsoft.com/office/drawing/2014/main" id="{A4455B42-F18A-4B5C-A4D7-22DCD466B776}"/>
              </a:ext>
            </a:extLst>
          </p:cNvPr>
          <p:cNvSpPr>
            <a:spLocks noGrp="1"/>
          </p:cNvSpPr>
          <p:nvPr>
            <p:ph type="subTitle" idx="1" hasCustomPrompt="1"/>
          </p:nvPr>
        </p:nvSpPr>
        <p:spPr>
          <a:xfrm>
            <a:off x="533400" y="5421803"/>
            <a:ext cx="3906624" cy="582309"/>
          </a:xfrm>
        </p:spPr>
        <p:txBody>
          <a:bodyPr anchor="b">
            <a:noAutofit/>
          </a:bodyPr>
          <a:lstStyle>
            <a:lvl1pPr marL="0" indent="0" algn="l">
              <a:spcBef>
                <a:spcPts val="600"/>
              </a:spcBef>
              <a:buNone/>
              <a:defRPr sz="1100" b="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Presenter Name</a:t>
            </a:r>
          </a:p>
          <a:p>
            <a:r>
              <a:rPr lang="en-US"/>
              <a:t>Presenter Title</a:t>
            </a:r>
          </a:p>
        </p:txBody>
      </p:sp>
      <p:sp>
        <p:nvSpPr>
          <p:cNvPr id="15" name="Text Placeholder 4">
            <a:extLst>
              <a:ext uri="{FF2B5EF4-FFF2-40B4-BE49-F238E27FC236}">
                <a16:creationId xmlns:a16="http://schemas.microsoft.com/office/drawing/2014/main" id="{54307486-294F-9CA0-F0DA-3D8B279E82AE}"/>
              </a:ext>
            </a:extLst>
          </p:cNvPr>
          <p:cNvSpPr>
            <a:spLocks noGrp="1"/>
          </p:cNvSpPr>
          <p:nvPr>
            <p:ph type="body" sz="quarter" idx="14" hasCustomPrompt="1"/>
          </p:nvPr>
        </p:nvSpPr>
        <p:spPr>
          <a:xfrm>
            <a:off x="533400" y="6039330"/>
            <a:ext cx="3906624" cy="274769"/>
          </a:xfrm>
        </p:spPr>
        <p:txBody>
          <a:bodyPr>
            <a:noAutofit/>
          </a:bodyPr>
          <a:lstStyle>
            <a:lvl1pPr marL="0" indent="0">
              <a:buNone/>
              <a:defRPr sz="1000" b="0" i="0">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Date</a:t>
            </a:r>
          </a:p>
        </p:txBody>
      </p:sp>
      <p:pic>
        <p:nvPicPr>
          <p:cNvPr id="3" name="Graphic 2">
            <a:extLst>
              <a:ext uri="{FF2B5EF4-FFF2-40B4-BE49-F238E27FC236}">
                <a16:creationId xmlns:a16="http://schemas.microsoft.com/office/drawing/2014/main" id="{8B456500-CA21-B241-3D12-77C4F70EEEA7}"/>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33400" y="809212"/>
            <a:ext cx="1608868" cy="397796"/>
          </a:xfrm>
          <a:prstGeom prst="rect">
            <a:avLst/>
          </a:prstGeom>
        </p:spPr>
      </p:pic>
      <p:pic>
        <p:nvPicPr>
          <p:cNvPr id="4" name="Graphic 3">
            <a:extLst>
              <a:ext uri="{FF2B5EF4-FFF2-40B4-BE49-F238E27FC236}">
                <a16:creationId xmlns:a16="http://schemas.microsoft.com/office/drawing/2014/main" id="{77E58792-A36C-ABC5-3A77-F3C601B57B49}"/>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314762" y="672744"/>
            <a:ext cx="2999960" cy="728092"/>
          </a:xfrm>
          <a:prstGeom prst="rect">
            <a:avLst/>
          </a:prstGeom>
        </p:spPr>
      </p:pic>
    </p:spTree>
    <p:extLst>
      <p:ext uri="{BB962C8B-B14F-4D97-AF65-F5344CB8AC3E}">
        <p14:creationId xmlns:p14="http://schemas.microsoft.com/office/powerpoint/2010/main" val="19211553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_Consumer">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81D1CB3-9577-16F2-30C4-053A61B74CC9}"/>
              </a:ext>
            </a:extLst>
          </p:cNvPr>
          <p:cNvSpPr/>
          <p:nvPr userDrawn="1"/>
        </p:nvSpPr>
        <p:spPr>
          <a:xfrm>
            <a:off x="0" y="0"/>
            <a:ext cx="12192000" cy="6858000"/>
          </a:xfrm>
          <a:prstGeom prst="rect">
            <a:avLst/>
          </a:prstGeom>
          <a:solidFill>
            <a:srgbClr val="F5F5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B7886AD-BDC5-E696-76EF-181FE3EDA3AE}"/>
              </a:ext>
            </a:extLst>
          </p:cNvPr>
          <p:cNvSpPr/>
          <p:nvPr userDrawn="1"/>
        </p:nvSpPr>
        <p:spPr>
          <a:xfrm>
            <a:off x="533400" y="6522886"/>
            <a:ext cx="4572000" cy="107722"/>
          </a:xfrm>
          <a:prstGeom prst="rect">
            <a:avLst/>
          </a:prstGeom>
        </p:spPr>
        <p:txBody>
          <a:bodyPr lIns="0" tIns="0" rIns="0" bIns="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chemeClr val="tx1"/>
                </a:solidFill>
                <a:effectLst/>
                <a:uLnTx/>
                <a:uFillTx/>
                <a:latin typeface="Arial"/>
                <a:ea typeface="+mn-ea"/>
                <a:cs typeface="+mn-cs"/>
              </a:rPr>
              <a:t>© Molex, LLC</a:t>
            </a:r>
          </a:p>
        </p:txBody>
      </p:sp>
      <p:pic>
        <p:nvPicPr>
          <p:cNvPr id="3" name="Picture 2">
            <a:extLst>
              <a:ext uri="{FF2B5EF4-FFF2-40B4-BE49-F238E27FC236}">
                <a16:creationId xmlns:a16="http://schemas.microsoft.com/office/drawing/2014/main" id="{503A8C51-FC74-947A-E44E-AB4CAB089B6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84729" y="469309"/>
            <a:ext cx="5856005" cy="5919382"/>
          </a:xfrm>
          <a:prstGeom prst="rect">
            <a:avLst/>
          </a:prstGeom>
        </p:spPr>
      </p:pic>
      <p:sp>
        <p:nvSpPr>
          <p:cNvPr id="9" name="Title 1">
            <a:extLst>
              <a:ext uri="{FF2B5EF4-FFF2-40B4-BE49-F238E27FC236}">
                <a16:creationId xmlns:a16="http://schemas.microsoft.com/office/drawing/2014/main" id="{8688DD47-3CF7-B61F-856A-2395AFF25C3C}"/>
              </a:ext>
            </a:extLst>
          </p:cNvPr>
          <p:cNvSpPr>
            <a:spLocks noGrp="1"/>
          </p:cNvSpPr>
          <p:nvPr>
            <p:ph type="ctrTitle" hasCustomPrompt="1"/>
          </p:nvPr>
        </p:nvSpPr>
        <p:spPr>
          <a:xfrm>
            <a:off x="533400" y="2989263"/>
            <a:ext cx="4773707" cy="2387600"/>
          </a:xfrm>
        </p:spPr>
        <p:txBody>
          <a:bodyPr anchor="b">
            <a:noAutofit/>
          </a:bodyPr>
          <a:lstStyle>
            <a:lvl1pPr algn="l">
              <a:defRPr sz="5400"/>
            </a:lvl1pPr>
          </a:lstStyle>
          <a:p>
            <a:r>
              <a:rPr lang="en-US"/>
              <a:t>Presentation Title</a:t>
            </a:r>
          </a:p>
        </p:txBody>
      </p:sp>
      <p:sp>
        <p:nvSpPr>
          <p:cNvPr id="10" name="Subtitle 2">
            <a:extLst>
              <a:ext uri="{FF2B5EF4-FFF2-40B4-BE49-F238E27FC236}">
                <a16:creationId xmlns:a16="http://schemas.microsoft.com/office/drawing/2014/main" id="{FF1580A0-F32A-18F7-F79E-7AA3958FFEBE}"/>
              </a:ext>
            </a:extLst>
          </p:cNvPr>
          <p:cNvSpPr>
            <a:spLocks noGrp="1"/>
          </p:cNvSpPr>
          <p:nvPr>
            <p:ph type="subTitle" idx="1" hasCustomPrompt="1"/>
          </p:nvPr>
        </p:nvSpPr>
        <p:spPr>
          <a:xfrm>
            <a:off x="533400" y="5421803"/>
            <a:ext cx="3906624" cy="582309"/>
          </a:xfrm>
        </p:spPr>
        <p:txBody>
          <a:bodyPr anchor="b">
            <a:noAutofit/>
          </a:bodyPr>
          <a:lstStyle>
            <a:lvl1pPr marL="0" indent="0" algn="l">
              <a:spcBef>
                <a:spcPts val="600"/>
              </a:spcBef>
              <a:buNone/>
              <a:defRPr sz="1100" b="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Presenter Name</a:t>
            </a:r>
          </a:p>
          <a:p>
            <a:r>
              <a:rPr lang="en-US"/>
              <a:t>Presenter Title</a:t>
            </a:r>
          </a:p>
        </p:txBody>
      </p:sp>
      <p:sp>
        <p:nvSpPr>
          <p:cNvPr id="15" name="Text Placeholder 4">
            <a:extLst>
              <a:ext uri="{FF2B5EF4-FFF2-40B4-BE49-F238E27FC236}">
                <a16:creationId xmlns:a16="http://schemas.microsoft.com/office/drawing/2014/main" id="{1D4253B7-3CD8-B27A-9E6E-EBE03DAAD732}"/>
              </a:ext>
            </a:extLst>
          </p:cNvPr>
          <p:cNvSpPr>
            <a:spLocks noGrp="1"/>
          </p:cNvSpPr>
          <p:nvPr>
            <p:ph type="body" sz="quarter" idx="14" hasCustomPrompt="1"/>
          </p:nvPr>
        </p:nvSpPr>
        <p:spPr>
          <a:xfrm>
            <a:off x="533400" y="6039330"/>
            <a:ext cx="3906624" cy="274769"/>
          </a:xfrm>
        </p:spPr>
        <p:txBody>
          <a:bodyPr>
            <a:noAutofit/>
          </a:bodyPr>
          <a:lstStyle>
            <a:lvl1pPr marL="0" indent="0">
              <a:buNone/>
              <a:defRPr sz="1000" b="0" i="0">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Date</a:t>
            </a:r>
          </a:p>
        </p:txBody>
      </p:sp>
      <p:pic>
        <p:nvPicPr>
          <p:cNvPr id="2" name="Graphic 1">
            <a:extLst>
              <a:ext uri="{FF2B5EF4-FFF2-40B4-BE49-F238E27FC236}">
                <a16:creationId xmlns:a16="http://schemas.microsoft.com/office/drawing/2014/main" id="{C5C8D54E-B7CA-AB0F-1E75-1B5385157190}"/>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33400" y="809212"/>
            <a:ext cx="1608868" cy="397796"/>
          </a:xfrm>
          <a:prstGeom prst="rect">
            <a:avLst/>
          </a:prstGeom>
        </p:spPr>
      </p:pic>
      <p:pic>
        <p:nvPicPr>
          <p:cNvPr id="4" name="Graphic 3">
            <a:extLst>
              <a:ext uri="{FF2B5EF4-FFF2-40B4-BE49-F238E27FC236}">
                <a16:creationId xmlns:a16="http://schemas.microsoft.com/office/drawing/2014/main" id="{1F580822-B265-5CE1-2042-673BA4C31F77}"/>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314762" y="672744"/>
            <a:ext cx="2999960" cy="728092"/>
          </a:xfrm>
          <a:prstGeom prst="rect">
            <a:avLst/>
          </a:prstGeom>
        </p:spPr>
      </p:pic>
    </p:spTree>
    <p:extLst>
      <p:ext uri="{BB962C8B-B14F-4D97-AF65-F5344CB8AC3E}">
        <p14:creationId xmlns:p14="http://schemas.microsoft.com/office/powerpoint/2010/main" val="36746898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_Data Center">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81D1CB3-9577-16F2-30C4-053A61B74CC9}"/>
              </a:ext>
            </a:extLst>
          </p:cNvPr>
          <p:cNvSpPr/>
          <p:nvPr userDrawn="1"/>
        </p:nvSpPr>
        <p:spPr>
          <a:xfrm>
            <a:off x="0" y="0"/>
            <a:ext cx="12192000" cy="6858000"/>
          </a:xfrm>
          <a:prstGeom prst="rect">
            <a:avLst/>
          </a:prstGeom>
          <a:solidFill>
            <a:srgbClr val="F5F5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B7886AD-BDC5-E696-76EF-181FE3EDA3AE}"/>
              </a:ext>
            </a:extLst>
          </p:cNvPr>
          <p:cNvSpPr/>
          <p:nvPr userDrawn="1"/>
        </p:nvSpPr>
        <p:spPr>
          <a:xfrm>
            <a:off x="533400" y="6522886"/>
            <a:ext cx="4572000" cy="107722"/>
          </a:xfrm>
          <a:prstGeom prst="rect">
            <a:avLst/>
          </a:prstGeom>
        </p:spPr>
        <p:txBody>
          <a:bodyPr lIns="0" tIns="0" rIns="0" bIns="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chemeClr val="tx1"/>
                </a:solidFill>
                <a:effectLst/>
                <a:uLnTx/>
                <a:uFillTx/>
                <a:latin typeface="Arial"/>
                <a:ea typeface="+mn-ea"/>
                <a:cs typeface="+mn-cs"/>
              </a:rPr>
              <a:t>© Molex, LLC</a:t>
            </a:r>
          </a:p>
        </p:txBody>
      </p:sp>
      <p:pic>
        <p:nvPicPr>
          <p:cNvPr id="2" name="Picture 1">
            <a:extLst>
              <a:ext uri="{FF2B5EF4-FFF2-40B4-BE49-F238E27FC236}">
                <a16:creationId xmlns:a16="http://schemas.microsoft.com/office/drawing/2014/main" id="{682D3412-1150-2AF8-1942-23669260BE8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50787" y="466344"/>
            <a:ext cx="5965712" cy="5925312"/>
          </a:xfrm>
          <a:prstGeom prst="rect">
            <a:avLst/>
          </a:prstGeom>
        </p:spPr>
      </p:pic>
      <p:sp>
        <p:nvSpPr>
          <p:cNvPr id="7" name="Title 1">
            <a:extLst>
              <a:ext uri="{FF2B5EF4-FFF2-40B4-BE49-F238E27FC236}">
                <a16:creationId xmlns:a16="http://schemas.microsoft.com/office/drawing/2014/main" id="{3879561B-3015-303A-B37C-FE97B1B1D064}"/>
              </a:ext>
            </a:extLst>
          </p:cNvPr>
          <p:cNvSpPr>
            <a:spLocks noGrp="1"/>
          </p:cNvSpPr>
          <p:nvPr>
            <p:ph type="ctrTitle" hasCustomPrompt="1"/>
          </p:nvPr>
        </p:nvSpPr>
        <p:spPr>
          <a:xfrm>
            <a:off x="533400" y="2989263"/>
            <a:ext cx="4773707" cy="2387600"/>
          </a:xfrm>
        </p:spPr>
        <p:txBody>
          <a:bodyPr anchor="b">
            <a:noAutofit/>
          </a:bodyPr>
          <a:lstStyle>
            <a:lvl1pPr algn="l">
              <a:defRPr sz="5400"/>
            </a:lvl1pPr>
          </a:lstStyle>
          <a:p>
            <a:r>
              <a:rPr lang="en-US"/>
              <a:t>Presentation Title</a:t>
            </a:r>
          </a:p>
        </p:txBody>
      </p:sp>
      <p:sp>
        <p:nvSpPr>
          <p:cNvPr id="8" name="Subtitle 2">
            <a:extLst>
              <a:ext uri="{FF2B5EF4-FFF2-40B4-BE49-F238E27FC236}">
                <a16:creationId xmlns:a16="http://schemas.microsoft.com/office/drawing/2014/main" id="{A51564DA-F3CB-3CE0-445D-C2D87EE8F3A2}"/>
              </a:ext>
            </a:extLst>
          </p:cNvPr>
          <p:cNvSpPr>
            <a:spLocks noGrp="1"/>
          </p:cNvSpPr>
          <p:nvPr>
            <p:ph type="subTitle" idx="1" hasCustomPrompt="1"/>
          </p:nvPr>
        </p:nvSpPr>
        <p:spPr>
          <a:xfrm>
            <a:off x="533400" y="5421803"/>
            <a:ext cx="3906624" cy="582309"/>
          </a:xfrm>
        </p:spPr>
        <p:txBody>
          <a:bodyPr anchor="b">
            <a:noAutofit/>
          </a:bodyPr>
          <a:lstStyle>
            <a:lvl1pPr marL="0" indent="0" algn="l">
              <a:spcBef>
                <a:spcPts val="600"/>
              </a:spcBef>
              <a:buNone/>
              <a:defRPr sz="1100" b="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Presenter Name</a:t>
            </a:r>
          </a:p>
          <a:p>
            <a:r>
              <a:rPr lang="en-US"/>
              <a:t>Presenter Title</a:t>
            </a:r>
          </a:p>
        </p:txBody>
      </p:sp>
      <p:sp>
        <p:nvSpPr>
          <p:cNvPr id="9" name="Text Placeholder 4">
            <a:extLst>
              <a:ext uri="{FF2B5EF4-FFF2-40B4-BE49-F238E27FC236}">
                <a16:creationId xmlns:a16="http://schemas.microsoft.com/office/drawing/2014/main" id="{ED2E9E29-B105-6A06-04D2-DEEA15CA45A7}"/>
              </a:ext>
            </a:extLst>
          </p:cNvPr>
          <p:cNvSpPr>
            <a:spLocks noGrp="1"/>
          </p:cNvSpPr>
          <p:nvPr>
            <p:ph type="body" sz="quarter" idx="14" hasCustomPrompt="1"/>
          </p:nvPr>
        </p:nvSpPr>
        <p:spPr>
          <a:xfrm>
            <a:off x="533400" y="6039330"/>
            <a:ext cx="3906624" cy="274769"/>
          </a:xfrm>
        </p:spPr>
        <p:txBody>
          <a:bodyPr>
            <a:noAutofit/>
          </a:bodyPr>
          <a:lstStyle>
            <a:lvl1pPr marL="0" indent="0">
              <a:buNone/>
              <a:defRPr sz="1000" b="0" i="0">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Date</a:t>
            </a:r>
          </a:p>
        </p:txBody>
      </p:sp>
      <p:pic>
        <p:nvPicPr>
          <p:cNvPr id="3" name="Graphic 2">
            <a:extLst>
              <a:ext uri="{FF2B5EF4-FFF2-40B4-BE49-F238E27FC236}">
                <a16:creationId xmlns:a16="http://schemas.microsoft.com/office/drawing/2014/main" id="{F0E4868E-F1E4-A40B-43A1-3A153AF9D7CE}"/>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33400" y="809212"/>
            <a:ext cx="1608868" cy="397796"/>
          </a:xfrm>
          <a:prstGeom prst="rect">
            <a:avLst/>
          </a:prstGeom>
        </p:spPr>
      </p:pic>
      <p:pic>
        <p:nvPicPr>
          <p:cNvPr id="4" name="Graphic 3">
            <a:extLst>
              <a:ext uri="{FF2B5EF4-FFF2-40B4-BE49-F238E27FC236}">
                <a16:creationId xmlns:a16="http://schemas.microsoft.com/office/drawing/2014/main" id="{2AC05F92-8E5B-7F5F-1D95-EFBE4E7781D2}"/>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314762" y="672744"/>
            <a:ext cx="2999960" cy="728092"/>
          </a:xfrm>
          <a:prstGeom prst="rect">
            <a:avLst/>
          </a:prstGeom>
        </p:spPr>
      </p:pic>
    </p:spTree>
    <p:extLst>
      <p:ext uri="{BB962C8B-B14F-4D97-AF65-F5344CB8AC3E}">
        <p14:creationId xmlns:p14="http://schemas.microsoft.com/office/powerpoint/2010/main" val="20282654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_Communications">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81D1CB3-9577-16F2-30C4-053A61B74CC9}"/>
              </a:ext>
            </a:extLst>
          </p:cNvPr>
          <p:cNvSpPr/>
          <p:nvPr userDrawn="1"/>
        </p:nvSpPr>
        <p:spPr>
          <a:xfrm>
            <a:off x="0" y="0"/>
            <a:ext cx="12192000" cy="6858000"/>
          </a:xfrm>
          <a:prstGeom prst="rect">
            <a:avLst/>
          </a:prstGeom>
          <a:solidFill>
            <a:srgbClr val="F5F5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B7886AD-BDC5-E696-76EF-181FE3EDA3AE}"/>
              </a:ext>
            </a:extLst>
          </p:cNvPr>
          <p:cNvSpPr/>
          <p:nvPr userDrawn="1"/>
        </p:nvSpPr>
        <p:spPr>
          <a:xfrm>
            <a:off x="533400" y="6522886"/>
            <a:ext cx="4572000" cy="107722"/>
          </a:xfrm>
          <a:prstGeom prst="rect">
            <a:avLst/>
          </a:prstGeom>
        </p:spPr>
        <p:txBody>
          <a:bodyPr lIns="0" tIns="0" rIns="0" bIns="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chemeClr val="tx1"/>
                </a:solidFill>
                <a:effectLst/>
                <a:uLnTx/>
                <a:uFillTx/>
                <a:latin typeface="Arial"/>
                <a:ea typeface="+mn-ea"/>
                <a:cs typeface="+mn-cs"/>
              </a:rPr>
              <a:t>© Molex, LLC</a:t>
            </a:r>
          </a:p>
        </p:txBody>
      </p:sp>
      <p:pic>
        <p:nvPicPr>
          <p:cNvPr id="3" name="Picture 2">
            <a:extLst>
              <a:ext uri="{FF2B5EF4-FFF2-40B4-BE49-F238E27FC236}">
                <a16:creationId xmlns:a16="http://schemas.microsoft.com/office/drawing/2014/main" id="{655B4094-4787-10F3-3EC5-400A2DC4EB7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74290" y="455562"/>
            <a:ext cx="5948108" cy="6421487"/>
          </a:xfrm>
          <a:prstGeom prst="rect">
            <a:avLst/>
          </a:prstGeom>
        </p:spPr>
      </p:pic>
      <p:sp>
        <p:nvSpPr>
          <p:cNvPr id="7" name="Title 1">
            <a:extLst>
              <a:ext uri="{FF2B5EF4-FFF2-40B4-BE49-F238E27FC236}">
                <a16:creationId xmlns:a16="http://schemas.microsoft.com/office/drawing/2014/main" id="{9C6CA2B4-964F-FBBA-73BB-F4D87E2B46D0}"/>
              </a:ext>
            </a:extLst>
          </p:cNvPr>
          <p:cNvSpPr>
            <a:spLocks noGrp="1"/>
          </p:cNvSpPr>
          <p:nvPr>
            <p:ph type="ctrTitle" hasCustomPrompt="1"/>
          </p:nvPr>
        </p:nvSpPr>
        <p:spPr>
          <a:xfrm>
            <a:off x="533400" y="2989263"/>
            <a:ext cx="4773707" cy="2387600"/>
          </a:xfrm>
        </p:spPr>
        <p:txBody>
          <a:bodyPr anchor="b">
            <a:noAutofit/>
          </a:bodyPr>
          <a:lstStyle>
            <a:lvl1pPr algn="l">
              <a:defRPr sz="5400"/>
            </a:lvl1pPr>
          </a:lstStyle>
          <a:p>
            <a:r>
              <a:rPr lang="en-US"/>
              <a:t>Presentation Title</a:t>
            </a:r>
          </a:p>
        </p:txBody>
      </p:sp>
      <p:sp>
        <p:nvSpPr>
          <p:cNvPr id="8" name="Subtitle 2">
            <a:extLst>
              <a:ext uri="{FF2B5EF4-FFF2-40B4-BE49-F238E27FC236}">
                <a16:creationId xmlns:a16="http://schemas.microsoft.com/office/drawing/2014/main" id="{DF8993BF-3F63-1FC9-100A-969846C82DEF}"/>
              </a:ext>
            </a:extLst>
          </p:cNvPr>
          <p:cNvSpPr>
            <a:spLocks noGrp="1"/>
          </p:cNvSpPr>
          <p:nvPr>
            <p:ph type="subTitle" idx="1" hasCustomPrompt="1"/>
          </p:nvPr>
        </p:nvSpPr>
        <p:spPr>
          <a:xfrm>
            <a:off x="533400" y="5421803"/>
            <a:ext cx="3906624" cy="582309"/>
          </a:xfrm>
        </p:spPr>
        <p:txBody>
          <a:bodyPr anchor="b">
            <a:noAutofit/>
          </a:bodyPr>
          <a:lstStyle>
            <a:lvl1pPr marL="0" indent="0" algn="l">
              <a:spcBef>
                <a:spcPts val="600"/>
              </a:spcBef>
              <a:buNone/>
              <a:defRPr sz="1100" b="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Presenter Name</a:t>
            </a:r>
          </a:p>
          <a:p>
            <a:r>
              <a:rPr lang="en-US"/>
              <a:t>Presenter Title</a:t>
            </a:r>
          </a:p>
        </p:txBody>
      </p:sp>
      <p:sp>
        <p:nvSpPr>
          <p:cNvPr id="9" name="Text Placeholder 4">
            <a:extLst>
              <a:ext uri="{FF2B5EF4-FFF2-40B4-BE49-F238E27FC236}">
                <a16:creationId xmlns:a16="http://schemas.microsoft.com/office/drawing/2014/main" id="{C7FA847C-0BE1-9E88-76AE-F0FF79F38486}"/>
              </a:ext>
            </a:extLst>
          </p:cNvPr>
          <p:cNvSpPr>
            <a:spLocks noGrp="1"/>
          </p:cNvSpPr>
          <p:nvPr>
            <p:ph type="body" sz="quarter" idx="14" hasCustomPrompt="1"/>
          </p:nvPr>
        </p:nvSpPr>
        <p:spPr>
          <a:xfrm>
            <a:off x="532992" y="6039330"/>
            <a:ext cx="3907032" cy="274769"/>
          </a:xfrm>
        </p:spPr>
        <p:txBody>
          <a:bodyPr>
            <a:noAutofit/>
          </a:bodyPr>
          <a:lstStyle>
            <a:lvl1pPr marL="0" indent="0">
              <a:buNone/>
              <a:defRPr sz="1000" b="0" i="0">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Date</a:t>
            </a:r>
          </a:p>
        </p:txBody>
      </p:sp>
      <p:pic>
        <p:nvPicPr>
          <p:cNvPr id="2" name="Graphic 1">
            <a:extLst>
              <a:ext uri="{FF2B5EF4-FFF2-40B4-BE49-F238E27FC236}">
                <a16:creationId xmlns:a16="http://schemas.microsoft.com/office/drawing/2014/main" id="{D8E97AFB-00C4-0206-8A46-263A00132A2C}"/>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33400" y="809212"/>
            <a:ext cx="1608868" cy="397796"/>
          </a:xfrm>
          <a:prstGeom prst="rect">
            <a:avLst/>
          </a:prstGeom>
        </p:spPr>
      </p:pic>
      <p:pic>
        <p:nvPicPr>
          <p:cNvPr id="4" name="Graphic 3">
            <a:extLst>
              <a:ext uri="{FF2B5EF4-FFF2-40B4-BE49-F238E27FC236}">
                <a16:creationId xmlns:a16="http://schemas.microsoft.com/office/drawing/2014/main" id="{F11467AD-DEAA-E023-D824-6B9B8F24782D}"/>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314762" y="672744"/>
            <a:ext cx="2999960" cy="728092"/>
          </a:xfrm>
          <a:prstGeom prst="rect">
            <a:avLst/>
          </a:prstGeom>
        </p:spPr>
      </p:pic>
    </p:spTree>
    <p:extLst>
      <p:ext uri="{BB962C8B-B14F-4D97-AF65-F5344CB8AC3E}">
        <p14:creationId xmlns:p14="http://schemas.microsoft.com/office/powerpoint/2010/main" val="31656591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_Industrial">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81D1CB3-9577-16F2-30C4-053A61B74CC9}"/>
              </a:ext>
            </a:extLst>
          </p:cNvPr>
          <p:cNvSpPr/>
          <p:nvPr userDrawn="1"/>
        </p:nvSpPr>
        <p:spPr>
          <a:xfrm>
            <a:off x="0" y="0"/>
            <a:ext cx="12192000" cy="6858000"/>
          </a:xfrm>
          <a:prstGeom prst="rect">
            <a:avLst/>
          </a:prstGeom>
          <a:solidFill>
            <a:srgbClr val="F5F5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B7886AD-BDC5-E696-76EF-181FE3EDA3AE}"/>
              </a:ext>
            </a:extLst>
          </p:cNvPr>
          <p:cNvSpPr/>
          <p:nvPr userDrawn="1"/>
        </p:nvSpPr>
        <p:spPr>
          <a:xfrm>
            <a:off x="533400" y="6522886"/>
            <a:ext cx="4572000" cy="107722"/>
          </a:xfrm>
          <a:prstGeom prst="rect">
            <a:avLst/>
          </a:prstGeom>
        </p:spPr>
        <p:txBody>
          <a:bodyPr lIns="0" tIns="0" rIns="0" bIns="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chemeClr val="tx1"/>
                </a:solidFill>
                <a:effectLst/>
                <a:uLnTx/>
                <a:uFillTx/>
                <a:latin typeface="Arial"/>
                <a:ea typeface="+mn-ea"/>
                <a:cs typeface="+mn-cs"/>
              </a:rPr>
              <a:t>© Molex, LLC</a:t>
            </a:r>
          </a:p>
        </p:txBody>
      </p:sp>
      <p:pic>
        <p:nvPicPr>
          <p:cNvPr id="2" name="Picture 1">
            <a:extLst>
              <a:ext uri="{FF2B5EF4-FFF2-40B4-BE49-F238E27FC236}">
                <a16:creationId xmlns:a16="http://schemas.microsoft.com/office/drawing/2014/main" id="{D8759C55-4B82-EE22-E111-030B33F673C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772519" y="733731"/>
            <a:ext cx="6151650" cy="5843016"/>
          </a:xfrm>
          <a:prstGeom prst="rect">
            <a:avLst/>
          </a:prstGeom>
        </p:spPr>
      </p:pic>
      <p:sp>
        <p:nvSpPr>
          <p:cNvPr id="3" name="Title 1">
            <a:extLst>
              <a:ext uri="{FF2B5EF4-FFF2-40B4-BE49-F238E27FC236}">
                <a16:creationId xmlns:a16="http://schemas.microsoft.com/office/drawing/2014/main" id="{03B313BE-F1C6-60F2-1DC4-B2B96CD5DBA4}"/>
              </a:ext>
            </a:extLst>
          </p:cNvPr>
          <p:cNvSpPr>
            <a:spLocks noGrp="1"/>
          </p:cNvSpPr>
          <p:nvPr>
            <p:ph type="ctrTitle" hasCustomPrompt="1"/>
          </p:nvPr>
        </p:nvSpPr>
        <p:spPr>
          <a:xfrm>
            <a:off x="533400" y="2989263"/>
            <a:ext cx="4773707" cy="2387600"/>
          </a:xfrm>
        </p:spPr>
        <p:txBody>
          <a:bodyPr anchor="b">
            <a:noAutofit/>
          </a:bodyPr>
          <a:lstStyle>
            <a:lvl1pPr algn="l">
              <a:defRPr sz="5400"/>
            </a:lvl1pPr>
          </a:lstStyle>
          <a:p>
            <a:r>
              <a:rPr lang="en-US"/>
              <a:t>Presentation Title</a:t>
            </a:r>
          </a:p>
        </p:txBody>
      </p:sp>
      <p:sp>
        <p:nvSpPr>
          <p:cNvPr id="4" name="Subtitle 2">
            <a:extLst>
              <a:ext uri="{FF2B5EF4-FFF2-40B4-BE49-F238E27FC236}">
                <a16:creationId xmlns:a16="http://schemas.microsoft.com/office/drawing/2014/main" id="{BC22517B-74B6-84A2-DC70-FE407B0B65E7}"/>
              </a:ext>
            </a:extLst>
          </p:cNvPr>
          <p:cNvSpPr>
            <a:spLocks noGrp="1"/>
          </p:cNvSpPr>
          <p:nvPr>
            <p:ph type="subTitle" idx="1" hasCustomPrompt="1"/>
          </p:nvPr>
        </p:nvSpPr>
        <p:spPr>
          <a:xfrm>
            <a:off x="533400" y="5421803"/>
            <a:ext cx="3906624" cy="582309"/>
          </a:xfrm>
        </p:spPr>
        <p:txBody>
          <a:bodyPr anchor="b">
            <a:noAutofit/>
          </a:bodyPr>
          <a:lstStyle>
            <a:lvl1pPr marL="0" indent="0" algn="l">
              <a:spcBef>
                <a:spcPts val="600"/>
              </a:spcBef>
              <a:buNone/>
              <a:defRPr sz="1100" b="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Presenter Name</a:t>
            </a:r>
          </a:p>
          <a:p>
            <a:r>
              <a:rPr lang="en-US"/>
              <a:t>Presenter Title</a:t>
            </a:r>
          </a:p>
        </p:txBody>
      </p:sp>
      <p:sp>
        <p:nvSpPr>
          <p:cNvPr id="7" name="Text Placeholder 4">
            <a:extLst>
              <a:ext uri="{FF2B5EF4-FFF2-40B4-BE49-F238E27FC236}">
                <a16:creationId xmlns:a16="http://schemas.microsoft.com/office/drawing/2014/main" id="{26947730-8F14-64A6-6A40-BECA772D254C}"/>
              </a:ext>
            </a:extLst>
          </p:cNvPr>
          <p:cNvSpPr>
            <a:spLocks noGrp="1"/>
          </p:cNvSpPr>
          <p:nvPr>
            <p:ph type="body" sz="quarter" idx="14" hasCustomPrompt="1"/>
          </p:nvPr>
        </p:nvSpPr>
        <p:spPr>
          <a:xfrm>
            <a:off x="532992" y="6039330"/>
            <a:ext cx="3907032" cy="274769"/>
          </a:xfrm>
        </p:spPr>
        <p:txBody>
          <a:bodyPr>
            <a:noAutofit/>
          </a:bodyPr>
          <a:lstStyle>
            <a:lvl1pPr marL="0" indent="0">
              <a:buNone/>
              <a:defRPr sz="1000" b="0" i="0">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Date</a:t>
            </a:r>
          </a:p>
        </p:txBody>
      </p:sp>
      <p:pic>
        <p:nvPicPr>
          <p:cNvPr id="5" name="Graphic 4">
            <a:extLst>
              <a:ext uri="{FF2B5EF4-FFF2-40B4-BE49-F238E27FC236}">
                <a16:creationId xmlns:a16="http://schemas.microsoft.com/office/drawing/2014/main" id="{91C1A28B-C0B2-B58C-519D-6F80A6F90A04}"/>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33400" y="809212"/>
            <a:ext cx="1608868" cy="397796"/>
          </a:xfrm>
          <a:prstGeom prst="rect">
            <a:avLst/>
          </a:prstGeom>
        </p:spPr>
      </p:pic>
      <p:pic>
        <p:nvPicPr>
          <p:cNvPr id="6" name="Graphic 5">
            <a:extLst>
              <a:ext uri="{FF2B5EF4-FFF2-40B4-BE49-F238E27FC236}">
                <a16:creationId xmlns:a16="http://schemas.microsoft.com/office/drawing/2014/main" id="{2C2165B6-1EF9-F0C8-3299-920DC31A9AEC}"/>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314762" y="672744"/>
            <a:ext cx="2999960" cy="728092"/>
          </a:xfrm>
          <a:prstGeom prst="rect">
            <a:avLst/>
          </a:prstGeom>
        </p:spPr>
      </p:pic>
    </p:spTree>
    <p:extLst>
      <p:ext uri="{BB962C8B-B14F-4D97-AF65-F5344CB8AC3E}">
        <p14:creationId xmlns:p14="http://schemas.microsoft.com/office/powerpoint/2010/main" val="12728019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_Medical">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81D1CB3-9577-16F2-30C4-053A61B74CC9}"/>
              </a:ext>
            </a:extLst>
          </p:cNvPr>
          <p:cNvSpPr/>
          <p:nvPr userDrawn="1"/>
        </p:nvSpPr>
        <p:spPr>
          <a:xfrm>
            <a:off x="0" y="0"/>
            <a:ext cx="12192000" cy="6858000"/>
          </a:xfrm>
          <a:prstGeom prst="rect">
            <a:avLst/>
          </a:prstGeom>
          <a:solidFill>
            <a:srgbClr val="F5F5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B7886AD-BDC5-E696-76EF-181FE3EDA3AE}"/>
              </a:ext>
            </a:extLst>
          </p:cNvPr>
          <p:cNvSpPr/>
          <p:nvPr userDrawn="1"/>
        </p:nvSpPr>
        <p:spPr>
          <a:xfrm>
            <a:off x="533400" y="6522886"/>
            <a:ext cx="4572000" cy="107722"/>
          </a:xfrm>
          <a:prstGeom prst="rect">
            <a:avLst/>
          </a:prstGeom>
        </p:spPr>
        <p:txBody>
          <a:bodyPr lIns="0" tIns="0" rIns="0" bIns="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chemeClr val="tx1"/>
                </a:solidFill>
                <a:effectLst/>
                <a:uLnTx/>
                <a:uFillTx/>
                <a:latin typeface="Arial"/>
                <a:ea typeface="+mn-ea"/>
                <a:cs typeface="+mn-cs"/>
              </a:rPr>
              <a:t>© Molex, LLC</a:t>
            </a:r>
          </a:p>
        </p:txBody>
      </p:sp>
      <p:pic>
        <p:nvPicPr>
          <p:cNvPr id="3" name="Picture 2">
            <a:extLst>
              <a:ext uri="{FF2B5EF4-FFF2-40B4-BE49-F238E27FC236}">
                <a16:creationId xmlns:a16="http://schemas.microsoft.com/office/drawing/2014/main" id="{3096A46C-F1CD-ED4C-9116-851E21689F8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776458" y="806753"/>
            <a:ext cx="6415542" cy="5635964"/>
          </a:xfrm>
          <a:prstGeom prst="rect">
            <a:avLst/>
          </a:prstGeom>
        </p:spPr>
      </p:pic>
      <p:sp>
        <p:nvSpPr>
          <p:cNvPr id="2" name="Title 1">
            <a:extLst>
              <a:ext uri="{FF2B5EF4-FFF2-40B4-BE49-F238E27FC236}">
                <a16:creationId xmlns:a16="http://schemas.microsoft.com/office/drawing/2014/main" id="{9FF71858-1785-08AB-0627-A18BD8A300DC}"/>
              </a:ext>
            </a:extLst>
          </p:cNvPr>
          <p:cNvSpPr>
            <a:spLocks noGrp="1"/>
          </p:cNvSpPr>
          <p:nvPr>
            <p:ph type="ctrTitle" hasCustomPrompt="1"/>
          </p:nvPr>
        </p:nvSpPr>
        <p:spPr>
          <a:xfrm>
            <a:off x="533400" y="2989263"/>
            <a:ext cx="4773707" cy="2387600"/>
          </a:xfrm>
        </p:spPr>
        <p:txBody>
          <a:bodyPr anchor="b">
            <a:noAutofit/>
          </a:bodyPr>
          <a:lstStyle>
            <a:lvl1pPr algn="l">
              <a:defRPr sz="5400"/>
            </a:lvl1pPr>
          </a:lstStyle>
          <a:p>
            <a:r>
              <a:rPr lang="en-US"/>
              <a:t>Presentation Title</a:t>
            </a:r>
          </a:p>
        </p:txBody>
      </p:sp>
      <p:sp>
        <p:nvSpPr>
          <p:cNvPr id="4" name="Subtitle 2">
            <a:extLst>
              <a:ext uri="{FF2B5EF4-FFF2-40B4-BE49-F238E27FC236}">
                <a16:creationId xmlns:a16="http://schemas.microsoft.com/office/drawing/2014/main" id="{56DA9014-7715-CD68-7433-A2428774633B}"/>
              </a:ext>
            </a:extLst>
          </p:cNvPr>
          <p:cNvSpPr>
            <a:spLocks noGrp="1"/>
          </p:cNvSpPr>
          <p:nvPr>
            <p:ph type="subTitle" idx="1" hasCustomPrompt="1"/>
          </p:nvPr>
        </p:nvSpPr>
        <p:spPr>
          <a:xfrm>
            <a:off x="533400" y="5421803"/>
            <a:ext cx="3906624" cy="582309"/>
          </a:xfrm>
        </p:spPr>
        <p:txBody>
          <a:bodyPr anchor="b">
            <a:noAutofit/>
          </a:bodyPr>
          <a:lstStyle>
            <a:lvl1pPr marL="0" indent="0" algn="l">
              <a:spcBef>
                <a:spcPts val="600"/>
              </a:spcBef>
              <a:buNone/>
              <a:defRPr sz="1100" b="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Presenter Name</a:t>
            </a:r>
          </a:p>
          <a:p>
            <a:r>
              <a:rPr lang="en-US"/>
              <a:t>Presenter Title</a:t>
            </a:r>
          </a:p>
        </p:txBody>
      </p:sp>
      <p:sp>
        <p:nvSpPr>
          <p:cNvPr id="7" name="Text Placeholder 4">
            <a:extLst>
              <a:ext uri="{FF2B5EF4-FFF2-40B4-BE49-F238E27FC236}">
                <a16:creationId xmlns:a16="http://schemas.microsoft.com/office/drawing/2014/main" id="{51A87B26-0DC0-7C92-A2B5-69B01ABB2D87}"/>
              </a:ext>
            </a:extLst>
          </p:cNvPr>
          <p:cNvSpPr>
            <a:spLocks noGrp="1"/>
          </p:cNvSpPr>
          <p:nvPr>
            <p:ph type="body" sz="quarter" idx="14" hasCustomPrompt="1"/>
          </p:nvPr>
        </p:nvSpPr>
        <p:spPr>
          <a:xfrm>
            <a:off x="532992" y="6039330"/>
            <a:ext cx="3907032" cy="274769"/>
          </a:xfrm>
        </p:spPr>
        <p:txBody>
          <a:bodyPr>
            <a:noAutofit/>
          </a:bodyPr>
          <a:lstStyle>
            <a:lvl1pPr marL="0" indent="0">
              <a:buNone/>
              <a:defRPr sz="1000" b="0" i="0">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Date</a:t>
            </a:r>
          </a:p>
        </p:txBody>
      </p:sp>
      <p:pic>
        <p:nvPicPr>
          <p:cNvPr id="5" name="Graphic 4">
            <a:extLst>
              <a:ext uri="{FF2B5EF4-FFF2-40B4-BE49-F238E27FC236}">
                <a16:creationId xmlns:a16="http://schemas.microsoft.com/office/drawing/2014/main" id="{33A3B621-EFA9-3CE5-8054-3777DFACC3B9}"/>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33400" y="809212"/>
            <a:ext cx="1608868" cy="397796"/>
          </a:xfrm>
          <a:prstGeom prst="rect">
            <a:avLst/>
          </a:prstGeom>
        </p:spPr>
      </p:pic>
      <p:pic>
        <p:nvPicPr>
          <p:cNvPr id="6" name="Graphic 5">
            <a:extLst>
              <a:ext uri="{FF2B5EF4-FFF2-40B4-BE49-F238E27FC236}">
                <a16:creationId xmlns:a16="http://schemas.microsoft.com/office/drawing/2014/main" id="{9C9CAB54-3F75-11A3-F56D-DD2831C981D1}"/>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314762" y="672744"/>
            <a:ext cx="2999960" cy="728092"/>
          </a:xfrm>
          <a:prstGeom prst="rect">
            <a:avLst/>
          </a:prstGeom>
        </p:spPr>
      </p:pic>
    </p:spTree>
    <p:extLst>
      <p:ext uri="{BB962C8B-B14F-4D97-AF65-F5344CB8AC3E}">
        <p14:creationId xmlns:p14="http://schemas.microsoft.com/office/powerpoint/2010/main" val="29260395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Slide_Energy Managemen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81D1CB3-9577-16F2-30C4-053A61B74CC9}"/>
              </a:ext>
            </a:extLst>
          </p:cNvPr>
          <p:cNvSpPr/>
          <p:nvPr userDrawn="1"/>
        </p:nvSpPr>
        <p:spPr>
          <a:xfrm>
            <a:off x="0" y="0"/>
            <a:ext cx="12192000" cy="6858000"/>
          </a:xfrm>
          <a:prstGeom prst="rect">
            <a:avLst/>
          </a:prstGeom>
          <a:solidFill>
            <a:srgbClr val="F5F5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B7886AD-BDC5-E696-76EF-181FE3EDA3AE}"/>
              </a:ext>
            </a:extLst>
          </p:cNvPr>
          <p:cNvSpPr/>
          <p:nvPr userDrawn="1"/>
        </p:nvSpPr>
        <p:spPr>
          <a:xfrm>
            <a:off x="533400" y="6522886"/>
            <a:ext cx="4572000" cy="107722"/>
          </a:xfrm>
          <a:prstGeom prst="rect">
            <a:avLst/>
          </a:prstGeom>
        </p:spPr>
        <p:txBody>
          <a:bodyPr lIns="0" tIns="0" rIns="0" bIns="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schemeClr val="tx1"/>
                </a:solidFill>
                <a:effectLst/>
                <a:uLnTx/>
                <a:uFillTx/>
                <a:latin typeface="Arial"/>
                <a:ea typeface="+mn-ea"/>
                <a:cs typeface="+mn-cs"/>
              </a:rPr>
              <a:t>© Molex, LLC</a:t>
            </a:r>
          </a:p>
        </p:txBody>
      </p:sp>
      <p:pic>
        <p:nvPicPr>
          <p:cNvPr id="2" name="Picture 1">
            <a:extLst>
              <a:ext uri="{FF2B5EF4-FFF2-40B4-BE49-F238E27FC236}">
                <a16:creationId xmlns:a16="http://schemas.microsoft.com/office/drawing/2014/main" id="{3C50FA5C-F772-8EF3-F30A-67D75D90145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40375" y="289570"/>
            <a:ext cx="6121883" cy="6233316"/>
          </a:xfrm>
          <a:prstGeom prst="rect">
            <a:avLst/>
          </a:prstGeom>
        </p:spPr>
      </p:pic>
      <p:sp>
        <p:nvSpPr>
          <p:cNvPr id="3" name="Title 1">
            <a:extLst>
              <a:ext uri="{FF2B5EF4-FFF2-40B4-BE49-F238E27FC236}">
                <a16:creationId xmlns:a16="http://schemas.microsoft.com/office/drawing/2014/main" id="{1EBF456C-BFB8-AFE7-1315-60CA58D1CC65}"/>
              </a:ext>
            </a:extLst>
          </p:cNvPr>
          <p:cNvSpPr>
            <a:spLocks noGrp="1"/>
          </p:cNvSpPr>
          <p:nvPr>
            <p:ph type="ctrTitle" hasCustomPrompt="1"/>
          </p:nvPr>
        </p:nvSpPr>
        <p:spPr>
          <a:xfrm>
            <a:off x="533400" y="2989263"/>
            <a:ext cx="4773707" cy="2387600"/>
          </a:xfrm>
        </p:spPr>
        <p:txBody>
          <a:bodyPr anchor="b">
            <a:noAutofit/>
          </a:bodyPr>
          <a:lstStyle>
            <a:lvl1pPr algn="l">
              <a:defRPr sz="5400"/>
            </a:lvl1pPr>
          </a:lstStyle>
          <a:p>
            <a:r>
              <a:rPr lang="en-US"/>
              <a:t>Presentation Title</a:t>
            </a:r>
          </a:p>
        </p:txBody>
      </p:sp>
      <p:sp>
        <p:nvSpPr>
          <p:cNvPr id="4" name="Subtitle 2">
            <a:extLst>
              <a:ext uri="{FF2B5EF4-FFF2-40B4-BE49-F238E27FC236}">
                <a16:creationId xmlns:a16="http://schemas.microsoft.com/office/drawing/2014/main" id="{86C3F0CC-30D3-C8E2-7F84-B6886C4885EA}"/>
              </a:ext>
            </a:extLst>
          </p:cNvPr>
          <p:cNvSpPr>
            <a:spLocks noGrp="1"/>
          </p:cNvSpPr>
          <p:nvPr>
            <p:ph type="subTitle" idx="1" hasCustomPrompt="1"/>
          </p:nvPr>
        </p:nvSpPr>
        <p:spPr>
          <a:xfrm>
            <a:off x="533400" y="5421803"/>
            <a:ext cx="3906624" cy="582309"/>
          </a:xfrm>
        </p:spPr>
        <p:txBody>
          <a:bodyPr anchor="b">
            <a:noAutofit/>
          </a:bodyPr>
          <a:lstStyle>
            <a:lvl1pPr marL="0" indent="0" algn="l">
              <a:spcBef>
                <a:spcPts val="600"/>
              </a:spcBef>
              <a:buNone/>
              <a:defRPr sz="1100" b="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Presenter Name</a:t>
            </a:r>
          </a:p>
          <a:p>
            <a:r>
              <a:rPr lang="en-US"/>
              <a:t>Presenter Title</a:t>
            </a:r>
          </a:p>
        </p:txBody>
      </p:sp>
      <p:sp>
        <p:nvSpPr>
          <p:cNvPr id="7" name="Text Placeholder 4">
            <a:extLst>
              <a:ext uri="{FF2B5EF4-FFF2-40B4-BE49-F238E27FC236}">
                <a16:creationId xmlns:a16="http://schemas.microsoft.com/office/drawing/2014/main" id="{C86B204D-95D0-E013-9FBC-C25DA6333B28}"/>
              </a:ext>
            </a:extLst>
          </p:cNvPr>
          <p:cNvSpPr>
            <a:spLocks noGrp="1"/>
          </p:cNvSpPr>
          <p:nvPr>
            <p:ph type="body" sz="quarter" idx="14" hasCustomPrompt="1"/>
          </p:nvPr>
        </p:nvSpPr>
        <p:spPr>
          <a:xfrm>
            <a:off x="532992" y="6039330"/>
            <a:ext cx="3907032" cy="274769"/>
          </a:xfrm>
        </p:spPr>
        <p:txBody>
          <a:bodyPr>
            <a:noAutofit/>
          </a:bodyPr>
          <a:lstStyle>
            <a:lvl1pPr marL="0" indent="0">
              <a:buNone/>
              <a:defRPr sz="1000" b="0" i="0">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Date</a:t>
            </a:r>
          </a:p>
        </p:txBody>
      </p:sp>
      <p:pic>
        <p:nvPicPr>
          <p:cNvPr id="5" name="Graphic 4">
            <a:extLst>
              <a:ext uri="{FF2B5EF4-FFF2-40B4-BE49-F238E27FC236}">
                <a16:creationId xmlns:a16="http://schemas.microsoft.com/office/drawing/2014/main" id="{7E7932DC-25CC-B684-EC1A-6B2F30060913}"/>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33400" y="809212"/>
            <a:ext cx="1608868" cy="397796"/>
          </a:xfrm>
          <a:prstGeom prst="rect">
            <a:avLst/>
          </a:prstGeom>
        </p:spPr>
      </p:pic>
      <p:pic>
        <p:nvPicPr>
          <p:cNvPr id="6" name="Graphic 5">
            <a:extLst>
              <a:ext uri="{FF2B5EF4-FFF2-40B4-BE49-F238E27FC236}">
                <a16:creationId xmlns:a16="http://schemas.microsoft.com/office/drawing/2014/main" id="{E7F13903-CAA8-1B94-38B9-0319F49A61E5}"/>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2314762" y="672744"/>
            <a:ext cx="2999960" cy="728092"/>
          </a:xfrm>
          <a:prstGeom prst="rect">
            <a:avLst/>
          </a:prstGeom>
        </p:spPr>
      </p:pic>
    </p:spTree>
    <p:extLst>
      <p:ext uri="{BB962C8B-B14F-4D97-AF65-F5344CB8AC3E}">
        <p14:creationId xmlns:p14="http://schemas.microsoft.com/office/powerpoint/2010/main" val="41196147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Slide_Fixed Image">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1E417-88BE-6762-B890-B7F2338C5043}"/>
              </a:ext>
            </a:extLst>
          </p:cNvPr>
          <p:cNvSpPr>
            <a:spLocks noGrp="1"/>
          </p:cNvSpPr>
          <p:nvPr>
            <p:ph type="title" hasCustomPrompt="1"/>
          </p:nvPr>
        </p:nvSpPr>
        <p:spPr>
          <a:xfrm>
            <a:off x="533399" y="2078546"/>
            <a:ext cx="11067553" cy="2074606"/>
          </a:xfrm>
        </p:spPr>
        <p:txBody>
          <a:bodyPr anchor="b">
            <a:noAutofit/>
          </a:bodyPr>
          <a:lstStyle>
            <a:lvl1pPr>
              <a:defRPr sz="5400"/>
            </a:lvl1pPr>
          </a:lstStyle>
          <a:p>
            <a:r>
              <a:rPr lang="en-US"/>
              <a:t>Presentation Title</a:t>
            </a:r>
          </a:p>
        </p:txBody>
      </p:sp>
      <p:sp>
        <p:nvSpPr>
          <p:cNvPr id="9" name="Rectangle 8">
            <a:extLst>
              <a:ext uri="{FF2B5EF4-FFF2-40B4-BE49-F238E27FC236}">
                <a16:creationId xmlns:a16="http://schemas.microsoft.com/office/drawing/2014/main" id="{B4185878-64DE-CF0D-7C7C-E54ADE54C397}"/>
              </a:ext>
            </a:extLst>
          </p:cNvPr>
          <p:cNvSpPr/>
          <p:nvPr userDrawn="1"/>
        </p:nvSpPr>
        <p:spPr>
          <a:xfrm>
            <a:off x="533400" y="4312118"/>
            <a:ext cx="11067553" cy="1783882"/>
          </a:xfrm>
          <a:prstGeom prst="rect">
            <a:avLst/>
          </a:prstGeom>
          <a:solidFill>
            <a:schemeClr val="bg2"/>
          </a:solidFill>
          <a:ln w="9525">
            <a:solidFill>
              <a:schemeClr val="tx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Placeholder 12">
            <a:extLst>
              <a:ext uri="{FF2B5EF4-FFF2-40B4-BE49-F238E27FC236}">
                <a16:creationId xmlns:a16="http://schemas.microsoft.com/office/drawing/2014/main" id="{E2060ED6-AA87-37D3-23DF-F0C23145D9B9}"/>
              </a:ext>
            </a:extLst>
          </p:cNvPr>
          <p:cNvSpPr>
            <a:spLocks noGrp="1"/>
          </p:cNvSpPr>
          <p:nvPr>
            <p:ph type="body" sz="quarter" idx="14" hasCustomPrompt="1"/>
          </p:nvPr>
        </p:nvSpPr>
        <p:spPr>
          <a:xfrm>
            <a:off x="738000" y="4520462"/>
            <a:ext cx="7722606" cy="365458"/>
          </a:xfrm>
        </p:spPr>
        <p:txBody>
          <a:bodyPr>
            <a:noAutofit/>
          </a:bodyPr>
          <a:lstStyle>
            <a:lvl1pPr marL="0" indent="0">
              <a:buNone/>
              <a:defRPr sz="1800" b="1">
                <a:solidFill>
                  <a:schemeClr val="accent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Bold Sub Headline with Minimal Copy</a:t>
            </a:r>
          </a:p>
        </p:txBody>
      </p:sp>
      <p:sp>
        <p:nvSpPr>
          <p:cNvPr id="3" name="Subtitle 2">
            <a:extLst>
              <a:ext uri="{FF2B5EF4-FFF2-40B4-BE49-F238E27FC236}">
                <a16:creationId xmlns:a16="http://schemas.microsoft.com/office/drawing/2014/main" id="{1BC5A2C9-393E-6B4A-50E5-873B00B8FE3A}"/>
              </a:ext>
            </a:extLst>
          </p:cNvPr>
          <p:cNvSpPr>
            <a:spLocks noGrp="1"/>
          </p:cNvSpPr>
          <p:nvPr>
            <p:ph type="subTitle" idx="1" hasCustomPrompt="1"/>
          </p:nvPr>
        </p:nvSpPr>
        <p:spPr>
          <a:xfrm>
            <a:off x="738417" y="5044738"/>
            <a:ext cx="3988758" cy="582309"/>
          </a:xfrm>
        </p:spPr>
        <p:txBody>
          <a:bodyPr anchor="b">
            <a:noAutofit/>
          </a:bodyPr>
          <a:lstStyle>
            <a:lvl1pPr marL="0" indent="0" algn="l">
              <a:spcBef>
                <a:spcPts val="600"/>
              </a:spcBef>
              <a:buNone/>
              <a:defRPr sz="1100" b="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Presenter Name</a:t>
            </a:r>
          </a:p>
          <a:p>
            <a:r>
              <a:rPr lang="en-US"/>
              <a:t>Presenter Title</a:t>
            </a:r>
          </a:p>
        </p:txBody>
      </p:sp>
      <p:sp>
        <p:nvSpPr>
          <p:cNvPr id="4" name="Text Placeholder 4">
            <a:extLst>
              <a:ext uri="{FF2B5EF4-FFF2-40B4-BE49-F238E27FC236}">
                <a16:creationId xmlns:a16="http://schemas.microsoft.com/office/drawing/2014/main" id="{23317D43-4B96-5416-2D0A-85A3DE494C17}"/>
              </a:ext>
            </a:extLst>
          </p:cNvPr>
          <p:cNvSpPr>
            <a:spLocks noGrp="1"/>
          </p:cNvSpPr>
          <p:nvPr>
            <p:ph type="body" sz="quarter" idx="15" hasCustomPrompt="1"/>
          </p:nvPr>
        </p:nvSpPr>
        <p:spPr>
          <a:xfrm>
            <a:off x="738000" y="5662265"/>
            <a:ext cx="3989175" cy="274769"/>
          </a:xfrm>
        </p:spPr>
        <p:txBody>
          <a:bodyPr>
            <a:noAutofit/>
          </a:bodyPr>
          <a:lstStyle>
            <a:lvl1pPr marL="0" indent="0">
              <a:buNone/>
              <a:defRPr sz="1000" b="0" i="0">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Date</a:t>
            </a:r>
          </a:p>
        </p:txBody>
      </p:sp>
      <p:pic>
        <p:nvPicPr>
          <p:cNvPr id="5" name="Graphic 4">
            <a:extLst>
              <a:ext uri="{FF2B5EF4-FFF2-40B4-BE49-F238E27FC236}">
                <a16:creationId xmlns:a16="http://schemas.microsoft.com/office/drawing/2014/main" id="{B5BC5B20-EE8C-DB10-C6BA-6BB5C26CB197}"/>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533400" y="539350"/>
            <a:ext cx="1608868" cy="397796"/>
          </a:xfrm>
          <a:prstGeom prst="rect">
            <a:avLst/>
          </a:prstGeom>
        </p:spPr>
      </p:pic>
      <p:pic>
        <p:nvPicPr>
          <p:cNvPr id="6" name="Graphic 5">
            <a:extLst>
              <a:ext uri="{FF2B5EF4-FFF2-40B4-BE49-F238E27FC236}">
                <a16:creationId xmlns:a16="http://schemas.microsoft.com/office/drawing/2014/main" id="{6C30ADFD-19F8-730B-6D6F-C9C227E484D8}"/>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314762" y="386670"/>
            <a:ext cx="2999960" cy="728092"/>
          </a:xfrm>
          <a:prstGeom prst="rect">
            <a:avLst/>
          </a:prstGeom>
        </p:spPr>
      </p:pic>
    </p:spTree>
    <p:extLst>
      <p:ext uri="{BB962C8B-B14F-4D97-AF65-F5344CB8AC3E}">
        <p14:creationId xmlns:p14="http://schemas.microsoft.com/office/powerpoint/2010/main" val="12220758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1_Title Slide_Fixed Image">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1E417-88BE-6762-B890-B7F2338C5043}"/>
              </a:ext>
            </a:extLst>
          </p:cNvPr>
          <p:cNvSpPr>
            <a:spLocks noGrp="1"/>
          </p:cNvSpPr>
          <p:nvPr>
            <p:ph type="title" hasCustomPrompt="1"/>
          </p:nvPr>
        </p:nvSpPr>
        <p:spPr>
          <a:xfrm>
            <a:off x="533399" y="2078546"/>
            <a:ext cx="11067553" cy="2074606"/>
          </a:xfrm>
        </p:spPr>
        <p:txBody>
          <a:bodyPr anchor="b">
            <a:noAutofit/>
          </a:bodyPr>
          <a:lstStyle>
            <a:lvl1pPr>
              <a:defRPr sz="5400"/>
            </a:lvl1pPr>
          </a:lstStyle>
          <a:p>
            <a:r>
              <a:rPr lang="en-US"/>
              <a:t>Presentation Title</a:t>
            </a:r>
          </a:p>
        </p:txBody>
      </p:sp>
      <p:sp>
        <p:nvSpPr>
          <p:cNvPr id="9" name="Rectangle 8">
            <a:extLst>
              <a:ext uri="{FF2B5EF4-FFF2-40B4-BE49-F238E27FC236}">
                <a16:creationId xmlns:a16="http://schemas.microsoft.com/office/drawing/2014/main" id="{B4185878-64DE-CF0D-7C7C-E54ADE54C397}"/>
              </a:ext>
            </a:extLst>
          </p:cNvPr>
          <p:cNvSpPr/>
          <p:nvPr userDrawn="1"/>
        </p:nvSpPr>
        <p:spPr>
          <a:xfrm>
            <a:off x="533400" y="4312118"/>
            <a:ext cx="11067553" cy="1783882"/>
          </a:xfrm>
          <a:prstGeom prst="rect">
            <a:avLst/>
          </a:prstGeom>
          <a:solidFill>
            <a:schemeClr val="bg2"/>
          </a:solidFill>
          <a:ln w="9525">
            <a:solidFill>
              <a:schemeClr val="tx2"/>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Placeholder 12">
            <a:extLst>
              <a:ext uri="{FF2B5EF4-FFF2-40B4-BE49-F238E27FC236}">
                <a16:creationId xmlns:a16="http://schemas.microsoft.com/office/drawing/2014/main" id="{E2060ED6-AA87-37D3-23DF-F0C23145D9B9}"/>
              </a:ext>
            </a:extLst>
          </p:cNvPr>
          <p:cNvSpPr>
            <a:spLocks noGrp="1"/>
          </p:cNvSpPr>
          <p:nvPr>
            <p:ph type="body" sz="quarter" idx="14" hasCustomPrompt="1"/>
          </p:nvPr>
        </p:nvSpPr>
        <p:spPr>
          <a:xfrm>
            <a:off x="738000" y="4520462"/>
            <a:ext cx="7722606" cy="365458"/>
          </a:xfrm>
        </p:spPr>
        <p:txBody>
          <a:bodyPr>
            <a:noAutofit/>
          </a:bodyPr>
          <a:lstStyle>
            <a:lvl1pPr marL="0" indent="0">
              <a:buNone/>
              <a:defRPr sz="1800" b="1">
                <a:solidFill>
                  <a:schemeClr val="accent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Bold Sub Headline with Minimal Copy</a:t>
            </a:r>
          </a:p>
        </p:txBody>
      </p:sp>
      <p:sp>
        <p:nvSpPr>
          <p:cNvPr id="3" name="Subtitle 2">
            <a:extLst>
              <a:ext uri="{FF2B5EF4-FFF2-40B4-BE49-F238E27FC236}">
                <a16:creationId xmlns:a16="http://schemas.microsoft.com/office/drawing/2014/main" id="{1BC5A2C9-393E-6B4A-50E5-873B00B8FE3A}"/>
              </a:ext>
            </a:extLst>
          </p:cNvPr>
          <p:cNvSpPr>
            <a:spLocks noGrp="1"/>
          </p:cNvSpPr>
          <p:nvPr>
            <p:ph type="subTitle" idx="1" hasCustomPrompt="1"/>
          </p:nvPr>
        </p:nvSpPr>
        <p:spPr>
          <a:xfrm>
            <a:off x="738417" y="5044738"/>
            <a:ext cx="3988758" cy="582309"/>
          </a:xfrm>
        </p:spPr>
        <p:txBody>
          <a:bodyPr anchor="b">
            <a:noAutofit/>
          </a:bodyPr>
          <a:lstStyle>
            <a:lvl1pPr marL="0" indent="0" algn="l">
              <a:spcBef>
                <a:spcPts val="600"/>
              </a:spcBef>
              <a:buNone/>
              <a:defRPr sz="1100" b="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Presenter Name</a:t>
            </a:r>
          </a:p>
          <a:p>
            <a:r>
              <a:rPr lang="en-US"/>
              <a:t>Presenter Title</a:t>
            </a:r>
          </a:p>
        </p:txBody>
      </p:sp>
      <p:sp>
        <p:nvSpPr>
          <p:cNvPr id="4" name="Text Placeholder 4">
            <a:extLst>
              <a:ext uri="{FF2B5EF4-FFF2-40B4-BE49-F238E27FC236}">
                <a16:creationId xmlns:a16="http://schemas.microsoft.com/office/drawing/2014/main" id="{23317D43-4B96-5416-2D0A-85A3DE494C17}"/>
              </a:ext>
            </a:extLst>
          </p:cNvPr>
          <p:cNvSpPr>
            <a:spLocks noGrp="1"/>
          </p:cNvSpPr>
          <p:nvPr>
            <p:ph type="body" sz="quarter" idx="15" hasCustomPrompt="1"/>
          </p:nvPr>
        </p:nvSpPr>
        <p:spPr>
          <a:xfrm>
            <a:off x="738000" y="5662265"/>
            <a:ext cx="3989175" cy="274769"/>
          </a:xfrm>
        </p:spPr>
        <p:txBody>
          <a:bodyPr>
            <a:noAutofit/>
          </a:bodyPr>
          <a:lstStyle>
            <a:lvl1pPr marL="0" indent="0">
              <a:buNone/>
              <a:defRPr sz="1000" b="0" i="0">
                <a:latin typeface="Open Sans Light" panose="020B0306030504020204" pitchFamily="34" charset="0"/>
                <a:ea typeface="Open Sans Light" panose="020B0306030504020204" pitchFamily="34" charset="0"/>
                <a:cs typeface="Open Sans Light" panose="020B0306030504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Date</a:t>
            </a:r>
          </a:p>
        </p:txBody>
      </p:sp>
      <p:pic>
        <p:nvPicPr>
          <p:cNvPr id="5" name="Graphic 4">
            <a:extLst>
              <a:ext uri="{FF2B5EF4-FFF2-40B4-BE49-F238E27FC236}">
                <a16:creationId xmlns:a16="http://schemas.microsoft.com/office/drawing/2014/main" id="{28145B2A-7C5A-6E59-D054-EFC6F0BFD264}"/>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533400" y="539350"/>
            <a:ext cx="1608868" cy="397796"/>
          </a:xfrm>
          <a:prstGeom prst="rect">
            <a:avLst/>
          </a:prstGeom>
        </p:spPr>
      </p:pic>
      <p:pic>
        <p:nvPicPr>
          <p:cNvPr id="6" name="Graphic 5">
            <a:extLst>
              <a:ext uri="{FF2B5EF4-FFF2-40B4-BE49-F238E27FC236}">
                <a16:creationId xmlns:a16="http://schemas.microsoft.com/office/drawing/2014/main" id="{17A694CA-608E-C5CD-D101-87979DC160F8}"/>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2314762" y="386670"/>
            <a:ext cx="2999960" cy="728092"/>
          </a:xfrm>
          <a:prstGeom prst="rect">
            <a:avLst/>
          </a:prstGeom>
        </p:spPr>
      </p:pic>
    </p:spTree>
    <p:extLst>
      <p:ext uri="{BB962C8B-B14F-4D97-AF65-F5344CB8AC3E}">
        <p14:creationId xmlns:p14="http://schemas.microsoft.com/office/powerpoint/2010/main" val="33908477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36400" y="533400"/>
            <a:ext cx="3121200" cy="5372100"/>
          </a:xfrm>
        </p:spPr>
        <p:txBody>
          <a:bodyPr anchor="ctr">
            <a:noAutofit/>
          </a:bodyPr>
          <a:lstStyle>
            <a:lvl1pPr algn="ctr">
              <a:defRPr sz="5400" b="1">
                <a:latin typeface="Open Sans" pitchFamily="2" charset="0"/>
                <a:ea typeface="Open Sans" pitchFamily="2" charset="0"/>
                <a:cs typeface="Open Sans" pitchFamily="2" charset="0"/>
              </a:defRPr>
            </a:lvl1pPr>
          </a:lstStyle>
          <a:p>
            <a:r>
              <a:rPr lang="en-US"/>
              <a:t>Agenda</a:t>
            </a:r>
          </a:p>
        </p:txBody>
      </p:sp>
      <p:sp>
        <p:nvSpPr>
          <p:cNvPr id="4" name="Slide Number Placeholder 3">
            <a:extLst>
              <a:ext uri="{FF2B5EF4-FFF2-40B4-BE49-F238E27FC236}">
                <a16:creationId xmlns:a16="http://schemas.microsoft.com/office/drawing/2014/main" id="{D176EA2D-3365-800A-1D1B-41AF78B426A4}"/>
              </a:ext>
            </a:extLst>
          </p:cNvPr>
          <p:cNvSpPr>
            <a:spLocks noGrp="1"/>
          </p:cNvSpPr>
          <p:nvPr>
            <p:ph type="sldNum" sz="quarter" idx="10"/>
          </p:nvPr>
        </p:nvSpPr>
        <p:spPr>
          <a:xfrm>
            <a:off x="8912400" y="6505200"/>
            <a:ext cx="2743200" cy="144000"/>
          </a:xfrm>
          <a:prstGeom prst="rect">
            <a:avLst/>
          </a:prstGeom>
        </p:spPr>
        <p:txBody>
          <a:bodyPr/>
          <a:lstStyle/>
          <a:p>
            <a:fld id="{ADD6FEE5-4C5E-9B47-B172-13D1EA355656}" type="slidenum">
              <a:rPr lang="en-US" smtClean="0"/>
              <a:pPr/>
              <a:t>‹#›</a:t>
            </a:fld>
            <a:endParaRPr lang="en-US"/>
          </a:p>
        </p:txBody>
      </p:sp>
      <p:sp>
        <p:nvSpPr>
          <p:cNvPr id="6" name="Text Placeholder 5">
            <a:extLst>
              <a:ext uri="{FF2B5EF4-FFF2-40B4-BE49-F238E27FC236}">
                <a16:creationId xmlns:a16="http://schemas.microsoft.com/office/drawing/2014/main" id="{0EF7E424-39C2-D0B2-7124-F4F167CEBD7F}"/>
              </a:ext>
            </a:extLst>
          </p:cNvPr>
          <p:cNvSpPr>
            <a:spLocks noGrp="1"/>
          </p:cNvSpPr>
          <p:nvPr>
            <p:ph type="body" sz="quarter" idx="11"/>
          </p:nvPr>
        </p:nvSpPr>
        <p:spPr>
          <a:xfrm>
            <a:off x="4038598" y="533400"/>
            <a:ext cx="7617002" cy="5372100"/>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Graphic 2">
            <a:extLst>
              <a:ext uri="{FF2B5EF4-FFF2-40B4-BE49-F238E27FC236}">
                <a16:creationId xmlns:a16="http://schemas.microsoft.com/office/drawing/2014/main" id="{1A7A81E1-2C87-E45D-2832-ED7BF8BE9646}"/>
              </a:ext>
            </a:extLst>
          </p:cNvPr>
          <p:cNvPicPr>
            <a:picLocks noChangeAspect="1"/>
          </p:cNvPicPr>
          <p:nvPr userDrawn="1"/>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rcRect r="821"/>
          <a:stretch/>
        </p:blipFill>
        <p:spPr>
          <a:xfrm>
            <a:off x="7585875" y="2307535"/>
            <a:ext cx="4606125" cy="4550465"/>
          </a:xfrm>
          <a:prstGeom prst="rect">
            <a:avLst/>
          </a:prstGeom>
        </p:spPr>
      </p:pic>
    </p:spTree>
    <p:extLst>
      <p:ext uri="{BB962C8B-B14F-4D97-AF65-F5344CB8AC3E}">
        <p14:creationId xmlns:p14="http://schemas.microsoft.com/office/powerpoint/2010/main" val="222830265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9D141-527B-6DA1-D2B2-96102F79F102}"/>
              </a:ext>
            </a:extLst>
          </p:cNvPr>
          <p:cNvSpPr>
            <a:spLocks noGrp="1"/>
          </p:cNvSpPr>
          <p:nvPr>
            <p:ph type="title" hasCustomPrompt="1"/>
          </p:nvPr>
        </p:nvSpPr>
        <p:spPr>
          <a:xfrm>
            <a:off x="536400" y="536400"/>
            <a:ext cx="11119200" cy="860747"/>
          </a:xfrm>
        </p:spPr>
        <p:txBody>
          <a:bodyPr/>
          <a:lstStyle>
            <a:lvl1pPr>
              <a:defRPr/>
            </a:lvl1pPr>
          </a:lstStyle>
          <a:p>
            <a:r>
              <a:rPr lang="en-US"/>
              <a:t>Content Slide</a:t>
            </a:r>
          </a:p>
        </p:txBody>
      </p:sp>
      <p:sp>
        <p:nvSpPr>
          <p:cNvPr id="3" name="Content Placeholder 2">
            <a:extLst>
              <a:ext uri="{FF2B5EF4-FFF2-40B4-BE49-F238E27FC236}">
                <a16:creationId xmlns:a16="http://schemas.microsoft.com/office/drawing/2014/main" id="{4EAAE59E-D6A7-B0E4-235A-3A977C2309EC}"/>
              </a:ext>
            </a:extLst>
          </p:cNvPr>
          <p:cNvSpPr>
            <a:spLocks noGrp="1"/>
          </p:cNvSpPr>
          <p:nvPr>
            <p:ph idx="1"/>
          </p:nvPr>
        </p:nvSpPr>
        <p:spPr>
          <a:xfrm>
            <a:off x="536400" y="1700611"/>
            <a:ext cx="11119200" cy="44763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a:extLst>
              <a:ext uri="{FF2B5EF4-FFF2-40B4-BE49-F238E27FC236}">
                <a16:creationId xmlns:a16="http://schemas.microsoft.com/office/drawing/2014/main" id="{3D3B23DC-475F-F072-A221-B3AAC7BE4880}"/>
              </a:ext>
            </a:extLst>
          </p:cNvPr>
          <p:cNvSpPr>
            <a:spLocks noGrp="1"/>
          </p:cNvSpPr>
          <p:nvPr>
            <p:ph type="sldNum" sz="quarter" idx="4"/>
          </p:nvPr>
        </p:nvSpPr>
        <p:spPr>
          <a:xfrm>
            <a:off x="8912400" y="6505200"/>
            <a:ext cx="2743200" cy="144000"/>
          </a:xfrm>
          <a:prstGeom prst="rect">
            <a:avLst/>
          </a:prstGeom>
        </p:spPr>
        <p:txBody>
          <a:bodyPr vert="horz" lIns="0" tIns="0" rIns="0" bIns="0" rtlCol="0" anchor="ctr"/>
          <a:lstStyle>
            <a:lvl1pPr algn="r">
              <a:defRPr sz="8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fld id="{ADD6FEE5-4C5E-9B47-B172-13D1EA355656}" type="slidenum">
              <a:rPr lang="en-US" smtClean="0"/>
              <a:pPr/>
              <a:t>‹#›</a:t>
            </a:fld>
            <a:endParaRPr lang="en-US"/>
          </a:p>
        </p:txBody>
      </p:sp>
      <p:sp>
        <p:nvSpPr>
          <p:cNvPr id="6" name="Text Placeholder 5">
            <a:extLst>
              <a:ext uri="{FF2B5EF4-FFF2-40B4-BE49-F238E27FC236}">
                <a16:creationId xmlns:a16="http://schemas.microsoft.com/office/drawing/2014/main" id="{16615FF9-5B11-0AD3-159D-1CBD95DF1895}"/>
              </a:ext>
            </a:extLst>
          </p:cNvPr>
          <p:cNvSpPr>
            <a:spLocks noGrp="1"/>
          </p:cNvSpPr>
          <p:nvPr>
            <p:ph type="body" sz="quarter" idx="10"/>
          </p:nvPr>
        </p:nvSpPr>
        <p:spPr>
          <a:xfrm>
            <a:off x="536575" y="1053854"/>
            <a:ext cx="11118850" cy="358775"/>
          </a:xfrm>
        </p:spPr>
        <p:txBody>
          <a:bodyPr anchor="ctr" anchorCtr="0">
            <a:noAutofit/>
          </a:bodyPr>
          <a:lstStyle>
            <a:lvl1pPr marL="0" indent="0">
              <a:buNone/>
              <a:defRPr sz="2000">
                <a:solidFill>
                  <a:schemeClr val="accent1"/>
                </a:solidFill>
                <a:latin typeface="Open Sans SemiBold" pitchFamily="2" charset="0"/>
                <a:ea typeface="Open Sans SemiBold" pitchFamily="2" charset="0"/>
                <a:cs typeface="Open Sans SemiBold" pitchFamily="2" charset="0"/>
              </a:defRPr>
            </a:lvl1pPr>
            <a:lvl2pPr marL="180975" indent="0">
              <a:buNone/>
              <a:defRPr/>
            </a:lvl2pPr>
          </a:lstStyle>
          <a:p>
            <a:pPr lvl="0"/>
            <a:r>
              <a:rPr lang="en-US"/>
              <a:t>Click to edit Master text styles</a:t>
            </a:r>
          </a:p>
        </p:txBody>
      </p:sp>
    </p:spTree>
    <p:extLst>
      <p:ext uri="{BB962C8B-B14F-4D97-AF65-F5344CB8AC3E}">
        <p14:creationId xmlns:p14="http://schemas.microsoft.com/office/powerpoint/2010/main" val="27124476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6 photo callouts">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9D141-527B-6DA1-D2B2-96102F79F102}"/>
              </a:ext>
            </a:extLst>
          </p:cNvPr>
          <p:cNvSpPr>
            <a:spLocks noGrp="1"/>
          </p:cNvSpPr>
          <p:nvPr>
            <p:ph type="title" hasCustomPrompt="1"/>
          </p:nvPr>
        </p:nvSpPr>
        <p:spPr>
          <a:xfrm>
            <a:off x="536400" y="536400"/>
            <a:ext cx="11119200" cy="860747"/>
          </a:xfrm>
        </p:spPr>
        <p:txBody>
          <a:bodyPr/>
          <a:lstStyle>
            <a:lvl1pPr>
              <a:defRPr/>
            </a:lvl1pPr>
          </a:lstStyle>
          <a:p>
            <a:r>
              <a:rPr lang="en-US"/>
              <a:t>Content Slide</a:t>
            </a:r>
          </a:p>
        </p:txBody>
      </p:sp>
      <p:sp>
        <p:nvSpPr>
          <p:cNvPr id="4" name="Slide Number Placeholder 3">
            <a:extLst>
              <a:ext uri="{FF2B5EF4-FFF2-40B4-BE49-F238E27FC236}">
                <a16:creationId xmlns:a16="http://schemas.microsoft.com/office/drawing/2014/main" id="{3D3B23DC-475F-F072-A221-B3AAC7BE4880}"/>
              </a:ext>
            </a:extLst>
          </p:cNvPr>
          <p:cNvSpPr>
            <a:spLocks noGrp="1"/>
          </p:cNvSpPr>
          <p:nvPr>
            <p:ph type="sldNum" sz="quarter" idx="4"/>
          </p:nvPr>
        </p:nvSpPr>
        <p:spPr>
          <a:xfrm>
            <a:off x="8912400" y="6505200"/>
            <a:ext cx="2743200" cy="144000"/>
          </a:xfrm>
          <a:prstGeom prst="rect">
            <a:avLst/>
          </a:prstGeom>
        </p:spPr>
        <p:txBody>
          <a:bodyPr vert="horz" lIns="0" tIns="0" rIns="0" bIns="0" rtlCol="0" anchor="ctr"/>
          <a:lstStyle>
            <a:lvl1pPr algn="r">
              <a:defRPr sz="8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fld id="{ADD6FEE5-4C5E-9B47-B172-13D1EA355656}" type="slidenum">
              <a:rPr lang="en-US" smtClean="0"/>
              <a:pPr/>
              <a:t>‹#›</a:t>
            </a:fld>
            <a:endParaRPr lang="en-US"/>
          </a:p>
        </p:txBody>
      </p:sp>
      <p:sp>
        <p:nvSpPr>
          <p:cNvPr id="6" name="Text Placeholder 5">
            <a:extLst>
              <a:ext uri="{FF2B5EF4-FFF2-40B4-BE49-F238E27FC236}">
                <a16:creationId xmlns:a16="http://schemas.microsoft.com/office/drawing/2014/main" id="{16615FF9-5B11-0AD3-159D-1CBD95DF1895}"/>
              </a:ext>
            </a:extLst>
          </p:cNvPr>
          <p:cNvSpPr>
            <a:spLocks noGrp="1"/>
          </p:cNvSpPr>
          <p:nvPr>
            <p:ph type="body" sz="quarter" idx="10"/>
          </p:nvPr>
        </p:nvSpPr>
        <p:spPr>
          <a:xfrm>
            <a:off x="536575" y="1053854"/>
            <a:ext cx="11118850" cy="358775"/>
          </a:xfrm>
        </p:spPr>
        <p:txBody>
          <a:bodyPr anchor="ctr" anchorCtr="0">
            <a:noAutofit/>
          </a:bodyPr>
          <a:lstStyle>
            <a:lvl1pPr marL="0" indent="0">
              <a:buNone/>
              <a:defRPr sz="2000">
                <a:solidFill>
                  <a:schemeClr val="accent1"/>
                </a:solidFill>
                <a:latin typeface="Open Sans SemiBold" pitchFamily="2" charset="0"/>
                <a:ea typeface="Open Sans SemiBold" pitchFamily="2" charset="0"/>
                <a:cs typeface="Open Sans SemiBold" pitchFamily="2" charset="0"/>
              </a:defRPr>
            </a:lvl1pPr>
            <a:lvl2pPr marL="180975" indent="0">
              <a:buNone/>
              <a:defRPr/>
            </a:lvl2pPr>
          </a:lstStyle>
          <a:p>
            <a:pPr lvl="0"/>
            <a:r>
              <a:rPr lang="en-US"/>
              <a:t>Click to edit Master text styles</a:t>
            </a:r>
          </a:p>
        </p:txBody>
      </p:sp>
      <p:sp>
        <p:nvSpPr>
          <p:cNvPr id="5" name="Picture Placeholder 57">
            <a:extLst>
              <a:ext uri="{FF2B5EF4-FFF2-40B4-BE49-F238E27FC236}">
                <a16:creationId xmlns:a16="http://schemas.microsoft.com/office/drawing/2014/main" id="{BA63616C-F524-CF3B-7EAE-8F3014BD9D9E}"/>
              </a:ext>
            </a:extLst>
          </p:cNvPr>
          <p:cNvSpPr>
            <a:spLocks noGrp="1"/>
          </p:cNvSpPr>
          <p:nvPr>
            <p:ph type="pic" sz="quarter" idx="25"/>
          </p:nvPr>
        </p:nvSpPr>
        <p:spPr>
          <a:xfrm>
            <a:off x="2444567" y="1547228"/>
            <a:ext cx="1570037" cy="1504950"/>
          </a:xfrm>
          <a:ln>
            <a:solidFill>
              <a:schemeClr val="accent2"/>
            </a:solidFill>
          </a:ln>
        </p:spPr>
        <p:txBody>
          <a:bodyPr/>
          <a:lstStyle/>
          <a:p>
            <a:endParaRPr lang="en-US"/>
          </a:p>
        </p:txBody>
      </p:sp>
      <p:sp>
        <p:nvSpPr>
          <p:cNvPr id="7" name="Picture Placeholder 57">
            <a:extLst>
              <a:ext uri="{FF2B5EF4-FFF2-40B4-BE49-F238E27FC236}">
                <a16:creationId xmlns:a16="http://schemas.microsoft.com/office/drawing/2014/main" id="{E2840565-313E-FE34-70DF-4004FB85BC73}"/>
              </a:ext>
            </a:extLst>
          </p:cNvPr>
          <p:cNvSpPr>
            <a:spLocks noGrp="1"/>
          </p:cNvSpPr>
          <p:nvPr>
            <p:ph type="pic" sz="quarter" idx="24"/>
          </p:nvPr>
        </p:nvSpPr>
        <p:spPr>
          <a:xfrm>
            <a:off x="560388" y="1547228"/>
            <a:ext cx="1570037" cy="1504950"/>
          </a:xfrm>
          <a:ln>
            <a:solidFill>
              <a:schemeClr val="accent2"/>
            </a:solidFill>
          </a:ln>
        </p:spPr>
        <p:txBody>
          <a:bodyPr/>
          <a:lstStyle/>
          <a:p>
            <a:endParaRPr lang="en-US"/>
          </a:p>
        </p:txBody>
      </p:sp>
      <p:sp>
        <p:nvSpPr>
          <p:cNvPr id="8" name="Picture Placeholder 57">
            <a:extLst>
              <a:ext uri="{FF2B5EF4-FFF2-40B4-BE49-F238E27FC236}">
                <a16:creationId xmlns:a16="http://schemas.microsoft.com/office/drawing/2014/main" id="{2ED8A293-6C58-CABD-D847-F6AAEF099316}"/>
              </a:ext>
            </a:extLst>
          </p:cNvPr>
          <p:cNvSpPr>
            <a:spLocks noGrp="1"/>
          </p:cNvSpPr>
          <p:nvPr>
            <p:ph type="pic" sz="quarter" idx="26"/>
          </p:nvPr>
        </p:nvSpPr>
        <p:spPr>
          <a:xfrm>
            <a:off x="4332437" y="1547228"/>
            <a:ext cx="1570037" cy="1504950"/>
          </a:xfrm>
          <a:ln>
            <a:solidFill>
              <a:schemeClr val="accent2"/>
            </a:solidFill>
          </a:ln>
        </p:spPr>
        <p:txBody>
          <a:bodyPr/>
          <a:lstStyle/>
          <a:p>
            <a:endParaRPr lang="en-US"/>
          </a:p>
        </p:txBody>
      </p:sp>
      <p:sp>
        <p:nvSpPr>
          <p:cNvPr id="9" name="Picture Placeholder 57">
            <a:extLst>
              <a:ext uri="{FF2B5EF4-FFF2-40B4-BE49-F238E27FC236}">
                <a16:creationId xmlns:a16="http://schemas.microsoft.com/office/drawing/2014/main" id="{F7795BB5-3176-DEFB-29C8-2987EFB9870C}"/>
              </a:ext>
            </a:extLst>
          </p:cNvPr>
          <p:cNvSpPr>
            <a:spLocks noGrp="1"/>
          </p:cNvSpPr>
          <p:nvPr>
            <p:ph type="pic" sz="quarter" idx="27"/>
          </p:nvPr>
        </p:nvSpPr>
        <p:spPr>
          <a:xfrm>
            <a:off x="6212887" y="1547228"/>
            <a:ext cx="1570037" cy="1504950"/>
          </a:xfrm>
          <a:ln>
            <a:solidFill>
              <a:schemeClr val="accent2"/>
            </a:solidFill>
          </a:ln>
        </p:spPr>
        <p:txBody>
          <a:bodyPr/>
          <a:lstStyle/>
          <a:p>
            <a:endParaRPr lang="en-US"/>
          </a:p>
        </p:txBody>
      </p:sp>
      <p:sp>
        <p:nvSpPr>
          <p:cNvPr id="10" name="Picture Placeholder 57">
            <a:extLst>
              <a:ext uri="{FF2B5EF4-FFF2-40B4-BE49-F238E27FC236}">
                <a16:creationId xmlns:a16="http://schemas.microsoft.com/office/drawing/2014/main" id="{190E5B48-FF55-E4F7-5BC0-E25A5A35ED93}"/>
              </a:ext>
            </a:extLst>
          </p:cNvPr>
          <p:cNvSpPr>
            <a:spLocks noGrp="1"/>
          </p:cNvSpPr>
          <p:nvPr>
            <p:ph type="pic" sz="quarter" idx="28"/>
          </p:nvPr>
        </p:nvSpPr>
        <p:spPr>
          <a:xfrm>
            <a:off x="8093272" y="1547228"/>
            <a:ext cx="1570037" cy="1504950"/>
          </a:xfrm>
          <a:ln>
            <a:solidFill>
              <a:schemeClr val="accent2"/>
            </a:solidFill>
          </a:ln>
        </p:spPr>
        <p:txBody>
          <a:bodyPr/>
          <a:lstStyle/>
          <a:p>
            <a:endParaRPr lang="en-US"/>
          </a:p>
        </p:txBody>
      </p:sp>
      <p:sp>
        <p:nvSpPr>
          <p:cNvPr id="11" name="Picture Placeholder 57">
            <a:extLst>
              <a:ext uri="{FF2B5EF4-FFF2-40B4-BE49-F238E27FC236}">
                <a16:creationId xmlns:a16="http://schemas.microsoft.com/office/drawing/2014/main" id="{EA58D442-F90F-BA51-A02A-A5D47C25488B}"/>
              </a:ext>
            </a:extLst>
          </p:cNvPr>
          <p:cNvSpPr>
            <a:spLocks noGrp="1"/>
          </p:cNvSpPr>
          <p:nvPr>
            <p:ph type="pic" sz="quarter" idx="29"/>
          </p:nvPr>
        </p:nvSpPr>
        <p:spPr>
          <a:xfrm>
            <a:off x="9949736" y="1547228"/>
            <a:ext cx="1570037" cy="1504950"/>
          </a:xfrm>
          <a:ln>
            <a:solidFill>
              <a:schemeClr val="accent2"/>
            </a:solidFill>
          </a:ln>
        </p:spPr>
        <p:txBody>
          <a:bodyPr/>
          <a:lstStyle/>
          <a:p>
            <a:endParaRPr lang="en-US"/>
          </a:p>
        </p:txBody>
      </p:sp>
      <p:sp>
        <p:nvSpPr>
          <p:cNvPr id="12" name="Content Placeholder 2">
            <a:extLst>
              <a:ext uri="{FF2B5EF4-FFF2-40B4-BE49-F238E27FC236}">
                <a16:creationId xmlns:a16="http://schemas.microsoft.com/office/drawing/2014/main" id="{D3CDDD5B-C305-8A7B-E694-CCEA6C1277BF}"/>
              </a:ext>
            </a:extLst>
          </p:cNvPr>
          <p:cNvSpPr>
            <a:spLocks noGrp="1"/>
          </p:cNvSpPr>
          <p:nvPr>
            <p:ph sz="half" idx="1"/>
          </p:nvPr>
        </p:nvSpPr>
        <p:spPr>
          <a:xfrm>
            <a:off x="536400" y="3639888"/>
            <a:ext cx="1594114" cy="2405977"/>
          </a:xfrm>
        </p:spPr>
        <p:txBody>
          <a:bodyPr>
            <a:noAutofit/>
          </a:bodyPr>
          <a:lstStyle>
            <a:lvl1pPr>
              <a:spcBef>
                <a:spcPts val="288"/>
              </a:spcBef>
              <a:buClrTx/>
              <a:defRPr sz="1200"/>
            </a:lvl1pPr>
            <a:lvl2pPr>
              <a:spcBef>
                <a:spcPts val="288"/>
              </a:spcBef>
              <a:defRPr sz="1100"/>
            </a:lvl2pPr>
            <a:lvl3pPr>
              <a:spcBef>
                <a:spcPts val="288"/>
              </a:spcBef>
              <a:defRPr sz="1050"/>
            </a:lvl3pPr>
            <a:lvl4pPr>
              <a:spcBef>
                <a:spcPts val="288"/>
              </a:spcBef>
              <a:defRPr sz="1000"/>
            </a:lvl4pPr>
            <a:lvl5pPr>
              <a:spcBef>
                <a:spcPts val="288"/>
              </a:spcBef>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12">
            <a:extLst>
              <a:ext uri="{FF2B5EF4-FFF2-40B4-BE49-F238E27FC236}">
                <a16:creationId xmlns:a16="http://schemas.microsoft.com/office/drawing/2014/main" id="{405B40F3-0D66-9118-D2AA-0EA7A3901336}"/>
              </a:ext>
            </a:extLst>
          </p:cNvPr>
          <p:cNvSpPr>
            <a:spLocks noGrp="1"/>
          </p:cNvSpPr>
          <p:nvPr>
            <p:ph type="body" sz="quarter" idx="13" hasCustomPrompt="1"/>
          </p:nvPr>
        </p:nvSpPr>
        <p:spPr>
          <a:xfrm>
            <a:off x="536400" y="3195421"/>
            <a:ext cx="1594114" cy="365458"/>
          </a:xfrm>
        </p:spPr>
        <p:txBody>
          <a:bodyPr>
            <a:noAutofit/>
          </a:bodyPr>
          <a:lstStyle>
            <a:lvl1pPr marL="0" indent="0">
              <a:buNone/>
              <a:defRPr sz="1400" b="1" cap="all" baseline="0">
                <a:solidFill>
                  <a:schemeClr val="accent4"/>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14" name="Content Placeholder 2">
            <a:extLst>
              <a:ext uri="{FF2B5EF4-FFF2-40B4-BE49-F238E27FC236}">
                <a16:creationId xmlns:a16="http://schemas.microsoft.com/office/drawing/2014/main" id="{14080193-8D33-8683-54B3-064D61202982}"/>
              </a:ext>
            </a:extLst>
          </p:cNvPr>
          <p:cNvSpPr>
            <a:spLocks noGrp="1"/>
          </p:cNvSpPr>
          <p:nvPr>
            <p:ph sz="half" idx="14"/>
          </p:nvPr>
        </p:nvSpPr>
        <p:spPr>
          <a:xfrm>
            <a:off x="2444567" y="3639888"/>
            <a:ext cx="1594114" cy="2405977"/>
          </a:xfrm>
        </p:spPr>
        <p:txBody>
          <a:bodyPr>
            <a:noAutofit/>
          </a:bodyPr>
          <a:lstStyle>
            <a:lvl1pPr>
              <a:spcBef>
                <a:spcPts val="288"/>
              </a:spcBef>
              <a:buClrTx/>
              <a:defRPr sz="1200"/>
            </a:lvl1pPr>
            <a:lvl2pPr>
              <a:spcBef>
                <a:spcPts val="288"/>
              </a:spcBef>
              <a:defRPr sz="1100"/>
            </a:lvl2pPr>
            <a:lvl3pPr>
              <a:spcBef>
                <a:spcPts val="288"/>
              </a:spcBef>
              <a:defRPr sz="1050"/>
            </a:lvl3pPr>
            <a:lvl4pPr>
              <a:spcBef>
                <a:spcPts val="288"/>
              </a:spcBef>
              <a:defRPr sz="1000"/>
            </a:lvl4pPr>
            <a:lvl5pPr>
              <a:spcBef>
                <a:spcPts val="288"/>
              </a:spcBef>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ext Placeholder 12">
            <a:extLst>
              <a:ext uri="{FF2B5EF4-FFF2-40B4-BE49-F238E27FC236}">
                <a16:creationId xmlns:a16="http://schemas.microsoft.com/office/drawing/2014/main" id="{E1311102-6FFF-A376-5D6A-17DAB3B0D3B4}"/>
              </a:ext>
            </a:extLst>
          </p:cNvPr>
          <p:cNvSpPr>
            <a:spLocks noGrp="1"/>
          </p:cNvSpPr>
          <p:nvPr>
            <p:ph type="body" sz="quarter" idx="15" hasCustomPrompt="1"/>
          </p:nvPr>
        </p:nvSpPr>
        <p:spPr>
          <a:xfrm>
            <a:off x="2444567" y="3195421"/>
            <a:ext cx="1594114" cy="365458"/>
          </a:xfrm>
        </p:spPr>
        <p:txBody>
          <a:bodyPr>
            <a:noAutofit/>
          </a:bodyPr>
          <a:lstStyle>
            <a:lvl1pPr marL="0" indent="0">
              <a:buNone/>
              <a:defRPr sz="1400" b="1" cap="all" baseline="0">
                <a:solidFill>
                  <a:schemeClr val="accent4"/>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16" name="Content Placeholder 2">
            <a:extLst>
              <a:ext uri="{FF2B5EF4-FFF2-40B4-BE49-F238E27FC236}">
                <a16:creationId xmlns:a16="http://schemas.microsoft.com/office/drawing/2014/main" id="{ED733780-52BE-D499-0394-01468E61C5C0}"/>
              </a:ext>
            </a:extLst>
          </p:cNvPr>
          <p:cNvSpPr>
            <a:spLocks noGrp="1"/>
          </p:cNvSpPr>
          <p:nvPr>
            <p:ph sz="half" idx="16"/>
          </p:nvPr>
        </p:nvSpPr>
        <p:spPr>
          <a:xfrm>
            <a:off x="4325699" y="3639888"/>
            <a:ext cx="1594114" cy="2405977"/>
          </a:xfrm>
        </p:spPr>
        <p:txBody>
          <a:bodyPr>
            <a:noAutofit/>
          </a:bodyPr>
          <a:lstStyle>
            <a:lvl1pPr>
              <a:spcBef>
                <a:spcPts val="288"/>
              </a:spcBef>
              <a:buClrTx/>
              <a:defRPr sz="1200"/>
            </a:lvl1pPr>
            <a:lvl2pPr>
              <a:spcBef>
                <a:spcPts val="288"/>
              </a:spcBef>
              <a:defRPr sz="1100"/>
            </a:lvl2pPr>
            <a:lvl3pPr>
              <a:spcBef>
                <a:spcPts val="288"/>
              </a:spcBef>
              <a:defRPr sz="1050"/>
            </a:lvl3pPr>
            <a:lvl4pPr>
              <a:spcBef>
                <a:spcPts val="288"/>
              </a:spcBef>
              <a:defRPr sz="1000"/>
            </a:lvl4pPr>
            <a:lvl5pPr>
              <a:spcBef>
                <a:spcPts val="288"/>
              </a:spcBef>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ext Placeholder 12">
            <a:extLst>
              <a:ext uri="{FF2B5EF4-FFF2-40B4-BE49-F238E27FC236}">
                <a16:creationId xmlns:a16="http://schemas.microsoft.com/office/drawing/2014/main" id="{66954DEB-F3BD-1AB8-D5EC-6792A76C5C63}"/>
              </a:ext>
            </a:extLst>
          </p:cNvPr>
          <p:cNvSpPr>
            <a:spLocks noGrp="1"/>
          </p:cNvSpPr>
          <p:nvPr>
            <p:ph type="body" sz="quarter" idx="17" hasCustomPrompt="1"/>
          </p:nvPr>
        </p:nvSpPr>
        <p:spPr>
          <a:xfrm>
            <a:off x="4325699" y="3195421"/>
            <a:ext cx="1594114" cy="365458"/>
          </a:xfrm>
        </p:spPr>
        <p:txBody>
          <a:bodyPr>
            <a:noAutofit/>
          </a:bodyPr>
          <a:lstStyle>
            <a:lvl1pPr marL="0" indent="0">
              <a:buNone/>
              <a:defRPr sz="1400" b="1" cap="all" baseline="0">
                <a:solidFill>
                  <a:schemeClr val="accent4"/>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18" name="Content Placeholder 2">
            <a:extLst>
              <a:ext uri="{FF2B5EF4-FFF2-40B4-BE49-F238E27FC236}">
                <a16:creationId xmlns:a16="http://schemas.microsoft.com/office/drawing/2014/main" id="{4AFD2419-71F2-70A0-B982-526117EBB92E}"/>
              </a:ext>
            </a:extLst>
          </p:cNvPr>
          <p:cNvSpPr>
            <a:spLocks noGrp="1"/>
          </p:cNvSpPr>
          <p:nvPr>
            <p:ph sz="half" idx="18"/>
          </p:nvPr>
        </p:nvSpPr>
        <p:spPr>
          <a:xfrm>
            <a:off x="6220973" y="3639888"/>
            <a:ext cx="1594114" cy="2405977"/>
          </a:xfrm>
        </p:spPr>
        <p:txBody>
          <a:bodyPr>
            <a:noAutofit/>
          </a:bodyPr>
          <a:lstStyle>
            <a:lvl1pPr>
              <a:spcBef>
                <a:spcPts val="288"/>
              </a:spcBef>
              <a:buClrTx/>
              <a:defRPr sz="1200"/>
            </a:lvl1pPr>
            <a:lvl2pPr>
              <a:spcBef>
                <a:spcPts val="288"/>
              </a:spcBef>
              <a:defRPr sz="1100"/>
            </a:lvl2pPr>
            <a:lvl3pPr>
              <a:spcBef>
                <a:spcPts val="288"/>
              </a:spcBef>
              <a:defRPr sz="1050"/>
            </a:lvl3pPr>
            <a:lvl4pPr>
              <a:spcBef>
                <a:spcPts val="288"/>
              </a:spcBef>
              <a:defRPr sz="1000"/>
            </a:lvl4pPr>
            <a:lvl5pPr>
              <a:spcBef>
                <a:spcPts val="288"/>
              </a:spcBef>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12">
            <a:extLst>
              <a:ext uri="{FF2B5EF4-FFF2-40B4-BE49-F238E27FC236}">
                <a16:creationId xmlns:a16="http://schemas.microsoft.com/office/drawing/2014/main" id="{D7E6B025-A9E6-26B1-4548-7DD17E83EA29}"/>
              </a:ext>
            </a:extLst>
          </p:cNvPr>
          <p:cNvSpPr>
            <a:spLocks noGrp="1"/>
          </p:cNvSpPr>
          <p:nvPr>
            <p:ph type="body" sz="quarter" idx="19" hasCustomPrompt="1"/>
          </p:nvPr>
        </p:nvSpPr>
        <p:spPr>
          <a:xfrm>
            <a:off x="6220973" y="3195421"/>
            <a:ext cx="1594114" cy="365458"/>
          </a:xfrm>
        </p:spPr>
        <p:txBody>
          <a:bodyPr>
            <a:noAutofit/>
          </a:bodyPr>
          <a:lstStyle>
            <a:lvl1pPr marL="0" indent="0">
              <a:buNone/>
              <a:defRPr sz="1400" b="1" cap="all" baseline="0">
                <a:solidFill>
                  <a:schemeClr val="accent4"/>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20" name="Content Placeholder 2">
            <a:extLst>
              <a:ext uri="{FF2B5EF4-FFF2-40B4-BE49-F238E27FC236}">
                <a16:creationId xmlns:a16="http://schemas.microsoft.com/office/drawing/2014/main" id="{596CE4FC-689C-4E53-54F7-8196E2BE476F}"/>
              </a:ext>
            </a:extLst>
          </p:cNvPr>
          <p:cNvSpPr>
            <a:spLocks noGrp="1"/>
          </p:cNvSpPr>
          <p:nvPr>
            <p:ph sz="half" idx="20"/>
          </p:nvPr>
        </p:nvSpPr>
        <p:spPr>
          <a:xfrm>
            <a:off x="8100999" y="3639888"/>
            <a:ext cx="1594114" cy="2405977"/>
          </a:xfrm>
        </p:spPr>
        <p:txBody>
          <a:bodyPr>
            <a:noAutofit/>
          </a:bodyPr>
          <a:lstStyle>
            <a:lvl1pPr>
              <a:spcBef>
                <a:spcPts val="288"/>
              </a:spcBef>
              <a:buClrTx/>
              <a:defRPr sz="1200"/>
            </a:lvl1pPr>
            <a:lvl2pPr>
              <a:spcBef>
                <a:spcPts val="288"/>
              </a:spcBef>
              <a:defRPr sz="1100"/>
            </a:lvl2pPr>
            <a:lvl3pPr>
              <a:spcBef>
                <a:spcPts val="288"/>
              </a:spcBef>
              <a:defRPr sz="1050"/>
            </a:lvl3pPr>
            <a:lvl4pPr>
              <a:spcBef>
                <a:spcPts val="288"/>
              </a:spcBef>
              <a:defRPr sz="1000"/>
            </a:lvl4pPr>
            <a:lvl5pPr>
              <a:spcBef>
                <a:spcPts val="288"/>
              </a:spcBef>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12">
            <a:extLst>
              <a:ext uri="{FF2B5EF4-FFF2-40B4-BE49-F238E27FC236}">
                <a16:creationId xmlns:a16="http://schemas.microsoft.com/office/drawing/2014/main" id="{E3DD5D8E-D86E-D4D7-D6DD-69987E232D22}"/>
              </a:ext>
            </a:extLst>
          </p:cNvPr>
          <p:cNvSpPr>
            <a:spLocks noGrp="1"/>
          </p:cNvSpPr>
          <p:nvPr>
            <p:ph type="body" sz="quarter" idx="21" hasCustomPrompt="1"/>
          </p:nvPr>
        </p:nvSpPr>
        <p:spPr>
          <a:xfrm>
            <a:off x="8100999" y="3195421"/>
            <a:ext cx="1594114" cy="365458"/>
          </a:xfrm>
        </p:spPr>
        <p:txBody>
          <a:bodyPr>
            <a:noAutofit/>
          </a:bodyPr>
          <a:lstStyle>
            <a:lvl1pPr marL="0" indent="0">
              <a:buNone/>
              <a:defRPr sz="1400" b="1" cap="all" baseline="0">
                <a:solidFill>
                  <a:schemeClr val="accent4"/>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22" name="Content Placeholder 2">
            <a:extLst>
              <a:ext uri="{FF2B5EF4-FFF2-40B4-BE49-F238E27FC236}">
                <a16:creationId xmlns:a16="http://schemas.microsoft.com/office/drawing/2014/main" id="{889A542D-4E63-EB67-D6F6-FEC54C70D729}"/>
              </a:ext>
            </a:extLst>
          </p:cNvPr>
          <p:cNvSpPr>
            <a:spLocks noGrp="1"/>
          </p:cNvSpPr>
          <p:nvPr>
            <p:ph sz="half" idx="22"/>
          </p:nvPr>
        </p:nvSpPr>
        <p:spPr>
          <a:xfrm>
            <a:off x="9951861" y="3639888"/>
            <a:ext cx="1594114" cy="2405977"/>
          </a:xfrm>
        </p:spPr>
        <p:txBody>
          <a:bodyPr>
            <a:noAutofit/>
          </a:bodyPr>
          <a:lstStyle>
            <a:lvl1pPr>
              <a:spcBef>
                <a:spcPts val="288"/>
              </a:spcBef>
              <a:buClrTx/>
              <a:defRPr sz="1200"/>
            </a:lvl1pPr>
            <a:lvl2pPr>
              <a:spcBef>
                <a:spcPts val="288"/>
              </a:spcBef>
              <a:defRPr sz="1100"/>
            </a:lvl2pPr>
            <a:lvl3pPr>
              <a:spcBef>
                <a:spcPts val="288"/>
              </a:spcBef>
              <a:defRPr sz="1050"/>
            </a:lvl3pPr>
            <a:lvl4pPr>
              <a:spcBef>
                <a:spcPts val="288"/>
              </a:spcBef>
              <a:defRPr sz="1000"/>
            </a:lvl4pPr>
            <a:lvl5pPr>
              <a:spcBef>
                <a:spcPts val="288"/>
              </a:spcBef>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12">
            <a:extLst>
              <a:ext uri="{FF2B5EF4-FFF2-40B4-BE49-F238E27FC236}">
                <a16:creationId xmlns:a16="http://schemas.microsoft.com/office/drawing/2014/main" id="{BEC14881-9E5F-10A9-B193-AA3160BCCB0C}"/>
              </a:ext>
            </a:extLst>
          </p:cNvPr>
          <p:cNvSpPr>
            <a:spLocks noGrp="1"/>
          </p:cNvSpPr>
          <p:nvPr>
            <p:ph type="body" sz="quarter" idx="23" hasCustomPrompt="1"/>
          </p:nvPr>
        </p:nvSpPr>
        <p:spPr>
          <a:xfrm>
            <a:off x="9951861" y="3195421"/>
            <a:ext cx="1594114" cy="365458"/>
          </a:xfrm>
        </p:spPr>
        <p:txBody>
          <a:bodyPr>
            <a:noAutofit/>
          </a:bodyPr>
          <a:lstStyle>
            <a:lvl1pPr marL="0" indent="0">
              <a:buNone/>
              <a:defRPr sz="1400" b="1" cap="all" baseline="0">
                <a:solidFill>
                  <a:schemeClr val="accent4"/>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Tree>
    <p:extLst>
      <p:ext uri="{BB962C8B-B14F-4D97-AF65-F5344CB8AC3E}">
        <p14:creationId xmlns:p14="http://schemas.microsoft.com/office/powerpoint/2010/main" val="41859936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p:bg>
      <p:bgRef idx="1003">
        <a:schemeClr val="bg1"/>
      </p:bgRef>
    </p:bg>
    <p:spTree>
      <p:nvGrpSpPr>
        <p:cNvPr id="1" name=""/>
        <p:cNvGrpSpPr/>
        <p:nvPr/>
      </p:nvGrpSpPr>
      <p:grpSpPr>
        <a:xfrm>
          <a:off x="0" y="0"/>
          <a:ext cx="0" cy="0"/>
          <a:chOff x="0" y="0"/>
          <a:chExt cx="0" cy="0"/>
        </a:xfrm>
      </p:grpSpPr>
      <p:sp>
        <p:nvSpPr>
          <p:cNvPr id="7" name="Slide Number Placeholder 3">
            <a:extLst>
              <a:ext uri="{FF2B5EF4-FFF2-40B4-BE49-F238E27FC236}">
                <a16:creationId xmlns:a16="http://schemas.microsoft.com/office/drawing/2014/main" id="{15E71D12-1B40-9D85-C7F7-A87712577BBF}"/>
              </a:ext>
            </a:extLst>
          </p:cNvPr>
          <p:cNvSpPr>
            <a:spLocks noGrp="1"/>
          </p:cNvSpPr>
          <p:nvPr>
            <p:ph type="sldNum" sz="quarter" idx="4"/>
          </p:nvPr>
        </p:nvSpPr>
        <p:spPr>
          <a:xfrm>
            <a:off x="8912400" y="6505200"/>
            <a:ext cx="2743200" cy="144000"/>
          </a:xfrm>
          <a:prstGeom prst="rect">
            <a:avLst/>
          </a:prstGeom>
        </p:spPr>
        <p:txBody>
          <a:bodyPr vert="horz" lIns="0" tIns="0" rIns="0" bIns="0" rtlCol="0" anchor="ctr"/>
          <a:lstStyle>
            <a:lvl1pPr algn="r">
              <a:defRPr sz="8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fld id="{ADD6FEE5-4C5E-9B47-B172-13D1EA355656}" type="slidenum">
              <a:rPr lang="en-US" smtClean="0"/>
              <a:pPr/>
              <a:t>‹#›</a:t>
            </a:fld>
            <a:endParaRPr lang="en-US"/>
          </a:p>
        </p:txBody>
      </p:sp>
      <p:sp>
        <p:nvSpPr>
          <p:cNvPr id="2" name="Rectangle 1">
            <a:extLst>
              <a:ext uri="{FF2B5EF4-FFF2-40B4-BE49-F238E27FC236}">
                <a16:creationId xmlns:a16="http://schemas.microsoft.com/office/drawing/2014/main" id="{51A0D9D6-08EF-F3A6-88EC-E77A9C5261E9}"/>
              </a:ext>
            </a:extLst>
          </p:cNvPr>
          <p:cNvSpPr/>
          <p:nvPr userDrawn="1"/>
        </p:nvSpPr>
        <p:spPr>
          <a:xfrm>
            <a:off x="1661885" y="6506130"/>
            <a:ext cx="4572000" cy="144000"/>
          </a:xfrm>
          <a:prstGeom prst="rect">
            <a:avLst/>
          </a:prstGeom>
        </p:spPr>
        <p:txBody>
          <a:bodyPr lIns="0" tIns="0" rIns="0" bIns="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tx1"/>
                </a:solidFill>
                <a:effectLst/>
                <a:uLnTx/>
                <a:uFillTx/>
                <a:latin typeface="Open Sans" pitchFamily="2" charset="0"/>
                <a:ea typeface="Open Sans" pitchFamily="2" charset="0"/>
                <a:cs typeface="Open Sans" pitchFamily="2" charset="0"/>
              </a:rPr>
              <a:t>© Molex, LLC</a:t>
            </a:r>
          </a:p>
        </p:txBody>
      </p:sp>
      <p:sp>
        <p:nvSpPr>
          <p:cNvPr id="3" name="Rectangle 2">
            <a:extLst>
              <a:ext uri="{FF2B5EF4-FFF2-40B4-BE49-F238E27FC236}">
                <a16:creationId xmlns:a16="http://schemas.microsoft.com/office/drawing/2014/main" id="{F5EBD353-C7E3-E424-A8DB-C10B53A83F8C}"/>
              </a:ext>
            </a:extLst>
          </p:cNvPr>
          <p:cNvSpPr/>
          <p:nvPr userDrawn="1"/>
        </p:nvSpPr>
        <p:spPr>
          <a:xfrm>
            <a:off x="7734300" y="0"/>
            <a:ext cx="4457700" cy="2524125"/>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ctr"/>
          <a:lstStyle/>
          <a:p>
            <a:pPr algn="ctr"/>
            <a:endParaRPr lang="en-US"/>
          </a:p>
        </p:txBody>
      </p:sp>
    </p:spTree>
    <p:extLst>
      <p:ext uri="{BB962C8B-B14F-4D97-AF65-F5344CB8AC3E}">
        <p14:creationId xmlns:p14="http://schemas.microsoft.com/office/powerpoint/2010/main" val="392635216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Right Whit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84891BD-EC75-84E0-8793-54B7F5472377}"/>
              </a:ext>
            </a:extLst>
          </p:cNvPr>
          <p:cNvSpPr/>
          <p:nvPr userDrawn="1"/>
        </p:nvSpPr>
        <p:spPr>
          <a:xfrm>
            <a:off x="7943298" y="0"/>
            <a:ext cx="4248702"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A49D141-527B-6DA1-D2B2-96102F79F102}"/>
              </a:ext>
            </a:extLst>
          </p:cNvPr>
          <p:cNvSpPr>
            <a:spLocks noGrp="1"/>
          </p:cNvSpPr>
          <p:nvPr>
            <p:ph type="title" hasCustomPrompt="1"/>
          </p:nvPr>
        </p:nvSpPr>
        <p:spPr>
          <a:xfrm>
            <a:off x="536400" y="536400"/>
            <a:ext cx="7121700" cy="866434"/>
          </a:xfrm>
        </p:spPr>
        <p:txBody>
          <a:bodyPr/>
          <a:lstStyle/>
          <a:p>
            <a:r>
              <a:rPr lang="en-US"/>
              <a:t>Content Slide</a:t>
            </a:r>
          </a:p>
        </p:txBody>
      </p:sp>
      <p:sp>
        <p:nvSpPr>
          <p:cNvPr id="3" name="Content Placeholder 2">
            <a:extLst>
              <a:ext uri="{FF2B5EF4-FFF2-40B4-BE49-F238E27FC236}">
                <a16:creationId xmlns:a16="http://schemas.microsoft.com/office/drawing/2014/main" id="{4EAAE59E-D6A7-B0E4-235A-3A977C2309EC}"/>
              </a:ext>
            </a:extLst>
          </p:cNvPr>
          <p:cNvSpPr>
            <a:spLocks noGrp="1"/>
          </p:cNvSpPr>
          <p:nvPr>
            <p:ph idx="1"/>
          </p:nvPr>
        </p:nvSpPr>
        <p:spPr>
          <a:xfrm>
            <a:off x="536400" y="1700611"/>
            <a:ext cx="7121700" cy="44763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8">
            <a:extLst>
              <a:ext uri="{FF2B5EF4-FFF2-40B4-BE49-F238E27FC236}">
                <a16:creationId xmlns:a16="http://schemas.microsoft.com/office/drawing/2014/main" id="{7380DCEE-C935-C696-0211-658393CCAD1A}"/>
              </a:ext>
            </a:extLst>
          </p:cNvPr>
          <p:cNvSpPr>
            <a:spLocks noGrp="1"/>
          </p:cNvSpPr>
          <p:nvPr>
            <p:ph type="body" sz="quarter" idx="13" hasCustomPrompt="1"/>
          </p:nvPr>
        </p:nvSpPr>
        <p:spPr>
          <a:xfrm>
            <a:off x="8191500" y="1700213"/>
            <a:ext cx="3463925" cy="4476750"/>
          </a:xfrm>
        </p:spPr>
        <p:txBody>
          <a:bodyPr>
            <a:noAutofit/>
          </a:bodyPr>
          <a:lstStyle>
            <a:lvl1pPr marL="0" indent="0">
              <a:buNone/>
              <a:defRPr sz="1400" b="1">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Sidebar Callout</a:t>
            </a:r>
          </a:p>
        </p:txBody>
      </p:sp>
      <p:sp>
        <p:nvSpPr>
          <p:cNvPr id="5" name="Slide Number Placeholder 3">
            <a:extLst>
              <a:ext uri="{FF2B5EF4-FFF2-40B4-BE49-F238E27FC236}">
                <a16:creationId xmlns:a16="http://schemas.microsoft.com/office/drawing/2014/main" id="{8EF395B9-9B6D-3180-6BE1-C9D5BBEB6377}"/>
              </a:ext>
            </a:extLst>
          </p:cNvPr>
          <p:cNvSpPr>
            <a:spLocks noGrp="1"/>
          </p:cNvSpPr>
          <p:nvPr>
            <p:ph type="sldNum" sz="quarter" idx="4"/>
          </p:nvPr>
        </p:nvSpPr>
        <p:spPr>
          <a:xfrm>
            <a:off x="8912400" y="6505200"/>
            <a:ext cx="2743200" cy="144000"/>
          </a:xfrm>
          <a:prstGeom prst="rect">
            <a:avLst/>
          </a:prstGeom>
        </p:spPr>
        <p:txBody>
          <a:bodyPr vert="horz" lIns="0" tIns="0" rIns="0" bIns="0" rtlCol="0" anchor="ctr"/>
          <a:lstStyle>
            <a:lvl1pPr algn="r">
              <a:defRPr sz="8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fld id="{ADD6FEE5-4C5E-9B47-B172-13D1EA355656}" type="slidenum">
              <a:rPr lang="en-US" smtClean="0"/>
              <a:pPr/>
              <a:t>‹#›</a:t>
            </a:fld>
            <a:endParaRPr lang="en-US"/>
          </a:p>
        </p:txBody>
      </p:sp>
      <p:sp>
        <p:nvSpPr>
          <p:cNvPr id="4" name="Text Placeholder 5">
            <a:extLst>
              <a:ext uri="{FF2B5EF4-FFF2-40B4-BE49-F238E27FC236}">
                <a16:creationId xmlns:a16="http://schemas.microsoft.com/office/drawing/2014/main" id="{75B30075-8DB4-3FF3-D221-E500DC5C7160}"/>
              </a:ext>
            </a:extLst>
          </p:cNvPr>
          <p:cNvSpPr>
            <a:spLocks noGrp="1"/>
          </p:cNvSpPr>
          <p:nvPr>
            <p:ph type="body" sz="quarter" idx="10"/>
          </p:nvPr>
        </p:nvSpPr>
        <p:spPr>
          <a:xfrm>
            <a:off x="536575" y="1053854"/>
            <a:ext cx="7121525" cy="358775"/>
          </a:xfrm>
        </p:spPr>
        <p:txBody>
          <a:bodyPr anchor="ctr" anchorCtr="0">
            <a:noAutofit/>
          </a:bodyPr>
          <a:lstStyle>
            <a:lvl1pPr marL="0" indent="0">
              <a:buNone/>
              <a:defRPr sz="2000">
                <a:solidFill>
                  <a:schemeClr val="accent1"/>
                </a:solidFill>
                <a:latin typeface="Open Sans SemiBold" pitchFamily="2" charset="0"/>
                <a:ea typeface="Open Sans SemiBold" pitchFamily="2" charset="0"/>
                <a:cs typeface="Open Sans SemiBold" pitchFamily="2" charset="0"/>
              </a:defRPr>
            </a:lvl1pPr>
            <a:lvl2pPr marL="180975" indent="0">
              <a:buNone/>
              <a:defRPr/>
            </a:lvl2pPr>
          </a:lstStyle>
          <a:p>
            <a:pPr lvl="0"/>
            <a:r>
              <a:rPr lang="en-US"/>
              <a:t>Click to edit Master text styles</a:t>
            </a:r>
          </a:p>
        </p:txBody>
      </p:sp>
    </p:spTree>
    <p:extLst>
      <p:ext uri="{BB962C8B-B14F-4D97-AF65-F5344CB8AC3E}">
        <p14:creationId xmlns:p14="http://schemas.microsoft.com/office/powerpoint/2010/main" val="41016146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Right Platinum">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84891BD-EC75-84E0-8793-54B7F5472377}"/>
              </a:ext>
            </a:extLst>
          </p:cNvPr>
          <p:cNvSpPr/>
          <p:nvPr userDrawn="1"/>
        </p:nvSpPr>
        <p:spPr>
          <a:xfrm flipH="1">
            <a:off x="0" y="0"/>
            <a:ext cx="7943298"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A49D141-527B-6DA1-D2B2-96102F79F102}"/>
              </a:ext>
            </a:extLst>
          </p:cNvPr>
          <p:cNvSpPr>
            <a:spLocks noGrp="1"/>
          </p:cNvSpPr>
          <p:nvPr>
            <p:ph type="title" hasCustomPrompt="1"/>
          </p:nvPr>
        </p:nvSpPr>
        <p:spPr>
          <a:xfrm>
            <a:off x="536400" y="536400"/>
            <a:ext cx="7121700" cy="870120"/>
          </a:xfrm>
        </p:spPr>
        <p:txBody>
          <a:bodyPr/>
          <a:lstStyle/>
          <a:p>
            <a:r>
              <a:rPr lang="en-US"/>
              <a:t>Content Slide</a:t>
            </a:r>
          </a:p>
        </p:txBody>
      </p:sp>
      <p:sp>
        <p:nvSpPr>
          <p:cNvPr id="3" name="Content Placeholder 2">
            <a:extLst>
              <a:ext uri="{FF2B5EF4-FFF2-40B4-BE49-F238E27FC236}">
                <a16:creationId xmlns:a16="http://schemas.microsoft.com/office/drawing/2014/main" id="{4EAAE59E-D6A7-B0E4-235A-3A977C2309EC}"/>
              </a:ext>
            </a:extLst>
          </p:cNvPr>
          <p:cNvSpPr>
            <a:spLocks noGrp="1"/>
          </p:cNvSpPr>
          <p:nvPr>
            <p:ph idx="1"/>
          </p:nvPr>
        </p:nvSpPr>
        <p:spPr>
          <a:xfrm>
            <a:off x="536400" y="1700611"/>
            <a:ext cx="7121700" cy="44763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8">
            <a:extLst>
              <a:ext uri="{FF2B5EF4-FFF2-40B4-BE49-F238E27FC236}">
                <a16:creationId xmlns:a16="http://schemas.microsoft.com/office/drawing/2014/main" id="{7380DCEE-C935-C696-0211-658393CCAD1A}"/>
              </a:ext>
            </a:extLst>
          </p:cNvPr>
          <p:cNvSpPr>
            <a:spLocks noGrp="1"/>
          </p:cNvSpPr>
          <p:nvPr>
            <p:ph type="body" sz="quarter" idx="13" hasCustomPrompt="1"/>
          </p:nvPr>
        </p:nvSpPr>
        <p:spPr>
          <a:xfrm>
            <a:off x="8191500" y="1700213"/>
            <a:ext cx="3463925" cy="4476750"/>
          </a:xfrm>
        </p:spPr>
        <p:txBody>
          <a:bodyPr>
            <a:noAutofit/>
          </a:bodyPr>
          <a:lstStyle>
            <a:lvl1pPr marL="0" indent="0">
              <a:buNone/>
              <a:defRPr sz="1400" b="1">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Sidebar Callout</a:t>
            </a:r>
          </a:p>
        </p:txBody>
      </p:sp>
      <p:sp>
        <p:nvSpPr>
          <p:cNvPr id="12" name="Slide Number Placeholder 3">
            <a:extLst>
              <a:ext uri="{FF2B5EF4-FFF2-40B4-BE49-F238E27FC236}">
                <a16:creationId xmlns:a16="http://schemas.microsoft.com/office/drawing/2014/main" id="{7BFE16ED-8933-F663-2BBC-AE0C2B02B3F9}"/>
              </a:ext>
            </a:extLst>
          </p:cNvPr>
          <p:cNvSpPr>
            <a:spLocks noGrp="1"/>
          </p:cNvSpPr>
          <p:nvPr>
            <p:ph type="sldNum" sz="quarter" idx="4"/>
          </p:nvPr>
        </p:nvSpPr>
        <p:spPr>
          <a:xfrm>
            <a:off x="8912400" y="6505200"/>
            <a:ext cx="2743200" cy="144000"/>
          </a:xfrm>
          <a:prstGeom prst="rect">
            <a:avLst/>
          </a:prstGeom>
        </p:spPr>
        <p:txBody>
          <a:bodyPr vert="horz" lIns="0" tIns="0" rIns="0" bIns="0" rtlCol="0" anchor="ctr"/>
          <a:lstStyle>
            <a:lvl1pPr algn="r">
              <a:defRPr sz="8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fld id="{ADD6FEE5-4C5E-9B47-B172-13D1EA355656}" type="slidenum">
              <a:rPr lang="en-US" smtClean="0"/>
              <a:pPr/>
              <a:t>‹#›</a:t>
            </a:fld>
            <a:endParaRPr lang="en-US"/>
          </a:p>
        </p:txBody>
      </p:sp>
      <p:sp>
        <p:nvSpPr>
          <p:cNvPr id="13" name="Rectangle 12">
            <a:extLst>
              <a:ext uri="{FF2B5EF4-FFF2-40B4-BE49-F238E27FC236}">
                <a16:creationId xmlns:a16="http://schemas.microsoft.com/office/drawing/2014/main" id="{2ED47B39-2484-4A72-DCE9-9C7A1002FFA6}"/>
              </a:ext>
            </a:extLst>
          </p:cNvPr>
          <p:cNvSpPr/>
          <p:nvPr userDrawn="1"/>
        </p:nvSpPr>
        <p:spPr>
          <a:xfrm>
            <a:off x="1661885" y="6506130"/>
            <a:ext cx="4572000" cy="144000"/>
          </a:xfrm>
          <a:prstGeom prst="rect">
            <a:avLst/>
          </a:prstGeom>
        </p:spPr>
        <p:txBody>
          <a:bodyPr lIns="0" tIns="0" rIns="0" bIns="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tx1"/>
                </a:solidFill>
                <a:effectLst/>
                <a:uLnTx/>
                <a:uFillTx/>
                <a:latin typeface="Open Sans" pitchFamily="2" charset="0"/>
                <a:ea typeface="Open Sans" pitchFamily="2" charset="0"/>
                <a:cs typeface="Open Sans" pitchFamily="2" charset="0"/>
              </a:rPr>
              <a:t>© Molex, LLC</a:t>
            </a:r>
          </a:p>
        </p:txBody>
      </p:sp>
      <p:sp>
        <p:nvSpPr>
          <p:cNvPr id="5" name="Text Placeholder 5">
            <a:extLst>
              <a:ext uri="{FF2B5EF4-FFF2-40B4-BE49-F238E27FC236}">
                <a16:creationId xmlns:a16="http://schemas.microsoft.com/office/drawing/2014/main" id="{74AAA35E-FE63-6519-174B-75E2AC5C849A}"/>
              </a:ext>
            </a:extLst>
          </p:cNvPr>
          <p:cNvSpPr>
            <a:spLocks noGrp="1"/>
          </p:cNvSpPr>
          <p:nvPr>
            <p:ph type="body" sz="quarter" idx="10"/>
          </p:nvPr>
        </p:nvSpPr>
        <p:spPr>
          <a:xfrm>
            <a:off x="536575" y="1053854"/>
            <a:ext cx="7121525" cy="358775"/>
          </a:xfrm>
        </p:spPr>
        <p:txBody>
          <a:bodyPr anchor="ctr" anchorCtr="0">
            <a:noAutofit/>
          </a:bodyPr>
          <a:lstStyle>
            <a:lvl1pPr marL="0" indent="0">
              <a:buNone/>
              <a:defRPr sz="2000">
                <a:solidFill>
                  <a:schemeClr val="accent1"/>
                </a:solidFill>
                <a:latin typeface="Open Sans SemiBold" pitchFamily="2" charset="0"/>
                <a:ea typeface="Open Sans SemiBold" pitchFamily="2" charset="0"/>
                <a:cs typeface="Open Sans SemiBold" pitchFamily="2" charset="0"/>
              </a:defRPr>
            </a:lvl1pPr>
            <a:lvl2pPr marL="180975" indent="0">
              <a:buNone/>
              <a:defRPr/>
            </a:lvl2pPr>
          </a:lstStyle>
          <a:p>
            <a:pPr lvl="0"/>
            <a:r>
              <a:rPr lang="en-US"/>
              <a:t>Click to edit Master text styles</a:t>
            </a:r>
          </a:p>
        </p:txBody>
      </p:sp>
      <p:pic>
        <p:nvPicPr>
          <p:cNvPr id="6" name="Graphic 5">
            <a:extLst>
              <a:ext uri="{FF2B5EF4-FFF2-40B4-BE49-F238E27FC236}">
                <a16:creationId xmlns:a16="http://schemas.microsoft.com/office/drawing/2014/main" id="{98C5F27D-F311-0C54-40D8-2FE28D280141}"/>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536400" y="6416478"/>
            <a:ext cx="875682" cy="216514"/>
          </a:xfrm>
          <a:prstGeom prst="rect">
            <a:avLst/>
          </a:prstGeom>
        </p:spPr>
      </p:pic>
    </p:spTree>
    <p:extLst>
      <p:ext uri="{BB962C8B-B14F-4D97-AF65-F5344CB8AC3E}">
        <p14:creationId xmlns:p14="http://schemas.microsoft.com/office/powerpoint/2010/main" val="32768345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Right Slat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0DBA2F0-920D-A5F8-EB79-1EB4F5F32145}"/>
              </a:ext>
            </a:extLst>
          </p:cNvPr>
          <p:cNvSpPr/>
          <p:nvPr userDrawn="1"/>
        </p:nvSpPr>
        <p:spPr>
          <a:xfrm>
            <a:off x="7943298" y="536400"/>
            <a:ext cx="3846719" cy="5640563"/>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a:extLst>
              <a:ext uri="{FF2B5EF4-FFF2-40B4-BE49-F238E27FC236}">
                <a16:creationId xmlns:a16="http://schemas.microsoft.com/office/drawing/2014/main" id="{3E93312B-EDB7-BD0A-2CB9-F606DC73C6A9}"/>
              </a:ext>
            </a:extLst>
          </p:cNvPr>
          <p:cNvSpPr>
            <a:spLocks noGrp="1"/>
          </p:cNvSpPr>
          <p:nvPr>
            <p:ph type="title" hasCustomPrompt="1"/>
          </p:nvPr>
        </p:nvSpPr>
        <p:spPr>
          <a:xfrm>
            <a:off x="536400" y="536400"/>
            <a:ext cx="7121700" cy="866434"/>
          </a:xfrm>
        </p:spPr>
        <p:txBody>
          <a:bodyPr/>
          <a:lstStyle/>
          <a:p>
            <a:r>
              <a:rPr lang="en-US"/>
              <a:t>Content Slide</a:t>
            </a:r>
          </a:p>
        </p:txBody>
      </p:sp>
      <p:sp>
        <p:nvSpPr>
          <p:cNvPr id="11" name="Content Placeholder 2">
            <a:extLst>
              <a:ext uri="{FF2B5EF4-FFF2-40B4-BE49-F238E27FC236}">
                <a16:creationId xmlns:a16="http://schemas.microsoft.com/office/drawing/2014/main" id="{A790A711-62AE-4302-D76D-5FB39413E38D}"/>
              </a:ext>
            </a:extLst>
          </p:cNvPr>
          <p:cNvSpPr>
            <a:spLocks noGrp="1"/>
          </p:cNvSpPr>
          <p:nvPr>
            <p:ph idx="1"/>
          </p:nvPr>
        </p:nvSpPr>
        <p:spPr>
          <a:xfrm>
            <a:off x="536400" y="1700611"/>
            <a:ext cx="7121700" cy="44763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8">
            <a:extLst>
              <a:ext uri="{FF2B5EF4-FFF2-40B4-BE49-F238E27FC236}">
                <a16:creationId xmlns:a16="http://schemas.microsoft.com/office/drawing/2014/main" id="{693AAA64-1C7C-127F-B321-2C1FCF708BAE}"/>
              </a:ext>
            </a:extLst>
          </p:cNvPr>
          <p:cNvSpPr>
            <a:spLocks noGrp="1"/>
          </p:cNvSpPr>
          <p:nvPr>
            <p:ph type="body" sz="quarter" idx="13" hasCustomPrompt="1"/>
          </p:nvPr>
        </p:nvSpPr>
        <p:spPr>
          <a:xfrm>
            <a:off x="8191500" y="1700213"/>
            <a:ext cx="3463925" cy="4260320"/>
          </a:xfrm>
        </p:spPr>
        <p:txBody>
          <a:bodyPr>
            <a:noAutofit/>
          </a:bodyPr>
          <a:lstStyle>
            <a:lvl1pPr marL="0" indent="0">
              <a:buNone/>
              <a:defRPr sz="1400" b="1">
                <a:solidFill>
                  <a:schemeClr val="bg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Sidebar Callout</a:t>
            </a:r>
          </a:p>
        </p:txBody>
      </p:sp>
      <p:sp>
        <p:nvSpPr>
          <p:cNvPr id="3" name="Slide Number Placeholder 3">
            <a:extLst>
              <a:ext uri="{FF2B5EF4-FFF2-40B4-BE49-F238E27FC236}">
                <a16:creationId xmlns:a16="http://schemas.microsoft.com/office/drawing/2014/main" id="{419A1E1B-5FFB-95E6-283F-DF197D2B1DE0}"/>
              </a:ext>
            </a:extLst>
          </p:cNvPr>
          <p:cNvSpPr>
            <a:spLocks noGrp="1"/>
          </p:cNvSpPr>
          <p:nvPr>
            <p:ph type="sldNum" sz="quarter" idx="4"/>
          </p:nvPr>
        </p:nvSpPr>
        <p:spPr>
          <a:xfrm>
            <a:off x="8912400" y="6505200"/>
            <a:ext cx="2743200" cy="144000"/>
          </a:xfrm>
          <a:prstGeom prst="rect">
            <a:avLst/>
          </a:prstGeom>
        </p:spPr>
        <p:txBody>
          <a:bodyPr vert="horz" lIns="0" tIns="0" rIns="0" bIns="0" rtlCol="0" anchor="ctr"/>
          <a:lstStyle>
            <a:lvl1pPr algn="r">
              <a:defRPr sz="8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fld id="{ADD6FEE5-4C5E-9B47-B172-13D1EA355656}" type="slidenum">
              <a:rPr lang="en-US" smtClean="0"/>
              <a:pPr/>
              <a:t>‹#›</a:t>
            </a:fld>
            <a:endParaRPr lang="en-US"/>
          </a:p>
        </p:txBody>
      </p:sp>
      <p:sp>
        <p:nvSpPr>
          <p:cNvPr id="4" name="Text Placeholder 5">
            <a:extLst>
              <a:ext uri="{FF2B5EF4-FFF2-40B4-BE49-F238E27FC236}">
                <a16:creationId xmlns:a16="http://schemas.microsoft.com/office/drawing/2014/main" id="{6A893233-2F30-558F-DF91-998BDE50AE6C}"/>
              </a:ext>
            </a:extLst>
          </p:cNvPr>
          <p:cNvSpPr>
            <a:spLocks noGrp="1"/>
          </p:cNvSpPr>
          <p:nvPr>
            <p:ph type="body" sz="quarter" idx="10"/>
          </p:nvPr>
        </p:nvSpPr>
        <p:spPr>
          <a:xfrm>
            <a:off x="536575" y="1053854"/>
            <a:ext cx="7121525" cy="358775"/>
          </a:xfrm>
        </p:spPr>
        <p:txBody>
          <a:bodyPr anchor="ctr" anchorCtr="0">
            <a:noAutofit/>
          </a:bodyPr>
          <a:lstStyle>
            <a:lvl1pPr marL="0" indent="0">
              <a:buNone/>
              <a:defRPr sz="2000">
                <a:solidFill>
                  <a:schemeClr val="accent1"/>
                </a:solidFill>
                <a:latin typeface="Open Sans SemiBold" pitchFamily="2" charset="0"/>
                <a:ea typeface="Open Sans SemiBold" pitchFamily="2" charset="0"/>
                <a:cs typeface="Open Sans SemiBold" pitchFamily="2" charset="0"/>
              </a:defRPr>
            </a:lvl1pPr>
            <a:lvl2pPr marL="180975" indent="0">
              <a:buNone/>
              <a:defRPr/>
            </a:lvl2pPr>
          </a:lstStyle>
          <a:p>
            <a:pPr lvl="0"/>
            <a:r>
              <a:rPr lang="en-US"/>
              <a:t>Click to edit Master text styles</a:t>
            </a:r>
          </a:p>
        </p:txBody>
      </p:sp>
    </p:spTree>
    <p:extLst>
      <p:ext uri="{BB962C8B-B14F-4D97-AF65-F5344CB8AC3E}">
        <p14:creationId xmlns:p14="http://schemas.microsoft.com/office/powerpoint/2010/main" val="284087770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 image">
    <p:spTree>
      <p:nvGrpSpPr>
        <p:cNvPr id="1" name=""/>
        <p:cNvGrpSpPr/>
        <p:nvPr/>
      </p:nvGrpSpPr>
      <p:grpSpPr>
        <a:xfrm>
          <a:off x="0" y="0"/>
          <a:ext cx="0" cy="0"/>
          <a:chOff x="0" y="0"/>
          <a:chExt cx="0" cy="0"/>
        </a:xfrm>
      </p:grpSpPr>
      <p:sp>
        <p:nvSpPr>
          <p:cNvPr id="13" name="Picture Placeholder 14">
            <a:extLst>
              <a:ext uri="{FF2B5EF4-FFF2-40B4-BE49-F238E27FC236}">
                <a16:creationId xmlns:a16="http://schemas.microsoft.com/office/drawing/2014/main" id="{2EB4A8D8-9F20-8413-F660-8E38D0EC3B95}"/>
              </a:ext>
            </a:extLst>
          </p:cNvPr>
          <p:cNvSpPr>
            <a:spLocks noGrp="1"/>
          </p:cNvSpPr>
          <p:nvPr>
            <p:ph type="pic" sz="quarter" idx="23" hasCustomPrompt="1"/>
          </p:nvPr>
        </p:nvSpPr>
        <p:spPr>
          <a:xfrm>
            <a:off x="8050406" y="805218"/>
            <a:ext cx="3387962" cy="5147195"/>
          </a:xfrm>
          <a:solidFill>
            <a:schemeClr val="bg1"/>
          </a:solidFill>
          <a:ln>
            <a:noFill/>
          </a:ln>
          <a:effectLst/>
        </p:spPr>
        <p:txBody>
          <a:bodyPr anchor="ctr"/>
          <a:lstStyle>
            <a:lvl1pPr marL="0" indent="0" algn="ctr">
              <a:buNone/>
              <a:defRPr/>
            </a:lvl1pPr>
          </a:lstStyle>
          <a:p>
            <a:r>
              <a:rPr lang="en-US"/>
              <a:t>Click to add image </a:t>
            </a:r>
          </a:p>
          <a:p>
            <a:endParaRPr lang="en-US"/>
          </a:p>
          <a:p>
            <a:endParaRPr lang="en-US"/>
          </a:p>
        </p:txBody>
      </p:sp>
      <p:sp>
        <p:nvSpPr>
          <p:cNvPr id="2" name="Title 1">
            <a:extLst>
              <a:ext uri="{FF2B5EF4-FFF2-40B4-BE49-F238E27FC236}">
                <a16:creationId xmlns:a16="http://schemas.microsoft.com/office/drawing/2014/main" id="{4A49D141-527B-6DA1-D2B2-96102F79F102}"/>
              </a:ext>
            </a:extLst>
          </p:cNvPr>
          <p:cNvSpPr>
            <a:spLocks noGrp="1"/>
          </p:cNvSpPr>
          <p:nvPr>
            <p:ph type="title" hasCustomPrompt="1"/>
          </p:nvPr>
        </p:nvSpPr>
        <p:spPr>
          <a:xfrm>
            <a:off x="536400" y="536400"/>
            <a:ext cx="7047698" cy="867571"/>
          </a:xfrm>
        </p:spPr>
        <p:txBody>
          <a:bodyPr/>
          <a:lstStyle/>
          <a:p>
            <a:r>
              <a:rPr lang="en-US"/>
              <a:t>Content Slide with One Image</a:t>
            </a:r>
          </a:p>
        </p:txBody>
      </p:sp>
      <p:sp>
        <p:nvSpPr>
          <p:cNvPr id="3" name="Content Placeholder 2">
            <a:extLst>
              <a:ext uri="{FF2B5EF4-FFF2-40B4-BE49-F238E27FC236}">
                <a16:creationId xmlns:a16="http://schemas.microsoft.com/office/drawing/2014/main" id="{4EAAE59E-D6A7-B0E4-235A-3A977C2309EC}"/>
              </a:ext>
            </a:extLst>
          </p:cNvPr>
          <p:cNvSpPr>
            <a:spLocks noGrp="1"/>
          </p:cNvSpPr>
          <p:nvPr>
            <p:ph idx="1"/>
          </p:nvPr>
        </p:nvSpPr>
        <p:spPr>
          <a:xfrm>
            <a:off x="536400" y="1700611"/>
            <a:ext cx="7047698" cy="44763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B47677DF-0A3C-E65D-7AEF-52EE35A1F9E2}"/>
              </a:ext>
            </a:extLst>
          </p:cNvPr>
          <p:cNvSpPr/>
          <p:nvPr/>
        </p:nvSpPr>
        <p:spPr>
          <a:xfrm>
            <a:off x="7807957" y="536401"/>
            <a:ext cx="3878973" cy="5655852"/>
          </a:xfrm>
          <a:prstGeom prst="rect">
            <a:avLst/>
          </a:prstGeom>
          <a:noFill/>
          <a:ln w="9525">
            <a:solidFill>
              <a:srgbClr val="5A7E9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00A125DF-DBAC-E29C-04C4-EF875C9890B3}"/>
              </a:ext>
            </a:extLst>
          </p:cNvPr>
          <p:cNvSpPr>
            <a:spLocks noGrp="1"/>
          </p:cNvSpPr>
          <p:nvPr>
            <p:ph type="sldNum" sz="quarter" idx="4"/>
          </p:nvPr>
        </p:nvSpPr>
        <p:spPr>
          <a:xfrm>
            <a:off x="8912400" y="6505200"/>
            <a:ext cx="2743200" cy="144000"/>
          </a:xfrm>
          <a:prstGeom prst="rect">
            <a:avLst/>
          </a:prstGeom>
        </p:spPr>
        <p:txBody>
          <a:bodyPr vert="horz" lIns="0" tIns="0" rIns="0" bIns="0" rtlCol="0" anchor="ctr"/>
          <a:lstStyle>
            <a:lvl1pPr algn="r">
              <a:defRPr sz="8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fld id="{ADD6FEE5-4C5E-9B47-B172-13D1EA355656}" type="slidenum">
              <a:rPr lang="en-US" smtClean="0"/>
              <a:pPr/>
              <a:t>‹#›</a:t>
            </a:fld>
            <a:endParaRPr lang="en-US"/>
          </a:p>
        </p:txBody>
      </p:sp>
      <p:sp>
        <p:nvSpPr>
          <p:cNvPr id="6" name="Text Placeholder 5">
            <a:extLst>
              <a:ext uri="{FF2B5EF4-FFF2-40B4-BE49-F238E27FC236}">
                <a16:creationId xmlns:a16="http://schemas.microsoft.com/office/drawing/2014/main" id="{0317BE75-F2CB-BBD1-B04B-7CB7142D89A7}"/>
              </a:ext>
            </a:extLst>
          </p:cNvPr>
          <p:cNvSpPr>
            <a:spLocks noGrp="1"/>
          </p:cNvSpPr>
          <p:nvPr>
            <p:ph type="body" sz="quarter" idx="10"/>
          </p:nvPr>
        </p:nvSpPr>
        <p:spPr>
          <a:xfrm>
            <a:off x="536575" y="1053854"/>
            <a:ext cx="7047523" cy="358775"/>
          </a:xfrm>
        </p:spPr>
        <p:txBody>
          <a:bodyPr anchor="ctr" anchorCtr="0">
            <a:noAutofit/>
          </a:bodyPr>
          <a:lstStyle>
            <a:lvl1pPr marL="0" indent="0">
              <a:buNone/>
              <a:defRPr sz="2000">
                <a:solidFill>
                  <a:schemeClr val="accent1"/>
                </a:solidFill>
                <a:latin typeface="Open Sans SemiBold" pitchFamily="2" charset="0"/>
                <a:ea typeface="Open Sans SemiBold" pitchFamily="2" charset="0"/>
                <a:cs typeface="Open Sans SemiBold" pitchFamily="2" charset="0"/>
              </a:defRPr>
            </a:lvl1pPr>
            <a:lvl2pPr marL="180975" indent="0">
              <a:buNone/>
              <a:defRPr/>
            </a:lvl2pPr>
          </a:lstStyle>
          <a:p>
            <a:pPr lvl="0"/>
            <a:r>
              <a:rPr lang="en-US"/>
              <a:t>Click to edit Master text styles</a:t>
            </a:r>
          </a:p>
        </p:txBody>
      </p:sp>
    </p:spTree>
    <p:extLst>
      <p:ext uri="{BB962C8B-B14F-4D97-AF65-F5344CB8AC3E}">
        <p14:creationId xmlns:p14="http://schemas.microsoft.com/office/powerpoint/2010/main" val="386529451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 Images">
    <p:spTree>
      <p:nvGrpSpPr>
        <p:cNvPr id="1" name=""/>
        <p:cNvGrpSpPr/>
        <p:nvPr/>
      </p:nvGrpSpPr>
      <p:grpSpPr>
        <a:xfrm>
          <a:off x="0" y="0"/>
          <a:ext cx="0" cy="0"/>
          <a:chOff x="0" y="0"/>
          <a:chExt cx="0" cy="0"/>
        </a:xfrm>
      </p:grpSpPr>
      <p:sp>
        <p:nvSpPr>
          <p:cNvPr id="12" name="Picture Placeholder 14">
            <a:extLst>
              <a:ext uri="{FF2B5EF4-FFF2-40B4-BE49-F238E27FC236}">
                <a16:creationId xmlns:a16="http://schemas.microsoft.com/office/drawing/2014/main" id="{33C9232D-BC55-8DCE-BBEC-24D93F7C43CC}"/>
              </a:ext>
            </a:extLst>
          </p:cNvPr>
          <p:cNvSpPr>
            <a:spLocks noGrp="1"/>
          </p:cNvSpPr>
          <p:nvPr>
            <p:ph type="pic" sz="quarter" idx="23" hasCustomPrompt="1"/>
          </p:nvPr>
        </p:nvSpPr>
        <p:spPr>
          <a:xfrm>
            <a:off x="8050406" y="788141"/>
            <a:ext cx="3387962" cy="2114990"/>
          </a:xfrm>
          <a:solidFill>
            <a:schemeClr val="bg1"/>
          </a:solidFill>
          <a:ln>
            <a:noFill/>
          </a:ln>
          <a:effectLst/>
        </p:spPr>
        <p:txBody>
          <a:bodyPr anchor="ctr"/>
          <a:lstStyle>
            <a:lvl1pPr marL="0" indent="0" algn="ctr">
              <a:buNone/>
              <a:defRPr/>
            </a:lvl1pPr>
          </a:lstStyle>
          <a:p>
            <a:r>
              <a:rPr lang="en-US"/>
              <a:t>Click to add image</a:t>
            </a:r>
          </a:p>
          <a:p>
            <a:endParaRPr lang="en-US"/>
          </a:p>
          <a:p>
            <a:endParaRPr lang="en-US"/>
          </a:p>
        </p:txBody>
      </p:sp>
      <p:sp>
        <p:nvSpPr>
          <p:cNvPr id="13" name="Picture Placeholder 14">
            <a:extLst>
              <a:ext uri="{FF2B5EF4-FFF2-40B4-BE49-F238E27FC236}">
                <a16:creationId xmlns:a16="http://schemas.microsoft.com/office/drawing/2014/main" id="{E70CC126-49E0-66EC-044D-DE545D2DA5AF}"/>
              </a:ext>
            </a:extLst>
          </p:cNvPr>
          <p:cNvSpPr>
            <a:spLocks noGrp="1"/>
          </p:cNvSpPr>
          <p:nvPr>
            <p:ph type="pic" sz="quarter" idx="24" hasCustomPrompt="1"/>
          </p:nvPr>
        </p:nvSpPr>
        <p:spPr>
          <a:xfrm>
            <a:off x="8050406" y="3832038"/>
            <a:ext cx="3387962" cy="2114990"/>
          </a:xfrm>
          <a:solidFill>
            <a:schemeClr val="bg1"/>
          </a:solidFill>
          <a:ln>
            <a:noFill/>
          </a:ln>
          <a:effectLst/>
        </p:spPr>
        <p:txBody>
          <a:bodyPr anchor="ctr"/>
          <a:lstStyle>
            <a:lvl1pPr marL="0" indent="0" algn="ctr">
              <a:buNone/>
              <a:defRPr/>
            </a:lvl1pPr>
          </a:lstStyle>
          <a:p>
            <a:r>
              <a:rPr lang="en-US"/>
              <a:t>Click to add image</a:t>
            </a:r>
          </a:p>
          <a:p>
            <a:endParaRPr lang="en-US"/>
          </a:p>
          <a:p>
            <a:endParaRPr lang="en-US"/>
          </a:p>
        </p:txBody>
      </p:sp>
      <p:sp>
        <p:nvSpPr>
          <p:cNvPr id="2" name="Title 1">
            <a:extLst>
              <a:ext uri="{FF2B5EF4-FFF2-40B4-BE49-F238E27FC236}">
                <a16:creationId xmlns:a16="http://schemas.microsoft.com/office/drawing/2014/main" id="{4A49D141-527B-6DA1-D2B2-96102F79F102}"/>
              </a:ext>
            </a:extLst>
          </p:cNvPr>
          <p:cNvSpPr>
            <a:spLocks noGrp="1"/>
          </p:cNvSpPr>
          <p:nvPr>
            <p:ph type="title" hasCustomPrompt="1"/>
          </p:nvPr>
        </p:nvSpPr>
        <p:spPr>
          <a:xfrm>
            <a:off x="536400" y="536400"/>
            <a:ext cx="7047698" cy="874395"/>
          </a:xfrm>
        </p:spPr>
        <p:txBody>
          <a:bodyPr/>
          <a:lstStyle/>
          <a:p>
            <a:r>
              <a:rPr lang="en-US"/>
              <a:t>Content Slide with Two Images</a:t>
            </a:r>
          </a:p>
        </p:txBody>
      </p:sp>
      <p:sp>
        <p:nvSpPr>
          <p:cNvPr id="3" name="Content Placeholder 2">
            <a:extLst>
              <a:ext uri="{FF2B5EF4-FFF2-40B4-BE49-F238E27FC236}">
                <a16:creationId xmlns:a16="http://schemas.microsoft.com/office/drawing/2014/main" id="{4EAAE59E-D6A7-B0E4-235A-3A977C2309EC}"/>
              </a:ext>
            </a:extLst>
          </p:cNvPr>
          <p:cNvSpPr>
            <a:spLocks noGrp="1"/>
          </p:cNvSpPr>
          <p:nvPr>
            <p:ph idx="1"/>
          </p:nvPr>
        </p:nvSpPr>
        <p:spPr>
          <a:xfrm>
            <a:off x="536400" y="1700611"/>
            <a:ext cx="7047698" cy="44763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Rectangle 8">
            <a:extLst>
              <a:ext uri="{FF2B5EF4-FFF2-40B4-BE49-F238E27FC236}">
                <a16:creationId xmlns:a16="http://schemas.microsoft.com/office/drawing/2014/main" id="{A376E29A-2B05-E38C-6369-C14A308D447A}"/>
              </a:ext>
            </a:extLst>
          </p:cNvPr>
          <p:cNvSpPr/>
          <p:nvPr userDrawn="1"/>
        </p:nvSpPr>
        <p:spPr>
          <a:xfrm>
            <a:off x="7806205" y="3558321"/>
            <a:ext cx="3890618" cy="2623768"/>
          </a:xfrm>
          <a:prstGeom prst="rect">
            <a:avLst/>
          </a:prstGeom>
          <a:noFill/>
          <a:ln w="9525">
            <a:solidFill>
              <a:srgbClr val="5A7E9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819F398E-4D72-592A-162F-3B038ECB5BB6}"/>
              </a:ext>
            </a:extLst>
          </p:cNvPr>
          <p:cNvSpPr/>
          <p:nvPr userDrawn="1"/>
        </p:nvSpPr>
        <p:spPr>
          <a:xfrm>
            <a:off x="7806205" y="548300"/>
            <a:ext cx="3890618" cy="2623768"/>
          </a:xfrm>
          <a:prstGeom prst="rect">
            <a:avLst/>
          </a:prstGeom>
          <a:noFill/>
          <a:ln w="9525">
            <a:solidFill>
              <a:srgbClr val="5A7E9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3">
            <a:extLst>
              <a:ext uri="{FF2B5EF4-FFF2-40B4-BE49-F238E27FC236}">
                <a16:creationId xmlns:a16="http://schemas.microsoft.com/office/drawing/2014/main" id="{6D8508EF-8CD0-AEB5-669B-BF605A4B49BC}"/>
              </a:ext>
            </a:extLst>
          </p:cNvPr>
          <p:cNvSpPr>
            <a:spLocks noGrp="1"/>
          </p:cNvSpPr>
          <p:nvPr>
            <p:ph type="sldNum" sz="quarter" idx="4"/>
          </p:nvPr>
        </p:nvSpPr>
        <p:spPr>
          <a:xfrm>
            <a:off x="8912400" y="6505200"/>
            <a:ext cx="2743200" cy="144000"/>
          </a:xfrm>
          <a:prstGeom prst="rect">
            <a:avLst/>
          </a:prstGeom>
        </p:spPr>
        <p:txBody>
          <a:bodyPr vert="horz" lIns="0" tIns="0" rIns="0" bIns="0" rtlCol="0" anchor="ctr"/>
          <a:lstStyle>
            <a:lvl1pPr algn="r">
              <a:defRPr sz="8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fld id="{ADD6FEE5-4C5E-9B47-B172-13D1EA355656}" type="slidenum">
              <a:rPr lang="en-US" smtClean="0"/>
              <a:pPr/>
              <a:t>‹#›</a:t>
            </a:fld>
            <a:endParaRPr lang="en-US"/>
          </a:p>
        </p:txBody>
      </p:sp>
      <p:sp>
        <p:nvSpPr>
          <p:cNvPr id="4" name="Text Placeholder 5">
            <a:extLst>
              <a:ext uri="{FF2B5EF4-FFF2-40B4-BE49-F238E27FC236}">
                <a16:creationId xmlns:a16="http://schemas.microsoft.com/office/drawing/2014/main" id="{91D66D9F-D353-B796-99FE-8B1C5190CDFF}"/>
              </a:ext>
            </a:extLst>
          </p:cNvPr>
          <p:cNvSpPr>
            <a:spLocks noGrp="1"/>
          </p:cNvSpPr>
          <p:nvPr>
            <p:ph type="body" sz="quarter" idx="10"/>
          </p:nvPr>
        </p:nvSpPr>
        <p:spPr>
          <a:xfrm>
            <a:off x="536575" y="1053854"/>
            <a:ext cx="7047523" cy="358775"/>
          </a:xfrm>
        </p:spPr>
        <p:txBody>
          <a:bodyPr anchor="ctr" anchorCtr="0">
            <a:noAutofit/>
          </a:bodyPr>
          <a:lstStyle>
            <a:lvl1pPr marL="0" indent="0">
              <a:buNone/>
              <a:defRPr sz="2000">
                <a:solidFill>
                  <a:schemeClr val="accent1"/>
                </a:solidFill>
                <a:latin typeface="Open Sans SemiBold" pitchFamily="2" charset="0"/>
                <a:ea typeface="Open Sans SemiBold" pitchFamily="2" charset="0"/>
                <a:cs typeface="Open Sans SemiBold" pitchFamily="2" charset="0"/>
              </a:defRPr>
            </a:lvl1pPr>
            <a:lvl2pPr marL="180975" indent="0">
              <a:buNone/>
              <a:defRPr/>
            </a:lvl2pPr>
          </a:lstStyle>
          <a:p>
            <a:pPr lvl="0"/>
            <a:r>
              <a:rPr lang="en-US"/>
              <a:t>Click to edit Master text styles</a:t>
            </a:r>
          </a:p>
        </p:txBody>
      </p:sp>
    </p:spTree>
    <p:extLst>
      <p:ext uri="{BB962C8B-B14F-4D97-AF65-F5344CB8AC3E}">
        <p14:creationId xmlns:p14="http://schemas.microsoft.com/office/powerpoint/2010/main" val="344099957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 Images">
    <p:spTree>
      <p:nvGrpSpPr>
        <p:cNvPr id="1" name=""/>
        <p:cNvGrpSpPr/>
        <p:nvPr/>
      </p:nvGrpSpPr>
      <p:grpSpPr>
        <a:xfrm>
          <a:off x="0" y="0"/>
          <a:ext cx="0" cy="0"/>
          <a:chOff x="0" y="0"/>
          <a:chExt cx="0" cy="0"/>
        </a:xfrm>
      </p:grpSpPr>
      <p:sp>
        <p:nvSpPr>
          <p:cNvPr id="16" name="Picture Placeholder 14">
            <a:extLst>
              <a:ext uri="{FF2B5EF4-FFF2-40B4-BE49-F238E27FC236}">
                <a16:creationId xmlns:a16="http://schemas.microsoft.com/office/drawing/2014/main" id="{21BAE1A5-5EC9-99B9-53C7-03E80A3AF316}"/>
              </a:ext>
            </a:extLst>
          </p:cNvPr>
          <p:cNvSpPr>
            <a:spLocks noGrp="1"/>
          </p:cNvSpPr>
          <p:nvPr>
            <p:ph type="pic" sz="quarter" idx="22" hasCustomPrompt="1"/>
          </p:nvPr>
        </p:nvSpPr>
        <p:spPr>
          <a:xfrm>
            <a:off x="8050406" y="777269"/>
            <a:ext cx="3379594" cy="1161833"/>
          </a:xfrm>
          <a:solidFill>
            <a:schemeClr val="bg1"/>
          </a:solidFill>
          <a:ln>
            <a:noFill/>
          </a:ln>
          <a:effectLst/>
        </p:spPr>
        <p:txBody>
          <a:bodyPr anchor="ctr"/>
          <a:lstStyle>
            <a:lvl1pPr marL="0" indent="0" algn="ctr">
              <a:buNone/>
              <a:defRPr sz="1200"/>
            </a:lvl1pPr>
          </a:lstStyle>
          <a:p>
            <a:r>
              <a:rPr lang="en-US"/>
              <a:t>Click to add image</a:t>
            </a:r>
          </a:p>
          <a:p>
            <a:endParaRPr lang="en-US"/>
          </a:p>
          <a:p>
            <a:endParaRPr lang="en-US"/>
          </a:p>
        </p:txBody>
      </p:sp>
      <p:sp>
        <p:nvSpPr>
          <p:cNvPr id="17" name="Picture Placeholder 14">
            <a:extLst>
              <a:ext uri="{FF2B5EF4-FFF2-40B4-BE49-F238E27FC236}">
                <a16:creationId xmlns:a16="http://schemas.microsoft.com/office/drawing/2014/main" id="{CAD75ADC-FF03-3F1D-88E4-C316590248C8}"/>
              </a:ext>
            </a:extLst>
          </p:cNvPr>
          <p:cNvSpPr>
            <a:spLocks noGrp="1"/>
          </p:cNvSpPr>
          <p:nvPr>
            <p:ph type="pic" sz="quarter" idx="23" hasCustomPrompt="1"/>
          </p:nvPr>
        </p:nvSpPr>
        <p:spPr>
          <a:xfrm>
            <a:off x="8050406" y="2780160"/>
            <a:ext cx="3379594" cy="1200204"/>
          </a:xfrm>
          <a:solidFill>
            <a:schemeClr val="bg1"/>
          </a:solidFill>
          <a:ln>
            <a:noFill/>
          </a:ln>
          <a:effectLst/>
        </p:spPr>
        <p:txBody>
          <a:bodyPr anchor="ctr"/>
          <a:lstStyle>
            <a:lvl1pPr marL="0" indent="0" algn="ctr">
              <a:buNone/>
              <a:defRPr sz="1200"/>
            </a:lvl1pPr>
          </a:lstStyle>
          <a:p>
            <a:r>
              <a:rPr lang="en-US"/>
              <a:t>Click to add image</a:t>
            </a:r>
          </a:p>
          <a:p>
            <a:endParaRPr lang="en-US"/>
          </a:p>
          <a:p>
            <a:endParaRPr lang="en-US"/>
          </a:p>
        </p:txBody>
      </p:sp>
      <p:sp>
        <p:nvSpPr>
          <p:cNvPr id="18" name="Picture Placeholder 14">
            <a:extLst>
              <a:ext uri="{FF2B5EF4-FFF2-40B4-BE49-F238E27FC236}">
                <a16:creationId xmlns:a16="http://schemas.microsoft.com/office/drawing/2014/main" id="{FB7ED24C-98F5-D9AC-F1CB-87F2ADDB2D83}"/>
              </a:ext>
            </a:extLst>
          </p:cNvPr>
          <p:cNvSpPr>
            <a:spLocks noGrp="1"/>
          </p:cNvSpPr>
          <p:nvPr>
            <p:ph type="pic" sz="quarter" idx="24" hasCustomPrompt="1"/>
          </p:nvPr>
        </p:nvSpPr>
        <p:spPr>
          <a:xfrm>
            <a:off x="8050406" y="4786896"/>
            <a:ext cx="3379594" cy="1160077"/>
          </a:xfrm>
          <a:solidFill>
            <a:schemeClr val="bg1"/>
          </a:solidFill>
          <a:ln>
            <a:noFill/>
          </a:ln>
          <a:effectLst/>
        </p:spPr>
        <p:txBody>
          <a:bodyPr anchor="ctr"/>
          <a:lstStyle>
            <a:lvl1pPr marL="0" indent="0" algn="ctr">
              <a:buNone/>
              <a:defRPr sz="1200"/>
            </a:lvl1pPr>
          </a:lstStyle>
          <a:p>
            <a:r>
              <a:rPr lang="en-US"/>
              <a:t>Click to add image</a:t>
            </a:r>
          </a:p>
          <a:p>
            <a:endParaRPr lang="en-US"/>
          </a:p>
          <a:p>
            <a:endParaRPr lang="en-US"/>
          </a:p>
        </p:txBody>
      </p:sp>
      <p:sp>
        <p:nvSpPr>
          <p:cNvPr id="2" name="Title 1">
            <a:extLst>
              <a:ext uri="{FF2B5EF4-FFF2-40B4-BE49-F238E27FC236}">
                <a16:creationId xmlns:a16="http://schemas.microsoft.com/office/drawing/2014/main" id="{4A49D141-527B-6DA1-D2B2-96102F79F102}"/>
              </a:ext>
            </a:extLst>
          </p:cNvPr>
          <p:cNvSpPr>
            <a:spLocks noGrp="1"/>
          </p:cNvSpPr>
          <p:nvPr>
            <p:ph type="title" hasCustomPrompt="1"/>
          </p:nvPr>
        </p:nvSpPr>
        <p:spPr>
          <a:xfrm>
            <a:off x="536400" y="536400"/>
            <a:ext cx="7047698" cy="860747"/>
          </a:xfrm>
        </p:spPr>
        <p:txBody>
          <a:bodyPr/>
          <a:lstStyle/>
          <a:p>
            <a:r>
              <a:rPr lang="en-US"/>
              <a:t>Content Slide with Three Images</a:t>
            </a:r>
          </a:p>
        </p:txBody>
      </p:sp>
      <p:sp>
        <p:nvSpPr>
          <p:cNvPr id="3" name="Content Placeholder 2">
            <a:extLst>
              <a:ext uri="{FF2B5EF4-FFF2-40B4-BE49-F238E27FC236}">
                <a16:creationId xmlns:a16="http://schemas.microsoft.com/office/drawing/2014/main" id="{4EAAE59E-D6A7-B0E4-235A-3A977C2309EC}"/>
              </a:ext>
            </a:extLst>
          </p:cNvPr>
          <p:cNvSpPr>
            <a:spLocks noGrp="1"/>
          </p:cNvSpPr>
          <p:nvPr>
            <p:ph idx="1"/>
          </p:nvPr>
        </p:nvSpPr>
        <p:spPr>
          <a:xfrm>
            <a:off x="536400" y="1700611"/>
            <a:ext cx="7047698" cy="44763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513E6ACB-E2DD-6AAB-0E4F-E36E39D90C10}"/>
              </a:ext>
            </a:extLst>
          </p:cNvPr>
          <p:cNvSpPr/>
          <p:nvPr/>
        </p:nvSpPr>
        <p:spPr>
          <a:xfrm>
            <a:off x="7810500" y="539044"/>
            <a:ext cx="3845099" cy="1655142"/>
          </a:xfrm>
          <a:prstGeom prst="rect">
            <a:avLst/>
          </a:prstGeom>
          <a:noFill/>
          <a:ln w="9525">
            <a:solidFill>
              <a:srgbClr val="5A7E9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DCCCA6A4-0406-7B3A-2D33-6B2C6CFD9DF2}"/>
              </a:ext>
            </a:extLst>
          </p:cNvPr>
          <p:cNvSpPr/>
          <p:nvPr/>
        </p:nvSpPr>
        <p:spPr>
          <a:xfrm>
            <a:off x="7810500" y="2548465"/>
            <a:ext cx="3845099" cy="1655142"/>
          </a:xfrm>
          <a:prstGeom prst="rect">
            <a:avLst/>
          </a:prstGeom>
          <a:noFill/>
          <a:ln w="9525">
            <a:solidFill>
              <a:srgbClr val="5A7E9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91DA915-68F2-79A1-355E-08EFD90ABC17}"/>
              </a:ext>
            </a:extLst>
          </p:cNvPr>
          <p:cNvSpPr/>
          <p:nvPr/>
        </p:nvSpPr>
        <p:spPr>
          <a:xfrm>
            <a:off x="7810500" y="4537111"/>
            <a:ext cx="3845099" cy="1655142"/>
          </a:xfrm>
          <a:prstGeom prst="rect">
            <a:avLst/>
          </a:prstGeom>
          <a:noFill/>
          <a:ln w="9525">
            <a:solidFill>
              <a:srgbClr val="5A7E9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3">
            <a:extLst>
              <a:ext uri="{FF2B5EF4-FFF2-40B4-BE49-F238E27FC236}">
                <a16:creationId xmlns:a16="http://schemas.microsoft.com/office/drawing/2014/main" id="{BC34A01B-5071-8FCA-C047-FEB6D36EE72F}"/>
              </a:ext>
            </a:extLst>
          </p:cNvPr>
          <p:cNvSpPr>
            <a:spLocks noGrp="1"/>
          </p:cNvSpPr>
          <p:nvPr>
            <p:ph type="sldNum" sz="quarter" idx="4"/>
          </p:nvPr>
        </p:nvSpPr>
        <p:spPr>
          <a:xfrm>
            <a:off x="8912400" y="6505200"/>
            <a:ext cx="2743200" cy="144000"/>
          </a:xfrm>
          <a:prstGeom prst="rect">
            <a:avLst/>
          </a:prstGeom>
        </p:spPr>
        <p:txBody>
          <a:bodyPr vert="horz" lIns="0" tIns="0" rIns="0" bIns="0" rtlCol="0" anchor="ctr"/>
          <a:lstStyle>
            <a:lvl1pPr algn="r">
              <a:defRPr sz="8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fld id="{ADD6FEE5-4C5E-9B47-B172-13D1EA355656}" type="slidenum">
              <a:rPr lang="en-US" smtClean="0"/>
              <a:pPr/>
              <a:t>‹#›</a:t>
            </a:fld>
            <a:endParaRPr lang="en-US"/>
          </a:p>
        </p:txBody>
      </p:sp>
      <p:sp>
        <p:nvSpPr>
          <p:cNvPr id="4" name="Text Placeholder 5">
            <a:extLst>
              <a:ext uri="{FF2B5EF4-FFF2-40B4-BE49-F238E27FC236}">
                <a16:creationId xmlns:a16="http://schemas.microsoft.com/office/drawing/2014/main" id="{CE20917F-DE28-7743-B70B-37056458C153}"/>
              </a:ext>
            </a:extLst>
          </p:cNvPr>
          <p:cNvSpPr>
            <a:spLocks noGrp="1"/>
          </p:cNvSpPr>
          <p:nvPr>
            <p:ph type="body" sz="quarter" idx="10"/>
          </p:nvPr>
        </p:nvSpPr>
        <p:spPr>
          <a:xfrm>
            <a:off x="536575" y="1053854"/>
            <a:ext cx="7047523" cy="358775"/>
          </a:xfrm>
        </p:spPr>
        <p:txBody>
          <a:bodyPr anchor="ctr" anchorCtr="0">
            <a:noAutofit/>
          </a:bodyPr>
          <a:lstStyle>
            <a:lvl1pPr marL="0" indent="0">
              <a:buNone/>
              <a:defRPr sz="2000">
                <a:solidFill>
                  <a:schemeClr val="accent1"/>
                </a:solidFill>
                <a:latin typeface="Open Sans SemiBold" pitchFamily="2" charset="0"/>
                <a:ea typeface="Open Sans SemiBold" pitchFamily="2" charset="0"/>
                <a:cs typeface="Open Sans SemiBold" pitchFamily="2" charset="0"/>
              </a:defRPr>
            </a:lvl1pPr>
            <a:lvl2pPr marL="180975" indent="0">
              <a:buNone/>
              <a:defRPr/>
            </a:lvl2pPr>
          </a:lstStyle>
          <a:p>
            <a:pPr lvl="0"/>
            <a:r>
              <a:rPr lang="en-US"/>
              <a:t>Click to edit Master text styles</a:t>
            </a:r>
          </a:p>
        </p:txBody>
      </p:sp>
    </p:spTree>
    <p:extLst>
      <p:ext uri="{BB962C8B-B14F-4D97-AF65-F5344CB8AC3E}">
        <p14:creationId xmlns:p14="http://schemas.microsoft.com/office/powerpoint/2010/main" val="70064016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 Images">
    <p:spTree>
      <p:nvGrpSpPr>
        <p:cNvPr id="1" name=""/>
        <p:cNvGrpSpPr/>
        <p:nvPr/>
      </p:nvGrpSpPr>
      <p:grpSpPr>
        <a:xfrm>
          <a:off x="0" y="0"/>
          <a:ext cx="0" cy="0"/>
          <a:chOff x="0" y="0"/>
          <a:chExt cx="0" cy="0"/>
        </a:xfrm>
      </p:grpSpPr>
      <p:sp>
        <p:nvSpPr>
          <p:cNvPr id="21" name="Picture Placeholder 14">
            <a:extLst>
              <a:ext uri="{FF2B5EF4-FFF2-40B4-BE49-F238E27FC236}">
                <a16:creationId xmlns:a16="http://schemas.microsoft.com/office/drawing/2014/main" id="{BC6043C9-B76C-E3FE-A62D-00CD53E97C5F}"/>
              </a:ext>
            </a:extLst>
          </p:cNvPr>
          <p:cNvSpPr>
            <a:spLocks noGrp="1"/>
          </p:cNvSpPr>
          <p:nvPr>
            <p:ph type="pic" sz="quarter" idx="20" hasCustomPrompt="1"/>
          </p:nvPr>
        </p:nvSpPr>
        <p:spPr>
          <a:xfrm>
            <a:off x="8050406" y="780712"/>
            <a:ext cx="1341901" cy="2228824"/>
          </a:xfrm>
          <a:solidFill>
            <a:schemeClr val="bg1"/>
          </a:solidFill>
          <a:ln>
            <a:noFill/>
          </a:ln>
          <a:effectLst/>
        </p:spPr>
        <p:txBody>
          <a:bodyPr anchor="ctr">
            <a:noAutofit/>
          </a:bodyPr>
          <a:lstStyle>
            <a:lvl1pPr marL="0" indent="0" algn="ctr">
              <a:buNone/>
              <a:defRPr sz="1100"/>
            </a:lvl1pPr>
          </a:lstStyle>
          <a:p>
            <a:r>
              <a:rPr lang="en-US"/>
              <a:t>Click to add image</a:t>
            </a:r>
          </a:p>
          <a:p>
            <a:endParaRPr lang="en-US"/>
          </a:p>
          <a:p>
            <a:endParaRPr lang="en-US"/>
          </a:p>
        </p:txBody>
      </p:sp>
      <p:sp>
        <p:nvSpPr>
          <p:cNvPr id="22" name="Picture Placeholder 14">
            <a:extLst>
              <a:ext uri="{FF2B5EF4-FFF2-40B4-BE49-F238E27FC236}">
                <a16:creationId xmlns:a16="http://schemas.microsoft.com/office/drawing/2014/main" id="{ABC9A212-9CB6-9DEF-8616-CEC9474FA5E5}"/>
              </a:ext>
            </a:extLst>
          </p:cNvPr>
          <p:cNvSpPr>
            <a:spLocks noGrp="1"/>
          </p:cNvSpPr>
          <p:nvPr>
            <p:ph type="pic" sz="quarter" idx="21" hasCustomPrompt="1"/>
          </p:nvPr>
        </p:nvSpPr>
        <p:spPr>
          <a:xfrm>
            <a:off x="10092439" y="780712"/>
            <a:ext cx="1341901" cy="2228824"/>
          </a:xfrm>
          <a:solidFill>
            <a:schemeClr val="bg1"/>
          </a:solidFill>
          <a:ln>
            <a:noFill/>
          </a:ln>
          <a:effectLst/>
        </p:spPr>
        <p:txBody>
          <a:bodyPr anchor="ctr"/>
          <a:lstStyle>
            <a:lvl1pPr marL="0" indent="0" algn="ctr">
              <a:buNone/>
              <a:defRPr sz="1100"/>
            </a:lvl1pPr>
          </a:lstStyle>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a:t>Click to add image</a:t>
            </a:r>
          </a:p>
          <a:p>
            <a:endParaRPr lang="en-US"/>
          </a:p>
          <a:p>
            <a:endParaRPr lang="en-US"/>
          </a:p>
        </p:txBody>
      </p:sp>
      <p:sp>
        <p:nvSpPr>
          <p:cNvPr id="23" name="Picture Placeholder 14">
            <a:extLst>
              <a:ext uri="{FF2B5EF4-FFF2-40B4-BE49-F238E27FC236}">
                <a16:creationId xmlns:a16="http://schemas.microsoft.com/office/drawing/2014/main" id="{824B4077-A201-8790-C610-5F1480366B66}"/>
              </a:ext>
            </a:extLst>
          </p:cNvPr>
          <p:cNvSpPr>
            <a:spLocks noGrp="1"/>
          </p:cNvSpPr>
          <p:nvPr>
            <p:ph type="pic" sz="quarter" idx="22" hasCustomPrompt="1"/>
          </p:nvPr>
        </p:nvSpPr>
        <p:spPr>
          <a:xfrm>
            <a:off x="8050406" y="3714776"/>
            <a:ext cx="1341901" cy="2228824"/>
          </a:xfrm>
          <a:solidFill>
            <a:schemeClr val="bg1"/>
          </a:solidFill>
          <a:ln>
            <a:noFill/>
          </a:ln>
          <a:effectLst/>
        </p:spPr>
        <p:txBody>
          <a:bodyPr anchor="ctr"/>
          <a:lstStyle>
            <a:lvl1pPr marL="0" indent="0" algn="ctr">
              <a:buNone/>
              <a:defRPr sz="1200"/>
            </a:lvl1pPr>
          </a:lstStyle>
          <a:p>
            <a:r>
              <a:rPr lang="en-US"/>
              <a:t>Click to add image</a:t>
            </a:r>
          </a:p>
          <a:p>
            <a:endParaRPr lang="en-US"/>
          </a:p>
          <a:p>
            <a:endParaRPr lang="en-US"/>
          </a:p>
        </p:txBody>
      </p:sp>
      <p:sp>
        <p:nvSpPr>
          <p:cNvPr id="24" name="Picture Placeholder 14">
            <a:extLst>
              <a:ext uri="{FF2B5EF4-FFF2-40B4-BE49-F238E27FC236}">
                <a16:creationId xmlns:a16="http://schemas.microsoft.com/office/drawing/2014/main" id="{81F81002-59E8-AD27-597F-6A928B4CC64B}"/>
              </a:ext>
            </a:extLst>
          </p:cNvPr>
          <p:cNvSpPr>
            <a:spLocks noGrp="1"/>
          </p:cNvSpPr>
          <p:nvPr>
            <p:ph type="pic" sz="quarter" idx="23" hasCustomPrompt="1"/>
          </p:nvPr>
        </p:nvSpPr>
        <p:spPr>
          <a:xfrm>
            <a:off x="10092439" y="3714776"/>
            <a:ext cx="1341901" cy="2228824"/>
          </a:xfrm>
          <a:solidFill>
            <a:schemeClr val="bg1"/>
          </a:solidFill>
          <a:ln>
            <a:noFill/>
          </a:ln>
          <a:effectLst/>
        </p:spPr>
        <p:txBody>
          <a:bodyPr anchor="ctr">
            <a:noAutofit/>
          </a:bodyPr>
          <a:lstStyle>
            <a:lvl1pPr marL="0" indent="0" algn="ctr">
              <a:buNone/>
              <a:defRPr sz="1200"/>
            </a:lvl1pPr>
          </a:lstStyle>
          <a:p>
            <a:r>
              <a:rPr lang="en-US"/>
              <a:t>Click to add image</a:t>
            </a:r>
          </a:p>
          <a:p>
            <a:endParaRPr lang="en-US"/>
          </a:p>
          <a:p>
            <a:endParaRPr lang="en-US"/>
          </a:p>
        </p:txBody>
      </p:sp>
      <p:sp>
        <p:nvSpPr>
          <p:cNvPr id="2" name="Title 1">
            <a:extLst>
              <a:ext uri="{FF2B5EF4-FFF2-40B4-BE49-F238E27FC236}">
                <a16:creationId xmlns:a16="http://schemas.microsoft.com/office/drawing/2014/main" id="{4A49D141-527B-6DA1-D2B2-96102F79F102}"/>
              </a:ext>
            </a:extLst>
          </p:cNvPr>
          <p:cNvSpPr>
            <a:spLocks noGrp="1"/>
          </p:cNvSpPr>
          <p:nvPr>
            <p:ph type="title" hasCustomPrompt="1"/>
          </p:nvPr>
        </p:nvSpPr>
        <p:spPr>
          <a:xfrm>
            <a:off x="536400" y="536400"/>
            <a:ext cx="7047698" cy="867571"/>
          </a:xfrm>
        </p:spPr>
        <p:txBody>
          <a:bodyPr/>
          <a:lstStyle/>
          <a:p>
            <a:r>
              <a:rPr lang="en-US"/>
              <a:t>Content Slide with Four Images</a:t>
            </a:r>
          </a:p>
        </p:txBody>
      </p:sp>
      <p:sp>
        <p:nvSpPr>
          <p:cNvPr id="3" name="Content Placeholder 2">
            <a:extLst>
              <a:ext uri="{FF2B5EF4-FFF2-40B4-BE49-F238E27FC236}">
                <a16:creationId xmlns:a16="http://schemas.microsoft.com/office/drawing/2014/main" id="{4EAAE59E-D6A7-B0E4-235A-3A977C2309EC}"/>
              </a:ext>
            </a:extLst>
          </p:cNvPr>
          <p:cNvSpPr>
            <a:spLocks noGrp="1"/>
          </p:cNvSpPr>
          <p:nvPr>
            <p:ph idx="1"/>
          </p:nvPr>
        </p:nvSpPr>
        <p:spPr>
          <a:xfrm>
            <a:off x="536400" y="1700611"/>
            <a:ext cx="7047698" cy="44763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0CFEB60C-B1E6-DFD3-B859-257FD781D5AF}"/>
              </a:ext>
            </a:extLst>
          </p:cNvPr>
          <p:cNvGrpSpPr/>
          <p:nvPr userDrawn="1"/>
        </p:nvGrpSpPr>
        <p:grpSpPr>
          <a:xfrm>
            <a:off x="7806204" y="536400"/>
            <a:ext cx="3863199" cy="5640563"/>
            <a:chOff x="7806204" y="772857"/>
            <a:chExt cx="3863199" cy="5419396"/>
          </a:xfrm>
        </p:grpSpPr>
        <p:sp>
          <p:nvSpPr>
            <p:cNvPr id="9" name="Rectangle 8">
              <a:extLst>
                <a:ext uri="{FF2B5EF4-FFF2-40B4-BE49-F238E27FC236}">
                  <a16:creationId xmlns:a16="http://schemas.microsoft.com/office/drawing/2014/main" id="{6DE95AE4-7358-A12B-BC85-AFACE0678FF4}"/>
                </a:ext>
              </a:extLst>
            </p:cNvPr>
            <p:cNvSpPr/>
            <p:nvPr/>
          </p:nvSpPr>
          <p:spPr>
            <a:xfrm>
              <a:off x="7806204" y="3596305"/>
              <a:ext cx="1818561" cy="2595948"/>
            </a:xfrm>
            <a:prstGeom prst="rect">
              <a:avLst/>
            </a:prstGeom>
            <a:noFill/>
            <a:ln w="9525">
              <a:solidFill>
                <a:srgbClr val="5A7E9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404F9FD-123C-D10B-51CE-B60731479978}"/>
                </a:ext>
              </a:extLst>
            </p:cNvPr>
            <p:cNvSpPr/>
            <p:nvPr/>
          </p:nvSpPr>
          <p:spPr>
            <a:xfrm>
              <a:off x="7806204" y="772857"/>
              <a:ext cx="1818561" cy="2595948"/>
            </a:xfrm>
            <a:prstGeom prst="rect">
              <a:avLst/>
            </a:prstGeom>
            <a:noFill/>
            <a:ln w="9525">
              <a:solidFill>
                <a:srgbClr val="5A7E9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4E557C98-E457-C20B-54B6-1E6AABCB8A18}"/>
                </a:ext>
              </a:extLst>
            </p:cNvPr>
            <p:cNvSpPr/>
            <p:nvPr/>
          </p:nvSpPr>
          <p:spPr>
            <a:xfrm>
              <a:off x="9850842" y="3596305"/>
              <a:ext cx="1818561" cy="2595948"/>
            </a:xfrm>
            <a:prstGeom prst="rect">
              <a:avLst/>
            </a:prstGeom>
            <a:noFill/>
            <a:ln w="9525">
              <a:solidFill>
                <a:srgbClr val="5A7E9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64A353CF-CB18-7D1A-040A-248F0A7BC9F1}"/>
                </a:ext>
              </a:extLst>
            </p:cNvPr>
            <p:cNvSpPr/>
            <p:nvPr/>
          </p:nvSpPr>
          <p:spPr>
            <a:xfrm>
              <a:off x="9850842" y="772857"/>
              <a:ext cx="1818561" cy="2595948"/>
            </a:xfrm>
            <a:prstGeom prst="rect">
              <a:avLst/>
            </a:prstGeom>
            <a:noFill/>
            <a:ln w="9525">
              <a:solidFill>
                <a:srgbClr val="5A7E9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Slide Number Placeholder 3">
            <a:extLst>
              <a:ext uri="{FF2B5EF4-FFF2-40B4-BE49-F238E27FC236}">
                <a16:creationId xmlns:a16="http://schemas.microsoft.com/office/drawing/2014/main" id="{7C47E15F-D2F4-BDDB-E116-83AD37FCDC4F}"/>
              </a:ext>
            </a:extLst>
          </p:cNvPr>
          <p:cNvSpPr>
            <a:spLocks noGrp="1"/>
          </p:cNvSpPr>
          <p:nvPr>
            <p:ph type="sldNum" sz="quarter" idx="4"/>
          </p:nvPr>
        </p:nvSpPr>
        <p:spPr>
          <a:xfrm>
            <a:off x="8912400" y="6505200"/>
            <a:ext cx="2743200" cy="144000"/>
          </a:xfrm>
          <a:prstGeom prst="rect">
            <a:avLst/>
          </a:prstGeom>
        </p:spPr>
        <p:txBody>
          <a:bodyPr vert="horz" lIns="0" tIns="0" rIns="0" bIns="0" rtlCol="0" anchor="ctr"/>
          <a:lstStyle>
            <a:lvl1pPr algn="r">
              <a:defRPr sz="8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fld id="{ADD6FEE5-4C5E-9B47-B172-13D1EA355656}" type="slidenum">
              <a:rPr lang="en-US" smtClean="0"/>
              <a:pPr/>
              <a:t>‹#›</a:t>
            </a:fld>
            <a:endParaRPr lang="en-US"/>
          </a:p>
        </p:txBody>
      </p:sp>
      <p:sp>
        <p:nvSpPr>
          <p:cNvPr id="4" name="Text Placeholder 5">
            <a:extLst>
              <a:ext uri="{FF2B5EF4-FFF2-40B4-BE49-F238E27FC236}">
                <a16:creationId xmlns:a16="http://schemas.microsoft.com/office/drawing/2014/main" id="{59EBD4EA-0AB3-C051-84ED-6AEF0183C68A}"/>
              </a:ext>
            </a:extLst>
          </p:cNvPr>
          <p:cNvSpPr>
            <a:spLocks noGrp="1"/>
          </p:cNvSpPr>
          <p:nvPr>
            <p:ph type="body" sz="quarter" idx="10"/>
          </p:nvPr>
        </p:nvSpPr>
        <p:spPr>
          <a:xfrm>
            <a:off x="536575" y="1053854"/>
            <a:ext cx="7047523" cy="358775"/>
          </a:xfrm>
        </p:spPr>
        <p:txBody>
          <a:bodyPr anchor="ctr" anchorCtr="0">
            <a:noAutofit/>
          </a:bodyPr>
          <a:lstStyle>
            <a:lvl1pPr marL="0" indent="0">
              <a:buNone/>
              <a:defRPr sz="2000">
                <a:solidFill>
                  <a:schemeClr val="accent1"/>
                </a:solidFill>
                <a:latin typeface="Open Sans SemiBold" pitchFamily="2" charset="0"/>
                <a:ea typeface="Open Sans SemiBold" pitchFamily="2" charset="0"/>
                <a:cs typeface="Open Sans SemiBold" pitchFamily="2" charset="0"/>
              </a:defRPr>
            </a:lvl1pPr>
            <a:lvl2pPr marL="180975" indent="0">
              <a:buNone/>
              <a:defRPr/>
            </a:lvl2pPr>
          </a:lstStyle>
          <a:p>
            <a:pPr lvl="0"/>
            <a:r>
              <a:rPr lang="en-US"/>
              <a:t>Click to edit Master text styles</a:t>
            </a:r>
          </a:p>
        </p:txBody>
      </p:sp>
    </p:spTree>
    <p:extLst>
      <p:ext uri="{BB962C8B-B14F-4D97-AF65-F5344CB8AC3E}">
        <p14:creationId xmlns:p14="http://schemas.microsoft.com/office/powerpoint/2010/main" val="339060517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4 Images-ho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9D141-527B-6DA1-D2B2-96102F79F102}"/>
              </a:ext>
            </a:extLst>
          </p:cNvPr>
          <p:cNvSpPr>
            <a:spLocks noGrp="1"/>
          </p:cNvSpPr>
          <p:nvPr>
            <p:ph type="title" hasCustomPrompt="1"/>
          </p:nvPr>
        </p:nvSpPr>
        <p:spPr>
          <a:xfrm>
            <a:off x="536400" y="536400"/>
            <a:ext cx="7047698" cy="867571"/>
          </a:xfrm>
        </p:spPr>
        <p:txBody>
          <a:bodyPr/>
          <a:lstStyle/>
          <a:p>
            <a:r>
              <a:rPr lang="en-US"/>
              <a:t>Content Slide with Four Images</a:t>
            </a:r>
          </a:p>
        </p:txBody>
      </p:sp>
      <p:sp>
        <p:nvSpPr>
          <p:cNvPr id="3" name="Content Placeholder 2">
            <a:extLst>
              <a:ext uri="{FF2B5EF4-FFF2-40B4-BE49-F238E27FC236}">
                <a16:creationId xmlns:a16="http://schemas.microsoft.com/office/drawing/2014/main" id="{4EAAE59E-D6A7-B0E4-235A-3A977C2309EC}"/>
              </a:ext>
            </a:extLst>
          </p:cNvPr>
          <p:cNvSpPr>
            <a:spLocks noGrp="1"/>
          </p:cNvSpPr>
          <p:nvPr>
            <p:ph idx="1"/>
          </p:nvPr>
        </p:nvSpPr>
        <p:spPr>
          <a:xfrm>
            <a:off x="536400" y="1700611"/>
            <a:ext cx="7047698" cy="44763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3">
            <a:extLst>
              <a:ext uri="{FF2B5EF4-FFF2-40B4-BE49-F238E27FC236}">
                <a16:creationId xmlns:a16="http://schemas.microsoft.com/office/drawing/2014/main" id="{7C47E15F-D2F4-BDDB-E116-83AD37FCDC4F}"/>
              </a:ext>
            </a:extLst>
          </p:cNvPr>
          <p:cNvSpPr>
            <a:spLocks noGrp="1"/>
          </p:cNvSpPr>
          <p:nvPr>
            <p:ph type="sldNum" sz="quarter" idx="4"/>
          </p:nvPr>
        </p:nvSpPr>
        <p:spPr>
          <a:xfrm>
            <a:off x="8912400" y="6505200"/>
            <a:ext cx="2743200" cy="144000"/>
          </a:xfrm>
          <a:prstGeom prst="rect">
            <a:avLst/>
          </a:prstGeom>
        </p:spPr>
        <p:txBody>
          <a:bodyPr vert="horz" lIns="0" tIns="0" rIns="0" bIns="0" rtlCol="0" anchor="ctr"/>
          <a:lstStyle>
            <a:lvl1pPr algn="r">
              <a:defRPr sz="8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fld id="{ADD6FEE5-4C5E-9B47-B172-13D1EA355656}" type="slidenum">
              <a:rPr lang="en-US" smtClean="0"/>
              <a:pPr/>
              <a:t>‹#›</a:t>
            </a:fld>
            <a:endParaRPr lang="en-US"/>
          </a:p>
        </p:txBody>
      </p:sp>
      <p:sp>
        <p:nvSpPr>
          <p:cNvPr id="4" name="Text Placeholder 5">
            <a:extLst>
              <a:ext uri="{FF2B5EF4-FFF2-40B4-BE49-F238E27FC236}">
                <a16:creationId xmlns:a16="http://schemas.microsoft.com/office/drawing/2014/main" id="{59EBD4EA-0AB3-C051-84ED-6AEF0183C68A}"/>
              </a:ext>
            </a:extLst>
          </p:cNvPr>
          <p:cNvSpPr>
            <a:spLocks noGrp="1"/>
          </p:cNvSpPr>
          <p:nvPr>
            <p:ph type="body" sz="quarter" idx="10"/>
          </p:nvPr>
        </p:nvSpPr>
        <p:spPr>
          <a:xfrm>
            <a:off x="536575" y="1053854"/>
            <a:ext cx="7047523" cy="358775"/>
          </a:xfrm>
        </p:spPr>
        <p:txBody>
          <a:bodyPr anchor="ctr" anchorCtr="0">
            <a:noAutofit/>
          </a:bodyPr>
          <a:lstStyle>
            <a:lvl1pPr marL="0" indent="0">
              <a:buNone/>
              <a:defRPr sz="2000">
                <a:solidFill>
                  <a:schemeClr val="accent1"/>
                </a:solidFill>
                <a:latin typeface="Open Sans SemiBold" pitchFamily="2" charset="0"/>
                <a:ea typeface="Open Sans SemiBold" pitchFamily="2" charset="0"/>
                <a:cs typeface="Open Sans SemiBold" pitchFamily="2" charset="0"/>
              </a:defRPr>
            </a:lvl1pPr>
            <a:lvl2pPr marL="180975" indent="0">
              <a:buNone/>
              <a:defRPr/>
            </a:lvl2pPr>
          </a:lstStyle>
          <a:p>
            <a:pPr lvl="0"/>
            <a:r>
              <a:rPr lang="en-US"/>
              <a:t>Click to edit Master text styles</a:t>
            </a:r>
          </a:p>
        </p:txBody>
      </p:sp>
      <p:sp>
        <p:nvSpPr>
          <p:cNvPr id="6" name="Picture Placeholder 14">
            <a:extLst>
              <a:ext uri="{FF2B5EF4-FFF2-40B4-BE49-F238E27FC236}">
                <a16:creationId xmlns:a16="http://schemas.microsoft.com/office/drawing/2014/main" id="{887362F0-FD53-1B4D-3842-EB8CE6DBCBAD}"/>
              </a:ext>
            </a:extLst>
          </p:cNvPr>
          <p:cNvSpPr>
            <a:spLocks noGrp="1"/>
          </p:cNvSpPr>
          <p:nvPr>
            <p:ph type="pic" sz="quarter" idx="21" hasCustomPrompt="1"/>
          </p:nvPr>
        </p:nvSpPr>
        <p:spPr>
          <a:xfrm>
            <a:off x="9077454" y="2283658"/>
            <a:ext cx="2224530" cy="1341903"/>
          </a:xfrm>
          <a:solidFill>
            <a:schemeClr val="bg1"/>
          </a:solidFill>
          <a:ln>
            <a:noFill/>
          </a:ln>
          <a:effectLst/>
        </p:spPr>
        <p:txBody>
          <a:bodyPr anchor="ctr"/>
          <a:lstStyle>
            <a:lvl1pPr marL="0" indent="0" algn="ctr">
              <a:buNone/>
              <a:defRPr sz="1100"/>
            </a:lvl1pPr>
          </a:lstStyle>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a:t>Click to add image</a:t>
            </a:r>
          </a:p>
          <a:p>
            <a:endParaRPr lang="en-US"/>
          </a:p>
          <a:p>
            <a:endParaRPr lang="en-US"/>
          </a:p>
        </p:txBody>
      </p:sp>
      <p:grpSp>
        <p:nvGrpSpPr>
          <p:cNvPr id="13" name="Group 12">
            <a:extLst>
              <a:ext uri="{FF2B5EF4-FFF2-40B4-BE49-F238E27FC236}">
                <a16:creationId xmlns:a16="http://schemas.microsoft.com/office/drawing/2014/main" id="{AEA0AB4C-0707-2472-7EF7-71FB6094FBAB}"/>
              </a:ext>
            </a:extLst>
          </p:cNvPr>
          <p:cNvGrpSpPr/>
          <p:nvPr userDrawn="1"/>
        </p:nvGrpSpPr>
        <p:grpSpPr>
          <a:xfrm rot="5400000">
            <a:off x="6791220" y="1131969"/>
            <a:ext cx="3863199" cy="5640563"/>
            <a:chOff x="7806204" y="772857"/>
            <a:chExt cx="3863199" cy="5419396"/>
          </a:xfrm>
        </p:grpSpPr>
        <p:sp>
          <p:nvSpPr>
            <p:cNvPr id="14" name="Rectangle 13">
              <a:extLst>
                <a:ext uri="{FF2B5EF4-FFF2-40B4-BE49-F238E27FC236}">
                  <a16:creationId xmlns:a16="http://schemas.microsoft.com/office/drawing/2014/main" id="{F1062DA1-D2E4-ECEB-B0EB-CD37BD26D0E2}"/>
                </a:ext>
              </a:extLst>
            </p:cNvPr>
            <p:cNvSpPr/>
            <p:nvPr/>
          </p:nvSpPr>
          <p:spPr>
            <a:xfrm>
              <a:off x="7806204" y="3596305"/>
              <a:ext cx="1818561" cy="2595948"/>
            </a:xfrm>
            <a:prstGeom prst="rect">
              <a:avLst/>
            </a:prstGeom>
            <a:noFill/>
            <a:ln w="9525">
              <a:solidFill>
                <a:srgbClr val="5A7E9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25C3F29-7DBE-63CC-C853-A7FC63FBBA9A}"/>
                </a:ext>
              </a:extLst>
            </p:cNvPr>
            <p:cNvSpPr/>
            <p:nvPr/>
          </p:nvSpPr>
          <p:spPr>
            <a:xfrm>
              <a:off x="7806204" y="772857"/>
              <a:ext cx="1818561" cy="2595948"/>
            </a:xfrm>
            <a:prstGeom prst="rect">
              <a:avLst/>
            </a:prstGeom>
            <a:noFill/>
            <a:ln w="9525">
              <a:solidFill>
                <a:srgbClr val="5A7E9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0680F692-38E8-2113-EEB9-806EFED3832C}"/>
                </a:ext>
              </a:extLst>
            </p:cNvPr>
            <p:cNvSpPr/>
            <p:nvPr/>
          </p:nvSpPr>
          <p:spPr>
            <a:xfrm>
              <a:off x="9850842" y="3596305"/>
              <a:ext cx="1818561" cy="2595948"/>
            </a:xfrm>
            <a:prstGeom prst="rect">
              <a:avLst/>
            </a:prstGeom>
            <a:noFill/>
            <a:ln w="9525">
              <a:solidFill>
                <a:srgbClr val="5A7E9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CB2BC29C-2453-F418-212B-F1A0A107E966}"/>
                </a:ext>
              </a:extLst>
            </p:cNvPr>
            <p:cNvSpPr/>
            <p:nvPr/>
          </p:nvSpPr>
          <p:spPr>
            <a:xfrm>
              <a:off x="9850842" y="772857"/>
              <a:ext cx="1818561" cy="2595948"/>
            </a:xfrm>
            <a:prstGeom prst="rect">
              <a:avLst/>
            </a:prstGeom>
            <a:noFill/>
            <a:ln w="9525">
              <a:solidFill>
                <a:srgbClr val="5A7E9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9" name="Slide Number Placeholder 3">
            <a:extLst>
              <a:ext uri="{FF2B5EF4-FFF2-40B4-BE49-F238E27FC236}">
                <a16:creationId xmlns:a16="http://schemas.microsoft.com/office/drawing/2014/main" id="{93DF10EA-DE7A-8BD6-C920-35A3EF9302F2}"/>
              </a:ext>
            </a:extLst>
          </p:cNvPr>
          <p:cNvSpPr txBox="1">
            <a:spLocks/>
          </p:cNvSpPr>
          <p:nvPr userDrawn="1"/>
        </p:nvSpPr>
        <p:spPr>
          <a:xfrm>
            <a:off x="8912400" y="6505200"/>
            <a:ext cx="2743200" cy="144000"/>
          </a:xfrm>
          <a:prstGeom prst="rect">
            <a:avLst/>
          </a:prstGeom>
        </p:spPr>
        <p:txBody>
          <a:bodyPr vert="horz" lIns="0" tIns="0" rIns="0" bIns="0" rtlCol="0" anchor="ctr" anchorCtr="0"/>
          <a:lstStyle>
            <a:defPPr>
              <a:defRPr lang="en-US"/>
            </a:defPPr>
            <a:lvl1pPr marL="0" algn="r" defTabSz="914400" rtl="0" eaLnBrk="1" latinLnBrk="0" hangingPunct="1">
              <a:defRPr sz="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DD6FEE5-4C5E-9B47-B172-13D1EA355656}" type="slidenum">
              <a:rPr lang="en-US" smtClean="0"/>
              <a:pPr/>
              <a:t>‹#›</a:t>
            </a:fld>
            <a:endParaRPr lang="en-US"/>
          </a:p>
        </p:txBody>
      </p:sp>
      <p:sp>
        <p:nvSpPr>
          <p:cNvPr id="25" name="Picture Placeholder 14">
            <a:extLst>
              <a:ext uri="{FF2B5EF4-FFF2-40B4-BE49-F238E27FC236}">
                <a16:creationId xmlns:a16="http://schemas.microsoft.com/office/drawing/2014/main" id="{09E4C102-84CC-1903-9FB6-537BE9C898E6}"/>
              </a:ext>
            </a:extLst>
          </p:cNvPr>
          <p:cNvSpPr>
            <a:spLocks noGrp="1"/>
          </p:cNvSpPr>
          <p:nvPr>
            <p:ph type="pic" sz="quarter" idx="24" hasCustomPrompt="1"/>
          </p:nvPr>
        </p:nvSpPr>
        <p:spPr>
          <a:xfrm>
            <a:off x="6141217" y="2283658"/>
            <a:ext cx="2224530" cy="1341903"/>
          </a:xfrm>
          <a:solidFill>
            <a:schemeClr val="bg1"/>
          </a:solidFill>
          <a:ln>
            <a:noFill/>
          </a:ln>
          <a:effectLst/>
        </p:spPr>
        <p:txBody>
          <a:bodyPr anchor="ctr"/>
          <a:lstStyle>
            <a:lvl1pPr marL="0" indent="0" algn="ctr">
              <a:buNone/>
              <a:defRPr sz="1100"/>
            </a:lvl1pPr>
          </a:lstStyle>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a:t>Click to add image</a:t>
            </a:r>
          </a:p>
          <a:p>
            <a:endParaRPr lang="en-US"/>
          </a:p>
          <a:p>
            <a:endParaRPr lang="en-US"/>
          </a:p>
        </p:txBody>
      </p:sp>
      <p:sp>
        <p:nvSpPr>
          <p:cNvPr id="26" name="Picture Placeholder 14">
            <a:extLst>
              <a:ext uri="{FF2B5EF4-FFF2-40B4-BE49-F238E27FC236}">
                <a16:creationId xmlns:a16="http://schemas.microsoft.com/office/drawing/2014/main" id="{91A246E2-622C-0307-07F7-AF73A5397FD3}"/>
              </a:ext>
            </a:extLst>
          </p:cNvPr>
          <p:cNvSpPr>
            <a:spLocks noGrp="1"/>
          </p:cNvSpPr>
          <p:nvPr>
            <p:ph type="pic" sz="quarter" idx="25" hasCustomPrompt="1"/>
          </p:nvPr>
        </p:nvSpPr>
        <p:spPr>
          <a:xfrm>
            <a:off x="9077454" y="4336761"/>
            <a:ext cx="2224530" cy="1341903"/>
          </a:xfrm>
          <a:solidFill>
            <a:schemeClr val="bg1"/>
          </a:solidFill>
          <a:ln>
            <a:noFill/>
          </a:ln>
          <a:effectLst/>
        </p:spPr>
        <p:txBody>
          <a:bodyPr anchor="ctr"/>
          <a:lstStyle>
            <a:lvl1pPr marL="0" indent="0" algn="ctr">
              <a:buNone/>
              <a:defRPr sz="1100"/>
            </a:lvl1pPr>
          </a:lstStyle>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a:t>Click to add image</a:t>
            </a:r>
          </a:p>
          <a:p>
            <a:endParaRPr lang="en-US"/>
          </a:p>
          <a:p>
            <a:endParaRPr lang="en-US"/>
          </a:p>
        </p:txBody>
      </p:sp>
      <p:sp>
        <p:nvSpPr>
          <p:cNvPr id="27" name="Picture Placeholder 14">
            <a:extLst>
              <a:ext uri="{FF2B5EF4-FFF2-40B4-BE49-F238E27FC236}">
                <a16:creationId xmlns:a16="http://schemas.microsoft.com/office/drawing/2014/main" id="{9A3A7EC6-0009-F5BC-090C-0608E2A53F52}"/>
              </a:ext>
            </a:extLst>
          </p:cNvPr>
          <p:cNvSpPr>
            <a:spLocks noGrp="1"/>
          </p:cNvSpPr>
          <p:nvPr>
            <p:ph type="pic" sz="quarter" idx="26" hasCustomPrompt="1"/>
          </p:nvPr>
        </p:nvSpPr>
        <p:spPr>
          <a:xfrm>
            <a:off x="6141217" y="4336761"/>
            <a:ext cx="2224530" cy="1341903"/>
          </a:xfrm>
          <a:solidFill>
            <a:schemeClr val="bg1"/>
          </a:solidFill>
          <a:ln>
            <a:noFill/>
          </a:ln>
          <a:effectLst/>
        </p:spPr>
        <p:txBody>
          <a:bodyPr anchor="ctr"/>
          <a:lstStyle>
            <a:lvl1pPr marL="0" indent="0" algn="ctr">
              <a:buNone/>
              <a:defRPr sz="1100"/>
            </a:lvl1pPr>
          </a:lstStyle>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a:t>Click to add image</a:t>
            </a:r>
          </a:p>
          <a:p>
            <a:endParaRPr lang="en-US"/>
          </a:p>
          <a:p>
            <a:endParaRPr lang="en-US"/>
          </a:p>
        </p:txBody>
      </p:sp>
    </p:spTree>
    <p:extLst>
      <p:ext uri="{BB962C8B-B14F-4D97-AF65-F5344CB8AC3E}">
        <p14:creationId xmlns:p14="http://schemas.microsoft.com/office/powerpoint/2010/main" val="213530567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 Image Collage">
    <p:spTree>
      <p:nvGrpSpPr>
        <p:cNvPr id="1" name=""/>
        <p:cNvGrpSpPr/>
        <p:nvPr/>
      </p:nvGrpSpPr>
      <p:grpSpPr>
        <a:xfrm>
          <a:off x="0" y="0"/>
          <a:ext cx="0" cy="0"/>
          <a:chOff x="0" y="0"/>
          <a:chExt cx="0" cy="0"/>
        </a:xfrm>
      </p:grpSpPr>
      <p:sp>
        <p:nvSpPr>
          <p:cNvPr id="13" name="Picture Placeholder 14">
            <a:extLst>
              <a:ext uri="{FF2B5EF4-FFF2-40B4-BE49-F238E27FC236}">
                <a16:creationId xmlns:a16="http://schemas.microsoft.com/office/drawing/2014/main" id="{FEE98842-B53E-6C8F-E27D-6E83A1EDE11C}"/>
              </a:ext>
            </a:extLst>
          </p:cNvPr>
          <p:cNvSpPr>
            <a:spLocks noGrp="1"/>
          </p:cNvSpPr>
          <p:nvPr>
            <p:ph type="pic" sz="quarter" idx="17" hasCustomPrompt="1"/>
          </p:nvPr>
        </p:nvSpPr>
        <p:spPr>
          <a:xfrm>
            <a:off x="8372399" y="1373832"/>
            <a:ext cx="1322964" cy="857099"/>
          </a:xfrm>
          <a:solidFill>
            <a:schemeClr val="bg1"/>
          </a:solidFill>
          <a:ln>
            <a:solidFill>
              <a:schemeClr val="accent2"/>
            </a:solidFill>
          </a:ln>
          <a:effectLst/>
        </p:spPr>
        <p:txBody>
          <a:bodyPr anchor="ctr">
            <a:noAutofit/>
          </a:bodyPr>
          <a:lstStyle>
            <a:lvl1pPr marL="0" indent="0" algn="ctr">
              <a:buNone/>
              <a:defRPr sz="1100"/>
            </a:lvl1pPr>
          </a:lstStyle>
          <a:p>
            <a:r>
              <a:rPr lang="en-US"/>
              <a:t>Click to add image</a:t>
            </a:r>
          </a:p>
        </p:txBody>
      </p:sp>
      <p:sp>
        <p:nvSpPr>
          <p:cNvPr id="14" name="Picture Placeholder 14">
            <a:extLst>
              <a:ext uri="{FF2B5EF4-FFF2-40B4-BE49-F238E27FC236}">
                <a16:creationId xmlns:a16="http://schemas.microsoft.com/office/drawing/2014/main" id="{FB9F1FA8-A2E1-5DEF-EB6A-1D477FB70A11}"/>
              </a:ext>
            </a:extLst>
          </p:cNvPr>
          <p:cNvSpPr>
            <a:spLocks noGrp="1"/>
          </p:cNvSpPr>
          <p:nvPr>
            <p:ph type="pic" sz="quarter" idx="18" hasCustomPrompt="1"/>
          </p:nvPr>
        </p:nvSpPr>
        <p:spPr>
          <a:xfrm>
            <a:off x="9884940" y="536400"/>
            <a:ext cx="1770660" cy="3110819"/>
          </a:xfrm>
          <a:solidFill>
            <a:schemeClr val="bg1"/>
          </a:solidFill>
          <a:ln>
            <a:solidFill>
              <a:schemeClr val="accent2"/>
            </a:solidFill>
          </a:ln>
          <a:effectLst/>
        </p:spPr>
        <p:txBody>
          <a:bodyPr anchor="ctr">
            <a:noAutofit/>
          </a:bodyPr>
          <a:lstStyle>
            <a:lvl1pPr marL="0" indent="0" algn="ctr">
              <a:buNone/>
              <a:defRPr sz="1100"/>
            </a:lvl1pPr>
          </a:lstStyle>
          <a:p>
            <a:r>
              <a:rPr lang="en-US"/>
              <a:t>Click to add image</a:t>
            </a:r>
          </a:p>
        </p:txBody>
      </p:sp>
      <p:sp>
        <p:nvSpPr>
          <p:cNvPr id="15" name="Picture Placeholder 14">
            <a:extLst>
              <a:ext uri="{FF2B5EF4-FFF2-40B4-BE49-F238E27FC236}">
                <a16:creationId xmlns:a16="http://schemas.microsoft.com/office/drawing/2014/main" id="{36A89423-B0E4-ED12-9EFF-F243B6D4D756}"/>
              </a:ext>
            </a:extLst>
          </p:cNvPr>
          <p:cNvSpPr>
            <a:spLocks noGrp="1"/>
          </p:cNvSpPr>
          <p:nvPr>
            <p:ph type="pic" sz="quarter" idx="19" hasCustomPrompt="1"/>
          </p:nvPr>
        </p:nvSpPr>
        <p:spPr>
          <a:xfrm>
            <a:off x="7813543" y="3847328"/>
            <a:ext cx="3842057" cy="2329635"/>
          </a:xfrm>
          <a:solidFill>
            <a:schemeClr val="bg1"/>
          </a:solidFill>
          <a:ln>
            <a:solidFill>
              <a:schemeClr val="accent2"/>
            </a:solidFill>
          </a:ln>
          <a:effectLst/>
        </p:spPr>
        <p:txBody>
          <a:bodyPr anchor="ctr">
            <a:noAutofit/>
          </a:bodyPr>
          <a:lstStyle>
            <a:lvl1pPr marL="0" indent="0" algn="ctr">
              <a:buNone/>
              <a:defRPr sz="1100"/>
            </a:lvl1pPr>
          </a:lstStyle>
          <a:p>
            <a:r>
              <a:rPr lang="en-US"/>
              <a:t>Click to add image</a:t>
            </a:r>
          </a:p>
        </p:txBody>
      </p:sp>
      <p:sp>
        <p:nvSpPr>
          <p:cNvPr id="21" name="Picture Placeholder 14">
            <a:extLst>
              <a:ext uri="{FF2B5EF4-FFF2-40B4-BE49-F238E27FC236}">
                <a16:creationId xmlns:a16="http://schemas.microsoft.com/office/drawing/2014/main" id="{2BD2511F-9394-80CF-0FE0-3E52D84EECF1}"/>
              </a:ext>
            </a:extLst>
          </p:cNvPr>
          <p:cNvSpPr>
            <a:spLocks noGrp="1"/>
          </p:cNvSpPr>
          <p:nvPr>
            <p:ph type="pic" sz="quarter" idx="20" hasCustomPrompt="1"/>
          </p:nvPr>
        </p:nvSpPr>
        <p:spPr>
          <a:xfrm>
            <a:off x="7813543" y="2425736"/>
            <a:ext cx="1881820" cy="1221045"/>
          </a:xfrm>
          <a:solidFill>
            <a:schemeClr val="bg1"/>
          </a:solidFill>
          <a:ln>
            <a:solidFill>
              <a:schemeClr val="accent2"/>
            </a:solidFill>
          </a:ln>
          <a:effectLst/>
        </p:spPr>
        <p:txBody>
          <a:bodyPr anchor="ctr">
            <a:noAutofit/>
          </a:bodyPr>
          <a:lstStyle>
            <a:lvl1pPr marL="0" indent="0" algn="ctr">
              <a:buNone/>
              <a:defRPr sz="1100"/>
            </a:lvl1pPr>
          </a:lstStyle>
          <a:p>
            <a:r>
              <a:rPr lang="en-US"/>
              <a:t>Click to add image</a:t>
            </a:r>
          </a:p>
        </p:txBody>
      </p:sp>
      <p:sp>
        <p:nvSpPr>
          <p:cNvPr id="2" name="Title 1">
            <a:extLst>
              <a:ext uri="{FF2B5EF4-FFF2-40B4-BE49-F238E27FC236}">
                <a16:creationId xmlns:a16="http://schemas.microsoft.com/office/drawing/2014/main" id="{4A49D141-527B-6DA1-D2B2-96102F79F102}"/>
              </a:ext>
            </a:extLst>
          </p:cNvPr>
          <p:cNvSpPr>
            <a:spLocks noGrp="1"/>
          </p:cNvSpPr>
          <p:nvPr>
            <p:ph type="title" hasCustomPrompt="1"/>
          </p:nvPr>
        </p:nvSpPr>
        <p:spPr>
          <a:xfrm>
            <a:off x="536400" y="536400"/>
            <a:ext cx="7047698" cy="857099"/>
          </a:xfrm>
        </p:spPr>
        <p:txBody>
          <a:bodyPr/>
          <a:lstStyle>
            <a:lvl1pPr>
              <a:defRPr/>
            </a:lvl1pPr>
          </a:lstStyle>
          <a:p>
            <a:r>
              <a:rPr lang="en-US"/>
              <a:t>Content Slide with Image Collage</a:t>
            </a:r>
          </a:p>
        </p:txBody>
      </p:sp>
      <p:sp>
        <p:nvSpPr>
          <p:cNvPr id="3" name="Content Placeholder 2">
            <a:extLst>
              <a:ext uri="{FF2B5EF4-FFF2-40B4-BE49-F238E27FC236}">
                <a16:creationId xmlns:a16="http://schemas.microsoft.com/office/drawing/2014/main" id="{4EAAE59E-D6A7-B0E4-235A-3A977C2309EC}"/>
              </a:ext>
            </a:extLst>
          </p:cNvPr>
          <p:cNvSpPr>
            <a:spLocks noGrp="1"/>
          </p:cNvSpPr>
          <p:nvPr>
            <p:ph idx="1"/>
          </p:nvPr>
        </p:nvSpPr>
        <p:spPr>
          <a:xfrm>
            <a:off x="536400" y="1700611"/>
            <a:ext cx="7047698" cy="44763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a:extLst>
              <a:ext uri="{FF2B5EF4-FFF2-40B4-BE49-F238E27FC236}">
                <a16:creationId xmlns:a16="http://schemas.microsoft.com/office/drawing/2014/main" id="{9867DA9B-B1C0-6CC3-1836-4C6E30F12197}"/>
              </a:ext>
            </a:extLst>
          </p:cNvPr>
          <p:cNvSpPr>
            <a:spLocks noGrp="1"/>
          </p:cNvSpPr>
          <p:nvPr>
            <p:ph type="sldNum" sz="quarter" idx="4"/>
          </p:nvPr>
        </p:nvSpPr>
        <p:spPr>
          <a:xfrm>
            <a:off x="8912400" y="6505200"/>
            <a:ext cx="2743200" cy="144000"/>
          </a:xfrm>
          <a:prstGeom prst="rect">
            <a:avLst/>
          </a:prstGeom>
        </p:spPr>
        <p:txBody>
          <a:bodyPr vert="horz" lIns="0" tIns="0" rIns="0" bIns="0" rtlCol="0" anchor="ctr"/>
          <a:lstStyle>
            <a:lvl1pPr algn="r">
              <a:defRPr sz="8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fld id="{ADD6FEE5-4C5E-9B47-B172-13D1EA355656}" type="slidenum">
              <a:rPr lang="en-US" smtClean="0"/>
              <a:pPr/>
              <a:t>‹#›</a:t>
            </a:fld>
            <a:endParaRPr lang="en-US"/>
          </a:p>
        </p:txBody>
      </p:sp>
      <p:sp>
        <p:nvSpPr>
          <p:cNvPr id="5" name="Text Placeholder 5">
            <a:extLst>
              <a:ext uri="{FF2B5EF4-FFF2-40B4-BE49-F238E27FC236}">
                <a16:creationId xmlns:a16="http://schemas.microsoft.com/office/drawing/2014/main" id="{0ECE6134-AA66-13D5-4E41-5C9A77B2B3CA}"/>
              </a:ext>
            </a:extLst>
          </p:cNvPr>
          <p:cNvSpPr>
            <a:spLocks noGrp="1"/>
          </p:cNvSpPr>
          <p:nvPr>
            <p:ph type="body" sz="quarter" idx="10"/>
          </p:nvPr>
        </p:nvSpPr>
        <p:spPr>
          <a:xfrm>
            <a:off x="536575" y="1053854"/>
            <a:ext cx="7047523" cy="358775"/>
          </a:xfrm>
        </p:spPr>
        <p:txBody>
          <a:bodyPr anchor="ctr" anchorCtr="0">
            <a:noAutofit/>
          </a:bodyPr>
          <a:lstStyle>
            <a:lvl1pPr marL="0" indent="0">
              <a:buNone/>
              <a:defRPr sz="2000">
                <a:solidFill>
                  <a:schemeClr val="accent1"/>
                </a:solidFill>
                <a:latin typeface="Open Sans SemiBold" pitchFamily="2" charset="0"/>
                <a:ea typeface="Open Sans SemiBold" pitchFamily="2" charset="0"/>
                <a:cs typeface="Open Sans SemiBold" pitchFamily="2" charset="0"/>
              </a:defRPr>
            </a:lvl1pPr>
            <a:lvl2pPr marL="180975" indent="0">
              <a:buNone/>
              <a:defRPr/>
            </a:lvl2pPr>
          </a:lstStyle>
          <a:p>
            <a:pPr lvl="0"/>
            <a:r>
              <a:rPr lang="en-US"/>
              <a:t>Click to edit Master text styles</a:t>
            </a:r>
          </a:p>
        </p:txBody>
      </p:sp>
    </p:spTree>
    <p:extLst>
      <p:ext uri="{BB962C8B-B14F-4D97-AF65-F5344CB8AC3E}">
        <p14:creationId xmlns:p14="http://schemas.microsoft.com/office/powerpoint/2010/main" val="239439889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5 Image Collage">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D4ED88A8-B0A2-5BB1-FA9D-2CF1A60E6AF0}"/>
              </a:ext>
            </a:extLst>
          </p:cNvPr>
          <p:cNvSpPr>
            <a:spLocks noGrp="1"/>
          </p:cNvSpPr>
          <p:nvPr>
            <p:ph type="pic" sz="quarter" idx="13" hasCustomPrompt="1"/>
          </p:nvPr>
        </p:nvSpPr>
        <p:spPr>
          <a:xfrm>
            <a:off x="9960150" y="536399"/>
            <a:ext cx="1695450" cy="1770353"/>
          </a:xfrm>
          <a:solidFill>
            <a:schemeClr val="bg1"/>
          </a:solidFill>
          <a:ln>
            <a:solidFill>
              <a:schemeClr val="accent2"/>
            </a:solidFill>
          </a:ln>
          <a:effectLst/>
        </p:spPr>
        <p:txBody>
          <a:bodyPr anchor="ctr">
            <a:noAutofit/>
          </a:bodyPr>
          <a:lstStyle>
            <a:lvl1pPr marL="0" indent="0" algn="ctr">
              <a:buNone/>
              <a:defRPr sz="1100"/>
            </a:lvl1pPr>
          </a:lstStyle>
          <a:p>
            <a:r>
              <a:rPr lang="en-US"/>
              <a:t>Click to add image</a:t>
            </a:r>
          </a:p>
        </p:txBody>
      </p:sp>
      <p:sp>
        <p:nvSpPr>
          <p:cNvPr id="16" name="Picture Placeholder 14">
            <a:extLst>
              <a:ext uri="{FF2B5EF4-FFF2-40B4-BE49-F238E27FC236}">
                <a16:creationId xmlns:a16="http://schemas.microsoft.com/office/drawing/2014/main" id="{AD03FEEA-6718-1466-4756-99769C6405E9}"/>
              </a:ext>
            </a:extLst>
          </p:cNvPr>
          <p:cNvSpPr>
            <a:spLocks noGrp="1"/>
          </p:cNvSpPr>
          <p:nvPr>
            <p:ph type="pic" sz="quarter" idx="14" hasCustomPrompt="1"/>
          </p:nvPr>
        </p:nvSpPr>
        <p:spPr>
          <a:xfrm>
            <a:off x="9125362" y="2487232"/>
            <a:ext cx="2528570" cy="2135112"/>
          </a:xfrm>
          <a:solidFill>
            <a:schemeClr val="bg1"/>
          </a:solidFill>
          <a:ln>
            <a:solidFill>
              <a:schemeClr val="accent2"/>
            </a:solidFill>
          </a:ln>
          <a:effectLst/>
        </p:spPr>
        <p:txBody>
          <a:bodyPr anchor="ctr">
            <a:noAutofit/>
          </a:bodyPr>
          <a:lstStyle>
            <a:lvl1pPr marL="0" indent="0" algn="ctr">
              <a:buNone/>
              <a:defRPr sz="1100"/>
            </a:lvl1pPr>
          </a:lstStyle>
          <a:p>
            <a:r>
              <a:rPr lang="en-US"/>
              <a:t>Click to add image</a:t>
            </a:r>
          </a:p>
        </p:txBody>
      </p:sp>
      <p:sp>
        <p:nvSpPr>
          <p:cNvPr id="17" name="Picture Placeholder 14">
            <a:extLst>
              <a:ext uri="{FF2B5EF4-FFF2-40B4-BE49-F238E27FC236}">
                <a16:creationId xmlns:a16="http://schemas.microsoft.com/office/drawing/2014/main" id="{377CFFDB-47E6-964B-BB82-7BF09C041780}"/>
              </a:ext>
            </a:extLst>
          </p:cNvPr>
          <p:cNvSpPr>
            <a:spLocks noGrp="1"/>
          </p:cNvSpPr>
          <p:nvPr>
            <p:ph type="pic" sz="quarter" idx="15" hasCustomPrompt="1"/>
          </p:nvPr>
        </p:nvSpPr>
        <p:spPr>
          <a:xfrm>
            <a:off x="9574070" y="4802824"/>
            <a:ext cx="2081530" cy="1374140"/>
          </a:xfrm>
          <a:solidFill>
            <a:schemeClr val="bg1"/>
          </a:solidFill>
          <a:ln>
            <a:solidFill>
              <a:schemeClr val="accent2"/>
            </a:solidFill>
          </a:ln>
          <a:effectLst/>
        </p:spPr>
        <p:txBody>
          <a:bodyPr anchor="ctr">
            <a:noAutofit/>
          </a:bodyPr>
          <a:lstStyle>
            <a:lvl1pPr marL="0" indent="0" algn="ctr">
              <a:buNone/>
              <a:defRPr sz="1100"/>
            </a:lvl1pPr>
          </a:lstStyle>
          <a:p>
            <a:r>
              <a:rPr lang="en-US"/>
              <a:t>Click to add image</a:t>
            </a:r>
          </a:p>
        </p:txBody>
      </p:sp>
      <p:sp>
        <p:nvSpPr>
          <p:cNvPr id="18" name="Picture Placeholder 14">
            <a:extLst>
              <a:ext uri="{FF2B5EF4-FFF2-40B4-BE49-F238E27FC236}">
                <a16:creationId xmlns:a16="http://schemas.microsoft.com/office/drawing/2014/main" id="{9F106950-CC57-8639-DA12-6CE38B3BE814}"/>
              </a:ext>
            </a:extLst>
          </p:cNvPr>
          <p:cNvSpPr>
            <a:spLocks noGrp="1"/>
          </p:cNvSpPr>
          <p:nvPr>
            <p:ph type="pic" sz="quarter" idx="16" hasCustomPrompt="1"/>
          </p:nvPr>
        </p:nvSpPr>
        <p:spPr>
          <a:xfrm>
            <a:off x="7623350" y="4801729"/>
            <a:ext cx="1775300" cy="1365073"/>
          </a:xfrm>
          <a:solidFill>
            <a:schemeClr val="bg1"/>
          </a:solidFill>
          <a:ln>
            <a:solidFill>
              <a:schemeClr val="accent2"/>
            </a:solidFill>
          </a:ln>
          <a:effectLst/>
        </p:spPr>
        <p:txBody>
          <a:bodyPr anchor="ctr">
            <a:noAutofit/>
          </a:bodyPr>
          <a:lstStyle>
            <a:lvl1pPr marL="0" indent="0" algn="ctr">
              <a:buNone/>
              <a:defRPr sz="1100"/>
            </a:lvl1pPr>
          </a:lstStyle>
          <a:p>
            <a:r>
              <a:rPr lang="en-US"/>
              <a:t>Click to add image</a:t>
            </a:r>
          </a:p>
        </p:txBody>
      </p:sp>
      <p:sp>
        <p:nvSpPr>
          <p:cNvPr id="19" name="Picture Placeholder 14">
            <a:extLst>
              <a:ext uri="{FF2B5EF4-FFF2-40B4-BE49-F238E27FC236}">
                <a16:creationId xmlns:a16="http://schemas.microsoft.com/office/drawing/2014/main" id="{D12C547F-14D2-FC7A-AE87-4EB0713EB060}"/>
              </a:ext>
            </a:extLst>
          </p:cNvPr>
          <p:cNvSpPr>
            <a:spLocks noGrp="1"/>
          </p:cNvSpPr>
          <p:nvPr>
            <p:ph type="pic" sz="quarter" idx="17" hasCustomPrompt="1"/>
          </p:nvPr>
        </p:nvSpPr>
        <p:spPr>
          <a:xfrm>
            <a:off x="7623350" y="3765245"/>
            <a:ext cx="1320241" cy="857099"/>
          </a:xfrm>
          <a:solidFill>
            <a:schemeClr val="bg1"/>
          </a:solidFill>
          <a:ln>
            <a:solidFill>
              <a:schemeClr val="accent2"/>
            </a:solidFill>
          </a:ln>
          <a:effectLst/>
        </p:spPr>
        <p:txBody>
          <a:bodyPr anchor="ctr">
            <a:noAutofit/>
          </a:bodyPr>
          <a:lstStyle>
            <a:lvl1pPr marL="0" indent="0" algn="ctr">
              <a:buNone/>
              <a:defRPr sz="1100"/>
            </a:lvl1pPr>
          </a:lstStyle>
          <a:p>
            <a:r>
              <a:rPr lang="en-US"/>
              <a:t>Click to add image</a:t>
            </a:r>
          </a:p>
        </p:txBody>
      </p:sp>
      <p:sp>
        <p:nvSpPr>
          <p:cNvPr id="2" name="Title 1">
            <a:extLst>
              <a:ext uri="{FF2B5EF4-FFF2-40B4-BE49-F238E27FC236}">
                <a16:creationId xmlns:a16="http://schemas.microsoft.com/office/drawing/2014/main" id="{4A49D141-527B-6DA1-D2B2-96102F79F102}"/>
              </a:ext>
            </a:extLst>
          </p:cNvPr>
          <p:cNvSpPr>
            <a:spLocks noGrp="1"/>
          </p:cNvSpPr>
          <p:nvPr>
            <p:ph type="title" hasCustomPrompt="1"/>
          </p:nvPr>
        </p:nvSpPr>
        <p:spPr>
          <a:xfrm>
            <a:off x="536400" y="536400"/>
            <a:ext cx="7047698" cy="867571"/>
          </a:xfrm>
        </p:spPr>
        <p:txBody>
          <a:bodyPr/>
          <a:lstStyle>
            <a:lvl1pPr>
              <a:defRPr/>
            </a:lvl1pPr>
          </a:lstStyle>
          <a:p>
            <a:r>
              <a:rPr lang="en-US"/>
              <a:t>Content Slide with Image Collage</a:t>
            </a:r>
          </a:p>
        </p:txBody>
      </p:sp>
      <p:sp>
        <p:nvSpPr>
          <p:cNvPr id="3" name="Content Placeholder 2">
            <a:extLst>
              <a:ext uri="{FF2B5EF4-FFF2-40B4-BE49-F238E27FC236}">
                <a16:creationId xmlns:a16="http://schemas.microsoft.com/office/drawing/2014/main" id="{4EAAE59E-D6A7-B0E4-235A-3A977C2309EC}"/>
              </a:ext>
            </a:extLst>
          </p:cNvPr>
          <p:cNvSpPr>
            <a:spLocks noGrp="1"/>
          </p:cNvSpPr>
          <p:nvPr>
            <p:ph idx="1"/>
          </p:nvPr>
        </p:nvSpPr>
        <p:spPr>
          <a:xfrm>
            <a:off x="536400" y="1700611"/>
            <a:ext cx="7047698" cy="44763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a:extLst>
              <a:ext uri="{FF2B5EF4-FFF2-40B4-BE49-F238E27FC236}">
                <a16:creationId xmlns:a16="http://schemas.microsoft.com/office/drawing/2014/main" id="{8E94038B-234F-D888-A876-8258E408E705}"/>
              </a:ext>
            </a:extLst>
          </p:cNvPr>
          <p:cNvSpPr>
            <a:spLocks noGrp="1"/>
          </p:cNvSpPr>
          <p:nvPr>
            <p:ph type="sldNum" sz="quarter" idx="4"/>
          </p:nvPr>
        </p:nvSpPr>
        <p:spPr>
          <a:xfrm>
            <a:off x="8912400" y="6505200"/>
            <a:ext cx="2743200" cy="144000"/>
          </a:xfrm>
          <a:prstGeom prst="rect">
            <a:avLst/>
          </a:prstGeom>
        </p:spPr>
        <p:txBody>
          <a:bodyPr vert="horz" lIns="0" tIns="0" rIns="0" bIns="0" rtlCol="0" anchor="ctr"/>
          <a:lstStyle>
            <a:lvl1pPr algn="r">
              <a:defRPr sz="8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fld id="{ADD6FEE5-4C5E-9B47-B172-13D1EA355656}" type="slidenum">
              <a:rPr lang="en-US" smtClean="0"/>
              <a:pPr/>
              <a:t>‹#›</a:t>
            </a:fld>
            <a:endParaRPr lang="en-US"/>
          </a:p>
        </p:txBody>
      </p:sp>
      <p:sp>
        <p:nvSpPr>
          <p:cNvPr id="5" name="Text Placeholder 5">
            <a:extLst>
              <a:ext uri="{FF2B5EF4-FFF2-40B4-BE49-F238E27FC236}">
                <a16:creationId xmlns:a16="http://schemas.microsoft.com/office/drawing/2014/main" id="{198295E0-66F6-9B4B-7765-061D5F8D7CAC}"/>
              </a:ext>
            </a:extLst>
          </p:cNvPr>
          <p:cNvSpPr>
            <a:spLocks noGrp="1"/>
          </p:cNvSpPr>
          <p:nvPr>
            <p:ph type="body" sz="quarter" idx="10"/>
          </p:nvPr>
        </p:nvSpPr>
        <p:spPr>
          <a:xfrm>
            <a:off x="536575" y="1053854"/>
            <a:ext cx="7047523" cy="358775"/>
          </a:xfrm>
        </p:spPr>
        <p:txBody>
          <a:bodyPr anchor="ctr" anchorCtr="0">
            <a:normAutofit/>
          </a:bodyPr>
          <a:lstStyle>
            <a:lvl1pPr marL="0" indent="0">
              <a:buNone/>
              <a:defRPr sz="2000">
                <a:solidFill>
                  <a:schemeClr val="accent1"/>
                </a:solidFill>
                <a:latin typeface="Open Sans SemiBold" pitchFamily="2" charset="0"/>
                <a:ea typeface="Open Sans SemiBold" pitchFamily="2" charset="0"/>
                <a:cs typeface="Open Sans SemiBold" pitchFamily="2" charset="0"/>
              </a:defRPr>
            </a:lvl1pPr>
            <a:lvl2pPr marL="180975" indent="0">
              <a:buNone/>
              <a:defRPr/>
            </a:lvl2pPr>
          </a:lstStyle>
          <a:p>
            <a:pPr lvl="0"/>
            <a:r>
              <a:rPr lang="en-US"/>
              <a:t>Click to edit Master text styles</a:t>
            </a:r>
          </a:p>
        </p:txBody>
      </p:sp>
    </p:spTree>
    <p:extLst>
      <p:ext uri="{BB962C8B-B14F-4D97-AF65-F5344CB8AC3E}">
        <p14:creationId xmlns:p14="http://schemas.microsoft.com/office/powerpoint/2010/main" val="87652586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Half Whit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8274D43-DCC3-7118-D2B3-18FF82B61707}"/>
              </a:ext>
            </a:extLst>
          </p:cNvPr>
          <p:cNvSpPr/>
          <p:nvPr userDrawn="1"/>
        </p:nvSpPr>
        <p:spPr>
          <a:xfrm flipH="1">
            <a:off x="6095999" y="0"/>
            <a:ext cx="6095999"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A49D141-527B-6DA1-D2B2-96102F79F102}"/>
              </a:ext>
            </a:extLst>
          </p:cNvPr>
          <p:cNvSpPr>
            <a:spLocks noGrp="1"/>
          </p:cNvSpPr>
          <p:nvPr>
            <p:ph type="title" hasCustomPrompt="1"/>
          </p:nvPr>
        </p:nvSpPr>
        <p:spPr>
          <a:xfrm>
            <a:off x="536400" y="536400"/>
            <a:ext cx="5229133" cy="867571"/>
          </a:xfrm>
        </p:spPr>
        <p:txBody>
          <a:bodyPr/>
          <a:lstStyle/>
          <a:p>
            <a:r>
              <a:rPr lang="en-US"/>
              <a:t>Content Slide</a:t>
            </a:r>
          </a:p>
        </p:txBody>
      </p:sp>
      <p:sp>
        <p:nvSpPr>
          <p:cNvPr id="3" name="Content Placeholder 2">
            <a:extLst>
              <a:ext uri="{FF2B5EF4-FFF2-40B4-BE49-F238E27FC236}">
                <a16:creationId xmlns:a16="http://schemas.microsoft.com/office/drawing/2014/main" id="{4EAAE59E-D6A7-B0E4-235A-3A977C2309EC}"/>
              </a:ext>
            </a:extLst>
          </p:cNvPr>
          <p:cNvSpPr>
            <a:spLocks noGrp="1"/>
          </p:cNvSpPr>
          <p:nvPr>
            <p:ph idx="1"/>
          </p:nvPr>
        </p:nvSpPr>
        <p:spPr>
          <a:xfrm>
            <a:off x="536400" y="1700611"/>
            <a:ext cx="5229133" cy="44763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Picture Placeholder 6">
            <a:extLst>
              <a:ext uri="{FF2B5EF4-FFF2-40B4-BE49-F238E27FC236}">
                <a16:creationId xmlns:a16="http://schemas.microsoft.com/office/drawing/2014/main" id="{A7C2CE2D-5E13-35F1-DCF2-A94485C8CA76}"/>
              </a:ext>
            </a:extLst>
          </p:cNvPr>
          <p:cNvSpPr>
            <a:spLocks noGrp="1"/>
          </p:cNvSpPr>
          <p:nvPr>
            <p:ph type="pic" sz="quarter" idx="13" hasCustomPrompt="1"/>
          </p:nvPr>
        </p:nvSpPr>
        <p:spPr>
          <a:xfrm>
            <a:off x="6268471" y="1700611"/>
            <a:ext cx="5387129" cy="4476352"/>
          </a:xfrm>
          <a:blipFill>
            <a:blip r:embed="rId2"/>
            <a:stretch>
              <a:fillRect/>
            </a:stretch>
          </a:blipFill>
        </p:spPr>
        <p:txBody>
          <a:bodyPr/>
          <a:lstStyle>
            <a:lvl1pPr marL="0" indent="0">
              <a:buNone/>
              <a:defRPr/>
            </a:lvl1pPr>
          </a:lstStyle>
          <a:p>
            <a:r>
              <a:rPr lang="en-US"/>
              <a:t> </a:t>
            </a:r>
          </a:p>
        </p:txBody>
      </p:sp>
      <p:sp>
        <p:nvSpPr>
          <p:cNvPr id="5" name="Slide Number Placeholder 3">
            <a:extLst>
              <a:ext uri="{FF2B5EF4-FFF2-40B4-BE49-F238E27FC236}">
                <a16:creationId xmlns:a16="http://schemas.microsoft.com/office/drawing/2014/main" id="{EDE30AC2-2E84-9049-ED2F-AF73C9A808F3}"/>
              </a:ext>
            </a:extLst>
          </p:cNvPr>
          <p:cNvSpPr>
            <a:spLocks noGrp="1"/>
          </p:cNvSpPr>
          <p:nvPr>
            <p:ph type="sldNum" sz="quarter" idx="4"/>
          </p:nvPr>
        </p:nvSpPr>
        <p:spPr>
          <a:xfrm>
            <a:off x="8912400" y="6505200"/>
            <a:ext cx="2743200" cy="144000"/>
          </a:xfrm>
          <a:prstGeom prst="rect">
            <a:avLst/>
          </a:prstGeom>
        </p:spPr>
        <p:txBody>
          <a:bodyPr vert="horz" lIns="0" tIns="0" rIns="0" bIns="0" rtlCol="0" anchor="ctr"/>
          <a:lstStyle>
            <a:lvl1pPr algn="r">
              <a:defRPr sz="8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fld id="{ADD6FEE5-4C5E-9B47-B172-13D1EA355656}" type="slidenum">
              <a:rPr lang="en-US" smtClean="0"/>
              <a:pPr/>
              <a:t>‹#›</a:t>
            </a:fld>
            <a:endParaRPr lang="en-US"/>
          </a:p>
        </p:txBody>
      </p:sp>
      <p:sp>
        <p:nvSpPr>
          <p:cNvPr id="6" name="Text Placeholder 5">
            <a:extLst>
              <a:ext uri="{FF2B5EF4-FFF2-40B4-BE49-F238E27FC236}">
                <a16:creationId xmlns:a16="http://schemas.microsoft.com/office/drawing/2014/main" id="{D249C7AD-7803-7012-81DB-AA75EED43547}"/>
              </a:ext>
            </a:extLst>
          </p:cNvPr>
          <p:cNvSpPr>
            <a:spLocks noGrp="1"/>
          </p:cNvSpPr>
          <p:nvPr>
            <p:ph type="body" sz="quarter" idx="10"/>
          </p:nvPr>
        </p:nvSpPr>
        <p:spPr>
          <a:xfrm>
            <a:off x="536576" y="1053854"/>
            <a:ext cx="5228958" cy="358775"/>
          </a:xfrm>
        </p:spPr>
        <p:txBody>
          <a:bodyPr anchor="ctr" anchorCtr="0">
            <a:noAutofit/>
          </a:bodyPr>
          <a:lstStyle>
            <a:lvl1pPr marL="0" indent="0">
              <a:buNone/>
              <a:defRPr sz="2000">
                <a:solidFill>
                  <a:schemeClr val="accent1"/>
                </a:solidFill>
                <a:latin typeface="Open Sans SemiBold" pitchFamily="2" charset="0"/>
                <a:ea typeface="Open Sans SemiBold" pitchFamily="2" charset="0"/>
                <a:cs typeface="Open Sans SemiBold" pitchFamily="2" charset="0"/>
              </a:defRPr>
            </a:lvl1pPr>
            <a:lvl2pPr marL="180975" indent="0">
              <a:buNone/>
              <a:defRPr/>
            </a:lvl2pPr>
          </a:lstStyle>
          <a:p>
            <a:pPr lvl="0"/>
            <a:r>
              <a:rPr lang="en-US"/>
              <a:t>Click to edit Master text styles</a:t>
            </a:r>
          </a:p>
        </p:txBody>
      </p:sp>
    </p:spTree>
    <p:extLst>
      <p:ext uri="{BB962C8B-B14F-4D97-AF65-F5344CB8AC3E}">
        <p14:creationId xmlns:p14="http://schemas.microsoft.com/office/powerpoint/2010/main" val="424617829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Half Slat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8274D43-DCC3-7118-D2B3-18FF82B61707}"/>
              </a:ext>
            </a:extLst>
          </p:cNvPr>
          <p:cNvSpPr/>
          <p:nvPr userDrawn="1"/>
        </p:nvSpPr>
        <p:spPr>
          <a:xfrm flipH="1">
            <a:off x="6095999" y="0"/>
            <a:ext cx="6095999" cy="68580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Title 1">
            <a:extLst>
              <a:ext uri="{FF2B5EF4-FFF2-40B4-BE49-F238E27FC236}">
                <a16:creationId xmlns:a16="http://schemas.microsoft.com/office/drawing/2014/main" id="{4A49D141-527B-6DA1-D2B2-96102F79F102}"/>
              </a:ext>
            </a:extLst>
          </p:cNvPr>
          <p:cNvSpPr>
            <a:spLocks noGrp="1"/>
          </p:cNvSpPr>
          <p:nvPr>
            <p:ph type="title" hasCustomPrompt="1"/>
          </p:nvPr>
        </p:nvSpPr>
        <p:spPr>
          <a:xfrm>
            <a:off x="536400" y="536400"/>
            <a:ext cx="5229133" cy="867571"/>
          </a:xfrm>
        </p:spPr>
        <p:txBody>
          <a:bodyPr/>
          <a:lstStyle/>
          <a:p>
            <a:r>
              <a:rPr lang="en-US"/>
              <a:t>Content Slide</a:t>
            </a:r>
          </a:p>
        </p:txBody>
      </p:sp>
      <p:sp>
        <p:nvSpPr>
          <p:cNvPr id="3" name="Content Placeholder 2">
            <a:extLst>
              <a:ext uri="{FF2B5EF4-FFF2-40B4-BE49-F238E27FC236}">
                <a16:creationId xmlns:a16="http://schemas.microsoft.com/office/drawing/2014/main" id="{4EAAE59E-D6A7-B0E4-235A-3A977C2309EC}"/>
              </a:ext>
            </a:extLst>
          </p:cNvPr>
          <p:cNvSpPr>
            <a:spLocks noGrp="1"/>
          </p:cNvSpPr>
          <p:nvPr>
            <p:ph idx="1"/>
          </p:nvPr>
        </p:nvSpPr>
        <p:spPr>
          <a:xfrm>
            <a:off x="536400" y="1700611"/>
            <a:ext cx="5229133" cy="4476352"/>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Content Placeholder 2">
            <a:extLst>
              <a:ext uri="{FF2B5EF4-FFF2-40B4-BE49-F238E27FC236}">
                <a16:creationId xmlns:a16="http://schemas.microsoft.com/office/drawing/2014/main" id="{E44B7F63-5457-8607-4D93-7C1CCC1FE18C}"/>
              </a:ext>
            </a:extLst>
          </p:cNvPr>
          <p:cNvSpPr>
            <a:spLocks noGrp="1"/>
          </p:cNvSpPr>
          <p:nvPr>
            <p:ph sz="half" idx="13"/>
          </p:nvPr>
        </p:nvSpPr>
        <p:spPr>
          <a:xfrm>
            <a:off x="6760800" y="2145078"/>
            <a:ext cx="4917600" cy="3559341"/>
          </a:xfrm>
        </p:spPr>
        <p:txBody>
          <a:bodyPr>
            <a:noAutofit/>
          </a:bodyPr>
          <a:lstStyle>
            <a:lvl1pPr>
              <a:spcBef>
                <a:spcPts val="288"/>
              </a:spcBef>
              <a:buClr>
                <a:schemeClr val="bg2"/>
              </a:buClr>
              <a:defRPr sz="1200">
                <a:solidFill>
                  <a:schemeClr val="bg2"/>
                </a:solidFill>
              </a:defRPr>
            </a:lvl1pPr>
            <a:lvl2pPr>
              <a:spcBef>
                <a:spcPts val="288"/>
              </a:spcBef>
              <a:buClr>
                <a:schemeClr val="bg2"/>
              </a:buClr>
              <a:defRPr sz="1100">
                <a:solidFill>
                  <a:schemeClr val="bg2"/>
                </a:solidFill>
              </a:defRPr>
            </a:lvl2pPr>
            <a:lvl3pPr>
              <a:spcBef>
                <a:spcPts val="288"/>
              </a:spcBef>
              <a:buClr>
                <a:schemeClr val="bg2"/>
              </a:buClr>
              <a:defRPr sz="1050">
                <a:solidFill>
                  <a:schemeClr val="bg2"/>
                </a:solidFill>
              </a:defRPr>
            </a:lvl3pPr>
            <a:lvl4pPr>
              <a:spcBef>
                <a:spcPts val="288"/>
              </a:spcBef>
              <a:buClr>
                <a:schemeClr val="bg2"/>
              </a:buClr>
              <a:defRPr sz="1000">
                <a:solidFill>
                  <a:schemeClr val="bg2"/>
                </a:solidFill>
              </a:defRPr>
            </a:lvl4pPr>
            <a:lvl5pPr>
              <a:spcBef>
                <a:spcPts val="288"/>
              </a:spcBef>
              <a:buClr>
                <a:schemeClr val="bg2"/>
              </a:buCl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12">
            <a:extLst>
              <a:ext uri="{FF2B5EF4-FFF2-40B4-BE49-F238E27FC236}">
                <a16:creationId xmlns:a16="http://schemas.microsoft.com/office/drawing/2014/main" id="{DC3772B2-9CBA-117B-9BE4-148D2C2A5058}"/>
              </a:ext>
            </a:extLst>
          </p:cNvPr>
          <p:cNvSpPr>
            <a:spLocks noGrp="1"/>
          </p:cNvSpPr>
          <p:nvPr>
            <p:ph type="body" sz="quarter" idx="14" hasCustomPrompt="1"/>
          </p:nvPr>
        </p:nvSpPr>
        <p:spPr>
          <a:xfrm>
            <a:off x="6760800" y="1700611"/>
            <a:ext cx="4917600" cy="365458"/>
          </a:xfrm>
        </p:spPr>
        <p:txBody>
          <a:bodyPr/>
          <a:lstStyle>
            <a:lvl1pPr marL="0" indent="0">
              <a:buNone/>
              <a:defRPr sz="1400" b="1" cap="all" baseline="0">
                <a:solidFill>
                  <a:schemeClr val="bg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7" name="Slide Number Placeholder 3">
            <a:extLst>
              <a:ext uri="{FF2B5EF4-FFF2-40B4-BE49-F238E27FC236}">
                <a16:creationId xmlns:a16="http://schemas.microsoft.com/office/drawing/2014/main" id="{C9195828-2701-4AE2-9F2C-B567453E9AFB}"/>
              </a:ext>
            </a:extLst>
          </p:cNvPr>
          <p:cNvSpPr>
            <a:spLocks noGrp="1"/>
          </p:cNvSpPr>
          <p:nvPr>
            <p:ph type="sldNum" sz="quarter" idx="4"/>
          </p:nvPr>
        </p:nvSpPr>
        <p:spPr>
          <a:xfrm>
            <a:off x="8912400" y="6505200"/>
            <a:ext cx="2743200" cy="144000"/>
          </a:xfrm>
          <a:prstGeom prst="rect">
            <a:avLst/>
          </a:prstGeom>
        </p:spPr>
        <p:txBody>
          <a:bodyPr vert="horz" lIns="0" tIns="0" rIns="0" bIns="0" rtlCol="0" anchor="ctr"/>
          <a:lstStyle>
            <a:lvl1pPr algn="r">
              <a:defRPr sz="8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fld id="{ADD6FEE5-4C5E-9B47-B172-13D1EA355656}" type="slidenum">
              <a:rPr lang="en-US" smtClean="0"/>
              <a:pPr/>
              <a:t>‹#›</a:t>
            </a:fld>
            <a:endParaRPr lang="en-US"/>
          </a:p>
        </p:txBody>
      </p:sp>
      <p:sp>
        <p:nvSpPr>
          <p:cNvPr id="5" name="Text Placeholder 5">
            <a:extLst>
              <a:ext uri="{FF2B5EF4-FFF2-40B4-BE49-F238E27FC236}">
                <a16:creationId xmlns:a16="http://schemas.microsoft.com/office/drawing/2014/main" id="{111149C4-76EE-8640-A47B-F8FC7614DB4C}"/>
              </a:ext>
            </a:extLst>
          </p:cNvPr>
          <p:cNvSpPr>
            <a:spLocks noGrp="1"/>
          </p:cNvSpPr>
          <p:nvPr>
            <p:ph type="body" sz="quarter" idx="10"/>
          </p:nvPr>
        </p:nvSpPr>
        <p:spPr>
          <a:xfrm>
            <a:off x="536576" y="1053854"/>
            <a:ext cx="5228958" cy="358775"/>
          </a:xfrm>
        </p:spPr>
        <p:txBody>
          <a:bodyPr anchor="ctr" anchorCtr="0">
            <a:noAutofit/>
          </a:bodyPr>
          <a:lstStyle>
            <a:lvl1pPr marL="0" indent="0">
              <a:buNone/>
              <a:defRPr sz="2000">
                <a:solidFill>
                  <a:schemeClr val="accent1"/>
                </a:solidFill>
                <a:latin typeface="Open Sans SemiBold" pitchFamily="2" charset="0"/>
                <a:ea typeface="Open Sans SemiBold" pitchFamily="2" charset="0"/>
                <a:cs typeface="Open Sans SemiBold" pitchFamily="2" charset="0"/>
              </a:defRPr>
            </a:lvl1pPr>
            <a:lvl2pPr marL="180975" indent="0">
              <a:buNone/>
              <a:defRPr/>
            </a:lvl2pPr>
          </a:lstStyle>
          <a:p>
            <a:pPr lvl="0"/>
            <a:r>
              <a:rPr lang="en-US"/>
              <a:t>Click to edit Master text styles</a:t>
            </a:r>
          </a:p>
        </p:txBody>
      </p:sp>
    </p:spTree>
    <p:extLst>
      <p:ext uri="{BB962C8B-B14F-4D97-AF65-F5344CB8AC3E}">
        <p14:creationId xmlns:p14="http://schemas.microsoft.com/office/powerpoint/2010/main" val="17580487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Half Image">
    <p:spTree>
      <p:nvGrpSpPr>
        <p:cNvPr id="1" name=""/>
        <p:cNvGrpSpPr/>
        <p:nvPr/>
      </p:nvGrpSpPr>
      <p:grpSpPr>
        <a:xfrm>
          <a:off x="0" y="0"/>
          <a:ext cx="0" cy="0"/>
          <a:chOff x="0" y="0"/>
          <a:chExt cx="0" cy="0"/>
        </a:xfrm>
      </p:grpSpPr>
      <p:sp>
        <p:nvSpPr>
          <p:cNvPr id="11" name="Picture Placeholder 9">
            <a:extLst>
              <a:ext uri="{FF2B5EF4-FFF2-40B4-BE49-F238E27FC236}">
                <a16:creationId xmlns:a16="http://schemas.microsoft.com/office/drawing/2014/main" id="{74F18033-4194-2DB1-26F2-0C1B079A7C7A}"/>
              </a:ext>
            </a:extLst>
          </p:cNvPr>
          <p:cNvSpPr>
            <a:spLocks noGrp="1"/>
          </p:cNvSpPr>
          <p:nvPr>
            <p:ph type="pic" sz="quarter" idx="15" hasCustomPrompt="1"/>
          </p:nvPr>
        </p:nvSpPr>
        <p:spPr>
          <a:xfrm>
            <a:off x="0" y="0"/>
            <a:ext cx="6095996" cy="6858000"/>
          </a:xfrm>
          <a:blipFill>
            <a:blip r:embed="rId2"/>
            <a:stretch>
              <a:fillRect/>
            </a:stretch>
          </a:blipFill>
        </p:spPr>
        <p:txBody>
          <a:bodyPr anchor="ctr"/>
          <a:lstStyle>
            <a:lvl1pPr marL="0" indent="0" algn="ctr">
              <a:buNone/>
              <a:defRPr/>
            </a:lvl1pPr>
          </a:lstStyle>
          <a:p>
            <a:r>
              <a:rPr lang="en-US"/>
              <a:t> </a:t>
            </a:r>
          </a:p>
        </p:txBody>
      </p:sp>
      <p:sp>
        <p:nvSpPr>
          <p:cNvPr id="4" name="Rectangle 3">
            <a:extLst>
              <a:ext uri="{FF2B5EF4-FFF2-40B4-BE49-F238E27FC236}">
                <a16:creationId xmlns:a16="http://schemas.microsoft.com/office/drawing/2014/main" id="{A8274D43-DCC3-7118-D2B3-18FF82B61707}"/>
              </a:ext>
            </a:extLst>
          </p:cNvPr>
          <p:cNvSpPr/>
          <p:nvPr userDrawn="1"/>
        </p:nvSpPr>
        <p:spPr>
          <a:xfrm flipH="1">
            <a:off x="6095999" y="0"/>
            <a:ext cx="6095999"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Graphic 4">
            <a:extLst>
              <a:ext uri="{FF2B5EF4-FFF2-40B4-BE49-F238E27FC236}">
                <a16:creationId xmlns:a16="http://schemas.microsoft.com/office/drawing/2014/main" id="{6A84901F-F61B-6096-13B3-81B34643C722}"/>
              </a:ext>
            </a:extLst>
          </p:cNvPr>
          <p:cNvPicPr>
            <a:picLocks noChangeAspect="1"/>
          </p:cNvPicPr>
          <p:nvPr userDrawn="1"/>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t="43708" r="17685"/>
          <a:stretch/>
        </p:blipFill>
        <p:spPr>
          <a:xfrm>
            <a:off x="8580627" y="0"/>
            <a:ext cx="3611374" cy="1710583"/>
          </a:xfrm>
          <a:prstGeom prst="rect">
            <a:avLst/>
          </a:prstGeom>
        </p:spPr>
      </p:pic>
      <p:sp>
        <p:nvSpPr>
          <p:cNvPr id="2" name="Title 1">
            <a:extLst>
              <a:ext uri="{FF2B5EF4-FFF2-40B4-BE49-F238E27FC236}">
                <a16:creationId xmlns:a16="http://schemas.microsoft.com/office/drawing/2014/main" id="{4A49D141-527B-6DA1-D2B2-96102F79F102}"/>
              </a:ext>
            </a:extLst>
          </p:cNvPr>
          <p:cNvSpPr>
            <a:spLocks noGrp="1"/>
          </p:cNvSpPr>
          <p:nvPr>
            <p:ph type="title" hasCustomPrompt="1"/>
          </p:nvPr>
        </p:nvSpPr>
        <p:spPr>
          <a:xfrm>
            <a:off x="536400" y="536400"/>
            <a:ext cx="5229133" cy="870120"/>
          </a:xfrm>
        </p:spPr>
        <p:txBody>
          <a:bodyPr/>
          <a:lstStyle>
            <a:lvl1pPr>
              <a:defRPr>
                <a:solidFill>
                  <a:schemeClr val="bg2"/>
                </a:solidFill>
              </a:defRPr>
            </a:lvl1pPr>
          </a:lstStyle>
          <a:p>
            <a:r>
              <a:rPr lang="en-US"/>
              <a:t>Content Slide</a:t>
            </a:r>
          </a:p>
        </p:txBody>
      </p:sp>
      <p:sp>
        <p:nvSpPr>
          <p:cNvPr id="3" name="Content Placeholder 2">
            <a:extLst>
              <a:ext uri="{FF2B5EF4-FFF2-40B4-BE49-F238E27FC236}">
                <a16:creationId xmlns:a16="http://schemas.microsoft.com/office/drawing/2014/main" id="{4EAAE59E-D6A7-B0E4-235A-3A977C2309EC}"/>
              </a:ext>
            </a:extLst>
          </p:cNvPr>
          <p:cNvSpPr>
            <a:spLocks noGrp="1"/>
          </p:cNvSpPr>
          <p:nvPr>
            <p:ph idx="1"/>
          </p:nvPr>
        </p:nvSpPr>
        <p:spPr>
          <a:xfrm>
            <a:off x="536400" y="1700611"/>
            <a:ext cx="5229133" cy="1728389"/>
          </a:xfrm>
        </p:spPr>
        <p:txBody>
          <a:bodyPr>
            <a:noAutofit/>
          </a:bodyPr>
          <a:lstStyle>
            <a:lvl1pPr marL="0" indent="0">
              <a:buNone/>
              <a:defRPr>
                <a:solidFill>
                  <a:schemeClr val="bg2"/>
                </a:solidFill>
              </a:defRPr>
            </a:lvl1pPr>
            <a:lvl2pPr marL="457200" indent="0">
              <a:buNone/>
              <a:defRPr>
                <a:solidFill>
                  <a:schemeClr val="bg2"/>
                </a:solidFill>
              </a:defRPr>
            </a:lvl2pPr>
            <a:lvl3pPr marL="914400" indent="0">
              <a:buNone/>
              <a:defRPr>
                <a:solidFill>
                  <a:schemeClr val="bg2"/>
                </a:solidFill>
              </a:defRPr>
            </a:lvl3pPr>
            <a:lvl4pPr marL="1371600" indent="0">
              <a:buNone/>
              <a:defRPr>
                <a:solidFill>
                  <a:schemeClr val="bg2"/>
                </a:solidFill>
              </a:defRPr>
            </a:lvl4pPr>
            <a:lvl5pPr marL="1828800" indent="0">
              <a:buNone/>
              <a:defRPr>
                <a:solidFill>
                  <a:schemeClr val="bg2"/>
                </a:solidFill>
              </a:defRPr>
            </a:lvl5pPr>
          </a:lstStyle>
          <a:p>
            <a:pPr lvl="0"/>
            <a:r>
              <a:rPr lang="en-US"/>
              <a:t>Click to edit Master text styles</a:t>
            </a:r>
          </a:p>
        </p:txBody>
      </p:sp>
      <p:sp>
        <p:nvSpPr>
          <p:cNvPr id="9" name="Content Placeholder 2">
            <a:extLst>
              <a:ext uri="{FF2B5EF4-FFF2-40B4-BE49-F238E27FC236}">
                <a16:creationId xmlns:a16="http://schemas.microsoft.com/office/drawing/2014/main" id="{6684B04E-5EEE-5ECE-9579-31B31C30D52C}"/>
              </a:ext>
            </a:extLst>
          </p:cNvPr>
          <p:cNvSpPr>
            <a:spLocks noGrp="1"/>
          </p:cNvSpPr>
          <p:nvPr>
            <p:ph sz="half" idx="13"/>
          </p:nvPr>
        </p:nvSpPr>
        <p:spPr>
          <a:xfrm>
            <a:off x="6739200" y="2145078"/>
            <a:ext cx="4896000" cy="3559341"/>
          </a:xfrm>
        </p:spPr>
        <p:txBody>
          <a:bodyPr>
            <a:noAutofit/>
          </a:bodyPr>
          <a:lstStyle>
            <a:lvl1pPr>
              <a:spcBef>
                <a:spcPts val="288"/>
              </a:spcBef>
              <a:buClrTx/>
              <a:defRPr sz="1200"/>
            </a:lvl1pPr>
            <a:lvl2pPr>
              <a:spcBef>
                <a:spcPts val="288"/>
              </a:spcBef>
              <a:defRPr sz="1100"/>
            </a:lvl2pPr>
            <a:lvl3pPr>
              <a:spcBef>
                <a:spcPts val="288"/>
              </a:spcBef>
              <a:defRPr sz="1050"/>
            </a:lvl3pPr>
            <a:lvl4pPr>
              <a:spcBef>
                <a:spcPts val="288"/>
              </a:spcBef>
              <a:defRPr sz="1000"/>
            </a:lvl4pPr>
            <a:lvl5pPr>
              <a:spcBef>
                <a:spcPts val="288"/>
              </a:spcBef>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12">
            <a:extLst>
              <a:ext uri="{FF2B5EF4-FFF2-40B4-BE49-F238E27FC236}">
                <a16:creationId xmlns:a16="http://schemas.microsoft.com/office/drawing/2014/main" id="{F7877E99-C11A-9972-0908-759F5270D588}"/>
              </a:ext>
            </a:extLst>
          </p:cNvPr>
          <p:cNvSpPr>
            <a:spLocks noGrp="1"/>
          </p:cNvSpPr>
          <p:nvPr>
            <p:ph type="body" sz="quarter" idx="14" hasCustomPrompt="1"/>
          </p:nvPr>
        </p:nvSpPr>
        <p:spPr>
          <a:xfrm>
            <a:off x="6739200" y="1700611"/>
            <a:ext cx="4916400" cy="365458"/>
          </a:xfrm>
        </p:spPr>
        <p:txBody>
          <a:bodyPr>
            <a:noAutofit/>
          </a:bodyPr>
          <a:lstStyle>
            <a:lvl1pPr marL="0" indent="0">
              <a:buNone/>
              <a:defRPr sz="1400" b="1" cap="all" baseline="0">
                <a:solidFill>
                  <a:schemeClr val="accent4"/>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7" name="Rectangle 6">
            <a:extLst>
              <a:ext uri="{FF2B5EF4-FFF2-40B4-BE49-F238E27FC236}">
                <a16:creationId xmlns:a16="http://schemas.microsoft.com/office/drawing/2014/main" id="{B805BF43-DDE0-B6AD-5C78-C50C6AB67945}"/>
              </a:ext>
            </a:extLst>
          </p:cNvPr>
          <p:cNvSpPr/>
          <p:nvPr userDrawn="1"/>
        </p:nvSpPr>
        <p:spPr>
          <a:xfrm>
            <a:off x="1661885" y="6516574"/>
            <a:ext cx="4572000" cy="123111"/>
          </a:xfrm>
          <a:prstGeom prst="rect">
            <a:avLst/>
          </a:prstGeom>
        </p:spPr>
        <p:txBody>
          <a:bodyPr lIns="0" tIns="0" rIns="0" bIns="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bg1"/>
                </a:solidFill>
                <a:effectLst/>
                <a:uLnTx/>
                <a:uFillTx/>
                <a:latin typeface="Open Sans" pitchFamily="2" charset="0"/>
                <a:ea typeface="Open Sans" pitchFamily="2" charset="0"/>
                <a:cs typeface="Open Sans" pitchFamily="2" charset="0"/>
              </a:rPr>
              <a:t>© Molex, LLC</a:t>
            </a:r>
          </a:p>
        </p:txBody>
      </p:sp>
      <p:sp>
        <p:nvSpPr>
          <p:cNvPr id="14" name="Slide Number Placeholder 3">
            <a:extLst>
              <a:ext uri="{FF2B5EF4-FFF2-40B4-BE49-F238E27FC236}">
                <a16:creationId xmlns:a16="http://schemas.microsoft.com/office/drawing/2014/main" id="{19BAC176-422A-3A73-7504-285EA4FEE169}"/>
              </a:ext>
            </a:extLst>
          </p:cNvPr>
          <p:cNvSpPr>
            <a:spLocks noGrp="1"/>
          </p:cNvSpPr>
          <p:nvPr>
            <p:ph type="sldNum" sz="quarter" idx="4"/>
          </p:nvPr>
        </p:nvSpPr>
        <p:spPr>
          <a:xfrm>
            <a:off x="8912400" y="6505200"/>
            <a:ext cx="2743200" cy="144000"/>
          </a:xfrm>
          <a:prstGeom prst="rect">
            <a:avLst/>
          </a:prstGeom>
        </p:spPr>
        <p:txBody>
          <a:bodyPr vert="horz" lIns="0" tIns="0" rIns="0" bIns="0" rtlCol="0" anchor="ctr"/>
          <a:lstStyle>
            <a:lvl1pPr algn="r">
              <a:defRPr sz="8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fld id="{ADD6FEE5-4C5E-9B47-B172-13D1EA355656}" type="slidenum">
              <a:rPr lang="en-US" smtClean="0"/>
              <a:pPr/>
              <a:t>‹#›</a:t>
            </a:fld>
            <a:endParaRPr lang="en-US"/>
          </a:p>
        </p:txBody>
      </p:sp>
      <p:sp>
        <p:nvSpPr>
          <p:cNvPr id="6" name="Text Placeholder 5">
            <a:extLst>
              <a:ext uri="{FF2B5EF4-FFF2-40B4-BE49-F238E27FC236}">
                <a16:creationId xmlns:a16="http://schemas.microsoft.com/office/drawing/2014/main" id="{A76425F7-BF14-E2B6-A385-6A6123C1E017}"/>
              </a:ext>
            </a:extLst>
          </p:cNvPr>
          <p:cNvSpPr>
            <a:spLocks noGrp="1"/>
          </p:cNvSpPr>
          <p:nvPr>
            <p:ph type="body" sz="quarter" idx="10"/>
          </p:nvPr>
        </p:nvSpPr>
        <p:spPr>
          <a:xfrm>
            <a:off x="536576" y="1053854"/>
            <a:ext cx="5228958" cy="358775"/>
          </a:xfrm>
        </p:spPr>
        <p:txBody>
          <a:bodyPr anchor="ctr" anchorCtr="0">
            <a:noAutofit/>
          </a:bodyPr>
          <a:lstStyle>
            <a:lvl1pPr marL="0" indent="0">
              <a:buNone/>
              <a:defRPr sz="2000">
                <a:solidFill>
                  <a:schemeClr val="bg2"/>
                </a:solidFill>
                <a:latin typeface="Open Sans SemiBold" pitchFamily="2" charset="0"/>
                <a:ea typeface="Open Sans SemiBold" pitchFamily="2" charset="0"/>
                <a:cs typeface="Open Sans SemiBold" pitchFamily="2" charset="0"/>
              </a:defRPr>
            </a:lvl1pPr>
            <a:lvl2pPr marL="180975" indent="0">
              <a:buNone/>
              <a:defRPr/>
            </a:lvl2pPr>
          </a:lstStyle>
          <a:p>
            <a:pPr lvl="0"/>
            <a:r>
              <a:rPr lang="en-US"/>
              <a:t>Click to edit Master text styles</a:t>
            </a:r>
          </a:p>
        </p:txBody>
      </p:sp>
      <p:pic>
        <p:nvPicPr>
          <p:cNvPr id="8" name="Graphic 7">
            <a:extLst>
              <a:ext uri="{FF2B5EF4-FFF2-40B4-BE49-F238E27FC236}">
                <a16:creationId xmlns:a16="http://schemas.microsoft.com/office/drawing/2014/main" id="{5DB17D95-BB33-CF75-0DD7-A11D71DA6EE7}"/>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536400" y="6416478"/>
            <a:ext cx="875682" cy="216514"/>
          </a:xfrm>
          <a:prstGeom prst="rect">
            <a:avLst/>
          </a:prstGeom>
        </p:spPr>
      </p:pic>
    </p:spTree>
    <p:extLst>
      <p:ext uri="{BB962C8B-B14F-4D97-AF65-F5344CB8AC3E}">
        <p14:creationId xmlns:p14="http://schemas.microsoft.com/office/powerpoint/2010/main" val="238364713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Half Image">
    <p:spTree>
      <p:nvGrpSpPr>
        <p:cNvPr id="1" name=""/>
        <p:cNvGrpSpPr/>
        <p:nvPr/>
      </p:nvGrpSpPr>
      <p:grpSpPr>
        <a:xfrm>
          <a:off x="0" y="0"/>
          <a:ext cx="0" cy="0"/>
          <a:chOff x="0" y="0"/>
          <a:chExt cx="0" cy="0"/>
        </a:xfrm>
      </p:grpSpPr>
      <p:sp>
        <p:nvSpPr>
          <p:cNvPr id="11" name="Picture Placeholder 9">
            <a:extLst>
              <a:ext uri="{FF2B5EF4-FFF2-40B4-BE49-F238E27FC236}">
                <a16:creationId xmlns:a16="http://schemas.microsoft.com/office/drawing/2014/main" id="{74F18033-4194-2DB1-26F2-0C1B079A7C7A}"/>
              </a:ext>
            </a:extLst>
          </p:cNvPr>
          <p:cNvSpPr>
            <a:spLocks noGrp="1"/>
          </p:cNvSpPr>
          <p:nvPr>
            <p:ph type="pic" sz="quarter" idx="15" hasCustomPrompt="1"/>
          </p:nvPr>
        </p:nvSpPr>
        <p:spPr>
          <a:xfrm>
            <a:off x="6096001" y="0"/>
            <a:ext cx="6096000" cy="6858000"/>
          </a:xfrm>
          <a:blipFill>
            <a:blip r:embed="rId2"/>
            <a:stretch>
              <a:fillRect/>
            </a:stretch>
          </a:blipFill>
        </p:spPr>
        <p:txBody>
          <a:bodyPr anchor="ctr"/>
          <a:lstStyle>
            <a:lvl1pPr marL="0" indent="0" algn="ctr">
              <a:buNone/>
              <a:defRPr/>
            </a:lvl1pPr>
          </a:lstStyle>
          <a:p>
            <a:r>
              <a:rPr lang="en-US"/>
              <a:t> </a:t>
            </a:r>
          </a:p>
        </p:txBody>
      </p:sp>
      <p:pic>
        <p:nvPicPr>
          <p:cNvPr id="5" name="Graphic 4">
            <a:extLst>
              <a:ext uri="{FF2B5EF4-FFF2-40B4-BE49-F238E27FC236}">
                <a16:creationId xmlns:a16="http://schemas.microsoft.com/office/drawing/2014/main" id="{6A84901F-F61B-6096-13B3-81B34643C722}"/>
              </a:ext>
            </a:extLst>
          </p:cNvPr>
          <p:cNvPicPr>
            <a:picLocks noChangeAspect="1"/>
          </p:cNvPicPr>
          <p:nvPr userDrawn="1"/>
        </p:nvPicPr>
        <p:blipFill rotWithShape="1">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t="43708" r="17685"/>
          <a:stretch/>
        </p:blipFill>
        <p:spPr>
          <a:xfrm>
            <a:off x="8580627" y="0"/>
            <a:ext cx="3611374" cy="1710583"/>
          </a:xfrm>
          <a:prstGeom prst="rect">
            <a:avLst/>
          </a:prstGeom>
        </p:spPr>
      </p:pic>
      <p:sp>
        <p:nvSpPr>
          <p:cNvPr id="2" name="Title 1">
            <a:extLst>
              <a:ext uri="{FF2B5EF4-FFF2-40B4-BE49-F238E27FC236}">
                <a16:creationId xmlns:a16="http://schemas.microsoft.com/office/drawing/2014/main" id="{4A49D141-527B-6DA1-D2B2-96102F79F102}"/>
              </a:ext>
            </a:extLst>
          </p:cNvPr>
          <p:cNvSpPr>
            <a:spLocks noGrp="1"/>
          </p:cNvSpPr>
          <p:nvPr>
            <p:ph type="title" hasCustomPrompt="1"/>
          </p:nvPr>
        </p:nvSpPr>
        <p:spPr>
          <a:xfrm>
            <a:off x="536400" y="536400"/>
            <a:ext cx="5229133" cy="870120"/>
          </a:xfrm>
        </p:spPr>
        <p:txBody>
          <a:bodyPr/>
          <a:lstStyle>
            <a:lvl1pPr>
              <a:defRPr>
                <a:solidFill>
                  <a:schemeClr val="tx1"/>
                </a:solidFill>
              </a:defRPr>
            </a:lvl1pPr>
          </a:lstStyle>
          <a:p>
            <a:r>
              <a:rPr lang="en-US"/>
              <a:t>Content Slide</a:t>
            </a:r>
          </a:p>
        </p:txBody>
      </p:sp>
      <p:sp>
        <p:nvSpPr>
          <p:cNvPr id="3" name="Content Placeholder 2">
            <a:extLst>
              <a:ext uri="{FF2B5EF4-FFF2-40B4-BE49-F238E27FC236}">
                <a16:creationId xmlns:a16="http://schemas.microsoft.com/office/drawing/2014/main" id="{4EAAE59E-D6A7-B0E4-235A-3A977C2309EC}"/>
              </a:ext>
            </a:extLst>
          </p:cNvPr>
          <p:cNvSpPr>
            <a:spLocks noGrp="1"/>
          </p:cNvSpPr>
          <p:nvPr>
            <p:ph idx="1"/>
          </p:nvPr>
        </p:nvSpPr>
        <p:spPr>
          <a:xfrm>
            <a:off x="536400" y="1700611"/>
            <a:ext cx="5229133" cy="1728389"/>
          </a:xfrm>
        </p:spPr>
        <p:txBody>
          <a:bodyPr>
            <a:noAutofit/>
          </a:bodyPr>
          <a:lstStyle>
            <a:lvl1pPr marL="0" indent="0">
              <a:buNone/>
              <a:defRPr>
                <a:solidFill>
                  <a:schemeClr val="tx1"/>
                </a:solidFill>
              </a:defRPr>
            </a:lvl1pPr>
            <a:lvl2pPr marL="457200" indent="0">
              <a:buNone/>
              <a:defRPr>
                <a:solidFill>
                  <a:schemeClr val="bg2"/>
                </a:solidFill>
              </a:defRPr>
            </a:lvl2pPr>
            <a:lvl3pPr marL="914400" indent="0">
              <a:buNone/>
              <a:defRPr>
                <a:solidFill>
                  <a:schemeClr val="bg2"/>
                </a:solidFill>
              </a:defRPr>
            </a:lvl3pPr>
            <a:lvl4pPr marL="1371600" indent="0">
              <a:buNone/>
              <a:defRPr>
                <a:solidFill>
                  <a:schemeClr val="bg2"/>
                </a:solidFill>
              </a:defRPr>
            </a:lvl4pPr>
            <a:lvl5pPr marL="1828800" indent="0">
              <a:buNone/>
              <a:defRPr>
                <a:solidFill>
                  <a:schemeClr val="bg2"/>
                </a:solidFill>
              </a:defRPr>
            </a:lvl5pPr>
          </a:lstStyle>
          <a:p>
            <a:pPr lvl="0"/>
            <a:r>
              <a:rPr lang="en-US"/>
              <a:t>Click to edit Master text styles</a:t>
            </a:r>
          </a:p>
        </p:txBody>
      </p:sp>
      <p:sp>
        <p:nvSpPr>
          <p:cNvPr id="9" name="Content Placeholder 2">
            <a:extLst>
              <a:ext uri="{FF2B5EF4-FFF2-40B4-BE49-F238E27FC236}">
                <a16:creationId xmlns:a16="http://schemas.microsoft.com/office/drawing/2014/main" id="{6684B04E-5EEE-5ECE-9579-31B31C30D52C}"/>
              </a:ext>
            </a:extLst>
          </p:cNvPr>
          <p:cNvSpPr>
            <a:spLocks noGrp="1"/>
          </p:cNvSpPr>
          <p:nvPr>
            <p:ph sz="half" idx="13"/>
          </p:nvPr>
        </p:nvSpPr>
        <p:spPr>
          <a:xfrm>
            <a:off x="6759018" y="2145078"/>
            <a:ext cx="4896581" cy="3559341"/>
          </a:xfrm>
        </p:spPr>
        <p:txBody>
          <a:bodyPr>
            <a:noAutofit/>
          </a:bodyPr>
          <a:lstStyle>
            <a:lvl1pPr>
              <a:spcBef>
                <a:spcPts val="288"/>
              </a:spcBef>
              <a:buClrTx/>
              <a:defRPr sz="1200">
                <a:solidFill>
                  <a:schemeClr val="bg1"/>
                </a:solidFill>
              </a:defRPr>
            </a:lvl1pPr>
            <a:lvl2pPr>
              <a:spcBef>
                <a:spcPts val="288"/>
              </a:spcBef>
              <a:defRPr sz="1100">
                <a:solidFill>
                  <a:schemeClr val="bg1"/>
                </a:solidFill>
              </a:defRPr>
            </a:lvl2pPr>
            <a:lvl3pPr>
              <a:spcBef>
                <a:spcPts val="288"/>
              </a:spcBef>
              <a:defRPr sz="1050">
                <a:solidFill>
                  <a:schemeClr val="bg1"/>
                </a:solidFill>
              </a:defRPr>
            </a:lvl3pPr>
            <a:lvl4pPr>
              <a:spcBef>
                <a:spcPts val="288"/>
              </a:spcBef>
              <a:defRPr sz="1000">
                <a:solidFill>
                  <a:schemeClr val="bg1"/>
                </a:solidFill>
              </a:defRPr>
            </a:lvl4pPr>
            <a:lvl5pPr>
              <a:spcBef>
                <a:spcPts val="288"/>
              </a:spcBef>
              <a:defRPr sz="1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12">
            <a:extLst>
              <a:ext uri="{FF2B5EF4-FFF2-40B4-BE49-F238E27FC236}">
                <a16:creationId xmlns:a16="http://schemas.microsoft.com/office/drawing/2014/main" id="{F7877E99-C11A-9972-0908-759F5270D588}"/>
              </a:ext>
            </a:extLst>
          </p:cNvPr>
          <p:cNvSpPr>
            <a:spLocks noGrp="1"/>
          </p:cNvSpPr>
          <p:nvPr>
            <p:ph type="body" sz="quarter" idx="14" hasCustomPrompt="1"/>
          </p:nvPr>
        </p:nvSpPr>
        <p:spPr>
          <a:xfrm>
            <a:off x="6759080" y="1700611"/>
            <a:ext cx="4897251" cy="365458"/>
          </a:xfrm>
        </p:spPr>
        <p:txBody>
          <a:bodyPr>
            <a:noAutofit/>
          </a:bodyPr>
          <a:lstStyle>
            <a:lvl1pPr marL="0" indent="0">
              <a:buNone/>
              <a:defRPr sz="1400" b="1" cap="all" baseline="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7" name="Rectangle 6">
            <a:extLst>
              <a:ext uri="{FF2B5EF4-FFF2-40B4-BE49-F238E27FC236}">
                <a16:creationId xmlns:a16="http://schemas.microsoft.com/office/drawing/2014/main" id="{B805BF43-DDE0-B6AD-5C78-C50C6AB67945}"/>
              </a:ext>
            </a:extLst>
          </p:cNvPr>
          <p:cNvSpPr/>
          <p:nvPr userDrawn="1"/>
        </p:nvSpPr>
        <p:spPr>
          <a:xfrm>
            <a:off x="1661885" y="6516574"/>
            <a:ext cx="4572000" cy="123111"/>
          </a:xfrm>
          <a:prstGeom prst="rect">
            <a:avLst/>
          </a:prstGeom>
        </p:spPr>
        <p:txBody>
          <a:bodyPr lIns="0" tIns="0" rIns="0" bIns="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tx1"/>
                </a:solidFill>
                <a:effectLst/>
                <a:uLnTx/>
                <a:uFillTx/>
                <a:latin typeface="Open Sans" pitchFamily="2" charset="0"/>
                <a:ea typeface="Open Sans" pitchFamily="2" charset="0"/>
                <a:cs typeface="Open Sans" pitchFamily="2" charset="0"/>
              </a:rPr>
              <a:t>© Molex, LLC</a:t>
            </a:r>
          </a:p>
        </p:txBody>
      </p:sp>
      <p:sp>
        <p:nvSpPr>
          <p:cNvPr id="14" name="Slide Number Placeholder 3">
            <a:extLst>
              <a:ext uri="{FF2B5EF4-FFF2-40B4-BE49-F238E27FC236}">
                <a16:creationId xmlns:a16="http://schemas.microsoft.com/office/drawing/2014/main" id="{19BAC176-422A-3A73-7504-285EA4FEE169}"/>
              </a:ext>
            </a:extLst>
          </p:cNvPr>
          <p:cNvSpPr>
            <a:spLocks noGrp="1"/>
          </p:cNvSpPr>
          <p:nvPr>
            <p:ph type="sldNum" sz="quarter" idx="4"/>
          </p:nvPr>
        </p:nvSpPr>
        <p:spPr>
          <a:xfrm>
            <a:off x="8912400" y="6505200"/>
            <a:ext cx="2743200" cy="144000"/>
          </a:xfrm>
          <a:prstGeom prst="rect">
            <a:avLst/>
          </a:prstGeom>
        </p:spPr>
        <p:txBody>
          <a:bodyPr vert="horz" lIns="0" tIns="0" rIns="0" bIns="0" rtlCol="0" anchor="ctr"/>
          <a:lstStyle>
            <a:lvl1pPr algn="r">
              <a:defRPr sz="8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fld id="{ADD6FEE5-4C5E-9B47-B172-13D1EA355656}" type="slidenum">
              <a:rPr lang="en-US" smtClean="0"/>
              <a:pPr/>
              <a:t>‹#›</a:t>
            </a:fld>
            <a:endParaRPr lang="en-US"/>
          </a:p>
        </p:txBody>
      </p:sp>
      <p:sp>
        <p:nvSpPr>
          <p:cNvPr id="6" name="Text Placeholder 5">
            <a:extLst>
              <a:ext uri="{FF2B5EF4-FFF2-40B4-BE49-F238E27FC236}">
                <a16:creationId xmlns:a16="http://schemas.microsoft.com/office/drawing/2014/main" id="{A76425F7-BF14-E2B6-A385-6A6123C1E017}"/>
              </a:ext>
            </a:extLst>
          </p:cNvPr>
          <p:cNvSpPr>
            <a:spLocks noGrp="1"/>
          </p:cNvSpPr>
          <p:nvPr>
            <p:ph type="body" sz="quarter" idx="10"/>
          </p:nvPr>
        </p:nvSpPr>
        <p:spPr>
          <a:xfrm>
            <a:off x="536576" y="1053854"/>
            <a:ext cx="5228958" cy="358775"/>
          </a:xfrm>
        </p:spPr>
        <p:txBody>
          <a:bodyPr anchor="ctr" anchorCtr="0">
            <a:noAutofit/>
          </a:bodyPr>
          <a:lstStyle>
            <a:lvl1pPr marL="0" indent="0">
              <a:buNone/>
              <a:defRPr sz="2000">
                <a:solidFill>
                  <a:schemeClr val="accent1"/>
                </a:solidFill>
                <a:latin typeface="Open Sans SemiBold" pitchFamily="2" charset="0"/>
                <a:ea typeface="Open Sans SemiBold" pitchFamily="2" charset="0"/>
                <a:cs typeface="Open Sans SemiBold" pitchFamily="2" charset="0"/>
              </a:defRPr>
            </a:lvl1pPr>
            <a:lvl2pPr marL="180975" indent="0">
              <a:buNone/>
              <a:defRPr/>
            </a:lvl2pPr>
          </a:lstStyle>
          <a:p>
            <a:pPr lvl="0"/>
            <a:r>
              <a:rPr lang="en-US"/>
              <a:t>Click to edit Master text styles</a:t>
            </a:r>
          </a:p>
        </p:txBody>
      </p:sp>
    </p:spTree>
    <p:extLst>
      <p:ext uri="{BB962C8B-B14F-4D97-AF65-F5344CB8AC3E}">
        <p14:creationId xmlns:p14="http://schemas.microsoft.com/office/powerpoint/2010/main" val="299942803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 Boxes">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0DB04F0-CF39-B19A-ABD5-32DC42DC9A83}"/>
              </a:ext>
            </a:extLst>
          </p:cNvPr>
          <p:cNvSpPr/>
          <p:nvPr userDrawn="1"/>
        </p:nvSpPr>
        <p:spPr>
          <a:xfrm>
            <a:off x="556210" y="1584251"/>
            <a:ext cx="5447660" cy="4500893"/>
          </a:xfrm>
          <a:prstGeom prst="rect">
            <a:avLst/>
          </a:prstGeom>
          <a:solidFill>
            <a:schemeClr val="bg1"/>
          </a:solidFill>
          <a:ln w="9525">
            <a:solidFill>
              <a:schemeClr val="accent6"/>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D150BC63-B0BC-B7FB-21EB-469346CC9AEB}"/>
              </a:ext>
            </a:extLst>
          </p:cNvPr>
          <p:cNvSpPr/>
          <p:nvPr userDrawn="1"/>
        </p:nvSpPr>
        <p:spPr>
          <a:xfrm>
            <a:off x="6188132" y="1584251"/>
            <a:ext cx="5447658" cy="4500893"/>
          </a:xfrm>
          <a:prstGeom prst="rect">
            <a:avLst/>
          </a:prstGeom>
          <a:solidFill>
            <a:schemeClr val="bg1"/>
          </a:solidFill>
          <a:ln w="9525">
            <a:solidFill>
              <a:schemeClr val="accent6"/>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FF372F2-3336-5F90-EEDD-F15C90EA3F9E}"/>
              </a:ext>
            </a:extLst>
          </p:cNvPr>
          <p:cNvSpPr>
            <a:spLocks noGrp="1"/>
          </p:cNvSpPr>
          <p:nvPr>
            <p:ph type="title" hasCustomPrompt="1"/>
          </p:nvPr>
        </p:nvSpPr>
        <p:spPr/>
        <p:txBody>
          <a:bodyPr/>
          <a:lstStyle>
            <a:lvl1pPr>
              <a:defRPr>
                <a:solidFill>
                  <a:schemeClr val="tx1"/>
                </a:solidFill>
              </a:defRPr>
            </a:lvl1pPr>
          </a:lstStyle>
          <a:p>
            <a:r>
              <a:rPr lang="en-US"/>
              <a:t>Content Slide with Two Text Boxes</a:t>
            </a:r>
          </a:p>
        </p:txBody>
      </p:sp>
      <p:sp>
        <p:nvSpPr>
          <p:cNvPr id="3" name="Content Placeholder 2">
            <a:extLst>
              <a:ext uri="{FF2B5EF4-FFF2-40B4-BE49-F238E27FC236}">
                <a16:creationId xmlns:a16="http://schemas.microsoft.com/office/drawing/2014/main" id="{BD1C7759-1BBB-9ABD-C1A8-880F5503DDE6}"/>
              </a:ext>
            </a:extLst>
          </p:cNvPr>
          <p:cNvSpPr>
            <a:spLocks noGrp="1"/>
          </p:cNvSpPr>
          <p:nvPr>
            <p:ph sz="half" idx="1"/>
          </p:nvPr>
        </p:nvSpPr>
        <p:spPr>
          <a:xfrm>
            <a:off x="838200" y="2273567"/>
            <a:ext cx="4888832" cy="3559341"/>
          </a:xfrm>
        </p:spPr>
        <p:txBody>
          <a:bodyPr>
            <a:noAutofit/>
          </a:bodyPr>
          <a:lstStyle>
            <a:lvl1pPr>
              <a:spcBef>
                <a:spcPts val="288"/>
              </a:spcBef>
              <a:buClrTx/>
              <a:defRPr sz="1200"/>
            </a:lvl1pPr>
            <a:lvl2pPr>
              <a:spcBef>
                <a:spcPts val="288"/>
              </a:spcBef>
              <a:defRPr sz="1100"/>
            </a:lvl2pPr>
            <a:lvl3pPr>
              <a:spcBef>
                <a:spcPts val="288"/>
              </a:spcBef>
              <a:defRPr sz="1050"/>
            </a:lvl3pPr>
            <a:lvl4pPr>
              <a:spcBef>
                <a:spcPts val="288"/>
              </a:spcBef>
              <a:defRPr sz="1000"/>
            </a:lvl4pPr>
            <a:lvl5pPr>
              <a:spcBef>
                <a:spcPts val="288"/>
              </a:spcBef>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9E919D8-5AD0-D84E-B755-D292F86C2765}"/>
              </a:ext>
            </a:extLst>
          </p:cNvPr>
          <p:cNvSpPr>
            <a:spLocks noGrp="1"/>
          </p:cNvSpPr>
          <p:nvPr>
            <p:ph sz="half" idx="2"/>
          </p:nvPr>
        </p:nvSpPr>
        <p:spPr>
          <a:xfrm>
            <a:off x="6468176" y="2273567"/>
            <a:ext cx="4885624" cy="3559341"/>
          </a:xfrm>
        </p:spPr>
        <p:txBody>
          <a:bodyPr>
            <a:noAutofit/>
          </a:bodyPr>
          <a:lstStyle>
            <a:lvl1pPr>
              <a:spcBef>
                <a:spcPts val="288"/>
              </a:spcBef>
              <a:buClrTx/>
              <a:defRPr sz="1200"/>
            </a:lvl1pPr>
            <a:lvl2pPr>
              <a:spcBef>
                <a:spcPts val="288"/>
              </a:spcBef>
              <a:defRPr sz="1100"/>
            </a:lvl2pPr>
            <a:lvl3pPr>
              <a:spcBef>
                <a:spcPts val="288"/>
              </a:spcBef>
              <a:defRPr sz="1050"/>
            </a:lvl3pPr>
            <a:lvl4pPr>
              <a:spcBef>
                <a:spcPts val="288"/>
              </a:spcBef>
              <a:defRPr sz="1000"/>
            </a:lvl4pPr>
            <a:lvl5pPr>
              <a:spcBef>
                <a:spcPts val="288"/>
              </a:spcBef>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12">
            <a:extLst>
              <a:ext uri="{FF2B5EF4-FFF2-40B4-BE49-F238E27FC236}">
                <a16:creationId xmlns:a16="http://schemas.microsoft.com/office/drawing/2014/main" id="{F7B47F50-8501-7EFE-98B7-11B5D2D41F9B}"/>
              </a:ext>
            </a:extLst>
          </p:cNvPr>
          <p:cNvSpPr>
            <a:spLocks noGrp="1"/>
          </p:cNvSpPr>
          <p:nvPr>
            <p:ph type="body" sz="quarter" idx="13" hasCustomPrompt="1"/>
          </p:nvPr>
        </p:nvSpPr>
        <p:spPr>
          <a:xfrm>
            <a:off x="838200" y="1829100"/>
            <a:ext cx="4889500" cy="365458"/>
          </a:xfrm>
        </p:spPr>
        <p:txBody>
          <a:bodyPr>
            <a:noAutofit/>
          </a:bodyPr>
          <a:lstStyle>
            <a:lvl1pPr marL="0" indent="0">
              <a:buNone/>
              <a:defRPr sz="1400" b="1" cap="all"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16" name="Text Placeholder 12">
            <a:extLst>
              <a:ext uri="{FF2B5EF4-FFF2-40B4-BE49-F238E27FC236}">
                <a16:creationId xmlns:a16="http://schemas.microsoft.com/office/drawing/2014/main" id="{52964264-4ACC-9A8C-EA68-E3875AEAAF24}"/>
              </a:ext>
            </a:extLst>
          </p:cNvPr>
          <p:cNvSpPr>
            <a:spLocks noGrp="1"/>
          </p:cNvSpPr>
          <p:nvPr>
            <p:ph type="body" sz="quarter" idx="14" hasCustomPrompt="1"/>
          </p:nvPr>
        </p:nvSpPr>
        <p:spPr>
          <a:xfrm>
            <a:off x="6464300" y="1829100"/>
            <a:ext cx="4889500" cy="365458"/>
          </a:xfrm>
        </p:spPr>
        <p:txBody>
          <a:bodyPr>
            <a:noAutofit/>
          </a:bodyPr>
          <a:lstStyle>
            <a:lvl1pPr marL="0" indent="0">
              <a:buNone/>
              <a:defRPr sz="1400" b="1" cap="all"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5" name="Slide Number Placeholder 3">
            <a:extLst>
              <a:ext uri="{FF2B5EF4-FFF2-40B4-BE49-F238E27FC236}">
                <a16:creationId xmlns:a16="http://schemas.microsoft.com/office/drawing/2014/main" id="{DD80234C-3245-4D1F-65D9-7F5EC6C5761B}"/>
              </a:ext>
            </a:extLst>
          </p:cNvPr>
          <p:cNvSpPr>
            <a:spLocks noGrp="1"/>
          </p:cNvSpPr>
          <p:nvPr>
            <p:ph type="sldNum" sz="quarter" idx="4"/>
          </p:nvPr>
        </p:nvSpPr>
        <p:spPr>
          <a:xfrm>
            <a:off x="8912400" y="6505200"/>
            <a:ext cx="2743200" cy="144000"/>
          </a:xfrm>
          <a:prstGeom prst="rect">
            <a:avLst/>
          </a:prstGeom>
        </p:spPr>
        <p:txBody>
          <a:bodyPr vert="horz" lIns="0" tIns="0" rIns="0" bIns="0" rtlCol="0" anchor="ctr"/>
          <a:lstStyle>
            <a:lvl1pPr algn="r">
              <a:defRPr sz="8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fld id="{ADD6FEE5-4C5E-9B47-B172-13D1EA355656}" type="slidenum">
              <a:rPr lang="en-US" smtClean="0"/>
              <a:pPr/>
              <a:t>‹#›</a:t>
            </a:fld>
            <a:endParaRPr lang="en-US"/>
          </a:p>
        </p:txBody>
      </p:sp>
      <p:sp>
        <p:nvSpPr>
          <p:cNvPr id="6" name="Text Placeholder 5">
            <a:extLst>
              <a:ext uri="{FF2B5EF4-FFF2-40B4-BE49-F238E27FC236}">
                <a16:creationId xmlns:a16="http://schemas.microsoft.com/office/drawing/2014/main" id="{D1C614CC-89C1-26E3-EA88-149762DB4E92}"/>
              </a:ext>
            </a:extLst>
          </p:cNvPr>
          <p:cNvSpPr>
            <a:spLocks noGrp="1"/>
          </p:cNvSpPr>
          <p:nvPr>
            <p:ph type="body" sz="quarter" idx="10"/>
          </p:nvPr>
        </p:nvSpPr>
        <p:spPr>
          <a:xfrm>
            <a:off x="536575" y="1053854"/>
            <a:ext cx="11119025" cy="358775"/>
          </a:xfrm>
        </p:spPr>
        <p:txBody>
          <a:bodyPr anchor="ctr" anchorCtr="0">
            <a:noAutofit/>
          </a:bodyPr>
          <a:lstStyle>
            <a:lvl1pPr marL="0" indent="0">
              <a:buNone/>
              <a:defRPr sz="2000">
                <a:solidFill>
                  <a:schemeClr val="accent1"/>
                </a:solidFill>
                <a:latin typeface="Open Sans SemiBold" pitchFamily="2" charset="0"/>
                <a:ea typeface="Open Sans SemiBold" pitchFamily="2" charset="0"/>
                <a:cs typeface="Open Sans SemiBold" pitchFamily="2" charset="0"/>
              </a:defRPr>
            </a:lvl1pPr>
            <a:lvl2pPr marL="180975" indent="0">
              <a:buNone/>
              <a:defRPr/>
            </a:lvl2pPr>
          </a:lstStyle>
          <a:p>
            <a:pPr lvl="0"/>
            <a:r>
              <a:rPr lang="en-US"/>
              <a:t>Click to edit Master text styles</a:t>
            </a:r>
          </a:p>
        </p:txBody>
      </p:sp>
    </p:spTree>
    <p:extLst>
      <p:ext uri="{BB962C8B-B14F-4D97-AF65-F5344CB8AC3E}">
        <p14:creationId xmlns:p14="http://schemas.microsoft.com/office/powerpoint/2010/main" val="90765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 Box across">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0DB04F0-CF39-B19A-ABD5-32DC42DC9A83}"/>
              </a:ext>
            </a:extLst>
          </p:cNvPr>
          <p:cNvSpPr/>
          <p:nvPr userDrawn="1"/>
        </p:nvSpPr>
        <p:spPr>
          <a:xfrm>
            <a:off x="556210" y="1584251"/>
            <a:ext cx="11099390" cy="4500893"/>
          </a:xfrm>
          <a:prstGeom prst="rect">
            <a:avLst/>
          </a:prstGeom>
          <a:solidFill>
            <a:schemeClr val="bg1"/>
          </a:solidFill>
          <a:ln w="9525">
            <a:solidFill>
              <a:schemeClr val="accent6"/>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FF372F2-3336-5F90-EEDD-F15C90EA3F9E}"/>
              </a:ext>
            </a:extLst>
          </p:cNvPr>
          <p:cNvSpPr>
            <a:spLocks noGrp="1"/>
          </p:cNvSpPr>
          <p:nvPr>
            <p:ph type="title" hasCustomPrompt="1"/>
          </p:nvPr>
        </p:nvSpPr>
        <p:spPr/>
        <p:txBody>
          <a:bodyPr/>
          <a:lstStyle>
            <a:lvl1pPr>
              <a:defRPr>
                <a:solidFill>
                  <a:schemeClr val="tx1"/>
                </a:solidFill>
              </a:defRPr>
            </a:lvl1pPr>
          </a:lstStyle>
          <a:p>
            <a:r>
              <a:rPr lang="en-US"/>
              <a:t>Content Slide with Two Text Boxes</a:t>
            </a:r>
          </a:p>
        </p:txBody>
      </p:sp>
      <p:sp>
        <p:nvSpPr>
          <p:cNvPr id="3" name="Content Placeholder 2">
            <a:extLst>
              <a:ext uri="{FF2B5EF4-FFF2-40B4-BE49-F238E27FC236}">
                <a16:creationId xmlns:a16="http://schemas.microsoft.com/office/drawing/2014/main" id="{BD1C7759-1BBB-9ABD-C1A8-880F5503DDE6}"/>
              </a:ext>
            </a:extLst>
          </p:cNvPr>
          <p:cNvSpPr>
            <a:spLocks noGrp="1"/>
          </p:cNvSpPr>
          <p:nvPr>
            <p:ph sz="half" idx="1"/>
          </p:nvPr>
        </p:nvSpPr>
        <p:spPr>
          <a:xfrm>
            <a:off x="838200" y="2273567"/>
            <a:ext cx="4888832" cy="3559341"/>
          </a:xfrm>
        </p:spPr>
        <p:txBody>
          <a:bodyPr>
            <a:noAutofit/>
          </a:bodyPr>
          <a:lstStyle>
            <a:lvl1pPr>
              <a:spcBef>
                <a:spcPts val="288"/>
              </a:spcBef>
              <a:buClrTx/>
              <a:defRPr sz="1200"/>
            </a:lvl1pPr>
            <a:lvl2pPr>
              <a:spcBef>
                <a:spcPts val="288"/>
              </a:spcBef>
              <a:defRPr sz="1100"/>
            </a:lvl2pPr>
            <a:lvl3pPr>
              <a:spcBef>
                <a:spcPts val="288"/>
              </a:spcBef>
              <a:defRPr sz="1050"/>
            </a:lvl3pPr>
            <a:lvl4pPr>
              <a:spcBef>
                <a:spcPts val="288"/>
              </a:spcBef>
              <a:defRPr sz="1000"/>
            </a:lvl4pPr>
            <a:lvl5pPr>
              <a:spcBef>
                <a:spcPts val="288"/>
              </a:spcBef>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12">
            <a:extLst>
              <a:ext uri="{FF2B5EF4-FFF2-40B4-BE49-F238E27FC236}">
                <a16:creationId xmlns:a16="http://schemas.microsoft.com/office/drawing/2014/main" id="{F7B47F50-8501-7EFE-98B7-11B5D2D41F9B}"/>
              </a:ext>
            </a:extLst>
          </p:cNvPr>
          <p:cNvSpPr>
            <a:spLocks noGrp="1"/>
          </p:cNvSpPr>
          <p:nvPr>
            <p:ph type="body" sz="quarter" idx="13" hasCustomPrompt="1"/>
          </p:nvPr>
        </p:nvSpPr>
        <p:spPr>
          <a:xfrm>
            <a:off x="838200" y="1829100"/>
            <a:ext cx="4889500" cy="365458"/>
          </a:xfrm>
        </p:spPr>
        <p:txBody>
          <a:bodyPr>
            <a:noAutofit/>
          </a:bodyPr>
          <a:lstStyle>
            <a:lvl1pPr marL="0" indent="0">
              <a:buNone/>
              <a:defRPr sz="1400" b="1" cap="all"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5" name="Slide Number Placeholder 3">
            <a:extLst>
              <a:ext uri="{FF2B5EF4-FFF2-40B4-BE49-F238E27FC236}">
                <a16:creationId xmlns:a16="http://schemas.microsoft.com/office/drawing/2014/main" id="{DD80234C-3245-4D1F-65D9-7F5EC6C5761B}"/>
              </a:ext>
            </a:extLst>
          </p:cNvPr>
          <p:cNvSpPr>
            <a:spLocks noGrp="1"/>
          </p:cNvSpPr>
          <p:nvPr>
            <p:ph type="sldNum" sz="quarter" idx="4"/>
          </p:nvPr>
        </p:nvSpPr>
        <p:spPr>
          <a:xfrm>
            <a:off x="8912400" y="6505200"/>
            <a:ext cx="2743200" cy="144000"/>
          </a:xfrm>
          <a:prstGeom prst="rect">
            <a:avLst/>
          </a:prstGeom>
        </p:spPr>
        <p:txBody>
          <a:bodyPr vert="horz" lIns="0" tIns="0" rIns="0" bIns="0" rtlCol="0" anchor="ctr"/>
          <a:lstStyle>
            <a:lvl1pPr algn="r">
              <a:defRPr sz="8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fld id="{ADD6FEE5-4C5E-9B47-B172-13D1EA355656}" type="slidenum">
              <a:rPr lang="en-US" smtClean="0"/>
              <a:pPr/>
              <a:t>‹#›</a:t>
            </a:fld>
            <a:endParaRPr lang="en-US"/>
          </a:p>
        </p:txBody>
      </p:sp>
      <p:sp>
        <p:nvSpPr>
          <p:cNvPr id="6" name="Text Placeholder 5">
            <a:extLst>
              <a:ext uri="{FF2B5EF4-FFF2-40B4-BE49-F238E27FC236}">
                <a16:creationId xmlns:a16="http://schemas.microsoft.com/office/drawing/2014/main" id="{D1C614CC-89C1-26E3-EA88-149762DB4E92}"/>
              </a:ext>
            </a:extLst>
          </p:cNvPr>
          <p:cNvSpPr>
            <a:spLocks noGrp="1"/>
          </p:cNvSpPr>
          <p:nvPr>
            <p:ph type="body" sz="quarter" idx="10"/>
          </p:nvPr>
        </p:nvSpPr>
        <p:spPr>
          <a:xfrm>
            <a:off x="536575" y="1053854"/>
            <a:ext cx="11119025" cy="358775"/>
          </a:xfrm>
        </p:spPr>
        <p:txBody>
          <a:bodyPr anchor="ctr" anchorCtr="0">
            <a:noAutofit/>
          </a:bodyPr>
          <a:lstStyle>
            <a:lvl1pPr marL="0" indent="0">
              <a:buNone/>
              <a:defRPr sz="2000">
                <a:solidFill>
                  <a:schemeClr val="accent1"/>
                </a:solidFill>
                <a:latin typeface="Open Sans SemiBold" pitchFamily="2" charset="0"/>
                <a:ea typeface="Open Sans SemiBold" pitchFamily="2" charset="0"/>
                <a:cs typeface="Open Sans SemiBold" pitchFamily="2" charset="0"/>
              </a:defRPr>
            </a:lvl1pPr>
            <a:lvl2pPr marL="180975" indent="0">
              <a:buNone/>
              <a:defRPr/>
            </a:lvl2pPr>
          </a:lstStyle>
          <a:p>
            <a:pPr lvl="0"/>
            <a:r>
              <a:rPr lang="en-US"/>
              <a:t>Click to edit Master text styles</a:t>
            </a:r>
          </a:p>
        </p:txBody>
      </p:sp>
    </p:spTree>
    <p:extLst>
      <p:ext uri="{BB962C8B-B14F-4D97-AF65-F5344CB8AC3E}">
        <p14:creationId xmlns:p14="http://schemas.microsoft.com/office/powerpoint/2010/main" val="263754531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 Boxes Slat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0DB04F0-CF39-B19A-ABD5-32DC42DC9A83}"/>
              </a:ext>
            </a:extLst>
          </p:cNvPr>
          <p:cNvSpPr/>
          <p:nvPr userDrawn="1"/>
        </p:nvSpPr>
        <p:spPr>
          <a:xfrm>
            <a:off x="556210" y="1584251"/>
            <a:ext cx="5447660" cy="4500893"/>
          </a:xfrm>
          <a:prstGeom prst="rect">
            <a:avLst/>
          </a:prstGeom>
          <a:solidFill>
            <a:schemeClr val="bg1"/>
          </a:solidFill>
          <a:ln w="9525">
            <a:solidFill>
              <a:schemeClr val="accent2"/>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D150BC63-B0BC-B7FB-21EB-469346CC9AEB}"/>
              </a:ext>
            </a:extLst>
          </p:cNvPr>
          <p:cNvSpPr/>
          <p:nvPr userDrawn="1"/>
        </p:nvSpPr>
        <p:spPr>
          <a:xfrm>
            <a:off x="6188132" y="1584251"/>
            <a:ext cx="5447658" cy="4500893"/>
          </a:xfrm>
          <a:prstGeom prst="rect">
            <a:avLst/>
          </a:prstGeom>
          <a:solidFill>
            <a:schemeClr val="bg1"/>
          </a:solidFill>
          <a:ln w="9525">
            <a:solidFill>
              <a:schemeClr val="accent2"/>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D1C7759-1BBB-9ABD-C1A8-880F5503DDE6}"/>
              </a:ext>
            </a:extLst>
          </p:cNvPr>
          <p:cNvSpPr>
            <a:spLocks noGrp="1"/>
          </p:cNvSpPr>
          <p:nvPr>
            <p:ph sz="half" idx="1"/>
          </p:nvPr>
        </p:nvSpPr>
        <p:spPr>
          <a:xfrm>
            <a:off x="838200" y="2273567"/>
            <a:ext cx="4888832" cy="3559341"/>
          </a:xfrm>
        </p:spPr>
        <p:txBody>
          <a:bodyPr>
            <a:noAutofit/>
          </a:bodyPr>
          <a:lstStyle>
            <a:lvl1pPr>
              <a:spcBef>
                <a:spcPts val="288"/>
              </a:spcBef>
              <a:buClrTx/>
              <a:defRPr sz="1200"/>
            </a:lvl1pPr>
            <a:lvl2pPr>
              <a:spcBef>
                <a:spcPts val="288"/>
              </a:spcBef>
              <a:defRPr sz="1100"/>
            </a:lvl2pPr>
            <a:lvl3pPr>
              <a:spcBef>
                <a:spcPts val="288"/>
              </a:spcBef>
              <a:defRPr sz="1050"/>
            </a:lvl3pPr>
            <a:lvl4pPr>
              <a:spcBef>
                <a:spcPts val="288"/>
              </a:spcBef>
              <a:defRPr sz="1000"/>
            </a:lvl4pPr>
            <a:lvl5pPr>
              <a:spcBef>
                <a:spcPts val="288"/>
              </a:spcBef>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9E919D8-5AD0-D84E-B755-D292F86C2765}"/>
              </a:ext>
            </a:extLst>
          </p:cNvPr>
          <p:cNvSpPr>
            <a:spLocks noGrp="1"/>
          </p:cNvSpPr>
          <p:nvPr>
            <p:ph sz="half" idx="2"/>
          </p:nvPr>
        </p:nvSpPr>
        <p:spPr>
          <a:xfrm>
            <a:off x="6468176" y="2273567"/>
            <a:ext cx="4885624" cy="3559341"/>
          </a:xfrm>
        </p:spPr>
        <p:txBody>
          <a:bodyPr>
            <a:noAutofit/>
          </a:bodyPr>
          <a:lstStyle>
            <a:lvl1pPr>
              <a:spcBef>
                <a:spcPts val="288"/>
              </a:spcBef>
              <a:buClrTx/>
              <a:defRPr sz="1200"/>
            </a:lvl1pPr>
            <a:lvl2pPr>
              <a:spcBef>
                <a:spcPts val="288"/>
              </a:spcBef>
              <a:defRPr sz="1100"/>
            </a:lvl2pPr>
            <a:lvl3pPr>
              <a:spcBef>
                <a:spcPts val="288"/>
              </a:spcBef>
              <a:defRPr sz="1050"/>
            </a:lvl3pPr>
            <a:lvl4pPr>
              <a:spcBef>
                <a:spcPts val="288"/>
              </a:spcBef>
              <a:defRPr sz="1000"/>
            </a:lvl4pPr>
            <a:lvl5pPr>
              <a:spcBef>
                <a:spcPts val="288"/>
              </a:spcBef>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12">
            <a:extLst>
              <a:ext uri="{FF2B5EF4-FFF2-40B4-BE49-F238E27FC236}">
                <a16:creationId xmlns:a16="http://schemas.microsoft.com/office/drawing/2014/main" id="{701BD2F0-97D7-DF4D-5224-6CC5589C5D75}"/>
              </a:ext>
            </a:extLst>
          </p:cNvPr>
          <p:cNvSpPr>
            <a:spLocks noGrp="1"/>
          </p:cNvSpPr>
          <p:nvPr>
            <p:ph type="body" sz="quarter" idx="13" hasCustomPrompt="1"/>
          </p:nvPr>
        </p:nvSpPr>
        <p:spPr>
          <a:xfrm>
            <a:off x="838200" y="1829100"/>
            <a:ext cx="4889500" cy="365458"/>
          </a:xfrm>
        </p:spPr>
        <p:txBody>
          <a:bodyPr>
            <a:noAutofit/>
          </a:bodyPr>
          <a:lstStyle>
            <a:lvl1pPr marL="0" indent="0">
              <a:buNone/>
              <a:defRPr sz="1400" b="1" cap="all"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11" name="Text Placeholder 12">
            <a:extLst>
              <a:ext uri="{FF2B5EF4-FFF2-40B4-BE49-F238E27FC236}">
                <a16:creationId xmlns:a16="http://schemas.microsoft.com/office/drawing/2014/main" id="{305E8330-FF19-98B4-CB44-17EF330A4BEE}"/>
              </a:ext>
            </a:extLst>
          </p:cNvPr>
          <p:cNvSpPr>
            <a:spLocks noGrp="1"/>
          </p:cNvSpPr>
          <p:nvPr>
            <p:ph type="body" sz="quarter" idx="14" hasCustomPrompt="1"/>
          </p:nvPr>
        </p:nvSpPr>
        <p:spPr>
          <a:xfrm>
            <a:off x="6464300" y="1829100"/>
            <a:ext cx="4889500" cy="365458"/>
          </a:xfrm>
        </p:spPr>
        <p:txBody>
          <a:bodyPr>
            <a:noAutofit/>
          </a:bodyPr>
          <a:lstStyle>
            <a:lvl1pPr marL="0" indent="0">
              <a:buNone/>
              <a:defRPr sz="1400" b="1" cap="all"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10" name="Slide Number Placeholder 3">
            <a:extLst>
              <a:ext uri="{FF2B5EF4-FFF2-40B4-BE49-F238E27FC236}">
                <a16:creationId xmlns:a16="http://schemas.microsoft.com/office/drawing/2014/main" id="{8664A581-3117-C0D6-4B9D-6D1448A84F4D}"/>
              </a:ext>
            </a:extLst>
          </p:cNvPr>
          <p:cNvSpPr>
            <a:spLocks noGrp="1"/>
          </p:cNvSpPr>
          <p:nvPr>
            <p:ph type="sldNum" sz="quarter" idx="4"/>
          </p:nvPr>
        </p:nvSpPr>
        <p:spPr>
          <a:xfrm>
            <a:off x="8912400" y="6505200"/>
            <a:ext cx="2743200" cy="144000"/>
          </a:xfrm>
          <a:prstGeom prst="rect">
            <a:avLst/>
          </a:prstGeom>
        </p:spPr>
        <p:txBody>
          <a:bodyPr vert="horz" lIns="0" tIns="0" rIns="0" bIns="0" rtlCol="0" anchor="ctr"/>
          <a:lstStyle>
            <a:lvl1pPr algn="r">
              <a:defRPr sz="8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fld id="{ADD6FEE5-4C5E-9B47-B172-13D1EA355656}" type="slidenum">
              <a:rPr lang="en-US" smtClean="0"/>
              <a:pPr/>
              <a:t>‹#›</a:t>
            </a:fld>
            <a:endParaRPr lang="en-US"/>
          </a:p>
        </p:txBody>
      </p:sp>
      <p:sp>
        <p:nvSpPr>
          <p:cNvPr id="16" name="Picture Placeholder 15">
            <a:extLst>
              <a:ext uri="{FF2B5EF4-FFF2-40B4-BE49-F238E27FC236}">
                <a16:creationId xmlns:a16="http://schemas.microsoft.com/office/drawing/2014/main" id="{18B1A623-532C-E6E6-E45B-28CF531F2C4F}"/>
              </a:ext>
            </a:extLst>
          </p:cNvPr>
          <p:cNvSpPr>
            <a:spLocks noGrp="1"/>
          </p:cNvSpPr>
          <p:nvPr>
            <p:ph type="pic" sz="quarter" idx="15" hasCustomPrompt="1"/>
          </p:nvPr>
        </p:nvSpPr>
        <p:spPr>
          <a:xfrm>
            <a:off x="-229" y="-2381"/>
            <a:ext cx="12194609" cy="3905251"/>
          </a:xfrm>
          <a:custGeom>
            <a:avLst/>
            <a:gdLst>
              <a:gd name="connsiteX0" fmla="*/ 0 w 12192000"/>
              <a:gd name="connsiteY0" fmla="*/ 0 h 3908425"/>
              <a:gd name="connsiteX1" fmla="*/ 12192000 w 12192000"/>
              <a:gd name="connsiteY1" fmla="*/ 0 h 3908425"/>
              <a:gd name="connsiteX2" fmla="*/ 12192000 w 12192000"/>
              <a:gd name="connsiteY2" fmla="*/ 3908425 h 3908425"/>
              <a:gd name="connsiteX3" fmla="*/ 0 w 12192000"/>
              <a:gd name="connsiteY3" fmla="*/ 3908425 h 3908425"/>
              <a:gd name="connsiteX4" fmla="*/ 0 w 12192000"/>
              <a:gd name="connsiteY4" fmla="*/ 0 h 3908425"/>
              <a:gd name="connsiteX0" fmla="*/ 0 w 12192000"/>
              <a:gd name="connsiteY0" fmla="*/ 0 h 3908425"/>
              <a:gd name="connsiteX1" fmla="*/ 12192000 w 12192000"/>
              <a:gd name="connsiteY1" fmla="*/ 0 h 3908425"/>
              <a:gd name="connsiteX2" fmla="*/ 12192000 w 12192000"/>
              <a:gd name="connsiteY2" fmla="*/ 3908425 h 3908425"/>
              <a:gd name="connsiteX3" fmla="*/ 555625 w 12192000"/>
              <a:gd name="connsiteY3" fmla="*/ 3908425 h 3908425"/>
              <a:gd name="connsiteX4" fmla="*/ 0 w 12192000"/>
              <a:gd name="connsiteY4" fmla="*/ 3908425 h 3908425"/>
              <a:gd name="connsiteX5" fmla="*/ 0 w 12192000"/>
              <a:gd name="connsiteY5" fmla="*/ 0 h 3908425"/>
              <a:gd name="connsiteX0" fmla="*/ 0 w 12192000"/>
              <a:gd name="connsiteY0" fmla="*/ 0 h 3908425"/>
              <a:gd name="connsiteX1" fmla="*/ 12192000 w 12192000"/>
              <a:gd name="connsiteY1" fmla="*/ 0 h 3908425"/>
              <a:gd name="connsiteX2" fmla="*/ 12192000 w 12192000"/>
              <a:gd name="connsiteY2" fmla="*/ 3908425 h 3908425"/>
              <a:gd name="connsiteX3" fmla="*/ 1746250 w 12192000"/>
              <a:gd name="connsiteY3" fmla="*/ 3908425 h 3908425"/>
              <a:gd name="connsiteX4" fmla="*/ 555625 w 12192000"/>
              <a:gd name="connsiteY4" fmla="*/ 3908425 h 3908425"/>
              <a:gd name="connsiteX5" fmla="*/ 0 w 12192000"/>
              <a:gd name="connsiteY5" fmla="*/ 3908425 h 3908425"/>
              <a:gd name="connsiteX6" fmla="*/ 0 w 12192000"/>
              <a:gd name="connsiteY6" fmla="*/ 0 h 3908425"/>
              <a:gd name="connsiteX0" fmla="*/ 0 w 12192000"/>
              <a:gd name="connsiteY0" fmla="*/ 0 h 3908425"/>
              <a:gd name="connsiteX1" fmla="*/ 12192000 w 12192000"/>
              <a:gd name="connsiteY1" fmla="*/ 0 h 3908425"/>
              <a:gd name="connsiteX2" fmla="*/ 12192000 w 12192000"/>
              <a:gd name="connsiteY2" fmla="*/ 3908425 h 3908425"/>
              <a:gd name="connsiteX3" fmla="*/ 558800 w 12192000"/>
              <a:gd name="connsiteY3" fmla="*/ 1600200 h 3908425"/>
              <a:gd name="connsiteX4" fmla="*/ 555625 w 12192000"/>
              <a:gd name="connsiteY4" fmla="*/ 3908425 h 3908425"/>
              <a:gd name="connsiteX5" fmla="*/ 0 w 12192000"/>
              <a:gd name="connsiteY5" fmla="*/ 3908425 h 3908425"/>
              <a:gd name="connsiteX6" fmla="*/ 0 w 12192000"/>
              <a:gd name="connsiteY6" fmla="*/ 0 h 3908425"/>
              <a:gd name="connsiteX0" fmla="*/ 0 w 12192000"/>
              <a:gd name="connsiteY0" fmla="*/ 0 h 3908425"/>
              <a:gd name="connsiteX1" fmla="*/ 12192000 w 12192000"/>
              <a:gd name="connsiteY1" fmla="*/ 0 h 3908425"/>
              <a:gd name="connsiteX2" fmla="*/ 12192000 w 12192000"/>
              <a:gd name="connsiteY2" fmla="*/ 3908425 h 3908425"/>
              <a:gd name="connsiteX3" fmla="*/ 6022975 w 12192000"/>
              <a:gd name="connsiteY3" fmla="*/ 2679700 h 3908425"/>
              <a:gd name="connsiteX4" fmla="*/ 558800 w 12192000"/>
              <a:gd name="connsiteY4" fmla="*/ 1600200 h 3908425"/>
              <a:gd name="connsiteX5" fmla="*/ 555625 w 12192000"/>
              <a:gd name="connsiteY5" fmla="*/ 3908425 h 3908425"/>
              <a:gd name="connsiteX6" fmla="*/ 0 w 12192000"/>
              <a:gd name="connsiteY6" fmla="*/ 3908425 h 3908425"/>
              <a:gd name="connsiteX7" fmla="*/ 0 w 12192000"/>
              <a:gd name="connsiteY7" fmla="*/ 0 h 3908425"/>
              <a:gd name="connsiteX0" fmla="*/ 0 w 12192000"/>
              <a:gd name="connsiteY0" fmla="*/ 0 h 3908425"/>
              <a:gd name="connsiteX1" fmla="*/ 12192000 w 12192000"/>
              <a:gd name="connsiteY1" fmla="*/ 0 h 3908425"/>
              <a:gd name="connsiteX2" fmla="*/ 12192000 w 12192000"/>
              <a:gd name="connsiteY2" fmla="*/ 3908425 h 3908425"/>
              <a:gd name="connsiteX3" fmla="*/ 5997575 w 12192000"/>
              <a:gd name="connsiteY3" fmla="*/ 1600200 h 3908425"/>
              <a:gd name="connsiteX4" fmla="*/ 558800 w 12192000"/>
              <a:gd name="connsiteY4" fmla="*/ 1600200 h 3908425"/>
              <a:gd name="connsiteX5" fmla="*/ 555625 w 12192000"/>
              <a:gd name="connsiteY5" fmla="*/ 3908425 h 3908425"/>
              <a:gd name="connsiteX6" fmla="*/ 0 w 12192000"/>
              <a:gd name="connsiteY6" fmla="*/ 3908425 h 3908425"/>
              <a:gd name="connsiteX7" fmla="*/ 0 w 12192000"/>
              <a:gd name="connsiteY7" fmla="*/ 0 h 3908425"/>
              <a:gd name="connsiteX0" fmla="*/ 0 w 12192000"/>
              <a:gd name="connsiteY0" fmla="*/ 0 h 3908425"/>
              <a:gd name="connsiteX1" fmla="*/ 12192000 w 12192000"/>
              <a:gd name="connsiteY1" fmla="*/ 0 h 3908425"/>
              <a:gd name="connsiteX2" fmla="*/ 12192000 w 12192000"/>
              <a:gd name="connsiteY2" fmla="*/ 3908425 h 3908425"/>
              <a:gd name="connsiteX3" fmla="*/ 8423275 w 12192000"/>
              <a:gd name="connsiteY3" fmla="*/ 2505075 h 3908425"/>
              <a:gd name="connsiteX4" fmla="*/ 5997575 w 12192000"/>
              <a:gd name="connsiteY4" fmla="*/ 1600200 h 3908425"/>
              <a:gd name="connsiteX5" fmla="*/ 558800 w 12192000"/>
              <a:gd name="connsiteY5" fmla="*/ 1600200 h 3908425"/>
              <a:gd name="connsiteX6" fmla="*/ 555625 w 12192000"/>
              <a:gd name="connsiteY6" fmla="*/ 3908425 h 3908425"/>
              <a:gd name="connsiteX7" fmla="*/ 0 w 12192000"/>
              <a:gd name="connsiteY7" fmla="*/ 3908425 h 3908425"/>
              <a:gd name="connsiteX8" fmla="*/ 0 w 12192000"/>
              <a:gd name="connsiteY8" fmla="*/ 0 h 3908425"/>
              <a:gd name="connsiteX0" fmla="*/ 0 w 12192000"/>
              <a:gd name="connsiteY0" fmla="*/ 0 h 4168775"/>
              <a:gd name="connsiteX1" fmla="*/ 12192000 w 12192000"/>
              <a:gd name="connsiteY1" fmla="*/ 0 h 4168775"/>
              <a:gd name="connsiteX2" fmla="*/ 12192000 w 12192000"/>
              <a:gd name="connsiteY2" fmla="*/ 3908425 h 4168775"/>
              <a:gd name="connsiteX3" fmla="*/ 6007100 w 12192000"/>
              <a:gd name="connsiteY3" fmla="*/ 4168775 h 4168775"/>
              <a:gd name="connsiteX4" fmla="*/ 5997575 w 12192000"/>
              <a:gd name="connsiteY4" fmla="*/ 1600200 h 4168775"/>
              <a:gd name="connsiteX5" fmla="*/ 558800 w 12192000"/>
              <a:gd name="connsiteY5" fmla="*/ 1600200 h 4168775"/>
              <a:gd name="connsiteX6" fmla="*/ 555625 w 12192000"/>
              <a:gd name="connsiteY6" fmla="*/ 3908425 h 4168775"/>
              <a:gd name="connsiteX7" fmla="*/ 0 w 12192000"/>
              <a:gd name="connsiteY7" fmla="*/ 3908425 h 4168775"/>
              <a:gd name="connsiteX8" fmla="*/ 0 w 12192000"/>
              <a:gd name="connsiteY8" fmla="*/ 0 h 4168775"/>
              <a:gd name="connsiteX0" fmla="*/ 0 w 12192000"/>
              <a:gd name="connsiteY0" fmla="*/ 0 h 3911600"/>
              <a:gd name="connsiteX1" fmla="*/ 12192000 w 12192000"/>
              <a:gd name="connsiteY1" fmla="*/ 0 h 3911600"/>
              <a:gd name="connsiteX2" fmla="*/ 12192000 w 12192000"/>
              <a:gd name="connsiteY2" fmla="*/ 3908425 h 3911600"/>
              <a:gd name="connsiteX3" fmla="*/ 6003925 w 12192000"/>
              <a:gd name="connsiteY3" fmla="*/ 3911600 h 3911600"/>
              <a:gd name="connsiteX4" fmla="*/ 5997575 w 12192000"/>
              <a:gd name="connsiteY4" fmla="*/ 1600200 h 3911600"/>
              <a:gd name="connsiteX5" fmla="*/ 558800 w 12192000"/>
              <a:gd name="connsiteY5" fmla="*/ 1600200 h 3911600"/>
              <a:gd name="connsiteX6" fmla="*/ 555625 w 12192000"/>
              <a:gd name="connsiteY6" fmla="*/ 3908425 h 3911600"/>
              <a:gd name="connsiteX7" fmla="*/ 0 w 12192000"/>
              <a:gd name="connsiteY7" fmla="*/ 3908425 h 3911600"/>
              <a:gd name="connsiteX8" fmla="*/ 0 w 12192000"/>
              <a:gd name="connsiteY8" fmla="*/ 0 h 3911600"/>
              <a:gd name="connsiteX0" fmla="*/ 0 w 12192000"/>
              <a:gd name="connsiteY0" fmla="*/ 0 h 3911600"/>
              <a:gd name="connsiteX1" fmla="*/ 12192000 w 12192000"/>
              <a:gd name="connsiteY1" fmla="*/ 0 h 3911600"/>
              <a:gd name="connsiteX2" fmla="*/ 12192000 w 12192000"/>
              <a:gd name="connsiteY2" fmla="*/ 3908425 h 3911600"/>
              <a:gd name="connsiteX3" fmla="*/ 6191250 w 12192000"/>
              <a:gd name="connsiteY3" fmla="*/ 3911600 h 3911600"/>
              <a:gd name="connsiteX4" fmla="*/ 6003925 w 12192000"/>
              <a:gd name="connsiteY4" fmla="*/ 3911600 h 3911600"/>
              <a:gd name="connsiteX5" fmla="*/ 5997575 w 12192000"/>
              <a:gd name="connsiteY5" fmla="*/ 1600200 h 3911600"/>
              <a:gd name="connsiteX6" fmla="*/ 558800 w 12192000"/>
              <a:gd name="connsiteY6" fmla="*/ 1600200 h 3911600"/>
              <a:gd name="connsiteX7" fmla="*/ 555625 w 12192000"/>
              <a:gd name="connsiteY7" fmla="*/ 3908425 h 3911600"/>
              <a:gd name="connsiteX8" fmla="*/ 0 w 12192000"/>
              <a:gd name="connsiteY8" fmla="*/ 3908425 h 3911600"/>
              <a:gd name="connsiteX9" fmla="*/ 0 w 12192000"/>
              <a:gd name="connsiteY9" fmla="*/ 0 h 3911600"/>
              <a:gd name="connsiteX0" fmla="*/ 0 w 12192000"/>
              <a:gd name="connsiteY0" fmla="*/ 0 h 3911600"/>
              <a:gd name="connsiteX1" fmla="*/ 12192000 w 12192000"/>
              <a:gd name="connsiteY1" fmla="*/ 0 h 3911600"/>
              <a:gd name="connsiteX2" fmla="*/ 12192000 w 12192000"/>
              <a:gd name="connsiteY2" fmla="*/ 3908425 h 3911600"/>
              <a:gd name="connsiteX3" fmla="*/ 6365875 w 12192000"/>
              <a:gd name="connsiteY3" fmla="*/ 3911600 h 3911600"/>
              <a:gd name="connsiteX4" fmla="*/ 6191250 w 12192000"/>
              <a:gd name="connsiteY4" fmla="*/ 3911600 h 3911600"/>
              <a:gd name="connsiteX5" fmla="*/ 6003925 w 12192000"/>
              <a:gd name="connsiteY5" fmla="*/ 3911600 h 3911600"/>
              <a:gd name="connsiteX6" fmla="*/ 5997575 w 12192000"/>
              <a:gd name="connsiteY6" fmla="*/ 1600200 h 3911600"/>
              <a:gd name="connsiteX7" fmla="*/ 558800 w 12192000"/>
              <a:gd name="connsiteY7" fmla="*/ 1600200 h 3911600"/>
              <a:gd name="connsiteX8" fmla="*/ 555625 w 12192000"/>
              <a:gd name="connsiteY8" fmla="*/ 3908425 h 3911600"/>
              <a:gd name="connsiteX9" fmla="*/ 0 w 12192000"/>
              <a:gd name="connsiteY9" fmla="*/ 3908425 h 3911600"/>
              <a:gd name="connsiteX10" fmla="*/ 0 w 12192000"/>
              <a:gd name="connsiteY10" fmla="*/ 0 h 3911600"/>
              <a:gd name="connsiteX0" fmla="*/ 0 w 12192000"/>
              <a:gd name="connsiteY0" fmla="*/ 0 h 3911600"/>
              <a:gd name="connsiteX1" fmla="*/ 12192000 w 12192000"/>
              <a:gd name="connsiteY1" fmla="*/ 0 h 3911600"/>
              <a:gd name="connsiteX2" fmla="*/ 12192000 w 12192000"/>
              <a:gd name="connsiteY2" fmla="*/ 3908425 h 3911600"/>
              <a:gd name="connsiteX3" fmla="*/ 6191250 w 12192000"/>
              <a:gd name="connsiteY3" fmla="*/ 1600200 h 3911600"/>
              <a:gd name="connsiteX4" fmla="*/ 6191250 w 12192000"/>
              <a:gd name="connsiteY4" fmla="*/ 3911600 h 3911600"/>
              <a:gd name="connsiteX5" fmla="*/ 6003925 w 12192000"/>
              <a:gd name="connsiteY5" fmla="*/ 3911600 h 3911600"/>
              <a:gd name="connsiteX6" fmla="*/ 5997575 w 12192000"/>
              <a:gd name="connsiteY6" fmla="*/ 1600200 h 3911600"/>
              <a:gd name="connsiteX7" fmla="*/ 558800 w 12192000"/>
              <a:gd name="connsiteY7" fmla="*/ 1600200 h 3911600"/>
              <a:gd name="connsiteX8" fmla="*/ 555625 w 12192000"/>
              <a:gd name="connsiteY8" fmla="*/ 3908425 h 3911600"/>
              <a:gd name="connsiteX9" fmla="*/ 0 w 12192000"/>
              <a:gd name="connsiteY9" fmla="*/ 3908425 h 3911600"/>
              <a:gd name="connsiteX10" fmla="*/ 0 w 12192000"/>
              <a:gd name="connsiteY10" fmla="*/ 0 h 3911600"/>
              <a:gd name="connsiteX0" fmla="*/ 0 w 12192000"/>
              <a:gd name="connsiteY0" fmla="*/ 0 h 3911600"/>
              <a:gd name="connsiteX1" fmla="*/ 12192000 w 12192000"/>
              <a:gd name="connsiteY1" fmla="*/ 0 h 3911600"/>
              <a:gd name="connsiteX2" fmla="*/ 12192000 w 12192000"/>
              <a:gd name="connsiteY2" fmla="*/ 3908425 h 3911600"/>
              <a:gd name="connsiteX3" fmla="*/ 11652250 w 12192000"/>
              <a:gd name="connsiteY3" fmla="*/ 3698875 h 3911600"/>
              <a:gd name="connsiteX4" fmla="*/ 6191250 w 12192000"/>
              <a:gd name="connsiteY4" fmla="*/ 1600200 h 3911600"/>
              <a:gd name="connsiteX5" fmla="*/ 6191250 w 12192000"/>
              <a:gd name="connsiteY5" fmla="*/ 3911600 h 3911600"/>
              <a:gd name="connsiteX6" fmla="*/ 6003925 w 12192000"/>
              <a:gd name="connsiteY6" fmla="*/ 3911600 h 3911600"/>
              <a:gd name="connsiteX7" fmla="*/ 5997575 w 12192000"/>
              <a:gd name="connsiteY7" fmla="*/ 1600200 h 3911600"/>
              <a:gd name="connsiteX8" fmla="*/ 558800 w 12192000"/>
              <a:gd name="connsiteY8" fmla="*/ 1600200 h 3911600"/>
              <a:gd name="connsiteX9" fmla="*/ 555625 w 12192000"/>
              <a:gd name="connsiteY9" fmla="*/ 3908425 h 3911600"/>
              <a:gd name="connsiteX10" fmla="*/ 0 w 12192000"/>
              <a:gd name="connsiteY10" fmla="*/ 3908425 h 3911600"/>
              <a:gd name="connsiteX11" fmla="*/ 0 w 12192000"/>
              <a:gd name="connsiteY11" fmla="*/ 0 h 3911600"/>
              <a:gd name="connsiteX0" fmla="*/ 0 w 12192000"/>
              <a:gd name="connsiteY0" fmla="*/ 0 h 3911600"/>
              <a:gd name="connsiteX1" fmla="*/ 12192000 w 12192000"/>
              <a:gd name="connsiteY1" fmla="*/ 0 h 3911600"/>
              <a:gd name="connsiteX2" fmla="*/ 12192000 w 12192000"/>
              <a:gd name="connsiteY2" fmla="*/ 3908425 h 3911600"/>
              <a:gd name="connsiteX3" fmla="*/ 11633200 w 12192000"/>
              <a:gd name="connsiteY3" fmla="*/ 1600200 h 3911600"/>
              <a:gd name="connsiteX4" fmla="*/ 6191250 w 12192000"/>
              <a:gd name="connsiteY4" fmla="*/ 1600200 h 3911600"/>
              <a:gd name="connsiteX5" fmla="*/ 6191250 w 12192000"/>
              <a:gd name="connsiteY5" fmla="*/ 3911600 h 3911600"/>
              <a:gd name="connsiteX6" fmla="*/ 6003925 w 12192000"/>
              <a:gd name="connsiteY6" fmla="*/ 3911600 h 3911600"/>
              <a:gd name="connsiteX7" fmla="*/ 5997575 w 12192000"/>
              <a:gd name="connsiteY7" fmla="*/ 1600200 h 3911600"/>
              <a:gd name="connsiteX8" fmla="*/ 558800 w 12192000"/>
              <a:gd name="connsiteY8" fmla="*/ 1600200 h 3911600"/>
              <a:gd name="connsiteX9" fmla="*/ 555625 w 12192000"/>
              <a:gd name="connsiteY9" fmla="*/ 3908425 h 3911600"/>
              <a:gd name="connsiteX10" fmla="*/ 0 w 12192000"/>
              <a:gd name="connsiteY10" fmla="*/ 3908425 h 3911600"/>
              <a:gd name="connsiteX11" fmla="*/ 0 w 12192000"/>
              <a:gd name="connsiteY11" fmla="*/ 0 h 3911600"/>
              <a:gd name="connsiteX0" fmla="*/ 0 w 12192000"/>
              <a:gd name="connsiteY0" fmla="*/ 0 h 3911600"/>
              <a:gd name="connsiteX1" fmla="*/ 12192000 w 12192000"/>
              <a:gd name="connsiteY1" fmla="*/ 0 h 3911600"/>
              <a:gd name="connsiteX2" fmla="*/ 12192000 w 12192000"/>
              <a:gd name="connsiteY2" fmla="*/ 3908425 h 3911600"/>
              <a:gd name="connsiteX3" fmla="*/ 11988800 w 12192000"/>
              <a:gd name="connsiteY3" fmla="*/ 3070225 h 3911600"/>
              <a:gd name="connsiteX4" fmla="*/ 11633200 w 12192000"/>
              <a:gd name="connsiteY4" fmla="*/ 1600200 h 3911600"/>
              <a:gd name="connsiteX5" fmla="*/ 6191250 w 12192000"/>
              <a:gd name="connsiteY5" fmla="*/ 1600200 h 3911600"/>
              <a:gd name="connsiteX6" fmla="*/ 6191250 w 12192000"/>
              <a:gd name="connsiteY6" fmla="*/ 3911600 h 3911600"/>
              <a:gd name="connsiteX7" fmla="*/ 6003925 w 12192000"/>
              <a:gd name="connsiteY7" fmla="*/ 3911600 h 3911600"/>
              <a:gd name="connsiteX8" fmla="*/ 5997575 w 12192000"/>
              <a:gd name="connsiteY8" fmla="*/ 1600200 h 3911600"/>
              <a:gd name="connsiteX9" fmla="*/ 558800 w 12192000"/>
              <a:gd name="connsiteY9" fmla="*/ 1600200 h 3911600"/>
              <a:gd name="connsiteX10" fmla="*/ 555625 w 12192000"/>
              <a:gd name="connsiteY10" fmla="*/ 3908425 h 3911600"/>
              <a:gd name="connsiteX11" fmla="*/ 0 w 12192000"/>
              <a:gd name="connsiteY11" fmla="*/ 3908425 h 3911600"/>
              <a:gd name="connsiteX12" fmla="*/ 0 w 12192000"/>
              <a:gd name="connsiteY12" fmla="*/ 0 h 3911600"/>
              <a:gd name="connsiteX0" fmla="*/ 0 w 12192000"/>
              <a:gd name="connsiteY0" fmla="*/ 0 h 3911600"/>
              <a:gd name="connsiteX1" fmla="*/ 12192000 w 12192000"/>
              <a:gd name="connsiteY1" fmla="*/ 0 h 3911600"/>
              <a:gd name="connsiteX2" fmla="*/ 12192000 w 12192000"/>
              <a:gd name="connsiteY2" fmla="*/ 3908425 h 3911600"/>
              <a:gd name="connsiteX3" fmla="*/ 11639550 w 12192000"/>
              <a:gd name="connsiteY3" fmla="*/ 3911600 h 3911600"/>
              <a:gd name="connsiteX4" fmla="*/ 11633200 w 12192000"/>
              <a:gd name="connsiteY4" fmla="*/ 1600200 h 3911600"/>
              <a:gd name="connsiteX5" fmla="*/ 6191250 w 12192000"/>
              <a:gd name="connsiteY5" fmla="*/ 1600200 h 3911600"/>
              <a:gd name="connsiteX6" fmla="*/ 6191250 w 12192000"/>
              <a:gd name="connsiteY6" fmla="*/ 3911600 h 3911600"/>
              <a:gd name="connsiteX7" fmla="*/ 6003925 w 12192000"/>
              <a:gd name="connsiteY7" fmla="*/ 3911600 h 3911600"/>
              <a:gd name="connsiteX8" fmla="*/ 5997575 w 12192000"/>
              <a:gd name="connsiteY8" fmla="*/ 1600200 h 3911600"/>
              <a:gd name="connsiteX9" fmla="*/ 558800 w 12192000"/>
              <a:gd name="connsiteY9" fmla="*/ 1600200 h 3911600"/>
              <a:gd name="connsiteX10" fmla="*/ 555625 w 12192000"/>
              <a:gd name="connsiteY10" fmla="*/ 3908425 h 3911600"/>
              <a:gd name="connsiteX11" fmla="*/ 0 w 12192000"/>
              <a:gd name="connsiteY11" fmla="*/ 3908425 h 3911600"/>
              <a:gd name="connsiteX12" fmla="*/ 0 w 12192000"/>
              <a:gd name="connsiteY12" fmla="*/ 0 h 3911600"/>
              <a:gd name="connsiteX0" fmla="*/ 0 w 12192000"/>
              <a:gd name="connsiteY0" fmla="*/ 0 h 3911600"/>
              <a:gd name="connsiteX1" fmla="*/ 12192000 w 12192000"/>
              <a:gd name="connsiteY1" fmla="*/ 0 h 3911600"/>
              <a:gd name="connsiteX2" fmla="*/ 12192000 w 12192000"/>
              <a:gd name="connsiteY2" fmla="*/ 3908425 h 3911600"/>
              <a:gd name="connsiteX3" fmla="*/ 11639550 w 12192000"/>
              <a:gd name="connsiteY3" fmla="*/ 3911600 h 3911600"/>
              <a:gd name="connsiteX4" fmla="*/ 11639550 w 12192000"/>
              <a:gd name="connsiteY4" fmla="*/ 1597025 h 3911600"/>
              <a:gd name="connsiteX5" fmla="*/ 6191250 w 12192000"/>
              <a:gd name="connsiteY5" fmla="*/ 1600200 h 3911600"/>
              <a:gd name="connsiteX6" fmla="*/ 6191250 w 12192000"/>
              <a:gd name="connsiteY6" fmla="*/ 3911600 h 3911600"/>
              <a:gd name="connsiteX7" fmla="*/ 6003925 w 12192000"/>
              <a:gd name="connsiteY7" fmla="*/ 3911600 h 3911600"/>
              <a:gd name="connsiteX8" fmla="*/ 5997575 w 12192000"/>
              <a:gd name="connsiteY8" fmla="*/ 1600200 h 3911600"/>
              <a:gd name="connsiteX9" fmla="*/ 558800 w 12192000"/>
              <a:gd name="connsiteY9" fmla="*/ 1600200 h 3911600"/>
              <a:gd name="connsiteX10" fmla="*/ 555625 w 12192000"/>
              <a:gd name="connsiteY10" fmla="*/ 3908425 h 3911600"/>
              <a:gd name="connsiteX11" fmla="*/ 0 w 12192000"/>
              <a:gd name="connsiteY11" fmla="*/ 3908425 h 3911600"/>
              <a:gd name="connsiteX12" fmla="*/ 0 w 12192000"/>
              <a:gd name="connsiteY12" fmla="*/ 0 h 3911600"/>
              <a:gd name="connsiteX0" fmla="*/ 0 w 12192000"/>
              <a:gd name="connsiteY0" fmla="*/ 0 h 3911600"/>
              <a:gd name="connsiteX1" fmla="*/ 12192000 w 12192000"/>
              <a:gd name="connsiteY1" fmla="*/ 0 h 3911600"/>
              <a:gd name="connsiteX2" fmla="*/ 12192000 w 12192000"/>
              <a:gd name="connsiteY2" fmla="*/ 3908425 h 3911600"/>
              <a:gd name="connsiteX3" fmla="*/ 11639550 w 12192000"/>
              <a:gd name="connsiteY3" fmla="*/ 3911600 h 3911600"/>
              <a:gd name="connsiteX4" fmla="*/ 11639550 w 12192000"/>
              <a:gd name="connsiteY4" fmla="*/ 1597025 h 3911600"/>
              <a:gd name="connsiteX5" fmla="*/ 6191250 w 12192000"/>
              <a:gd name="connsiteY5" fmla="*/ 1600200 h 3911600"/>
              <a:gd name="connsiteX6" fmla="*/ 6191250 w 12192000"/>
              <a:gd name="connsiteY6" fmla="*/ 3911600 h 3911600"/>
              <a:gd name="connsiteX7" fmla="*/ 6003925 w 12192000"/>
              <a:gd name="connsiteY7" fmla="*/ 3911600 h 3911600"/>
              <a:gd name="connsiteX8" fmla="*/ 5997575 w 12192000"/>
              <a:gd name="connsiteY8" fmla="*/ 1600200 h 3911600"/>
              <a:gd name="connsiteX9" fmla="*/ 558800 w 12192000"/>
              <a:gd name="connsiteY9" fmla="*/ 1600200 h 3911600"/>
              <a:gd name="connsiteX10" fmla="*/ 555625 w 12192000"/>
              <a:gd name="connsiteY10" fmla="*/ 3908425 h 3911600"/>
              <a:gd name="connsiteX11" fmla="*/ 0 w 12192000"/>
              <a:gd name="connsiteY11" fmla="*/ 3886200 h 3911600"/>
              <a:gd name="connsiteX12" fmla="*/ 0 w 12192000"/>
              <a:gd name="connsiteY12" fmla="*/ 0 h 3911600"/>
              <a:gd name="connsiteX0" fmla="*/ 0 w 12192000"/>
              <a:gd name="connsiteY0" fmla="*/ 0 h 3911600"/>
              <a:gd name="connsiteX1" fmla="*/ 12192000 w 12192000"/>
              <a:gd name="connsiteY1" fmla="*/ 0 h 3911600"/>
              <a:gd name="connsiteX2" fmla="*/ 12192000 w 12192000"/>
              <a:gd name="connsiteY2" fmla="*/ 3908425 h 3911600"/>
              <a:gd name="connsiteX3" fmla="*/ 11639550 w 12192000"/>
              <a:gd name="connsiteY3" fmla="*/ 3911600 h 3911600"/>
              <a:gd name="connsiteX4" fmla="*/ 11639550 w 12192000"/>
              <a:gd name="connsiteY4" fmla="*/ 1597025 h 3911600"/>
              <a:gd name="connsiteX5" fmla="*/ 6191250 w 12192000"/>
              <a:gd name="connsiteY5" fmla="*/ 1600200 h 3911600"/>
              <a:gd name="connsiteX6" fmla="*/ 6191250 w 12192000"/>
              <a:gd name="connsiteY6" fmla="*/ 3911600 h 3911600"/>
              <a:gd name="connsiteX7" fmla="*/ 6003925 w 12192000"/>
              <a:gd name="connsiteY7" fmla="*/ 3911600 h 3911600"/>
              <a:gd name="connsiteX8" fmla="*/ 5997575 w 12192000"/>
              <a:gd name="connsiteY8" fmla="*/ 1600200 h 3911600"/>
              <a:gd name="connsiteX9" fmla="*/ 558800 w 12192000"/>
              <a:gd name="connsiteY9" fmla="*/ 1600200 h 3911600"/>
              <a:gd name="connsiteX10" fmla="*/ 555625 w 12192000"/>
              <a:gd name="connsiteY10" fmla="*/ 3889375 h 3911600"/>
              <a:gd name="connsiteX11" fmla="*/ 0 w 12192000"/>
              <a:gd name="connsiteY11" fmla="*/ 3886200 h 3911600"/>
              <a:gd name="connsiteX12" fmla="*/ 0 w 12192000"/>
              <a:gd name="connsiteY12" fmla="*/ 0 h 3911600"/>
              <a:gd name="connsiteX0" fmla="*/ 0 w 12192000"/>
              <a:gd name="connsiteY0" fmla="*/ 0 h 3911600"/>
              <a:gd name="connsiteX1" fmla="*/ 12192000 w 12192000"/>
              <a:gd name="connsiteY1" fmla="*/ 0 h 3911600"/>
              <a:gd name="connsiteX2" fmla="*/ 12192000 w 12192000"/>
              <a:gd name="connsiteY2" fmla="*/ 3908425 h 3911600"/>
              <a:gd name="connsiteX3" fmla="*/ 11639550 w 12192000"/>
              <a:gd name="connsiteY3" fmla="*/ 3911600 h 3911600"/>
              <a:gd name="connsiteX4" fmla="*/ 11639550 w 12192000"/>
              <a:gd name="connsiteY4" fmla="*/ 1597025 h 3911600"/>
              <a:gd name="connsiteX5" fmla="*/ 6191250 w 12192000"/>
              <a:gd name="connsiteY5" fmla="*/ 1600200 h 3911600"/>
              <a:gd name="connsiteX6" fmla="*/ 6191250 w 12192000"/>
              <a:gd name="connsiteY6" fmla="*/ 3911600 h 3911600"/>
              <a:gd name="connsiteX7" fmla="*/ 6003925 w 12192000"/>
              <a:gd name="connsiteY7" fmla="*/ 3911600 h 3911600"/>
              <a:gd name="connsiteX8" fmla="*/ 5997575 w 12192000"/>
              <a:gd name="connsiteY8" fmla="*/ 1600200 h 3911600"/>
              <a:gd name="connsiteX9" fmla="*/ 558800 w 12192000"/>
              <a:gd name="connsiteY9" fmla="*/ 1600200 h 3911600"/>
              <a:gd name="connsiteX10" fmla="*/ 549275 w 12192000"/>
              <a:gd name="connsiteY10" fmla="*/ 3889375 h 3911600"/>
              <a:gd name="connsiteX11" fmla="*/ 0 w 12192000"/>
              <a:gd name="connsiteY11" fmla="*/ 3886200 h 3911600"/>
              <a:gd name="connsiteX12" fmla="*/ 0 w 12192000"/>
              <a:gd name="connsiteY12" fmla="*/ 0 h 3911600"/>
              <a:gd name="connsiteX0" fmla="*/ 0 w 12192000"/>
              <a:gd name="connsiteY0" fmla="*/ 0 h 3911600"/>
              <a:gd name="connsiteX1" fmla="*/ 12192000 w 12192000"/>
              <a:gd name="connsiteY1" fmla="*/ 0 h 3911600"/>
              <a:gd name="connsiteX2" fmla="*/ 12192000 w 12192000"/>
              <a:gd name="connsiteY2" fmla="*/ 3908425 h 3911600"/>
              <a:gd name="connsiteX3" fmla="*/ 11639550 w 12192000"/>
              <a:gd name="connsiteY3" fmla="*/ 3911600 h 3911600"/>
              <a:gd name="connsiteX4" fmla="*/ 11639550 w 12192000"/>
              <a:gd name="connsiteY4" fmla="*/ 1597025 h 3911600"/>
              <a:gd name="connsiteX5" fmla="*/ 6191250 w 12192000"/>
              <a:gd name="connsiteY5" fmla="*/ 1600200 h 3911600"/>
              <a:gd name="connsiteX6" fmla="*/ 6191250 w 12192000"/>
              <a:gd name="connsiteY6" fmla="*/ 3911600 h 3911600"/>
              <a:gd name="connsiteX7" fmla="*/ 6003925 w 12192000"/>
              <a:gd name="connsiteY7" fmla="*/ 3911600 h 3911600"/>
              <a:gd name="connsiteX8" fmla="*/ 5997575 w 12192000"/>
              <a:gd name="connsiteY8" fmla="*/ 1600200 h 3911600"/>
              <a:gd name="connsiteX9" fmla="*/ 549275 w 12192000"/>
              <a:gd name="connsiteY9" fmla="*/ 1581150 h 3911600"/>
              <a:gd name="connsiteX10" fmla="*/ 549275 w 12192000"/>
              <a:gd name="connsiteY10" fmla="*/ 3889375 h 3911600"/>
              <a:gd name="connsiteX11" fmla="*/ 0 w 12192000"/>
              <a:gd name="connsiteY11" fmla="*/ 3886200 h 3911600"/>
              <a:gd name="connsiteX12" fmla="*/ 0 w 12192000"/>
              <a:gd name="connsiteY12" fmla="*/ 0 h 3911600"/>
              <a:gd name="connsiteX0" fmla="*/ 0 w 12192000"/>
              <a:gd name="connsiteY0" fmla="*/ 0 h 3911600"/>
              <a:gd name="connsiteX1" fmla="*/ 12192000 w 12192000"/>
              <a:gd name="connsiteY1" fmla="*/ 0 h 3911600"/>
              <a:gd name="connsiteX2" fmla="*/ 12192000 w 12192000"/>
              <a:gd name="connsiteY2" fmla="*/ 3908425 h 3911600"/>
              <a:gd name="connsiteX3" fmla="*/ 11639550 w 12192000"/>
              <a:gd name="connsiteY3" fmla="*/ 3911600 h 3911600"/>
              <a:gd name="connsiteX4" fmla="*/ 11639550 w 12192000"/>
              <a:gd name="connsiteY4" fmla="*/ 1597025 h 3911600"/>
              <a:gd name="connsiteX5" fmla="*/ 6191250 w 12192000"/>
              <a:gd name="connsiteY5" fmla="*/ 1600200 h 3911600"/>
              <a:gd name="connsiteX6" fmla="*/ 6191250 w 12192000"/>
              <a:gd name="connsiteY6" fmla="*/ 3911600 h 3911600"/>
              <a:gd name="connsiteX7" fmla="*/ 6003925 w 12192000"/>
              <a:gd name="connsiteY7" fmla="*/ 3911600 h 3911600"/>
              <a:gd name="connsiteX8" fmla="*/ 5997575 w 12192000"/>
              <a:gd name="connsiteY8" fmla="*/ 1600200 h 3911600"/>
              <a:gd name="connsiteX9" fmla="*/ 549275 w 12192000"/>
              <a:gd name="connsiteY9" fmla="*/ 1576387 h 3911600"/>
              <a:gd name="connsiteX10" fmla="*/ 549275 w 12192000"/>
              <a:gd name="connsiteY10" fmla="*/ 3889375 h 3911600"/>
              <a:gd name="connsiteX11" fmla="*/ 0 w 12192000"/>
              <a:gd name="connsiteY11" fmla="*/ 3886200 h 3911600"/>
              <a:gd name="connsiteX12" fmla="*/ 0 w 12192000"/>
              <a:gd name="connsiteY12" fmla="*/ 0 h 3911600"/>
              <a:gd name="connsiteX0" fmla="*/ 0 w 12192000"/>
              <a:gd name="connsiteY0" fmla="*/ 0 h 3911600"/>
              <a:gd name="connsiteX1" fmla="*/ 12192000 w 12192000"/>
              <a:gd name="connsiteY1" fmla="*/ 0 h 3911600"/>
              <a:gd name="connsiteX2" fmla="*/ 12192000 w 12192000"/>
              <a:gd name="connsiteY2" fmla="*/ 3908425 h 3911600"/>
              <a:gd name="connsiteX3" fmla="*/ 11639550 w 12192000"/>
              <a:gd name="connsiteY3" fmla="*/ 3911600 h 3911600"/>
              <a:gd name="connsiteX4" fmla="*/ 11639550 w 12192000"/>
              <a:gd name="connsiteY4" fmla="*/ 1597025 h 3911600"/>
              <a:gd name="connsiteX5" fmla="*/ 6191250 w 12192000"/>
              <a:gd name="connsiteY5" fmla="*/ 1600200 h 3911600"/>
              <a:gd name="connsiteX6" fmla="*/ 6191250 w 12192000"/>
              <a:gd name="connsiteY6" fmla="*/ 3911600 h 3911600"/>
              <a:gd name="connsiteX7" fmla="*/ 6003925 w 12192000"/>
              <a:gd name="connsiteY7" fmla="*/ 3911600 h 3911600"/>
              <a:gd name="connsiteX8" fmla="*/ 6011862 w 12192000"/>
              <a:gd name="connsiteY8" fmla="*/ 1581150 h 3911600"/>
              <a:gd name="connsiteX9" fmla="*/ 549275 w 12192000"/>
              <a:gd name="connsiteY9" fmla="*/ 1576387 h 3911600"/>
              <a:gd name="connsiteX10" fmla="*/ 549275 w 12192000"/>
              <a:gd name="connsiteY10" fmla="*/ 3889375 h 3911600"/>
              <a:gd name="connsiteX11" fmla="*/ 0 w 12192000"/>
              <a:gd name="connsiteY11" fmla="*/ 3886200 h 3911600"/>
              <a:gd name="connsiteX12" fmla="*/ 0 w 12192000"/>
              <a:gd name="connsiteY12" fmla="*/ 0 h 3911600"/>
              <a:gd name="connsiteX0" fmla="*/ 0 w 12192000"/>
              <a:gd name="connsiteY0" fmla="*/ 0 h 3911600"/>
              <a:gd name="connsiteX1" fmla="*/ 12192000 w 12192000"/>
              <a:gd name="connsiteY1" fmla="*/ 0 h 3911600"/>
              <a:gd name="connsiteX2" fmla="*/ 12192000 w 12192000"/>
              <a:gd name="connsiteY2" fmla="*/ 3908425 h 3911600"/>
              <a:gd name="connsiteX3" fmla="*/ 11639550 w 12192000"/>
              <a:gd name="connsiteY3" fmla="*/ 3911600 h 3911600"/>
              <a:gd name="connsiteX4" fmla="*/ 11639550 w 12192000"/>
              <a:gd name="connsiteY4" fmla="*/ 1597025 h 3911600"/>
              <a:gd name="connsiteX5" fmla="*/ 6191250 w 12192000"/>
              <a:gd name="connsiteY5" fmla="*/ 1600200 h 3911600"/>
              <a:gd name="connsiteX6" fmla="*/ 6191250 w 12192000"/>
              <a:gd name="connsiteY6" fmla="*/ 3911600 h 3911600"/>
              <a:gd name="connsiteX7" fmla="*/ 6003925 w 12192000"/>
              <a:gd name="connsiteY7" fmla="*/ 3911600 h 3911600"/>
              <a:gd name="connsiteX8" fmla="*/ 6009481 w 12192000"/>
              <a:gd name="connsiteY8" fmla="*/ 1574007 h 3911600"/>
              <a:gd name="connsiteX9" fmla="*/ 549275 w 12192000"/>
              <a:gd name="connsiteY9" fmla="*/ 1576387 h 3911600"/>
              <a:gd name="connsiteX10" fmla="*/ 549275 w 12192000"/>
              <a:gd name="connsiteY10" fmla="*/ 3889375 h 3911600"/>
              <a:gd name="connsiteX11" fmla="*/ 0 w 12192000"/>
              <a:gd name="connsiteY11" fmla="*/ 3886200 h 3911600"/>
              <a:gd name="connsiteX12" fmla="*/ 0 w 12192000"/>
              <a:gd name="connsiteY12" fmla="*/ 0 h 3911600"/>
              <a:gd name="connsiteX0" fmla="*/ 0 w 12192000"/>
              <a:gd name="connsiteY0" fmla="*/ 0 h 3911600"/>
              <a:gd name="connsiteX1" fmla="*/ 12192000 w 12192000"/>
              <a:gd name="connsiteY1" fmla="*/ 0 h 3911600"/>
              <a:gd name="connsiteX2" fmla="*/ 12192000 w 12192000"/>
              <a:gd name="connsiteY2" fmla="*/ 3908425 h 3911600"/>
              <a:gd name="connsiteX3" fmla="*/ 11639550 w 12192000"/>
              <a:gd name="connsiteY3" fmla="*/ 3911600 h 3911600"/>
              <a:gd name="connsiteX4" fmla="*/ 11639550 w 12192000"/>
              <a:gd name="connsiteY4" fmla="*/ 1597025 h 3911600"/>
              <a:gd name="connsiteX5" fmla="*/ 6191250 w 12192000"/>
              <a:gd name="connsiteY5" fmla="*/ 1600200 h 3911600"/>
              <a:gd name="connsiteX6" fmla="*/ 6191250 w 12192000"/>
              <a:gd name="connsiteY6" fmla="*/ 3911600 h 3911600"/>
              <a:gd name="connsiteX7" fmla="*/ 6008688 w 12192000"/>
              <a:gd name="connsiteY7" fmla="*/ 3890169 h 3911600"/>
              <a:gd name="connsiteX8" fmla="*/ 6009481 w 12192000"/>
              <a:gd name="connsiteY8" fmla="*/ 1574007 h 3911600"/>
              <a:gd name="connsiteX9" fmla="*/ 549275 w 12192000"/>
              <a:gd name="connsiteY9" fmla="*/ 1576387 h 3911600"/>
              <a:gd name="connsiteX10" fmla="*/ 549275 w 12192000"/>
              <a:gd name="connsiteY10" fmla="*/ 3889375 h 3911600"/>
              <a:gd name="connsiteX11" fmla="*/ 0 w 12192000"/>
              <a:gd name="connsiteY11" fmla="*/ 3886200 h 3911600"/>
              <a:gd name="connsiteX12" fmla="*/ 0 w 12192000"/>
              <a:gd name="connsiteY12" fmla="*/ 0 h 3911600"/>
              <a:gd name="connsiteX0" fmla="*/ 0 w 12192000"/>
              <a:gd name="connsiteY0" fmla="*/ 0 h 3911600"/>
              <a:gd name="connsiteX1" fmla="*/ 12192000 w 12192000"/>
              <a:gd name="connsiteY1" fmla="*/ 0 h 3911600"/>
              <a:gd name="connsiteX2" fmla="*/ 12192000 w 12192000"/>
              <a:gd name="connsiteY2" fmla="*/ 3908425 h 3911600"/>
              <a:gd name="connsiteX3" fmla="*/ 11639550 w 12192000"/>
              <a:gd name="connsiteY3" fmla="*/ 3911600 h 3911600"/>
              <a:gd name="connsiteX4" fmla="*/ 11639550 w 12192000"/>
              <a:gd name="connsiteY4" fmla="*/ 1597025 h 3911600"/>
              <a:gd name="connsiteX5" fmla="*/ 6191250 w 12192000"/>
              <a:gd name="connsiteY5" fmla="*/ 1600200 h 3911600"/>
              <a:gd name="connsiteX6" fmla="*/ 6179344 w 12192000"/>
              <a:gd name="connsiteY6" fmla="*/ 3885407 h 3911600"/>
              <a:gd name="connsiteX7" fmla="*/ 6008688 w 12192000"/>
              <a:gd name="connsiteY7" fmla="*/ 3890169 h 3911600"/>
              <a:gd name="connsiteX8" fmla="*/ 6009481 w 12192000"/>
              <a:gd name="connsiteY8" fmla="*/ 1574007 h 3911600"/>
              <a:gd name="connsiteX9" fmla="*/ 549275 w 12192000"/>
              <a:gd name="connsiteY9" fmla="*/ 1576387 h 3911600"/>
              <a:gd name="connsiteX10" fmla="*/ 549275 w 12192000"/>
              <a:gd name="connsiteY10" fmla="*/ 3889375 h 3911600"/>
              <a:gd name="connsiteX11" fmla="*/ 0 w 12192000"/>
              <a:gd name="connsiteY11" fmla="*/ 3886200 h 3911600"/>
              <a:gd name="connsiteX12" fmla="*/ 0 w 12192000"/>
              <a:gd name="connsiteY12" fmla="*/ 0 h 3911600"/>
              <a:gd name="connsiteX0" fmla="*/ 0 w 12192000"/>
              <a:gd name="connsiteY0" fmla="*/ 0 h 3911600"/>
              <a:gd name="connsiteX1" fmla="*/ 12192000 w 12192000"/>
              <a:gd name="connsiteY1" fmla="*/ 0 h 3911600"/>
              <a:gd name="connsiteX2" fmla="*/ 12192000 w 12192000"/>
              <a:gd name="connsiteY2" fmla="*/ 3908425 h 3911600"/>
              <a:gd name="connsiteX3" fmla="*/ 11639550 w 12192000"/>
              <a:gd name="connsiteY3" fmla="*/ 3911600 h 3911600"/>
              <a:gd name="connsiteX4" fmla="*/ 11639550 w 12192000"/>
              <a:gd name="connsiteY4" fmla="*/ 1597025 h 3911600"/>
              <a:gd name="connsiteX5" fmla="*/ 6179344 w 12192000"/>
              <a:gd name="connsiteY5" fmla="*/ 1578769 h 3911600"/>
              <a:gd name="connsiteX6" fmla="*/ 6179344 w 12192000"/>
              <a:gd name="connsiteY6" fmla="*/ 3885407 h 3911600"/>
              <a:gd name="connsiteX7" fmla="*/ 6008688 w 12192000"/>
              <a:gd name="connsiteY7" fmla="*/ 3890169 h 3911600"/>
              <a:gd name="connsiteX8" fmla="*/ 6009481 w 12192000"/>
              <a:gd name="connsiteY8" fmla="*/ 1574007 h 3911600"/>
              <a:gd name="connsiteX9" fmla="*/ 549275 w 12192000"/>
              <a:gd name="connsiteY9" fmla="*/ 1576387 h 3911600"/>
              <a:gd name="connsiteX10" fmla="*/ 549275 w 12192000"/>
              <a:gd name="connsiteY10" fmla="*/ 3889375 h 3911600"/>
              <a:gd name="connsiteX11" fmla="*/ 0 w 12192000"/>
              <a:gd name="connsiteY11" fmla="*/ 3886200 h 3911600"/>
              <a:gd name="connsiteX12" fmla="*/ 0 w 12192000"/>
              <a:gd name="connsiteY12" fmla="*/ 0 h 3911600"/>
              <a:gd name="connsiteX0" fmla="*/ 0 w 12192000"/>
              <a:gd name="connsiteY0" fmla="*/ 0 h 3911600"/>
              <a:gd name="connsiteX1" fmla="*/ 12192000 w 12192000"/>
              <a:gd name="connsiteY1" fmla="*/ 0 h 3911600"/>
              <a:gd name="connsiteX2" fmla="*/ 12192000 w 12192000"/>
              <a:gd name="connsiteY2" fmla="*/ 3908425 h 3911600"/>
              <a:gd name="connsiteX3" fmla="*/ 11639550 w 12192000"/>
              <a:gd name="connsiteY3" fmla="*/ 3911600 h 3911600"/>
              <a:gd name="connsiteX4" fmla="*/ 11641931 w 12192000"/>
              <a:gd name="connsiteY4" fmla="*/ 1577975 h 3911600"/>
              <a:gd name="connsiteX5" fmla="*/ 6179344 w 12192000"/>
              <a:gd name="connsiteY5" fmla="*/ 1578769 h 3911600"/>
              <a:gd name="connsiteX6" fmla="*/ 6179344 w 12192000"/>
              <a:gd name="connsiteY6" fmla="*/ 3885407 h 3911600"/>
              <a:gd name="connsiteX7" fmla="*/ 6008688 w 12192000"/>
              <a:gd name="connsiteY7" fmla="*/ 3890169 h 3911600"/>
              <a:gd name="connsiteX8" fmla="*/ 6009481 w 12192000"/>
              <a:gd name="connsiteY8" fmla="*/ 1574007 h 3911600"/>
              <a:gd name="connsiteX9" fmla="*/ 549275 w 12192000"/>
              <a:gd name="connsiteY9" fmla="*/ 1576387 h 3911600"/>
              <a:gd name="connsiteX10" fmla="*/ 549275 w 12192000"/>
              <a:gd name="connsiteY10" fmla="*/ 3889375 h 3911600"/>
              <a:gd name="connsiteX11" fmla="*/ 0 w 12192000"/>
              <a:gd name="connsiteY11" fmla="*/ 3886200 h 3911600"/>
              <a:gd name="connsiteX12" fmla="*/ 0 w 12192000"/>
              <a:gd name="connsiteY12" fmla="*/ 0 h 3911600"/>
              <a:gd name="connsiteX0" fmla="*/ 0 w 12192000"/>
              <a:gd name="connsiteY0" fmla="*/ 0 h 3908425"/>
              <a:gd name="connsiteX1" fmla="*/ 12192000 w 12192000"/>
              <a:gd name="connsiteY1" fmla="*/ 0 h 3908425"/>
              <a:gd name="connsiteX2" fmla="*/ 12192000 w 12192000"/>
              <a:gd name="connsiteY2" fmla="*/ 3908425 h 3908425"/>
              <a:gd name="connsiteX3" fmla="*/ 11641931 w 12192000"/>
              <a:gd name="connsiteY3" fmla="*/ 3890169 h 3908425"/>
              <a:gd name="connsiteX4" fmla="*/ 11641931 w 12192000"/>
              <a:gd name="connsiteY4" fmla="*/ 1577975 h 3908425"/>
              <a:gd name="connsiteX5" fmla="*/ 6179344 w 12192000"/>
              <a:gd name="connsiteY5" fmla="*/ 1578769 h 3908425"/>
              <a:gd name="connsiteX6" fmla="*/ 6179344 w 12192000"/>
              <a:gd name="connsiteY6" fmla="*/ 3885407 h 3908425"/>
              <a:gd name="connsiteX7" fmla="*/ 6008688 w 12192000"/>
              <a:gd name="connsiteY7" fmla="*/ 3890169 h 3908425"/>
              <a:gd name="connsiteX8" fmla="*/ 6009481 w 12192000"/>
              <a:gd name="connsiteY8" fmla="*/ 1574007 h 3908425"/>
              <a:gd name="connsiteX9" fmla="*/ 549275 w 12192000"/>
              <a:gd name="connsiteY9" fmla="*/ 1576387 h 3908425"/>
              <a:gd name="connsiteX10" fmla="*/ 549275 w 12192000"/>
              <a:gd name="connsiteY10" fmla="*/ 3889375 h 3908425"/>
              <a:gd name="connsiteX11" fmla="*/ 0 w 12192000"/>
              <a:gd name="connsiteY11" fmla="*/ 3886200 h 3908425"/>
              <a:gd name="connsiteX12" fmla="*/ 0 w 12192000"/>
              <a:gd name="connsiteY12" fmla="*/ 0 h 3908425"/>
              <a:gd name="connsiteX0" fmla="*/ 0 w 12192000"/>
              <a:gd name="connsiteY0" fmla="*/ 0 h 3890169"/>
              <a:gd name="connsiteX1" fmla="*/ 12192000 w 12192000"/>
              <a:gd name="connsiteY1" fmla="*/ 0 h 3890169"/>
              <a:gd name="connsiteX2" fmla="*/ 12189619 w 12192000"/>
              <a:gd name="connsiteY2" fmla="*/ 3889375 h 3890169"/>
              <a:gd name="connsiteX3" fmla="*/ 11641931 w 12192000"/>
              <a:gd name="connsiteY3" fmla="*/ 3890169 h 3890169"/>
              <a:gd name="connsiteX4" fmla="*/ 11641931 w 12192000"/>
              <a:gd name="connsiteY4" fmla="*/ 1577975 h 3890169"/>
              <a:gd name="connsiteX5" fmla="*/ 6179344 w 12192000"/>
              <a:gd name="connsiteY5" fmla="*/ 1578769 h 3890169"/>
              <a:gd name="connsiteX6" fmla="*/ 6179344 w 12192000"/>
              <a:gd name="connsiteY6" fmla="*/ 3885407 h 3890169"/>
              <a:gd name="connsiteX7" fmla="*/ 6008688 w 12192000"/>
              <a:gd name="connsiteY7" fmla="*/ 3890169 h 3890169"/>
              <a:gd name="connsiteX8" fmla="*/ 6009481 w 12192000"/>
              <a:gd name="connsiteY8" fmla="*/ 1574007 h 3890169"/>
              <a:gd name="connsiteX9" fmla="*/ 549275 w 12192000"/>
              <a:gd name="connsiteY9" fmla="*/ 1576387 h 3890169"/>
              <a:gd name="connsiteX10" fmla="*/ 549275 w 12192000"/>
              <a:gd name="connsiteY10" fmla="*/ 3889375 h 3890169"/>
              <a:gd name="connsiteX11" fmla="*/ 0 w 12192000"/>
              <a:gd name="connsiteY11" fmla="*/ 3886200 h 3890169"/>
              <a:gd name="connsiteX12" fmla="*/ 0 w 12192000"/>
              <a:gd name="connsiteY12" fmla="*/ 0 h 3890169"/>
              <a:gd name="connsiteX0" fmla="*/ 0 w 12192000"/>
              <a:gd name="connsiteY0" fmla="*/ 0 h 3890169"/>
              <a:gd name="connsiteX1" fmla="*/ 12192000 w 12192000"/>
              <a:gd name="connsiteY1" fmla="*/ 0 h 3890169"/>
              <a:gd name="connsiteX2" fmla="*/ 12189619 w 12192000"/>
              <a:gd name="connsiteY2" fmla="*/ 3889375 h 3890169"/>
              <a:gd name="connsiteX3" fmla="*/ 11641931 w 12192000"/>
              <a:gd name="connsiteY3" fmla="*/ 3890169 h 3890169"/>
              <a:gd name="connsiteX4" fmla="*/ 11641931 w 12192000"/>
              <a:gd name="connsiteY4" fmla="*/ 1577975 h 3890169"/>
              <a:gd name="connsiteX5" fmla="*/ 6179344 w 12192000"/>
              <a:gd name="connsiteY5" fmla="*/ 1578769 h 3890169"/>
              <a:gd name="connsiteX6" fmla="*/ 6179344 w 12192000"/>
              <a:gd name="connsiteY6" fmla="*/ 3887789 h 3890169"/>
              <a:gd name="connsiteX7" fmla="*/ 6008688 w 12192000"/>
              <a:gd name="connsiteY7" fmla="*/ 3890169 h 3890169"/>
              <a:gd name="connsiteX8" fmla="*/ 6009481 w 12192000"/>
              <a:gd name="connsiteY8" fmla="*/ 1574007 h 3890169"/>
              <a:gd name="connsiteX9" fmla="*/ 549275 w 12192000"/>
              <a:gd name="connsiteY9" fmla="*/ 1576387 h 3890169"/>
              <a:gd name="connsiteX10" fmla="*/ 549275 w 12192000"/>
              <a:gd name="connsiteY10" fmla="*/ 3889375 h 3890169"/>
              <a:gd name="connsiteX11" fmla="*/ 0 w 12192000"/>
              <a:gd name="connsiteY11" fmla="*/ 3886200 h 3890169"/>
              <a:gd name="connsiteX12" fmla="*/ 0 w 12192000"/>
              <a:gd name="connsiteY12" fmla="*/ 0 h 3890169"/>
              <a:gd name="connsiteX0" fmla="*/ 0 w 12192000"/>
              <a:gd name="connsiteY0" fmla="*/ 0 h 3890169"/>
              <a:gd name="connsiteX1" fmla="*/ 12192000 w 12192000"/>
              <a:gd name="connsiteY1" fmla="*/ 0 h 3890169"/>
              <a:gd name="connsiteX2" fmla="*/ 12189619 w 12192000"/>
              <a:gd name="connsiteY2" fmla="*/ 3889375 h 3890169"/>
              <a:gd name="connsiteX3" fmla="*/ 11641931 w 12192000"/>
              <a:gd name="connsiteY3" fmla="*/ 3890169 h 3890169"/>
              <a:gd name="connsiteX4" fmla="*/ 11641931 w 12192000"/>
              <a:gd name="connsiteY4" fmla="*/ 1577975 h 3890169"/>
              <a:gd name="connsiteX5" fmla="*/ 6181725 w 12192000"/>
              <a:gd name="connsiteY5" fmla="*/ 1576388 h 3890169"/>
              <a:gd name="connsiteX6" fmla="*/ 6179344 w 12192000"/>
              <a:gd name="connsiteY6" fmla="*/ 3887789 h 3890169"/>
              <a:gd name="connsiteX7" fmla="*/ 6008688 w 12192000"/>
              <a:gd name="connsiteY7" fmla="*/ 3890169 h 3890169"/>
              <a:gd name="connsiteX8" fmla="*/ 6009481 w 12192000"/>
              <a:gd name="connsiteY8" fmla="*/ 1574007 h 3890169"/>
              <a:gd name="connsiteX9" fmla="*/ 549275 w 12192000"/>
              <a:gd name="connsiteY9" fmla="*/ 1576387 h 3890169"/>
              <a:gd name="connsiteX10" fmla="*/ 549275 w 12192000"/>
              <a:gd name="connsiteY10" fmla="*/ 3889375 h 3890169"/>
              <a:gd name="connsiteX11" fmla="*/ 0 w 12192000"/>
              <a:gd name="connsiteY11" fmla="*/ 3886200 h 3890169"/>
              <a:gd name="connsiteX12" fmla="*/ 0 w 12192000"/>
              <a:gd name="connsiteY12" fmla="*/ 0 h 3890169"/>
              <a:gd name="connsiteX0" fmla="*/ 2381 w 12192000"/>
              <a:gd name="connsiteY0" fmla="*/ 0 h 3902075"/>
              <a:gd name="connsiteX1" fmla="*/ 12192000 w 12192000"/>
              <a:gd name="connsiteY1" fmla="*/ 11906 h 3902075"/>
              <a:gd name="connsiteX2" fmla="*/ 12189619 w 12192000"/>
              <a:gd name="connsiteY2" fmla="*/ 3901281 h 3902075"/>
              <a:gd name="connsiteX3" fmla="*/ 11641931 w 12192000"/>
              <a:gd name="connsiteY3" fmla="*/ 3902075 h 3902075"/>
              <a:gd name="connsiteX4" fmla="*/ 11641931 w 12192000"/>
              <a:gd name="connsiteY4" fmla="*/ 1589881 h 3902075"/>
              <a:gd name="connsiteX5" fmla="*/ 6181725 w 12192000"/>
              <a:gd name="connsiteY5" fmla="*/ 1588294 h 3902075"/>
              <a:gd name="connsiteX6" fmla="*/ 6179344 w 12192000"/>
              <a:gd name="connsiteY6" fmla="*/ 3899695 h 3902075"/>
              <a:gd name="connsiteX7" fmla="*/ 6008688 w 12192000"/>
              <a:gd name="connsiteY7" fmla="*/ 3902075 h 3902075"/>
              <a:gd name="connsiteX8" fmla="*/ 6009481 w 12192000"/>
              <a:gd name="connsiteY8" fmla="*/ 1585913 h 3902075"/>
              <a:gd name="connsiteX9" fmla="*/ 549275 w 12192000"/>
              <a:gd name="connsiteY9" fmla="*/ 1588293 h 3902075"/>
              <a:gd name="connsiteX10" fmla="*/ 549275 w 12192000"/>
              <a:gd name="connsiteY10" fmla="*/ 3901281 h 3902075"/>
              <a:gd name="connsiteX11" fmla="*/ 0 w 12192000"/>
              <a:gd name="connsiteY11" fmla="*/ 3898106 h 3902075"/>
              <a:gd name="connsiteX12" fmla="*/ 2381 w 12192000"/>
              <a:gd name="connsiteY12" fmla="*/ 0 h 3902075"/>
              <a:gd name="connsiteX0" fmla="*/ 2381 w 12194381"/>
              <a:gd name="connsiteY0" fmla="*/ 2381 h 3904456"/>
              <a:gd name="connsiteX1" fmla="*/ 12194381 w 12194381"/>
              <a:gd name="connsiteY1" fmla="*/ 0 h 3904456"/>
              <a:gd name="connsiteX2" fmla="*/ 12189619 w 12194381"/>
              <a:gd name="connsiteY2" fmla="*/ 3903662 h 3904456"/>
              <a:gd name="connsiteX3" fmla="*/ 11641931 w 12194381"/>
              <a:gd name="connsiteY3" fmla="*/ 3904456 h 3904456"/>
              <a:gd name="connsiteX4" fmla="*/ 11641931 w 12194381"/>
              <a:gd name="connsiteY4" fmla="*/ 1592262 h 3904456"/>
              <a:gd name="connsiteX5" fmla="*/ 6181725 w 12194381"/>
              <a:gd name="connsiteY5" fmla="*/ 1590675 h 3904456"/>
              <a:gd name="connsiteX6" fmla="*/ 6179344 w 12194381"/>
              <a:gd name="connsiteY6" fmla="*/ 3902076 h 3904456"/>
              <a:gd name="connsiteX7" fmla="*/ 6008688 w 12194381"/>
              <a:gd name="connsiteY7" fmla="*/ 3904456 h 3904456"/>
              <a:gd name="connsiteX8" fmla="*/ 6009481 w 12194381"/>
              <a:gd name="connsiteY8" fmla="*/ 1588294 h 3904456"/>
              <a:gd name="connsiteX9" fmla="*/ 549275 w 12194381"/>
              <a:gd name="connsiteY9" fmla="*/ 1590674 h 3904456"/>
              <a:gd name="connsiteX10" fmla="*/ 549275 w 12194381"/>
              <a:gd name="connsiteY10" fmla="*/ 3903662 h 3904456"/>
              <a:gd name="connsiteX11" fmla="*/ 0 w 12194381"/>
              <a:gd name="connsiteY11" fmla="*/ 3900487 h 3904456"/>
              <a:gd name="connsiteX12" fmla="*/ 2381 w 12194381"/>
              <a:gd name="connsiteY12" fmla="*/ 2381 h 3904456"/>
              <a:gd name="connsiteX0" fmla="*/ 2381 w 12194381"/>
              <a:gd name="connsiteY0" fmla="*/ 2381 h 3904456"/>
              <a:gd name="connsiteX1" fmla="*/ 12194381 w 12194381"/>
              <a:gd name="connsiteY1" fmla="*/ 0 h 3904456"/>
              <a:gd name="connsiteX2" fmla="*/ 12189619 w 12194381"/>
              <a:gd name="connsiteY2" fmla="*/ 3903662 h 3904456"/>
              <a:gd name="connsiteX3" fmla="*/ 11641931 w 12194381"/>
              <a:gd name="connsiteY3" fmla="*/ 3904456 h 3904456"/>
              <a:gd name="connsiteX4" fmla="*/ 11639550 w 12194381"/>
              <a:gd name="connsiteY4" fmla="*/ 1589881 h 3904456"/>
              <a:gd name="connsiteX5" fmla="*/ 6181725 w 12194381"/>
              <a:gd name="connsiteY5" fmla="*/ 1590675 h 3904456"/>
              <a:gd name="connsiteX6" fmla="*/ 6179344 w 12194381"/>
              <a:gd name="connsiteY6" fmla="*/ 3902076 h 3904456"/>
              <a:gd name="connsiteX7" fmla="*/ 6008688 w 12194381"/>
              <a:gd name="connsiteY7" fmla="*/ 3904456 h 3904456"/>
              <a:gd name="connsiteX8" fmla="*/ 6009481 w 12194381"/>
              <a:gd name="connsiteY8" fmla="*/ 1588294 h 3904456"/>
              <a:gd name="connsiteX9" fmla="*/ 549275 w 12194381"/>
              <a:gd name="connsiteY9" fmla="*/ 1590674 h 3904456"/>
              <a:gd name="connsiteX10" fmla="*/ 549275 w 12194381"/>
              <a:gd name="connsiteY10" fmla="*/ 3903662 h 3904456"/>
              <a:gd name="connsiteX11" fmla="*/ 0 w 12194381"/>
              <a:gd name="connsiteY11" fmla="*/ 3900487 h 3904456"/>
              <a:gd name="connsiteX12" fmla="*/ 2381 w 12194381"/>
              <a:gd name="connsiteY12" fmla="*/ 2381 h 3904456"/>
              <a:gd name="connsiteX0" fmla="*/ 2381 w 12194381"/>
              <a:gd name="connsiteY0" fmla="*/ 2381 h 3904456"/>
              <a:gd name="connsiteX1" fmla="*/ 12194381 w 12194381"/>
              <a:gd name="connsiteY1" fmla="*/ 0 h 3904456"/>
              <a:gd name="connsiteX2" fmla="*/ 12189619 w 12194381"/>
              <a:gd name="connsiteY2" fmla="*/ 3903662 h 3904456"/>
              <a:gd name="connsiteX3" fmla="*/ 11641931 w 12194381"/>
              <a:gd name="connsiteY3" fmla="*/ 3904456 h 3904456"/>
              <a:gd name="connsiteX4" fmla="*/ 11637169 w 12194381"/>
              <a:gd name="connsiteY4" fmla="*/ 1594644 h 3904456"/>
              <a:gd name="connsiteX5" fmla="*/ 6181725 w 12194381"/>
              <a:gd name="connsiteY5" fmla="*/ 1590675 h 3904456"/>
              <a:gd name="connsiteX6" fmla="*/ 6179344 w 12194381"/>
              <a:gd name="connsiteY6" fmla="*/ 3902076 h 3904456"/>
              <a:gd name="connsiteX7" fmla="*/ 6008688 w 12194381"/>
              <a:gd name="connsiteY7" fmla="*/ 3904456 h 3904456"/>
              <a:gd name="connsiteX8" fmla="*/ 6009481 w 12194381"/>
              <a:gd name="connsiteY8" fmla="*/ 1588294 h 3904456"/>
              <a:gd name="connsiteX9" fmla="*/ 549275 w 12194381"/>
              <a:gd name="connsiteY9" fmla="*/ 1590674 h 3904456"/>
              <a:gd name="connsiteX10" fmla="*/ 549275 w 12194381"/>
              <a:gd name="connsiteY10" fmla="*/ 3903662 h 3904456"/>
              <a:gd name="connsiteX11" fmla="*/ 0 w 12194381"/>
              <a:gd name="connsiteY11" fmla="*/ 3900487 h 3904456"/>
              <a:gd name="connsiteX12" fmla="*/ 2381 w 12194381"/>
              <a:gd name="connsiteY12" fmla="*/ 2381 h 3904456"/>
              <a:gd name="connsiteX0" fmla="*/ 2381 w 12194381"/>
              <a:gd name="connsiteY0" fmla="*/ 2381 h 3906837"/>
              <a:gd name="connsiteX1" fmla="*/ 12194381 w 12194381"/>
              <a:gd name="connsiteY1" fmla="*/ 0 h 3906837"/>
              <a:gd name="connsiteX2" fmla="*/ 12189619 w 12194381"/>
              <a:gd name="connsiteY2" fmla="*/ 3903662 h 3906837"/>
              <a:gd name="connsiteX3" fmla="*/ 11637168 w 12194381"/>
              <a:gd name="connsiteY3" fmla="*/ 3906837 h 3906837"/>
              <a:gd name="connsiteX4" fmla="*/ 11637169 w 12194381"/>
              <a:gd name="connsiteY4" fmla="*/ 1594644 h 3906837"/>
              <a:gd name="connsiteX5" fmla="*/ 6181725 w 12194381"/>
              <a:gd name="connsiteY5" fmla="*/ 1590675 h 3906837"/>
              <a:gd name="connsiteX6" fmla="*/ 6179344 w 12194381"/>
              <a:gd name="connsiteY6" fmla="*/ 3902076 h 3906837"/>
              <a:gd name="connsiteX7" fmla="*/ 6008688 w 12194381"/>
              <a:gd name="connsiteY7" fmla="*/ 3904456 h 3906837"/>
              <a:gd name="connsiteX8" fmla="*/ 6009481 w 12194381"/>
              <a:gd name="connsiteY8" fmla="*/ 1588294 h 3906837"/>
              <a:gd name="connsiteX9" fmla="*/ 549275 w 12194381"/>
              <a:gd name="connsiteY9" fmla="*/ 1590674 h 3906837"/>
              <a:gd name="connsiteX10" fmla="*/ 549275 w 12194381"/>
              <a:gd name="connsiteY10" fmla="*/ 3903662 h 3906837"/>
              <a:gd name="connsiteX11" fmla="*/ 0 w 12194381"/>
              <a:gd name="connsiteY11" fmla="*/ 3900487 h 3906837"/>
              <a:gd name="connsiteX12" fmla="*/ 2381 w 12194381"/>
              <a:gd name="connsiteY12" fmla="*/ 2381 h 3906837"/>
              <a:gd name="connsiteX0" fmla="*/ 2381 w 12194381"/>
              <a:gd name="connsiteY0" fmla="*/ 2381 h 3904456"/>
              <a:gd name="connsiteX1" fmla="*/ 12194381 w 12194381"/>
              <a:gd name="connsiteY1" fmla="*/ 0 h 3904456"/>
              <a:gd name="connsiteX2" fmla="*/ 12189619 w 12194381"/>
              <a:gd name="connsiteY2" fmla="*/ 3903662 h 3904456"/>
              <a:gd name="connsiteX3" fmla="*/ 11639550 w 12194381"/>
              <a:gd name="connsiteY3" fmla="*/ 3904456 h 3904456"/>
              <a:gd name="connsiteX4" fmla="*/ 11637169 w 12194381"/>
              <a:gd name="connsiteY4" fmla="*/ 1594644 h 3904456"/>
              <a:gd name="connsiteX5" fmla="*/ 6181725 w 12194381"/>
              <a:gd name="connsiteY5" fmla="*/ 1590675 h 3904456"/>
              <a:gd name="connsiteX6" fmla="*/ 6179344 w 12194381"/>
              <a:gd name="connsiteY6" fmla="*/ 3902076 h 3904456"/>
              <a:gd name="connsiteX7" fmla="*/ 6008688 w 12194381"/>
              <a:gd name="connsiteY7" fmla="*/ 3904456 h 3904456"/>
              <a:gd name="connsiteX8" fmla="*/ 6009481 w 12194381"/>
              <a:gd name="connsiteY8" fmla="*/ 1588294 h 3904456"/>
              <a:gd name="connsiteX9" fmla="*/ 549275 w 12194381"/>
              <a:gd name="connsiteY9" fmla="*/ 1590674 h 3904456"/>
              <a:gd name="connsiteX10" fmla="*/ 549275 w 12194381"/>
              <a:gd name="connsiteY10" fmla="*/ 3903662 h 3904456"/>
              <a:gd name="connsiteX11" fmla="*/ 0 w 12194381"/>
              <a:gd name="connsiteY11" fmla="*/ 3900487 h 3904456"/>
              <a:gd name="connsiteX12" fmla="*/ 2381 w 12194381"/>
              <a:gd name="connsiteY12" fmla="*/ 2381 h 3904456"/>
              <a:gd name="connsiteX0" fmla="*/ 2381 w 12194381"/>
              <a:gd name="connsiteY0" fmla="*/ 2381 h 3904456"/>
              <a:gd name="connsiteX1" fmla="*/ 12194381 w 12194381"/>
              <a:gd name="connsiteY1" fmla="*/ 0 h 3904456"/>
              <a:gd name="connsiteX2" fmla="*/ 12189619 w 12194381"/>
              <a:gd name="connsiteY2" fmla="*/ 3903662 h 3904456"/>
              <a:gd name="connsiteX3" fmla="*/ 11639550 w 12194381"/>
              <a:gd name="connsiteY3" fmla="*/ 3904456 h 3904456"/>
              <a:gd name="connsiteX4" fmla="*/ 11637169 w 12194381"/>
              <a:gd name="connsiteY4" fmla="*/ 1594644 h 3904456"/>
              <a:gd name="connsiteX5" fmla="*/ 6181725 w 12194381"/>
              <a:gd name="connsiteY5" fmla="*/ 1590675 h 3904456"/>
              <a:gd name="connsiteX6" fmla="*/ 6179344 w 12194381"/>
              <a:gd name="connsiteY6" fmla="*/ 3902076 h 3904456"/>
              <a:gd name="connsiteX7" fmla="*/ 6008688 w 12194381"/>
              <a:gd name="connsiteY7" fmla="*/ 3904456 h 3904456"/>
              <a:gd name="connsiteX8" fmla="*/ 6009481 w 12194381"/>
              <a:gd name="connsiteY8" fmla="*/ 1590675 h 3904456"/>
              <a:gd name="connsiteX9" fmla="*/ 549275 w 12194381"/>
              <a:gd name="connsiteY9" fmla="*/ 1590674 h 3904456"/>
              <a:gd name="connsiteX10" fmla="*/ 549275 w 12194381"/>
              <a:gd name="connsiteY10" fmla="*/ 3903662 h 3904456"/>
              <a:gd name="connsiteX11" fmla="*/ 0 w 12194381"/>
              <a:gd name="connsiteY11" fmla="*/ 3900487 h 3904456"/>
              <a:gd name="connsiteX12" fmla="*/ 2381 w 12194381"/>
              <a:gd name="connsiteY12" fmla="*/ 2381 h 3904456"/>
              <a:gd name="connsiteX0" fmla="*/ 2381 w 12194381"/>
              <a:gd name="connsiteY0" fmla="*/ 2381 h 3904456"/>
              <a:gd name="connsiteX1" fmla="*/ 12194381 w 12194381"/>
              <a:gd name="connsiteY1" fmla="*/ 0 h 3904456"/>
              <a:gd name="connsiteX2" fmla="*/ 12189619 w 12194381"/>
              <a:gd name="connsiteY2" fmla="*/ 3903662 h 3904456"/>
              <a:gd name="connsiteX3" fmla="*/ 11639550 w 12194381"/>
              <a:gd name="connsiteY3" fmla="*/ 3904456 h 3904456"/>
              <a:gd name="connsiteX4" fmla="*/ 11637169 w 12194381"/>
              <a:gd name="connsiteY4" fmla="*/ 1594644 h 3904456"/>
              <a:gd name="connsiteX5" fmla="*/ 6181725 w 12194381"/>
              <a:gd name="connsiteY5" fmla="*/ 1590675 h 3904456"/>
              <a:gd name="connsiteX6" fmla="*/ 6179344 w 12194381"/>
              <a:gd name="connsiteY6" fmla="*/ 3902076 h 3904456"/>
              <a:gd name="connsiteX7" fmla="*/ 6008688 w 12194381"/>
              <a:gd name="connsiteY7" fmla="*/ 3904456 h 3904456"/>
              <a:gd name="connsiteX8" fmla="*/ 6009481 w 12194381"/>
              <a:gd name="connsiteY8" fmla="*/ 1593056 h 3904456"/>
              <a:gd name="connsiteX9" fmla="*/ 549275 w 12194381"/>
              <a:gd name="connsiteY9" fmla="*/ 1590674 h 3904456"/>
              <a:gd name="connsiteX10" fmla="*/ 549275 w 12194381"/>
              <a:gd name="connsiteY10" fmla="*/ 3903662 h 3904456"/>
              <a:gd name="connsiteX11" fmla="*/ 0 w 12194381"/>
              <a:gd name="connsiteY11" fmla="*/ 3900487 h 3904456"/>
              <a:gd name="connsiteX12" fmla="*/ 2381 w 12194381"/>
              <a:gd name="connsiteY12" fmla="*/ 2381 h 3904456"/>
              <a:gd name="connsiteX0" fmla="*/ 2381 w 12194381"/>
              <a:gd name="connsiteY0" fmla="*/ 2381 h 3904456"/>
              <a:gd name="connsiteX1" fmla="*/ 12194381 w 12194381"/>
              <a:gd name="connsiteY1" fmla="*/ 0 h 3904456"/>
              <a:gd name="connsiteX2" fmla="*/ 12189619 w 12194381"/>
              <a:gd name="connsiteY2" fmla="*/ 3903662 h 3904456"/>
              <a:gd name="connsiteX3" fmla="*/ 11639550 w 12194381"/>
              <a:gd name="connsiteY3" fmla="*/ 3904456 h 3904456"/>
              <a:gd name="connsiteX4" fmla="*/ 11637169 w 12194381"/>
              <a:gd name="connsiteY4" fmla="*/ 1594644 h 3904456"/>
              <a:gd name="connsiteX5" fmla="*/ 6181725 w 12194381"/>
              <a:gd name="connsiteY5" fmla="*/ 1590675 h 3904456"/>
              <a:gd name="connsiteX6" fmla="*/ 6179344 w 12194381"/>
              <a:gd name="connsiteY6" fmla="*/ 3902076 h 3904456"/>
              <a:gd name="connsiteX7" fmla="*/ 6008688 w 12194381"/>
              <a:gd name="connsiteY7" fmla="*/ 3904456 h 3904456"/>
              <a:gd name="connsiteX8" fmla="*/ 6009481 w 12194381"/>
              <a:gd name="connsiteY8" fmla="*/ 1593056 h 3904456"/>
              <a:gd name="connsiteX9" fmla="*/ 554038 w 12194381"/>
              <a:gd name="connsiteY9" fmla="*/ 1595437 h 3904456"/>
              <a:gd name="connsiteX10" fmla="*/ 549275 w 12194381"/>
              <a:gd name="connsiteY10" fmla="*/ 3903662 h 3904456"/>
              <a:gd name="connsiteX11" fmla="*/ 0 w 12194381"/>
              <a:gd name="connsiteY11" fmla="*/ 3900487 h 3904456"/>
              <a:gd name="connsiteX12" fmla="*/ 2381 w 12194381"/>
              <a:gd name="connsiteY12" fmla="*/ 2381 h 3904456"/>
              <a:gd name="connsiteX0" fmla="*/ 2381 w 12194381"/>
              <a:gd name="connsiteY0" fmla="*/ 2381 h 3904456"/>
              <a:gd name="connsiteX1" fmla="*/ 12194381 w 12194381"/>
              <a:gd name="connsiteY1" fmla="*/ 0 h 3904456"/>
              <a:gd name="connsiteX2" fmla="*/ 12189619 w 12194381"/>
              <a:gd name="connsiteY2" fmla="*/ 3903662 h 3904456"/>
              <a:gd name="connsiteX3" fmla="*/ 11639550 w 12194381"/>
              <a:gd name="connsiteY3" fmla="*/ 3904456 h 3904456"/>
              <a:gd name="connsiteX4" fmla="*/ 11637169 w 12194381"/>
              <a:gd name="connsiteY4" fmla="*/ 1594644 h 3904456"/>
              <a:gd name="connsiteX5" fmla="*/ 6184106 w 12194381"/>
              <a:gd name="connsiteY5" fmla="*/ 1595437 h 3904456"/>
              <a:gd name="connsiteX6" fmla="*/ 6179344 w 12194381"/>
              <a:gd name="connsiteY6" fmla="*/ 3902076 h 3904456"/>
              <a:gd name="connsiteX7" fmla="*/ 6008688 w 12194381"/>
              <a:gd name="connsiteY7" fmla="*/ 3904456 h 3904456"/>
              <a:gd name="connsiteX8" fmla="*/ 6009481 w 12194381"/>
              <a:gd name="connsiteY8" fmla="*/ 1593056 h 3904456"/>
              <a:gd name="connsiteX9" fmla="*/ 554038 w 12194381"/>
              <a:gd name="connsiteY9" fmla="*/ 1595437 h 3904456"/>
              <a:gd name="connsiteX10" fmla="*/ 549275 w 12194381"/>
              <a:gd name="connsiteY10" fmla="*/ 3903662 h 3904456"/>
              <a:gd name="connsiteX11" fmla="*/ 0 w 12194381"/>
              <a:gd name="connsiteY11" fmla="*/ 3900487 h 3904456"/>
              <a:gd name="connsiteX12" fmla="*/ 2381 w 12194381"/>
              <a:gd name="connsiteY12" fmla="*/ 2381 h 3904456"/>
              <a:gd name="connsiteX0" fmla="*/ 2381 w 12194381"/>
              <a:gd name="connsiteY0" fmla="*/ 2381 h 3904456"/>
              <a:gd name="connsiteX1" fmla="*/ 12194381 w 12194381"/>
              <a:gd name="connsiteY1" fmla="*/ 0 h 3904456"/>
              <a:gd name="connsiteX2" fmla="*/ 12189619 w 12194381"/>
              <a:gd name="connsiteY2" fmla="*/ 3903662 h 3904456"/>
              <a:gd name="connsiteX3" fmla="*/ 11639550 w 12194381"/>
              <a:gd name="connsiteY3" fmla="*/ 3904456 h 3904456"/>
              <a:gd name="connsiteX4" fmla="*/ 11637169 w 12194381"/>
              <a:gd name="connsiteY4" fmla="*/ 1594644 h 3904456"/>
              <a:gd name="connsiteX5" fmla="*/ 6184106 w 12194381"/>
              <a:gd name="connsiteY5" fmla="*/ 1595437 h 3904456"/>
              <a:gd name="connsiteX6" fmla="*/ 6181725 w 12194381"/>
              <a:gd name="connsiteY6" fmla="*/ 3902076 h 3904456"/>
              <a:gd name="connsiteX7" fmla="*/ 6008688 w 12194381"/>
              <a:gd name="connsiteY7" fmla="*/ 3904456 h 3904456"/>
              <a:gd name="connsiteX8" fmla="*/ 6009481 w 12194381"/>
              <a:gd name="connsiteY8" fmla="*/ 1593056 h 3904456"/>
              <a:gd name="connsiteX9" fmla="*/ 554038 w 12194381"/>
              <a:gd name="connsiteY9" fmla="*/ 1595437 h 3904456"/>
              <a:gd name="connsiteX10" fmla="*/ 549275 w 12194381"/>
              <a:gd name="connsiteY10" fmla="*/ 3903662 h 3904456"/>
              <a:gd name="connsiteX11" fmla="*/ 0 w 12194381"/>
              <a:gd name="connsiteY11" fmla="*/ 3900487 h 3904456"/>
              <a:gd name="connsiteX12" fmla="*/ 2381 w 12194381"/>
              <a:gd name="connsiteY12" fmla="*/ 2381 h 3904456"/>
              <a:gd name="connsiteX0" fmla="*/ 2381 w 12194381"/>
              <a:gd name="connsiteY0" fmla="*/ 2381 h 3904456"/>
              <a:gd name="connsiteX1" fmla="*/ 12194381 w 12194381"/>
              <a:gd name="connsiteY1" fmla="*/ 0 h 3904456"/>
              <a:gd name="connsiteX2" fmla="*/ 12189619 w 12194381"/>
              <a:gd name="connsiteY2" fmla="*/ 3903662 h 3904456"/>
              <a:gd name="connsiteX3" fmla="*/ 11639550 w 12194381"/>
              <a:gd name="connsiteY3" fmla="*/ 3904456 h 3904456"/>
              <a:gd name="connsiteX4" fmla="*/ 11637169 w 12194381"/>
              <a:gd name="connsiteY4" fmla="*/ 1594644 h 3904456"/>
              <a:gd name="connsiteX5" fmla="*/ 6184106 w 12194381"/>
              <a:gd name="connsiteY5" fmla="*/ 1595437 h 3904456"/>
              <a:gd name="connsiteX6" fmla="*/ 6186487 w 12194381"/>
              <a:gd name="connsiteY6" fmla="*/ 3902076 h 3904456"/>
              <a:gd name="connsiteX7" fmla="*/ 6008688 w 12194381"/>
              <a:gd name="connsiteY7" fmla="*/ 3904456 h 3904456"/>
              <a:gd name="connsiteX8" fmla="*/ 6009481 w 12194381"/>
              <a:gd name="connsiteY8" fmla="*/ 1593056 h 3904456"/>
              <a:gd name="connsiteX9" fmla="*/ 554038 w 12194381"/>
              <a:gd name="connsiteY9" fmla="*/ 1595437 h 3904456"/>
              <a:gd name="connsiteX10" fmla="*/ 549275 w 12194381"/>
              <a:gd name="connsiteY10" fmla="*/ 3903662 h 3904456"/>
              <a:gd name="connsiteX11" fmla="*/ 0 w 12194381"/>
              <a:gd name="connsiteY11" fmla="*/ 3900487 h 3904456"/>
              <a:gd name="connsiteX12" fmla="*/ 2381 w 12194381"/>
              <a:gd name="connsiteY12" fmla="*/ 2381 h 3904456"/>
              <a:gd name="connsiteX0" fmla="*/ 2381 w 12194381"/>
              <a:gd name="connsiteY0" fmla="*/ 2381 h 3904457"/>
              <a:gd name="connsiteX1" fmla="*/ 12194381 w 12194381"/>
              <a:gd name="connsiteY1" fmla="*/ 0 h 3904457"/>
              <a:gd name="connsiteX2" fmla="*/ 12189619 w 12194381"/>
              <a:gd name="connsiteY2" fmla="*/ 3903662 h 3904457"/>
              <a:gd name="connsiteX3" fmla="*/ 11639550 w 12194381"/>
              <a:gd name="connsiteY3" fmla="*/ 3904456 h 3904457"/>
              <a:gd name="connsiteX4" fmla="*/ 11637169 w 12194381"/>
              <a:gd name="connsiteY4" fmla="*/ 1594644 h 3904457"/>
              <a:gd name="connsiteX5" fmla="*/ 6184106 w 12194381"/>
              <a:gd name="connsiteY5" fmla="*/ 1595437 h 3904457"/>
              <a:gd name="connsiteX6" fmla="*/ 6181724 w 12194381"/>
              <a:gd name="connsiteY6" fmla="*/ 3904457 h 3904457"/>
              <a:gd name="connsiteX7" fmla="*/ 6008688 w 12194381"/>
              <a:gd name="connsiteY7" fmla="*/ 3904456 h 3904457"/>
              <a:gd name="connsiteX8" fmla="*/ 6009481 w 12194381"/>
              <a:gd name="connsiteY8" fmla="*/ 1593056 h 3904457"/>
              <a:gd name="connsiteX9" fmla="*/ 554038 w 12194381"/>
              <a:gd name="connsiteY9" fmla="*/ 1595437 h 3904457"/>
              <a:gd name="connsiteX10" fmla="*/ 549275 w 12194381"/>
              <a:gd name="connsiteY10" fmla="*/ 3903662 h 3904457"/>
              <a:gd name="connsiteX11" fmla="*/ 0 w 12194381"/>
              <a:gd name="connsiteY11" fmla="*/ 3900487 h 3904457"/>
              <a:gd name="connsiteX12" fmla="*/ 2381 w 12194381"/>
              <a:gd name="connsiteY12" fmla="*/ 2381 h 3904457"/>
              <a:gd name="connsiteX0" fmla="*/ 2381 w 12194381"/>
              <a:gd name="connsiteY0" fmla="*/ 2381 h 3904457"/>
              <a:gd name="connsiteX1" fmla="*/ 12194381 w 12194381"/>
              <a:gd name="connsiteY1" fmla="*/ 0 h 3904457"/>
              <a:gd name="connsiteX2" fmla="*/ 12189619 w 12194381"/>
              <a:gd name="connsiteY2" fmla="*/ 3903662 h 3904457"/>
              <a:gd name="connsiteX3" fmla="*/ 11639550 w 12194381"/>
              <a:gd name="connsiteY3" fmla="*/ 3904456 h 3904457"/>
              <a:gd name="connsiteX4" fmla="*/ 11637169 w 12194381"/>
              <a:gd name="connsiteY4" fmla="*/ 1594644 h 3904457"/>
              <a:gd name="connsiteX5" fmla="*/ 6184106 w 12194381"/>
              <a:gd name="connsiteY5" fmla="*/ 1595437 h 3904457"/>
              <a:gd name="connsiteX6" fmla="*/ 6181724 w 12194381"/>
              <a:gd name="connsiteY6" fmla="*/ 3904457 h 3904457"/>
              <a:gd name="connsiteX7" fmla="*/ 6008688 w 12194381"/>
              <a:gd name="connsiteY7" fmla="*/ 3904456 h 3904457"/>
              <a:gd name="connsiteX8" fmla="*/ 6014244 w 12194381"/>
              <a:gd name="connsiteY8" fmla="*/ 1590675 h 3904457"/>
              <a:gd name="connsiteX9" fmla="*/ 554038 w 12194381"/>
              <a:gd name="connsiteY9" fmla="*/ 1595437 h 3904457"/>
              <a:gd name="connsiteX10" fmla="*/ 549275 w 12194381"/>
              <a:gd name="connsiteY10" fmla="*/ 3903662 h 3904457"/>
              <a:gd name="connsiteX11" fmla="*/ 0 w 12194381"/>
              <a:gd name="connsiteY11" fmla="*/ 3900487 h 3904457"/>
              <a:gd name="connsiteX12" fmla="*/ 2381 w 12194381"/>
              <a:gd name="connsiteY12" fmla="*/ 2381 h 3904457"/>
              <a:gd name="connsiteX0" fmla="*/ 2381 w 12194381"/>
              <a:gd name="connsiteY0" fmla="*/ 2381 h 3904457"/>
              <a:gd name="connsiteX1" fmla="*/ 12194381 w 12194381"/>
              <a:gd name="connsiteY1" fmla="*/ 0 h 3904457"/>
              <a:gd name="connsiteX2" fmla="*/ 12189619 w 12194381"/>
              <a:gd name="connsiteY2" fmla="*/ 3903662 h 3904457"/>
              <a:gd name="connsiteX3" fmla="*/ 11639550 w 12194381"/>
              <a:gd name="connsiteY3" fmla="*/ 3904456 h 3904457"/>
              <a:gd name="connsiteX4" fmla="*/ 11637169 w 12194381"/>
              <a:gd name="connsiteY4" fmla="*/ 1594644 h 3904457"/>
              <a:gd name="connsiteX5" fmla="*/ 6184106 w 12194381"/>
              <a:gd name="connsiteY5" fmla="*/ 1595437 h 3904457"/>
              <a:gd name="connsiteX6" fmla="*/ 6181724 w 12194381"/>
              <a:gd name="connsiteY6" fmla="*/ 3904457 h 3904457"/>
              <a:gd name="connsiteX7" fmla="*/ 6008688 w 12194381"/>
              <a:gd name="connsiteY7" fmla="*/ 3904456 h 3904457"/>
              <a:gd name="connsiteX8" fmla="*/ 6007100 w 12194381"/>
              <a:gd name="connsiteY8" fmla="*/ 1585912 h 3904457"/>
              <a:gd name="connsiteX9" fmla="*/ 554038 w 12194381"/>
              <a:gd name="connsiteY9" fmla="*/ 1595437 h 3904457"/>
              <a:gd name="connsiteX10" fmla="*/ 549275 w 12194381"/>
              <a:gd name="connsiteY10" fmla="*/ 3903662 h 3904457"/>
              <a:gd name="connsiteX11" fmla="*/ 0 w 12194381"/>
              <a:gd name="connsiteY11" fmla="*/ 3900487 h 3904457"/>
              <a:gd name="connsiteX12" fmla="*/ 2381 w 12194381"/>
              <a:gd name="connsiteY12" fmla="*/ 2381 h 3904457"/>
              <a:gd name="connsiteX0" fmla="*/ 2381 w 12194381"/>
              <a:gd name="connsiteY0" fmla="*/ 2381 h 3904457"/>
              <a:gd name="connsiteX1" fmla="*/ 12194381 w 12194381"/>
              <a:gd name="connsiteY1" fmla="*/ 0 h 3904457"/>
              <a:gd name="connsiteX2" fmla="*/ 12189619 w 12194381"/>
              <a:gd name="connsiteY2" fmla="*/ 3903662 h 3904457"/>
              <a:gd name="connsiteX3" fmla="*/ 11639550 w 12194381"/>
              <a:gd name="connsiteY3" fmla="*/ 3904456 h 3904457"/>
              <a:gd name="connsiteX4" fmla="*/ 11637169 w 12194381"/>
              <a:gd name="connsiteY4" fmla="*/ 1594644 h 3904457"/>
              <a:gd name="connsiteX5" fmla="*/ 6184106 w 12194381"/>
              <a:gd name="connsiteY5" fmla="*/ 1595437 h 3904457"/>
              <a:gd name="connsiteX6" fmla="*/ 6181724 w 12194381"/>
              <a:gd name="connsiteY6" fmla="*/ 3904457 h 3904457"/>
              <a:gd name="connsiteX7" fmla="*/ 6008688 w 12194381"/>
              <a:gd name="connsiteY7" fmla="*/ 3904456 h 3904457"/>
              <a:gd name="connsiteX8" fmla="*/ 6014244 w 12194381"/>
              <a:gd name="connsiteY8" fmla="*/ 1590675 h 3904457"/>
              <a:gd name="connsiteX9" fmla="*/ 554038 w 12194381"/>
              <a:gd name="connsiteY9" fmla="*/ 1595437 h 3904457"/>
              <a:gd name="connsiteX10" fmla="*/ 549275 w 12194381"/>
              <a:gd name="connsiteY10" fmla="*/ 3903662 h 3904457"/>
              <a:gd name="connsiteX11" fmla="*/ 0 w 12194381"/>
              <a:gd name="connsiteY11" fmla="*/ 3900487 h 3904457"/>
              <a:gd name="connsiteX12" fmla="*/ 2381 w 12194381"/>
              <a:gd name="connsiteY12" fmla="*/ 2381 h 3904457"/>
              <a:gd name="connsiteX0" fmla="*/ 2381 w 12194381"/>
              <a:gd name="connsiteY0" fmla="*/ 2381 h 3904457"/>
              <a:gd name="connsiteX1" fmla="*/ 12194381 w 12194381"/>
              <a:gd name="connsiteY1" fmla="*/ 0 h 3904457"/>
              <a:gd name="connsiteX2" fmla="*/ 12189619 w 12194381"/>
              <a:gd name="connsiteY2" fmla="*/ 3903662 h 3904457"/>
              <a:gd name="connsiteX3" fmla="*/ 11639550 w 12194381"/>
              <a:gd name="connsiteY3" fmla="*/ 3904456 h 3904457"/>
              <a:gd name="connsiteX4" fmla="*/ 11637169 w 12194381"/>
              <a:gd name="connsiteY4" fmla="*/ 1594644 h 3904457"/>
              <a:gd name="connsiteX5" fmla="*/ 6184106 w 12194381"/>
              <a:gd name="connsiteY5" fmla="*/ 1595437 h 3904457"/>
              <a:gd name="connsiteX6" fmla="*/ 6181724 w 12194381"/>
              <a:gd name="connsiteY6" fmla="*/ 3904457 h 3904457"/>
              <a:gd name="connsiteX7" fmla="*/ 6008688 w 12194381"/>
              <a:gd name="connsiteY7" fmla="*/ 3904456 h 3904457"/>
              <a:gd name="connsiteX8" fmla="*/ 6014244 w 12194381"/>
              <a:gd name="connsiteY8" fmla="*/ 1590675 h 3904457"/>
              <a:gd name="connsiteX9" fmla="*/ 554038 w 12194381"/>
              <a:gd name="connsiteY9" fmla="*/ 1595437 h 3904457"/>
              <a:gd name="connsiteX10" fmla="*/ 549275 w 12194381"/>
              <a:gd name="connsiteY10" fmla="*/ 3903662 h 3904457"/>
              <a:gd name="connsiteX11" fmla="*/ 0 w 12194381"/>
              <a:gd name="connsiteY11" fmla="*/ 3900487 h 3904457"/>
              <a:gd name="connsiteX12" fmla="*/ 2381 w 12194381"/>
              <a:gd name="connsiteY12" fmla="*/ 2381 h 3904457"/>
              <a:gd name="connsiteX0" fmla="*/ 2381 w 12194381"/>
              <a:gd name="connsiteY0" fmla="*/ 2381 h 3904457"/>
              <a:gd name="connsiteX1" fmla="*/ 12194381 w 12194381"/>
              <a:gd name="connsiteY1" fmla="*/ 0 h 3904457"/>
              <a:gd name="connsiteX2" fmla="*/ 12189619 w 12194381"/>
              <a:gd name="connsiteY2" fmla="*/ 3903662 h 3904457"/>
              <a:gd name="connsiteX3" fmla="*/ 11639550 w 12194381"/>
              <a:gd name="connsiteY3" fmla="*/ 3904456 h 3904457"/>
              <a:gd name="connsiteX4" fmla="*/ 11637169 w 12194381"/>
              <a:gd name="connsiteY4" fmla="*/ 1594644 h 3904457"/>
              <a:gd name="connsiteX5" fmla="*/ 6184106 w 12194381"/>
              <a:gd name="connsiteY5" fmla="*/ 1595437 h 3904457"/>
              <a:gd name="connsiteX6" fmla="*/ 6181724 w 12194381"/>
              <a:gd name="connsiteY6" fmla="*/ 3904457 h 3904457"/>
              <a:gd name="connsiteX7" fmla="*/ 6008688 w 12194381"/>
              <a:gd name="connsiteY7" fmla="*/ 3904456 h 3904457"/>
              <a:gd name="connsiteX8" fmla="*/ 6014244 w 12194381"/>
              <a:gd name="connsiteY8" fmla="*/ 1590675 h 3904457"/>
              <a:gd name="connsiteX9" fmla="*/ 554038 w 12194381"/>
              <a:gd name="connsiteY9" fmla="*/ 1595437 h 3904457"/>
              <a:gd name="connsiteX10" fmla="*/ 549275 w 12194381"/>
              <a:gd name="connsiteY10" fmla="*/ 3903662 h 3904457"/>
              <a:gd name="connsiteX11" fmla="*/ 0 w 12194381"/>
              <a:gd name="connsiteY11" fmla="*/ 3900487 h 3904457"/>
              <a:gd name="connsiteX12" fmla="*/ 2381 w 12194381"/>
              <a:gd name="connsiteY12" fmla="*/ 2381 h 3904457"/>
              <a:gd name="connsiteX0" fmla="*/ 2381 w 12194381"/>
              <a:gd name="connsiteY0" fmla="*/ 2381 h 3904457"/>
              <a:gd name="connsiteX1" fmla="*/ 12194381 w 12194381"/>
              <a:gd name="connsiteY1" fmla="*/ 0 h 3904457"/>
              <a:gd name="connsiteX2" fmla="*/ 12189619 w 12194381"/>
              <a:gd name="connsiteY2" fmla="*/ 3903662 h 3904457"/>
              <a:gd name="connsiteX3" fmla="*/ 11639550 w 12194381"/>
              <a:gd name="connsiteY3" fmla="*/ 3904456 h 3904457"/>
              <a:gd name="connsiteX4" fmla="*/ 11637169 w 12194381"/>
              <a:gd name="connsiteY4" fmla="*/ 1594644 h 3904457"/>
              <a:gd name="connsiteX5" fmla="*/ 6184106 w 12194381"/>
              <a:gd name="connsiteY5" fmla="*/ 1595437 h 3904457"/>
              <a:gd name="connsiteX6" fmla="*/ 6181724 w 12194381"/>
              <a:gd name="connsiteY6" fmla="*/ 3904457 h 3904457"/>
              <a:gd name="connsiteX7" fmla="*/ 6008688 w 12194381"/>
              <a:gd name="connsiteY7" fmla="*/ 3904456 h 3904457"/>
              <a:gd name="connsiteX8" fmla="*/ 6014244 w 12194381"/>
              <a:gd name="connsiteY8" fmla="*/ 1593850 h 3904457"/>
              <a:gd name="connsiteX9" fmla="*/ 554038 w 12194381"/>
              <a:gd name="connsiteY9" fmla="*/ 1595437 h 3904457"/>
              <a:gd name="connsiteX10" fmla="*/ 549275 w 12194381"/>
              <a:gd name="connsiteY10" fmla="*/ 3903662 h 3904457"/>
              <a:gd name="connsiteX11" fmla="*/ 0 w 12194381"/>
              <a:gd name="connsiteY11" fmla="*/ 3900487 h 3904457"/>
              <a:gd name="connsiteX12" fmla="*/ 2381 w 12194381"/>
              <a:gd name="connsiteY12" fmla="*/ 2381 h 3904457"/>
              <a:gd name="connsiteX0" fmla="*/ 2381 w 12194381"/>
              <a:gd name="connsiteY0" fmla="*/ 2381 h 3904457"/>
              <a:gd name="connsiteX1" fmla="*/ 12194381 w 12194381"/>
              <a:gd name="connsiteY1" fmla="*/ 0 h 3904457"/>
              <a:gd name="connsiteX2" fmla="*/ 12189619 w 12194381"/>
              <a:gd name="connsiteY2" fmla="*/ 3903662 h 3904457"/>
              <a:gd name="connsiteX3" fmla="*/ 11639550 w 12194381"/>
              <a:gd name="connsiteY3" fmla="*/ 3904456 h 3904457"/>
              <a:gd name="connsiteX4" fmla="*/ 11637169 w 12194381"/>
              <a:gd name="connsiteY4" fmla="*/ 1594644 h 3904457"/>
              <a:gd name="connsiteX5" fmla="*/ 6184106 w 12194381"/>
              <a:gd name="connsiteY5" fmla="*/ 1595437 h 3904457"/>
              <a:gd name="connsiteX6" fmla="*/ 6181724 w 12194381"/>
              <a:gd name="connsiteY6" fmla="*/ 3904457 h 3904457"/>
              <a:gd name="connsiteX7" fmla="*/ 6015038 w 12194381"/>
              <a:gd name="connsiteY7" fmla="*/ 3904456 h 3904457"/>
              <a:gd name="connsiteX8" fmla="*/ 6014244 w 12194381"/>
              <a:gd name="connsiteY8" fmla="*/ 1593850 h 3904457"/>
              <a:gd name="connsiteX9" fmla="*/ 554038 w 12194381"/>
              <a:gd name="connsiteY9" fmla="*/ 1595437 h 3904457"/>
              <a:gd name="connsiteX10" fmla="*/ 549275 w 12194381"/>
              <a:gd name="connsiteY10" fmla="*/ 3903662 h 3904457"/>
              <a:gd name="connsiteX11" fmla="*/ 0 w 12194381"/>
              <a:gd name="connsiteY11" fmla="*/ 3900487 h 3904457"/>
              <a:gd name="connsiteX12" fmla="*/ 2381 w 12194381"/>
              <a:gd name="connsiteY12" fmla="*/ 2381 h 3904457"/>
              <a:gd name="connsiteX0" fmla="*/ 2381 w 12194381"/>
              <a:gd name="connsiteY0" fmla="*/ 2381 h 3910806"/>
              <a:gd name="connsiteX1" fmla="*/ 12194381 w 12194381"/>
              <a:gd name="connsiteY1" fmla="*/ 0 h 3910806"/>
              <a:gd name="connsiteX2" fmla="*/ 12189619 w 12194381"/>
              <a:gd name="connsiteY2" fmla="*/ 3903662 h 3910806"/>
              <a:gd name="connsiteX3" fmla="*/ 11639550 w 12194381"/>
              <a:gd name="connsiteY3" fmla="*/ 3904456 h 3910806"/>
              <a:gd name="connsiteX4" fmla="*/ 11637169 w 12194381"/>
              <a:gd name="connsiteY4" fmla="*/ 1594644 h 3910806"/>
              <a:gd name="connsiteX5" fmla="*/ 6184106 w 12194381"/>
              <a:gd name="connsiteY5" fmla="*/ 1595437 h 3910806"/>
              <a:gd name="connsiteX6" fmla="*/ 6181724 w 12194381"/>
              <a:gd name="connsiteY6" fmla="*/ 3904457 h 3910806"/>
              <a:gd name="connsiteX7" fmla="*/ 6005513 w 12194381"/>
              <a:gd name="connsiteY7" fmla="*/ 3910806 h 3910806"/>
              <a:gd name="connsiteX8" fmla="*/ 6014244 w 12194381"/>
              <a:gd name="connsiteY8" fmla="*/ 1593850 h 3910806"/>
              <a:gd name="connsiteX9" fmla="*/ 554038 w 12194381"/>
              <a:gd name="connsiteY9" fmla="*/ 1595437 h 3910806"/>
              <a:gd name="connsiteX10" fmla="*/ 549275 w 12194381"/>
              <a:gd name="connsiteY10" fmla="*/ 3903662 h 3910806"/>
              <a:gd name="connsiteX11" fmla="*/ 0 w 12194381"/>
              <a:gd name="connsiteY11" fmla="*/ 3900487 h 3910806"/>
              <a:gd name="connsiteX12" fmla="*/ 2381 w 12194381"/>
              <a:gd name="connsiteY12" fmla="*/ 2381 h 3910806"/>
              <a:gd name="connsiteX0" fmla="*/ 2381 w 12194381"/>
              <a:gd name="connsiteY0" fmla="*/ 2381 h 3913981"/>
              <a:gd name="connsiteX1" fmla="*/ 12194381 w 12194381"/>
              <a:gd name="connsiteY1" fmla="*/ 0 h 3913981"/>
              <a:gd name="connsiteX2" fmla="*/ 12189619 w 12194381"/>
              <a:gd name="connsiteY2" fmla="*/ 3903662 h 3913981"/>
              <a:gd name="connsiteX3" fmla="*/ 11639550 w 12194381"/>
              <a:gd name="connsiteY3" fmla="*/ 3904456 h 3913981"/>
              <a:gd name="connsiteX4" fmla="*/ 11637169 w 12194381"/>
              <a:gd name="connsiteY4" fmla="*/ 1594644 h 3913981"/>
              <a:gd name="connsiteX5" fmla="*/ 6184106 w 12194381"/>
              <a:gd name="connsiteY5" fmla="*/ 1595437 h 3913981"/>
              <a:gd name="connsiteX6" fmla="*/ 6181724 w 12194381"/>
              <a:gd name="connsiteY6" fmla="*/ 3904457 h 3913981"/>
              <a:gd name="connsiteX7" fmla="*/ 6015038 w 12194381"/>
              <a:gd name="connsiteY7" fmla="*/ 3913981 h 3913981"/>
              <a:gd name="connsiteX8" fmla="*/ 6014244 w 12194381"/>
              <a:gd name="connsiteY8" fmla="*/ 1593850 h 3913981"/>
              <a:gd name="connsiteX9" fmla="*/ 554038 w 12194381"/>
              <a:gd name="connsiteY9" fmla="*/ 1595437 h 3913981"/>
              <a:gd name="connsiteX10" fmla="*/ 549275 w 12194381"/>
              <a:gd name="connsiteY10" fmla="*/ 3903662 h 3913981"/>
              <a:gd name="connsiteX11" fmla="*/ 0 w 12194381"/>
              <a:gd name="connsiteY11" fmla="*/ 3900487 h 3913981"/>
              <a:gd name="connsiteX12" fmla="*/ 2381 w 12194381"/>
              <a:gd name="connsiteY12" fmla="*/ 2381 h 3913981"/>
              <a:gd name="connsiteX0" fmla="*/ 2381 w 12194381"/>
              <a:gd name="connsiteY0" fmla="*/ 2381 h 3913981"/>
              <a:gd name="connsiteX1" fmla="*/ 12194381 w 12194381"/>
              <a:gd name="connsiteY1" fmla="*/ 0 h 3913981"/>
              <a:gd name="connsiteX2" fmla="*/ 12189619 w 12194381"/>
              <a:gd name="connsiteY2" fmla="*/ 3903662 h 3913981"/>
              <a:gd name="connsiteX3" fmla="*/ 11639550 w 12194381"/>
              <a:gd name="connsiteY3" fmla="*/ 3904456 h 3913981"/>
              <a:gd name="connsiteX4" fmla="*/ 11646694 w 12194381"/>
              <a:gd name="connsiteY4" fmla="*/ 1594644 h 3913981"/>
              <a:gd name="connsiteX5" fmla="*/ 6184106 w 12194381"/>
              <a:gd name="connsiteY5" fmla="*/ 1595437 h 3913981"/>
              <a:gd name="connsiteX6" fmla="*/ 6181724 w 12194381"/>
              <a:gd name="connsiteY6" fmla="*/ 3904457 h 3913981"/>
              <a:gd name="connsiteX7" fmla="*/ 6015038 w 12194381"/>
              <a:gd name="connsiteY7" fmla="*/ 3913981 h 3913981"/>
              <a:gd name="connsiteX8" fmla="*/ 6014244 w 12194381"/>
              <a:gd name="connsiteY8" fmla="*/ 1593850 h 3913981"/>
              <a:gd name="connsiteX9" fmla="*/ 554038 w 12194381"/>
              <a:gd name="connsiteY9" fmla="*/ 1595437 h 3913981"/>
              <a:gd name="connsiteX10" fmla="*/ 549275 w 12194381"/>
              <a:gd name="connsiteY10" fmla="*/ 3903662 h 3913981"/>
              <a:gd name="connsiteX11" fmla="*/ 0 w 12194381"/>
              <a:gd name="connsiteY11" fmla="*/ 3900487 h 3913981"/>
              <a:gd name="connsiteX12" fmla="*/ 2381 w 12194381"/>
              <a:gd name="connsiteY12" fmla="*/ 2381 h 3913981"/>
              <a:gd name="connsiteX0" fmla="*/ 2381 w 12194381"/>
              <a:gd name="connsiteY0" fmla="*/ 2381 h 3913981"/>
              <a:gd name="connsiteX1" fmla="*/ 12194381 w 12194381"/>
              <a:gd name="connsiteY1" fmla="*/ 0 h 3913981"/>
              <a:gd name="connsiteX2" fmla="*/ 12189619 w 12194381"/>
              <a:gd name="connsiteY2" fmla="*/ 3903662 h 3913981"/>
              <a:gd name="connsiteX3" fmla="*/ 11649075 w 12194381"/>
              <a:gd name="connsiteY3" fmla="*/ 3904456 h 3913981"/>
              <a:gd name="connsiteX4" fmla="*/ 11646694 w 12194381"/>
              <a:gd name="connsiteY4" fmla="*/ 1594644 h 3913981"/>
              <a:gd name="connsiteX5" fmla="*/ 6184106 w 12194381"/>
              <a:gd name="connsiteY5" fmla="*/ 1595437 h 3913981"/>
              <a:gd name="connsiteX6" fmla="*/ 6181724 w 12194381"/>
              <a:gd name="connsiteY6" fmla="*/ 3904457 h 3913981"/>
              <a:gd name="connsiteX7" fmla="*/ 6015038 w 12194381"/>
              <a:gd name="connsiteY7" fmla="*/ 3913981 h 3913981"/>
              <a:gd name="connsiteX8" fmla="*/ 6014244 w 12194381"/>
              <a:gd name="connsiteY8" fmla="*/ 1593850 h 3913981"/>
              <a:gd name="connsiteX9" fmla="*/ 554038 w 12194381"/>
              <a:gd name="connsiteY9" fmla="*/ 1595437 h 3913981"/>
              <a:gd name="connsiteX10" fmla="*/ 549275 w 12194381"/>
              <a:gd name="connsiteY10" fmla="*/ 3903662 h 3913981"/>
              <a:gd name="connsiteX11" fmla="*/ 0 w 12194381"/>
              <a:gd name="connsiteY11" fmla="*/ 3900487 h 3913981"/>
              <a:gd name="connsiteX12" fmla="*/ 2381 w 12194381"/>
              <a:gd name="connsiteY12" fmla="*/ 2381 h 3913981"/>
              <a:gd name="connsiteX0" fmla="*/ 2381 w 12194381"/>
              <a:gd name="connsiteY0" fmla="*/ 2381 h 3913981"/>
              <a:gd name="connsiteX1" fmla="*/ 12194381 w 12194381"/>
              <a:gd name="connsiteY1" fmla="*/ 0 h 3913981"/>
              <a:gd name="connsiteX2" fmla="*/ 12189619 w 12194381"/>
              <a:gd name="connsiteY2" fmla="*/ 3903662 h 3913981"/>
              <a:gd name="connsiteX3" fmla="*/ 11645900 w 12194381"/>
              <a:gd name="connsiteY3" fmla="*/ 3904456 h 3913981"/>
              <a:gd name="connsiteX4" fmla="*/ 11646694 w 12194381"/>
              <a:gd name="connsiteY4" fmla="*/ 1594644 h 3913981"/>
              <a:gd name="connsiteX5" fmla="*/ 6184106 w 12194381"/>
              <a:gd name="connsiteY5" fmla="*/ 1595437 h 3913981"/>
              <a:gd name="connsiteX6" fmla="*/ 6181724 w 12194381"/>
              <a:gd name="connsiteY6" fmla="*/ 3904457 h 3913981"/>
              <a:gd name="connsiteX7" fmla="*/ 6015038 w 12194381"/>
              <a:gd name="connsiteY7" fmla="*/ 3913981 h 3913981"/>
              <a:gd name="connsiteX8" fmla="*/ 6014244 w 12194381"/>
              <a:gd name="connsiteY8" fmla="*/ 1593850 h 3913981"/>
              <a:gd name="connsiteX9" fmla="*/ 554038 w 12194381"/>
              <a:gd name="connsiteY9" fmla="*/ 1595437 h 3913981"/>
              <a:gd name="connsiteX10" fmla="*/ 549275 w 12194381"/>
              <a:gd name="connsiteY10" fmla="*/ 3903662 h 3913981"/>
              <a:gd name="connsiteX11" fmla="*/ 0 w 12194381"/>
              <a:gd name="connsiteY11" fmla="*/ 3900487 h 3913981"/>
              <a:gd name="connsiteX12" fmla="*/ 2381 w 12194381"/>
              <a:gd name="connsiteY12" fmla="*/ 2381 h 3913981"/>
              <a:gd name="connsiteX0" fmla="*/ 2381 w 12194381"/>
              <a:gd name="connsiteY0" fmla="*/ 2381 h 3913981"/>
              <a:gd name="connsiteX1" fmla="*/ 12194381 w 12194381"/>
              <a:gd name="connsiteY1" fmla="*/ 0 h 3913981"/>
              <a:gd name="connsiteX2" fmla="*/ 12189619 w 12194381"/>
              <a:gd name="connsiteY2" fmla="*/ 3903662 h 3913981"/>
              <a:gd name="connsiteX3" fmla="*/ 11645900 w 12194381"/>
              <a:gd name="connsiteY3" fmla="*/ 3904456 h 3913981"/>
              <a:gd name="connsiteX4" fmla="*/ 11646694 w 12194381"/>
              <a:gd name="connsiteY4" fmla="*/ 1594644 h 3913981"/>
              <a:gd name="connsiteX5" fmla="*/ 6184106 w 12194381"/>
              <a:gd name="connsiteY5" fmla="*/ 1595437 h 3913981"/>
              <a:gd name="connsiteX6" fmla="*/ 6181724 w 12194381"/>
              <a:gd name="connsiteY6" fmla="*/ 3904457 h 3913981"/>
              <a:gd name="connsiteX7" fmla="*/ 6015038 w 12194381"/>
              <a:gd name="connsiteY7" fmla="*/ 3913981 h 3913981"/>
              <a:gd name="connsiteX8" fmla="*/ 6014244 w 12194381"/>
              <a:gd name="connsiteY8" fmla="*/ 1593850 h 3913981"/>
              <a:gd name="connsiteX9" fmla="*/ 554038 w 12194381"/>
              <a:gd name="connsiteY9" fmla="*/ 1595437 h 3913981"/>
              <a:gd name="connsiteX10" fmla="*/ 549275 w 12194381"/>
              <a:gd name="connsiteY10" fmla="*/ 3903662 h 3913981"/>
              <a:gd name="connsiteX11" fmla="*/ 0 w 12194381"/>
              <a:gd name="connsiteY11" fmla="*/ 3900487 h 3913981"/>
              <a:gd name="connsiteX12" fmla="*/ 2381 w 12194381"/>
              <a:gd name="connsiteY12" fmla="*/ 2381 h 3913981"/>
              <a:gd name="connsiteX0" fmla="*/ 2381 w 12194381"/>
              <a:gd name="connsiteY0" fmla="*/ 2381 h 3913981"/>
              <a:gd name="connsiteX1" fmla="*/ 12194381 w 12194381"/>
              <a:gd name="connsiteY1" fmla="*/ 0 h 3913981"/>
              <a:gd name="connsiteX2" fmla="*/ 12189619 w 12194381"/>
              <a:gd name="connsiteY2" fmla="*/ 3903662 h 3913981"/>
              <a:gd name="connsiteX3" fmla="*/ 11645900 w 12194381"/>
              <a:gd name="connsiteY3" fmla="*/ 3904456 h 3913981"/>
              <a:gd name="connsiteX4" fmla="*/ 11640344 w 12194381"/>
              <a:gd name="connsiteY4" fmla="*/ 1591469 h 3913981"/>
              <a:gd name="connsiteX5" fmla="*/ 6184106 w 12194381"/>
              <a:gd name="connsiteY5" fmla="*/ 1595437 h 3913981"/>
              <a:gd name="connsiteX6" fmla="*/ 6181724 w 12194381"/>
              <a:gd name="connsiteY6" fmla="*/ 3904457 h 3913981"/>
              <a:gd name="connsiteX7" fmla="*/ 6015038 w 12194381"/>
              <a:gd name="connsiteY7" fmla="*/ 3913981 h 3913981"/>
              <a:gd name="connsiteX8" fmla="*/ 6014244 w 12194381"/>
              <a:gd name="connsiteY8" fmla="*/ 1593850 h 3913981"/>
              <a:gd name="connsiteX9" fmla="*/ 554038 w 12194381"/>
              <a:gd name="connsiteY9" fmla="*/ 1595437 h 3913981"/>
              <a:gd name="connsiteX10" fmla="*/ 549275 w 12194381"/>
              <a:gd name="connsiteY10" fmla="*/ 3903662 h 3913981"/>
              <a:gd name="connsiteX11" fmla="*/ 0 w 12194381"/>
              <a:gd name="connsiteY11" fmla="*/ 3900487 h 3913981"/>
              <a:gd name="connsiteX12" fmla="*/ 2381 w 12194381"/>
              <a:gd name="connsiteY12" fmla="*/ 2381 h 3913981"/>
              <a:gd name="connsiteX0" fmla="*/ 2381 w 12194381"/>
              <a:gd name="connsiteY0" fmla="*/ 2381 h 3913981"/>
              <a:gd name="connsiteX1" fmla="*/ 12194381 w 12194381"/>
              <a:gd name="connsiteY1" fmla="*/ 0 h 3913981"/>
              <a:gd name="connsiteX2" fmla="*/ 12189619 w 12194381"/>
              <a:gd name="connsiteY2" fmla="*/ 3903662 h 3913981"/>
              <a:gd name="connsiteX3" fmla="*/ 11645900 w 12194381"/>
              <a:gd name="connsiteY3" fmla="*/ 3907631 h 3913981"/>
              <a:gd name="connsiteX4" fmla="*/ 11640344 w 12194381"/>
              <a:gd name="connsiteY4" fmla="*/ 1591469 h 3913981"/>
              <a:gd name="connsiteX5" fmla="*/ 6184106 w 12194381"/>
              <a:gd name="connsiteY5" fmla="*/ 1595437 h 3913981"/>
              <a:gd name="connsiteX6" fmla="*/ 6181724 w 12194381"/>
              <a:gd name="connsiteY6" fmla="*/ 3904457 h 3913981"/>
              <a:gd name="connsiteX7" fmla="*/ 6015038 w 12194381"/>
              <a:gd name="connsiteY7" fmla="*/ 3913981 h 3913981"/>
              <a:gd name="connsiteX8" fmla="*/ 6014244 w 12194381"/>
              <a:gd name="connsiteY8" fmla="*/ 1593850 h 3913981"/>
              <a:gd name="connsiteX9" fmla="*/ 554038 w 12194381"/>
              <a:gd name="connsiteY9" fmla="*/ 1595437 h 3913981"/>
              <a:gd name="connsiteX10" fmla="*/ 549275 w 12194381"/>
              <a:gd name="connsiteY10" fmla="*/ 3903662 h 3913981"/>
              <a:gd name="connsiteX11" fmla="*/ 0 w 12194381"/>
              <a:gd name="connsiteY11" fmla="*/ 3900487 h 3913981"/>
              <a:gd name="connsiteX12" fmla="*/ 2381 w 12194381"/>
              <a:gd name="connsiteY12" fmla="*/ 2381 h 3913981"/>
              <a:gd name="connsiteX0" fmla="*/ 2381 w 12194381"/>
              <a:gd name="connsiteY0" fmla="*/ 2381 h 3913981"/>
              <a:gd name="connsiteX1" fmla="*/ 12194381 w 12194381"/>
              <a:gd name="connsiteY1" fmla="*/ 0 h 3913981"/>
              <a:gd name="connsiteX2" fmla="*/ 12189619 w 12194381"/>
              <a:gd name="connsiteY2" fmla="*/ 3903662 h 3913981"/>
              <a:gd name="connsiteX3" fmla="*/ 11645900 w 12194381"/>
              <a:gd name="connsiteY3" fmla="*/ 3907631 h 3913981"/>
              <a:gd name="connsiteX4" fmla="*/ 11640344 w 12194381"/>
              <a:gd name="connsiteY4" fmla="*/ 1591469 h 3913981"/>
              <a:gd name="connsiteX5" fmla="*/ 6184106 w 12194381"/>
              <a:gd name="connsiteY5" fmla="*/ 1595437 h 3913981"/>
              <a:gd name="connsiteX6" fmla="*/ 6181724 w 12194381"/>
              <a:gd name="connsiteY6" fmla="*/ 3904457 h 3913981"/>
              <a:gd name="connsiteX7" fmla="*/ 6015038 w 12194381"/>
              <a:gd name="connsiteY7" fmla="*/ 3913981 h 3913981"/>
              <a:gd name="connsiteX8" fmla="*/ 6014244 w 12194381"/>
              <a:gd name="connsiteY8" fmla="*/ 1593850 h 3913981"/>
              <a:gd name="connsiteX9" fmla="*/ 554038 w 12194381"/>
              <a:gd name="connsiteY9" fmla="*/ 1595437 h 3913981"/>
              <a:gd name="connsiteX10" fmla="*/ 549275 w 12194381"/>
              <a:gd name="connsiteY10" fmla="*/ 3903662 h 3913981"/>
              <a:gd name="connsiteX11" fmla="*/ 0 w 12194381"/>
              <a:gd name="connsiteY11" fmla="*/ 3900487 h 3913981"/>
              <a:gd name="connsiteX12" fmla="*/ 2381 w 12194381"/>
              <a:gd name="connsiteY12" fmla="*/ 2381 h 3913981"/>
              <a:gd name="connsiteX0" fmla="*/ 2381 w 12194381"/>
              <a:gd name="connsiteY0" fmla="*/ 2381 h 3913981"/>
              <a:gd name="connsiteX1" fmla="*/ 12194381 w 12194381"/>
              <a:gd name="connsiteY1" fmla="*/ 0 h 3913981"/>
              <a:gd name="connsiteX2" fmla="*/ 12189619 w 12194381"/>
              <a:gd name="connsiteY2" fmla="*/ 3903662 h 3913981"/>
              <a:gd name="connsiteX3" fmla="*/ 11645900 w 12194381"/>
              <a:gd name="connsiteY3" fmla="*/ 3907631 h 3913981"/>
              <a:gd name="connsiteX4" fmla="*/ 11640344 w 12194381"/>
              <a:gd name="connsiteY4" fmla="*/ 1591469 h 3913981"/>
              <a:gd name="connsiteX5" fmla="*/ 6184106 w 12194381"/>
              <a:gd name="connsiteY5" fmla="*/ 1595437 h 3913981"/>
              <a:gd name="connsiteX6" fmla="*/ 6181724 w 12194381"/>
              <a:gd name="connsiteY6" fmla="*/ 3904457 h 3913981"/>
              <a:gd name="connsiteX7" fmla="*/ 6015038 w 12194381"/>
              <a:gd name="connsiteY7" fmla="*/ 3913981 h 3913981"/>
              <a:gd name="connsiteX8" fmla="*/ 6014244 w 12194381"/>
              <a:gd name="connsiteY8" fmla="*/ 1593850 h 3913981"/>
              <a:gd name="connsiteX9" fmla="*/ 554038 w 12194381"/>
              <a:gd name="connsiteY9" fmla="*/ 1595437 h 3913981"/>
              <a:gd name="connsiteX10" fmla="*/ 549275 w 12194381"/>
              <a:gd name="connsiteY10" fmla="*/ 3903662 h 3913981"/>
              <a:gd name="connsiteX11" fmla="*/ 0 w 12194381"/>
              <a:gd name="connsiteY11" fmla="*/ 3900487 h 3913981"/>
              <a:gd name="connsiteX12" fmla="*/ 2381 w 12194381"/>
              <a:gd name="connsiteY12" fmla="*/ 2381 h 3913981"/>
              <a:gd name="connsiteX0" fmla="*/ 2381 w 12194381"/>
              <a:gd name="connsiteY0" fmla="*/ 2381 h 3913981"/>
              <a:gd name="connsiteX1" fmla="*/ 12194381 w 12194381"/>
              <a:gd name="connsiteY1" fmla="*/ 0 h 3913981"/>
              <a:gd name="connsiteX2" fmla="*/ 12189619 w 12194381"/>
              <a:gd name="connsiteY2" fmla="*/ 3903662 h 3913981"/>
              <a:gd name="connsiteX3" fmla="*/ 11645900 w 12194381"/>
              <a:gd name="connsiteY3" fmla="*/ 3907631 h 3913981"/>
              <a:gd name="connsiteX4" fmla="*/ 11640344 w 12194381"/>
              <a:gd name="connsiteY4" fmla="*/ 1588294 h 3913981"/>
              <a:gd name="connsiteX5" fmla="*/ 6184106 w 12194381"/>
              <a:gd name="connsiteY5" fmla="*/ 1595437 h 3913981"/>
              <a:gd name="connsiteX6" fmla="*/ 6181724 w 12194381"/>
              <a:gd name="connsiteY6" fmla="*/ 3904457 h 3913981"/>
              <a:gd name="connsiteX7" fmla="*/ 6015038 w 12194381"/>
              <a:gd name="connsiteY7" fmla="*/ 3913981 h 3913981"/>
              <a:gd name="connsiteX8" fmla="*/ 6014244 w 12194381"/>
              <a:gd name="connsiteY8" fmla="*/ 1593850 h 3913981"/>
              <a:gd name="connsiteX9" fmla="*/ 554038 w 12194381"/>
              <a:gd name="connsiteY9" fmla="*/ 1595437 h 3913981"/>
              <a:gd name="connsiteX10" fmla="*/ 549275 w 12194381"/>
              <a:gd name="connsiteY10" fmla="*/ 3903662 h 3913981"/>
              <a:gd name="connsiteX11" fmla="*/ 0 w 12194381"/>
              <a:gd name="connsiteY11" fmla="*/ 3900487 h 3913981"/>
              <a:gd name="connsiteX12" fmla="*/ 2381 w 12194381"/>
              <a:gd name="connsiteY12" fmla="*/ 2381 h 3913981"/>
              <a:gd name="connsiteX0" fmla="*/ 2381 w 12194381"/>
              <a:gd name="connsiteY0" fmla="*/ 2381 h 3913981"/>
              <a:gd name="connsiteX1" fmla="*/ 12194381 w 12194381"/>
              <a:gd name="connsiteY1" fmla="*/ 0 h 3913981"/>
              <a:gd name="connsiteX2" fmla="*/ 12189619 w 12194381"/>
              <a:gd name="connsiteY2" fmla="*/ 3903662 h 3913981"/>
              <a:gd name="connsiteX3" fmla="*/ 11645900 w 12194381"/>
              <a:gd name="connsiteY3" fmla="*/ 3907631 h 3913981"/>
              <a:gd name="connsiteX4" fmla="*/ 11646694 w 12194381"/>
              <a:gd name="connsiteY4" fmla="*/ 1591469 h 3913981"/>
              <a:gd name="connsiteX5" fmla="*/ 6184106 w 12194381"/>
              <a:gd name="connsiteY5" fmla="*/ 1595437 h 3913981"/>
              <a:gd name="connsiteX6" fmla="*/ 6181724 w 12194381"/>
              <a:gd name="connsiteY6" fmla="*/ 3904457 h 3913981"/>
              <a:gd name="connsiteX7" fmla="*/ 6015038 w 12194381"/>
              <a:gd name="connsiteY7" fmla="*/ 3913981 h 3913981"/>
              <a:gd name="connsiteX8" fmla="*/ 6014244 w 12194381"/>
              <a:gd name="connsiteY8" fmla="*/ 1593850 h 3913981"/>
              <a:gd name="connsiteX9" fmla="*/ 554038 w 12194381"/>
              <a:gd name="connsiteY9" fmla="*/ 1595437 h 3913981"/>
              <a:gd name="connsiteX10" fmla="*/ 549275 w 12194381"/>
              <a:gd name="connsiteY10" fmla="*/ 3903662 h 3913981"/>
              <a:gd name="connsiteX11" fmla="*/ 0 w 12194381"/>
              <a:gd name="connsiteY11" fmla="*/ 3900487 h 3913981"/>
              <a:gd name="connsiteX12" fmla="*/ 2381 w 12194381"/>
              <a:gd name="connsiteY12" fmla="*/ 2381 h 3913981"/>
              <a:gd name="connsiteX0" fmla="*/ 2381 w 12194381"/>
              <a:gd name="connsiteY0" fmla="*/ 2381 h 3913981"/>
              <a:gd name="connsiteX1" fmla="*/ 12194381 w 12194381"/>
              <a:gd name="connsiteY1" fmla="*/ 0 h 3913981"/>
              <a:gd name="connsiteX2" fmla="*/ 12189619 w 12194381"/>
              <a:gd name="connsiteY2" fmla="*/ 3903662 h 3913981"/>
              <a:gd name="connsiteX3" fmla="*/ 11655425 w 12194381"/>
              <a:gd name="connsiteY3" fmla="*/ 3910806 h 3913981"/>
              <a:gd name="connsiteX4" fmla="*/ 11646694 w 12194381"/>
              <a:gd name="connsiteY4" fmla="*/ 1591469 h 3913981"/>
              <a:gd name="connsiteX5" fmla="*/ 6184106 w 12194381"/>
              <a:gd name="connsiteY5" fmla="*/ 1595437 h 3913981"/>
              <a:gd name="connsiteX6" fmla="*/ 6181724 w 12194381"/>
              <a:gd name="connsiteY6" fmla="*/ 3904457 h 3913981"/>
              <a:gd name="connsiteX7" fmla="*/ 6015038 w 12194381"/>
              <a:gd name="connsiteY7" fmla="*/ 3913981 h 3913981"/>
              <a:gd name="connsiteX8" fmla="*/ 6014244 w 12194381"/>
              <a:gd name="connsiteY8" fmla="*/ 1593850 h 3913981"/>
              <a:gd name="connsiteX9" fmla="*/ 554038 w 12194381"/>
              <a:gd name="connsiteY9" fmla="*/ 1595437 h 3913981"/>
              <a:gd name="connsiteX10" fmla="*/ 549275 w 12194381"/>
              <a:gd name="connsiteY10" fmla="*/ 3903662 h 3913981"/>
              <a:gd name="connsiteX11" fmla="*/ 0 w 12194381"/>
              <a:gd name="connsiteY11" fmla="*/ 3900487 h 3913981"/>
              <a:gd name="connsiteX12" fmla="*/ 2381 w 12194381"/>
              <a:gd name="connsiteY12" fmla="*/ 2381 h 3913981"/>
              <a:gd name="connsiteX0" fmla="*/ 2381 w 12194381"/>
              <a:gd name="connsiteY0" fmla="*/ 2381 h 3913981"/>
              <a:gd name="connsiteX1" fmla="*/ 12194381 w 12194381"/>
              <a:gd name="connsiteY1" fmla="*/ 0 h 3913981"/>
              <a:gd name="connsiteX2" fmla="*/ 12189619 w 12194381"/>
              <a:gd name="connsiteY2" fmla="*/ 3903662 h 3913981"/>
              <a:gd name="connsiteX3" fmla="*/ 11649075 w 12194381"/>
              <a:gd name="connsiteY3" fmla="*/ 3901281 h 3913981"/>
              <a:gd name="connsiteX4" fmla="*/ 11646694 w 12194381"/>
              <a:gd name="connsiteY4" fmla="*/ 1591469 h 3913981"/>
              <a:gd name="connsiteX5" fmla="*/ 6184106 w 12194381"/>
              <a:gd name="connsiteY5" fmla="*/ 1595437 h 3913981"/>
              <a:gd name="connsiteX6" fmla="*/ 6181724 w 12194381"/>
              <a:gd name="connsiteY6" fmla="*/ 3904457 h 3913981"/>
              <a:gd name="connsiteX7" fmla="*/ 6015038 w 12194381"/>
              <a:gd name="connsiteY7" fmla="*/ 3913981 h 3913981"/>
              <a:gd name="connsiteX8" fmla="*/ 6014244 w 12194381"/>
              <a:gd name="connsiteY8" fmla="*/ 1593850 h 3913981"/>
              <a:gd name="connsiteX9" fmla="*/ 554038 w 12194381"/>
              <a:gd name="connsiteY9" fmla="*/ 1595437 h 3913981"/>
              <a:gd name="connsiteX10" fmla="*/ 549275 w 12194381"/>
              <a:gd name="connsiteY10" fmla="*/ 3903662 h 3913981"/>
              <a:gd name="connsiteX11" fmla="*/ 0 w 12194381"/>
              <a:gd name="connsiteY11" fmla="*/ 3900487 h 3913981"/>
              <a:gd name="connsiteX12" fmla="*/ 2381 w 12194381"/>
              <a:gd name="connsiteY12" fmla="*/ 2381 h 3913981"/>
              <a:gd name="connsiteX0" fmla="*/ 2381 w 12194381"/>
              <a:gd name="connsiteY0" fmla="*/ 2381 h 3913981"/>
              <a:gd name="connsiteX1" fmla="*/ 12194381 w 12194381"/>
              <a:gd name="connsiteY1" fmla="*/ 0 h 3913981"/>
              <a:gd name="connsiteX2" fmla="*/ 12189619 w 12194381"/>
              <a:gd name="connsiteY2" fmla="*/ 3903662 h 3913981"/>
              <a:gd name="connsiteX3" fmla="*/ 11645900 w 12194381"/>
              <a:gd name="connsiteY3" fmla="*/ 3904456 h 3913981"/>
              <a:gd name="connsiteX4" fmla="*/ 11646694 w 12194381"/>
              <a:gd name="connsiteY4" fmla="*/ 1591469 h 3913981"/>
              <a:gd name="connsiteX5" fmla="*/ 6184106 w 12194381"/>
              <a:gd name="connsiteY5" fmla="*/ 1595437 h 3913981"/>
              <a:gd name="connsiteX6" fmla="*/ 6181724 w 12194381"/>
              <a:gd name="connsiteY6" fmla="*/ 3904457 h 3913981"/>
              <a:gd name="connsiteX7" fmla="*/ 6015038 w 12194381"/>
              <a:gd name="connsiteY7" fmla="*/ 3913981 h 3913981"/>
              <a:gd name="connsiteX8" fmla="*/ 6014244 w 12194381"/>
              <a:gd name="connsiteY8" fmla="*/ 1593850 h 3913981"/>
              <a:gd name="connsiteX9" fmla="*/ 554038 w 12194381"/>
              <a:gd name="connsiteY9" fmla="*/ 1595437 h 3913981"/>
              <a:gd name="connsiteX10" fmla="*/ 549275 w 12194381"/>
              <a:gd name="connsiteY10" fmla="*/ 3903662 h 3913981"/>
              <a:gd name="connsiteX11" fmla="*/ 0 w 12194381"/>
              <a:gd name="connsiteY11" fmla="*/ 3900487 h 3913981"/>
              <a:gd name="connsiteX12" fmla="*/ 2381 w 12194381"/>
              <a:gd name="connsiteY12" fmla="*/ 2381 h 3913981"/>
              <a:gd name="connsiteX0" fmla="*/ 2381 w 12194381"/>
              <a:gd name="connsiteY0" fmla="*/ 2381 h 3913981"/>
              <a:gd name="connsiteX1" fmla="*/ 12194381 w 12194381"/>
              <a:gd name="connsiteY1" fmla="*/ 0 h 3913981"/>
              <a:gd name="connsiteX2" fmla="*/ 12189619 w 12194381"/>
              <a:gd name="connsiteY2" fmla="*/ 3903662 h 3913981"/>
              <a:gd name="connsiteX3" fmla="*/ 11645900 w 12194381"/>
              <a:gd name="connsiteY3" fmla="*/ 3904456 h 3913981"/>
              <a:gd name="connsiteX4" fmla="*/ 11640344 w 12194381"/>
              <a:gd name="connsiteY4" fmla="*/ 1594644 h 3913981"/>
              <a:gd name="connsiteX5" fmla="*/ 6184106 w 12194381"/>
              <a:gd name="connsiteY5" fmla="*/ 1595437 h 3913981"/>
              <a:gd name="connsiteX6" fmla="*/ 6181724 w 12194381"/>
              <a:gd name="connsiteY6" fmla="*/ 3904457 h 3913981"/>
              <a:gd name="connsiteX7" fmla="*/ 6015038 w 12194381"/>
              <a:gd name="connsiteY7" fmla="*/ 3913981 h 3913981"/>
              <a:gd name="connsiteX8" fmla="*/ 6014244 w 12194381"/>
              <a:gd name="connsiteY8" fmla="*/ 1593850 h 3913981"/>
              <a:gd name="connsiteX9" fmla="*/ 554038 w 12194381"/>
              <a:gd name="connsiteY9" fmla="*/ 1595437 h 3913981"/>
              <a:gd name="connsiteX10" fmla="*/ 549275 w 12194381"/>
              <a:gd name="connsiteY10" fmla="*/ 3903662 h 3913981"/>
              <a:gd name="connsiteX11" fmla="*/ 0 w 12194381"/>
              <a:gd name="connsiteY11" fmla="*/ 3900487 h 3913981"/>
              <a:gd name="connsiteX12" fmla="*/ 2381 w 12194381"/>
              <a:gd name="connsiteY12" fmla="*/ 2381 h 3913981"/>
              <a:gd name="connsiteX0" fmla="*/ 2381 w 12194381"/>
              <a:gd name="connsiteY0" fmla="*/ 2381 h 3920332"/>
              <a:gd name="connsiteX1" fmla="*/ 12194381 w 12194381"/>
              <a:gd name="connsiteY1" fmla="*/ 0 h 3920332"/>
              <a:gd name="connsiteX2" fmla="*/ 12189619 w 12194381"/>
              <a:gd name="connsiteY2" fmla="*/ 3903662 h 3920332"/>
              <a:gd name="connsiteX3" fmla="*/ 11645900 w 12194381"/>
              <a:gd name="connsiteY3" fmla="*/ 3904456 h 3920332"/>
              <a:gd name="connsiteX4" fmla="*/ 11640344 w 12194381"/>
              <a:gd name="connsiteY4" fmla="*/ 1594644 h 3920332"/>
              <a:gd name="connsiteX5" fmla="*/ 6184106 w 12194381"/>
              <a:gd name="connsiteY5" fmla="*/ 1595437 h 3920332"/>
              <a:gd name="connsiteX6" fmla="*/ 6181724 w 12194381"/>
              <a:gd name="connsiteY6" fmla="*/ 3920332 h 3920332"/>
              <a:gd name="connsiteX7" fmla="*/ 6015038 w 12194381"/>
              <a:gd name="connsiteY7" fmla="*/ 3913981 h 3920332"/>
              <a:gd name="connsiteX8" fmla="*/ 6014244 w 12194381"/>
              <a:gd name="connsiteY8" fmla="*/ 1593850 h 3920332"/>
              <a:gd name="connsiteX9" fmla="*/ 554038 w 12194381"/>
              <a:gd name="connsiteY9" fmla="*/ 1595437 h 3920332"/>
              <a:gd name="connsiteX10" fmla="*/ 549275 w 12194381"/>
              <a:gd name="connsiteY10" fmla="*/ 3903662 h 3920332"/>
              <a:gd name="connsiteX11" fmla="*/ 0 w 12194381"/>
              <a:gd name="connsiteY11" fmla="*/ 3900487 h 3920332"/>
              <a:gd name="connsiteX12" fmla="*/ 2381 w 12194381"/>
              <a:gd name="connsiteY12" fmla="*/ 2381 h 3920332"/>
              <a:gd name="connsiteX0" fmla="*/ 2381 w 12194381"/>
              <a:gd name="connsiteY0" fmla="*/ 2381 h 3913981"/>
              <a:gd name="connsiteX1" fmla="*/ 12194381 w 12194381"/>
              <a:gd name="connsiteY1" fmla="*/ 0 h 3913981"/>
              <a:gd name="connsiteX2" fmla="*/ 12189619 w 12194381"/>
              <a:gd name="connsiteY2" fmla="*/ 3903662 h 3913981"/>
              <a:gd name="connsiteX3" fmla="*/ 11645900 w 12194381"/>
              <a:gd name="connsiteY3" fmla="*/ 3904456 h 3913981"/>
              <a:gd name="connsiteX4" fmla="*/ 11640344 w 12194381"/>
              <a:gd name="connsiteY4" fmla="*/ 1594644 h 3913981"/>
              <a:gd name="connsiteX5" fmla="*/ 6184106 w 12194381"/>
              <a:gd name="connsiteY5" fmla="*/ 1595437 h 3913981"/>
              <a:gd name="connsiteX6" fmla="*/ 6178549 w 12194381"/>
              <a:gd name="connsiteY6" fmla="*/ 3910807 h 3913981"/>
              <a:gd name="connsiteX7" fmla="*/ 6015038 w 12194381"/>
              <a:gd name="connsiteY7" fmla="*/ 3913981 h 3913981"/>
              <a:gd name="connsiteX8" fmla="*/ 6014244 w 12194381"/>
              <a:gd name="connsiteY8" fmla="*/ 1593850 h 3913981"/>
              <a:gd name="connsiteX9" fmla="*/ 554038 w 12194381"/>
              <a:gd name="connsiteY9" fmla="*/ 1595437 h 3913981"/>
              <a:gd name="connsiteX10" fmla="*/ 549275 w 12194381"/>
              <a:gd name="connsiteY10" fmla="*/ 3903662 h 3913981"/>
              <a:gd name="connsiteX11" fmla="*/ 0 w 12194381"/>
              <a:gd name="connsiteY11" fmla="*/ 3900487 h 3913981"/>
              <a:gd name="connsiteX12" fmla="*/ 2381 w 12194381"/>
              <a:gd name="connsiteY12" fmla="*/ 2381 h 3913981"/>
              <a:gd name="connsiteX0" fmla="*/ 2381 w 12194381"/>
              <a:gd name="connsiteY0" fmla="*/ 2381 h 3917157"/>
              <a:gd name="connsiteX1" fmla="*/ 12194381 w 12194381"/>
              <a:gd name="connsiteY1" fmla="*/ 0 h 3917157"/>
              <a:gd name="connsiteX2" fmla="*/ 12189619 w 12194381"/>
              <a:gd name="connsiteY2" fmla="*/ 3903662 h 3917157"/>
              <a:gd name="connsiteX3" fmla="*/ 11645900 w 12194381"/>
              <a:gd name="connsiteY3" fmla="*/ 3904456 h 3917157"/>
              <a:gd name="connsiteX4" fmla="*/ 11640344 w 12194381"/>
              <a:gd name="connsiteY4" fmla="*/ 1594644 h 3917157"/>
              <a:gd name="connsiteX5" fmla="*/ 6184106 w 12194381"/>
              <a:gd name="connsiteY5" fmla="*/ 1595437 h 3917157"/>
              <a:gd name="connsiteX6" fmla="*/ 6184899 w 12194381"/>
              <a:gd name="connsiteY6" fmla="*/ 3917157 h 3917157"/>
              <a:gd name="connsiteX7" fmla="*/ 6015038 w 12194381"/>
              <a:gd name="connsiteY7" fmla="*/ 3913981 h 3917157"/>
              <a:gd name="connsiteX8" fmla="*/ 6014244 w 12194381"/>
              <a:gd name="connsiteY8" fmla="*/ 1593850 h 3917157"/>
              <a:gd name="connsiteX9" fmla="*/ 554038 w 12194381"/>
              <a:gd name="connsiteY9" fmla="*/ 1595437 h 3917157"/>
              <a:gd name="connsiteX10" fmla="*/ 549275 w 12194381"/>
              <a:gd name="connsiteY10" fmla="*/ 3903662 h 3917157"/>
              <a:gd name="connsiteX11" fmla="*/ 0 w 12194381"/>
              <a:gd name="connsiteY11" fmla="*/ 3900487 h 3917157"/>
              <a:gd name="connsiteX12" fmla="*/ 2381 w 12194381"/>
              <a:gd name="connsiteY12" fmla="*/ 2381 h 3917157"/>
              <a:gd name="connsiteX0" fmla="*/ 2381 w 12194381"/>
              <a:gd name="connsiteY0" fmla="*/ 2381 h 3917157"/>
              <a:gd name="connsiteX1" fmla="*/ 12194381 w 12194381"/>
              <a:gd name="connsiteY1" fmla="*/ 0 h 3917157"/>
              <a:gd name="connsiteX2" fmla="*/ 12189619 w 12194381"/>
              <a:gd name="connsiteY2" fmla="*/ 3903662 h 3917157"/>
              <a:gd name="connsiteX3" fmla="*/ 11645900 w 12194381"/>
              <a:gd name="connsiteY3" fmla="*/ 3904456 h 3917157"/>
              <a:gd name="connsiteX4" fmla="*/ 11640344 w 12194381"/>
              <a:gd name="connsiteY4" fmla="*/ 1594644 h 3917157"/>
              <a:gd name="connsiteX5" fmla="*/ 6184106 w 12194381"/>
              <a:gd name="connsiteY5" fmla="*/ 1595437 h 3917157"/>
              <a:gd name="connsiteX6" fmla="*/ 6184899 w 12194381"/>
              <a:gd name="connsiteY6" fmla="*/ 3917157 h 3917157"/>
              <a:gd name="connsiteX7" fmla="*/ 6011863 w 12194381"/>
              <a:gd name="connsiteY7" fmla="*/ 3913981 h 3917157"/>
              <a:gd name="connsiteX8" fmla="*/ 6014244 w 12194381"/>
              <a:gd name="connsiteY8" fmla="*/ 1593850 h 3917157"/>
              <a:gd name="connsiteX9" fmla="*/ 554038 w 12194381"/>
              <a:gd name="connsiteY9" fmla="*/ 1595437 h 3917157"/>
              <a:gd name="connsiteX10" fmla="*/ 549275 w 12194381"/>
              <a:gd name="connsiteY10" fmla="*/ 3903662 h 3917157"/>
              <a:gd name="connsiteX11" fmla="*/ 0 w 12194381"/>
              <a:gd name="connsiteY11" fmla="*/ 3900487 h 3917157"/>
              <a:gd name="connsiteX12" fmla="*/ 2381 w 12194381"/>
              <a:gd name="connsiteY12" fmla="*/ 2381 h 3917157"/>
              <a:gd name="connsiteX0" fmla="*/ 2381 w 12194381"/>
              <a:gd name="connsiteY0" fmla="*/ 2381 h 3913981"/>
              <a:gd name="connsiteX1" fmla="*/ 12194381 w 12194381"/>
              <a:gd name="connsiteY1" fmla="*/ 0 h 3913981"/>
              <a:gd name="connsiteX2" fmla="*/ 12189619 w 12194381"/>
              <a:gd name="connsiteY2" fmla="*/ 3903662 h 3913981"/>
              <a:gd name="connsiteX3" fmla="*/ 11645900 w 12194381"/>
              <a:gd name="connsiteY3" fmla="*/ 3904456 h 3913981"/>
              <a:gd name="connsiteX4" fmla="*/ 11640344 w 12194381"/>
              <a:gd name="connsiteY4" fmla="*/ 1594644 h 3913981"/>
              <a:gd name="connsiteX5" fmla="*/ 6184106 w 12194381"/>
              <a:gd name="connsiteY5" fmla="*/ 1595437 h 3913981"/>
              <a:gd name="connsiteX6" fmla="*/ 6184899 w 12194381"/>
              <a:gd name="connsiteY6" fmla="*/ 3910807 h 3913981"/>
              <a:gd name="connsiteX7" fmla="*/ 6011863 w 12194381"/>
              <a:gd name="connsiteY7" fmla="*/ 3913981 h 3913981"/>
              <a:gd name="connsiteX8" fmla="*/ 6014244 w 12194381"/>
              <a:gd name="connsiteY8" fmla="*/ 1593850 h 3913981"/>
              <a:gd name="connsiteX9" fmla="*/ 554038 w 12194381"/>
              <a:gd name="connsiteY9" fmla="*/ 1595437 h 3913981"/>
              <a:gd name="connsiteX10" fmla="*/ 549275 w 12194381"/>
              <a:gd name="connsiteY10" fmla="*/ 3903662 h 3913981"/>
              <a:gd name="connsiteX11" fmla="*/ 0 w 12194381"/>
              <a:gd name="connsiteY11" fmla="*/ 3900487 h 3913981"/>
              <a:gd name="connsiteX12" fmla="*/ 2381 w 12194381"/>
              <a:gd name="connsiteY12" fmla="*/ 2381 h 3913981"/>
              <a:gd name="connsiteX0" fmla="*/ 2381 w 12194381"/>
              <a:gd name="connsiteY0" fmla="*/ 2381 h 3917157"/>
              <a:gd name="connsiteX1" fmla="*/ 12194381 w 12194381"/>
              <a:gd name="connsiteY1" fmla="*/ 0 h 3917157"/>
              <a:gd name="connsiteX2" fmla="*/ 12189619 w 12194381"/>
              <a:gd name="connsiteY2" fmla="*/ 3903662 h 3917157"/>
              <a:gd name="connsiteX3" fmla="*/ 11645900 w 12194381"/>
              <a:gd name="connsiteY3" fmla="*/ 3904456 h 3917157"/>
              <a:gd name="connsiteX4" fmla="*/ 11640344 w 12194381"/>
              <a:gd name="connsiteY4" fmla="*/ 1594644 h 3917157"/>
              <a:gd name="connsiteX5" fmla="*/ 6184106 w 12194381"/>
              <a:gd name="connsiteY5" fmla="*/ 1595437 h 3917157"/>
              <a:gd name="connsiteX6" fmla="*/ 6184899 w 12194381"/>
              <a:gd name="connsiteY6" fmla="*/ 3917157 h 3917157"/>
              <a:gd name="connsiteX7" fmla="*/ 6011863 w 12194381"/>
              <a:gd name="connsiteY7" fmla="*/ 3913981 h 3917157"/>
              <a:gd name="connsiteX8" fmla="*/ 6014244 w 12194381"/>
              <a:gd name="connsiteY8" fmla="*/ 1593850 h 3917157"/>
              <a:gd name="connsiteX9" fmla="*/ 554038 w 12194381"/>
              <a:gd name="connsiteY9" fmla="*/ 1595437 h 3917157"/>
              <a:gd name="connsiteX10" fmla="*/ 549275 w 12194381"/>
              <a:gd name="connsiteY10" fmla="*/ 3903662 h 3917157"/>
              <a:gd name="connsiteX11" fmla="*/ 0 w 12194381"/>
              <a:gd name="connsiteY11" fmla="*/ 3900487 h 3917157"/>
              <a:gd name="connsiteX12" fmla="*/ 2381 w 12194381"/>
              <a:gd name="connsiteY12" fmla="*/ 2381 h 3917157"/>
              <a:gd name="connsiteX0" fmla="*/ 2381 w 12194381"/>
              <a:gd name="connsiteY0" fmla="*/ 2381 h 3917157"/>
              <a:gd name="connsiteX1" fmla="*/ 12194381 w 12194381"/>
              <a:gd name="connsiteY1" fmla="*/ 0 h 3917157"/>
              <a:gd name="connsiteX2" fmla="*/ 12189619 w 12194381"/>
              <a:gd name="connsiteY2" fmla="*/ 3903662 h 3917157"/>
              <a:gd name="connsiteX3" fmla="*/ 11645900 w 12194381"/>
              <a:gd name="connsiteY3" fmla="*/ 3904456 h 3917157"/>
              <a:gd name="connsiteX4" fmla="*/ 11640344 w 12194381"/>
              <a:gd name="connsiteY4" fmla="*/ 1594644 h 3917157"/>
              <a:gd name="connsiteX5" fmla="*/ 6184106 w 12194381"/>
              <a:gd name="connsiteY5" fmla="*/ 1595437 h 3917157"/>
              <a:gd name="connsiteX6" fmla="*/ 6184899 w 12194381"/>
              <a:gd name="connsiteY6" fmla="*/ 3917157 h 3917157"/>
              <a:gd name="connsiteX7" fmla="*/ 6011863 w 12194381"/>
              <a:gd name="connsiteY7" fmla="*/ 3913981 h 3917157"/>
              <a:gd name="connsiteX8" fmla="*/ 6014244 w 12194381"/>
              <a:gd name="connsiteY8" fmla="*/ 1593850 h 3917157"/>
              <a:gd name="connsiteX9" fmla="*/ 554038 w 12194381"/>
              <a:gd name="connsiteY9" fmla="*/ 1595437 h 3917157"/>
              <a:gd name="connsiteX10" fmla="*/ 552450 w 12194381"/>
              <a:gd name="connsiteY10" fmla="*/ 3903662 h 3917157"/>
              <a:gd name="connsiteX11" fmla="*/ 0 w 12194381"/>
              <a:gd name="connsiteY11" fmla="*/ 3900487 h 3917157"/>
              <a:gd name="connsiteX12" fmla="*/ 2381 w 12194381"/>
              <a:gd name="connsiteY12" fmla="*/ 2381 h 3917157"/>
              <a:gd name="connsiteX0" fmla="*/ 2381 w 12194381"/>
              <a:gd name="connsiteY0" fmla="*/ 2381 h 3917157"/>
              <a:gd name="connsiteX1" fmla="*/ 12194381 w 12194381"/>
              <a:gd name="connsiteY1" fmla="*/ 0 h 3917157"/>
              <a:gd name="connsiteX2" fmla="*/ 12189619 w 12194381"/>
              <a:gd name="connsiteY2" fmla="*/ 3903662 h 3917157"/>
              <a:gd name="connsiteX3" fmla="*/ 11645900 w 12194381"/>
              <a:gd name="connsiteY3" fmla="*/ 3904456 h 3917157"/>
              <a:gd name="connsiteX4" fmla="*/ 11640344 w 12194381"/>
              <a:gd name="connsiteY4" fmla="*/ 1594644 h 3917157"/>
              <a:gd name="connsiteX5" fmla="*/ 6184106 w 12194381"/>
              <a:gd name="connsiteY5" fmla="*/ 1595437 h 3917157"/>
              <a:gd name="connsiteX6" fmla="*/ 6184899 w 12194381"/>
              <a:gd name="connsiteY6" fmla="*/ 3917157 h 3917157"/>
              <a:gd name="connsiteX7" fmla="*/ 6011863 w 12194381"/>
              <a:gd name="connsiteY7" fmla="*/ 3913981 h 3917157"/>
              <a:gd name="connsiteX8" fmla="*/ 6014244 w 12194381"/>
              <a:gd name="connsiteY8" fmla="*/ 1593850 h 3917157"/>
              <a:gd name="connsiteX9" fmla="*/ 554038 w 12194381"/>
              <a:gd name="connsiteY9" fmla="*/ 1595437 h 3917157"/>
              <a:gd name="connsiteX10" fmla="*/ 552450 w 12194381"/>
              <a:gd name="connsiteY10" fmla="*/ 3903662 h 3917157"/>
              <a:gd name="connsiteX11" fmla="*/ 0 w 12194381"/>
              <a:gd name="connsiteY11" fmla="*/ 3900487 h 3917157"/>
              <a:gd name="connsiteX12" fmla="*/ 2381 w 12194381"/>
              <a:gd name="connsiteY12" fmla="*/ 2381 h 3917157"/>
              <a:gd name="connsiteX0" fmla="*/ 105 w 12196867"/>
              <a:gd name="connsiteY0" fmla="*/ 7143 h 3917157"/>
              <a:gd name="connsiteX1" fmla="*/ 12196867 w 12196867"/>
              <a:gd name="connsiteY1" fmla="*/ 0 h 3917157"/>
              <a:gd name="connsiteX2" fmla="*/ 12192105 w 12196867"/>
              <a:gd name="connsiteY2" fmla="*/ 3903662 h 3917157"/>
              <a:gd name="connsiteX3" fmla="*/ 11648386 w 12196867"/>
              <a:gd name="connsiteY3" fmla="*/ 3904456 h 3917157"/>
              <a:gd name="connsiteX4" fmla="*/ 11642830 w 12196867"/>
              <a:gd name="connsiteY4" fmla="*/ 1594644 h 3917157"/>
              <a:gd name="connsiteX5" fmla="*/ 6186592 w 12196867"/>
              <a:gd name="connsiteY5" fmla="*/ 1595437 h 3917157"/>
              <a:gd name="connsiteX6" fmla="*/ 6187385 w 12196867"/>
              <a:gd name="connsiteY6" fmla="*/ 3917157 h 3917157"/>
              <a:gd name="connsiteX7" fmla="*/ 6014349 w 12196867"/>
              <a:gd name="connsiteY7" fmla="*/ 3913981 h 3917157"/>
              <a:gd name="connsiteX8" fmla="*/ 6016730 w 12196867"/>
              <a:gd name="connsiteY8" fmla="*/ 1593850 h 3917157"/>
              <a:gd name="connsiteX9" fmla="*/ 556524 w 12196867"/>
              <a:gd name="connsiteY9" fmla="*/ 1595437 h 3917157"/>
              <a:gd name="connsiteX10" fmla="*/ 554936 w 12196867"/>
              <a:gd name="connsiteY10" fmla="*/ 3903662 h 3917157"/>
              <a:gd name="connsiteX11" fmla="*/ 2486 w 12196867"/>
              <a:gd name="connsiteY11" fmla="*/ 3900487 h 3917157"/>
              <a:gd name="connsiteX12" fmla="*/ 105 w 12196867"/>
              <a:gd name="connsiteY12" fmla="*/ 7143 h 3917157"/>
              <a:gd name="connsiteX0" fmla="*/ 105 w 12196867"/>
              <a:gd name="connsiteY0" fmla="*/ 7143 h 3917157"/>
              <a:gd name="connsiteX1" fmla="*/ 12196867 w 12196867"/>
              <a:gd name="connsiteY1" fmla="*/ 0 h 3917157"/>
              <a:gd name="connsiteX2" fmla="*/ 12192105 w 12196867"/>
              <a:gd name="connsiteY2" fmla="*/ 3903662 h 3917157"/>
              <a:gd name="connsiteX3" fmla="*/ 11643623 w 12196867"/>
              <a:gd name="connsiteY3" fmla="*/ 3906837 h 3917157"/>
              <a:gd name="connsiteX4" fmla="*/ 11642830 w 12196867"/>
              <a:gd name="connsiteY4" fmla="*/ 1594644 h 3917157"/>
              <a:gd name="connsiteX5" fmla="*/ 6186592 w 12196867"/>
              <a:gd name="connsiteY5" fmla="*/ 1595437 h 3917157"/>
              <a:gd name="connsiteX6" fmla="*/ 6187385 w 12196867"/>
              <a:gd name="connsiteY6" fmla="*/ 3917157 h 3917157"/>
              <a:gd name="connsiteX7" fmla="*/ 6014349 w 12196867"/>
              <a:gd name="connsiteY7" fmla="*/ 3913981 h 3917157"/>
              <a:gd name="connsiteX8" fmla="*/ 6016730 w 12196867"/>
              <a:gd name="connsiteY8" fmla="*/ 1593850 h 3917157"/>
              <a:gd name="connsiteX9" fmla="*/ 556524 w 12196867"/>
              <a:gd name="connsiteY9" fmla="*/ 1595437 h 3917157"/>
              <a:gd name="connsiteX10" fmla="*/ 554936 w 12196867"/>
              <a:gd name="connsiteY10" fmla="*/ 3903662 h 3917157"/>
              <a:gd name="connsiteX11" fmla="*/ 2486 w 12196867"/>
              <a:gd name="connsiteY11" fmla="*/ 3900487 h 3917157"/>
              <a:gd name="connsiteX12" fmla="*/ 105 w 12196867"/>
              <a:gd name="connsiteY12" fmla="*/ 7143 h 3917157"/>
              <a:gd name="connsiteX0" fmla="*/ 105 w 12208773"/>
              <a:gd name="connsiteY0" fmla="*/ 0 h 3910014"/>
              <a:gd name="connsiteX1" fmla="*/ 12208773 w 12208773"/>
              <a:gd name="connsiteY1" fmla="*/ 4763 h 3910014"/>
              <a:gd name="connsiteX2" fmla="*/ 12192105 w 12208773"/>
              <a:gd name="connsiteY2" fmla="*/ 3896519 h 3910014"/>
              <a:gd name="connsiteX3" fmla="*/ 11643623 w 12208773"/>
              <a:gd name="connsiteY3" fmla="*/ 3899694 h 3910014"/>
              <a:gd name="connsiteX4" fmla="*/ 11642830 w 12208773"/>
              <a:gd name="connsiteY4" fmla="*/ 1587501 h 3910014"/>
              <a:gd name="connsiteX5" fmla="*/ 6186592 w 12208773"/>
              <a:gd name="connsiteY5" fmla="*/ 1588294 h 3910014"/>
              <a:gd name="connsiteX6" fmla="*/ 6187385 w 12208773"/>
              <a:gd name="connsiteY6" fmla="*/ 3910014 h 3910014"/>
              <a:gd name="connsiteX7" fmla="*/ 6014349 w 12208773"/>
              <a:gd name="connsiteY7" fmla="*/ 3906838 h 3910014"/>
              <a:gd name="connsiteX8" fmla="*/ 6016730 w 12208773"/>
              <a:gd name="connsiteY8" fmla="*/ 1586707 h 3910014"/>
              <a:gd name="connsiteX9" fmla="*/ 556524 w 12208773"/>
              <a:gd name="connsiteY9" fmla="*/ 1588294 h 3910014"/>
              <a:gd name="connsiteX10" fmla="*/ 554936 w 12208773"/>
              <a:gd name="connsiteY10" fmla="*/ 3896519 h 3910014"/>
              <a:gd name="connsiteX11" fmla="*/ 2486 w 12208773"/>
              <a:gd name="connsiteY11" fmla="*/ 3893344 h 3910014"/>
              <a:gd name="connsiteX12" fmla="*/ 105 w 12208773"/>
              <a:gd name="connsiteY12" fmla="*/ 0 h 3910014"/>
              <a:gd name="connsiteX0" fmla="*/ 105 w 12192173"/>
              <a:gd name="connsiteY0" fmla="*/ 0 h 3910014"/>
              <a:gd name="connsiteX1" fmla="*/ 12187342 w 12192173"/>
              <a:gd name="connsiteY1" fmla="*/ 30957 h 3910014"/>
              <a:gd name="connsiteX2" fmla="*/ 12192105 w 12192173"/>
              <a:gd name="connsiteY2" fmla="*/ 3896519 h 3910014"/>
              <a:gd name="connsiteX3" fmla="*/ 11643623 w 12192173"/>
              <a:gd name="connsiteY3" fmla="*/ 3899694 h 3910014"/>
              <a:gd name="connsiteX4" fmla="*/ 11642830 w 12192173"/>
              <a:gd name="connsiteY4" fmla="*/ 1587501 h 3910014"/>
              <a:gd name="connsiteX5" fmla="*/ 6186592 w 12192173"/>
              <a:gd name="connsiteY5" fmla="*/ 1588294 h 3910014"/>
              <a:gd name="connsiteX6" fmla="*/ 6187385 w 12192173"/>
              <a:gd name="connsiteY6" fmla="*/ 3910014 h 3910014"/>
              <a:gd name="connsiteX7" fmla="*/ 6014349 w 12192173"/>
              <a:gd name="connsiteY7" fmla="*/ 3906838 h 3910014"/>
              <a:gd name="connsiteX8" fmla="*/ 6016730 w 12192173"/>
              <a:gd name="connsiteY8" fmla="*/ 1586707 h 3910014"/>
              <a:gd name="connsiteX9" fmla="*/ 556524 w 12192173"/>
              <a:gd name="connsiteY9" fmla="*/ 1588294 h 3910014"/>
              <a:gd name="connsiteX10" fmla="*/ 554936 w 12192173"/>
              <a:gd name="connsiteY10" fmla="*/ 3896519 h 3910014"/>
              <a:gd name="connsiteX11" fmla="*/ 2486 w 12192173"/>
              <a:gd name="connsiteY11" fmla="*/ 3893344 h 3910014"/>
              <a:gd name="connsiteX12" fmla="*/ 105 w 12192173"/>
              <a:gd name="connsiteY12" fmla="*/ 0 h 3910014"/>
              <a:gd name="connsiteX0" fmla="*/ 105 w 12194485"/>
              <a:gd name="connsiteY0" fmla="*/ 0 h 3910014"/>
              <a:gd name="connsiteX1" fmla="*/ 12194485 w 12194485"/>
              <a:gd name="connsiteY1" fmla="*/ 9526 h 3910014"/>
              <a:gd name="connsiteX2" fmla="*/ 12192105 w 12194485"/>
              <a:gd name="connsiteY2" fmla="*/ 3896519 h 3910014"/>
              <a:gd name="connsiteX3" fmla="*/ 11643623 w 12194485"/>
              <a:gd name="connsiteY3" fmla="*/ 3899694 h 3910014"/>
              <a:gd name="connsiteX4" fmla="*/ 11642830 w 12194485"/>
              <a:gd name="connsiteY4" fmla="*/ 1587501 h 3910014"/>
              <a:gd name="connsiteX5" fmla="*/ 6186592 w 12194485"/>
              <a:gd name="connsiteY5" fmla="*/ 1588294 h 3910014"/>
              <a:gd name="connsiteX6" fmla="*/ 6187385 w 12194485"/>
              <a:gd name="connsiteY6" fmla="*/ 3910014 h 3910014"/>
              <a:gd name="connsiteX7" fmla="*/ 6014349 w 12194485"/>
              <a:gd name="connsiteY7" fmla="*/ 3906838 h 3910014"/>
              <a:gd name="connsiteX8" fmla="*/ 6016730 w 12194485"/>
              <a:gd name="connsiteY8" fmla="*/ 1586707 h 3910014"/>
              <a:gd name="connsiteX9" fmla="*/ 556524 w 12194485"/>
              <a:gd name="connsiteY9" fmla="*/ 1588294 h 3910014"/>
              <a:gd name="connsiteX10" fmla="*/ 554936 w 12194485"/>
              <a:gd name="connsiteY10" fmla="*/ 3896519 h 3910014"/>
              <a:gd name="connsiteX11" fmla="*/ 2486 w 12194485"/>
              <a:gd name="connsiteY11" fmla="*/ 3893344 h 3910014"/>
              <a:gd name="connsiteX12" fmla="*/ 105 w 12194485"/>
              <a:gd name="connsiteY12" fmla="*/ 0 h 3910014"/>
              <a:gd name="connsiteX0" fmla="*/ 105 w 12194485"/>
              <a:gd name="connsiteY0" fmla="*/ 14287 h 3900488"/>
              <a:gd name="connsiteX1" fmla="*/ 12194485 w 12194485"/>
              <a:gd name="connsiteY1" fmla="*/ 0 h 3900488"/>
              <a:gd name="connsiteX2" fmla="*/ 12192105 w 12194485"/>
              <a:gd name="connsiteY2" fmla="*/ 3886993 h 3900488"/>
              <a:gd name="connsiteX3" fmla="*/ 11643623 w 12194485"/>
              <a:gd name="connsiteY3" fmla="*/ 3890168 h 3900488"/>
              <a:gd name="connsiteX4" fmla="*/ 11642830 w 12194485"/>
              <a:gd name="connsiteY4" fmla="*/ 1577975 h 3900488"/>
              <a:gd name="connsiteX5" fmla="*/ 6186592 w 12194485"/>
              <a:gd name="connsiteY5" fmla="*/ 1578768 h 3900488"/>
              <a:gd name="connsiteX6" fmla="*/ 6187385 w 12194485"/>
              <a:gd name="connsiteY6" fmla="*/ 3900488 h 3900488"/>
              <a:gd name="connsiteX7" fmla="*/ 6014349 w 12194485"/>
              <a:gd name="connsiteY7" fmla="*/ 3897312 h 3900488"/>
              <a:gd name="connsiteX8" fmla="*/ 6016730 w 12194485"/>
              <a:gd name="connsiteY8" fmla="*/ 1577181 h 3900488"/>
              <a:gd name="connsiteX9" fmla="*/ 556524 w 12194485"/>
              <a:gd name="connsiteY9" fmla="*/ 1578768 h 3900488"/>
              <a:gd name="connsiteX10" fmla="*/ 554936 w 12194485"/>
              <a:gd name="connsiteY10" fmla="*/ 3886993 h 3900488"/>
              <a:gd name="connsiteX11" fmla="*/ 2486 w 12194485"/>
              <a:gd name="connsiteY11" fmla="*/ 3883818 h 3900488"/>
              <a:gd name="connsiteX12" fmla="*/ 105 w 12194485"/>
              <a:gd name="connsiteY12" fmla="*/ 14287 h 3900488"/>
              <a:gd name="connsiteX0" fmla="*/ 105 w 12194485"/>
              <a:gd name="connsiteY0" fmla="*/ 0 h 3900488"/>
              <a:gd name="connsiteX1" fmla="*/ 12194485 w 12194485"/>
              <a:gd name="connsiteY1" fmla="*/ 0 h 3900488"/>
              <a:gd name="connsiteX2" fmla="*/ 12192105 w 12194485"/>
              <a:gd name="connsiteY2" fmla="*/ 3886993 h 3900488"/>
              <a:gd name="connsiteX3" fmla="*/ 11643623 w 12194485"/>
              <a:gd name="connsiteY3" fmla="*/ 3890168 h 3900488"/>
              <a:gd name="connsiteX4" fmla="*/ 11642830 w 12194485"/>
              <a:gd name="connsiteY4" fmla="*/ 1577975 h 3900488"/>
              <a:gd name="connsiteX5" fmla="*/ 6186592 w 12194485"/>
              <a:gd name="connsiteY5" fmla="*/ 1578768 h 3900488"/>
              <a:gd name="connsiteX6" fmla="*/ 6187385 w 12194485"/>
              <a:gd name="connsiteY6" fmla="*/ 3900488 h 3900488"/>
              <a:gd name="connsiteX7" fmla="*/ 6014349 w 12194485"/>
              <a:gd name="connsiteY7" fmla="*/ 3897312 h 3900488"/>
              <a:gd name="connsiteX8" fmla="*/ 6016730 w 12194485"/>
              <a:gd name="connsiteY8" fmla="*/ 1577181 h 3900488"/>
              <a:gd name="connsiteX9" fmla="*/ 556524 w 12194485"/>
              <a:gd name="connsiteY9" fmla="*/ 1578768 h 3900488"/>
              <a:gd name="connsiteX10" fmla="*/ 554936 w 12194485"/>
              <a:gd name="connsiteY10" fmla="*/ 3886993 h 3900488"/>
              <a:gd name="connsiteX11" fmla="*/ 2486 w 12194485"/>
              <a:gd name="connsiteY11" fmla="*/ 3883818 h 3900488"/>
              <a:gd name="connsiteX12" fmla="*/ 105 w 12194485"/>
              <a:gd name="connsiteY12" fmla="*/ 0 h 3900488"/>
              <a:gd name="connsiteX0" fmla="*/ 105 w 12194485"/>
              <a:gd name="connsiteY0" fmla="*/ 0 h 3900488"/>
              <a:gd name="connsiteX1" fmla="*/ 12194485 w 12194485"/>
              <a:gd name="connsiteY1" fmla="*/ 0 h 3900488"/>
              <a:gd name="connsiteX2" fmla="*/ 12192105 w 12194485"/>
              <a:gd name="connsiteY2" fmla="*/ 3886993 h 3900488"/>
              <a:gd name="connsiteX3" fmla="*/ 11643623 w 12194485"/>
              <a:gd name="connsiteY3" fmla="*/ 3890168 h 3900488"/>
              <a:gd name="connsiteX4" fmla="*/ 11642830 w 12194485"/>
              <a:gd name="connsiteY4" fmla="*/ 1577975 h 3900488"/>
              <a:gd name="connsiteX5" fmla="*/ 6186592 w 12194485"/>
              <a:gd name="connsiteY5" fmla="*/ 1578768 h 3900488"/>
              <a:gd name="connsiteX6" fmla="*/ 6187385 w 12194485"/>
              <a:gd name="connsiteY6" fmla="*/ 3900488 h 3900488"/>
              <a:gd name="connsiteX7" fmla="*/ 6014349 w 12194485"/>
              <a:gd name="connsiteY7" fmla="*/ 3897312 h 3900488"/>
              <a:gd name="connsiteX8" fmla="*/ 6016730 w 12194485"/>
              <a:gd name="connsiteY8" fmla="*/ 1577181 h 3900488"/>
              <a:gd name="connsiteX9" fmla="*/ 556524 w 12194485"/>
              <a:gd name="connsiteY9" fmla="*/ 1578768 h 3900488"/>
              <a:gd name="connsiteX10" fmla="*/ 554936 w 12194485"/>
              <a:gd name="connsiteY10" fmla="*/ 3886993 h 3900488"/>
              <a:gd name="connsiteX11" fmla="*/ 2486 w 12194485"/>
              <a:gd name="connsiteY11" fmla="*/ 3883818 h 3900488"/>
              <a:gd name="connsiteX12" fmla="*/ 105 w 12194485"/>
              <a:gd name="connsiteY12" fmla="*/ 0 h 3900488"/>
              <a:gd name="connsiteX0" fmla="*/ 230 w 12192228"/>
              <a:gd name="connsiteY0" fmla="*/ 0 h 3905251"/>
              <a:gd name="connsiteX1" fmla="*/ 12192228 w 12192228"/>
              <a:gd name="connsiteY1" fmla="*/ 4763 h 3905251"/>
              <a:gd name="connsiteX2" fmla="*/ 12189848 w 12192228"/>
              <a:gd name="connsiteY2" fmla="*/ 3891756 h 3905251"/>
              <a:gd name="connsiteX3" fmla="*/ 11641366 w 12192228"/>
              <a:gd name="connsiteY3" fmla="*/ 3894931 h 3905251"/>
              <a:gd name="connsiteX4" fmla="*/ 11640573 w 12192228"/>
              <a:gd name="connsiteY4" fmla="*/ 1582738 h 3905251"/>
              <a:gd name="connsiteX5" fmla="*/ 6184335 w 12192228"/>
              <a:gd name="connsiteY5" fmla="*/ 1583531 h 3905251"/>
              <a:gd name="connsiteX6" fmla="*/ 6185128 w 12192228"/>
              <a:gd name="connsiteY6" fmla="*/ 3905251 h 3905251"/>
              <a:gd name="connsiteX7" fmla="*/ 6012092 w 12192228"/>
              <a:gd name="connsiteY7" fmla="*/ 3902075 h 3905251"/>
              <a:gd name="connsiteX8" fmla="*/ 6014473 w 12192228"/>
              <a:gd name="connsiteY8" fmla="*/ 1581944 h 3905251"/>
              <a:gd name="connsiteX9" fmla="*/ 554267 w 12192228"/>
              <a:gd name="connsiteY9" fmla="*/ 1583531 h 3905251"/>
              <a:gd name="connsiteX10" fmla="*/ 552679 w 12192228"/>
              <a:gd name="connsiteY10" fmla="*/ 3891756 h 3905251"/>
              <a:gd name="connsiteX11" fmla="*/ 229 w 12192228"/>
              <a:gd name="connsiteY11" fmla="*/ 3888581 h 3905251"/>
              <a:gd name="connsiteX12" fmla="*/ 230 w 12192228"/>
              <a:gd name="connsiteY12" fmla="*/ 0 h 3905251"/>
              <a:gd name="connsiteX0" fmla="*/ 230 w 12190077"/>
              <a:gd name="connsiteY0" fmla="*/ 0 h 3905251"/>
              <a:gd name="connsiteX1" fmla="*/ 12189847 w 12190077"/>
              <a:gd name="connsiteY1" fmla="*/ 14288 h 3905251"/>
              <a:gd name="connsiteX2" fmla="*/ 12189848 w 12190077"/>
              <a:gd name="connsiteY2" fmla="*/ 3891756 h 3905251"/>
              <a:gd name="connsiteX3" fmla="*/ 11641366 w 12190077"/>
              <a:gd name="connsiteY3" fmla="*/ 3894931 h 3905251"/>
              <a:gd name="connsiteX4" fmla="*/ 11640573 w 12190077"/>
              <a:gd name="connsiteY4" fmla="*/ 1582738 h 3905251"/>
              <a:gd name="connsiteX5" fmla="*/ 6184335 w 12190077"/>
              <a:gd name="connsiteY5" fmla="*/ 1583531 h 3905251"/>
              <a:gd name="connsiteX6" fmla="*/ 6185128 w 12190077"/>
              <a:gd name="connsiteY6" fmla="*/ 3905251 h 3905251"/>
              <a:gd name="connsiteX7" fmla="*/ 6012092 w 12190077"/>
              <a:gd name="connsiteY7" fmla="*/ 3902075 h 3905251"/>
              <a:gd name="connsiteX8" fmla="*/ 6014473 w 12190077"/>
              <a:gd name="connsiteY8" fmla="*/ 1581944 h 3905251"/>
              <a:gd name="connsiteX9" fmla="*/ 554267 w 12190077"/>
              <a:gd name="connsiteY9" fmla="*/ 1583531 h 3905251"/>
              <a:gd name="connsiteX10" fmla="*/ 552679 w 12190077"/>
              <a:gd name="connsiteY10" fmla="*/ 3891756 h 3905251"/>
              <a:gd name="connsiteX11" fmla="*/ 229 w 12190077"/>
              <a:gd name="connsiteY11" fmla="*/ 3888581 h 3905251"/>
              <a:gd name="connsiteX12" fmla="*/ 230 w 12190077"/>
              <a:gd name="connsiteY12" fmla="*/ 0 h 3905251"/>
              <a:gd name="connsiteX0" fmla="*/ 230 w 12194609"/>
              <a:gd name="connsiteY0" fmla="*/ 0 h 3905251"/>
              <a:gd name="connsiteX1" fmla="*/ 12194609 w 12194609"/>
              <a:gd name="connsiteY1" fmla="*/ 2382 h 3905251"/>
              <a:gd name="connsiteX2" fmla="*/ 12189848 w 12194609"/>
              <a:gd name="connsiteY2" fmla="*/ 3891756 h 3905251"/>
              <a:gd name="connsiteX3" fmla="*/ 11641366 w 12194609"/>
              <a:gd name="connsiteY3" fmla="*/ 3894931 h 3905251"/>
              <a:gd name="connsiteX4" fmla="*/ 11640573 w 12194609"/>
              <a:gd name="connsiteY4" fmla="*/ 1582738 h 3905251"/>
              <a:gd name="connsiteX5" fmla="*/ 6184335 w 12194609"/>
              <a:gd name="connsiteY5" fmla="*/ 1583531 h 3905251"/>
              <a:gd name="connsiteX6" fmla="*/ 6185128 w 12194609"/>
              <a:gd name="connsiteY6" fmla="*/ 3905251 h 3905251"/>
              <a:gd name="connsiteX7" fmla="*/ 6012092 w 12194609"/>
              <a:gd name="connsiteY7" fmla="*/ 3902075 h 3905251"/>
              <a:gd name="connsiteX8" fmla="*/ 6014473 w 12194609"/>
              <a:gd name="connsiteY8" fmla="*/ 1581944 h 3905251"/>
              <a:gd name="connsiteX9" fmla="*/ 554267 w 12194609"/>
              <a:gd name="connsiteY9" fmla="*/ 1583531 h 3905251"/>
              <a:gd name="connsiteX10" fmla="*/ 552679 w 12194609"/>
              <a:gd name="connsiteY10" fmla="*/ 3891756 h 3905251"/>
              <a:gd name="connsiteX11" fmla="*/ 229 w 12194609"/>
              <a:gd name="connsiteY11" fmla="*/ 3888581 h 3905251"/>
              <a:gd name="connsiteX12" fmla="*/ 230 w 12194609"/>
              <a:gd name="connsiteY12" fmla="*/ 0 h 3905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194609" h="3905251">
                <a:moveTo>
                  <a:pt x="230" y="0"/>
                </a:moveTo>
                <a:lnTo>
                  <a:pt x="12194609" y="2382"/>
                </a:lnTo>
                <a:cubicBezTo>
                  <a:pt x="12193815" y="1298840"/>
                  <a:pt x="12190642" y="2595298"/>
                  <a:pt x="12189848" y="3891756"/>
                </a:cubicBezTo>
                <a:lnTo>
                  <a:pt x="11641366" y="3894931"/>
                </a:lnTo>
                <a:cubicBezTo>
                  <a:pt x="11639249" y="3835664"/>
                  <a:pt x="11642690" y="2353205"/>
                  <a:pt x="11640573" y="1582738"/>
                </a:cubicBezTo>
                <a:lnTo>
                  <a:pt x="6184335" y="1583531"/>
                </a:lnTo>
                <a:cubicBezTo>
                  <a:pt x="6180366" y="2345267"/>
                  <a:pt x="6189097" y="3143515"/>
                  <a:pt x="6185128" y="3905251"/>
                </a:cubicBezTo>
                <a:lnTo>
                  <a:pt x="6012092" y="3902075"/>
                </a:lnTo>
                <a:cubicBezTo>
                  <a:pt x="6009975" y="3131608"/>
                  <a:pt x="6014077" y="1676797"/>
                  <a:pt x="6014473" y="1581944"/>
                </a:cubicBezTo>
                <a:lnTo>
                  <a:pt x="554267" y="1583531"/>
                </a:lnTo>
                <a:cubicBezTo>
                  <a:pt x="553209" y="2352939"/>
                  <a:pt x="553737" y="3122348"/>
                  <a:pt x="552679" y="3891756"/>
                </a:cubicBezTo>
                <a:lnTo>
                  <a:pt x="229" y="3888581"/>
                </a:lnTo>
                <a:cubicBezTo>
                  <a:pt x="1023" y="2589212"/>
                  <a:pt x="-564" y="1299369"/>
                  <a:pt x="230" y="0"/>
                </a:cubicBezTo>
                <a:close/>
              </a:path>
            </a:pathLst>
          </a:custGeom>
          <a:blipFill>
            <a:blip r:embed="rId2"/>
            <a:stretch>
              <a:fillRect/>
            </a:stretch>
          </a:blipFill>
        </p:spPr>
        <p:txBody>
          <a:bodyPr lIns="0" tIns="180000">
            <a:noAutofit/>
          </a:bodyPr>
          <a:lstStyle>
            <a:lvl1pPr marL="0" indent="0" algn="ctr">
              <a:buNone/>
              <a:defRPr sz="1400" b="1">
                <a:solidFill>
                  <a:schemeClr val="bg1"/>
                </a:solidFill>
              </a:defRPr>
            </a:lvl1pPr>
          </a:lstStyle>
          <a:p>
            <a:r>
              <a:rPr lang="en-GB"/>
              <a:t>Insert Picture</a:t>
            </a:r>
          </a:p>
        </p:txBody>
      </p:sp>
      <p:sp>
        <p:nvSpPr>
          <p:cNvPr id="2" name="Title 1">
            <a:extLst>
              <a:ext uri="{FF2B5EF4-FFF2-40B4-BE49-F238E27FC236}">
                <a16:creationId xmlns:a16="http://schemas.microsoft.com/office/drawing/2014/main" id="{3FF372F2-3336-5F90-EEDD-F15C90EA3F9E}"/>
              </a:ext>
            </a:extLst>
          </p:cNvPr>
          <p:cNvSpPr>
            <a:spLocks noGrp="1"/>
          </p:cNvSpPr>
          <p:nvPr>
            <p:ph type="title" hasCustomPrompt="1"/>
          </p:nvPr>
        </p:nvSpPr>
        <p:spPr/>
        <p:txBody>
          <a:bodyPr/>
          <a:lstStyle>
            <a:lvl1pPr>
              <a:defRPr>
                <a:solidFill>
                  <a:schemeClr val="bg1"/>
                </a:solidFill>
              </a:defRPr>
            </a:lvl1pPr>
          </a:lstStyle>
          <a:p>
            <a:r>
              <a:rPr lang="en-US"/>
              <a:t>Content Slide with Two Text Boxes</a:t>
            </a:r>
          </a:p>
        </p:txBody>
      </p:sp>
      <p:sp>
        <p:nvSpPr>
          <p:cNvPr id="7" name="Text Placeholder 5">
            <a:extLst>
              <a:ext uri="{FF2B5EF4-FFF2-40B4-BE49-F238E27FC236}">
                <a16:creationId xmlns:a16="http://schemas.microsoft.com/office/drawing/2014/main" id="{5BFFAC51-52F4-CFBB-D759-544FB12D6DB2}"/>
              </a:ext>
            </a:extLst>
          </p:cNvPr>
          <p:cNvSpPr>
            <a:spLocks noGrp="1"/>
          </p:cNvSpPr>
          <p:nvPr>
            <p:ph type="body" sz="quarter" idx="10"/>
          </p:nvPr>
        </p:nvSpPr>
        <p:spPr>
          <a:xfrm>
            <a:off x="536575" y="1053854"/>
            <a:ext cx="11119025" cy="358775"/>
          </a:xfrm>
        </p:spPr>
        <p:txBody>
          <a:bodyPr anchor="ctr" anchorCtr="0">
            <a:noAutofit/>
          </a:bodyPr>
          <a:lstStyle>
            <a:lvl1pPr marL="0" indent="0">
              <a:buNone/>
              <a:defRPr sz="2000">
                <a:solidFill>
                  <a:schemeClr val="bg1"/>
                </a:solidFill>
                <a:latin typeface="Open Sans SemiBold" pitchFamily="2" charset="0"/>
                <a:ea typeface="Open Sans SemiBold" pitchFamily="2" charset="0"/>
                <a:cs typeface="Open Sans SemiBold" pitchFamily="2" charset="0"/>
              </a:defRPr>
            </a:lvl1pPr>
            <a:lvl2pPr marL="180975" indent="0">
              <a:buNone/>
              <a:defRPr/>
            </a:lvl2pPr>
          </a:lstStyle>
          <a:p>
            <a:pPr lvl="0"/>
            <a:r>
              <a:rPr lang="en-US"/>
              <a:t>Click to edit Master text styles</a:t>
            </a:r>
          </a:p>
        </p:txBody>
      </p:sp>
    </p:spTree>
    <p:extLst>
      <p:ext uri="{BB962C8B-B14F-4D97-AF65-F5344CB8AC3E}">
        <p14:creationId xmlns:p14="http://schemas.microsoft.com/office/powerpoint/2010/main" val="196299298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 Boxes">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71E9949-C37B-AFF0-458C-C8E115B0618C}"/>
              </a:ext>
            </a:extLst>
          </p:cNvPr>
          <p:cNvSpPr/>
          <p:nvPr/>
        </p:nvSpPr>
        <p:spPr>
          <a:xfrm>
            <a:off x="556211" y="1584251"/>
            <a:ext cx="3551555" cy="4511749"/>
          </a:xfrm>
          <a:prstGeom prst="rect">
            <a:avLst/>
          </a:prstGeom>
          <a:solidFill>
            <a:schemeClr val="bg1"/>
          </a:solidFill>
          <a:ln w="9525">
            <a:solidFill>
              <a:srgbClr val="5A7E92"/>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C6D3031-9559-1984-77E9-FBBF292EA78B}"/>
              </a:ext>
            </a:extLst>
          </p:cNvPr>
          <p:cNvSpPr/>
          <p:nvPr/>
        </p:nvSpPr>
        <p:spPr>
          <a:xfrm>
            <a:off x="4306876" y="1584251"/>
            <a:ext cx="3551555" cy="4511749"/>
          </a:xfrm>
          <a:prstGeom prst="rect">
            <a:avLst/>
          </a:prstGeom>
          <a:solidFill>
            <a:schemeClr val="bg1"/>
          </a:solidFill>
          <a:ln w="9525">
            <a:solidFill>
              <a:srgbClr val="5A7E92"/>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BE04078-F4BF-8DB8-A4D5-BD1BAE822519}"/>
              </a:ext>
            </a:extLst>
          </p:cNvPr>
          <p:cNvSpPr/>
          <p:nvPr/>
        </p:nvSpPr>
        <p:spPr>
          <a:xfrm>
            <a:off x="8071275" y="1584251"/>
            <a:ext cx="3551555" cy="4511749"/>
          </a:xfrm>
          <a:prstGeom prst="rect">
            <a:avLst/>
          </a:prstGeom>
          <a:solidFill>
            <a:schemeClr val="bg1"/>
          </a:solidFill>
          <a:ln w="9525">
            <a:solidFill>
              <a:srgbClr val="5A7E92"/>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FF372F2-3336-5F90-EEDD-F15C90EA3F9E}"/>
              </a:ext>
            </a:extLst>
          </p:cNvPr>
          <p:cNvSpPr>
            <a:spLocks noGrp="1"/>
          </p:cNvSpPr>
          <p:nvPr userDrawn="1">
            <p:ph type="title" hasCustomPrompt="1"/>
          </p:nvPr>
        </p:nvSpPr>
        <p:spPr/>
        <p:txBody>
          <a:bodyPr/>
          <a:lstStyle/>
          <a:p>
            <a:r>
              <a:rPr lang="en-US"/>
              <a:t>Content Slide with Three Text Boxes</a:t>
            </a:r>
          </a:p>
        </p:txBody>
      </p:sp>
      <p:sp>
        <p:nvSpPr>
          <p:cNvPr id="3" name="Content Placeholder 2">
            <a:extLst>
              <a:ext uri="{FF2B5EF4-FFF2-40B4-BE49-F238E27FC236}">
                <a16:creationId xmlns:a16="http://schemas.microsoft.com/office/drawing/2014/main" id="{BD1C7759-1BBB-9ABD-C1A8-880F5503DDE6}"/>
              </a:ext>
            </a:extLst>
          </p:cNvPr>
          <p:cNvSpPr>
            <a:spLocks noGrp="1"/>
          </p:cNvSpPr>
          <p:nvPr userDrawn="1">
            <p:ph sz="half" idx="1"/>
          </p:nvPr>
        </p:nvSpPr>
        <p:spPr>
          <a:xfrm>
            <a:off x="838200" y="2273567"/>
            <a:ext cx="2983029" cy="3559341"/>
          </a:xfrm>
        </p:spPr>
        <p:txBody>
          <a:bodyPr>
            <a:noAutofit/>
          </a:bodyPr>
          <a:lstStyle>
            <a:lvl1pPr>
              <a:spcBef>
                <a:spcPts val="288"/>
              </a:spcBef>
              <a:buClrTx/>
              <a:defRPr sz="1200"/>
            </a:lvl1pPr>
            <a:lvl2pPr>
              <a:spcBef>
                <a:spcPts val="288"/>
              </a:spcBef>
              <a:defRPr sz="1100"/>
            </a:lvl2pPr>
            <a:lvl3pPr>
              <a:spcBef>
                <a:spcPts val="288"/>
              </a:spcBef>
              <a:defRPr sz="1050"/>
            </a:lvl3pPr>
            <a:lvl4pPr>
              <a:spcBef>
                <a:spcPts val="288"/>
              </a:spcBef>
              <a:defRPr sz="1000"/>
            </a:lvl4pPr>
            <a:lvl5pPr>
              <a:spcBef>
                <a:spcPts val="288"/>
              </a:spcBef>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9E919D8-5AD0-D84E-B755-D292F86C2765}"/>
              </a:ext>
            </a:extLst>
          </p:cNvPr>
          <p:cNvSpPr>
            <a:spLocks noGrp="1"/>
          </p:cNvSpPr>
          <p:nvPr userDrawn="1">
            <p:ph sz="half" idx="2"/>
          </p:nvPr>
        </p:nvSpPr>
        <p:spPr>
          <a:xfrm>
            <a:off x="4591250" y="2273567"/>
            <a:ext cx="2983832" cy="3559341"/>
          </a:xfrm>
        </p:spPr>
        <p:txBody>
          <a:bodyPr>
            <a:noAutofit/>
          </a:bodyPr>
          <a:lstStyle>
            <a:lvl1pPr>
              <a:spcBef>
                <a:spcPts val="288"/>
              </a:spcBef>
              <a:buClrTx/>
              <a:defRPr sz="1200"/>
            </a:lvl1pPr>
            <a:lvl2pPr>
              <a:spcBef>
                <a:spcPts val="288"/>
              </a:spcBef>
              <a:defRPr sz="1100"/>
            </a:lvl2pPr>
            <a:lvl3pPr>
              <a:spcBef>
                <a:spcPts val="288"/>
              </a:spcBef>
              <a:defRPr sz="1050"/>
            </a:lvl3pPr>
            <a:lvl4pPr>
              <a:spcBef>
                <a:spcPts val="288"/>
              </a:spcBef>
              <a:defRPr sz="1000"/>
            </a:lvl4pPr>
            <a:lvl5pPr>
              <a:spcBef>
                <a:spcPts val="288"/>
              </a:spcBef>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12">
            <a:extLst>
              <a:ext uri="{FF2B5EF4-FFF2-40B4-BE49-F238E27FC236}">
                <a16:creationId xmlns:a16="http://schemas.microsoft.com/office/drawing/2014/main" id="{F7B47F50-8501-7EFE-98B7-11B5D2D41F9B}"/>
              </a:ext>
            </a:extLst>
          </p:cNvPr>
          <p:cNvSpPr>
            <a:spLocks noGrp="1"/>
          </p:cNvSpPr>
          <p:nvPr userDrawn="1">
            <p:ph type="body" sz="quarter" idx="13" hasCustomPrompt="1"/>
          </p:nvPr>
        </p:nvSpPr>
        <p:spPr>
          <a:xfrm>
            <a:off x="838200" y="1829100"/>
            <a:ext cx="2983436" cy="365458"/>
          </a:xfrm>
        </p:spPr>
        <p:txBody>
          <a:bodyPr>
            <a:noAutofit/>
          </a:bodyPr>
          <a:lstStyle>
            <a:lvl1pPr marL="0" indent="0">
              <a:buNone/>
              <a:defRPr sz="1400" b="1" cap="all"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16" name="Text Placeholder 12">
            <a:extLst>
              <a:ext uri="{FF2B5EF4-FFF2-40B4-BE49-F238E27FC236}">
                <a16:creationId xmlns:a16="http://schemas.microsoft.com/office/drawing/2014/main" id="{52964264-4ACC-9A8C-EA68-E3875AEAAF24}"/>
              </a:ext>
            </a:extLst>
          </p:cNvPr>
          <p:cNvSpPr>
            <a:spLocks noGrp="1"/>
          </p:cNvSpPr>
          <p:nvPr userDrawn="1">
            <p:ph type="body" sz="quarter" idx="14" hasCustomPrompt="1"/>
          </p:nvPr>
        </p:nvSpPr>
        <p:spPr>
          <a:xfrm>
            <a:off x="4587374" y="1829100"/>
            <a:ext cx="2986199" cy="365458"/>
          </a:xfrm>
        </p:spPr>
        <p:txBody>
          <a:bodyPr>
            <a:noAutofit/>
          </a:bodyPr>
          <a:lstStyle>
            <a:lvl1pPr marL="0" indent="0">
              <a:buNone/>
              <a:defRPr sz="1400" b="1" cap="all"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12" name="Content Placeholder 3">
            <a:extLst>
              <a:ext uri="{FF2B5EF4-FFF2-40B4-BE49-F238E27FC236}">
                <a16:creationId xmlns:a16="http://schemas.microsoft.com/office/drawing/2014/main" id="{548AC152-D850-B940-3527-432A23835E06}"/>
              </a:ext>
            </a:extLst>
          </p:cNvPr>
          <p:cNvSpPr>
            <a:spLocks noGrp="1"/>
          </p:cNvSpPr>
          <p:nvPr userDrawn="1">
            <p:ph sz="half" idx="15"/>
          </p:nvPr>
        </p:nvSpPr>
        <p:spPr>
          <a:xfrm>
            <a:off x="8354728" y="2273567"/>
            <a:ext cx="2983832" cy="3559341"/>
          </a:xfrm>
        </p:spPr>
        <p:txBody>
          <a:bodyPr>
            <a:noAutofit/>
          </a:bodyPr>
          <a:lstStyle>
            <a:lvl1pPr>
              <a:spcBef>
                <a:spcPts val="288"/>
              </a:spcBef>
              <a:buClrTx/>
              <a:defRPr sz="1200"/>
            </a:lvl1pPr>
            <a:lvl2pPr>
              <a:spcBef>
                <a:spcPts val="288"/>
              </a:spcBef>
              <a:defRPr sz="1100"/>
            </a:lvl2pPr>
            <a:lvl3pPr>
              <a:spcBef>
                <a:spcPts val="288"/>
              </a:spcBef>
              <a:defRPr sz="1050"/>
            </a:lvl3pPr>
            <a:lvl4pPr>
              <a:spcBef>
                <a:spcPts val="288"/>
              </a:spcBef>
              <a:defRPr sz="1000"/>
            </a:lvl4pPr>
            <a:lvl5pPr>
              <a:spcBef>
                <a:spcPts val="288"/>
              </a:spcBef>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12">
            <a:extLst>
              <a:ext uri="{FF2B5EF4-FFF2-40B4-BE49-F238E27FC236}">
                <a16:creationId xmlns:a16="http://schemas.microsoft.com/office/drawing/2014/main" id="{B4243D17-9A44-7630-D1F2-924F58663B99}"/>
              </a:ext>
            </a:extLst>
          </p:cNvPr>
          <p:cNvSpPr>
            <a:spLocks noGrp="1"/>
          </p:cNvSpPr>
          <p:nvPr userDrawn="1">
            <p:ph type="body" sz="quarter" idx="16" hasCustomPrompt="1"/>
          </p:nvPr>
        </p:nvSpPr>
        <p:spPr>
          <a:xfrm>
            <a:off x="8350852" y="1829100"/>
            <a:ext cx="2986199" cy="365458"/>
          </a:xfrm>
        </p:spPr>
        <p:txBody>
          <a:bodyPr>
            <a:noAutofit/>
          </a:bodyPr>
          <a:lstStyle>
            <a:lvl1pPr marL="0" indent="0">
              <a:buNone/>
              <a:defRPr sz="1400" b="1" cap="all"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5" name="Slide Number Placeholder 3">
            <a:extLst>
              <a:ext uri="{FF2B5EF4-FFF2-40B4-BE49-F238E27FC236}">
                <a16:creationId xmlns:a16="http://schemas.microsoft.com/office/drawing/2014/main" id="{6740A249-D7F9-DBE1-7F7B-5393BA1C6691}"/>
              </a:ext>
            </a:extLst>
          </p:cNvPr>
          <p:cNvSpPr>
            <a:spLocks noGrp="1"/>
          </p:cNvSpPr>
          <p:nvPr>
            <p:ph type="sldNum" sz="quarter" idx="4"/>
          </p:nvPr>
        </p:nvSpPr>
        <p:spPr>
          <a:xfrm>
            <a:off x="8912400" y="6505200"/>
            <a:ext cx="2743200" cy="144000"/>
          </a:xfrm>
          <a:prstGeom prst="rect">
            <a:avLst/>
          </a:prstGeom>
        </p:spPr>
        <p:txBody>
          <a:bodyPr vert="horz" lIns="0" tIns="0" rIns="0" bIns="0" rtlCol="0" anchor="ctr"/>
          <a:lstStyle>
            <a:lvl1pPr algn="r">
              <a:defRPr sz="8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fld id="{ADD6FEE5-4C5E-9B47-B172-13D1EA355656}" type="slidenum">
              <a:rPr lang="en-US" smtClean="0"/>
              <a:pPr/>
              <a:t>‹#›</a:t>
            </a:fld>
            <a:endParaRPr lang="en-US"/>
          </a:p>
        </p:txBody>
      </p:sp>
      <p:sp>
        <p:nvSpPr>
          <p:cNvPr id="7" name="Text Placeholder 5">
            <a:extLst>
              <a:ext uri="{FF2B5EF4-FFF2-40B4-BE49-F238E27FC236}">
                <a16:creationId xmlns:a16="http://schemas.microsoft.com/office/drawing/2014/main" id="{19A3BE64-07A4-CA7E-5818-0E76445654A9}"/>
              </a:ext>
            </a:extLst>
          </p:cNvPr>
          <p:cNvSpPr>
            <a:spLocks noGrp="1"/>
          </p:cNvSpPr>
          <p:nvPr>
            <p:ph type="body" sz="quarter" idx="10"/>
          </p:nvPr>
        </p:nvSpPr>
        <p:spPr>
          <a:xfrm>
            <a:off x="536575" y="1053854"/>
            <a:ext cx="11119025" cy="358775"/>
          </a:xfrm>
        </p:spPr>
        <p:txBody>
          <a:bodyPr anchor="ctr" anchorCtr="0">
            <a:noAutofit/>
          </a:bodyPr>
          <a:lstStyle>
            <a:lvl1pPr marL="0" indent="0">
              <a:buNone/>
              <a:defRPr sz="2000">
                <a:solidFill>
                  <a:schemeClr val="accent1"/>
                </a:solidFill>
                <a:latin typeface="Open Sans SemiBold" pitchFamily="2" charset="0"/>
                <a:ea typeface="Open Sans SemiBold" pitchFamily="2" charset="0"/>
                <a:cs typeface="Open Sans SemiBold" pitchFamily="2" charset="0"/>
              </a:defRPr>
            </a:lvl1pPr>
            <a:lvl2pPr marL="180975" indent="0">
              <a:buNone/>
              <a:defRPr/>
            </a:lvl2pPr>
          </a:lstStyle>
          <a:p>
            <a:pPr lvl="0"/>
            <a:r>
              <a:rPr lang="en-US"/>
              <a:t>Click to edit Master text styles</a:t>
            </a:r>
          </a:p>
        </p:txBody>
      </p:sp>
    </p:spTree>
    <p:extLst>
      <p:ext uri="{BB962C8B-B14F-4D97-AF65-F5344CB8AC3E}">
        <p14:creationId xmlns:p14="http://schemas.microsoft.com/office/powerpoint/2010/main" val="260184120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3 Boxes">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71E9949-C37B-AFF0-458C-C8E115B0618C}"/>
              </a:ext>
            </a:extLst>
          </p:cNvPr>
          <p:cNvSpPr/>
          <p:nvPr/>
        </p:nvSpPr>
        <p:spPr>
          <a:xfrm>
            <a:off x="556211" y="1584251"/>
            <a:ext cx="3551555" cy="4511749"/>
          </a:xfrm>
          <a:prstGeom prst="rect">
            <a:avLst/>
          </a:prstGeom>
          <a:solidFill>
            <a:schemeClr val="bg1"/>
          </a:solidFill>
          <a:ln w="9525">
            <a:solidFill>
              <a:srgbClr val="5A7E92"/>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C6D3031-9559-1984-77E9-FBBF292EA78B}"/>
              </a:ext>
            </a:extLst>
          </p:cNvPr>
          <p:cNvSpPr/>
          <p:nvPr/>
        </p:nvSpPr>
        <p:spPr>
          <a:xfrm>
            <a:off x="4306876" y="1584251"/>
            <a:ext cx="3551555" cy="4511749"/>
          </a:xfrm>
          <a:prstGeom prst="rect">
            <a:avLst/>
          </a:prstGeom>
          <a:solidFill>
            <a:schemeClr val="bg1"/>
          </a:solidFill>
          <a:ln w="9525">
            <a:solidFill>
              <a:srgbClr val="5A7E92"/>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BE04078-F4BF-8DB8-A4D5-BD1BAE822519}"/>
              </a:ext>
            </a:extLst>
          </p:cNvPr>
          <p:cNvSpPr/>
          <p:nvPr/>
        </p:nvSpPr>
        <p:spPr>
          <a:xfrm>
            <a:off x="8071275" y="1584251"/>
            <a:ext cx="3551555" cy="4511749"/>
          </a:xfrm>
          <a:prstGeom prst="rect">
            <a:avLst/>
          </a:prstGeom>
          <a:solidFill>
            <a:schemeClr val="bg1"/>
          </a:solidFill>
          <a:ln w="9525">
            <a:solidFill>
              <a:srgbClr val="5A7E92"/>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FF372F2-3336-5F90-EEDD-F15C90EA3F9E}"/>
              </a:ext>
            </a:extLst>
          </p:cNvPr>
          <p:cNvSpPr>
            <a:spLocks noGrp="1"/>
          </p:cNvSpPr>
          <p:nvPr userDrawn="1">
            <p:ph type="title" hasCustomPrompt="1"/>
          </p:nvPr>
        </p:nvSpPr>
        <p:spPr/>
        <p:txBody>
          <a:bodyPr/>
          <a:lstStyle/>
          <a:p>
            <a:r>
              <a:rPr lang="en-US"/>
              <a:t>Content Slide with Three Text Boxes</a:t>
            </a:r>
          </a:p>
        </p:txBody>
      </p:sp>
      <p:sp>
        <p:nvSpPr>
          <p:cNvPr id="3" name="Content Placeholder 2">
            <a:extLst>
              <a:ext uri="{FF2B5EF4-FFF2-40B4-BE49-F238E27FC236}">
                <a16:creationId xmlns:a16="http://schemas.microsoft.com/office/drawing/2014/main" id="{BD1C7759-1BBB-9ABD-C1A8-880F5503DDE6}"/>
              </a:ext>
            </a:extLst>
          </p:cNvPr>
          <p:cNvSpPr>
            <a:spLocks noGrp="1"/>
          </p:cNvSpPr>
          <p:nvPr userDrawn="1">
            <p:ph sz="half" idx="1"/>
          </p:nvPr>
        </p:nvSpPr>
        <p:spPr>
          <a:xfrm>
            <a:off x="838200" y="4129429"/>
            <a:ext cx="2983029" cy="1674718"/>
          </a:xfrm>
        </p:spPr>
        <p:txBody>
          <a:bodyPr>
            <a:noAutofit/>
          </a:bodyPr>
          <a:lstStyle>
            <a:lvl1pPr>
              <a:spcBef>
                <a:spcPts val="288"/>
              </a:spcBef>
              <a:buClrTx/>
              <a:defRPr sz="1200"/>
            </a:lvl1pPr>
            <a:lvl2pPr>
              <a:spcBef>
                <a:spcPts val="288"/>
              </a:spcBef>
              <a:defRPr sz="1100"/>
            </a:lvl2pPr>
            <a:lvl3pPr>
              <a:spcBef>
                <a:spcPts val="288"/>
              </a:spcBef>
              <a:defRPr sz="1050"/>
            </a:lvl3pPr>
            <a:lvl4pPr>
              <a:spcBef>
                <a:spcPts val="288"/>
              </a:spcBef>
              <a:defRPr sz="1000"/>
            </a:lvl4pPr>
            <a:lvl5pPr>
              <a:spcBef>
                <a:spcPts val="288"/>
              </a:spcBef>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9E919D8-5AD0-D84E-B755-D292F86C2765}"/>
              </a:ext>
            </a:extLst>
          </p:cNvPr>
          <p:cNvSpPr>
            <a:spLocks noGrp="1"/>
          </p:cNvSpPr>
          <p:nvPr userDrawn="1">
            <p:ph sz="half" idx="2"/>
          </p:nvPr>
        </p:nvSpPr>
        <p:spPr>
          <a:xfrm>
            <a:off x="4591250" y="4129429"/>
            <a:ext cx="2983832" cy="1674718"/>
          </a:xfrm>
        </p:spPr>
        <p:txBody>
          <a:bodyPr>
            <a:noAutofit/>
          </a:bodyPr>
          <a:lstStyle>
            <a:lvl1pPr>
              <a:spcBef>
                <a:spcPts val="288"/>
              </a:spcBef>
              <a:buClrTx/>
              <a:defRPr sz="1200"/>
            </a:lvl1pPr>
            <a:lvl2pPr>
              <a:spcBef>
                <a:spcPts val="288"/>
              </a:spcBef>
              <a:defRPr sz="1100"/>
            </a:lvl2pPr>
            <a:lvl3pPr>
              <a:spcBef>
                <a:spcPts val="288"/>
              </a:spcBef>
              <a:defRPr sz="1050"/>
            </a:lvl3pPr>
            <a:lvl4pPr>
              <a:spcBef>
                <a:spcPts val="288"/>
              </a:spcBef>
              <a:defRPr sz="1000"/>
            </a:lvl4pPr>
            <a:lvl5pPr>
              <a:spcBef>
                <a:spcPts val="288"/>
              </a:spcBef>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12">
            <a:extLst>
              <a:ext uri="{FF2B5EF4-FFF2-40B4-BE49-F238E27FC236}">
                <a16:creationId xmlns:a16="http://schemas.microsoft.com/office/drawing/2014/main" id="{F7B47F50-8501-7EFE-98B7-11B5D2D41F9B}"/>
              </a:ext>
            </a:extLst>
          </p:cNvPr>
          <p:cNvSpPr>
            <a:spLocks noGrp="1"/>
          </p:cNvSpPr>
          <p:nvPr userDrawn="1">
            <p:ph type="body" sz="quarter" idx="13" hasCustomPrompt="1"/>
          </p:nvPr>
        </p:nvSpPr>
        <p:spPr>
          <a:xfrm>
            <a:off x="838200" y="3684961"/>
            <a:ext cx="2983436" cy="365458"/>
          </a:xfrm>
        </p:spPr>
        <p:txBody>
          <a:bodyPr>
            <a:noAutofit/>
          </a:bodyPr>
          <a:lstStyle>
            <a:lvl1pPr marL="0" indent="0">
              <a:buNone/>
              <a:defRPr sz="1400" b="1" cap="all"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16" name="Text Placeholder 12">
            <a:extLst>
              <a:ext uri="{FF2B5EF4-FFF2-40B4-BE49-F238E27FC236}">
                <a16:creationId xmlns:a16="http://schemas.microsoft.com/office/drawing/2014/main" id="{52964264-4ACC-9A8C-EA68-E3875AEAAF24}"/>
              </a:ext>
            </a:extLst>
          </p:cNvPr>
          <p:cNvSpPr>
            <a:spLocks noGrp="1"/>
          </p:cNvSpPr>
          <p:nvPr userDrawn="1">
            <p:ph type="body" sz="quarter" idx="14" hasCustomPrompt="1"/>
          </p:nvPr>
        </p:nvSpPr>
        <p:spPr>
          <a:xfrm>
            <a:off x="4587374" y="3684961"/>
            <a:ext cx="2986199" cy="365458"/>
          </a:xfrm>
        </p:spPr>
        <p:txBody>
          <a:bodyPr>
            <a:noAutofit/>
          </a:bodyPr>
          <a:lstStyle>
            <a:lvl1pPr marL="0" indent="0">
              <a:buNone/>
              <a:defRPr sz="1400" b="1" cap="all"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12" name="Content Placeholder 3">
            <a:extLst>
              <a:ext uri="{FF2B5EF4-FFF2-40B4-BE49-F238E27FC236}">
                <a16:creationId xmlns:a16="http://schemas.microsoft.com/office/drawing/2014/main" id="{548AC152-D850-B940-3527-432A23835E06}"/>
              </a:ext>
            </a:extLst>
          </p:cNvPr>
          <p:cNvSpPr>
            <a:spLocks noGrp="1"/>
          </p:cNvSpPr>
          <p:nvPr userDrawn="1">
            <p:ph sz="half" idx="15"/>
          </p:nvPr>
        </p:nvSpPr>
        <p:spPr>
          <a:xfrm>
            <a:off x="8354728" y="4129429"/>
            <a:ext cx="2983832" cy="1674718"/>
          </a:xfrm>
        </p:spPr>
        <p:txBody>
          <a:bodyPr>
            <a:noAutofit/>
          </a:bodyPr>
          <a:lstStyle>
            <a:lvl1pPr>
              <a:spcBef>
                <a:spcPts val="288"/>
              </a:spcBef>
              <a:buClrTx/>
              <a:defRPr sz="1200"/>
            </a:lvl1pPr>
            <a:lvl2pPr>
              <a:spcBef>
                <a:spcPts val="288"/>
              </a:spcBef>
              <a:defRPr sz="1100"/>
            </a:lvl2pPr>
            <a:lvl3pPr>
              <a:spcBef>
                <a:spcPts val="288"/>
              </a:spcBef>
              <a:defRPr sz="1050"/>
            </a:lvl3pPr>
            <a:lvl4pPr>
              <a:spcBef>
                <a:spcPts val="288"/>
              </a:spcBef>
              <a:defRPr sz="1000"/>
            </a:lvl4pPr>
            <a:lvl5pPr>
              <a:spcBef>
                <a:spcPts val="288"/>
              </a:spcBef>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12">
            <a:extLst>
              <a:ext uri="{FF2B5EF4-FFF2-40B4-BE49-F238E27FC236}">
                <a16:creationId xmlns:a16="http://schemas.microsoft.com/office/drawing/2014/main" id="{B4243D17-9A44-7630-D1F2-924F58663B99}"/>
              </a:ext>
            </a:extLst>
          </p:cNvPr>
          <p:cNvSpPr>
            <a:spLocks noGrp="1"/>
          </p:cNvSpPr>
          <p:nvPr userDrawn="1">
            <p:ph type="body" sz="quarter" idx="16" hasCustomPrompt="1"/>
          </p:nvPr>
        </p:nvSpPr>
        <p:spPr>
          <a:xfrm>
            <a:off x="8350852" y="3684961"/>
            <a:ext cx="2986199" cy="365458"/>
          </a:xfrm>
        </p:spPr>
        <p:txBody>
          <a:bodyPr>
            <a:noAutofit/>
          </a:bodyPr>
          <a:lstStyle>
            <a:lvl1pPr marL="0" indent="0">
              <a:buNone/>
              <a:defRPr sz="1400" b="1" cap="all"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5" name="Slide Number Placeholder 3">
            <a:extLst>
              <a:ext uri="{FF2B5EF4-FFF2-40B4-BE49-F238E27FC236}">
                <a16:creationId xmlns:a16="http://schemas.microsoft.com/office/drawing/2014/main" id="{6740A249-D7F9-DBE1-7F7B-5393BA1C6691}"/>
              </a:ext>
            </a:extLst>
          </p:cNvPr>
          <p:cNvSpPr>
            <a:spLocks noGrp="1"/>
          </p:cNvSpPr>
          <p:nvPr>
            <p:ph type="sldNum" sz="quarter" idx="4"/>
          </p:nvPr>
        </p:nvSpPr>
        <p:spPr>
          <a:xfrm>
            <a:off x="8912400" y="6505200"/>
            <a:ext cx="2743200" cy="144000"/>
          </a:xfrm>
          <a:prstGeom prst="rect">
            <a:avLst/>
          </a:prstGeom>
        </p:spPr>
        <p:txBody>
          <a:bodyPr vert="horz" lIns="0" tIns="0" rIns="0" bIns="0" rtlCol="0" anchor="ctr"/>
          <a:lstStyle>
            <a:lvl1pPr algn="r">
              <a:defRPr sz="8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fld id="{ADD6FEE5-4C5E-9B47-B172-13D1EA355656}" type="slidenum">
              <a:rPr lang="en-US" smtClean="0"/>
              <a:pPr/>
              <a:t>‹#›</a:t>
            </a:fld>
            <a:endParaRPr lang="en-US"/>
          </a:p>
        </p:txBody>
      </p:sp>
      <p:sp>
        <p:nvSpPr>
          <p:cNvPr id="7" name="Text Placeholder 5">
            <a:extLst>
              <a:ext uri="{FF2B5EF4-FFF2-40B4-BE49-F238E27FC236}">
                <a16:creationId xmlns:a16="http://schemas.microsoft.com/office/drawing/2014/main" id="{19A3BE64-07A4-CA7E-5818-0E76445654A9}"/>
              </a:ext>
            </a:extLst>
          </p:cNvPr>
          <p:cNvSpPr>
            <a:spLocks noGrp="1"/>
          </p:cNvSpPr>
          <p:nvPr>
            <p:ph type="body" sz="quarter" idx="10"/>
          </p:nvPr>
        </p:nvSpPr>
        <p:spPr>
          <a:xfrm>
            <a:off x="536575" y="1053854"/>
            <a:ext cx="11119025" cy="358775"/>
          </a:xfrm>
        </p:spPr>
        <p:txBody>
          <a:bodyPr anchor="ctr" anchorCtr="0">
            <a:noAutofit/>
          </a:bodyPr>
          <a:lstStyle>
            <a:lvl1pPr marL="0" indent="0">
              <a:buNone/>
              <a:defRPr sz="2000">
                <a:solidFill>
                  <a:schemeClr val="accent1"/>
                </a:solidFill>
                <a:latin typeface="Open Sans SemiBold" pitchFamily="2" charset="0"/>
                <a:ea typeface="Open Sans SemiBold" pitchFamily="2" charset="0"/>
                <a:cs typeface="Open Sans SemiBold" pitchFamily="2" charset="0"/>
              </a:defRPr>
            </a:lvl1pPr>
            <a:lvl2pPr marL="180975" indent="0">
              <a:buNone/>
              <a:defRPr/>
            </a:lvl2pPr>
          </a:lstStyle>
          <a:p>
            <a:pPr lvl="0"/>
            <a:r>
              <a:rPr lang="en-US"/>
              <a:t>Click to edit Master text styles</a:t>
            </a:r>
          </a:p>
        </p:txBody>
      </p:sp>
      <p:sp>
        <p:nvSpPr>
          <p:cNvPr id="19" name="Picture Placeholder 14">
            <a:extLst>
              <a:ext uri="{FF2B5EF4-FFF2-40B4-BE49-F238E27FC236}">
                <a16:creationId xmlns:a16="http://schemas.microsoft.com/office/drawing/2014/main" id="{4CEBB9D7-F786-3470-5376-A2591C3C5C88}"/>
              </a:ext>
            </a:extLst>
          </p:cNvPr>
          <p:cNvSpPr>
            <a:spLocks noGrp="1"/>
          </p:cNvSpPr>
          <p:nvPr>
            <p:ph type="pic" sz="quarter" idx="24" hasCustomPrompt="1"/>
          </p:nvPr>
        </p:nvSpPr>
        <p:spPr>
          <a:xfrm>
            <a:off x="815871" y="1839079"/>
            <a:ext cx="3015788" cy="1593054"/>
          </a:xfrm>
          <a:blipFill>
            <a:blip r:embed="rId2"/>
            <a:stretch>
              <a:fillRect/>
            </a:stretch>
          </a:blipFill>
          <a:ln>
            <a:noFill/>
          </a:ln>
          <a:effectLst/>
        </p:spPr>
        <p:txBody>
          <a:bodyPr/>
          <a:lstStyle>
            <a:lvl1pPr marL="0" indent="0">
              <a:buNone/>
              <a:defRPr/>
            </a:lvl1pPr>
          </a:lstStyle>
          <a:p>
            <a:r>
              <a:rPr lang="en-US"/>
              <a:t> </a:t>
            </a:r>
          </a:p>
        </p:txBody>
      </p:sp>
      <p:sp>
        <p:nvSpPr>
          <p:cNvPr id="20" name="Picture Placeholder 14">
            <a:extLst>
              <a:ext uri="{FF2B5EF4-FFF2-40B4-BE49-F238E27FC236}">
                <a16:creationId xmlns:a16="http://schemas.microsoft.com/office/drawing/2014/main" id="{A3548B69-A3E7-04B7-5DC7-912CD1808130}"/>
              </a:ext>
            </a:extLst>
          </p:cNvPr>
          <p:cNvSpPr>
            <a:spLocks noGrp="1"/>
          </p:cNvSpPr>
          <p:nvPr>
            <p:ph type="pic" sz="quarter" idx="25" hasCustomPrompt="1"/>
          </p:nvPr>
        </p:nvSpPr>
        <p:spPr>
          <a:xfrm>
            <a:off x="4564911" y="1839078"/>
            <a:ext cx="3015788" cy="1591056"/>
          </a:xfrm>
          <a:blipFill>
            <a:blip r:embed="rId2"/>
            <a:stretch>
              <a:fillRect/>
            </a:stretch>
          </a:blipFill>
          <a:ln>
            <a:noFill/>
          </a:ln>
          <a:effectLst/>
        </p:spPr>
        <p:txBody>
          <a:bodyPr/>
          <a:lstStyle>
            <a:lvl1pPr marL="0" indent="0">
              <a:buNone/>
              <a:defRPr/>
            </a:lvl1pPr>
          </a:lstStyle>
          <a:p>
            <a:r>
              <a:rPr lang="en-US"/>
              <a:t> </a:t>
            </a:r>
          </a:p>
        </p:txBody>
      </p:sp>
      <p:sp>
        <p:nvSpPr>
          <p:cNvPr id="21" name="Picture Placeholder 14">
            <a:extLst>
              <a:ext uri="{FF2B5EF4-FFF2-40B4-BE49-F238E27FC236}">
                <a16:creationId xmlns:a16="http://schemas.microsoft.com/office/drawing/2014/main" id="{2229D320-4289-7150-C463-6F12D9773717}"/>
              </a:ext>
            </a:extLst>
          </p:cNvPr>
          <p:cNvSpPr>
            <a:spLocks noGrp="1"/>
          </p:cNvSpPr>
          <p:nvPr>
            <p:ph type="pic" sz="quarter" idx="26" hasCustomPrompt="1"/>
          </p:nvPr>
        </p:nvSpPr>
        <p:spPr>
          <a:xfrm>
            <a:off x="8341383" y="1839078"/>
            <a:ext cx="3015788" cy="1591056"/>
          </a:xfrm>
          <a:blipFill>
            <a:blip r:embed="rId2"/>
            <a:stretch>
              <a:fillRect/>
            </a:stretch>
          </a:blipFill>
          <a:ln>
            <a:noFill/>
          </a:ln>
          <a:effectLst/>
        </p:spPr>
        <p:txBody>
          <a:bodyPr/>
          <a:lstStyle>
            <a:lvl1pPr marL="0" indent="0">
              <a:buNone/>
              <a:defRPr/>
            </a:lvl1pPr>
          </a:lstStyle>
          <a:p>
            <a:r>
              <a:rPr lang="en-US"/>
              <a:t> </a:t>
            </a:r>
          </a:p>
        </p:txBody>
      </p:sp>
    </p:spTree>
    <p:extLst>
      <p:ext uri="{BB962C8B-B14F-4D97-AF65-F5344CB8AC3E}">
        <p14:creationId xmlns:p14="http://schemas.microsoft.com/office/powerpoint/2010/main" val="119410137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 Boxes Slat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71E9949-C37B-AFF0-458C-C8E115B0618C}"/>
              </a:ext>
            </a:extLst>
          </p:cNvPr>
          <p:cNvSpPr/>
          <p:nvPr/>
        </p:nvSpPr>
        <p:spPr>
          <a:xfrm>
            <a:off x="556211" y="1584251"/>
            <a:ext cx="3551555" cy="4511749"/>
          </a:xfrm>
          <a:prstGeom prst="rect">
            <a:avLst/>
          </a:prstGeom>
          <a:solidFill>
            <a:schemeClr val="bg1"/>
          </a:solidFill>
          <a:ln w="9525">
            <a:solidFill>
              <a:schemeClr val="accent2"/>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C6D3031-9559-1984-77E9-FBBF292EA78B}"/>
              </a:ext>
            </a:extLst>
          </p:cNvPr>
          <p:cNvSpPr/>
          <p:nvPr/>
        </p:nvSpPr>
        <p:spPr>
          <a:xfrm>
            <a:off x="4306876" y="1584251"/>
            <a:ext cx="3551555" cy="4511749"/>
          </a:xfrm>
          <a:prstGeom prst="rect">
            <a:avLst/>
          </a:prstGeom>
          <a:solidFill>
            <a:schemeClr val="bg1"/>
          </a:solidFill>
          <a:ln w="9525">
            <a:solidFill>
              <a:schemeClr val="accent2"/>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BE04078-F4BF-8DB8-A4D5-BD1BAE822519}"/>
              </a:ext>
            </a:extLst>
          </p:cNvPr>
          <p:cNvSpPr/>
          <p:nvPr/>
        </p:nvSpPr>
        <p:spPr>
          <a:xfrm>
            <a:off x="8071275" y="1584251"/>
            <a:ext cx="3551555" cy="4511749"/>
          </a:xfrm>
          <a:prstGeom prst="rect">
            <a:avLst/>
          </a:prstGeom>
          <a:solidFill>
            <a:schemeClr val="bg1"/>
          </a:solidFill>
          <a:ln w="9525">
            <a:solidFill>
              <a:schemeClr val="accent2"/>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D1C7759-1BBB-9ABD-C1A8-880F5503DDE6}"/>
              </a:ext>
            </a:extLst>
          </p:cNvPr>
          <p:cNvSpPr>
            <a:spLocks noGrp="1"/>
          </p:cNvSpPr>
          <p:nvPr userDrawn="1">
            <p:ph sz="half" idx="1"/>
          </p:nvPr>
        </p:nvSpPr>
        <p:spPr>
          <a:xfrm>
            <a:off x="838200" y="2273567"/>
            <a:ext cx="2983029" cy="3559341"/>
          </a:xfrm>
        </p:spPr>
        <p:txBody>
          <a:bodyPr>
            <a:noAutofit/>
          </a:bodyPr>
          <a:lstStyle>
            <a:lvl1pPr>
              <a:spcBef>
                <a:spcPts val="288"/>
              </a:spcBef>
              <a:buClrTx/>
              <a:defRPr sz="1200"/>
            </a:lvl1pPr>
            <a:lvl2pPr>
              <a:spcBef>
                <a:spcPts val="288"/>
              </a:spcBef>
              <a:defRPr sz="1100"/>
            </a:lvl2pPr>
            <a:lvl3pPr>
              <a:spcBef>
                <a:spcPts val="288"/>
              </a:spcBef>
              <a:defRPr sz="1050"/>
            </a:lvl3pPr>
            <a:lvl4pPr>
              <a:spcBef>
                <a:spcPts val="288"/>
              </a:spcBef>
              <a:defRPr sz="1000"/>
            </a:lvl4pPr>
            <a:lvl5pPr>
              <a:spcBef>
                <a:spcPts val="288"/>
              </a:spcBef>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9E919D8-5AD0-D84E-B755-D292F86C2765}"/>
              </a:ext>
            </a:extLst>
          </p:cNvPr>
          <p:cNvSpPr>
            <a:spLocks noGrp="1"/>
          </p:cNvSpPr>
          <p:nvPr userDrawn="1">
            <p:ph sz="half" idx="2"/>
          </p:nvPr>
        </p:nvSpPr>
        <p:spPr>
          <a:xfrm>
            <a:off x="4591250" y="2273567"/>
            <a:ext cx="2983832" cy="3559341"/>
          </a:xfrm>
        </p:spPr>
        <p:txBody>
          <a:bodyPr>
            <a:noAutofit/>
          </a:bodyPr>
          <a:lstStyle>
            <a:lvl1pPr>
              <a:spcBef>
                <a:spcPts val="288"/>
              </a:spcBef>
              <a:buClrTx/>
              <a:defRPr sz="1200"/>
            </a:lvl1pPr>
            <a:lvl2pPr>
              <a:spcBef>
                <a:spcPts val="288"/>
              </a:spcBef>
              <a:defRPr sz="1100"/>
            </a:lvl2pPr>
            <a:lvl3pPr>
              <a:spcBef>
                <a:spcPts val="288"/>
              </a:spcBef>
              <a:defRPr sz="1050"/>
            </a:lvl3pPr>
            <a:lvl4pPr>
              <a:spcBef>
                <a:spcPts val="288"/>
              </a:spcBef>
              <a:defRPr sz="1000"/>
            </a:lvl4pPr>
            <a:lvl5pPr>
              <a:spcBef>
                <a:spcPts val="288"/>
              </a:spcBef>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12">
            <a:extLst>
              <a:ext uri="{FF2B5EF4-FFF2-40B4-BE49-F238E27FC236}">
                <a16:creationId xmlns:a16="http://schemas.microsoft.com/office/drawing/2014/main" id="{F7B47F50-8501-7EFE-98B7-11B5D2D41F9B}"/>
              </a:ext>
            </a:extLst>
          </p:cNvPr>
          <p:cNvSpPr>
            <a:spLocks noGrp="1"/>
          </p:cNvSpPr>
          <p:nvPr userDrawn="1">
            <p:ph type="body" sz="quarter" idx="13" hasCustomPrompt="1"/>
          </p:nvPr>
        </p:nvSpPr>
        <p:spPr>
          <a:xfrm>
            <a:off x="838200" y="1829100"/>
            <a:ext cx="2983436" cy="365458"/>
          </a:xfrm>
        </p:spPr>
        <p:txBody>
          <a:bodyPr>
            <a:noAutofit/>
          </a:bodyPr>
          <a:lstStyle>
            <a:lvl1pPr marL="0" indent="0">
              <a:buNone/>
              <a:defRPr sz="1400" b="1" cap="all"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16" name="Text Placeholder 12">
            <a:extLst>
              <a:ext uri="{FF2B5EF4-FFF2-40B4-BE49-F238E27FC236}">
                <a16:creationId xmlns:a16="http://schemas.microsoft.com/office/drawing/2014/main" id="{52964264-4ACC-9A8C-EA68-E3875AEAAF24}"/>
              </a:ext>
            </a:extLst>
          </p:cNvPr>
          <p:cNvSpPr>
            <a:spLocks noGrp="1"/>
          </p:cNvSpPr>
          <p:nvPr userDrawn="1">
            <p:ph type="body" sz="quarter" idx="14" hasCustomPrompt="1"/>
          </p:nvPr>
        </p:nvSpPr>
        <p:spPr>
          <a:xfrm>
            <a:off x="4587374" y="1829100"/>
            <a:ext cx="2986199" cy="365458"/>
          </a:xfrm>
        </p:spPr>
        <p:txBody>
          <a:bodyPr>
            <a:noAutofit/>
          </a:bodyPr>
          <a:lstStyle>
            <a:lvl1pPr marL="0" indent="0">
              <a:buNone/>
              <a:defRPr sz="1400" b="1" cap="all"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12" name="Content Placeholder 3">
            <a:extLst>
              <a:ext uri="{FF2B5EF4-FFF2-40B4-BE49-F238E27FC236}">
                <a16:creationId xmlns:a16="http://schemas.microsoft.com/office/drawing/2014/main" id="{548AC152-D850-B940-3527-432A23835E06}"/>
              </a:ext>
            </a:extLst>
          </p:cNvPr>
          <p:cNvSpPr>
            <a:spLocks noGrp="1"/>
          </p:cNvSpPr>
          <p:nvPr userDrawn="1">
            <p:ph sz="half" idx="15"/>
          </p:nvPr>
        </p:nvSpPr>
        <p:spPr>
          <a:xfrm>
            <a:off x="8354728" y="2273567"/>
            <a:ext cx="2983832" cy="3559341"/>
          </a:xfrm>
        </p:spPr>
        <p:txBody>
          <a:bodyPr>
            <a:noAutofit/>
          </a:bodyPr>
          <a:lstStyle>
            <a:lvl1pPr>
              <a:spcBef>
                <a:spcPts val="288"/>
              </a:spcBef>
              <a:buClrTx/>
              <a:defRPr sz="1200"/>
            </a:lvl1pPr>
            <a:lvl2pPr>
              <a:spcBef>
                <a:spcPts val="288"/>
              </a:spcBef>
              <a:defRPr sz="1100"/>
            </a:lvl2pPr>
            <a:lvl3pPr>
              <a:spcBef>
                <a:spcPts val="288"/>
              </a:spcBef>
              <a:defRPr sz="1050"/>
            </a:lvl3pPr>
            <a:lvl4pPr>
              <a:spcBef>
                <a:spcPts val="288"/>
              </a:spcBef>
              <a:defRPr sz="1000"/>
            </a:lvl4pPr>
            <a:lvl5pPr>
              <a:spcBef>
                <a:spcPts val="288"/>
              </a:spcBef>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12">
            <a:extLst>
              <a:ext uri="{FF2B5EF4-FFF2-40B4-BE49-F238E27FC236}">
                <a16:creationId xmlns:a16="http://schemas.microsoft.com/office/drawing/2014/main" id="{B4243D17-9A44-7630-D1F2-924F58663B99}"/>
              </a:ext>
            </a:extLst>
          </p:cNvPr>
          <p:cNvSpPr>
            <a:spLocks noGrp="1"/>
          </p:cNvSpPr>
          <p:nvPr userDrawn="1">
            <p:ph type="body" sz="quarter" idx="16" hasCustomPrompt="1"/>
          </p:nvPr>
        </p:nvSpPr>
        <p:spPr>
          <a:xfrm>
            <a:off x="8350852" y="1829100"/>
            <a:ext cx="2986199" cy="365458"/>
          </a:xfrm>
        </p:spPr>
        <p:txBody>
          <a:bodyPr>
            <a:noAutofit/>
          </a:bodyPr>
          <a:lstStyle>
            <a:lvl1pPr marL="0" indent="0">
              <a:buNone/>
              <a:defRPr sz="1400" b="1" cap="all"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5" name="Slide Number Placeholder 3">
            <a:extLst>
              <a:ext uri="{FF2B5EF4-FFF2-40B4-BE49-F238E27FC236}">
                <a16:creationId xmlns:a16="http://schemas.microsoft.com/office/drawing/2014/main" id="{4A6B6760-EE89-67B9-0CD3-9155B90B1021}"/>
              </a:ext>
            </a:extLst>
          </p:cNvPr>
          <p:cNvSpPr>
            <a:spLocks noGrp="1"/>
          </p:cNvSpPr>
          <p:nvPr>
            <p:ph type="sldNum" sz="quarter" idx="4"/>
          </p:nvPr>
        </p:nvSpPr>
        <p:spPr>
          <a:xfrm>
            <a:off x="8912400" y="6505200"/>
            <a:ext cx="2743200" cy="144000"/>
          </a:xfrm>
          <a:prstGeom prst="rect">
            <a:avLst/>
          </a:prstGeom>
        </p:spPr>
        <p:txBody>
          <a:bodyPr vert="horz" lIns="0" tIns="0" rIns="0" bIns="0" rtlCol="0" anchor="ctr"/>
          <a:lstStyle>
            <a:lvl1pPr algn="r">
              <a:defRPr sz="8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fld id="{ADD6FEE5-4C5E-9B47-B172-13D1EA355656}" type="slidenum">
              <a:rPr lang="en-US" smtClean="0"/>
              <a:pPr/>
              <a:t>‹#›</a:t>
            </a:fld>
            <a:endParaRPr lang="en-US"/>
          </a:p>
        </p:txBody>
      </p:sp>
      <p:sp>
        <p:nvSpPr>
          <p:cNvPr id="9" name="Picture Placeholder 15">
            <a:extLst>
              <a:ext uri="{FF2B5EF4-FFF2-40B4-BE49-F238E27FC236}">
                <a16:creationId xmlns:a16="http://schemas.microsoft.com/office/drawing/2014/main" id="{D4C541D2-8560-2278-BE04-C33F624067C8}"/>
              </a:ext>
            </a:extLst>
          </p:cNvPr>
          <p:cNvSpPr>
            <a:spLocks noGrp="1"/>
          </p:cNvSpPr>
          <p:nvPr>
            <p:ph type="pic" sz="quarter" idx="17" hasCustomPrompt="1"/>
          </p:nvPr>
        </p:nvSpPr>
        <p:spPr>
          <a:xfrm>
            <a:off x="-2382" y="-2"/>
            <a:ext cx="12194382" cy="3890167"/>
          </a:xfrm>
          <a:custGeom>
            <a:avLst/>
            <a:gdLst>
              <a:gd name="connsiteX0" fmla="*/ 0 w 12192000"/>
              <a:gd name="connsiteY0" fmla="*/ 0 h 3908425"/>
              <a:gd name="connsiteX1" fmla="*/ 12192000 w 12192000"/>
              <a:gd name="connsiteY1" fmla="*/ 0 h 3908425"/>
              <a:gd name="connsiteX2" fmla="*/ 12192000 w 12192000"/>
              <a:gd name="connsiteY2" fmla="*/ 3908425 h 3908425"/>
              <a:gd name="connsiteX3" fmla="*/ 0 w 12192000"/>
              <a:gd name="connsiteY3" fmla="*/ 3908425 h 3908425"/>
              <a:gd name="connsiteX4" fmla="*/ 0 w 12192000"/>
              <a:gd name="connsiteY4" fmla="*/ 0 h 3908425"/>
              <a:gd name="connsiteX0" fmla="*/ 0 w 12192000"/>
              <a:gd name="connsiteY0" fmla="*/ 0 h 3908425"/>
              <a:gd name="connsiteX1" fmla="*/ 12192000 w 12192000"/>
              <a:gd name="connsiteY1" fmla="*/ 0 h 3908425"/>
              <a:gd name="connsiteX2" fmla="*/ 12192000 w 12192000"/>
              <a:gd name="connsiteY2" fmla="*/ 3908425 h 3908425"/>
              <a:gd name="connsiteX3" fmla="*/ 555625 w 12192000"/>
              <a:gd name="connsiteY3" fmla="*/ 3908425 h 3908425"/>
              <a:gd name="connsiteX4" fmla="*/ 0 w 12192000"/>
              <a:gd name="connsiteY4" fmla="*/ 3908425 h 3908425"/>
              <a:gd name="connsiteX5" fmla="*/ 0 w 12192000"/>
              <a:gd name="connsiteY5" fmla="*/ 0 h 3908425"/>
              <a:gd name="connsiteX0" fmla="*/ 0 w 12192000"/>
              <a:gd name="connsiteY0" fmla="*/ 0 h 3908425"/>
              <a:gd name="connsiteX1" fmla="*/ 12192000 w 12192000"/>
              <a:gd name="connsiteY1" fmla="*/ 0 h 3908425"/>
              <a:gd name="connsiteX2" fmla="*/ 12192000 w 12192000"/>
              <a:gd name="connsiteY2" fmla="*/ 3908425 h 3908425"/>
              <a:gd name="connsiteX3" fmla="*/ 1746250 w 12192000"/>
              <a:gd name="connsiteY3" fmla="*/ 3908425 h 3908425"/>
              <a:gd name="connsiteX4" fmla="*/ 555625 w 12192000"/>
              <a:gd name="connsiteY4" fmla="*/ 3908425 h 3908425"/>
              <a:gd name="connsiteX5" fmla="*/ 0 w 12192000"/>
              <a:gd name="connsiteY5" fmla="*/ 3908425 h 3908425"/>
              <a:gd name="connsiteX6" fmla="*/ 0 w 12192000"/>
              <a:gd name="connsiteY6" fmla="*/ 0 h 3908425"/>
              <a:gd name="connsiteX0" fmla="*/ 0 w 12192000"/>
              <a:gd name="connsiteY0" fmla="*/ 0 h 3908425"/>
              <a:gd name="connsiteX1" fmla="*/ 12192000 w 12192000"/>
              <a:gd name="connsiteY1" fmla="*/ 0 h 3908425"/>
              <a:gd name="connsiteX2" fmla="*/ 12192000 w 12192000"/>
              <a:gd name="connsiteY2" fmla="*/ 3908425 h 3908425"/>
              <a:gd name="connsiteX3" fmla="*/ 558800 w 12192000"/>
              <a:gd name="connsiteY3" fmla="*/ 1600200 h 3908425"/>
              <a:gd name="connsiteX4" fmla="*/ 555625 w 12192000"/>
              <a:gd name="connsiteY4" fmla="*/ 3908425 h 3908425"/>
              <a:gd name="connsiteX5" fmla="*/ 0 w 12192000"/>
              <a:gd name="connsiteY5" fmla="*/ 3908425 h 3908425"/>
              <a:gd name="connsiteX6" fmla="*/ 0 w 12192000"/>
              <a:gd name="connsiteY6" fmla="*/ 0 h 3908425"/>
              <a:gd name="connsiteX0" fmla="*/ 0 w 12192000"/>
              <a:gd name="connsiteY0" fmla="*/ 0 h 3908425"/>
              <a:gd name="connsiteX1" fmla="*/ 12192000 w 12192000"/>
              <a:gd name="connsiteY1" fmla="*/ 0 h 3908425"/>
              <a:gd name="connsiteX2" fmla="*/ 12192000 w 12192000"/>
              <a:gd name="connsiteY2" fmla="*/ 3908425 h 3908425"/>
              <a:gd name="connsiteX3" fmla="*/ 6022975 w 12192000"/>
              <a:gd name="connsiteY3" fmla="*/ 2679700 h 3908425"/>
              <a:gd name="connsiteX4" fmla="*/ 558800 w 12192000"/>
              <a:gd name="connsiteY4" fmla="*/ 1600200 h 3908425"/>
              <a:gd name="connsiteX5" fmla="*/ 555625 w 12192000"/>
              <a:gd name="connsiteY5" fmla="*/ 3908425 h 3908425"/>
              <a:gd name="connsiteX6" fmla="*/ 0 w 12192000"/>
              <a:gd name="connsiteY6" fmla="*/ 3908425 h 3908425"/>
              <a:gd name="connsiteX7" fmla="*/ 0 w 12192000"/>
              <a:gd name="connsiteY7" fmla="*/ 0 h 3908425"/>
              <a:gd name="connsiteX0" fmla="*/ 0 w 12192000"/>
              <a:gd name="connsiteY0" fmla="*/ 0 h 3908425"/>
              <a:gd name="connsiteX1" fmla="*/ 12192000 w 12192000"/>
              <a:gd name="connsiteY1" fmla="*/ 0 h 3908425"/>
              <a:gd name="connsiteX2" fmla="*/ 12192000 w 12192000"/>
              <a:gd name="connsiteY2" fmla="*/ 3908425 h 3908425"/>
              <a:gd name="connsiteX3" fmla="*/ 5997575 w 12192000"/>
              <a:gd name="connsiteY3" fmla="*/ 1600200 h 3908425"/>
              <a:gd name="connsiteX4" fmla="*/ 558800 w 12192000"/>
              <a:gd name="connsiteY4" fmla="*/ 1600200 h 3908425"/>
              <a:gd name="connsiteX5" fmla="*/ 555625 w 12192000"/>
              <a:gd name="connsiteY5" fmla="*/ 3908425 h 3908425"/>
              <a:gd name="connsiteX6" fmla="*/ 0 w 12192000"/>
              <a:gd name="connsiteY6" fmla="*/ 3908425 h 3908425"/>
              <a:gd name="connsiteX7" fmla="*/ 0 w 12192000"/>
              <a:gd name="connsiteY7" fmla="*/ 0 h 3908425"/>
              <a:gd name="connsiteX0" fmla="*/ 0 w 12192000"/>
              <a:gd name="connsiteY0" fmla="*/ 0 h 3908425"/>
              <a:gd name="connsiteX1" fmla="*/ 12192000 w 12192000"/>
              <a:gd name="connsiteY1" fmla="*/ 0 h 3908425"/>
              <a:gd name="connsiteX2" fmla="*/ 12192000 w 12192000"/>
              <a:gd name="connsiteY2" fmla="*/ 3908425 h 3908425"/>
              <a:gd name="connsiteX3" fmla="*/ 8423275 w 12192000"/>
              <a:gd name="connsiteY3" fmla="*/ 2505075 h 3908425"/>
              <a:gd name="connsiteX4" fmla="*/ 5997575 w 12192000"/>
              <a:gd name="connsiteY4" fmla="*/ 1600200 h 3908425"/>
              <a:gd name="connsiteX5" fmla="*/ 558800 w 12192000"/>
              <a:gd name="connsiteY5" fmla="*/ 1600200 h 3908425"/>
              <a:gd name="connsiteX6" fmla="*/ 555625 w 12192000"/>
              <a:gd name="connsiteY6" fmla="*/ 3908425 h 3908425"/>
              <a:gd name="connsiteX7" fmla="*/ 0 w 12192000"/>
              <a:gd name="connsiteY7" fmla="*/ 3908425 h 3908425"/>
              <a:gd name="connsiteX8" fmla="*/ 0 w 12192000"/>
              <a:gd name="connsiteY8" fmla="*/ 0 h 3908425"/>
              <a:gd name="connsiteX0" fmla="*/ 0 w 12192000"/>
              <a:gd name="connsiteY0" fmla="*/ 0 h 4168775"/>
              <a:gd name="connsiteX1" fmla="*/ 12192000 w 12192000"/>
              <a:gd name="connsiteY1" fmla="*/ 0 h 4168775"/>
              <a:gd name="connsiteX2" fmla="*/ 12192000 w 12192000"/>
              <a:gd name="connsiteY2" fmla="*/ 3908425 h 4168775"/>
              <a:gd name="connsiteX3" fmla="*/ 6007100 w 12192000"/>
              <a:gd name="connsiteY3" fmla="*/ 4168775 h 4168775"/>
              <a:gd name="connsiteX4" fmla="*/ 5997575 w 12192000"/>
              <a:gd name="connsiteY4" fmla="*/ 1600200 h 4168775"/>
              <a:gd name="connsiteX5" fmla="*/ 558800 w 12192000"/>
              <a:gd name="connsiteY5" fmla="*/ 1600200 h 4168775"/>
              <a:gd name="connsiteX6" fmla="*/ 555625 w 12192000"/>
              <a:gd name="connsiteY6" fmla="*/ 3908425 h 4168775"/>
              <a:gd name="connsiteX7" fmla="*/ 0 w 12192000"/>
              <a:gd name="connsiteY7" fmla="*/ 3908425 h 4168775"/>
              <a:gd name="connsiteX8" fmla="*/ 0 w 12192000"/>
              <a:gd name="connsiteY8" fmla="*/ 0 h 4168775"/>
              <a:gd name="connsiteX0" fmla="*/ 0 w 12192000"/>
              <a:gd name="connsiteY0" fmla="*/ 0 h 3911600"/>
              <a:gd name="connsiteX1" fmla="*/ 12192000 w 12192000"/>
              <a:gd name="connsiteY1" fmla="*/ 0 h 3911600"/>
              <a:gd name="connsiteX2" fmla="*/ 12192000 w 12192000"/>
              <a:gd name="connsiteY2" fmla="*/ 3908425 h 3911600"/>
              <a:gd name="connsiteX3" fmla="*/ 6003925 w 12192000"/>
              <a:gd name="connsiteY3" fmla="*/ 3911600 h 3911600"/>
              <a:gd name="connsiteX4" fmla="*/ 5997575 w 12192000"/>
              <a:gd name="connsiteY4" fmla="*/ 1600200 h 3911600"/>
              <a:gd name="connsiteX5" fmla="*/ 558800 w 12192000"/>
              <a:gd name="connsiteY5" fmla="*/ 1600200 h 3911600"/>
              <a:gd name="connsiteX6" fmla="*/ 555625 w 12192000"/>
              <a:gd name="connsiteY6" fmla="*/ 3908425 h 3911600"/>
              <a:gd name="connsiteX7" fmla="*/ 0 w 12192000"/>
              <a:gd name="connsiteY7" fmla="*/ 3908425 h 3911600"/>
              <a:gd name="connsiteX8" fmla="*/ 0 w 12192000"/>
              <a:gd name="connsiteY8" fmla="*/ 0 h 3911600"/>
              <a:gd name="connsiteX0" fmla="*/ 0 w 12192000"/>
              <a:gd name="connsiteY0" fmla="*/ 0 h 3911600"/>
              <a:gd name="connsiteX1" fmla="*/ 12192000 w 12192000"/>
              <a:gd name="connsiteY1" fmla="*/ 0 h 3911600"/>
              <a:gd name="connsiteX2" fmla="*/ 12192000 w 12192000"/>
              <a:gd name="connsiteY2" fmla="*/ 3908425 h 3911600"/>
              <a:gd name="connsiteX3" fmla="*/ 6191250 w 12192000"/>
              <a:gd name="connsiteY3" fmla="*/ 3911600 h 3911600"/>
              <a:gd name="connsiteX4" fmla="*/ 6003925 w 12192000"/>
              <a:gd name="connsiteY4" fmla="*/ 3911600 h 3911600"/>
              <a:gd name="connsiteX5" fmla="*/ 5997575 w 12192000"/>
              <a:gd name="connsiteY5" fmla="*/ 1600200 h 3911600"/>
              <a:gd name="connsiteX6" fmla="*/ 558800 w 12192000"/>
              <a:gd name="connsiteY6" fmla="*/ 1600200 h 3911600"/>
              <a:gd name="connsiteX7" fmla="*/ 555625 w 12192000"/>
              <a:gd name="connsiteY7" fmla="*/ 3908425 h 3911600"/>
              <a:gd name="connsiteX8" fmla="*/ 0 w 12192000"/>
              <a:gd name="connsiteY8" fmla="*/ 3908425 h 3911600"/>
              <a:gd name="connsiteX9" fmla="*/ 0 w 12192000"/>
              <a:gd name="connsiteY9" fmla="*/ 0 h 3911600"/>
              <a:gd name="connsiteX0" fmla="*/ 0 w 12192000"/>
              <a:gd name="connsiteY0" fmla="*/ 0 h 3911600"/>
              <a:gd name="connsiteX1" fmla="*/ 12192000 w 12192000"/>
              <a:gd name="connsiteY1" fmla="*/ 0 h 3911600"/>
              <a:gd name="connsiteX2" fmla="*/ 12192000 w 12192000"/>
              <a:gd name="connsiteY2" fmla="*/ 3908425 h 3911600"/>
              <a:gd name="connsiteX3" fmla="*/ 6365875 w 12192000"/>
              <a:gd name="connsiteY3" fmla="*/ 3911600 h 3911600"/>
              <a:gd name="connsiteX4" fmla="*/ 6191250 w 12192000"/>
              <a:gd name="connsiteY4" fmla="*/ 3911600 h 3911600"/>
              <a:gd name="connsiteX5" fmla="*/ 6003925 w 12192000"/>
              <a:gd name="connsiteY5" fmla="*/ 3911600 h 3911600"/>
              <a:gd name="connsiteX6" fmla="*/ 5997575 w 12192000"/>
              <a:gd name="connsiteY6" fmla="*/ 1600200 h 3911600"/>
              <a:gd name="connsiteX7" fmla="*/ 558800 w 12192000"/>
              <a:gd name="connsiteY7" fmla="*/ 1600200 h 3911600"/>
              <a:gd name="connsiteX8" fmla="*/ 555625 w 12192000"/>
              <a:gd name="connsiteY8" fmla="*/ 3908425 h 3911600"/>
              <a:gd name="connsiteX9" fmla="*/ 0 w 12192000"/>
              <a:gd name="connsiteY9" fmla="*/ 3908425 h 3911600"/>
              <a:gd name="connsiteX10" fmla="*/ 0 w 12192000"/>
              <a:gd name="connsiteY10" fmla="*/ 0 h 3911600"/>
              <a:gd name="connsiteX0" fmla="*/ 0 w 12192000"/>
              <a:gd name="connsiteY0" fmla="*/ 0 h 3911600"/>
              <a:gd name="connsiteX1" fmla="*/ 12192000 w 12192000"/>
              <a:gd name="connsiteY1" fmla="*/ 0 h 3911600"/>
              <a:gd name="connsiteX2" fmla="*/ 12192000 w 12192000"/>
              <a:gd name="connsiteY2" fmla="*/ 3908425 h 3911600"/>
              <a:gd name="connsiteX3" fmla="*/ 6191250 w 12192000"/>
              <a:gd name="connsiteY3" fmla="*/ 1600200 h 3911600"/>
              <a:gd name="connsiteX4" fmla="*/ 6191250 w 12192000"/>
              <a:gd name="connsiteY4" fmla="*/ 3911600 h 3911600"/>
              <a:gd name="connsiteX5" fmla="*/ 6003925 w 12192000"/>
              <a:gd name="connsiteY5" fmla="*/ 3911600 h 3911600"/>
              <a:gd name="connsiteX6" fmla="*/ 5997575 w 12192000"/>
              <a:gd name="connsiteY6" fmla="*/ 1600200 h 3911600"/>
              <a:gd name="connsiteX7" fmla="*/ 558800 w 12192000"/>
              <a:gd name="connsiteY7" fmla="*/ 1600200 h 3911600"/>
              <a:gd name="connsiteX8" fmla="*/ 555625 w 12192000"/>
              <a:gd name="connsiteY8" fmla="*/ 3908425 h 3911600"/>
              <a:gd name="connsiteX9" fmla="*/ 0 w 12192000"/>
              <a:gd name="connsiteY9" fmla="*/ 3908425 h 3911600"/>
              <a:gd name="connsiteX10" fmla="*/ 0 w 12192000"/>
              <a:gd name="connsiteY10" fmla="*/ 0 h 3911600"/>
              <a:gd name="connsiteX0" fmla="*/ 0 w 12192000"/>
              <a:gd name="connsiteY0" fmla="*/ 0 h 3911600"/>
              <a:gd name="connsiteX1" fmla="*/ 12192000 w 12192000"/>
              <a:gd name="connsiteY1" fmla="*/ 0 h 3911600"/>
              <a:gd name="connsiteX2" fmla="*/ 12192000 w 12192000"/>
              <a:gd name="connsiteY2" fmla="*/ 3908425 h 3911600"/>
              <a:gd name="connsiteX3" fmla="*/ 11652250 w 12192000"/>
              <a:gd name="connsiteY3" fmla="*/ 3698875 h 3911600"/>
              <a:gd name="connsiteX4" fmla="*/ 6191250 w 12192000"/>
              <a:gd name="connsiteY4" fmla="*/ 1600200 h 3911600"/>
              <a:gd name="connsiteX5" fmla="*/ 6191250 w 12192000"/>
              <a:gd name="connsiteY5" fmla="*/ 3911600 h 3911600"/>
              <a:gd name="connsiteX6" fmla="*/ 6003925 w 12192000"/>
              <a:gd name="connsiteY6" fmla="*/ 3911600 h 3911600"/>
              <a:gd name="connsiteX7" fmla="*/ 5997575 w 12192000"/>
              <a:gd name="connsiteY7" fmla="*/ 1600200 h 3911600"/>
              <a:gd name="connsiteX8" fmla="*/ 558800 w 12192000"/>
              <a:gd name="connsiteY8" fmla="*/ 1600200 h 3911600"/>
              <a:gd name="connsiteX9" fmla="*/ 555625 w 12192000"/>
              <a:gd name="connsiteY9" fmla="*/ 3908425 h 3911600"/>
              <a:gd name="connsiteX10" fmla="*/ 0 w 12192000"/>
              <a:gd name="connsiteY10" fmla="*/ 3908425 h 3911600"/>
              <a:gd name="connsiteX11" fmla="*/ 0 w 12192000"/>
              <a:gd name="connsiteY11" fmla="*/ 0 h 3911600"/>
              <a:gd name="connsiteX0" fmla="*/ 0 w 12192000"/>
              <a:gd name="connsiteY0" fmla="*/ 0 h 3911600"/>
              <a:gd name="connsiteX1" fmla="*/ 12192000 w 12192000"/>
              <a:gd name="connsiteY1" fmla="*/ 0 h 3911600"/>
              <a:gd name="connsiteX2" fmla="*/ 12192000 w 12192000"/>
              <a:gd name="connsiteY2" fmla="*/ 3908425 h 3911600"/>
              <a:gd name="connsiteX3" fmla="*/ 11633200 w 12192000"/>
              <a:gd name="connsiteY3" fmla="*/ 1600200 h 3911600"/>
              <a:gd name="connsiteX4" fmla="*/ 6191250 w 12192000"/>
              <a:gd name="connsiteY4" fmla="*/ 1600200 h 3911600"/>
              <a:gd name="connsiteX5" fmla="*/ 6191250 w 12192000"/>
              <a:gd name="connsiteY5" fmla="*/ 3911600 h 3911600"/>
              <a:gd name="connsiteX6" fmla="*/ 6003925 w 12192000"/>
              <a:gd name="connsiteY6" fmla="*/ 3911600 h 3911600"/>
              <a:gd name="connsiteX7" fmla="*/ 5997575 w 12192000"/>
              <a:gd name="connsiteY7" fmla="*/ 1600200 h 3911600"/>
              <a:gd name="connsiteX8" fmla="*/ 558800 w 12192000"/>
              <a:gd name="connsiteY8" fmla="*/ 1600200 h 3911600"/>
              <a:gd name="connsiteX9" fmla="*/ 555625 w 12192000"/>
              <a:gd name="connsiteY9" fmla="*/ 3908425 h 3911600"/>
              <a:gd name="connsiteX10" fmla="*/ 0 w 12192000"/>
              <a:gd name="connsiteY10" fmla="*/ 3908425 h 3911600"/>
              <a:gd name="connsiteX11" fmla="*/ 0 w 12192000"/>
              <a:gd name="connsiteY11" fmla="*/ 0 h 3911600"/>
              <a:gd name="connsiteX0" fmla="*/ 0 w 12192000"/>
              <a:gd name="connsiteY0" fmla="*/ 0 h 3911600"/>
              <a:gd name="connsiteX1" fmla="*/ 12192000 w 12192000"/>
              <a:gd name="connsiteY1" fmla="*/ 0 h 3911600"/>
              <a:gd name="connsiteX2" fmla="*/ 12192000 w 12192000"/>
              <a:gd name="connsiteY2" fmla="*/ 3908425 h 3911600"/>
              <a:gd name="connsiteX3" fmla="*/ 11988800 w 12192000"/>
              <a:gd name="connsiteY3" fmla="*/ 3070225 h 3911600"/>
              <a:gd name="connsiteX4" fmla="*/ 11633200 w 12192000"/>
              <a:gd name="connsiteY4" fmla="*/ 1600200 h 3911600"/>
              <a:gd name="connsiteX5" fmla="*/ 6191250 w 12192000"/>
              <a:gd name="connsiteY5" fmla="*/ 1600200 h 3911600"/>
              <a:gd name="connsiteX6" fmla="*/ 6191250 w 12192000"/>
              <a:gd name="connsiteY6" fmla="*/ 3911600 h 3911600"/>
              <a:gd name="connsiteX7" fmla="*/ 6003925 w 12192000"/>
              <a:gd name="connsiteY7" fmla="*/ 3911600 h 3911600"/>
              <a:gd name="connsiteX8" fmla="*/ 5997575 w 12192000"/>
              <a:gd name="connsiteY8" fmla="*/ 1600200 h 3911600"/>
              <a:gd name="connsiteX9" fmla="*/ 558800 w 12192000"/>
              <a:gd name="connsiteY9" fmla="*/ 1600200 h 3911600"/>
              <a:gd name="connsiteX10" fmla="*/ 555625 w 12192000"/>
              <a:gd name="connsiteY10" fmla="*/ 3908425 h 3911600"/>
              <a:gd name="connsiteX11" fmla="*/ 0 w 12192000"/>
              <a:gd name="connsiteY11" fmla="*/ 3908425 h 3911600"/>
              <a:gd name="connsiteX12" fmla="*/ 0 w 12192000"/>
              <a:gd name="connsiteY12" fmla="*/ 0 h 3911600"/>
              <a:gd name="connsiteX0" fmla="*/ 0 w 12192000"/>
              <a:gd name="connsiteY0" fmla="*/ 0 h 3911600"/>
              <a:gd name="connsiteX1" fmla="*/ 12192000 w 12192000"/>
              <a:gd name="connsiteY1" fmla="*/ 0 h 3911600"/>
              <a:gd name="connsiteX2" fmla="*/ 12192000 w 12192000"/>
              <a:gd name="connsiteY2" fmla="*/ 3908425 h 3911600"/>
              <a:gd name="connsiteX3" fmla="*/ 11639550 w 12192000"/>
              <a:gd name="connsiteY3" fmla="*/ 3911600 h 3911600"/>
              <a:gd name="connsiteX4" fmla="*/ 11633200 w 12192000"/>
              <a:gd name="connsiteY4" fmla="*/ 1600200 h 3911600"/>
              <a:gd name="connsiteX5" fmla="*/ 6191250 w 12192000"/>
              <a:gd name="connsiteY5" fmla="*/ 1600200 h 3911600"/>
              <a:gd name="connsiteX6" fmla="*/ 6191250 w 12192000"/>
              <a:gd name="connsiteY6" fmla="*/ 3911600 h 3911600"/>
              <a:gd name="connsiteX7" fmla="*/ 6003925 w 12192000"/>
              <a:gd name="connsiteY7" fmla="*/ 3911600 h 3911600"/>
              <a:gd name="connsiteX8" fmla="*/ 5997575 w 12192000"/>
              <a:gd name="connsiteY8" fmla="*/ 1600200 h 3911600"/>
              <a:gd name="connsiteX9" fmla="*/ 558800 w 12192000"/>
              <a:gd name="connsiteY9" fmla="*/ 1600200 h 3911600"/>
              <a:gd name="connsiteX10" fmla="*/ 555625 w 12192000"/>
              <a:gd name="connsiteY10" fmla="*/ 3908425 h 3911600"/>
              <a:gd name="connsiteX11" fmla="*/ 0 w 12192000"/>
              <a:gd name="connsiteY11" fmla="*/ 3908425 h 3911600"/>
              <a:gd name="connsiteX12" fmla="*/ 0 w 12192000"/>
              <a:gd name="connsiteY12" fmla="*/ 0 h 3911600"/>
              <a:gd name="connsiteX0" fmla="*/ 0 w 12192000"/>
              <a:gd name="connsiteY0" fmla="*/ 0 h 3911600"/>
              <a:gd name="connsiteX1" fmla="*/ 12192000 w 12192000"/>
              <a:gd name="connsiteY1" fmla="*/ 0 h 3911600"/>
              <a:gd name="connsiteX2" fmla="*/ 12192000 w 12192000"/>
              <a:gd name="connsiteY2" fmla="*/ 3908425 h 3911600"/>
              <a:gd name="connsiteX3" fmla="*/ 11639550 w 12192000"/>
              <a:gd name="connsiteY3" fmla="*/ 3911600 h 3911600"/>
              <a:gd name="connsiteX4" fmla="*/ 11639550 w 12192000"/>
              <a:gd name="connsiteY4" fmla="*/ 1597025 h 3911600"/>
              <a:gd name="connsiteX5" fmla="*/ 6191250 w 12192000"/>
              <a:gd name="connsiteY5" fmla="*/ 1600200 h 3911600"/>
              <a:gd name="connsiteX6" fmla="*/ 6191250 w 12192000"/>
              <a:gd name="connsiteY6" fmla="*/ 3911600 h 3911600"/>
              <a:gd name="connsiteX7" fmla="*/ 6003925 w 12192000"/>
              <a:gd name="connsiteY7" fmla="*/ 3911600 h 3911600"/>
              <a:gd name="connsiteX8" fmla="*/ 5997575 w 12192000"/>
              <a:gd name="connsiteY8" fmla="*/ 1600200 h 3911600"/>
              <a:gd name="connsiteX9" fmla="*/ 558800 w 12192000"/>
              <a:gd name="connsiteY9" fmla="*/ 1600200 h 3911600"/>
              <a:gd name="connsiteX10" fmla="*/ 555625 w 12192000"/>
              <a:gd name="connsiteY10" fmla="*/ 3908425 h 3911600"/>
              <a:gd name="connsiteX11" fmla="*/ 0 w 12192000"/>
              <a:gd name="connsiteY11" fmla="*/ 3908425 h 3911600"/>
              <a:gd name="connsiteX12" fmla="*/ 0 w 12192000"/>
              <a:gd name="connsiteY12" fmla="*/ 0 h 3911600"/>
              <a:gd name="connsiteX0" fmla="*/ 0 w 12192000"/>
              <a:gd name="connsiteY0" fmla="*/ 0 h 3911600"/>
              <a:gd name="connsiteX1" fmla="*/ 12192000 w 12192000"/>
              <a:gd name="connsiteY1" fmla="*/ 0 h 3911600"/>
              <a:gd name="connsiteX2" fmla="*/ 12192000 w 12192000"/>
              <a:gd name="connsiteY2" fmla="*/ 3908425 h 3911600"/>
              <a:gd name="connsiteX3" fmla="*/ 11639550 w 12192000"/>
              <a:gd name="connsiteY3" fmla="*/ 3911600 h 3911600"/>
              <a:gd name="connsiteX4" fmla="*/ 11639550 w 12192000"/>
              <a:gd name="connsiteY4" fmla="*/ 1597025 h 3911600"/>
              <a:gd name="connsiteX5" fmla="*/ 6191250 w 12192000"/>
              <a:gd name="connsiteY5" fmla="*/ 1600200 h 3911600"/>
              <a:gd name="connsiteX6" fmla="*/ 6191250 w 12192000"/>
              <a:gd name="connsiteY6" fmla="*/ 3911600 h 3911600"/>
              <a:gd name="connsiteX7" fmla="*/ 6003925 w 12192000"/>
              <a:gd name="connsiteY7" fmla="*/ 3911600 h 3911600"/>
              <a:gd name="connsiteX8" fmla="*/ 4115435 w 12192000"/>
              <a:gd name="connsiteY8" fmla="*/ 1600200 h 3911600"/>
              <a:gd name="connsiteX9" fmla="*/ 558800 w 12192000"/>
              <a:gd name="connsiteY9" fmla="*/ 1600200 h 3911600"/>
              <a:gd name="connsiteX10" fmla="*/ 555625 w 12192000"/>
              <a:gd name="connsiteY10" fmla="*/ 3908425 h 3911600"/>
              <a:gd name="connsiteX11" fmla="*/ 0 w 12192000"/>
              <a:gd name="connsiteY11" fmla="*/ 3908425 h 3911600"/>
              <a:gd name="connsiteX12" fmla="*/ 0 w 12192000"/>
              <a:gd name="connsiteY12" fmla="*/ 0 h 3911600"/>
              <a:gd name="connsiteX0" fmla="*/ 0 w 12192000"/>
              <a:gd name="connsiteY0" fmla="*/ 0 h 3911600"/>
              <a:gd name="connsiteX1" fmla="*/ 12192000 w 12192000"/>
              <a:gd name="connsiteY1" fmla="*/ 0 h 3911600"/>
              <a:gd name="connsiteX2" fmla="*/ 12192000 w 12192000"/>
              <a:gd name="connsiteY2" fmla="*/ 3908425 h 3911600"/>
              <a:gd name="connsiteX3" fmla="*/ 11639550 w 12192000"/>
              <a:gd name="connsiteY3" fmla="*/ 3911600 h 3911600"/>
              <a:gd name="connsiteX4" fmla="*/ 11639550 w 12192000"/>
              <a:gd name="connsiteY4" fmla="*/ 1597025 h 3911600"/>
              <a:gd name="connsiteX5" fmla="*/ 6191250 w 12192000"/>
              <a:gd name="connsiteY5" fmla="*/ 1600200 h 3911600"/>
              <a:gd name="connsiteX6" fmla="*/ 6191250 w 12192000"/>
              <a:gd name="connsiteY6" fmla="*/ 3911600 h 3911600"/>
              <a:gd name="connsiteX7" fmla="*/ 4106545 w 12192000"/>
              <a:gd name="connsiteY7" fmla="*/ 3896360 h 3911600"/>
              <a:gd name="connsiteX8" fmla="*/ 4115435 w 12192000"/>
              <a:gd name="connsiteY8" fmla="*/ 1600200 h 3911600"/>
              <a:gd name="connsiteX9" fmla="*/ 558800 w 12192000"/>
              <a:gd name="connsiteY9" fmla="*/ 1600200 h 3911600"/>
              <a:gd name="connsiteX10" fmla="*/ 555625 w 12192000"/>
              <a:gd name="connsiteY10" fmla="*/ 3908425 h 3911600"/>
              <a:gd name="connsiteX11" fmla="*/ 0 w 12192000"/>
              <a:gd name="connsiteY11" fmla="*/ 3908425 h 3911600"/>
              <a:gd name="connsiteX12" fmla="*/ 0 w 12192000"/>
              <a:gd name="connsiteY12" fmla="*/ 0 h 3911600"/>
              <a:gd name="connsiteX0" fmla="*/ 0 w 12192000"/>
              <a:gd name="connsiteY0" fmla="*/ 0 h 3911600"/>
              <a:gd name="connsiteX1" fmla="*/ 12192000 w 12192000"/>
              <a:gd name="connsiteY1" fmla="*/ 0 h 3911600"/>
              <a:gd name="connsiteX2" fmla="*/ 12192000 w 12192000"/>
              <a:gd name="connsiteY2" fmla="*/ 3908425 h 3911600"/>
              <a:gd name="connsiteX3" fmla="*/ 11639550 w 12192000"/>
              <a:gd name="connsiteY3" fmla="*/ 3911600 h 3911600"/>
              <a:gd name="connsiteX4" fmla="*/ 11639550 w 12192000"/>
              <a:gd name="connsiteY4" fmla="*/ 1597025 h 3911600"/>
              <a:gd name="connsiteX5" fmla="*/ 6191250 w 12192000"/>
              <a:gd name="connsiteY5" fmla="*/ 1600200 h 3911600"/>
              <a:gd name="connsiteX6" fmla="*/ 4309110 w 12192000"/>
              <a:gd name="connsiteY6" fmla="*/ 3903980 h 3911600"/>
              <a:gd name="connsiteX7" fmla="*/ 4106545 w 12192000"/>
              <a:gd name="connsiteY7" fmla="*/ 3896360 h 3911600"/>
              <a:gd name="connsiteX8" fmla="*/ 4115435 w 12192000"/>
              <a:gd name="connsiteY8" fmla="*/ 1600200 h 3911600"/>
              <a:gd name="connsiteX9" fmla="*/ 558800 w 12192000"/>
              <a:gd name="connsiteY9" fmla="*/ 1600200 h 3911600"/>
              <a:gd name="connsiteX10" fmla="*/ 555625 w 12192000"/>
              <a:gd name="connsiteY10" fmla="*/ 3908425 h 3911600"/>
              <a:gd name="connsiteX11" fmla="*/ 0 w 12192000"/>
              <a:gd name="connsiteY11" fmla="*/ 3908425 h 3911600"/>
              <a:gd name="connsiteX12" fmla="*/ 0 w 12192000"/>
              <a:gd name="connsiteY12" fmla="*/ 0 h 3911600"/>
              <a:gd name="connsiteX0" fmla="*/ 0 w 12192000"/>
              <a:gd name="connsiteY0" fmla="*/ 0 h 3911600"/>
              <a:gd name="connsiteX1" fmla="*/ 12192000 w 12192000"/>
              <a:gd name="connsiteY1" fmla="*/ 0 h 3911600"/>
              <a:gd name="connsiteX2" fmla="*/ 12192000 w 12192000"/>
              <a:gd name="connsiteY2" fmla="*/ 3908425 h 3911600"/>
              <a:gd name="connsiteX3" fmla="*/ 11639550 w 12192000"/>
              <a:gd name="connsiteY3" fmla="*/ 3911600 h 3911600"/>
              <a:gd name="connsiteX4" fmla="*/ 11639550 w 12192000"/>
              <a:gd name="connsiteY4" fmla="*/ 1597025 h 3911600"/>
              <a:gd name="connsiteX5" fmla="*/ 4309110 w 12192000"/>
              <a:gd name="connsiteY5" fmla="*/ 1584960 h 3911600"/>
              <a:gd name="connsiteX6" fmla="*/ 4309110 w 12192000"/>
              <a:gd name="connsiteY6" fmla="*/ 3903980 h 3911600"/>
              <a:gd name="connsiteX7" fmla="*/ 4106545 w 12192000"/>
              <a:gd name="connsiteY7" fmla="*/ 3896360 h 3911600"/>
              <a:gd name="connsiteX8" fmla="*/ 4115435 w 12192000"/>
              <a:gd name="connsiteY8" fmla="*/ 1600200 h 3911600"/>
              <a:gd name="connsiteX9" fmla="*/ 558800 w 12192000"/>
              <a:gd name="connsiteY9" fmla="*/ 1600200 h 3911600"/>
              <a:gd name="connsiteX10" fmla="*/ 555625 w 12192000"/>
              <a:gd name="connsiteY10" fmla="*/ 3908425 h 3911600"/>
              <a:gd name="connsiteX11" fmla="*/ 0 w 12192000"/>
              <a:gd name="connsiteY11" fmla="*/ 3908425 h 3911600"/>
              <a:gd name="connsiteX12" fmla="*/ 0 w 12192000"/>
              <a:gd name="connsiteY12" fmla="*/ 0 h 3911600"/>
              <a:gd name="connsiteX0" fmla="*/ 0 w 12192000"/>
              <a:gd name="connsiteY0" fmla="*/ 0 h 3911600"/>
              <a:gd name="connsiteX1" fmla="*/ 12192000 w 12192000"/>
              <a:gd name="connsiteY1" fmla="*/ 0 h 3911600"/>
              <a:gd name="connsiteX2" fmla="*/ 12192000 w 12192000"/>
              <a:gd name="connsiteY2" fmla="*/ 3908425 h 3911600"/>
              <a:gd name="connsiteX3" fmla="*/ 11639550 w 12192000"/>
              <a:gd name="connsiteY3" fmla="*/ 3911600 h 3911600"/>
              <a:gd name="connsiteX4" fmla="*/ 11639550 w 12192000"/>
              <a:gd name="connsiteY4" fmla="*/ 1597025 h 3911600"/>
              <a:gd name="connsiteX5" fmla="*/ 4309110 w 12192000"/>
              <a:gd name="connsiteY5" fmla="*/ 1584960 h 3911600"/>
              <a:gd name="connsiteX6" fmla="*/ 4309110 w 12192000"/>
              <a:gd name="connsiteY6" fmla="*/ 3903980 h 3911600"/>
              <a:gd name="connsiteX7" fmla="*/ 4106545 w 12192000"/>
              <a:gd name="connsiteY7" fmla="*/ 3896360 h 3911600"/>
              <a:gd name="connsiteX8" fmla="*/ 4109085 w 12192000"/>
              <a:gd name="connsiteY8" fmla="*/ 1590675 h 3911600"/>
              <a:gd name="connsiteX9" fmla="*/ 558800 w 12192000"/>
              <a:gd name="connsiteY9" fmla="*/ 1600200 h 3911600"/>
              <a:gd name="connsiteX10" fmla="*/ 555625 w 12192000"/>
              <a:gd name="connsiteY10" fmla="*/ 3908425 h 3911600"/>
              <a:gd name="connsiteX11" fmla="*/ 0 w 12192000"/>
              <a:gd name="connsiteY11" fmla="*/ 3908425 h 3911600"/>
              <a:gd name="connsiteX12" fmla="*/ 0 w 12192000"/>
              <a:gd name="connsiteY12" fmla="*/ 0 h 3911600"/>
              <a:gd name="connsiteX0" fmla="*/ 0 w 12192000"/>
              <a:gd name="connsiteY0" fmla="*/ 0 h 3911600"/>
              <a:gd name="connsiteX1" fmla="*/ 12192000 w 12192000"/>
              <a:gd name="connsiteY1" fmla="*/ 0 h 3911600"/>
              <a:gd name="connsiteX2" fmla="*/ 12192000 w 12192000"/>
              <a:gd name="connsiteY2" fmla="*/ 3908425 h 3911600"/>
              <a:gd name="connsiteX3" fmla="*/ 11639550 w 12192000"/>
              <a:gd name="connsiteY3" fmla="*/ 3911600 h 3911600"/>
              <a:gd name="connsiteX4" fmla="*/ 11639550 w 12192000"/>
              <a:gd name="connsiteY4" fmla="*/ 1597025 h 3911600"/>
              <a:gd name="connsiteX5" fmla="*/ 4309110 w 12192000"/>
              <a:gd name="connsiteY5" fmla="*/ 1591310 h 3911600"/>
              <a:gd name="connsiteX6" fmla="*/ 4309110 w 12192000"/>
              <a:gd name="connsiteY6" fmla="*/ 3903980 h 3911600"/>
              <a:gd name="connsiteX7" fmla="*/ 4106545 w 12192000"/>
              <a:gd name="connsiteY7" fmla="*/ 3896360 h 3911600"/>
              <a:gd name="connsiteX8" fmla="*/ 4109085 w 12192000"/>
              <a:gd name="connsiteY8" fmla="*/ 1590675 h 3911600"/>
              <a:gd name="connsiteX9" fmla="*/ 558800 w 12192000"/>
              <a:gd name="connsiteY9" fmla="*/ 1600200 h 3911600"/>
              <a:gd name="connsiteX10" fmla="*/ 555625 w 12192000"/>
              <a:gd name="connsiteY10" fmla="*/ 3908425 h 3911600"/>
              <a:gd name="connsiteX11" fmla="*/ 0 w 12192000"/>
              <a:gd name="connsiteY11" fmla="*/ 3908425 h 3911600"/>
              <a:gd name="connsiteX12" fmla="*/ 0 w 12192000"/>
              <a:gd name="connsiteY12" fmla="*/ 0 h 3911600"/>
              <a:gd name="connsiteX0" fmla="*/ 0 w 12192000"/>
              <a:gd name="connsiteY0" fmla="*/ 0 h 3911600"/>
              <a:gd name="connsiteX1" fmla="*/ 12192000 w 12192000"/>
              <a:gd name="connsiteY1" fmla="*/ 0 h 3911600"/>
              <a:gd name="connsiteX2" fmla="*/ 12192000 w 12192000"/>
              <a:gd name="connsiteY2" fmla="*/ 3908425 h 3911600"/>
              <a:gd name="connsiteX3" fmla="*/ 11639550 w 12192000"/>
              <a:gd name="connsiteY3" fmla="*/ 3911600 h 3911600"/>
              <a:gd name="connsiteX4" fmla="*/ 11639550 w 12192000"/>
              <a:gd name="connsiteY4" fmla="*/ 1597025 h 3911600"/>
              <a:gd name="connsiteX5" fmla="*/ 4309110 w 12192000"/>
              <a:gd name="connsiteY5" fmla="*/ 1591310 h 3911600"/>
              <a:gd name="connsiteX6" fmla="*/ 4309110 w 12192000"/>
              <a:gd name="connsiteY6" fmla="*/ 3894455 h 3911600"/>
              <a:gd name="connsiteX7" fmla="*/ 4106545 w 12192000"/>
              <a:gd name="connsiteY7" fmla="*/ 3896360 h 3911600"/>
              <a:gd name="connsiteX8" fmla="*/ 4109085 w 12192000"/>
              <a:gd name="connsiteY8" fmla="*/ 1590675 h 3911600"/>
              <a:gd name="connsiteX9" fmla="*/ 558800 w 12192000"/>
              <a:gd name="connsiteY9" fmla="*/ 1600200 h 3911600"/>
              <a:gd name="connsiteX10" fmla="*/ 555625 w 12192000"/>
              <a:gd name="connsiteY10" fmla="*/ 3908425 h 3911600"/>
              <a:gd name="connsiteX11" fmla="*/ 0 w 12192000"/>
              <a:gd name="connsiteY11" fmla="*/ 3908425 h 3911600"/>
              <a:gd name="connsiteX12" fmla="*/ 0 w 12192000"/>
              <a:gd name="connsiteY12" fmla="*/ 0 h 3911600"/>
              <a:gd name="connsiteX0" fmla="*/ 0 w 12192000"/>
              <a:gd name="connsiteY0" fmla="*/ 0 h 3911600"/>
              <a:gd name="connsiteX1" fmla="*/ 12192000 w 12192000"/>
              <a:gd name="connsiteY1" fmla="*/ 0 h 3911600"/>
              <a:gd name="connsiteX2" fmla="*/ 12192000 w 12192000"/>
              <a:gd name="connsiteY2" fmla="*/ 3908425 h 3911600"/>
              <a:gd name="connsiteX3" fmla="*/ 11639550 w 12192000"/>
              <a:gd name="connsiteY3" fmla="*/ 3911600 h 3911600"/>
              <a:gd name="connsiteX4" fmla="*/ 11639550 w 12192000"/>
              <a:gd name="connsiteY4" fmla="*/ 1597025 h 3911600"/>
              <a:gd name="connsiteX5" fmla="*/ 7848600 w 12192000"/>
              <a:gd name="connsiteY5" fmla="*/ 1590675 h 3911600"/>
              <a:gd name="connsiteX6" fmla="*/ 4309110 w 12192000"/>
              <a:gd name="connsiteY6" fmla="*/ 1591310 h 3911600"/>
              <a:gd name="connsiteX7" fmla="*/ 4309110 w 12192000"/>
              <a:gd name="connsiteY7" fmla="*/ 3894455 h 3911600"/>
              <a:gd name="connsiteX8" fmla="*/ 4106545 w 12192000"/>
              <a:gd name="connsiteY8" fmla="*/ 3896360 h 3911600"/>
              <a:gd name="connsiteX9" fmla="*/ 4109085 w 12192000"/>
              <a:gd name="connsiteY9" fmla="*/ 1590675 h 3911600"/>
              <a:gd name="connsiteX10" fmla="*/ 558800 w 12192000"/>
              <a:gd name="connsiteY10" fmla="*/ 1600200 h 3911600"/>
              <a:gd name="connsiteX11" fmla="*/ 555625 w 12192000"/>
              <a:gd name="connsiteY11" fmla="*/ 3908425 h 3911600"/>
              <a:gd name="connsiteX12" fmla="*/ 0 w 12192000"/>
              <a:gd name="connsiteY12" fmla="*/ 3908425 h 3911600"/>
              <a:gd name="connsiteX13" fmla="*/ 0 w 12192000"/>
              <a:gd name="connsiteY13" fmla="*/ 0 h 3911600"/>
              <a:gd name="connsiteX0" fmla="*/ 0 w 12192000"/>
              <a:gd name="connsiteY0" fmla="*/ 0 h 3911600"/>
              <a:gd name="connsiteX1" fmla="*/ 12192000 w 12192000"/>
              <a:gd name="connsiteY1" fmla="*/ 0 h 3911600"/>
              <a:gd name="connsiteX2" fmla="*/ 12192000 w 12192000"/>
              <a:gd name="connsiteY2" fmla="*/ 3908425 h 3911600"/>
              <a:gd name="connsiteX3" fmla="*/ 11639550 w 12192000"/>
              <a:gd name="connsiteY3" fmla="*/ 3911600 h 3911600"/>
              <a:gd name="connsiteX4" fmla="*/ 11639550 w 12192000"/>
              <a:gd name="connsiteY4" fmla="*/ 1597025 h 3911600"/>
              <a:gd name="connsiteX5" fmla="*/ 7858125 w 12192000"/>
              <a:gd name="connsiteY5" fmla="*/ 1584325 h 3911600"/>
              <a:gd name="connsiteX6" fmla="*/ 4309110 w 12192000"/>
              <a:gd name="connsiteY6" fmla="*/ 1591310 h 3911600"/>
              <a:gd name="connsiteX7" fmla="*/ 4309110 w 12192000"/>
              <a:gd name="connsiteY7" fmla="*/ 3894455 h 3911600"/>
              <a:gd name="connsiteX8" fmla="*/ 4106545 w 12192000"/>
              <a:gd name="connsiteY8" fmla="*/ 3896360 h 3911600"/>
              <a:gd name="connsiteX9" fmla="*/ 4109085 w 12192000"/>
              <a:gd name="connsiteY9" fmla="*/ 1590675 h 3911600"/>
              <a:gd name="connsiteX10" fmla="*/ 558800 w 12192000"/>
              <a:gd name="connsiteY10" fmla="*/ 1600200 h 3911600"/>
              <a:gd name="connsiteX11" fmla="*/ 555625 w 12192000"/>
              <a:gd name="connsiteY11" fmla="*/ 3908425 h 3911600"/>
              <a:gd name="connsiteX12" fmla="*/ 0 w 12192000"/>
              <a:gd name="connsiteY12" fmla="*/ 3908425 h 3911600"/>
              <a:gd name="connsiteX13" fmla="*/ 0 w 12192000"/>
              <a:gd name="connsiteY13" fmla="*/ 0 h 3911600"/>
              <a:gd name="connsiteX0" fmla="*/ 0 w 12192000"/>
              <a:gd name="connsiteY0" fmla="*/ 0 h 3911600"/>
              <a:gd name="connsiteX1" fmla="*/ 12192000 w 12192000"/>
              <a:gd name="connsiteY1" fmla="*/ 0 h 3911600"/>
              <a:gd name="connsiteX2" fmla="*/ 12192000 w 12192000"/>
              <a:gd name="connsiteY2" fmla="*/ 3908425 h 3911600"/>
              <a:gd name="connsiteX3" fmla="*/ 11639550 w 12192000"/>
              <a:gd name="connsiteY3" fmla="*/ 3911600 h 3911600"/>
              <a:gd name="connsiteX4" fmla="*/ 11639550 w 12192000"/>
              <a:gd name="connsiteY4" fmla="*/ 1597025 h 3911600"/>
              <a:gd name="connsiteX5" fmla="*/ 8343900 w 12192000"/>
              <a:gd name="connsiteY5" fmla="*/ 1581150 h 3911600"/>
              <a:gd name="connsiteX6" fmla="*/ 7858125 w 12192000"/>
              <a:gd name="connsiteY6" fmla="*/ 1584325 h 3911600"/>
              <a:gd name="connsiteX7" fmla="*/ 4309110 w 12192000"/>
              <a:gd name="connsiteY7" fmla="*/ 1591310 h 3911600"/>
              <a:gd name="connsiteX8" fmla="*/ 4309110 w 12192000"/>
              <a:gd name="connsiteY8" fmla="*/ 3894455 h 3911600"/>
              <a:gd name="connsiteX9" fmla="*/ 4106545 w 12192000"/>
              <a:gd name="connsiteY9" fmla="*/ 3896360 h 3911600"/>
              <a:gd name="connsiteX10" fmla="*/ 4109085 w 12192000"/>
              <a:gd name="connsiteY10" fmla="*/ 1590675 h 3911600"/>
              <a:gd name="connsiteX11" fmla="*/ 558800 w 12192000"/>
              <a:gd name="connsiteY11" fmla="*/ 1600200 h 3911600"/>
              <a:gd name="connsiteX12" fmla="*/ 555625 w 12192000"/>
              <a:gd name="connsiteY12" fmla="*/ 3908425 h 3911600"/>
              <a:gd name="connsiteX13" fmla="*/ 0 w 12192000"/>
              <a:gd name="connsiteY13" fmla="*/ 3908425 h 3911600"/>
              <a:gd name="connsiteX14" fmla="*/ 0 w 12192000"/>
              <a:gd name="connsiteY14" fmla="*/ 0 h 3911600"/>
              <a:gd name="connsiteX0" fmla="*/ 0 w 12192000"/>
              <a:gd name="connsiteY0" fmla="*/ 0 h 3911600"/>
              <a:gd name="connsiteX1" fmla="*/ 12192000 w 12192000"/>
              <a:gd name="connsiteY1" fmla="*/ 0 h 3911600"/>
              <a:gd name="connsiteX2" fmla="*/ 12192000 w 12192000"/>
              <a:gd name="connsiteY2" fmla="*/ 3908425 h 3911600"/>
              <a:gd name="connsiteX3" fmla="*/ 11639550 w 12192000"/>
              <a:gd name="connsiteY3" fmla="*/ 3911600 h 3911600"/>
              <a:gd name="connsiteX4" fmla="*/ 11639550 w 12192000"/>
              <a:gd name="connsiteY4" fmla="*/ 1597025 h 3911600"/>
              <a:gd name="connsiteX5" fmla="*/ 7864475 w 12192000"/>
              <a:gd name="connsiteY5" fmla="*/ 3905250 h 3911600"/>
              <a:gd name="connsiteX6" fmla="*/ 7858125 w 12192000"/>
              <a:gd name="connsiteY6" fmla="*/ 1584325 h 3911600"/>
              <a:gd name="connsiteX7" fmla="*/ 4309110 w 12192000"/>
              <a:gd name="connsiteY7" fmla="*/ 1591310 h 3911600"/>
              <a:gd name="connsiteX8" fmla="*/ 4309110 w 12192000"/>
              <a:gd name="connsiteY8" fmla="*/ 3894455 h 3911600"/>
              <a:gd name="connsiteX9" fmla="*/ 4106545 w 12192000"/>
              <a:gd name="connsiteY9" fmla="*/ 3896360 h 3911600"/>
              <a:gd name="connsiteX10" fmla="*/ 4109085 w 12192000"/>
              <a:gd name="connsiteY10" fmla="*/ 1590675 h 3911600"/>
              <a:gd name="connsiteX11" fmla="*/ 558800 w 12192000"/>
              <a:gd name="connsiteY11" fmla="*/ 1600200 h 3911600"/>
              <a:gd name="connsiteX12" fmla="*/ 555625 w 12192000"/>
              <a:gd name="connsiteY12" fmla="*/ 3908425 h 3911600"/>
              <a:gd name="connsiteX13" fmla="*/ 0 w 12192000"/>
              <a:gd name="connsiteY13" fmla="*/ 3908425 h 3911600"/>
              <a:gd name="connsiteX14" fmla="*/ 0 w 12192000"/>
              <a:gd name="connsiteY14" fmla="*/ 0 h 3911600"/>
              <a:gd name="connsiteX0" fmla="*/ 0 w 12192000"/>
              <a:gd name="connsiteY0" fmla="*/ 0 h 3911600"/>
              <a:gd name="connsiteX1" fmla="*/ 12192000 w 12192000"/>
              <a:gd name="connsiteY1" fmla="*/ 0 h 3911600"/>
              <a:gd name="connsiteX2" fmla="*/ 12192000 w 12192000"/>
              <a:gd name="connsiteY2" fmla="*/ 3908425 h 3911600"/>
              <a:gd name="connsiteX3" fmla="*/ 11639550 w 12192000"/>
              <a:gd name="connsiteY3" fmla="*/ 3911600 h 3911600"/>
              <a:gd name="connsiteX4" fmla="*/ 11639550 w 12192000"/>
              <a:gd name="connsiteY4" fmla="*/ 1597025 h 3911600"/>
              <a:gd name="connsiteX5" fmla="*/ 8185150 w 12192000"/>
              <a:gd name="connsiteY5" fmla="*/ 3714750 h 3911600"/>
              <a:gd name="connsiteX6" fmla="*/ 7864475 w 12192000"/>
              <a:gd name="connsiteY6" fmla="*/ 3905250 h 3911600"/>
              <a:gd name="connsiteX7" fmla="*/ 7858125 w 12192000"/>
              <a:gd name="connsiteY7" fmla="*/ 1584325 h 3911600"/>
              <a:gd name="connsiteX8" fmla="*/ 4309110 w 12192000"/>
              <a:gd name="connsiteY8" fmla="*/ 1591310 h 3911600"/>
              <a:gd name="connsiteX9" fmla="*/ 4309110 w 12192000"/>
              <a:gd name="connsiteY9" fmla="*/ 3894455 h 3911600"/>
              <a:gd name="connsiteX10" fmla="*/ 4106545 w 12192000"/>
              <a:gd name="connsiteY10" fmla="*/ 3896360 h 3911600"/>
              <a:gd name="connsiteX11" fmla="*/ 4109085 w 12192000"/>
              <a:gd name="connsiteY11" fmla="*/ 1590675 h 3911600"/>
              <a:gd name="connsiteX12" fmla="*/ 558800 w 12192000"/>
              <a:gd name="connsiteY12" fmla="*/ 1600200 h 3911600"/>
              <a:gd name="connsiteX13" fmla="*/ 555625 w 12192000"/>
              <a:gd name="connsiteY13" fmla="*/ 3908425 h 3911600"/>
              <a:gd name="connsiteX14" fmla="*/ 0 w 12192000"/>
              <a:gd name="connsiteY14" fmla="*/ 3908425 h 3911600"/>
              <a:gd name="connsiteX15" fmla="*/ 0 w 12192000"/>
              <a:gd name="connsiteY15" fmla="*/ 0 h 3911600"/>
              <a:gd name="connsiteX0" fmla="*/ 0 w 12192000"/>
              <a:gd name="connsiteY0" fmla="*/ 0 h 3911600"/>
              <a:gd name="connsiteX1" fmla="*/ 12192000 w 12192000"/>
              <a:gd name="connsiteY1" fmla="*/ 0 h 3911600"/>
              <a:gd name="connsiteX2" fmla="*/ 12192000 w 12192000"/>
              <a:gd name="connsiteY2" fmla="*/ 3908425 h 3911600"/>
              <a:gd name="connsiteX3" fmla="*/ 11639550 w 12192000"/>
              <a:gd name="connsiteY3" fmla="*/ 3911600 h 3911600"/>
              <a:gd name="connsiteX4" fmla="*/ 11639550 w 12192000"/>
              <a:gd name="connsiteY4" fmla="*/ 1597025 h 3911600"/>
              <a:gd name="connsiteX5" fmla="*/ 8067675 w 12192000"/>
              <a:gd name="connsiteY5" fmla="*/ 3892550 h 3911600"/>
              <a:gd name="connsiteX6" fmla="*/ 7864475 w 12192000"/>
              <a:gd name="connsiteY6" fmla="*/ 3905250 h 3911600"/>
              <a:gd name="connsiteX7" fmla="*/ 7858125 w 12192000"/>
              <a:gd name="connsiteY7" fmla="*/ 1584325 h 3911600"/>
              <a:gd name="connsiteX8" fmla="*/ 4309110 w 12192000"/>
              <a:gd name="connsiteY8" fmla="*/ 1591310 h 3911600"/>
              <a:gd name="connsiteX9" fmla="*/ 4309110 w 12192000"/>
              <a:gd name="connsiteY9" fmla="*/ 3894455 h 3911600"/>
              <a:gd name="connsiteX10" fmla="*/ 4106545 w 12192000"/>
              <a:gd name="connsiteY10" fmla="*/ 3896360 h 3911600"/>
              <a:gd name="connsiteX11" fmla="*/ 4109085 w 12192000"/>
              <a:gd name="connsiteY11" fmla="*/ 1590675 h 3911600"/>
              <a:gd name="connsiteX12" fmla="*/ 558800 w 12192000"/>
              <a:gd name="connsiteY12" fmla="*/ 1600200 h 3911600"/>
              <a:gd name="connsiteX13" fmla="*/ 555625 w 12192000"/>
              <a:gd name="connsiteY13" fmla="*/ 3908425 h 3911600"/>
              <a:gd name="connsiteX14" fmla="*/ 0 w 12192000"/>
              <a:gd name="connsiteY14" fmla="*/ 3908425 h 3911600"/>
              <a:gd name="connsiteX15" fmla="*/ 0 w 12192000"/>
              <a:gd name="connsiteY15" fmla="*/ 0 h 3911600"/>
              <a:gd name="connsiteX0" fmla="*/ 0 w 12192000"/>
              <a:gd name="connsiteY0" fmla="*/ 0 h 3911600"/>
              <a:gd name="connsiteX1" fmla="*/ 12192000 w 12192000"/>
              <a:gd name="connsiteY1" fmla="*/ 0 h 3911600"/>
              <a:gd name="connsiteX2" fmla="*/ 12192000 w 12192000"/>
              <a:gd name="connsiteY2" fmla="*/ 3908425 h 3911600"/>
              <a:gd name="connsiteX3" fmla="*/ 11639550 w 12192000"/>
              <a:gd name="connsiteY3" fmla="*/ 3911600 h 3911600"/>
              <a:gd name="connsiteX4" fmla="*/ 11639550 w 12192000"/>
              <a:gd name="connsiteY4" fmla="*/ 1597025 h 3911600"/>
              <a:gd name="connsiteX5" fmla="*/ 8067675 w 12192000"/>
              <a:gd name="connsiteY5" fmla="*/ 3892550 h 3911600"/>
              <a:gd name="connsiteX6" fmla="*/ 7857331 w 12192000"/>
              <a:gd name="connsiteY6" fmla="*/ 3898107 h 3911600"/>
              <a:gd name="connsiteX7" fmla="*/ 7858125 w 12192000"/>
              <a:gd name="connsiteY7" fmla="*/ 1584325 h 3911600"/>
              <a:gd name="connsiteX8" fmla="*/ 4309110 w 12192000"/>
              <a:gd name="connsiteY8" fmla="*/ 1591310 h 3911600"/>
              <a:gd name="connsiteX9" fmla="*/ 4309110 w 12192000"/>
              <a:gd name="connsiteY9" fmla="*/ 3894455 h 3911600"/>
              <a:gd name="connsiteX10" fmla="*/ 4106545 w 12192000"/>
              <a:gd name="connsiteY10" fmla="*/ 3896360 h 3911600"/>
              <a:gd name="connsiteX11" fmla="*/ 4109085 w 12192000"/>
              <a:gd name="connsiteY11" fmla="*/ 1590675 h 3911600"/>
              <a:gd name="connsiteX12" fmla="*/ 558800 w 12192000"/>
              <a:gd name="connsiteY12" fmla="*/ 1600200 h 3911600"/>
              <a:gd name="connsiteX13" fmla="*/ 555625 w 12192000"/>
              <a:gd name="connsiteY13" fmla="*/ 3908425 h 3911600"/>
              <a:gd name="connsiteX14" fmla="*/ 0 w 12192000"/>
              <a:gd name="connsiteY14" fmla="*/ 3908425 h 3911600"/>
              <a:gd name="connsiteX15" fmla="*/ 0 w 12192000"/>
              <a:gd name="connsiteY15" fmla="*/ 0 h 3911600"/>
              <a:gd name="connsiteX0" fmla="*/ 0 w 12192000"/>
              <a:gd name="connsiteY0" fmla="*/ 0 h 3911600"/>
              <a:gd name="connsiteX1" fmla="*/ 12192000 w 12192000"/>
              <a:gd name="connsiteY1" fmla="*/ 0 h 3911600"/>
              <a:gd name="connsiteX2" fmla="*/ 12192000 w 12192000"/>
              <a:gd name="connsiteY2" fmla="*/ 3908425 h 3911600"/>
              <a:gd name="connsiteX3" fmla="*/ 11639550 w 12192000"/>
              <a:gd name="connsiteY3" fmla="*/ 3911600 h 3911600"/>
              <a:gd name="connsiteX4" fmla="*/ 11639550 w 12192000"/>
              <a:gd name="connsiteY4" fmla="*/ 1597025 h 3911600"/>
              <a:gd name="connsiteX5" fmla="*/ 8072438 w 12192000"/>
              <a:gd name="connsiteY5" fmla="*/ 3899693 h 3911600"/>
              <a:gd name="connsiteX6" fmla="*/ 7857331 w 12192000"/>
              <a:gd name="connsiteY6" fmla="*/ 3898107 h 3911600"/>
              <a:gd name="connsiteX7" fmla="*/ 7858125 w 12192000"/>
              <a:gd name="connsiteY7" fmla="*/ 1584325 h 3911600"/>
              <a:gd name="connsiteX8" fmla="*/ 4309110 w 12192000"/>
              <a:gd name="connsiteY8" fmla="*/ 1591310 h 3911600"/>
              <a:gd name="connsiteX9" fmla="*/ 4309110 w 12192000"/>
              <a:gd name="connsiteY9" fmla="*/ 3894455 h 3911600"/>
              <a:gd name="connsiteX10" fmla="*/ 4106545 w 12192000"/>
              <a:gd name="connsiteY10" fmla="*/ 3896360 h 3911600"/>
              <a:gd name="connsiteX11" fmla="*/ 4109085 w 12192000"/>
              <a:gd name="connsiteY11" fmla="*/ 1590675 h 3911600"/>
              <a:gd name="connsiteX12" fmla="*/ 558800 w 12192000"/>
              <a:gd name="connsiteY12" fmla="*/ 1600200 h 3911600"/>
              <a:gd name="connsiteX13" fmla="*/ 555625 w 12192000"/>
              <a:gd name="connsiteY13" fmla="*/ 3908425 h 3911600"/>
              <a:gd name="connsiteX14" fmla="*/ 0 w 12192000"/>
              <a:gd name="connsiteY14" fmla="*/ 3908425 h 3911600"/>
              <a:gd name="connsiteX15" fmla="*/ 0 w 12192000"/>
              <a:gd name="connsiteY15" fmla="*/ 0 h 3911600"/>
              <a:gd name="connsiteX0" fmla="*/ 0 w 12192000"/>
              <a:gd name="connsiteY0" fmla="*/ 0 h 3911600"/>
              <a:gd name="connsiteX1" fmla="*/ 12192000 w 12192000"/>
              <a:gd name="connsiteY1" fmla="*/ 0 h 3911600"/>
              <a:gd name="connsiteX2" fmla="*/ 12192000 w 12192000"/>
              <a:gd name="connsiteY2" fmla="*/ 3908425 h 3911600"/>
              <a:gd name="connsiteX3" fmla="*/ 11639550 w 12192000"/>
              <a:gd name="connsiteY3" fmla="*/ 3911600 h 3911600"/>
              <a:gd name="connsiteX4" fmla="*/ 11639550 w 12192000"/>
              <a:gd name="connsiteY4" fmla="*/ 1597025 h 3911600"/>
              <a:gd name="connsiteX5" fmla="*/ 9144000 w 12192000"/>
              <a:gd name="connsiteY5" fmla="*/ 3219450 h 3911600"/>
              <a:gd name="connsiteX6" fmla="*/ 8072438 w 12192000"/>
              <a:gd name="connsiteY6" fmla="*/ 3899693 h 3911600"/>
              <a:gd name="connsiteX7" fmla="*/ 7857331 w 12192000"/>
              <a:gd name="connsiteY7" fmla="*/ 3898107 h 3911600"/>
              <a:gd name="connsiteX8" fmla="*/ 7858125 w 12192000"/>
              <a:gd name="connsiteY8" fmla="*/ 1584325 h 3911600"/>
              <a:gd name="connsiteX9" fmla="*/ 4309110 w 12192000"/>
              <a:gd name="connsiteY9" fmla="*/ 1591310 h 3911600"/>
              <a:gd name="connsiteX10" fmla="*/ 4309110 w 12192000"/>
              <a:gd name="connsiteY10" fmla="*/ 3894455 h 3911600"/>
              <a:gd name="connsiteX11" fmla="*/ 4106545 w 12192000"/>
              <a:gd name="connsiteY11" fmla="*/ 3896360 h 3911600"/>
              <a:gd name="connsiteX12" fmla="*/ 4109085 w 12192000"/>
              <a:gd name="connsiteY12" fmla="*/ 1590675 h 3911600"/>
              <a:gd name="connsiteX13" fmla="*/ 558800 w 12192000"/>
              <a:gd name="connsiteY13" fmla="*/ 1600200 h 3911600"/>
              <a:gd name="connsiteX14" fmla="*/ 555625 w 12192000"/>
              <a:gd name="connsiteY14" fmla="*/ 3908425 h 3911600"/>
              <a:gd name="connsiteX15" fmla="*/ 0 w 12192000"/>
              <a:gd name="connsiteY15" fmla="*/ 3908425 h 3911600"/>
              <a:gd name="connsiteX16" fmla="*/ 0 w 12192000"/>
              <a:gd name="connsiteY16" fmla="*/ 0 h 3911600"/>
              <a:gd name="connsiteX0" fmla="*/ 0 w 12192000"/>
              <a:gd name="connsiteY0" fmla="*/ 0 h 3911600"/>
              <a:gd name="connsiteX1" fmla="*/ 12192000 w 12192000"/>
              <a:gd name="connsiteY1" fmla="*/ 0 h 3911600"/>
              <a:gd name="connsiteX2" fmla="*/ 12192000 w 12192000"/>
              <a:gd name="connsiteY2" fmla="*/ 3908425 h 3911600"/>
              <a:gd name="connsiteX3" fmla="*/ 11639550 w 12192000"/>
              <a:gd name="connsiteY3" fmla="*/ 3911600 h 3911600"/>
              <a:gd name="connsiteX4" fmla="*/ 11639550 w 12192000"/>
              <a:gd name="connsiteY4" fmla="*/ 1597025 h 3911600"/>
              <a:gd name="connsiteX5" fmla="*/ 8070850 w 12192000"/>
              <a:gd name="connsiteY5" fmla="*/ 1593850 h 3911600"/>
              <a:gd name="connsiteX6" fmla="*/ 8072438 w 12192000"/>
              <a:gd name="connsiteY6" fmla="*/ 3899693 h 3911600"/>
              <a:gd name="connsiteX7" fmla="*/ 7857331 w 12192000"/>
              <a:gd name="connsiteY7" fmla="*/ 3898107 h 3911600"/>
              <a:gd name="connsiteX8" fmla="*/ 7858125 w 12192000"/>
              <a:gd name="connsiteY8" fmla="*/ 1584325 h 3911600"/>
              <a:gd name="connsiteX9" fmla="*/ 4309110 w 12192000"/>
              <a:gd name="connsiteY9" fmla="*/ 1591310 h 3911600"/>
              <a:gd name="connsiteX10" fmla="*/ 4309110 w 12192000"/>
              <a:gd name="connsiteY10" fmla="*/ 3894455 h 3911600"/>
              <a:gd name="connsiteX11" fmla="*/ 4106545 w 12192000"/>
              <a:gd name="connsiteY11" fmla="*/ 3896360 h 3911600"/>
              <a:gd name="connsiteX12" fmla="*/ 4109085 w 12192000"/>
              <a:gd name="connsiteY12" fmla="*/ 1590675 h 3911600"/>
              <a:gd name="connsiteX13" fmla="*/ 558800 w 12192000"/>
              <a:gd name="connsiteY13" fmla="*/ 1600200 h 3911600"/>
              <a:gd name="connsiteX14" fmla="*/ 555625 w 12192000"/>
              <a:gd name="connsiteY14" fmla="*/ 3908425 h 3911600"/>
              <a:gd name="connsiteX15" fmla="*/ 0 w 12192000"/>
              <a:gd name="connsiteY15" fmla="*/ 3908425 h 3911600"/>
              <a:gd name="connsiteX16" fmla="*/ 0 w 12192000"/>
              <a:gd name="connsiteY16" fmla="*/ 0 h 3911600"/>
              <a:gd name="connsiteX0" fmla="*/ 0 w 12192000"/>
              <a:gd name="connsiteY0" fmla="*/ 0 h 3911600"/>
              <a:gd name="connsiteX1" fmla="*/ 12192000 w 12192000"/>
              <a:gd name="connsiteY1" fmla="*/ 0 h 3911600"/>
              <a:gd name="connsiteX2" fmla="*/ 12192000 w 12192000"/>
              <a:gd name="connsiteY2" fmla="*/ 3908425 h 3911600"/>
              <a:gd name="connsiteX3" fmla="*/ 11639550 w 12192000"/>
              <a:gd name="connsiteY3" fmla="*/ 3911600 h 3911600"/>
              <a:gd name="connsiteX4" fmla="*/ 11639550 w 12192000"/>
              <a:gd name="connsiteY4" fmla="*/ 1597025 h 3911600"/>
              <a:gd name="connsiteX5" fmla="*/ 8070850 w 12192000"/>
              <a:gd name="connsiteY5" fmla="*/ 1587500 h 3911600"/>
              <a:gd name="connsiteX6" fmla="*/ 8072438 w 12192000"/>
              <a:gd name="connsiteY6" fmla="*/ 3899693 h 3911600"/>
              <a:gd name="connsiteX7" fmla="*/ 7857331 w 12192000"/>
              <a:gd name="connsiteY7" fmla="*/ 3898107 h 3911600"/>
              <a:gd name="connsiteX8" fmla="*/ 7858125 w 12192000"/>
              <a:gd name="connsiteY8" fmla="*/ 1584325 h 3911600"/>
              <a:gd name="connsiteX9" fmla="*/ 4309110 w 12192000"/>
              <a:gd name="connsiteY9" fmla="*/ 1591310 h 3911600"/>
              <a:gd name="connsiteX10" fmla="*/ 4309110 w 12192000"/>
              <a:gd name="connsiteY10" fmla="*/ 3894455 h 3911600"/>
              <a:gd name="connsiteX11" fmla="*/ 4106545 w 12192000"/>
              <a:gd name="connsiteY11" fmla="*/ 3896360 h 3911600"/>
              <a:gd name="connsiteX12" fmla="*/ 4109085 w 12192000"/>
              <a:gd name="connsiteY12" fmla="*/ 1590675 h 3911600"/>
              <a:gd name="connsiteX13" fmla="*/ 558800 w 12192000"/>
              <a:gd name="connsiteY13" fmla="*/ 1600200 h 3911600"/>
              <a:gd name="connsiteX14" fmla="*/ 555625 w 12192000"/>
              <a:gd name="connsiteY14" fmla="*/ 3908425 h 3911600"/>
              <a:gd name="connsiteX15" fmla="*/ 0 w 12192000"/>
              <a:gd name="connsiteY15" fmla="*/ 3908425 h 3911600"/>
              <a:gd name="connsiteX16" fmla="*/ 0 w 12192000"/>
              <a:gd name="connsiteY16" fmla="*/ 0 h 3911600"/>
              <a:gd name="connsiteX0" fmla="*/ 0 w 12192000"/>
              <a:gd name="connsiteY0" fmla="*/ 0 h 3911600"/>
              <a:gd name="connsiteX1" fmla="*/ 12192000 w 12192000"/>
              <a:gd name="connsiteY1" fmla="*/ 0 h 3911600"/>
              <a:gd name="connsiteX2" fmla="*/ 12192000 w 12192000"/>
              <a:gd name="connsiteY2" fmla="*/ 3908425 h 3911600"/>
              <a:gd name="connsiteX3" fmla="*/ 11639550 w 12192000"/>
              <a:gd name="connsiteY3" fmla="*/ 3911600 h 3911600"/>
              <a:gd name="connsiteX4" fmla="*/ 11626850 w 12192000"/>
              <a:gd name="connsiteY4" fmla="*/ 1590675 h 3911600"/>
              <a:gd name="connsiteX5" fmla="*/ 8070850 w 12192000"/>
              <a:gd name="connsiteY5" fmla="*/ 1587500 h 3911600"/>
              <a:gd name="connsiteX6" fmla="*/ 8072438 w 12192000"/>
              <a:gd name="connsiteY6" fmla="*/ 3899693 h 3911600"/>
              <a:gd name="connsiteX7" fmla="*/ 7857331 w 12192000"/>
              <a:gd name="connsiteY7" fmla="*/ 3898107 h 3911600"/>
              <a:gd name="connsiteX8" fmla="*/ 7858125 w 12192000"/>
              <a:gd name="connsiteY8" fmla="*/ 1584325 h 3911600"/>
              <a:gd name="connsiteX9" fmla="*/ 4309110 w 12192000"/>
              <a:gd name="connsiteY9" fmla="*/ 1591310 h 3911600"/>
              <a:gd name="connsiteX10" fmla="*/ 4309110 w 12192000"/>
              <a:gd name="connsiteY10" fmla="*/ 3894455 h 3911600"/>
              <a:gd name="connsiteX11" fmla="*/ 4106545 w 12192000"/>
              <a:gd name="connsiteY11" fmla="*/ 3896360 h 3911600"/>
              <a:gd name="connsiteX12" fmla="*/ 4109085 w 12192000"/>
              <a:gd name="connsiteY12" fmla="*/ 1590675 h 3911600"/>
              <a:gd name="connsiteX13" fmla="*/ 558800 w 12192000"/>
              <a:gd name="connsiteY13" fmla="*/ 1600200 h 3911600"/>
              <a:gd name="connsiteX14" fmla="*/ 555625 w 12192000"/>
              <a:gd name="connsiteY14" fmla="*/ 3908425 h 3911600"/>
              <a:gd name="connsiteX15" fmla="*/ 0 w 12192000"/>
              <a:gd name="connsiteY15" fmla="*/ 3908425 h 3911600"/>
              <a:gd name="connsiteX16" fmla="*/ 0 w 12192000"/>
              <a:gd name="connsiteY16" fmla="*/ 0 h 3911600"/>
              <a:gd name="connsiteX0" fmla="*/ 0 w 12192000"/>
              <a:gd name="connsiteY0" fmla="*/ 0 h 3908425"/>
              <a:gd name="connsiteX1" fmla="*/ 12192000 w 12192000"/>
              <a:gd name="connsiteY1" fmla="*/ 0 h 3908425"/>
              <a:gd name="connsiteX2" fmla="*/ 12192000 w 12192000"/>
              <a:gd name="connsiteY2" fmla="*/ 3908425 h 3908425"/>
              <a:gd name="connsiteX3" fmla="*/ 11626850 w 12192000"/>
              <a:gd name="connsiteY3" fmla="*/ 3905250 h 3908425"/>
              <a:gd name="connsiteX4" fmla="*/ 11626850 w 12192000"/>
              <a:gd name="connsiteY4" fmla="*/ 1590675 h 3908425"/>
              <a:gd name="connsiteX5" fmla="*/ 8070850 w 12192000"/>
              <a:gd name="connsiteY5" fmla="*/ 1587500 h 3908425"/>
              <a:gd name="connsiteX6" fmla="*/ 8072438 w 12192000"/>
              <a:gd name="connsiteY6" fmla="*/ 3899693 h 3908425"/>
              <a:gd name="connsiteX7" fmla="*/ 7857331 w 12192000"/>
              <a:gd name="connsiteY7" fmla="*/ 3898107 h 3908425"/>
              <a:gd name="connsiteX8" fmla="*/ 7858125 w 12192000"/>
              <a:gd name="connsiteY8" fmla="*/ 1584325 h 3908425"/>
              <a:gd name="connsiteX9" fmla="*/ 4309110 w 12192000"/>
              <a:gd name="connsiteY9" fmla="*/ 1591310 h 3908425"/>
              <a:gd name="connsiteX10" fmla="*/ 4309110 w 12192000"/>
              <a:gd name="connsiteY10" fmla="*/ 3894455 h 3908425"/>
              <a:gd name="connsiteX11" fmla="*/ 4106545 w 12192000"/>
              <a:gd name="connsiteY11" fmla="*/ 3896360 h 3908425"/>
              <a:gd name="connsiteX12" fmla="*/ 4109085 w 12192000"/>
              <a:gd name="connsiteY12" fmla="*/ 1590675 h 3908425"/>
              <a:gd name="connsiteX13" fmla="*/ 558800 w 12192000"/>
              <a:gd name="connsiteY13" fmla="*/ 1600200 h 3908425"/>
              <a:gd name="connsiteX14" fmla="*/ 555625 w 12192000"/>
              <a:gd name="connsiteY14" fmla="*/ 3908425 h 3908425"/>
              <a:gd name="connsiteX15" fmla="*/ 0 w 12192000"/>
              <a:gd name="connsiteY15" fmla="*/ 3908425 h 3908425"/>
              <a:gd name="connsiteX16" fmla="*/ 0 w 12192000"/>
              <a:gd name="connsiteY16" fmla="*/ 0 h 3908425"/>
              <a:gd name="connsiteX0" fmla="*/ 0 w 12192000"/>
              <a:gd name="connsiteY0" fmla="*/ 0 h 3908425"/>
              <a:gd name="connsiteX1" fmla="*/ 12192000 w 12192000"/>
              <a:gd name="connsiteY1" fmla="*/ 0 h 3908425"/>
              <a:gd name="connsiteX2" fmla="*/ 12188825 w 12192000"/>
              <a:gd name="connsiteY2" fmla="*/ 3898900 h 3908425"/>
              <a:gd name="connsiteX3" fmla="*/ 11626850 w 12192000"/>
              <a:gd name="connsiteY3" fmla="*/ 3905250 h 3908425"/>
              <a:gd name="connsiteX4" fmla="*/ 11626850 w 12192000"/>
              <a:gd name="connsiteY4" fmla="*/ 1590675 h 3908425"/>
              <a:gd name="connsiteX5" fmla="*/ 8070850 w 12192000"/>
              <a:gd name="connsiteY5" fmla="*/ 1587500 h 3908425"/>
              <a:gd name="connsiteX6" fmla="*/ 8072438 w 12192000"/>
              <a:gd name="connsiteY6" fmla="*/ 3899693 h 3908425"/>
              <a:gd name="connsiteX7" fmla="*/ 7857331 w 12192000"/>
              <a:gd name="connsiteY7" fmla="*/ 3898107 h 3908425"/>
              <a:gd name="connsiteX8" fmla="*/ 7858125 w 12192000"/>
              <a:gd name="connsiteY8" fmla="*/ 1584325 h 3908425"/>
              <a:gd name="connsiteX9" fmla="*/ 4309110 w 12192000"/>
              <a:gd name="connsiteY9" fmla="*/ 1591310 h 3908425"/>
              <a:gd name="connsiteX10" fmla="*/ 4309110 w 12192000"/>
              <a:gd name="connsiteY10" fmla="*/ 3894455 h 3908425"/>
              <a:gd name="connsiteX11" fmla="*/ 4106545 w 12192000"/>
              <a:gd name="connsiteY11" fmla="*/ 3896360 h 3908425"/>
              <a:gd name="connsiteX12" fmla="*/ 4109085 w 12192000"/>
              <a:gd name="connsiteY12" fmla="*/ 1590675 h 3908425"/>
              <a:gd name="connsiteX13" fmla="*/ 558800 w 12192000"/>
              <a:gd name="connsiteY13" fmla="*/ 1600200 h 3908425"/>
              <a:gd name="connsiteX14" fmla="*/ 555625 w 12192000"/>
              <a:gd name="connsiteY14" fmla="*/ 3908425 h 3908425"/>
              <a:gd name="connsiteX15" fmla="*/ 0 w 12192000"/>
              <a:gd name="connsiteY15" fmla="*/ 3908425 h 3908425"/>
              <a:gd name="connsiteX16" fmla="*/ 0 w 12192000"/>
              <a:gd name="connsiteY16" fmla="*/ 0 h 3908425"/>
              <a:gd name="connsiteX0" fmla="*/ 0 w 12192000"/>
              <a:gd name="connsiteY0" fmla="*/ 0 h 3908425"/>
              <a:gd name="connsiteX1" fmla="*/ 12192000 w 12192000"/>
              <a:gd name="connsiteY1" fmla="*/ 0 h 3908425"/>
              <a:gd name="connsiteX2" fmla="*/ 12188825 w 12192000"/>
              <a:gd name="connsiteY2" fmla="*/ 3898900 h 3908425"/>
              <a:gd name="connsiteX3" fmla="*/ 11626850 w 12192000"/>
              <a:gd name="connsiteY3" fmla="*/ 3898900 h 3908425"/>
              <a:gd name="connsiteX4" fmla="*/ 11626850 w 12192000"/>
              <a:gd name="connsiteY4" fmla="*/ 1590675 h 3908425"/>
              <a:gd name="connsiteX5" fmla="*/ 8070850 w 12192000"/>
              <a:gd name="connsiteY5" fmla="*/ 1587500 h 3908425"/>
              <a:gd name="connsiteX6" fmla="*/ 8072438 w 12192000"/>
              <a:gd name="connsiteY6" fmla="*/ 3899693 h 3908425"/>
              <a:gd name="connsiteX7" fmla="*/ 7857331 w 12192000"/>
              <a:gd name="connsiteY7" fmla="*/ 3898107 h 3908425"/>
              <a:gd name="connsiteX8" fmla="*/ 7858125 w 12192000"/>
              <a:gd name="connsiteY8" fmla="*/ 1584325 h 3908425"/>
              <a:gd name="connsiteX9" fmla="*/ 4309110 w 12192000"/>
              <a:gd name="connsiteY9" fmla="*/ 1591310 h 3908425"/>
              <a:gd name="connsiteX10" fmla="*/ 4309110 w 12192000"/>
              <a:gd name="connsiteY10" fmla="*/ 3894455 h 3908425"/>
              <a:gd name="connsiteX11" fmla="*/ 4106545 w 12192000"/>
              <a:gd name="connsiteY11" fmla="*/ 3896360 h 3908425"/>
              <a:gd name="connsiteX12" fmla="*/ 4109085 w 12192000"/>
              <a:gd name="connsiteY12" fmla="*/ 1590675 h 3908425"/>
              <a:gd name="connsiteX13" fmla="*/ 558800 w 12192000"/>
              <a:gd name="connsiteY13" fmla="*/ 1600200 h 3908425"/>
              <a:gd name="connsiteX14" fmla="*/ 555625 w 12192000"/>
              <a:gd name="connsiteY14" fmla="*/ 3908425 h 3908425"/>
              <a:gd name="connsiteX15" fmla="*/ 0 w 12192000"/>
              <a:gd name="connsiteY15" fmla="*/ 3908425 h 3908425"/>
              <a:gd name="connsiteX16" fmla="*/ 0 w 12192000"/>
              <a:gd name="connsiteY16" fmla="*/ 0 h 3908425"/>
              <a:gd name="connsiteX0" fmla="*/ 0 w 12192000"/>
              <a:gd name="connsiteY0" fmla="*/ 0 h 3908425"/>
              <a:gd name="connsiteX1" fmla="*/ 12192000 w 12192000"/>
              <a:gd name="connsiteY1" fmla="*/ 0 h 3908425"/>
              <a:gd name="connsiteX2" fmla="*/ 12188825 w 12192000"/>
              <a:gd name="connsiteY2" fmla="*/ 3898900 h 3908425"/>
              <a:gd name="connsiteX3" fmla="*/ 11626850 w 12192000"/>
              <a:gd name="connsiteY3" fmla="*/ 3898900 h 3908425"/>
              <a:gd name="connsiteX4" fmla="*/ 11626850 w 12192000"/>
              <a:gd name="connsiteY4" fmla="*/ 1590675 h 3908425"/>
              <a:gd name="connsiteX5" fmla="*/ 8070850 w 12192000"/>
              <a:gd name="connsiteY5" fmla="*/ 1587500 h 3908425"/>
              <a:gd name="connsiteX6" fmla="*/ 8072438 w 12192000"/>
              <a:gd name="connsiteY6" fmla="*/ 3899693 h 3908425"/>
              <a:gd name="connsiteX7" fmla="*/ 7857331 w 12192000"/>
              <a:gd name="connsiteY7" fmla="*/ 3898107 h 3908425"/>
              <a:gd name="connsiteX8" fmla="*/ 7858125 w 12192000"/>
              <a:gd name="connsiteY8" fmla="*/ 1584325 h 3908425"/>
              <a:gd name="connsiteX9" fmla="*/ 4309110 w 12192000"/>
              <a:gd name="connsiteY9" fmla="*/ 1591310 h 3908425"/>
              <a:gd name="connsiteX10" fmla="*/ 4309110 w 12192000"/>
              <a:gd name="connsiteY10" fmla="*/ 3894455 h 3908425"/>
              <a:gd name="connsiteX11" fmla="*/ 4106545 w 12192000"/>
              <a:gd name="connsiteY11" fmla="*/ 3896360 h 3908425"/>
              <a:gd name="connsiteX12" fmla="*/ 4109085 w 12192000"/>
              <a:gd name="connsiteY12" fmla="*/ 1590675 h 3908425"/>
              <a:gd name="connsiteX13" fmla="*/ 558800 w 12192000"/>
              <a:gd name="connsiteY13" fmla="*/ 1590675 h 3908425"/>
              <a:gd name="connsiteX14" fmla="*/ 555625 w 12192000"/>
              <a:gd name="connsiteY14" fmla="*/ 3908425 h 3908425"/>
              <a:gd name="connsiteX15" fmla="*/ 0 w 12192000"/>
              <a:gd name="connsiteY15" fmla="*/ 3908425 h 3908425"/>
              <a:gd name="connsiteX16" fmla="*/ 0 w 12192000"/>
              <a:gd name="connsiteY16" fmla="*/ 0 h 3908425"/>
              <a:gd name="connsiteX0" fmla="*/ 0 w 12192000"/>
              <a:gd name="connsiteY0" fmla="*/ 0 h 3908425"/>
              <a:gd name="connsiteX1" fmla="*/ 12192000 w 12192000"/>
              <a:gd name="connsiteY1" fmla="*/ 0 h 3908425"/>
              <a:gd name="connsiteX2" fmla="*/ 12188825 w 12192000"/>
              <a:gd name="connsiteY2" fmla="*/ 3898900 h 3908425"/>
              <a:gd name="connsiteX3" fmla="*/ 11626850 w 12192000"/>
              <a:gd name="connsiteY3" fmla="*/ 3898900 h 3908425"/>
              <a:gd name="connsiteX4" fmla="*/ 11626850 w 12192000"/>
              <a:gd name="connsiteY4" fmla="*/ 1590675 h 3908425"/>
              <a:gd name="connsiteX5" fmla="*/ 8070850 w 12192000"/>
              <a:gd name="connsiteY5" fmla="*/ 1587500 h 3908425"/>
              <a:gd name="connsiteX6" fmla="*/ 8072438 w 12192000"/>
              <a:gd name="connsiteY6" fmla="*/ 3899693 h 3908425"/>
              <a:gd name="connsiteX7" fmla="*/ 7857331 w 12192000"/>
              <a:gd name="connsiteY7" fmla="*/ 3898107 h 3908425"/>
              <a:gd name="connsiteX8" fmla="*/ 7858125 w 12192000"/>
              <a:gd name="connsiteY8" fmla="*/ 1593850 h 3908425"/>
              <a:gd name="connsiteX9" fmla="*/ 4309110 w 12192000"/>
              <a:gd name="connsiteY9" fmla="*/ 1591310 h 3908425"/>
              <a:gd name="connsiteX10" fmla="*/ 4309110 w 12192000"/>
              <a:gd name="connsiteY10" fmla="*/ 3894455 h 3908425"/>
              <a:gd name="connsiteX11" fmla="*/ 4106545 w 12192000"/>
              <a:gd name="connsiteY11" fmla="*/ 3896360 h 3908425"/>
              <a:gd name="connsiteX12" fmla="*/ 4109085 w 12192000"/>
              <a:gd name="connsiteY12" fmla="*/ 1590675 h 3908425"/>
              <a:gd name="connsiteX13" fmla="*/ 558800 w 12192000"/>
              <a:gd name="connsiteY13" fmla="*/ 1590675 h 3908425"/>
              <a:gd name="connsiteX14" fmla="*/ 555625 w 12192000"/>
              <a:gd name="connsiteY14" fmla="*/ 3908425 h 3908425"/>
              <a:gd name="connsiteX15" fmla="*/ 0 w 12192000"/>
              <a:gd name="connsiteY15" fmla="*/ 3908425 h 3908425"/>
              <a:gd name="connsiteX16" fmla="*/ 0 w 12192000"/>
              <a:gd name="connsiteY16" fmla="*/ 0 h 3908425"/>
              <a:gd name="connsiteX0" fmla="*/ 0 w 12192000"/>
              <a:gd name="connsiteY0" fmla="*/ 0 h 3908425"/>
              <a:gd name="connsiteX1" fmla="*/ 12192000 w 12192000"/>
              <a:gd name="connsiteY1" fmla="*/ 0 h 3908425"/>
              <a:gd name="connsiteX2" fmla="*/ 12188825 w 12192000"/>
              <a:gd name="connsiteY2" fmla="*/ 3898900 h 3908425"/>
              <a:gd name="connsiteX3" fmla="*/ 11626850 w 12192000"/>
              <a:gd name="connsiteY3" fmla="*/ 3898900 h 3908425"/>
              <a:gd name="connsiteX4" fmla="*/ 11626850 w 12192000"/>
              <a:gd name="connsiteY4" fmla="*/ 1590675 h 3908425"/>
              <a:gd name="connsiteX5" fmla="*/ 8070850 w 12192000"/>
              <a:gd name="connsiteY5" fmla="*/ 1587500 h 3908425"/>
              <a:gd name="connsiteX6" fmla="*/ 8072438 w 12192000"/>
              <a:gd name="connsiteY6" fmla="*/ 3899693 h 3908425"/>
              <a:gd name="connsiteX7" fmla="*/ 7857331 w 12192000"/>
              <a:gd name="connsiteY7" fmla="*/ 3898107 h 3908425"/>
              <a:gd name="connsiteX8" fmla="*/ 7858125 w 12192000"/>
              <a:gd name="connsiteY8" fmla="*/ 1593850 h 3908425"/>
              <a:gd name="connsiteX9" fmla="*/ 4309110 w 12192000"/>
              <a:gd name="connsiteY9" fmla="*/ 1591310 h 3908425"/>
              <a:gd name="connsiteX10" fmla="*/ 4309110 w 12192000"/>
              <a:gd name="connsiteY10" fmla="*/ 3894455 h 3908425"/>
              <a:gd name="connsiteX11" fmla="*/ 4106545 w 12192000"/>
              <a:gd name="connsiteY11" fmla="*/ 3896360 h 3908425"/>
              <a:gd name="connsiteX12" fmla="*/ 4109085 w 12192000"/>
              <a:gd name="connsiteY12" fmla="*/ 1590675 h 3908425"/>
              <a:gd name="connsiteX13" fmla="*/ 551656 w 12192000"/>
              <a:gd name="connsiteY13" fmla="*/ 1581150 h 3908425"/>
              <a:gd name="connsiteX14" fmla="*/ 555625 w 12192000"/>
              <a:gd name="connsiteY14" fmla="*/ 3908425 h 3908425"/>
              <a:gd name="connsiteX15" fmla="*/ 0 w 12192000"/>
              <a:gd name="connsiteY15" fmla="*/ 3908425 h 3908425"/>
              <a:gd name="connsiteX16" fmla="*/ 0 w 12192000"/>
              <a:gd name="connsiteY16" fmla="*/ 0 h 3908425"/>
              <a:gd name="connsiteX0" fmla="*/ 0 w 12192000"/>
              <a:gd name="connsiteY0" fmla="*/ 0 h 3908425"/>
              <a:gd name="connsiteX1" fmla="*/ 12192000 w 12192000"/>
              <a:gd name="connsiteY1" fmla="*/ 0 h 3908425"/>
              <a:gd name="connsiteX2" fmla="*/ 12188825 w 12192000"/>
              <a:gd name="connsiteY2" fmla="*/ 3898900 h 3908425"/>
              <a:gd name="connsiteX3" fmla="*/ 11626850 w 12192000"/>
              <a:gd name="connsiteY3" fmla="*/ 3898900 h 3908425"/>
              <a:gd name="connsiteX4" fmla="*/ 11626850 w 12192000"/>
              <a:gd name="connsiteY4" fmla="*/ 1590675 h 3908425"/>
              <a:gd name="connsiteX5" fmla="*/ 8070850 w 12192000"/>
              <a:gd name="connsiteY5" fmla="*/ 1587500 h 3908425"/>
              <a:gd name="connsiteX6" fmla="*/ 8072438 w 12192000"/>
              <a:gd name="connsiteY6" fmla="*/ 3899693 h 3908425"/>
              <a:gd name="connsiteX7" fmla="*/ 7857331 w 12192000"/>
              <a:gd name="connsiteY7" fmla="*/ 3898107 h 3908425"/>
              <a:gd name="connsiteX8" fmla="*/ 7858125 w 12192000"/>
              <a:gd name="connsiteY8" fmla="*/ 1593850 h 3908425"/>
              <a:gd name="connsiteX9" fmla="*/ 4309110 w 12192000"/>
              <a:gd name="connsiteY9" fmla="*/ 1591310 h 3908425"/>
              <a:gd name="connsiteX10" fmla="*/ 4309110 w 12192000"/>
              <a:gd name="connsiteY10" fmla="*/ 3894455 h 3908425"/>
              <a:gd name="connsiteX11" fmla="*/ 4106545 w 12192000"/>
              <a:gd name="connsiteY11" fmla="*/ 3896360 h 3908425"/>
              <a:gd name="connsiteX12" fmla="*/ 4109085 w 12192000"/>
              <a:gd name="connsiteY12" fmla="*/ 1590675 h 3908425"/>
              <a:gd name="connsiteX13" fmla="*/ 551656 w 12192000"/>
              <a:gd name="connsiteY13" fmla="*/ 1581150 h 3908425"/>
              <a:gd name="connsiteX14" fmla="*/ 553244 w 12192000"/>
              <a:gd name="connsiteY14" fmla="*/ 3882231 h 3908425"/>
              <a:gd name="connsiteX15" fmla="*/ 0 w 12192000"/>
              <a:gd name="connsiteY15" fmla="*/ 3908425 h 3908425"/>
              <a:gd name="connsiteX16" fmla="*/ 0 w 12192000"/>
              <a:gd name="connsiteY16" fmla="*/ 0 h 3908425"/>
              <a:gd name="connsiteX0" fmla="*/ 2382 w 12194382"/>
              <a:gd name="connsiteY0" fmla="*/ 0 h 3899693"/>
              <a:gd name="connsiteX1" fmla="*/ 12194382 w 12194382"/>
              <a:gd name="connsiteY1" fmla="*/ 0 h 3899693"/>
              <a:gd name="connsiteX2" fmla="*/ 12191207 w 12194382"/>
              <a:gd name="connsiteY2" fmla="*/ 3898900 h 3899693"/>
              <a:gd name="connsiteX3" fmla="*/ 11629232 w 12194382"/>
              <a:gd name="connsiteY3" fmla="*/ 3898900 h 3899693"/>
              <a:gd name="connsiteX4" fmla="*/ 11629232 w 12194382"/>
              <a:gd name="connsiteY4" fmla="*/ 1590675 h 3899693"/>
              <a:gd name="connsiteX5" fmla="*/ 8073232 w 12194382"/>
              <a:gd name="connsiteY5" fmla="*/ 1587500 h 3899693"/>
              <a:gd name="connsiteX6" fmla="*/ 8074820 w 12194382"/>
              <a:gd name="connsiteY6" fmla="*/ 3899693 h 3899693"/>
              <a:gd name="connsiteX7" fmla="*/ 7859713 w 12194382"/>
              <a:gd name="connsiteY7" fmla="*/ 3898107 h 3899693"/>
              <a:gd name="connsiteX8" fmla="*/ 7860507 w 12194382"/>
              <a:gd name="connsiteY8" fmla="*/ 1593850 h 3899693"/>
              <a:gd name="connsiteX9" fmla="*/ 4311492 w 12194382"/>
              <a:gd name="connsiteY9" fmla="*/ 1591310 h 3899693"/>
              <a:gd name="connsiteX10" fmla="*/ 4311492 w 12194382"/>
              <a:gd name="connsiteY10" fmla="*/ 3894455 h 3899693"/>
              <a:gd name="connsiteX11" fmla="*/ 4108927 w 12194382"/>
              <a:gd name="connsiteY11" fmla="*/ 3896360 h 3899693"/>
              <a:gd name="connsiteX12" fmla="*/ 4111467 w 12194382"/>
              <a:gd name="connsiteY12" fmla="*/ 1590675 h 3899693"/>
              <a:gd name="connsiteX13" fmla="*/ 554038 w 12194382"/>
              <a:gd name="connsiteY13" fmla="*/ 1581150 h 3899693"/>
              <a:gd name="connsiteX14" fmla="*/ 555626 w 12194382"/>
              <a:gd name="connsiteY14" fmla="*/ 3882231 h 3899693"/>
              <a:gd name="connsiteX15" fmla="*/ 0 w 12194382"/>
              <a:gd name="connsiteY15" fmla="*/ 3889375 h 3899693"/>
              <a:gd name="connsiteX16" fmla="*/ 2382 w 12194382"/>
              <a:gd name="connsiteY16" fmla="*/ 0 h 3899693"/>
              <a:gd name="connsiteX0" fmla="*/ 2382 w 12194382"/>
              <a:gd name="connsiteY0" fmla="*/ 0 h 3899693"/>
              <a:gd name="connsiteX1" fmla="*/ 12194382 w 12194382"/>
              <a:gd name="connsiteY1" fmla="*/ 0 h 3899693"/>
              <a:gd name="connsiteX2" fmla="*/ 12191207 w 12194382"/>
              <a:gd name="connsiteY2" fmla="*/ 3898900 h 3899693"/>
              <a:gd name="connsiteX3" fmla="*/ 11629232 w 12194382"/>
              <a:gd name="connsiteY3" fmla="*/ 3898900 h 3899693"/>
              <a:gd name="connsiteX4" fmla="*/ 11629232 w 12194382"/>
              <a:gd name="connsiteY4" fmla="*/ 1590675 h 3899693"/>
              <a:gd name="connsiteX5" fmla="*/ 8073232 w 12194382"/>
              <a:gd name="connsiteY5" fmla="*/ 1587500 h 3899693"/>
              <a:gd name="connsiteX6" fmla="*/ 8074820 w 12194382"/>
              <a:gd name="connsiteY6" fmla="*/ 3899693 h 3899693"/>
              <a:gd name="connsiteX7" fmla="*/ 7859713 w 12194382"/>
              <a:gd name="connsiteY7" fmla="*/ 3898107 h 3899693"/>
              <a:gd name="connsiteX8" fmla="*/ 7860507 w 12194382"/>
              <a:gd name="connsiteY8" fmla="*/ 1593850 h 3899693"/>
              <a:gd name="connsiteX9" fmla="*/ 4311492 w 12194382"/>
              <a:gd name="connsiteY9" fmla="*/ 1591310 h 3899693"/>
              <a:gd name="connsiteX10" fmla="*/ 4311492 w 12194382"/>
              <a:gd name="connsiteY10" fmla="*/ 3894455 h 3899693"/>
              <a:gd name="connsiteX11" fmla="*/ 4108927 w 12194382"/>
              <a:gd name="connsiteY11" fmla="*/ 3896360 h 3899693"/>
              <a:gd name="connsiteX12" fmla="*/ 4111467 w 12194382"/>
              <a:gd name="connsiteY12" fmla="*/ 1590675 h 3899693"/>
              <a:gd name="connsiteX13" fmla="*/ 554038 w 12194382"/>
              <a:gd name="connsiteY13" fmla="*/ 1581150 h 3899693"/>
              <a:gd name="connsiteX14" fmla="*/ 555626 w 12194382"/>
              <a:gd name="connsiteY14" fmla="*/ 3882231 h 3899693"/>
              <a:gd name="connsiteX15" fmla="*/ 0 w 12194382"/>
              <a:gd name="connsiteY15" fmla="*/ 3886994 h 3899693"/>
              <a:gd name="connsiteX16" fmla="*/ 2382 w 12194382"/>
              <a:gd name="connsiteY16" fmla="*/ 0 h 3899693"/>
              <a:gd name="connsiteX0" fmla="*/ 2382 w 12194382"/>
              <a:gd name="connsiteY0" fmla="*/ 0 h 3899693"/>
              <a:gd name="connsiteX1" fmla="*/ 12194382 w 12194382"/>
              <a:gd name="connsiteY1" fmla="*/ 0 h 3899693"/>
              <a:gd name="connsiteX2" fmla="*/ 12191207 w 12194382"/>
              <a:gd name="connsiteY2" fmla="*/ 3898900 h 3899693"/>
              <a:gd name="connsiteX3" fmla="*/ 11629232 w 12194382"/>
              <a:gd name="connsiteY3" fmla="*/ 3898900 h 3899693"/>
              <a:gd name="connsiteX4" fmla="*/ 11629232 w 12194382"/>
              <a:gd name="connsiteY4" fmla="*/ 1590675 h 3899693"/>
              <a:gd name="connsiteX5" fmla="*/ 8073232 w 12194382"/>
              <a:gd name="connsiteY5" fmla="*/ 1587500 h 3899693"/>
              <a:gd name="connsiteX6" fmla="*/ 8074820 w 12194382"/>
              <a:gd name="connsiteY6" fmla="*/ 3899693 h 3899693"/>
              <a:gd name="connsiteX7" fmla="*/ 7859713 w 12194382"/>
              <a:gd name="connsiteY7" fmla="*/ 3898107 h 3899693"/>
              <a:gd name="connsiteX8" fmla="*/ 7860507 w 12194382"/>
              <a:gd name="connsiteY8" fmla="*/ 1593850 h 3899693"/>
              <a:gd name="connsiteX9" fmla="*/ 4311492 w 12194382"/>
              <a:gd name="connsiteY9" fmla="*/ 1591310 h 3899693"/>
              <a:gd name="connsiteX10" fmla="*/ 4311492 w 12194382"/>
              <a:gd name="connsiteY10" fmla="*/ 3894455 h 3899693"/>
              <a:gd name="connsiteX11" fmla="*/ 4108927 w 12194382"/>
              <a:gd name="connsiteY11" fmla="*/ 3896360 h 3899693"/>
              <a:gd name="connsiteX12" fmla="*/ 4111467 w 12194382"/>
              <a:gd name="connsiteY12" fmla="*/ 1590675 h 3899693"/>
              <a:gd name="connsiteX13" fmla="*/ 554038 w 12194382"/>
              <a:gd name="connsiteY13" fmla="*/ 1581150 h 3899693"/>
              <a:gd name="connsiteX14" fmla="*/ 555626 w 12194382"/>
              <a:gd name="connsiteY14" fmla="*/ 3882231 h 3899693"/>
              <a:gd name="connsiteX15" fmla="*/ 0 w 12194382"/>
              <a:gd name="connsiteY15" fmla="*/ 3886994 h 3899693"/>
              <a:gd name="connsiteX16" fmla="*/ 2382 w 12194382"/>
              <a:gd name="connsiteY16" fmla="*/ 0 h 3899693"/>
              <a:gd name="connsiteX0" fmla="*/ 2382 w 12194382"/>
              <a:gd name="connsiteY0" fmla="*/ 0 h 3899693"/>
              <a:gd name="connsiteX1" fmla="*/ 12194382 w 12194382"/>
              <a:gd name="connsiteY1" fmla="*/ 0 h 3899693"/>
              <a:gd name="connsiteX2" fmla="*/ 12191207 w 12194382"/>
              <a:gd name="connsiteY2" fmla="*/ 3898900 h 3899693"/>
              <a:gd name="connsiteX3" fmla="*/ 11629232 w 12194382"/>
              <a:gd name="connsiteY3" fmla="*/ 3898900 h 3899693"/>
              <a:gd name="connsiteX4" fmla="*/ 11629232 w 12194382"/>
              <a:gd name="connsiteY4" fmla="*/ 1590675 h 3899693"/>
              <a:gd name="connsiteX5" fmla="*/ 8073232 w 12194382"/>
              <a:gd name="connsiteY5" fmla="*/ 1587500 h 3899693"/>
              <a:gd name="connsiteX6" fmla="*/ 8074820 w 12194382"/>
              <a:gd name="connsiteY6" fmla="*/ 3899693 h 3899693"/>
              <a:gd name="connsiteX7" fmla="*/ 7859713 w 12194382"/>
              <a:gd name="connsiteY7" fmla="*/ 3898107 h 3899693"/>
              <a:gd name="connsiteX8" fmla="*/ 7860507 w 12194382"/>
              <a:gd name="connsiteY8" fmla="*/ 1593850 h 3899693"/>
              <a:gd name="connsiteX9" fmla="*/ 4311492 w 12194382"/>
              <a:gd name="connsiteY9" fmla="*/ 1591310 h 3899693"/>
              <a:gd name="connsiteX10" fmla="*/ 4311492 w 12194382"/>
              <a:gd name="connsiteY10" fmla="*/ 3894455 h 3899693"/>
              <a:gd name="connsiteX11" fmla="*/ 4108927 w 12194382"/>
              <a:gd name="connsiteY11" fmla="*/ 3896360 h 3899693"/>
              <a:gd name="connsiteX12" fmla="*/ 4111467 w 12194382"/>
              <a:gd name="connsiteY12" fmla="*/ 1590675 h 3899693"/>
              <a:gd name="connsiteX13" fmla="*/ 554038 w 12194382"/>
              <a:gd name="connsiteY13" fmla="*/ 1574006 h 3899693"/>
              <a:gd name="connsiteX14" fmla="*/ 555626 w 12194382"/>
              <a:gd name="connsiteY14" fmla="*/ 3882231 h 3899693"/>
              <a:gd name="connsiteX15" fmla="*/ 0 w 12194382"/>
              <a:gd name="connsiteY15" fmla="*/ 3886994 h 3899693"/>
              <a:gd name="connsiteX16" fmla="*/ 2382 w 12194382"/>
              <a:gd name="connsiteY16" fmla="*/ 0 h 3899693"/>
              <a:gd name="connsiteX0" fmla="*/ 2382 w 12194382"/>
              <a:gd name="connsiteY0" fmla="*/ 0 h 3899693"/>
              <a:gd name="connsiteX1" fmla="*/ 12194382 w 12194382"/>
              <a:gd name="connsiteY1" fmla="*/ 0 h 3899693"/>
              <a:gd name="connsiteX2" fmla="*/ 12191207 w 12194382"/>
              <a:gd name="connsiteY2" fmla="*/ 3898900 h 3899693"/>
              <a:gd name="connsiteX3" fmla="*/ 11629232 w 12194382"/>
              <a:gd name="connsiteY3" fmla="*/ 3898900 h 3899693"/>
              <a:gd name="connsiteX4" fmla="*/ 11629232 w 12194382"/>
              <a:gd name="connsiteY4" fmla="*/ 1590675 h 3899693"/>
              <a:gd name="connsiteX5" fmla="*/ 8073232 w 12194382"/>
              <a:gd name="connsiteY5" fmla="*/ 1587500 h 3899693"/>
              <a:gd name="connsiteX6" fmla="*/ 8074820 w 12194382"/>
              <a:gd name="connsiteY6" fmla="*/ 3899693 h 3899693"/>
              <a:gd name="connsiteX7" fmla="*/ 7859713 w 12194382"/>
              <a:gd name="connsiteY7" fmla="*/ 3898107 h 3899693"/>
              <a:gd name="connsiteX8" fmla="*/ 7860507 w 12194382"/>
              <a:gd name="connsiteY8" fmla="*/ 1593850 h 3899693"/>
              <a:gd name="connsiteX9" fmla="*/ 4311492 w 12194382"/>
              <a:gd name="connsiteY9" fmla="*/ 1591310 h 3899693"/>
              <a:gd name="connsiteX10" fmla="*/ 4311492 w 12194382"/>
              <a:gd name="connsiteY10" fmla="*/ 3894455 h 3899693"/>
              <a:gd name="connsiteX11" fmla="*/ 4108927 w 12194382"/>
              <a:gd name="connsiteY11" fmla="*/ 3896360 h 3899693"/>
              <a:gd name="connsiteX12" fmla="*/ 4116229 w 12194382"/>
              <a:gd name="connsiteY12" fmla="*/ 1578769 h 3899693"/>
              <a:gd name="connsiteX13" fmla="*/ 554038 w 12194382"/>
              <a:gd name="connsiteY13" fmla="*/ 1574006 h 3899693"/>
              <a:gd name="connsiteX14" fmla="*/ 555626 w 12194382"/>
              <a:gd name="connsiteY14" fmla="*/ 3882231 h 3899693"/>
              <a:gd name="connsiteX15" fmla="*/ 0 w 12194382"/>
              <a:gd name="connsiteY15" fmla="*/ 3886994 h 3899693"/>
              <a:gd name="connsiteX16" fmla="*/ 2382 w 12194382"/>
              <a:gd name="connsiteY16" fmla="*/ 0 h 3899693"/>
              <a:gd name="connsiteX0" fmla="*/ 2382 w 12194382"/>
              <a:gd name="connsiteY0" fmla="*/ 0 h 3899693"/>
              <a:gd name="connsiteX1" fmla="*/ 12194382 w 12194382"/>
              <a:gd name="connsiteY1" fmla="*/ 0 h 3899693"/>
              <a:gd name="connsiteX2" fmla="*/ 12191207 w 12194382"/>
              <a:gd name="connsiteY2" fmla="*/ 3898900 h 3899693"/>
              <a:gd name="connsiteX3" fmla="*/ 11629232 w 12194382"/>
              <a:gd name="connsiteY3" fmla="*/ 3898900 h 3899693"/>
              <a:gd name="connsiteX4" fmla="*/ 11629232 w 12194382"/>
              <a:gd name="connsiteY4" fmla="*/ 1590675 h 3899693"/>
              <a:gd name="connsiteX5" fmla="*/ 8073232 w 12194382"/>
              <a:gd name="connsiteY5" fmla="*/ 1587500 h 3899693"/>
              <a:gd name="connsiteX6" fmla="*/ 8074820 w 12194382"/>
              <a:gd name="connsiteY6" fmla="*/ 3899693 h 3899693"/>
              <a:gd name="connsiteX7" fmla="*/ 7859713 w 12194382"/>
              <a:gd name="connsiteY7" fmla="*/ 3898107 h 3899693"/>
              <a:gd name="connsiteX8" fmla="*/ 7860507 w 12194382"/>
              <a:gd name="connsiteY8" fmla="*/ 1593850 h 3899693"/>
              <a:gd name="connsiteX9" fmla="*/ 4301967 w 12194382"/>
              <a:gd name="connsiteY9" fmla="*/ 1577023 h 3899693"/>
              <a:gd name="connsiteX10" fmla="*/ 4311492 w 12194382"/>
              <a:gd name="connsiteY10" fmla="*/ 3894455 h 3899693"/>
              <a:gd name="connsiteX11" fmla="*/ 4108927 w 12194382"/>
              <a:gd name="connsiteY11" fmla="*/ 3896360 h 3899693"/>
              <a:gd name="connsiteX12" fmla="*/ 4116229 w 12194382"/>
              <a:gd name="connsiteY12" fmla="*/ 1578769 h 3899693"/>
              <a:gd name="connsiteX13" fmla="*/ 554038 w 12194382"/>
              <a:gd name="connsiteY13" fmla="*/ 1574006 h 3899693"/>
              <a:gd name="connsiteX14" fmla="*/ 555626 w 12194382"/>
              <a:gd name="connsiteY14" fmla="*/ 3882231 h 3899693"/>
              <a:gd name="connsiteX15" fmla="*/ 0 w 12194382"/>
              <a:gd name="connsiteY15" fmla="*/ 3886994 h 3899693"/>
              <a:gd name="connsiteX16" fmla="*/ 2382 w 12194382"/>
              <a:gd name="connsiteY16" fmla="*/ 0 h 3899693"/>
              <a:gd name="connsiteX0" fmla="*/ 2382 w 12194382"/>
              <a:gd name="connsiteY0" fmla="*/ 0 h 3899693"/>
              <a:gd name="connsiteX1" fmla="*/ 12194382 w 12194382"/>
              <a:gd name="connsiteY1" fmla="*/ 0 h 3899693"/>
              <a:gd name="connsiteX2" fmla="*/ 12191207 w 12194382"/>
              <a:gd name="connsiteY2" fmla="*/ 3898900 h 3899693"/>
              <a:gd name="connsiteX3" fmla="*/ 11629232 w 12194382"/>
              <a:gd name="connsiteY3" fmla="*/ 3898900 h 3899693"/>
              <a:gd name="connsiteX4" fmla="*/ 11629232 w 12194382"/>
              <a:gd name="connsiteY4" fmla="*/ 1590675 h 3899693"/>
              <a:gd name="connsiteX5" fmla="*/ 8073232 w 12194382"/>
              <a:gd name="connsiteY5" fmla="*/ 1587500 h 3899693"/>
              <a:gd name="connsiteX6" fmla="*/ 8074820 w 12194382"/>
              <a:gd name="connsiteY6" fmla="*/ 3899693 h 3899693"/>
              <a:gd name="connsiteX7" fmla="*/ 7859713 w 12194382"/>
              <a:gd name="connsiteY7" fmla="*/ 3898107 h 3899693"/>
              <a:gd name="connsiteX8" fmla="*/ 7860507 w 12194382"/>
              <a:gd name="connsiteY8" fmla="*/ 1593850 h 3899693"/>
              <a:gd name="connsiteX9" fmla="*/ 4301967 w 12194382"/>
              <a:gd name="connsiteY9" fmla="*/ 1577023 h 3899693"/>
              <a:gd name="connsiteX10" fmla="*/ 4311492 w 12194382"/>
              <a:gd name="connsiteY10" fmla="*/ 3894455 h 3899693"/>
              <a:gd name="connsiteX11" fmla="*/ 4118452 w 12194382"/>
              <a:gd name="connsiteY11" fmla="*/ 3886835 h 3899693"/>
              <a:gd name="connsiteX12" fmla="*/ 4116229 w 12194382"/>
              <a:gd name="connsiteY12" fmla="*/ 1578769 h 3899693"/>
              <a:gd name="connsiteX13" fmla="*/ 554038 w 12194382"/>
              <a:gd name="connsiteY13" fmla="*/ 1574006 h 3899693"/>
              <a:gd name="connsiteX14" fmla="*/ 555626 w 12194382"/>
              <a:gd name="connsiteY14" fmla="*/ 3882231 h 3899693"/>
              <a:gd name="connsiteX15" fmla="*/ 0 w 12194382"/>
              <a:gd name="connsiteY15" fmla="*/ 3886994 h 3899693"/>
              <a:gd name="connsiteX16" fmla="*/ 2382 w 12194382"/>
              <a:gd name="connsiteY16" fmla="*/ 0 h 3899693"/>
              <a:gd name="connsiteX0" fmla="*/ 2382 w 12194382"/>
              <a:gd name="connsiteY0" fmla="*/ 0 h 3899693"/>
              <a:gd name="connsiteX1" fmla="*/ 12194382 w 12194382"/>
              <a:gd name="connsiteY1" fmla="*/ 0 h 3899693"/>
              <a:gd name="connsiteX2" fmla="*/ 12191207 w 12194382"/>
              <a:gd name="connsiteY2" fmla="*/ 3898900 h 3899693"/>
              <a:gd name="connsiteX3" fmla="*/ 11629232 w 12194382"/>
              <a:gd name="connsiteY3" fmla="*/ 3898900 h 3899693"/>
              <a:gd name="connsiteX4" fmla="*/ 11629232 w 12194382"/>
              <a:gd name="connsiteY4" fmla="*/ 1590675 h 3899693"/>
              <a:gd name="connsiteX5" fmla="*/ 8073232 w 12194382"/>
              <a:gd name="connsiteY5" fmla="*/ 1587500 h 3899693"/>
              <a:gd name="connsiteX6" fmla="*/ 8074820 w 12194382"/>
              <a:gd name="connsiteY6" fmla="*/ 3899693 h 3899693"/>
              <a:gd name="connsiteX7" fmla="*/ 7859713 w 12194382"/>
              <a:gd name="connsiteY7" fmla="*/ 3898107 h 3899693"/>
              <a:gd name="connsiteX8" fmla="*/ 7860507 w 12194382"/>
              <a:gd name="connsiteY8" fmla="*/ 1593850 h 3899693"/>
              <a:gd name="connsiteX9" fmla="*/ 4301967 w 12194382"/>
              <a:gd name="connsiteY9" fmla="*/ 1577023 h 3899693"/>
              <a:gd name="connsiteX10" fmla="*/ 4301967 w 12194382"/>
              <a:gd name="connsiteY10" fmla="*/ 3887311 h 3899693"/>
              <a:gd name="connsiteX11" fmla="*/ 4118452 w 12194382"/>
              <a:gd name="connsiteY11" fmla="*/ 3886835 h 3899693"/>
              <a:gd name="connsiteX12" fmla="*/ 4116229 w 12194382"/>
              <a:gd name="connsiteY12" fmla="*/ 1578769 h 3899693"/>
              <a:gd name="connsiteX13" fmla="*/ 554038 w 12194382"/>
              <a:gd name="connsiteY13" fmla="*/ 1574006 h 3899693"/>
              <a:gd name="connsiteX14" fmla="*/ 555626 w 12194382"/>
              <a:gd name="connsiteY14" fmla="*/ 3882231 h 3899693"/>
              <a:gd name="connsiteX15" fmla="*/ 0 w 12194382"/>
              <a:gd name="connsiteY15" fmla="*/ 3886994 h 3899693"/>
              <a:gd name="connsiteX16" fmla="*/ 2382 w 12194382"/>
              <a:gd name="connsiteY16" fmla="*/ 0 h 3899693"/>
              <a:gd name="connsiteX0" fmla="*/ 2382 w 12194382"/>
              <a:gd name="connsiteY0" fmla="*/ 0 h 3899693"/>
              <a:gd name="connsiteX1" fmla="*/ 12194382 w 12194382"/>
              <a:gd name="connsiteY1" fmla="*/ 0 h 3899693"/>
              <a:gd name="connsiteX2" fmla="*/ 12191207 w 12194382"/>
              <a:gd name="connsiteY2" fmla="*/ 3898900 h 3899693"/>
              <a:gd name="connsiteX3" fmla="*/ 11629232 w 12194382"/>
              <a:gd name="connsiteY3" fmla="*/ 3898900 h 3899693"/>
              <a:gd name="connsiteX4" fmla="*/ 11629232 w 12194382"/>
              <a:gd name="connsiteY4" fmla="*/ 1590675 h 3899693"/>
              <a:gd name="connsiteX5" fmla="*/ 8073232 w 12194382"/>
              <a:gd name="connsiteY5" fmla="*/ 1587500 h 3899693"/>
              <a:gd name="connsiteX6" fmla="*/ 8074820 w 12194382"/>
              <a:gd name="connsiteY6" fmla="*/ 3899693 h 3899693"/>
              <a:gd name="connsiteX7" fmla="*/ 7859713 w 12194382"/>
              <a:gd name="connsiteY7" fmla="*/ 3898107 h 3899693"/>
              <a:gd name="connsiteX8" fmla="*/ 7860507 w 12194382"/>
              <a:gd name="connsiteY8" fmla="*/ 1577181 h 3899693"/>
              <a:gd name="connsiteX9" fmla="*/ 4301967 w 12194382"/>
              <a:gd name="connsiteY9" fmla="*/ 1577023 h 3899693"/>
              <a:gd name="connsiteX10" fmla="*/ 4301967 w 12194382"/>
              <a:gd name="connsiteY10" fmla="*/ 3887311 h 3899693"/>
              <a:gd name="connsiteX11" fmla="*/ 4118452 w 12194382"/>
              <a:gd name="connsiteY11" fmla="*/ 3886835 h 3899693"/>
              <a:gd name="connsiteX12" fmla="*/ 4116229 w 12194382"/>
              <a:gd name="connsiteY12" fmla="*/ 1578769 h 3899693"/>
              <a:gd name="connsiteX13" fmla="*/ 554038 w 12194382"/>
              <a:gd name="connsiteY13" fmla="*/ 1574006 h 3899693"/>
              <a:gd name="connsiteX14" fmla="*/ 555626 w 12194382"/>
              <a:gd name="connsiteY14" fmla="*/ 3882231 h 3899693"/>
              <a:gd name="connsiteX15" fmla="*/ 0 w 12194382"/>
              <a:gd name="connsiteY15" fmla="*/ 3886994 h 3899693"/>
              <a:gd name="connsiteX16" fmla="*/ 2382 w 12194382"/>
              <a:gd name="connsiteY16" fmla="*/ 0 h 3899693"/>
              <a:gd name="connsiteX0" fmla="*/ 2382 w 12194382"/>
              <a:gd name="connsiteY0" fmla="*/ 0 h 3899693"/>
              <a:gd name="connsiteX1" fmla="*/ 12194382 w 12194382"/>
              <a:gd name="connsiteY1" fmla="*/ 0 h 3899693"/>
              <a:gd name="connsiteX2" fmla="*/ 12191207 w 12194382"/>
              <a:gd name="connsiteY2" fmla="*/ 3898900 h 3899693"/>
              <a:gd name="connsiteX3" fmla="*/ 11629232 w 12194382"/>
              <a:gd name="connsiteY3" fmla="*/ 3898900 h 3899693"/>
              <a:gd name="connsiteX4" fmla="*/ 11629232 w 12194382"/>
              <a:gd name="connsiteY4" fmla="*/ 1590675 h 3899693"/>
              <a:gd name="connsiteX5" fmla="*/ 8073232 w 12194382"/>
              <a:gd name="connsiteY5" fmla="*/ 1587500 h 3899693"/>
              <a:gd name="connsiteX6" fmla="*/ 8074820 w 12194382"/>
              <a:gd name="connsiteY6" fmla="*/ 3899693 h 3899693"/>
              <a:gd name="connsiteX7" fmla="*/ 7869238 w 12194382"/>
              <a:gd name="connsiteY7" fmla="*/ 3888582 h 3899693"/>
              <a:gd name="connsiteX8" fmla="*/ 7860507 w 12194382"/>
              <a:gd name="connsiteY8" fmla="*/ 1577181 h 3899693"/>
              <a:gd name="connsiteX9" fmla="*/ 4301967 w 12194382"/>
              <a:gd name="connsiteY9" fmla="*/ 1577023 h 3899693"/>
              <a:gd name="connsiteX10" fmla="*/ 4301967 w 12194382"/>
              <a:gd name="connsiteY10" fmla="*/ 3887311 h 3899693"/>
              <a:gd name="connsiteX11" fmla="*/ 4118452 w 12194382"/>
              <a:gd name="connsiteY11" fmla="*/ 3886835 h 3899693"/>
              <a:gd name="connsiteX12" fmla="*/ 4116229 w 12194382"/>
              <a:gd name="connsiteY12" fmla="*/ 1578769 h 3899693"/>
              <a:gd name="connsiteX13" fmla="*/ 554038 w 12194382"/>
              <a:gd name="connsiteY13" fmla="*/ 1574006 h 3899693"/>
              <a:gd name="connsiteX14" fmla="*/ 555626 w 12194382"/>
              <a:gd name="connsiteY14" fmla="*/ 3882231 h 3899693"/>
              <a:gd name="connsiteX15" fmla="*/ 0 w 12194382"/>
              <a:gd name="connsiteY15" fmla="*/ 3886994 h 3899693"/>
              <a:gd name="connsiteX16" fmla="*/ 2382 w 12194382"/>
              <a:gd name="connsiteY16" fmla="*/ 0 h 3899693"/>
              <a:gd name="connsiteX0" fmla="*/ 2382 w 12194382"/>
              <a:gd name="connsiteY0" fmla="*/ 0 h 3898900"/>
              <a:gd name="connsiteX1" fmla="*/ 12194382 w 12194382"/>
              <a:gd name="connsiteY1" fmla="*/ 0 h 3898900"/>
              <a:gd name="connsiteX2" fmla="*/ 12191207 w 12194382"/>
              <a:gd name="connsiteY2" fmla="*/ 3898900 h 3898900"/>
              <a:gd name="connsiteX3" fmla="*/ 11629232 w 12194382"/>
              <a:gd name="connsiteY3" fmla="*/ 3898900 h 3898900"/>
              <a:gd name="connsiteX4" fmla="*/ 11629232 w 12194382"/>
              <a:gd name="connsiteY4" fmla="*/ 1590675 h 3898900"/>
              <a:gd name="connsiteX5" fmla="*/ 8073232 w 12194382"/>
              <a:gd name="connsiteY5" fmla="*/ 1587500 h 3898900"/>
              <a:gd name="connsiteX6" fmla="*/ 8067676 w 12194382"/>
              <a:gd name="connsiteY6" fmla="*/ 3887786 h 3898900"/>
              <a:gd name="connsiteX7" fmla="*/ 7869238 w 12194382"/>
              <a:gd name="connsiteY7" fmla="*/ 3888582 h 3898900"/>
              <a:gd name="connsiteX8" fmla="*/ 7860507 w 12194382"/>
              <a:gd name="connsiteY8" fmla="*/ 1577181 h 3898900"/>
              <a:gd name="connsiteX9" fmla="*/ 4301967 w 12194382"/>
              <a:gd name="connsiteY9" fmla="*/ 1577023 h 3898900"/>
              <a:gd name="connsiteX10" fmla="*/ 4301967 w 12194382"/>
              <a:gd name="connsiteY10" fmla="*/ 3887311 h 3898900"/>
              <a:gd name="connsiteX11" fmla="*/ 4118452 w 12194382"/>
              <a:gd name="connsiteY11" fmla="*/ 3886835 h 3898900"/>
              <a:gd name="connsiteX12" fmla="*/ 4116229 w 12194382"/>
              <a:gd name="connsiteY12" fmla="*/ 1578769 h 3898900"/>
              <a:gd name="connsiteX13" fmla="*/ 554038 w 12194382"/>
              <a:gd name="connsiteY13" fmla="*/ 1574006 h 3898900"/>
              <a:gd name="connsiteX14" fmla="*/ 555626 w 12194382"/>
              <a:gd name="connsiteY14" fmla="*/ 3882231 h 3898900"/>
              <a:gd name="connsiteX15" fmla="*/ 0 w 12194382"/>
              <a:gd name="connsiteY15" fmla="*/ 3886994 h 3898900"/>
              <a:gd name="connsiteX16" fmla="*/ 2382 w 12194382"/>
              <a:gd name="connsiteY16" fmla="*/ 0 h 3898900"/>
              <a:gd name="connsiteX0" fmla="*/ 2382 w 12194382"/>
              <a:gd name="connsiteY0" fmla="*/ 0 h 3898900"/>
              <a:gd name="connsiteX1" fmla="*/ 12194382 w 12194382"/>
              <a:gd name="connsiteY1" fmla="*/ 0 h 3898900"/>
              <a:gd name="connsiteX2" fmla="*/ 12191207 w 12194382"/>
              <a:gd name="connsiteY2" fmla="*/ 3898900 h 3898900"/>
              <a:gd name="connsiteX3" fmla="*/ 11629232 w 12194382"/>
              <a:gd name="connsiteY3" fmla="*/ 3898900 h 3898900"/>
              <a:gd name="connsiteX4" fmla="*/ 11629232 w 12194382"/>
              <a:gd name="connsiteY4" fmla="*/ 1590675 h 3898900"/>
              <a:gd name="connsiteX5" fmla="*/ 8066089 w 12194382"/>
              <a:gd name="connsiteY5" fmla="*/ 1580356 h 3898900"/>
              <a:gd name="connsiteX6" fmla="*/ 8067676 w 12194382"/>
              <a:gd name="connsiteY6" fmla="*/ 3887786 h 3898900"/>
              <a:gd name="connsiteX7" fmla="*/ 7869238 w 12194382"/>
              <a:gd name="connsiteY7" fmla="*/ 3888582 h 3898900"/>
              <a:gd name="connsiteX8" fmla="*/ 7860507 w 12194382"/>
              <a:gd name="connsiteY8" fmla="*/ 1577181 h 3898900"/>
              <a:gd name="connsiteX9" fmla="*/ 4301967 w 12194382"/>
              <a:gd name="connsiteY9" fmla="*/ 1577023 h 3898900"/>
              <a:gd name="connsiteX10" fmla="*/ 4301967 w 12194382"/>
              <a:gd name="connsiteY10" fmla="*/ 3887311 h 3898900"/>
              <a:gd name="connsiteX11" fmla="*/ 4118452 w 12194382"/>
              <a:gd name="connsiteY11" fmla="*/ 3886835 h 3898900"/>
              <a:gd name="connsiteX12" fmla="*/ 4116229 w 12194382"/>
              <a:gd name="connsiteY12" fmla="*/ 1578769 h 3898900"/>
              <a:gd name="connsiteX13" fmla="*/ 554038 w 12194382"/>
              <a:gd name="connsiteY13" fmla="*/ 1574006 h 3898900"/>
              <a:gd name="connsiteX14" fmla="*/ 555626 w 12194382"/>
              <a:gd name="connsiteY14" fmla="*/ 3882231 h 3898900"/>
              <a:gd name="connsiteX15" fmla="*/ 0 w 12194382"/>
              <a:gd name="connsiteY15" fmla="*/ 3886994 h 3898900"/>
              <a:gd name="connsiteX16" fmla="*/ 2382 w 12194382"/>
              <a:gd name="connsiteY16" fmla="*/ 0 h 3898900"/>
              <a:gd name="connsiteX0" fmla="*/ 2382 w 12194382"/>
              <a:gd name="connsiteY0" fmla="*/ 0 h 3898900"/>
              <a:gd name="connsiteX1" fmla="*/ 12194382 w 12194382"/>
              <a:gd name="connsiteY1" fmla="*/ 0 h 3898900"/>
              <a:gd name="connsiteX2" fmla="*/ 12191207 w 12194382"/>
              <a:gd name="connsiteY2" fmla="*/ 3898900 h 3898900"/>
              <a:gd name="connsiteX3" fmla="*/ 11629232 w 12194382"/>
              <a:gd name="connsiteY3" fmla="*/ 3898900 h 3898900"/>
              <a:gd name="connsiteX4" fmla="*/ 11629232 w 12194382"/>
              <a:gd name="connsiteY4" fmla="*/ 1590675 h 3898900"/>
              <a:gd name="connsiteX5" fmla="*/ 8068470 w 12194382"/>
              <a:gd name="connsiteY5" fmla="*/ 1573212 h 3898900"/>
              <a:gd name="connsiteX6" fmla="*/ 8067676 w 12194382"/>
              <a:gd name="connsiteY6" fmla="*/ 3887786 h 3898900"/>
              <a:gd name="connsiteX7" fmla="*/ 7869238 w 12194382"/>
              <a:gd name="connsiteY7" fmla="*/ 3888582 h 3898900"/>
              <a:gd name="connsiteX8" fmla="*/ 7860507 w 12194382"/>
              <a:gd name="connsiteY8" fmla="*/ 1577181 h 3898900"/>
              <a:gd name="connsiteX9" fmla="*/ 4301967 w 12194382"/>
              <a:gd name="connsiteY9" fmla="*/ 1577023 h 3898900"/>
              <a:gd name="connsiteX10" fmla="*/ 4301967 w 12194382"/>
              <a:gd name="connsiteY10" fmla="*/ 3887311 h 3898900"/>
              <a:gd name="connsiteX11" fmla="*/ 4118452 w 12194382"/>
              <a:gd name="connsiteY11" fmla="*/ 3886835 h 3898900"/>
              <a:gd name="connsiteX12" fmla="*/ 4116229 w 12194382"/>
              <a:gd name="connsiteY12" fmla="*/ 1578769 h 3898900"/>
              <a:gd name="connsiteX13" fmla="*/ 554038 w 12194382"/>
              <a:gd name="connsiteY13" fmla="*/ 1574006 h 3898900"/>
              <a:gd name="connsiteX14" fmla="*/ 555626 w 12194382"/>
              <a:gd name="connsiteY14" fmla="*/ 3882231 h 3898900"/>
              <a:gd name="connsiteX15" fmla="*/ 0 w 12194382"/>
              <a:gd name="connsiteY15" fmla="*/ 3886994 h 3898900"/>
              <a:gd name="connsiteX16" fmla="*/ 2382 w 12194382"/>
              <a:gd name="connsiteY16" fmla="*/ 0 h 3898900"/>
              <a:gd name="connsiteX0" fmla="*/ 2382 w 12194382"/>
              <a:gd name="connsiteY0" fmla="*/ 0 h 3898900"/>
              <a:gd name="connsiteX1" fmla="*/ 12194382 w 12194382"/>
              <a:gd name="connsiteY1" fmla="*/ 0 h 3898900"/>
              <a:gd name="connsiteX2" fmla="*/ 12191207 w 12194382"/>
              <a:gd name="connsiteY2" fmla="*/ 3898900 h 3898900"/>
              <a:gd name="connsiteX3" fmla="*/ 11629232 w 12194382"/>
              <a:gd name="connsiteY3" fmla="*/ 3898900 h 3898900"/>
              <a:gd name="connsiteX4" fmla="*/ 11629232 w 12194382"/>
              <a:gd name="connsiteY4" fmla="*/ 1590675 h 3898900"/>
              <a:gd name="connsiteX5" fmla="*/ 8068470 w 12194382"/>
              <a:gd name="connsiteY5" fmla="*/ 1573212 h 3898900"/>
              <a:gd name="connsiteX6" fmla="*/ 8067676 w 12194382"/>
              <a:gd name="connsiteY6" fmla="*/ 3887786 h 3898900"/>
              <a:gd name="connsiteX7" fmla="*/ 7869238 w 12194382"/>
              <a:gd name="connsiteY7" fmla="*/ 3888582 h 3898900"/>
              <a:gd name="connsiteX8" fmla="*/ 7867650 w 12194382"/>
              <a:gd name="connsiteY8" fmla="*/ 1577181 h 3898900"/>
              <a:gd name="connsiteX9" fmla="*/ 4301967 w 12194382"/>
              <a:gd name="connsiteY9" fmla="*/ 1577023 h 3898900"/>
              <a:gd name="connsiteX10" fmla="*/ 4301967 w 12194382"/>
              <a:gd name="connsiteY10" fmla="*/ 3887311 h 3898900"/>
              <a:gd name="connsiteX11" fmla="*/ 4118452 w 12194382"/>
              <a:gd name="connsiteY11" fmla="*/ 3886835 h 3898900"/>
              <a:gd name="connsiteX12" fmla="*/ 4116229 w 12194382"/>
              <a:gd name="connsiteY12" fmla="*/ 1578769 h 3898900"/>
              <a:gd name="connsiteX13" fmla="*/ 554038 w 12194382"/>
              <a:gd name="connsiteY13" fmla="*/ 1574006 h 3898900"/>
              <a:gd name="connsiteX14" fmla="*/ 555626 w 12194382"/>
              <a:gd name="connsiteY14" fmla="*/ 3882231 h 3898900"/>
              <a:gd name="connsiteX15" fmla="*/ 0 w 12194382"/>
              <a:gd name="connsiteY15" fmla="*/ 3886994 h 3898900"/>
              <a:gd name="connsiteX16" fmla="*/ 2382 w 12194382"/>
              <a:gd name="connsiteY16" fmla="*/ 0 h 3898900"/>
              <a:gd name="connsiteX0" fmla="*/ 2382 w 12194382"/>
              <a:gd name="connsiteY0" fmla="*/ 0 h 3898900"/>
              <a:gd name="connsiteX1" fmla="*/ 12194382 w 12194382"/>
              <a:gd name="connsiteY1" fmla="*/ 0 h 3898900"/>
              <a:gd name="connsiteX2" fmla="*/ 12191207 w 12194382"/>
              <a:gd name="connsiteY2" fmla="*/ 3898900 h 3898900"/>
              <a:gd name="connsiteX3" fmla="*/ 11629232 w 12194382"/>
              <a:gd name="connsiteY3" fmla="*/ 3898900 h 3898900"/>
              <a:gd name="connsiteX4" fmla="*/ 11629232 w 12194382"/>
              <a:gd name="connsiteY4" fmla="*/ 1590675 h 3898900"/>
              <a:gd name="connsiteX5" fmla="*/ 8070851 w 12194382"/>
              <a:gd name="connsiteY5" fmla="*/ 1580356 h 3898900"/>
              <a:gd name="connsiteX6" fmla="*/ 8067676 w 12194382"/>
              <a:gd name="connsiteY6" fmla="*/ 3887786 h 3898900"/>
              <a:gd name="connsiteX7" fmla="*/ 7869238 w 12194382"/>
              <a:gd name="connsiteY7" fmla="*/ 3888582 h 3898900"/>
              <a:gd name="connsiteX8" fmla="*/ 7867650 w 12194382"/>
              <a:gd name="connsiteY8" fmla="*/ 1577181 h 3898900"/>
              <a:gd name="connsiteX9" fmla="*/ 4301967 w 12194382"/>
              <a:gd name="connsiteY9" fmla="*/ 1577023 h 3898900"/>
              <a:gd name="connsiteX10" fmla="*/ 4301967 w 12194382"/>
              <a:gd name="connsiteY10" fmla="*/ 3887311 h 3898900"/>
              <a:gd name="connsiteX11" fmla="*/ 4118452 w 12194382"/>
              <a:gd name="connsiteY11" fmla="*/ 3886835 h 3898900"/>
              <a:gd name="connsiteX12" fmla="*/ 4116229 w 12194382"/>
              <a:gd name="connsiteY12" fmla="*/ 1578769 h 3898900"/>
              <a:gd name="connsiteX13" fmla="*/ 554038 w 12194382"/>
              <a:gd name="connsiteY13" fmla="*/ 1574006 h 3898900"/>
              <a:gd name="connsiteX14" fmla="*/ 555626 w 12194382"/>
              <a:gd name="connsiteY14" fmla="*/ 3882231 h 3898900"/>
              <a:gd name="connsiteX15" fmla="*/ 0 w 12194382"/>
              <a:gd name="connsiteY15" fmla="*/ 3886994 h 3898900"/>
              <a:gd name="connsiteX16" fmla="*/ 2382 w 12194382"/>
              <a:gd name="connsiteY16" fmla="*/ 0 h 3898900"/>
              <a:gd name="connsiteX0" fmla="*/ 2382 w 12194382"/>
              <a:gd name="connsiteY0" fmla="*/ 0 h 3898900"/>
              <a:gd name="connsiteX1" fmla="*/ 12194382 w 12194382"/>
              <a:gd name="connsiteY1" fmla="*/ 0 h 3898900"/>
              <a:gd name="connsiteX2" fmla="*/ 12191207 w 12194382"/>
              <a:gd name="connsiteY2" fmla="*/ 3898900 h 3898900"/>
              <a:gd name="connsiteX3" fmla="*/ 11629232 w 12194382"/>
              <a:gd name="connsiteY3" fmla="*/ 3898900 h 3898900"/>
              <a:gd name="connsiteX4" fmla="*/ 11629232 w 12194382"/>
              <a:gd name="connsiteY4" fmla="*/ 1590675 h 3898900"/>
              <a:gd name="connsiteX5" fmla="*/ 8070851 w 12194382"/>
              <a:gd name="connsiteY5" fmla="*/ 1577975 h 3898900"/>
              <a:gd name="connsiteX6" fmla="*/ 8067676 w 12194382"/>
              <a:gd name="connsiteY6" fmla="*/ 3887786 h 3898900"/>
              <a:gd name="connsiteX7" fmla="*/ 7869238 w 12194382"/>
              <a:gd name="connsiteY7" fmla="*/ 3888582 h 3898900"/>
              <a:gd name="connsiteX8" fmla="*/ 7867650 w 12194382"/>
              <a:gd name="connsiteY8" fmla="*/ 1577181 h 3898900"/>
              <a:gd name="connsiteX9" fmla="*/ 4301967 w 12194382"/>
              <a:gd name="connsiteY9" fmla="*/ 1577023 h 3898900"/>
              <a:gd name="connsiteX10" fmla="*/ 4301967 w 12194382"/>
              <a:gd name="connsiteY10" fmla="*/ 3887311 h 3898900"/>
              <a:gd name="connsiteX11" fmla="*/ 4118452 w 12194382"/>
              <a:gd name="connsiteY11" fmla="*/ 3886835 h 3898900"/>
              <a:gd name="connsiteX12" fmla="*/ 4116229 w 12194382"/>
              <a:gd name="connsiteY12" fmla="*/ 1578769 h 3898900"/>
              <a:gd name="connsiteX13" fmla="*/ 554038 w 12194382"/>
              <a:gd name="connsiteY13" fmla="*/ 1574006 h 3898900"/>
              <a:gd name="connsiteX14" fmla="*/ 555626 w 12194382"/>
              <a:gd name="connsiteY14" fmla="*/ 3882231 h 3898900"/>
              <a:gd name="connsiteX15" fmla="*/ 0 w 12194382"/>
              <a:gd name="connsiteY15" fmla="*/ 3886994 h 3898900"/>
              <a:gd name="connsiteX16" fmla="*/ 2382 w 12194382"/>
              <a:gd name="connsiteY16" fmla="*/ 0 h 3898900"/>
              <a:gd name="connsiteX0" fmla="*/ 2382 w 12194382"/>
              <a:gd name="connsiteY0" fmla="*/ 0 h 3898900"/>
              <a:gd name="connsiteX1" fmla="*/ 12194382 w 12194382"/>
              <a:gd name="connsiteY1" fmla="*/ 0 h 3898900"/>
              <a:gd name="connsiteX2" fmla="*/ 12191207 w 12194382"/>
              <a:gd name="connsiteY2" fmla="*/ 3898900 h 3898900"/>
              <a:gd name="connsiteX3" fmla="*/ 11629232 w 12194382"/>
              <a:gd name="connsiteY3" fmla="*/ 3898900 h 3898900"/>
              <a:gd name="connsiteX4" fmla="*/ 11629232 w 12194382"/>
              <a:gd name="connsiteY4" fmla="*/ 1576387 h 3898900"/>
              <a:gd name="connsiteX5" fmla="*/ 8070851 w 12194382"/>
              <a:gd name="connsiteY5" fmla="*/ 1577975 h 3898900"/>
              <a:gd name="connsiteX6" fmla="*/ 8067676 w 12194382"/>
              <a:gd name="connsiteY6" fmla="*/ 3887786 h 3898900"/>
              <a:gd name="connsiteX7" fmla="*/ 7869238 w 12194382"/>
              <a:gd name="connsiteY7" fmla="*/ 3888582 h 3898900"/>
              <a:gd name="connsiteX8" fmla="*/ 7867650 w 12194382"/>
              <a:gd name="connsiteY8" fmla="*/ 1577181 h 3898900"/>
              <a:gd name="connsiteX9" fmla="*/ 4301967 w 12194382"/>
              <a:gd name="connsiteY9" fmla="*/ 1577023 h 3898900"/>
              <a:gd name="connsiteX10" fmla="*/ 4301967 w 12194382"/>
              <a:gd name="connsiteY10" fmla="*/ 3887311 h 3898900"/>
              <a:gd name="connsiteX11" fmla="*/ 4118452 w 12194382"/>
              <a:gd name="connsiteY11" fmla="*/ 3886835 h 3898900"/>
              <a:gd name="connsiteX12" fmla="*/ 4116229 w 12194382"/>
              <a:gd name="connsiteY12" fmla="*/ 1578769 h 3898900"/>
              <a:gd name="connsiteX13" fmla="*/ 554038 w 12194382"/>
              <a:gd name="connsiteY13" fmla="*/ 1574006 h 3898900"/>
              <a:gd name="connsiteX14" fmla="*/ 555626 w 12194382"/>
              <a:gd name="connsiteY14" fmla="*/ 3882231 h 3898900"/>
              <a:gd name="connsiteX15" fmla="*/ 0 w 12194382"/>
              <a:gd name="connsiteY15" fmla="*/ 3886994 h 3898900"/>
              <a:gd name="connsiteX16" fmla="*/ 2382 w 12194382"/>
              <a:gd name="connsiteY16" fmla="*/ 0 h 3898900"/>
              <a:gd name="connsiteX0" fmla="*/ 2382 w 12194382"/>
              <a:gd name="connsiteY0" fmla="*/ 0 h 3898900"/>
              <a:gd name="connsiteX1" fmla="*/ 12194382 w 12194382"/>
              <a:gd name="connsiteY1" fmla="*/ 0 h 3898900"/>
              <a:gd name="connsiteX2" fmla="*/ 12191207 w 12194382"/>
              <a:gd name="connsiteY2" fmla="*/ 3898900 h 3898900"/>
              <a:gd name="connsiteX3" fmla="*/ 11629232 w 12194382"/>
              <a:gd name="connsiteY3" fmla="*/ 3898900 h 3898900"/>
              <a:gd name="connsiteX4" fmla="*/ 11631613 w 12194382"/>
              <a:gd name="connsiteY4" fmla="*/ 1576387 h 3898900"/>
              <a:gd name="connsiteX5" fmla="*/ 8070851 w 12194382"/>
              <a:gd name="connsiteY5" fmla="*/ 1577975 h 3898900"/>
              <a:gd name="connsiteX6" fmla="*/ 8067676 w 12194382"/>
              <a:gd name="connsiteY6" fmla="*/ 3887786 h 3898900"/>
              <a:gd name="connsiteX7" fmla="*/ 7869238 w 12194382"/>
              <a:gd name="connsiteY7" fmla="*/ 3888582 h 3898900"/>
              <a:gd name="connsiteX8" fmla="*/ 7867650 w 12194382"/>
              <a:gd name="connsiteY8" fmla="*/ 1577181 h 3898900"/>
              <a:gd name="connsiteX9" fmla="*/ 4301967 w 12194382"/>
              <a:gd name="connsiteY9" fmla="*/ 1577023 h 3898900"/>
              <a:gd name="connsiteX10" fmla="*/ 4301967 w 12194382"/>
              <a:gd name="connsiteY10" fmla="*/ 3887311 h 3898900"/>
              <a:gd name="connsiteX11" fmla="*/ 4118452 w 12194382"/>
              <a:gd name="connsiteY11" fmla="*/ 3886835 h 3898900"/>
              <a:gd name="connsiteX12" fmla="*/ 4116229 w 12194382"/>
              <a:gd name="connsiteY12" fmla="*/ 1578769 h 3898900"/>
              <a:gd name="connsiteX13" fmla="*/ 554038 w 12194382"/>
              <a:gd name="connsiteY13" fmla="*/ 1574006 h 3898900"/>
              <a:gd name="connsiteX14" fmla="*/ 555626 w 12194382"/>
              <a:gd name="connsiteY14" fmla="*/ 3882231 h 3898900"/>
              <a:gd name="connsiteX15" fmla="*/ 0 w 12194382"/>
              <a:gd name="connsiteY15" fmla="*/ 3886994 h 3898900"/>
              <a:gd name="connsiteX16" fmla="*/ 2382 w 12194382"/>
              <a:gd name="connsiteY16" fmla="*/ 0 h 3898900"/>
              <a:gd name="connsiteX0" fmla="*/ 2382 w 12194382"/>
              <a:gd name="connsiteY0" fmla="*/ 0 h 3898900"/>
              <a:gd name="connsiteX1" fmla="*/ 12194382 w 12194382"/>
              <a:gd name="connsiteY1" fmla="*/ 0 h 3898900"/>
              <a:gd name="connsiteX2" fmla="*/ 12191207 w 12194382"/>
              <a:gd name="connsiteY2" fmla="*/ 3898900 h 3898900"/>
              <a:gd name="connsiteX3" fmla="*/ 11636376 w 12194382"/>
              <a:gd name="connsiteY3" fmla="*/ 3889375 h 3898900"/>
              <a:gd name="connsiteX4" fmla="*/ 11631613 w 12194382"/>
              <a:gd name="connsiteY4" fmla="*/ 1576387 h 3898900"/>
              <a:gd name="connsiteX5" fmla="*/ 8070851 w 12194382"/>
              <a:gd name="connsiteY5" fmla="*/ 1577975 h 3898900"/>
              <a:gd name="connsiteX6" fmla="*/ 8067676 w 12194382"/>
              <a:gd name="connsiteY6" fmla="*/ 3887786 h 3898900"/>
              <a:gd name="connsiteX7" fmla="*/ 7869238 w 12194382"/>
              <a:gd name="connsiteY7" fmla="*/ 3888582 h 3898900"/>
              <a:gd name="connsiteX8" fmla="*/ 7867650 w 12194382"/>
              <a:gd name="connsiteY8" fmla="*/ 1577181 h 3898900"/>
              <a:gd name="connsiteX9" fmla="*/ 4301967 w 12194382"/>
              <a:gd name="connsiteY9" fmla="*/ 1577023 h 3898900"/>
              <a:gd name="connsiteX10" fmla="*/ 4301967 w 12194382"/>
              <a:gd name="connsiteY10" fmla="*/ 3887311 h 3898900"/>
              <a:gd name="connsiteX11" fmla="*/ 4118452 w 12194382"/>
              <a:gd name="connsiteY11" fmla="*/ 3886835 h 3898900"/>
              <a:gd name="connsiteX12" fmla="*/ 4116229 w 12194382"/>
              <a:gd name="connsiteY12" fmla="*/ 1578769 h 3898900"/>
              <a:gd name="connsiteX13" fmla="*/ 554038 w 12194382"/>
              <a:gd name="connsiteY13" fmla="*/ 1574006 h 3898900"/>
              <a:gd name="connsiteX14" fmla="*/ 555626 w 12194382"/>
              <a:gd name="connsiteY14" fmla="*/ 3882231 h 3898900"/>
              <a:gd name="connsiteX15" fmla="*/ 0 w 12194382"/>
              <a:gd name="connsiteY15" fmla="*/ 3886994 h 3898900"/>
              <a:gd name="connsiteX16" fmla="*/ 2382 w 12194382"/>
              <a:gd name="connsiteY16" fmla="*/ 0 h 3898900"/>
              <a:gd name="connsiteX0" fmla="*/ 2382 w 12194382"/>
              <a:gd name="connsiteY0" fmla="*/ 0 h 3889375"/>
              <a:gd name="connsiteX1" fmla="*/ 12194382 w 12194382"/>
              <a:gd name="connsiteY1" fmla="*/ 0 h 3889375"/>
              <a:gd name="connsiteX2" fmla="*/ 12186445 w 12194382"/>
              <a:gd name="connsiteY2" fmla="*/ 3886993 h 3889375"/>
              <a:gd name="connsiteX3" fmla="*/ 11636376 w 12194382"/>
              <a:gd name="connsiteY3" fmla="*/ 3889375 h 3889375"/>
              <a:gd name="connsiteX4" fmla="*/ 11631613 w 12194382"/>
              <a:gd name="connsiteY4" fmla="*/ 1576387 h 3889375"/>
              <a:gd name="connsiteX5" fmla="*/ 8070851 w 12194382"/>
              <a:gd name="connsiteY5" fmla="*/ 1577975 h 3889375"/>
              <a:gd name="connsiteX6" fmla="*/ 8067676 w 12194382"/>
              <a:gd name="connsiteY6" fmla="*/ 3887786 h 3889375"/>
              <a:gd name="connsiteX7" fmla="*/ 7869238 w 12194382"/>
              <a:gd name="connsiteY7" fmla="*/ 3888582 h 3889375"/>
              <a:gd name="connsiteX8" fmla="*/ 7867650 w 12194382"/>
              <a:gd name="connsiteY8" fmla="*/ 1577181 h 3889375"/>
              <a:gd name="connsiteX9" fmla="*/ 4301967 w 12194382"/>
              <a:gd name="connsiteY9" fmla="*/ 1577023 h 3889375"/>
              <a:gd name="connsiteX10" fmla="*/ 4301967 w 12194382"/>
              <a:gd name="connsiteY10" fmla="*/ 3887311 h 3889375"/>
              <a:gd name="connsiteX11" fmla="*/ 4118452 w 12194382"/>
              <a:gd name="connsiteY11" fmla="*/ 3886835 h 3889375"/>
              <a:gd name="connsiteX12" fmla="*/ 4116229 w 12194382"/>
              <a:gd name="connsiteY12" fmla="*/ 1578769 h 3889375"/>
              <a:gd name="connsiteX13" fmla="*/ 554038 w 12194382"/>
              <a:gd name="connsiteY13" fmla="*/ 1574006 h 3889375"/>
              <a:gd name="connsiteX14" fmla="*/ 555626 w 12194382"/>
              <a:gd name="connsiteY14" fmla="*/ 3882231 h 3889375"/>
              <a:gd name="connsiteX15" fmla="*/ 0 w 12194382"/>
              <a:gd name="connsiteY15" fmla="*/ 3886994 h 3889375"/>
              <a:gd name="connsiteX16" fmla="*/ 2382 w 12194382"/>
              <a:gd name="connsiteY16" fmla="*/ 0 h 3889375"/>
              <a:gd name="connsiteX0" fmla="*/ 2382 w 12194382"/>
              <a:gd name="connsiteY0" fmla="*/ 0 h 3889375"/>
              <a:gd name="connsiteX1" fmla="*/ 12194382 w 12194382"/>
              <a:gd name="connsiteY1" fmla="*/ 0 h 3889375"/>
              <a:gd name="connsiteX2" fmla="*/ 12193589 w 12194382"/>
              <a:gd name="connsiteY2" fmla="*/ 3886993 h 3889375"/>
              <a:gd name="connsiteX3" fmla="*/ 11636376 w 12194382"/>
              <a:gd name="connsiteY3" fmla="*/ 3889375 h 3889375"/>
              <a:gd name="connsiteX4" fmla="*/ 11631613 w 12194382"/>
              <a:gd name="connsiteY4" fmla="*/ 1576387 h 3889375"/>
              <a:gd name="connsiteX5" fmla="*/ 8070851 w 12194382"/>
              <a:gd name="connsiteY5" fmla="*/ 1577975 h 3889375"/>
              <a:gd name="connsiteX6" fmla="*/ 8067676 w 12194382"/>
              <a:gd name="connsiteY6" fmla="*/ 3887786 h 3889375"/>
              <a:gd name="connsiteX7" fmla="*/ 7869238 w 12194382"/>
              <a:gd name="connsiteY7" fmla="*/ 3888582 h 3889375"/>
              <a:gd name="connsiteX8" fmla="*/ 7867650 w 12194382"/>
              <a:gd name="connsiteY8" fmla="*/ 1577181 h 3889375"/>
              <a:gd name="connsiteX9" fmla="*/ 4301967 w 12194382"/>
              <a:gd name="connsiteY9" fmla="*/ 1577023 h 3889375"/>
              <a:gd name="connsiteX10" fmla="*/ 4301967 w 12194382"/>
              <a:gd name="connsiteY10" fmla="*/ 3887311 h 3889375"/>
              <a:gd name="connsiteX11" fmla="*/ 4118452 w 12194382"/>
              <a:gd name="connsiteY11" fmla="*/ 3886835 h 3889375"/>
              <a:gd name="connsiteX12" fmla="*/ 4116229 w 12194382"/>
              <a:gd name="connsiteY12" fmla="*/ 1578769 h 3889375"/>
              <a:gd name="connsiteX13" fmla="*/ 554038 w 12194382"/>
              <a:gd name="connsiteY13" fmla="*/ 1574006 h 3889375"/>
              <a:gd name="connsiteX14" fmla="*/ 555626 w 12194382"/>
              <a:gd name="connsiteY14" fmla="*/ 3882231 h 3889375"/>
              <a:gd name="connsiteX15" fmla="*/ 0 w 12194382"/>
              <a:gd name="connsiteY15" fmla="*/ 3886994 h 3889375"/>
              <a:gd name="connsiteX16" fmla="*/ 2382 w 12194382"/>
              <a:gd name="connsiteY16" fmla="*/ 0 h 3889375"/>
              <a:gd name="connsiteX0" fmla="*/ 2382 w 12194382"/>
              <a:gd name="connsiteY0" fmla="*/ 0 h 3889375"/>
              <a:gd name="connsiteX1" fmla="*/ 12194382 w 12194382"/>
              <a:gd name="connsiteY1" fmla="*/ 0 h 3889375"/>
              <a:gd name="connsiteX2" fmla="*/ 12193589 w 12194382"/>
              <a:gd name="connsiteY2" fmla="*/ 3886993 h 3889375"/>
              <a:gd name="connsiteX3" fmla="*/ 11636376 w 12194382"/>
              <a:gd name="connsiteY3" fmla="*/ 3889375 h 3889375"/>
              <a:gd name="connsiteX4" fmla="*/ 11631613 w 12194382"/>
              <a:gd name="connsiteY4" fmla="*/ 1576387 h 3889375"/>
              <a:gd name="connsiteX5" fmla="*/ 8070851 w 12194382"/>
              <a:gd name="connsiteY5" fmla="*/ 1577975 h 3889375"/>
              <a:gd name="connsiteX6" fmla="*/ 8067676 w 12194382"/>
              <a:gd name="connsiteY6" fmla="*/ 3887786 h 3889375"/>
              <a:gd name="connsiteX7" fmla="*/ 7869238 w 12194382"/>
              <a:gd name="connsiteY7" fmla="*/ 3888582 h 3889375"/>
              <a:gd name="connsiteX8" fmla="*/ 7867650 w 12194382"/>
              <a:gd name="connsiteY8" fmla="*/ 1577181 h 3889375"/>
              <a:gd name="connsiteX9" fmla="*/ 4301967 w 12194382"/>
              <a:gd name="connsiteY9" fmla="*/ 1577023 h 3889375"/>
              <a:gd name="connsiteX10" fmla="*/ 4301967 w 12194382"/>
              <a:gd name="connsiteY10" fmla="*/ 3887311 h 3889375"/>
              <a:gd name="connsiteX11" fmla="*/ 4118452 w 12194382"/>
              <a:gd name="connsiteY11" fmla="*/ 3886835 h 3889375"/>
              <a:gd name="connsiteX12" fmla="*/ 4116229 w 12194382"/>
              <a:gd name="connsiteY12" fmla="*/ 1578769 h 3889375"/>
              <a:gd name="connsiteX13" fmla="*/ 554038 w 12194382"/>
              <a:gd name="connsiteY13" fmla="*/ 1576387 h 3889375"/>
              <a:gd name="connsiteX14" fmla="*/ 555626 w 12194382"/>
              <a:gd name="connsiteY14" fmla="*/ 3882231 h 3889375"/>
              <a:gd name="connsiteX15" fmla="*/ 0 w 12194382"/>
              <a:gd name="connsiteY15" fmla="*/ 3886994 h 3889375"/>
              <a:gd name="connsiteX16" fmla="*/ 2382 w 12194382"/>
              <a:gd name="connsiteY16" fmla="*/ 0 h 3889375"/>
              <a:gd name="connsiteX0" fmla="*/ 2382 w 12194382"/>
              <a:gd name="connsiteY0" fmla="*/ 0 h 3889375"/>
              <a:gd name="connsiteX1" fmla="*/ 12194382 w 12194382"/>
              <a:gd name="connsiteY1" fmla="*/ 0 h 3889375"/>
              <a:gd name="connsiteX2" fmla="*/ 12193589 w 12194382"/>
              <a:gd name="connsiteY2" fmla="*/ 3886993 h 3889375"/>
              <a:gd name="connsiteX3" fmla="*/ 11636376 w 12194382"/>
              <a:gd name="connsiteY3" fmla="*/ 3889375 h 3889375"/>
              <a:gd name="connsiteX4" fmla="*/ 11631613 w 12194382"/>
              <a:gd name="connsiteY4" fmla="*/ 1576387 h 3889375"/>
              <a:gd name="connsiteX5" fmla="*/ 8070851 w 12194382"/>
              <a:gd name="connsiteY5" fmla="*/ 1577975 h 3889375"/>
              <a:gd name="connsiteX6" fmla="*/ 8067676 w 12194382"/>
              <a:gd name="connsiteY6" fmla="*/ 3887786 h 3889375"/>
              <a:gd name="connsiteX7" fmla="*/ 7869238 w 12194382"/>
              <a:gd name="connsiteY7" fmla="*/ 3888582 h 3889375"/>
              <a:gd name="connsiteX8" fmla="*/ 7867650 w 12194382"/>
              <a:gd name="connsiteY8" fmla="*/ 1577181 h 3889375"/>
              <a:gd name="connsiteX9" fmla="*/ 4301967 w 12194382"/>
              <a:gd name="connsiteY9" fmla="*/ 1577023 h 3889375"/>
              <a:gd name="connsiteX10" fmla="*/ 4301967 w 12194382"/>
              <a:gd name="connsiteY10" fmla="*/ 3887311 h 3889375"/>
              <a:gd name="connsiteX11" fmla="*/ 4116070 w 12194382"/>
              <a:gd name="connsiteY11" fmla="*/ 3884454 h 3889375"/>
              <a:gd name="connsiteX12" fmla="*/ 4116229 w 12194382"/>
              <a:gd name="connsiteY12" fmla="*/ 1578769 h 3889375"/>
              <a:gd name="connsiteX13" fmla="*/ 554038 w 12194382"/>
              <a:gd name="connsiteY13" fmla="*/ 1576387 h 3889375"/>
              <a:gd name="connsiteX14" fmla="*/ 555626 w 12194382"/>
              <a:gd name="connsiteY14" fmla="*/ 3882231 h 3889375"/>
              <a:gd name="connsiteX15" fmla="*/ 0 w 12194382"/>
              <a:gd name="connsiteY15" fmla="*/ 3886994 h 3889375"/>
              <a:gd name="connsiteX16" fmla="*/ 2382 w 12194382"/>
              <a:gd name="connsiteY16" fmla="*/ 0 h 3889375"/>
              <a:gd name="connsiteX0" fmla="*/ 2382 w 12194382"/>
              <a:gd name="connsiteY0" fmla="*/ 0 h 3889375"/>
              <a:gd name="connsiteX1" fmla="*/ 12194382 w 12194382"/>
              <a:gd name="connsiteY1" fmla="*/ 0 h 3889375"/>
              <a:gd name="connsiteX2" fmla="*/ 12193589 w 12194382"/>
              <a:gd name="connsiteY2" fmla="*/ 3886993 h 3889375"/>
              <a:gd name="connsiteX3" fmla="*/ 11636376 w 12194382"/>
              <a:gd name="connsiteY3" fmla="*/ 3889375 h 3889375"/>
              <a:gd name="connsiteX4" fmla="*/ 11631613 w 12194382"/>
              <a:gd name="connsiteY4" fmla="*/ 1576387 h 3889375"/>
              <a:gd name="connsiteX5" fmla="*/ 8070851 w 12194382"/>
              <a:gd name="connsiteY5" fmla="*/ 1577975 h 3889375"/>
              <a:gd name="connsiteX6" fmla="*/ 8067676 w 12194382"/>
              <a:gd name="connsiteY6" fmla="*/ 3887786 h 3889375"/>
              <a:gd name="connsiteX7" fmla="*/ 7869238 w 12194382"/>
              <a:gd name="connsiteY7" fmla="*/ 3888582 h 3889375"/>
              <a:gd name="connsiteX8" fmla="*/ 7867650 w 12194382"/>
              <a:gd name="connsiteY8" fmla="*/ 1577181 h 3889375"/>
              <a:gd name="connsiteX9" fmla="*/ 4301967 w 12194382"/>
              <a:gd name="connsiteY9" fmla="*/ 1577023 h 3889375"/>
              <a:gd name="connsiteX10" fmla="*/ 4306730 w 12194382"/>
              <a:gd name="connsiteY10" fmla="*/ 3884930 h 3889375"/>
              <a:gd name="connsiteX11" fmla="*/ 4116070 w 12194382"/>
              <a:gd name="connsiteY11" fmla="*/ 3884454 h 3889375"/>
              <a:gd name="connsiteX12" fmla="*/ 4116229 w 12194382"/>
              <a:gd name="connsiteY12" fmla="*/ 1578769 h 3889375"/>
              <a:gd name="connsiteX13" fmla="*/ 554038 w 12194382"/>
              <a:gd name="connsiteY13" fmla="*/ 1576387 h 3889375"/>
              <a:gd name="connsiteX14" fmla="*/ 555626 w 12194382"/>
              <a:gd name="connsiteY14" fmla="*/ 3882231 h 3889375"/>
              <a:gd name="connsiteX15" fmla="*/ 0 w 12194382"/>
              <a:gd name="connsiteY15" fmla="*/ 3886994 h 3889375"/>
              <a:gd name="connsiteX16" fmla="*/ 2382 w 12194382"/>
              <a:gd name="connsiteY16" fmla="*/ 0 h 3889375"/>
              <a:gd name="connsiteX0" fmla="*/ 2382 w 12194382"/>
              <a:gd name="connsiteY0" fmla="*/ 0 h 3889375"/>
              <a:gd name="connsiteX1" fmla="*/ 12194382 w 12194382"/>
              <a:gd name="connsiteY1" fmla="*/ 0 h 3889375"/>
              <a:gd name="connsiteX2" fmla="*/ 12193589 w 12194382"/>
              <a:gd name="connsiteY2" fmla="*/ 3886993 h 3889375"/>
              <a:gd name="connsiteX3" fmla="*/ 11636376 w 12194382"/>
              <a:gd name="connsiteY3" fmla="*/ 3889375 h 3889375"/>
              <a:gd name="connsiteX4" fmla="*/ 11631613 w 12194382"/>
              <a:gd name="connsiteY4" fmla="*/ 1576387 h 3889375"/>
              <a:gd name="connsiteX5" fmla="*/ 8070851 w 12194382"/>
              <a:gd name="connsiteY5" fmla="*/ 1577975 h 3889375"/>
              <a:gd name="connsiteX6" fmla="*/ 8067676 w 12194382"/>
              <a:gd name="connsiteY6" fmla="*/ 3887786 h 3889375"/>
              <a:gd name="connsiteX7" fmla="*/ 7869238 w 12194382"/>
              <a:gd name="connsiteY7" fmla="*/ 3888582 h 3889375"/>
              <a:gd name="connsiteX8" fmla="*/ 7867650 w 12194382"/>
              <a:gd name="connsiteY8" fmla="*/ 1577181 h 3889375"/>
              <a:gd name="connsiteX9" fmla="*/ 4304349 w 12194382"/>
              <a:gd name="connsiteY9" fmla="*/ 1579404 h 3889375"/>
              <a:gd name="connsiteX10" fmla="*/ 4306730 w 12194382"/>
              <a:gd name="connsiteY10" fmla="*/ 3884930 h 3889375"/>
              <a:gd name="connsiteX11" fmla="*/ 4116070 w 12194382"/>
              <a:gd name="connsiteY11" fmla="*/ 3884454 h 3889375"/>
              <a:gd name="connsiteX12" fmla="*/ 4116229 w 12194382"/>
              <a:gd name="connsiteY12" fmla="*/ 1578769 h 3889375"/>
              <a:gd name="connsiteX13" fmla="*/ 554038 w 12194382"/>
              <a:gd name="connsiteY13" fmla="*/ 1576387 h 3889375"/>
              <a:gd name="connsiteX14" fmla="*/ 555626 w 12194382"/>
              <a:gd name="connsiteY14" fmla="*/ 3882231 h 3889375"/>
              <a:gd name="connsiteX15" fmla="*/ 0 w 12194382"/>
              <a:gd name="connsiteY15" fmla="*/ 3886994 h 3889375"/>
              <a:gd name="connsiteX16" fmla="*/ 2382 w 12194382"/>
              <a:gd name="connsiteY16" fmla="*/ 0 h 3889375"/>
              <a:gd name="connsiteX0" fmla="*/ 2382 w 12194382"/>
              <a:gd name="connsiteY0" fmla="*/ 0 h 3889375"/>
              <a:gd name="connsiteX1" fmla="*/ 12194382 w 12194382"/>
              <a:gd name="connsiteY1" fmla="*/ 0 h 3889375"/>
              <a:gd name="connsiteX2" fmla="*/ 12193589 w 12194382"/>
              <a:gd name="connsiteY2" fmla="*/ 3886993 h 3889375"/>
              <a:gd name="connsiteX3" fmla="*/ 11636376 w 12194382"/>
              <a:gd name="connsiteY3" fmla="*/ 3889375 h 3889375"/>
              <a:gd name="connsiteX4" fmla="*/ 11631613 w 12194382"/>
              <a:gd name="connsiteY4" fmla="*/ 1576387 h 3889375"/>
              <a:gd name="connsiteX5" fmla="*/ 8070851 w 12194382"/>
              <a:gd name="connsiteY5" fmla="*/ 1577975 h 3889375"/>
              <a:gd name="connsiteX6" fmla="*/ 8067676 w 12194382"/>
              <a:gd name="connsiteY6" fmla="*/ 3887786 h 3889375"/>
              <a:gd name="connsiteX7" fmla="*/ 7869238 w 12194382"/>
              <a:gd name="connsiteY7" fmla="*/ 3888582 h 3889375"/>
              <a:gd name="connsiteX8" fmla="*/ 7865268 w 12194382"/>
              <a:gd name="connsiteY8" fmla="*/ 1577181 h 3889375"/>
              <a:gd name="connsiteX9" fmla="*/ 4304349 w 12194382"/>
              <a:gd name="connsiteY9" fmla="*/ 1579404 h 3889375"/>
              <a:gd name="connsiteX10" fmla="*/ 4306730 w 12194382"/>
              <a:gd name="connsiteY10" fmla="*/ 3884930 h 3889375"/>
              <a:gd name="connsiteX11" fmla="*/ 4116070 w 12194382"/>
              <a:gd name="connsiteY11" fmla="*/ 3884454 h 3889375"/>
              <a:gd name="connsiteX12" fmla="*/ 4116229 w 12194382"/>
              <a:gd name="connsiteY12" fmla="*/ 1578769 h 3889375"/>
              <a:gd name="connsiteX13" fmla="*/ 554038 w 12194382"/>
              <a:gd name="connsiteY13" fmla="*/ 1576387 h 3889375"/>
              <a:gd name="connsiteX14" fmla="*/ 555626 w 12194382"/>
              <a:gd name="connsiteY14" fmla="*/ 3882231 h 3889375"/>
              <a:gd name="connsiteX15" fmla="*/ 0 w 12194382"/>
              <a:gd name="connsiteY15" fmla="*/ 3886994 h 3889375"/>
              <a:gd name="connsiteX16" fmla="*/ 2382 w 12194382"/>
              <a:gd name="connsiteY16" fmla="*/ 0 h 3889375"/>
              <a:gd name="connsiteX0" fmla="*/ 2382 w 12194382"/>
              <a:gd name="connsiteY0" fmla="*/ 0 h 3889375"/>
              <a:gd name="connsiteX1" fmla="*/ 12194382 w 12194382"/>
              <a:gd name="connsiteY1" fmla="*/ 0 h 3889375"/>
              <a:gd name="connsiteX2" fmla="*/ 12193589 w 12194382"/>
              <a:gd name="connsiteY2" fmla="*/ 3886993 h 3889375"/>
              <a:gd name="connsiteX3" fmla="*/ 11636376 w 12194382"/>
              <a:gd name="connsiteY3" fmla="*/ 3889375 h 3889375"/>
              <a:gd name="connsiteX4" fmla="*/ 11631613 w 12194382"/>
              <a:gd name="connsiteY4" fmla="*/ 1576387 h 3889375"/>
              <a:gd name="connsiteX5" fmla="*/ 8070851 w 12194382"/>
              <a:gd name="connsiteY5" fmla="*/ 1577975 h 3889375"/>
              <a:gd name="connsiteX6" fmla="*/ 8067676 w 12194382"/>
              <a:gd name="connsiteY6" fmla="*/ 3887786 h 3889375"/>
              <a:gd name="connsiteX7" fmla="*/ 7864476 w 12194382"/>
              <a:gd name="connsiteY7" fmla="*/ 3888582 h 3889375"/>
              <a:gd name="connsiteX8" fmla="*/ 7865268 w 12194382"/>
              <a:gd name="connsiteY8" fmla="*/ 1577181 h 3889375"/>
              <a:gd name="connsiteX9" fmla="*/ 4304349 w 12194382"/>
              <a:gd name="connsiteY9" fmla="*/ 1579404 h 3889375"/>
              <a:gd name="connsiteX10" fmla="*/ 4306730 w 12194382"/>
              <a:gd name="connsiteY10" fmla="*/ 3884930 h 3889375"/>
              <a:gd name="connsiteX11" fmla="*/ 4116070 w 12194382"/>
              <a:gd name="connsiteY11" fmla="*/ 3884454 h 3889375"/>
              <a:gd name="connsiteX12" fmla="*/ 4116229 w 12194382"/>
              <a:gd name="connsiteY12" fmla="*/ 1578769 h 3889375"/>
              <a:gd name="connsiteX13" fmla="*/ 554038 w 12194382"/>
              <a:gd name="connsiteY13" fmla="*/ 1576387 h 3889375"/>
              <a:gd name="connsiteX14" fmla="*/ 555626 w 12194382"/>
              <a:gd name="connsiteY14" fmla="*/ 3882231 h 3889375"/>
              <a:gd name="connsiteX15" fmla="*/ 0 w 12194382"/>
              <a:gd name="connsiteY15" fmla="*/ 3886994 h 3889375"/>
              <a:gd name="connsiteX16" fmla="*/ 2382 w 12194382"/>
              <a:gd name="connsiteY16" fmla="*/ 0 h 3889375"/>
              <a:gd name="connsiteX0" fmla="*/ 2382 w 12194382"/>
              <a:gd name="connsiteY0" fmla="*/ 0 h 3888582"/>
              <a:gd name="connsiteX1" fmla="*/ 12194382 w 12194382"/>
              <a:gd name="connsiteY1" fmla="*/ 0 h 3888582"/>
              <a:gd name="connsiteX2" fmla="*/ 12193589 w 12194382"/>
              <a:gd name="connsiteY2" fmla="*/ 3886993 h 3888582"/>
              <a:gd name="connsiteX3" fmla="*/ 11629232 w 12194382"/>
              <a:gd name="connsiteY3" fmla="*/ 3884612 h 3888582"/>
              <a:gd name="connsiteX4" fmla="*/ 11631613 w 12194382"/>
              <a:gd name="connsiteY4" fmla="*/ 1576387 h 3888582"/>
              <a:gd name="connsiteX5" fmla="*/ 8070851 w 12194382"/>
              <a:gd name="connsiteY5" fmla="*/ 1577975 h 3888582"/>
              <a:gd name="connsiteX6" fmla="*/ 8067676 w 12194382"/>
              <a:gd name="connsiteY6" fmla="*/ 3887786 h 3888582"/>
              <a:gd name="connsiteX7" fmla="*/ 7864476 w 12194382"/>
              <a:gd name="connsiteY7" fmla="*/ 3888582 h 3888582"/>
              <a:gd name="connsiteX8" fmla="*/ 7865268 w 12194382"/>
              <a:gd name="connsiteY8" fmla="*/ 1577181 h 3888582"/>
              <a:gd name="connsiteX9" fmla="*/ 4304349 w 12194382"/>
              <a:gd name="connsiteY9" fmla="*/ 1579404 h 3888582"/>
              <a:gd name="connsiteX10" fmla="*/ 4306730 w 12194382"/>
              <a:gd name="connsiteY10" fmla="*/ 3884930 h 3888582"/>
              <a:gd name="connsiteX11" fmla="*/ 4116070 w 12194382"/>
              <a:gd name="connsiteY11" fmla="*/ 3884454 h 3888582"/>
              <a:gd name="connsiteX12" fmla="*/ 4116229 w 12194382"/>
              <a:gd name="connsiteY12" fmla="*/ 1578769 h 3888582"/>
              <a:gd name="connsiteX13" fmla="*/ 554038 w 12194382"/>
              <a:gd name="connsiteY13" fmla="*/ 1576387 h 3888582"/>
              <a:gd name="connsiteX14" fmla="*/ 555626 w 12194382"/>
              <a:gd name="connsiteY14" fmla="*/ 3882231 h 3888582"/>
              <a:gd name="connsiteX15" fmla="*/ 0 w 12194382"/>
              <a:gd name="connsiteY15" fmla="*/ 3886994 h 3888582"/>
              <a:gd name="connsiteX16" fmla="*/ 2382 w 12194382"/>
              <a:gd name="connsiteY16" fmla="*/ 0 h 3888582"/>
              <a:gd name="connsiteX0" fmla="*/ 2382 w 12194382"/>
              <a:gd name="connsiteY0" fmla="*/ 0 h 3888582"/>
              <a:gd name="connsiteX1" fmla="*/ 12194382 w 12194382"/>
              <a:gd name="connsiteY1" fmla="*/ 0 h 3888582"/>
              <a:gd name="connsiteX2" fmla="*/ 12193589 w 12194382"/>
              <a:gd name="connsiteY2" fmla="*/ 3886993 h 3888582"/>
              <a:gd name="connsiteX3" fmla="*/ 11629232 w 12194382"/>
              <a:gd name="connsiteY3" fmla="*/ 3884612 h 3888582"/>
              <a:gd name="connsiteX4" fmla="*/ 11631613 w 12194382"/>
              <a:gd name="connsiteY4" fmla="*/ 1576387 h 3888582"/>
              <a:gd name="connsiteX5" fmla="*/ 8070851 w 12194382"/>
              <a:gd name="connsiteY5" fmla="*/ 1577975 h 3888582"/>
              <a:gd name="connsiteX6" fmla="*/ 8067676 w 12194382"/>
              <a:gd name="connsiteY6" fmla="*/ 3887786 h 3888582"/>
              <a:gd name="connsiteX7" fmla="*/ 7864476 w 12194382"/>
              <a:gd name="connsiteY7" fmla="*/ 3888582 h 3888582"/>
              <a:gd name="connsiteX8" fmla="*/ 7865268 w 12194382"/>
              <a:gd name="connsiteY8" fmla="*/ 1577181 h 3888582"/>
              <a:gd name="connsiteX9" fmla="*/ 4304349 w 12194382"/>
              <a:gd name="connsiteY9" fmla="*/ 1579404 h 3888582"/>
              <a:gd name="connsiteX10" fmla="*/ 4306730 w 12194382"/>
              <a:gd name="connsiteY10" fmla="*/ 3884930 h 3888582"/>
              <a:gd name="connsiteX11" fmla="*/ 4116070 w 12194382"/>
              <a:gd name="connsiteY11" fmla="*/ 3884454 h 3888582"/>
              <a:gd name="connsiteX12" fmla="*/ 4116229 w 12194382"/>
              <a:gd name="connsiteY12" fmla="*/ 1578769 h 3888582"/>
              <a:gd name="connsiteX13" fmla="*/ 554038 w 12194382"/>
              <a:gd name="connsiteY13" fmla="*/ 1578769 h 3888582"/>
              <a:gd name="connsiteX14" fmla="*/ 555626 w 12194382"/>
              <a:gd name="connsiteY14" fmla="*/ 3882231 h 3888582"/>
              <a:gd name="connsiteX15" fmla="*/ 0 w 12194382"/>
              <a:gd name="connsiteY15" fmla="*/ 3886994 h 3888582"/>
              <a:gd name="connsiteX16" fmla="*/ 2382 w 12194382"/>
              <a:gd name="connsiteY16" fmla="*/ 0 h 3888582"/>
              <a:gd name="connsiteX0" fmla="*/ 2382 w 12194382"/>
              <a:gd name="connsiteY0" fmla="*/ 0 h 3888582"/>
              <a:gd name="connsiteX1" fmla="*/ 12194382 w 12194382"/>
              <a:gd name="connsiteY1" fmla="*/ 0 h 3888582"/>
              <a:gd name="connsiteX2" fmla="*/ 12193589 w 12194382"/>
              <a:gd name="connsiteY2" fmla="*/ 3886993 h 3888582"/>
              <a:gd name="connsiteX3" fmla="*/ 11629232 w 12194382"/>
              <a:gd name="connsiteY3" fmla="*/ 3884612 h 3888582"/>
              <a:gd name="connsiteX4" fmla="*/ 11631613 w 12194382"/>
              <a:gd name="connsiteY4" fmla="*/ 1576387 h 3888582"/>
              <a:gd name="connsiteX5" fmla="*/ 8070851 w 12194382"/>
              <a:gd name="connsiteY5" fmla="*/ 1577975 h 3888582"/>
              <a:gd name="connsiteX6" fmla="*/ 8067676 w 12194382"/>
              <a:gd name="connsiteY6" fmla="*/ 3887786 h 3888582"/>
              <a:gd name="connsiteX7" fmla="*/ 7864476 w 12194382"/>
              <a:gd name="connsiteY7" fmla="*/ 3888582 h 3888582"/>
              <a:gd name="connsiteX8" fmla="*/ 7865268 w 12194382"/>
              <a:gd name="connsiteY8" fmla="*/ 1579562 h 3888582"/>
              <a:gd name="connsiteX9" fmla="*/ 4304349 w 12194382"/>
              <a:gd name="connsiteY9" fmla="*/ 1579404 h 3888582"/>
              <a:gd name="connsiteX10" fmla="*/ 4306730 w 12194382"/>
              <a:gd name="connsiteY10" fmla="*/ 3884930 h 3888582"/>
              <a:gd name="connsiteX11" fmla="*/ 4116070 w 12194382"/>
              <a:gd name="connsiteY11" fmla="*/ 3884454 h 3888582"/>
              <a:gd name="connsiteX12" fmla="*/ 4116229 w 12194382"/>
              <a:gd name="connsiteY12" fmla="*/ 1578769 h 3888582"/>
              <a:gd name="connsiteX13" fmla="*/ 554038 w 12194382"/>
              <a:gd name="connsiteY13" fmla="*/ 1578769 h 3888582"/>
              <a:gd name="connsiteX14" fmla="*/ 555626 w 12194382"/>
              <a:gd name="connsiteY14" fmla="*/ 3882231 h 3888582"/>
              <a:gd name="connsiteX15" fmla="*/ 0 w 12194382"/>
              <a:gd name="connsiteY15" fmla="*/ 3886994 h 3888582"/>
              <a:gd name="connsiteX16" fmla="*/ 2382 w 12194382"/>
              <a:gd name="connsiteY16" fmla="*/ 0 h 3888582"/>
              <a:gd name="connsiteX0" fmla="*/ 2382 w 12194382"/>
              <a:gd name="connsiteY0" fmla="*/ 0 h 3888582"/>
              <a:gd name="connsiteX1" fmla="*/ 12194382 w 12194382"/>
              <a:gd name="connsiteY1" fmla="*/ 0 h 3888582"/>
              <a:gd name="connsiteX2" fmla="*/ 12193589 w 12194382"/>
              <a:gd name="connsiteY2" fmla="*/ 3886993 h 3888582"/>
              <a:gd name="connsiteX3" fmla="*/ 11629232 w 12194382"/>
              <a:gd name="connsiteY3" fmla="*/ 3884612 h 3888582"/>
              <a:gd name="connsiteX4" fmla="*/ 11631613 w 12194382"/>
              <a:gd name="connsiteY4" fmla="*/ 1576387 h 3888582"/>
              <a:gd name="connsiteX5" fmla="*/ 8070851 w 12194382"/>
              <a:gd name="connsiteY5" fmla="*/ 1577975 h 3888582"/>
              <a:gd name="connsiteX6" fmla="*/ 8070058 w 12194382"/>
              <a:gd name="connsiteY6" fmla="*/ 3885405 h 3888582"/>
              <a:gd name="connsiteX7" fmla="*/ 7864476 w 12194382"/>
              <a:gd name="connsiteY7" fmla="*/ 3888582 h 3888582"/>
              <a:gd name="connsiteX8" fmla="*/ 7865268 w 12194382"/>
              <a:gd name="connsiteY8" fmla="*/ 1579562 h 3888582"/>
              <a:gd name="connsiteX9" fmla="*/ 4304349 w 12194382"/>
              <a:gd name="connsiteY9" fmla="*/ 1579404 h 3888582"/>
              <a:gd name="connsiteX10" fmla="*/ 4306730 w 12194382"/>
              <a:gd name="connsiteY10" fmla="*/ 3884930 h 3888582"/>
              <a:gd name="connsiteX11" fmla="*/ 4116070 w 12194382"/>
              <a:gd name="connsiteY11" fmla="*/ 3884454 h 3888582"/>
              <a:gd name="connsiteX12" fmla="*/ 4116229 w 12194382"/>
              <a:gd name="connsiteY12" fmla="*/ 1578769 h 3888582"/>
              <a:gd name="connsiteX13" fmla="*/ 554038 w 12194382"/>
              <a:gd name="connsiteY13" fmla="*/ 1578769 h 3888582"/>
              <a:gd name="connsiteX14" fmla="*/ 555626 w 12194382"/>
              <a:gd name="connsiteY14" fmla="*/ 3882231 h 3888582"/>
              <a:gd name="connsiteX15" fmla="*/ 0 w 12194382"/>
              <a:gd name="connsiteY15" fmla="*/ 3886994 h 3888582"/>
              <a:gd name="connsiteX16" fmla="*/ 2382 w 12194382"/>
              <a:gd name="connsiteY16" fmla="*/ 0 h 3888582"/>
              <a:gd name="connsiteX0" fmla="*/ 2382 w 12194382"/>
              <a:gd name="connsiteY0" fmla="*/ 0 h 3888582"/>
              <a:gd name="connsiteX1" fmla="*/ 12194382 w 12194382"/>
              <a:gd name="connsiteY1" fmla="*/ 0 h 3888582"/>
              <a:gd name="connsiteX2" fmla="*/ 12193589 w 12194382"/>
              <a:gd name="connsiteY2" fmla="*/ 3886993 h 3888582"/>
              <a:gd name="connsiteX3" fmla="*/ 11629232 w 12194382"/>
              <a:gd name="connsiteY3" fmla="*/ 3884612 h 3888582"/>
              <a:gd name="connsiteX4" fmla="*/ 11631613 w 12194382"/>
              <a:gd name="connsiteY4" fmla="*/ 1576387 h 3888582"/>
              <a:gd name="connsiteX5" fmla="*/ 8070851 w 12194382"/>
              <a:gd name="connsiteY5" fmla="*/ 1582737 h 3888582"/>
              <a:gd name="connsiteX6" fmla="*/ 8070058 w 12194382"/>
              <a:gd name="connsiteY6" fmla="*/ 3885405 h 3888582"/>
              <a:gd name="connsiteX7" fmla="*/ 7864476 w 12194382"/>
              <a:gd name="connsiteY7" fmla="*/ 3888582 h 3888582"/>
              <a:gd name="connsiteX8" fmla="*/ 7865268 w 12194382"/>
              <a:gd name="connsiteY8" fmla="*/ 1579562 h 3888582"/>
              <a:gd name="connsiteX9" fmla="*/ 4304349 w 12194382"/>
              <a:gd name="connsiteY9" fmla="*/ 1579404 h 3888582"/>
              <a:gd name="connsiteX10" fmla="*/ 4306730 w 12194382"/>
              <a:gd name="connsiteY10" fmla="*/ 3884930 h 3888582"/>
              <a:gd name="connsiteX11" fmla="*/ 4116070 w 12194382"/>
              <a:gd name="connsiteY11" fmla="*/ 3884454 h 3888582"/>
              <a:gd name="connsiteX12" fmla="*/ 4116229 w 12194382"/>
              <a:gd name="connsiteY12" fmla="*/ 1578769 h 3888582"/>
              <a:gd name="connsiteX13" fmla="*/ 554038 w 12194382"/>
              <a:gd name="connsiteY13" fmla="*/ 1578769 h 3888582"/>
              <a:gd name="connsiteX14" fmla="*/ 555626 w 12194382"/>
              <a:gd name="connsiteY14" fmla="*/ 3882231 h 3888582"/>
              <a:gd name="connsiteX15" fmla="*/ 0 w 12194382"/>
              <a:gd name="connsiteY15" fmla="*/ 3886994 h 3888582"/>
              <a:gd name="connsiteX16" fmla="*/ 2382 w 12194382"/>
              <a:gd name="connsiteY16" fmla="*/ 0 h 3888582"/>
              <a:gd name="connsiteX0" fmla="*/ 2382 w 12194382"/>
              <a:gd name="connsiteY0" fmla="*/ 0 h 3888582"/>
              <a:gd name="connsiteX1" fmla="*/ 12194382 w 12194382"/>
              <a:gd name="connsiteY1" fmla="*/ 0 h 3888582"/>
              <a:gd name="connsiteX2" fmla="*/ 12193589 w 12194382"/>
              <a:gd name="connsiteY2" fmla="*/ 3886993 h 3888582"/>
              <a:gd name="connsiteX3" fmla="*/ 11636376 w 12194382"/>
              <a:gd name="connsiteY3" fmla="*/ 3886994 h 3888582"/>
              <a:gd name="connsiteX4" fmla="*/ 11631613 w 12194382"/>
              <a:gd name="connsiteY4" fmla="*/ 1576387 h 3888582"/>
              <a:gd name="connsiteX5" fmla="*/ 8070851 w 12194382"/>
              <a:gd name="connsiteY5" fmla="*/ 1582737 h 3888582"/>
              <a:gd name="connsiteX6" fmla="*/ 8070058 w 12194382"/>
              <a:gd name="connsiteY6" fmla="*/ 3885405 h 3888582"/>
              <a:gd name="connsiteX7" fmla="*/ 7864476 w 12194382"/>
              <a:gd name="connsiteY7" fmla="*/ 3888582 h 3888582"/>
              <a:gd name="connsiteX8" fmla="*/ 7865268 w 12194382"/>
              <a:gd name="connsiteY8" fmla="*/ 1579562 h 3888582"/>
              <a:gd name="connsiteX9" fmla="*/ 4304349 w 12194382"/>
              <a:gd name="connsiteY9" fmla="*/ 1579404 h 3888582"/>
              <a:gd name="connsiteX10" fmla="*/ 4306730 w 12194382"/>
              <a:gd name="connsiteY10" fmla="*/ 3884930 h 3888582"/>
              <a:gd name="connsiteX11" fmla="*/ 4116070 w 12194382"/>
              <a:gd name="connsiteY11" fmla="*/ 3884454 h 3888582"/>
              <a:gd name="connsiteX12" fmla="*/ 4116229 w 12194382"/>
              <a:gd name="connsiteY12" fmla="*/ 1578769 h 3888582"/>
              <a:gd name="connsiteX13" fmla="*/ 554038 w 12194382"/>
              <a:gd name="connsiteY13" fmla="*/ 1578769 h 3888582"/>
              <a:gd name="connsiteX14" fmla="*/ 555626 w 12194382"/>
              <a:gd name="connsiteY14" fmla="*/ 3882231 h 3888582"/>
              <a:gd name="connsiteX15" fmla="*/ 0 w 12194382"/>
              <a:gd name="connsiteY15" fmla="*/ 3886994 h 3888582"/>
              <a:gd name="connsiteX16" fmla="*/ 2382 w 12194382"/>
              <a:gd name="connsiteY16" fmla="*/ 0 h 3888582"/>
              <a:gd name="connsiteX0" fmla="*/ 2382 w 12194382"/>
              <a:gd name="connsiteY0" fmla="*/ 0 h 3888582"/>
              <a:gd name="connsiteX1" fmla="*/ 12194382 w 12194382"/>
              <a:gd name="connsiteY1" fmla="*/ 0 h 3888582"/>
              <a:gd name="connsiteX2" fmla="*/ 12193589 w 12194382"/>
              <a:gd name="connsiteY2" fmla="*/ 3886993 h 3888582"/>
              <a:gd name="connsiteX3" fmla="*/ 11629233 w 12194382"/>
              <a:gd name="connsiteY3" fmla="*/ 3886994 h 3888582"/>
              <a:gd name="connsiteX4" fmla="*/ 11631613 w 12194382"/>
              <a:gd name="connsiteY4" fmla="*/ 1576387 h 3888582"/>
              <a:gd name="connsiteX5" fmla="*/ 8070851 w 12194382"/>
              <a:gd name="connsiteY5" fmla="*/ 1582737 h 3888582"/>
              <a:gd name="connsiteX6" fmla="*/ 8070058 w 12194382"/>
              <a:gd name="connsiteY6" fmla="*/ 3885405 h 3888582"/>
              <a:gd name="connsiteX7" fmla="*/ 7864476 w 12194382"/>
              <a:gd name="connsiteY7" fmla="*/ 3888582 h 3888582"/>
              <a:gd name="connsiteX8" fmla="*/ 7865268 w 12194382"/>
              <a:gd name="connsiteY8" fmla="*/ 1579562 h 3888582"/>
              <a:gd name="connsiteX9" fmla="*/ 4304349 w 12194382"/>
              <a:gd name="connsiteY9" fmla="*/ 1579404 h 3888582"/>
              <a:gd name="connsiteX10" fmla="*/ 4306730 w 12194382"/>
              <a:gd name="connsiteY10" fmla="*/ 3884930 h 3888582"/>
              <a:gd name="connsiteX11" fmla="*/ 4116070 w 12194382"/>
              <a:gd name="connsiteY11" fmla="*/ 3884454 h 3888582"/>
              <a:gd name="connsiteX12" fmla="*/ 4116229 w 12194382"/>
              <a:gd name="connsiteY12" fmla="*/ 1578769 h 3888582"/>
              <a:gd name="connsiteX13" fmla="*/ 554038 w 12194382"/>
              <a:gd name="connsiteY13" fmla="*/ 1578769 h 3888582"/>
              <a:gd name="connsiteX14" fmla="*/ 555626 w 12194382"/>
              <a:gd name="connsiteY14" fmla="*/ 3882231 h 3888582"/>
              <a:gd name="connsiteX15" fmla="*/ 0 w 12194382"/>
              <a:gd name="connsiteY15" fmla="*/ 3886994 h 3888582"/>
              <a:gd name="connsiteX16" fmla="*/ 2382 w 12194382"/>
              <a:gd name="connsiteY16" fmla="*/ 0 h 3888582"/>
              <a:gd name="connsiteX0" fmla="*/ 2382 w 12194382"/>
              <a:gd name="connsiteY0" fmla="*/ 0 h 3888582"/>
              <a:gd name="connsiteX1" fmla="*/ 12194382 w 12194382"/>
              <a:gd name="connsiteY1" fmla="*/ 0 h 3888582"/>
              <a:gd name="connsiteX2" fmla="*/ 12193589 w 12194382"/>
              <a:gd name="connsiteY2" fmla="*/ 3886993 h 3888582"/>
              <a:gd name="connsiteX3" fmla="*/ 11629233 w 12194382"/>
              <a:gd name="connsiteY3" fmla="*/ 3886994 h 3888582"/>
              <a:gd name="connsiteX4" fmla="*/ 11631613 w 12194382"/>
              <a:gd name="connsiteY4" fmla="*/ 1581149 h 3888582"/>
              <a:gd name="connsiteX5" fmla="*/ 8070851 w 12194382"/>
              <a:gd name="connsiteY5" fmla="*/ 1582737 h 3888582"/>
              <a:gd name="connsiteX6" fmla="*/ 8070058 w 12194382"/>
              <a:gd name="connsiteY6" fmla="*/ 3885405 h 3888582"/>
              <a:gd name="connsiteX7" fmla="*/ 7864476 w 12194382"/>
              <a:gd name="connsiteY7" fmla="*/ 3888582 h 3888582"/>
              <a:gd name="connsiteX8" fmla="*/ 7865268 w 12194382"/>
              <a:gd name="connsiteY8" fmla="*/ 1579562 h 3888582"/>
              <a:gd name="connsiteX9" fmla="*/ 4304349 w 12194382"/>
              <a:gd name="connsiteY9" fmla="*/ 1579404 h 3888582"/>
              <a:gd name="connsiteX10" fmla="*/ 4306730 w 12194382"/>
              <a:gd name="connsiteY10" fmla="*/ 3884930 h 3888582"/>
              <a:gd name="connsiteX11" fmla="*/ 4116070 w 12194382"/>
              <a:gd name="connsiteY11" fmla="*/ 3884454 h 3888582"/>
              <a:gd name="connsiteX12" fmla="*/ 4116229 w 12194382"/>
              <a:gd name="connsiteY12" fmla="*/ 1578769 h 3888582"/>
              <a:gd name="connsiteX13" fmla="*/ 554038 w 12194382"/>
              <a:gd name="connsiteY13" fmla="*/ 1578769 h 3888582"/>
              <a:gd name="connsiteX14" fmla="*/ 555626 w 12194382"/>
              <a:gd name="connsiteY14" fmla="*/ 3882231 h 3888582"/>
              <a:gd name="connsiteX15" fmla="*/ 0 w 12194382"/>
              <a:gd name="connsiteY15" fmla="*/ 3886994 h 3888582"/>
              <a:gd name="connsiteX16" fmla="*/ 2382 w 12194382"/>
              <a:gd name="connsiteY16" fmla="*/ 0 h 3888582"/>
              <a:gd name="connsiteX0" fmla="*/ 2382 w 12194382"/>
              <a:gd name="connsiteY0" fmla="*/ 0 h 3890167"/>
              <a:gd name="connsiteX1" fmla="*/ 12194382 w 12194382"/>
              <a:gd name="connsiteY1" fmla="*/ 0 h 3890167"/>
              <a:gd name="connsiteX2" fmla="*/ 12193589 w 12194382"/>
              <a:gd name="connsiteY2" fmla="*/ 3886993 h 3890167"/>
              <a:gd name="connsiteX3" fmla="*/ 11629233 w 12194382"/>
              <a:gd name="connsiteY3" fmla="*/ 3886994 h 3890167"/>
              <a:gd name="connsiteX4" fmla="*/ 11631613 w 12194382"/>
              <a:gd name="connsiteY4" fmla="*/ 1581149 h 3890167"/>
              <a:gd name="connsiteX5" fmla="*/ 8070851 w 12194382"/>
              <a:gd name="connsiteY5" fmla="*/ 1582737 h 3890167"/>
              <a:gd name="connsiteX6" fmla="*/ 8067676 w 12194382"/>
              <a:gd name="connsiteY6" fmla="*/ 3890167 h 3890167"/>
              <a:gd name="connsiteX7" fmla="*/ 7864476 w 12194382"/>
              <a:gd name="connsiteY7" fmla="*/ 3888582 h 3890167"/>
              <a:gd name="connsiteX8" fmla="*/ 7865268 w 12194382"/>
              <a:gd name="connsiteY8" fmla="*/ 1579562 h 3890167"/>
              <a:gd name="connsiteX9" fmla="*/ 4304349 w 12194382"/>
              <a:gd name="connsiteY9" fmla="*/ 1579404 h 3890167"/>
              <a:gd name="connsiteX10" fmla="*/ 4306730 w 12194382"/>
              <a:gd name="connsiteY10" fmla="*/ 3884930 h 3890167"/>
              <a:gd name="connsiteX11" fmla="*/ 4116070 w 12194382"/>
              <a:gd name="connsiteY11" fmla="*/ 3884454 h 3890167"/>
              <a:gd name="connsiteX12" fmla="*/ 4116229 w 12194382"/>
              <a:gd name="connsiteY12" fmla="*/ 1578769 h 3890167"/>
              <a:gd name="connsiteX13" fmla="*/ 554038 w 12194382"/>
              <a:gd name="connsiteY13" fmla="*/ 1578769 h 3890167"/>
              <a:gd name="connsiteX14" fmla="*/ 555626 w 12194382"/>
              <a:gd name="connsiteY14" fmla="*/ 3882231 h 3890167"/>
              <a:gd name="connsiteX15" fmla="*/ 0 w 12194382"/>
              <a:gd name="connsiteY15" fmla="*/ 3886994 h 3890167"/>
              <a:gd name="connsiteX16" fmla="*/ 2382 w 12194382"/>
              <a:gd name="connsiteY16" fmla="*/ 0 h 3890167"/>
              <a:gd name="connsiteX0" fmla="*/ 2382 w 12194382"/>
              <a:gd name="connsiteY0" fmla="*/ 0 h 3890167"/>
              <a:gd name="connsiteX1" fmla="*/ 12194382 w 12194382"/>
              <a:gd name="connsiteY1" fmla="*/ 0 h 3890167"/>
              <a:gd name="connsiteX2" fmla="*/ 12193589 w 12194382"/>
              <a:gd name="connsiteY2" fmla="*/ 3886993 h 3890167"/>
              <a:gd name="connsiteX3" fmla="*/ 11629233 w 12194382"/>
              <a:gd name="connsiteY3" fmla="*/ 3886994 h 3890167"/>
              <a:gd name="connsiteX4" fmla="*/ 11631613 w 12194382"/>
              <a:gd name="connsiteY4" fmla="*/ 1581149 h 3890167"/>
              <a:gd name="connsiteX5" fmla="*/ 8070851 w 12194382"/>
              <a:gd name="connsiteY5" fmla="*/ 1582737 h 3890167"/>
              <a:gd name="connsiteX6" fmla="*/ 8067676 w 12194382"/>
              <a:gd name="connsiteY6" fmla="*/ 3890167 h 3890167"/>
              <a:gd name="connsiteX7" fmla="*/ 7864476 w 12194382"/>
              <a:gd name="connsiteY7" fmla="*/ 3888582 h 3890167"/>
              <a:gd name="connsiteX8" fmla="*/ 7865268 w 12194382"/>
              <a:gd name="connsiteY8" fmla="*/ 1579562 h 3890167"/>
              <a:gd name="connsiteX9" fmla="*/ 4304349 w 12194382"/>
              <a:gd name="connsiteY9" fmla="*/ 1579404 h 3890167"/>
              <a:gd name="connsiteX10" fmla="*/ 4306730 w 12194382"/>
              <a:gd name="connsiteY10" fmla="*/ 3884930 h 3890167"/>
              <a:gd name="connsiteX11" fmla="*/ 4116070 w 12194382"/>
              <a:gd name="connsiteY11" fmla="*/ 3884454 h 3890167"/>
              <a:gd name="connsiteX12" fmla="*/ 4109085 w 12194382"/>
              <a:gd name="connsiteY12" fmla="*/ 1578769 h 3890167"/>
              <a:gd name="connsiteX13" fmla="*/ 554038 w 12194382"/>
              <a:gd name="connsiteY13" fmla="*/ 1578769 h 3890167"/>
              <a:gd name="connsiteX14" fmla="*/ 555626 w 12194382"/>
              <a:gd name="connsiteY14" fmla="*/ 3882231 h 3890167"/>
              <a:gd name="connsiteX15" fmla="*/ 0 w 12194382"/>
              <a:gd name="connsiteY15" fmla="*/ 3886994 h 3890167"/>
              <a:gd name="connsiteX16" fmla="*/ 2382 w 12194382"/>
              <a:gd name="connsiteY16" fmla="*/ 0 h 3890167"/>
              <a:gd name="connsiteX0" fmla="*/ 2382 w 12194382"/>
              <a:gd name="connsiteY0" fmla="*/ 0 h 3890167"/>
              <a:gd name="connsiteX1" fmla="*/ 12194382 w 12194382"/>
              <a:gd name="connsiteY1" fmla="*/ 0 h 3890167"/>
              <a:gd name="connsiteX2" fmla="*/ 12193589 w 12194382"/>
              <a:gd name="connsiteY2" fmla="*/ 3886993 h 3890167"/>
              <a:gd name="connsiteX3" fmla="*/ 11629233 w 12194382"/>
              <a:gd name="connsiteY3" fmla="*/ 3886994 h 3890167"/>
              <a:gd name="connsiteX4" fmla="*/ 11631613 w 12194382"/>
              <a:gd name="connsiteY4" fmla="*/ 1581149 h 3890167"/>
              <a:gd name="connsiteX5" fmla="*/ 8070851 w 12194382"/>
              <a:gd name="connsiteY5" fmla="*/ 1582737 h 3890167"/>
              <a:gd name="connsiteX6" fmla="*/ 8067676 w 12194382"/>
              <a:gd name="connsiteY6" fmla="*/ 3890167 h 3890167"/>
              <a:gd name="connsiteX7" fmla="*/ 7864476 w 12194382"/>
              <a:gd name="connsiteY7" fmla="*/ 3888582 h 3890167"/>
              <a:gd name="connsiteX8" fmla="*/ 7865268 w 12194382"/>
              <a:gd name="connsiteY8" fmla="*/ 1579562 h 3890167"/>
              <a:gd name="connsiteX9" fmla="*/ 4304349 w 12194382"/>
              <a:gd name="connsiteY9" fmla="*/ 1579404 h 3890167"/>
              <a:gd name="connsiteX10" fmla="*/ 4306730 w 12194382"/>
              <a:gd name="connsiteY10" fmla="*/ 3884930 h 3890167"/>
              <a:gd name="connsiteX11" fmla="*/ 4116070 w 12194382"/>
              <a:gd name="connsiteY11" fmla="*/ 3884454 h 3890167"/>
              <a:gd name="connsiteX12" fmla="*/ 4116229 w 12194382"/>
              <a:gd name="connsiteY12" fmla="*/ 1578769 h 3890167"/>
              <a:gd name="connsiteX13" fmla="*/ 554038 w 12194382"/>
              <a:gd name="connsiteY13" fmla="*/ 1578769 h 3890167"/>
              <a:gd name="connsiteX14" fmla="*/ 555626 w 12194382"/>
              <a:gd name="connsiteY14" fmla="*/ 3882231 h 3890167"/>
              <a:gd name="connsiteX15" fmla="*/ 0 w 12194382"/>
              <a:gd name="connsiteY15" fmla="*/ 3886994 h 3890167"/>
              <a:gd name="connsiteX16" fmla="*/ 2382 w 12194382"/>
              <a:gd name="connsiteY16" fmla="*/ 0 h 3890167"/>
              <a:gd name="connsiteX0" fmla="*/ 2382 w 12194382"/>
              <a:gd name="connsiteY0" fmla="*/ 0 h 3890167"/>
              <a:gd name="connsiteX1" fmla="*/ 12194382 w 12194382"/>
              <a:gd name="connsiteY1" fmla="*/ 0 h 3890167"/>
              <a:gd name="connsiteX2" fmla="*/ 12193589 w 12194382"/>
              <a:gd name="connsiteY2" fmla="*/ 3886993 h 3890167"/>
              <a:gd name="connsiteX3" fmla="*/ 11629233 w 12194382"/>
              <a:gd name="connsiteY3" fmla="*/ 3886994 h 3890167"/>
              <a:gd name="connsiteX4" fmla="*/ 11631613 w 12194382"/>
              <a:gd name="connsiteY4" fmla="*/ 1581149 h 3890167"/>
              <a:gd name="connsiteX5" fmla="*/ 8070851 w 12194382"/>
              <a:gd name="connsiteY5" fmla="*/ 1582737 h 3890167"/>
              <a:gd name="connsiteX6" fmla="*/ 8067676 w 12194382"/>
              <a:gd name="connsiteY6" fmla="*/ 3890167 h 3890167"/>
              <a:gd name="connsiteX7" fmla="*/ 7864476 w 12194382"/>
              <a:gd name="connsiteY7" fmla="*/ 3888582 h 3890167"/>
              <a:gd name="connsiteX8" fmla="*/ 7865268 w 12194382"/>
              <a:gd name="connsiteY8" fmla="*/ 1579562 h 3890167"/>
              <a:gd name="connsiteX9" fmla="*/ 4304349 w 12194382"/>
              <a:gd name="connsiteY9" fmla="*/ 1579404 h 3890167"/>
              <a:gd name="connsiteX10" fmla="*/ 4306730 w 12194382"/>
              <a:gd name="connsiteY10" fmla="*/ 3884930 h 3890167"/>
              <a:gd name="connsiteX11" fmla="*/ 4116070 w 12194382"/>
              <a:gd name="connsiteY11" fmla="*/ 3884454 h 3890167"/>
              <a:gd name="connsiteX12" fmla="*/ 4116229 w 12194382"/>
              <a:gd name="connsiteY12" fmla="*/ 1581150 h 3890167"/>
              <a:gd name="connsiteX13" fmla="*/ 554038 w 12194382"/>
              <a:gd name="connsiteY13" fmla="*/ 1578769 h 3890167"/>
              <a:gd name="connsiteX14" fmla="*/ 555626 w 12194382"/>
              <a:gd name="connsiteY14" fmla="*/ 3882231 h 3890167"/>
              <a:gd name="connsiteX15" fmla="*/ 0 w 12194382"/>
              <a:gd name="connsiteY15" fmla="*/ 3886994 h 3890167"/>
              <a:gd name="connsiteX16" fmla="*/ 2382 w 12194382"/>
              <a:gd name="connsiteY16" fmla="*/ 0 h 3890167"/>
              <a:gd name="connsiteX0" fmla="*/ 2382 w 12194382"/>
              <a:gd name="connsiteY0" fmla="*/ 0 h 3890167"/>
              <a:gd name="connsiteX1" fmla="*/ 12194382 w 12194382"/>
              <a:gd name="connsiteY1" fmla="*/ 0 h 3890167"/>
              <a:gd name="connsiteX2" fmla="*/ 12193589 w 12194382"/>
              <a:gd name="connsiteY2" fmla="*/ 3886993 h 3890167"/>
              <a:gd name="connsiteX3" fmla="*/ 11629233 w 12194382"/>
              <a:gd name="connsiteY3" fmla="*/ 3886994 h 3890167"/>
              <a:gd name="connsiteX4" fmla="*/ 11631613 w 12194382"/>
              <a:gd name="connsiteY4" fmla="*/ 1581149 h 3890167"/>
              <a:gd name="connsiteX5" fmla="*/ 8070851 w 12194382"/>
              <a:gd name="connsiteY5" fmla="*/ 1582737 h 3890167"/>
              <a:gd name="connsiteX6" fmla="*/ 8067676 w 12194382"/>
              <a:gd name="connsiteY6" fmla="*/ 3890167 h 3890167"/>
              <a:gd name="connsiteX7" fmla="*/ 7864476 w 12194382"/>
              <a:gd name="connsiteY7" fmla="*/ 3888582 h 3890167"/>
              <a:gd name="connsiteX8" fmla="*/ 7865268 w 12194382"/>
              <a:gd name="connsiteY8" fmla="*/ 1579562 h 3890167"/>
              <a:gd name="connsiteX9" fmla="*/ 4304349 w 12194382"/>
              <a:gd name="connsiteY9" fmla="*/ 1579404 h 3890167"/>
              <a:gd name="connsiteX10" fmla="*/ 4306730 w 12194382"/>
              <a:gd name="connsiteY10" fmla="*/ 3884930 h 3890167"/>
              <a:gd name="connsiteX11" fmla="*/ 4116070 w 12194382"/>
              <a:gd name="connsiteY11" fmla="*/ 3884454 h 3890167"/>
              <a:gd name="connsiteX12" fmla="*/ 4116229 w 12194382"/>
              <a:gd name="connsiteY12" fmla="*/ 1581150 h 3890167"/>
              <a:gd name="connsiteX13" fmla="*/ 556419 w 12194382"/>
              <a:gd name="connsiteY13" fmla="*/ 1581150 h 3890167"/>
              <a:gd name="connsiteX14" fmla="*/ 555626 w 12194382"/>
              <a:gd name="connsiteY14" fmla="*/ 3882231 h 3890167"/>
              <a:gd name="connsiteX15" fmla="*/ 0 w 12194382"/>
              <a:gd name="connsiteY15" fmla="*/ 3886994 h 3890167"/>
              <a:gd name="connsiteX16" fmla="*/ 2382 w 12194382"/>
              <a:gd name="connsiteY16" fmla="*/ 0 h 3890167"/>
              <a:gd name="connsiteX0" fmla="*/ 2382 w 12194382"/>
              <a:gd name="connsiteY0" fmla="*/ 0 h 3890167"/>
              <a:gd name="connsiteX1" fmla="*/ 12194382 w 12194382"/>
              <a:gd name="connsiteY1" fmla="*/ 0 h 3890167"/>
              <a:gd name="connsiteX2" fmla="*/ 12193589 w 12194382"/>
              <a:gd name="connsiteY2" fmla="*/ 3886993 h 3890167"/>
              <a:gd name="connsiteX3" fmla="*/ 11629233 w 12194382"/>
              <a:gd name="connsiteY3" fmla="*/ 3886994 h 3890167"/>
              <a:gd name="connsiteX4" fmla="*/ 11631613 w 12194382"/>
              <a:gd name="connsiteY4" fmla="*/ 1581149 h 3890167"/>
              <a:gd name="connsiteX5" fmla="*/ 8070851 w 12194382"/>
              <a:gd name="connsiteY5" fmla="*/ 1582737 h 3890167"/>
              <a:gd name="connsiteX6" fmla="*/ 8067676 w 12194382"/>
              <a:gd name="connsiteY6" fmla="*/ 3890167 h 3890167"/>
              <a:gd name="connsiteX7" fmla="*/ 7864476 w 12194382"/>
              <a:gd name="connsiteY7" fmla="*/ 3888582 h 3890167"/>
              <a:gd name="connsiteX8" fmla="*/ 7865268 w 12194382"/>
              <a:gd name="connsiteY8" fmla="*/ 1579562 h 3890167"/>
              <a:gd name="connsiteX9" fmla="*/ 4304349 w 12194382"/>
              <a:gd name="connsiteY9" fmla="*/ 1579404 h 3890167"/>
              <a:gd name="connsiteX10" fmla="*/ 4306730 w 12194382"/>
              <a:gd name="connsiteY10" fmla="*/ 3884930 h 3890167"/>
              <a:gd name="connsiteX11" fmla="*/ 4116070 w 12194382"/>
              <a:gd name="connsiteY11" fmla="*/ 3884454 h 3890167"/>
              <a:gd name="connsiteX12" fmla="*/ 4118610 w 12194382"/>
              <a:gd name="connsiteY12" fmla="*/ 1581150 h 3890167"/>
              <a:gd name="connsiteX13" fmla="*/ 556419 w 12194382"/>
              <a:gd name="connsiteY13" fmla="*/ 1581150 h 3890167"/>
              <a:gd name="connsiteX14" fmla="*/ 555626 w 12194382"/>
              <a:gd name="connsiteY14" fmla="*/ 3882231 h 3890167"/>
              <a:gd name="connsiteX15" fmla="*/ 0 w 12194382"/>
              <a:gd name="connsiteY15" fmla="*/ 3886994 h 3890167"/>
              <a:gd name="connsiteX16" fmla="*/ 2382 w 12194382"/>
              <a:gd name="connsiteY16" fmla="*/ 0 h 3890167"/>
              <a:gd name="connsiteX0" fmla="*/ 2382 w 12194382"/>
              <a:gd name="connsiteY0" fmla="*/ 0 h 3890167"/>
              <a:gd name="connsiteX1" fmla="*/ 12194382 w 12194382"/>
              <a:gd name="connsiteY1" fmla="*/ 0 h 3890167"/>
              <a:gd name="connsiteX2" fmla="*/ 12193589 w 12194382"/>
              <a:gd name="connsiteY2" fmla="*/ 3886993 h 3890167"/>
              <a:gd name="connsiteX3" fmla="*/ 11629233 w 12194382"/>
              <a:gd name="connsiteY3" fmla="*/ 3886994 h 3890167"/>
              <a:gd name="connsiteX4" fmla="*/ 11631613 w 12194382"/>
              <a:gd name="connsiteY4" fmla="*/ 1581149 h 3890167"/>
              <a:gd name="connsiteX5" fmla="*/ 8070851 w 12194382"/>
              <a:gd name="connsiteY5" fmla="*/ 1582737 h 3890167"/>
              <a:gd name="connsiteX6" fmla="*/ 8067676 w 12194382"/>
              <a:gd name="connsiteY6" fmla="*/ 3890167 h 3890167"/>
              <a:gd name="connsiteX7" fmla="*/ 7864476 w 12194382"/>
              <a:gd name="connsiteY7" fmla="*/ 3888582 h 3890167"/>
              <a:gd name="connsiteX8" fmla="*/ 7865268 w 12194382"/>
              <a:gd name="connsiteY8" fmla="*/ 1579562 h 3890167"/>
              <a:gd name="connsiteX9" fmla="*/ 4304349 w 12194382"/>
              <a:gd name="connsiteY9" fmla="*/ 1579404 h 3890167"/>
              <a:gd name="connsiteX10" fmla="*/ 4306730 w 12194382"/>
              <a:gd name="connsiteY10" fmla="*/ 3884930 h 3890167"/>
              <a:gd name="connsiteX11" fmla="*/ 4116070 w 12194382"/>
              <a:gd name="connsiteY11" fmla="*/ 3884454 h 3890167"/>
              <a:gd name="connsiteX12" fmla="*/ 4113847 w 12194382"/>
              <a:gd name="connsiteY12" fmla="*/ 1578768 h 3890167"/>
              <a:gd name="connsiteX13" fmla="*/ 556419 w 12194382"/>
              <a:gd name="connsiteY13" fmla="*/ 1581150 h 3890167"/>
              <a:gd name="connsiteX14" fmla="*/ 555626 w 12194382"/>
              <a:gd name="connsiteY14" fmla="*/ 3882231 h 3890167"/>
              <a:gd name="connsiteX15" fmla="*/ 0 w 12194382"/>
              <a:gd name="connsiteY15" fmla="*/ 3886994 h 3890167"/>
              <a:gd name="connsiteX16" fmla="*/ 2382 w 12194382"/>
              <a:gd name="connsiteY16" fmla="*/ 0 h 3890167"/>
              <a:gd name="connsiteX0" fmla="*/ 2382 w 12194382"/>
              <a:gd name="connsiteY0" fmla="*/ 0 h 3890167"/>
              <a:gd name="connsiteX1" fmla="*/ 12194382 w 12194382"/>
              <a:gd name="connsiteY1" fmla="*/ 0 h 3890167"/>
              <a:gd name="connsiteX2" fmla="*/ 12193589 w 12194382"/>
              <a:gd name="connsiteY2" fmla="*/ 3886993 h 3890167"/>
              <a:gd name="connsiteX3" fmla="*/ 11629233 w 12194382"/>
              <a:gd name="connsiteY3" fmla="*/ 3886994 h 3890167"/>
              <a:gd name="connsiteX4" fmla="*/ 11631613 w 12194382"/>
              <a:gd name="connsiteY4" fmla="*/ 1581149 h 3890167"/>
              <a:gd name="connsiteX5" fmla="*/ 8070851 w 12194382"/>
              <a:gd name="connsiteY5" fmla="*/ 1582737 h 3890167"/>
              <a:gd name="connsiteX6" fmla="*/ 8067676 w 12194382"/>
              <a:gd name="connsiteY6" fmla="*/ 3890167 h 3890167"/>
              <a:gd name="connsiteX7" fmla="*/ 7864476 w 12194382"/>
              <a:gd name="connsiteY7" fmla="*/ 3888582 h 3890167"/>
              <a:gd name="connsiteX8" fmla="*/ 7865268 w 12194382"/>
              <a:gd name="connsiteY8" fmla="*/ 1579562 h 3890167"/>
              <a:gd name="connsiteX9" fmla="*/ 4304349 w 12194382"/>
              <a:gd name="connsiteY9" fmla="*/ 1579404 h 3890167"/>
              <a:gd name="connsiteX10" fmla="*/ 4306730 w 12194382"/>
              <a:gd name="connsiteY10" fmla="*/ 3884930 h 3890167"/>
              <a:gd name="connsiteX11" fmla="*/ 4116070 w 12194382"/>
              <a:gd name="connsiteY11" fmla="*/ 3884454 h 3890167"/>
              <a:gd name="connsiteX12" fmla="*/ 4116229 w 12194382"/>
              <a:gd name="connsiteY12" fmla="*/ 1581149 h 3890167"/>
              <a:gd name="connsiteX13" fmla="*/ 556419 w 12194382"/>
              <a:gd name="connsiteY13" fmla="*/ 1581150 h 3890167"/>
              <a:gd name="connsiteX14" fmla="*/ 555626 w 12194382"/>
              <a:gd name="connsiteY14" fmla="*/ 3882231 h 3890167"/>
              <a:gd name="connsiteX15" fmla="*/ 0 w 12194382"/>
              <a:gd name="connsiteY15" fmla="*/ 3886994 h 3890167"/>
              <a:gd name="connsiteX16" fmla="*/ 2382 w 12194382"/>
              <a:gd name="connsiteY16" fmla="*/ 0 h 3890167"/>
              <a:gd name="connsiteX0" fmla="*/ 2382 w 12194382"/>
              <a:gd name="connsiteY0" fmla="*/ 0 h 3890167"/>
              <a:gd name="connsiteX1" fmla="*/ 12194382 w 12194382"/>
              <a:gd name="connsiteY1" fmla="*/ 0 h 3890167"/>
              <a:gd name="connsiteX2" fmla="*/ 12193589 w 12194382"/>
              <a:gd name="connsiteY2" fmla="*/ 3886993 h 3890167"/>
              <a:gd name="connsiteX3" fmla="*/ 11629233 w 12194382"/>
              <a:gd name="connsiteY3" fmla="*/ 3886994 h 3890167"/>
              <a:gd name="connsiteX4" fmla="*/ 11631613 w 12194382"/>
              <a:gd name="connsiteY4" fmla="*/ 1581149 h 3890167"/>
              <a:gd name="connsiteX5" fmla="*/ 8070851 w 12194382"/>
              <a:gd name="connsiteY5" fmla="*/ 1582737 h 3890167"/>
              <a:gd name="connsiteX6" fmla="*/ 8067676 w 12194382"/>
              <a:gd name="connsiteY6" fmla="*/ 3890167 h 3890167"/>
              <a:gd name="connsiteX7" fmla="*/ 7864476 w 12194382"/>
              <a:gd name="connsiteY7" fmla="*/ 3888582 h 3890167"/>
              <a:gd name="connsiteX8" fmla="*/ 7865268 w 12194382"/>
              <a:gd name="connsiteY8" fmla="*/ 1579562 h 3890167"/>
              <a:gd name="connsiteX9" fmla="*/ 4306731 w 12194382"/>
              <a:gd name="connsiteY9" fmla="*/ 1579404 h 3890167"/>
              <a:gd name="connsiteX10" fmla="*/ 4306730 w 12194382"/>
              <a:gd name="connsiteY10" fmla="*/ 3884930 h 3890167"/>
              <a:gd name="connsiteX11" fmla="*/ 4116070 w 12194382"/>
              <a:gd name="connsiteY11" fmla="*/ 3884454 h 3890167"/>
              <a:gd name="connsiteX12" fmla="*/ 4116229 w 12194382"/>
              <a:gd name="connsiteY12" fmla="*/ 1581149 h 3890167"/>
              <a:gd name="connsiteX13" fmla="*/ 556419 w 12194382"/>
              <a:gd name="connsiteY13" fmla="*/ 1581150 h 3890167"/>
              <a:gd name="connsiteX14" fmla="*/ 555626 w 12194382"/>
              <a:gd name="connsiteY14" fmla="*/ 3882231 h 3890167"/>
              <a:gd name="connsiteX15" fmla="*/ 0 w 12194382"/>
              <a:gd name="connsiteY15" fmla="*/ 3886994 h 3890167"/>
              <a:gd name="connsiteX16" fmla="*/ 2382 w 12194382"/>
              <a:gd name="connsiteY16" fmla="*/ 0 h 3890167"/>
              <a:gd name="connsiteX0" fmla="*/ 2382 w 12194382"/>
              <a:gd name="connsiteY0" fmla="*/ 0 h 3890167"/>
              <a:gd name="connsiteX1" fmla="*/ 12194382 w 12194382"/>
              <a:gd name="connsiteY1" fmla="*/ 0 h 3890167"/>
              <a:gd name="connsiteX2" fmla="*/ 12193589 w 12194382"/>
              <a:gd name="connsiteY2" fmla="*/ 3886993 h 3890167"/>
              <a:gd name="connsiteX3" fmla="*/ 11629233 w 12194382"/>
              <a:gd name="connsiteY3" fmla="*/ 3886994 h 3890167"/>
              <a:gd name="connsiteX4" fmla="*/ 11631613 w 12194382"/>
              <a:gd name="connsiteY4" fmla="*/ 1581149 h 3890167"/>
              <a:gd name="connsiteX5" fmla="*/ 8070851 w 12194382"/>
              <a:gd name="connsiteY5" fmla="*/ 1582737 h 3890167"/>
              <a:gd name="connsiteX6" fmla="*/ 8067676 w 12194382"/>
              <a:gd name="connsiteY6" fmla="*/ 3890167 h 3890167"/>
              <a:gd name="connsiteX7" fmla="*/ 7864476 w 12194382"/>
              <a:gd name="connsiteY7" fmla="*/ 3888582 h 3890167"/>
              <a:gd name="connsiteX8" fmla="*/ 7865268 w 12194382"/>
              <a:gd name="connsiteY8" fmla="*/ 1579562 h 3890167"/>
              <a:gd name="connsiteX9" fmla="*/ 4304350 w 12194382"/>
              <a:gd name="connsiteY9" fmla="*/ 1581786 h 3890167"/>
              <a:gd name="connsiteX10" fmla="*/ 4306730 w 12194382"/>
              <a:gd name="connsiteY10" fmla="*/ 3884930 h 3890167"/>
              <a:gd name="connsiteX11" fmla="*/ 4116070 w 12194382"/>
              <a:gd name="connsiteY11" fmla="*/ 3884454 h 3890167"/>
              <a:gd name="connsiteX12" fmla="*/ 4116229 w 12194382"/>
              <a:gd name="connsiteY12" fmla="*/ 1581149 h 3890167"/>
              <a:gd name="connsiteX13" fmla="*/ 556419 w 12194382"/>
              <a:gd name="connsiteY13" fmla="*/ 1581150 h 3890167"/>
              <a:gd name="connsiteX14" fmla="*/ 555626 w 12194382"/>
              <a:gd name="connsiteY14" fmla="*/ 3882231 h 3890167"/>
              <a:gd name="connsiteX15" fmla="*/ 0 w 12194382"/>
              <a:gd name="connsiteY15" fmla="*/ 3886994 h 3890167"/>
              <a:gd name="connsiteX16" fmla="*/ 2382 w 12194382"/>
              <a:gd name="connsiteY16" fmla="*/ 0 h 3890167"/>
              <a:gd name="connsiteX0" fmla="*/ 2382 w 12194382"/>
              <a:gd name="connsiteY0" fmla="*/ 0 h 3890167"/>
              <a:gd name="connsiteX1" fmla="*/ 12194382 w 12194382"/>
              <a:gd name="connsiteY1" fmla="*/ 0 h 3890167"/>
              <a:gd name="connsiteX2" fmla="*/ 12193589 w 12194382"/>
              <a:gd name="connsiteY2" fmla="*/ 3886993 h 3890167"/>
              <a:gd name="connsiteX3" fmla="*/ 11629233 w 12194382"/>
              <a:gd name="connsiteY3" fmla="*/ 3886994 h 3890167"/>
              <a:gd name="connsiteX4" fmla="*/ 11631613 w 12194382"/>
              <a:gd name="connsiteY4" fmla="*/ 1581149 h 3890167"/>
              <a:gd name="connsiteX5" fmla="*/ 8070851 w 12194382"/>
              <a:gd name="connsiteY5" fmla="*/ 1582737 h 3890167"/>
              <a:gd name="connsiteX6" fmla="*/ 8067676 w 12194382"/>
              <a:gd name="connsiteY6" fmla="*/ 3890167 h 3890167"/>
              <a:gd name="connsiteX7" fmla="*/ 7864476 w 12194382"/>
              <a:gd name="connsiteY7" fmla="*/ 3888582 h 3890167"/>
              <a:gd name="connsiteX8" fmla="*/ 7862887 w 12194382"/>
              <a:gd name="connsiteY8" fmla="*/ 1579562 h 3890167"/>
              <a:gd name="connsiteX9" fmla="*/ 4304350 w 12194382"/>
              <a:gd name="connsiteY9" fmla="*/ 1581786 h 3890167"/>
              <a:gd name="connsiteX10" fmla="*/ 4306730 w 12194382"/>
              <a:gd name="connsiteY10" fmla="*/ 3884930 h 3890167"/>
              <a:gd name="connsiteX11" fmla="*/ 4116070 w 12194382"/>
              <a:gd name="connsiteY11" fmla="*/ 3884454 h 3890167"/>
              <a:gd name="connsiteX12" fmla="*/ 4116229 w 12194382"/>
              <a:gd name="connsiteY12" fmla="*/ 1581149 h 3890167"/>
              <a:gd name="connsiteX13" fmla="*/ 556419 w 12194382"/>
              <a:gd name="connsiteY13" fmla="*/ 1581150 h 3890167"/>
              <a:gd name="connsiteX14" fmla="*/ 555626 w 12194382"/>
              <a:gd name="connsiteY14" fmla="*/ 3882231 h 3890167"/>
              <a:gd name="connsiteX15" fmla="*/ 0 w 12194382"/>
              <a:gd name="connsiteY15" fmla="*/ 3886994 h 3890167"/>
              <a:gd name="connsiteX16" fmla="*/ 2382 w 12194382"/>
              <a:gd name="connsiteY16" fmla="*/ 0 h 3890167"/>
              <a:gd name="connsiteX0" fmla="*/ 2382 w 12194382"/>
              <a:gd name="connsiteY0" fmla="*/ 0 h 3890167"/>
              <a:gd name="connsiteX1" fmla="*/ 12194382 w 12194382"/>
              <a:gd name="connsiteY1" fmla="*/ 0 h 3890167"/>
              <a:gd name="connsiteX2" fmla="*/ 12193589 w 12194382"/>
              <a:gd name="connsiteY2" fmla="*/ 3886993 h 3890167"/>
              <a:gd name="connsiteX3" fmla="*/ 11631615 w 12194382"/>
              <a:gd name="connsiteY3" fmla="*/ 3884613 h 3890167"/>
              <a:gd name="connsiteX4" fmla="*/ 11631613 w 12194382"/>
              <a:gd name="connsiteY4" fmla="*/ 1581149 h 3890167"/>
              <a:gd name="connsiteX5" fmla="*/ 8070851 w 12194382"/>
              <a:gd name="connsiteY5" fmla="*/ 1582737 h 3890167"/>
              <a:gd name="connsiteX6" fmla="*/ 8067676 w 12194382"/>
              <a:gd name="connsiteY6" fmla="*/ 3890167 h 3890167"/>
              <a:gd name="connsiteX7" fmla="*/ 7864476 w 12194382"/>
              <a:gd name="connsiteY7" fmla="*/ 3888582 h 3890167"/>
              <a:gd name="connsiteX8" fmla="*/ 7862887 w 12194382"/>
              <a:gd name="connsiteY8" fmla="*/ 1579562 h 3890167"/>
              <a:gd name="connsiteX9" fmla="*/ 4304350 w 12194382"/>
              <a:gd name="connsiteY9" fmla="*/ 1581786 h 3890167"/>
              <a:gd name="connsiteX10" fmla="*/ 4306730 w 12194382"/>
              <a:gd name="connsiteY10" fmla="*/ 3884930 h 3890167"/>
              <a:gd name="connsiteX11" fmla="*/ 4116070 w 12194382"/>
              <a:gd name="connsiteY11" fmla="*/ 3884454 h 3890167"/>
              <a:gd name="connsiteX12" fmla="*/ 4116229 w 12194382"/>
              <a:gd name="connsiteY12" fmla="*/ 1581149 h 3890167"/>
              <a:gd name="connsiteX13" fmla="*/ 556419 w 12194382"/>
              <a:gd name="connsiteY13" fmla="*/ 1581150 h 3890167"/>
              <a:gd name="connsiteX14" fmla="*/ 555626 w 12194382"/>
              <a:gd name="connsiteY14" fmla="*/ 3882231 h 3890167"/>
              <a:gd name="connsiteX15" fmla="*/ 0 w 12194382"/>
              <a:gd name="connsiteY15" fmla="*/ 3886994 h 3890167"/>
              <a:gd name="connsiteX16" fmla="*/ 2382 w 12194382"/>
              <a:gd name="connsiteY16" fmla="*/ 0 h 3890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194382" h="3890167">
                <a:moveTo>
                  <a:pt x="2382" y="0"/>
                </a:moveTo>
                <a:lnTo>
                  <a:pt x="12194382" y="0"/>
                </a:lnTo>
                <a:cubicBezTo>
                  <a:pt x="12193324" y="1299633"/>
                  <a:pt x="12194647" y="2587360"/>
                  <a:pt x="12193589" y="3886993"/>
                </a:cubicBezTo>
                <a:lnTo>
                  <a:pt x="11631615" y="3884613"/>
                </a:lnTo>
                <a:cubicBezTo>
                  <a:pt x="11629498" y="3114146"/>
                  <a:pt x="11633730" y="2351616"/>
                  <a:pt x="11631613" y="1581149"/>
                </a:cubicBezTo>
                <a:lnTo>
                  <a:pt x="8070851" y="1582737"/>
                </a:lnTo>
                <a:cubicBezTo>
                  <a:pt x="8071380" y="2351351"/>
                  <a:pt x="8067147" y="3121553"/>
                  <a:pt x="8067676" y="3890167"/>
                </a:cubicBezTo>
                <a:lnTo>
                  <a:pt x="7864476" y="3888582"/>
                </a:lnTo>
                <a:cubicBezTo>
                  <a:pt x="7862359" y="3114940"/>
                  <a:pt x="7865004" y="2353204"/>
                  <a:pt x="7862887" y="1579562"/>
                </a:cubicBezTo>
                <a:lnTo>
                  <a:pt x="4304350" y="1581786"/>
                </a:lnTo>
                <a:cubicBezTo>
                  <a:pt x="4305938" y="2351088"/>
                  <a:pt x="4305142" y="3115628"/>
                  <a:pt x="4306730" y="3884930"/>
                </a:cubicBezTo>
                <a:lnTo>
                  <a:pt x="4116070" y="3884454"/>
                </a:lnTo>
                <a:cubicBezTo>
                  <a:pt x="4113953" y="3113987"/>
                  <a:pt x="4118346" y="2351616"/>
                  <a:pt x="4116229" y="1581149"/>
                </a:cubicBezTo>
                <a:lnTo>
                  <a:pt x="556419" y="1581150"/>
                </a:lnTo>
                <a:cubicBezTo>
                  <a:pt x="555361" y="2350558"/>
                  <a:pt x="556684" y="3112823"/>
                  <a:pt x="555626" y="3882231"/>
                </a:cubicBezTo>
                <a:lnTo>
                  <a:pt x="0" y="3886994"/>
                </a:lnTo>
                <a:lnTo>
                  <a:pt x="2382" y="0"/>
                </a:lnTo>
                <a:close/>
              </a:path>
            </a:pathLst>
          </a:custGeom>
          <a:blipFill>
            <a:blip r:embed="rId2"/>
            <a:stretch>
              <a:fillRect/>
            </a:stretch>
          </a:blipFill>
        </p:spPr>
        <p:txBody>
          <a:bodyPr lIns="0" tIns="180000">
            <a:noAutofit/>
          </a:bodyPr>
          <a:lstStyle>
            <a:lvl1pPr marL="0" indent="0" algn="ctr">
              <a:buNone/>
              <a:defRPr sz="1400" b="1">
                <a:solidFill>
                  <a:schemeClr val="bg1"/>
                </a:solidFill>
              </a:defRPr>
            </a:lvl1pPr>
          </a:lstStyle>
          <a:p>
            <a:r>
              <a:rPr lang="en-GB"/>
              <a:t>Insert Picture</a:t>
            </a:r>
          </a:p>
        </p:txBody>
      </p:sp>
      <p:sp>
        <p:nvSpPr>
          <p:cNvPr id="2" name="Title 1">
            <a:extLst>
              <a:ext uri="{FF2B5EF4-FFF2-40B4-BE49-F238E27FC236}">
                <a16:creationId xmlns:a16="http://schemas.microsoft.com/office/drawing/2014/main" id="{3FF372F2-3336-5F90-EEDD-F15C90EA3F9E}"/>
              </a:ext>
            </a:extLst>
          </p:cNvPr>
          <p:cNvSpPr>
            <a:spLocks noGrp="1"/>
          </p:cNvSpPr>
          <p:nvPr userDrawn="1">
            <p:ph type="title" hasCustomPrompt="1"/>
          </p:nvPr>
        </p:nvSpPr>
        <p:spPr/>
        <p:txBody>
          <a:bodyPr/>
          <a:lstStyle>
            <a:lvl1pPr>
              <a:defRPr>
                <a:solidFill>
                  <a:schemeClr val="bg1"/>
                </a:solidFill>
              </a:defRPr>
            </a:lvl1pPr>
          </a:lstStyle>
          <a:p>
            <a:r>
              <a:rPr lang="en-US"/>
              <a:t>Content Slide with Three Text Boxes</a:t>
            </a:r>
          </a:p>
        </p:txBody>
      </p:sp>
      <p:sp>
        <p:nvSpPr>
          <p:cNvPr id="7" name="Text Placeholder 5">
            <a:extLst>
              <a:ext uri="{FF2B5EF4-FFF2-40B4-BE49-F238E27FC236}">
                <a16:creationId xmlns:a16="http://schemas.microsoft.com/office/drawing/2014/main" id="{63DD1142-EED1-F327-2D27-F19EB7148911}"/>
              </a:ext>
            </a:extLst>
          </p:cNvPr>
          <p:cNvSpPr>
            <a:spLocks noGrp="1"/>
          </p:cNvSpPr>
          <p:nvPr>
            <p:ph type="body" sz="quarter" idx="10"/>
          </p:nvPr>
        </p:nvSpPr>
        <p:spPr>
          <a:xfrm>
            <a:off x="536575" y="1053854"/>
            <a:ext cx="11119025" cy="358775"/>
          </a:xfrm>
        </p:spPr>
        <p:txBody>
          <a:bodyPr anchor="ctr" anchorCtr="0">
            <a:noAutofit/>
          </a:bodyPr>
          <a:lstStyle>
            <a:lvl1pPr marL="0" indent="0">
              <a:buNone/>
              <a:defRPr sz="2000">
                <a:solidFill>
                  <a:schemeClr val="bg1"/>
                </a:solidFill>
                <a:latin typeface="Open Sans SemiBold" pitchFamily="2" charset="0"/>
                <a:ea typeface="Open Sans SemiBold" pitchFamily="2" charset="0"/>
                <a:cs typeface="Open Sans SemiBold" pitchFamily="2" charset="0"/>
              </a:defRPr>
            </a:lvl1pPr>
            <a:lvl2pPr marL="180975" indent="0">
              <a:buNone/>
              <a:defRPr/>
            </a:lvl2pPr>
          </a:lstStyle>
          <a:p>
            <a:pPr lvl="0"/>
            <a:r>
              <a:rPr lang="en-US"/>
              <a:t>Click to edit Master text styles</a:t>
            </a:r>
          </a:p>
        </p:txBody>
      </p:sp>
    </p:spTree>
    <p:extLst>
      <p:ext uri="{BB962C8B-B14F-4D97-AF65-F5344CB8AC3E}">
        <p14:creationId xmlns:p14="http://schemas.microsoft.com/office/powerpoint/2010/main" val="195574524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 Boxes Imag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372F2-3336-5F90-EEDD-F15C90EA3F9E}"/>
              </a:ext>
            </a:extLst>
          </p:cNvPr>
          <p:cNvSpPr>
            <a:spLocks noGrp="1"/>
          </p:cNvSpPr>
          <p:nvPr>
            <p:ph type="title" hasCustomPrompt="1"/>
          </p:nvPr>
        </p:nvSpPr>
        <p:spPr/>
        <p:txBody>
          <a:bodyPr/>
          <a:lstStyle>
            <a:lvl1pPr>
              <a:defRPr>
                <a:solidFill>
                  <a:schemeClr val="tx1"/>
                </a:solidFill>
              </a:defRPr>
            </a:lvl1pPr>
          </a:lstStyle>
          <a:p>
            <a:r>
              <a:rPr lang="en-US"/>
              <a:t>Content Slide with Three Text Boxes</a:t>
            </a:r>
          </a:p>
        </p:txBody>
      </p:sp>
      <p:sp>
        <p:nvSpPr>
          <p:cNvPr id="3" name="Content Placeholder 2">
            <a:extLst>
              <a:ext uri="{FF2B5EF4-FFF2-40B4-BE49-F238E27FC236}">
                <a16:creationId xmlns:a16="http://schemas.microsoft.com/office/drawing/2014/main" id="{BD1C7759-1BBB-9ABD-C1A8-880F5503DDE6}"/>
              </a:ext>
            </a:extLst>
          </p:cNvPr>
          <p:cNvSpPr>
            <a:spLocks noGrp="1"/>
          </p:cNvSpPr>
          <p:nvPr>
            <p:ph sz="half" idx="1"/>
          </p:nvPr>
        </p:nvSpPr>
        <p:spPr>
          <a:xfrm>
            <a:off x="536400" y="3821203"/>
            <a:ext cx="3563780" cy="2405977"/>
          </a:xfrm>
        </p:spPr>
        <p:txBody>
          <a:bodyPr>
            <a:noAutofit/>
          </a:bodyPr>
          <a:lstStyle>
            <a:lvl1pPr>
              <a:spcBef>
                <a:spcPts val="288"/>
              </a:spcBef>
              <a:buClrTx/>
              <a:defRPr sz="1200"/>
            </a:lvl1pPr>
            <a:lvl2pPr>
              <a:spcBef>
                <a:spcPts val="288"/>
              </a:spcBef>
              <a:defRPr sz="1100"/>
            </a:lvl2pPr>
            <a:lvl3pPr>
              <a:spcBef>
                <a:spcPts val="288"/>
              </a:spcBef>
              <a:defRPr sz="1050"/>
            </a:lvl3pPr>
            <a:lvl4pPr>
              <a:spcBef>
                <a:spcPts val="288"/>
              </a:spcBef>
              <a:defRPr sz="1000"/>
            </a:lvl4pPr>
            <a:lvl5pPr>
              <a:spcBef>
                <a:spcPts val="288"/>
              </a:spcBef>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9E919D8-5AD0-D84E-B755-D292F86C2765}"/>
              </a:ext>
            </a:extLst>
          </p:cNvPr>
          <p:cNvSpPr>
            <a:spLocks noGrp="1"/>
          </p:cNvSpPr>
          <p:nvPr>
            <p:ph sz="half" idx="2"/>
          </p:nvPr>
        </p:nvSpPr>
        <p:spPr>
          <a:xfrm>
            <a:off x="4290915" y="3821203"/>
            <a:ext cx="3563780" cy="2405977"/>
          </a:xfrm>
        </p:spPr>
        <p:txBody>
          <a:bodyPr>
            <a:noAutofit/>
          </a:bodyPr>
          <a:lstStyle>
            <a:lvl1pPr>
              <a:spcBef>
                <a:spcPts val="288"/>
              </a:spcBef>
              <a:buClrTx/>
              <a:defRPr sz="1200"/>
            </a:lvl1pPr>
            <a:lvl2pPr>
              <a:spcBef>
                <a:spcPts val="288"/>
              </a:spcBef>
              <a:defRPr sz="1100"/>
            </a:lvl2pPr>
            <a:lvl3pPr>
              <a:spcBef>
                <a:spcPts val="288"/>
              </a:spcBef>
              <a:defRPr sz="1050"/>
            </a:lvl3pPr>
            <a:lvl4pPr>
              <a:spcBef>
                <a:spcPts val="288"/>
              </a:spcBef>
              <a:defRPr sz="1000"/>
            </a:lvl4pPr>
            <a:lvl5pPr>
              <a:spcBef>
                <a:spcPts val="288"/>
              </a:spcBef>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12">
            <a:extLst>
              <a:ext uri="{FF2B5EF4-FFF2-40B4-BE49-F238E27FC236}">
                <a16:creationId xmlns:a16="http://schemas.microsoft.com/office/drawing/2014/main" id="{F7B47F50-8501-7EFE-98B7-11B5D2D41F9B}"/>
              </a:ext>
            </a:extLst>
          </p:cNvPr>
          <p:cNvSpPr>
            <a:spLocks noGrp="1"/>
          </p:cNvSpPr>
          <p:nvPr>
            <p:ph type="body" sz="quarter" idx="13" hasCustomPrompt="1"/>
          </p:nvPr>
        </p:nvSpPr>
        <p:spPr>
          <a:xfrm>
            <a:off x="536399" y="3376736"/>
            <a:ext cx="3563781" cy="365458"/>
          </a:xfrm>
        </p:spPr>
        <p:txBody>
          <a:bodyPr>
            <a:noAutofit/>
          </a:bodyPr>
          <a:lstStyle>
            <a:lvl1pPr marL="0" indent="0">
              <a:buNone/>
              <a:defRPr sz="1400" b="1" cap="all" baseline="0">
                <a:solidFill>
                  <a:schemeClr val="accent4"/>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16" name="Text Placeholder 12">
            <a:extLst>
              <a:ext uri="{FF2B5EF4-FFF2-40B4-BE49-F238E27FC236}">
                <a16:creationId xmlns:a16="http://schemas.microsoft.com/office/drawing/2014/main" id="{52964264-4ACC-9A8C-EA68-E3875AEAAF24}"/>
              </a:ext>
            </a:extLst>
          </p:cNvPr>
          <p:cNvSpPr>
            <a:spLocks noGrp="1"/>
          </p:cNvSpPr>
          <p:nvPr>
            <p:ph type="body" sz="quarter" idx="14" hasCustomPrompt="1"/>
          </p:nvPr>
        </p:nvSpPr>
        <p:spPr>
          <a:xfrm>
            <a:off x="4290916" y="3376736"/>
            <a:ext cx="3563780" cy="365458"/>
          </a:xfrm>
        </p:spPr>
        <p:txBody>
          <a:bodyPr>
            <a:noAutofit/>
          </a:bodyPr>
          <a:lstStyle>
            <a:lvl1pPr marL="0" indent="0">
              <a:buNone/>
              <a:defRPr sz="1400" b="1" cap="all" baseline="0">
                <a:solidFill>
                  <a:schemeClr val="accent4"/>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12" name="Content Placeholder 3">
            <a:extLst>
              <a:ext uri="{FF2B5EF4-FFF2-40B4-BE49-F238E27FC236}">
                <a16:creationId xmlns:a16="http://schemas.microsoft.com/office/drawing/2014/main" id="{548AC152-D850-B940-3527-432A23835E06}"/>
              </a:ext>
            </a:extLst>
          </p:cNvPr>
          <p:cNvSpPr>
            <a:spLocks noGrp="1"/>
          </p:cNvSpPr>
          <p:nvPr>
            <p:ph sz="half" idx="15"/>
          </p:nvPr>
        </p:nvSpPr>
        <p:spPr>
          <a:xfrm>
            <a:off x="8067387" y="3821203"/>
            <a:ext cx="3563780" cy="2405977"/>
          </a:xfrm>
        </p:spPr>
        <p:txBody>
          <a:bodyPr>
            <a:noAutofit/>
          </a:bodyPr>
          <a:lstStyle>
            <a:lvl1pPr>
              <a:spcBef>
                <a:spcPts val="288"/>
              </a:spcBef>
              <a:buClrTx/>
              <a:defRPr sz="1200"/>
            </a:lvl1pPr>
            <a:lvl2pPr>
              <a:spcBef>
                <a:spcPts val="288"/>
              </a:spcBef>
              <a:defRPr sz="1100"/>
            </a:lvl2pPr>
            <a:lvl3pPr>
              <a:spcBef>
                <a:spcPts val="288"/>
              </a:spcBef>
              <a:defRPr sz="1050"/>
            </a:lvl3pPr>
            <a:lvl4pPr>
              <a:spcBef>
                <a:spcPts val="288"/>
              </a:spcBef>
              <a:defRPr sz="1000"/>
            </a:lvl4pPr>
            <a:lvl5pPr>
              <a:spcBef>
                <a:spcPts val="288"/>
              </a:spcBef>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Text Placeholder 12">
            <a:extLst>
              <a:ext uri="{FF2B5EF4-FFF2-40B4-BE49-F238E27FC236}">
                <a16:creationId xmlns:a16="http://schemas.microsoft.com/office/drawing/2014/main" id="{B4243D17-9A44-7630-D1F2-924F58663B99}"/>
              </a:ext>
            </a:extLst>
          </p:cNvPr>
          <p:cNvSpPr>
            <a:spLocks noGrp="1"/>
          </p:cNvSpPr>
          <p:nvPr>
            <p:ph type="body" sz="quarter" idx="16" hasCustomPrompt="1"/>
          </p:nvPr>
        </p:nvSpPr>
        <p:spPr>
          <a:xfrm>
            <a:off x="8067388" y="3376736"/>
            <a:ext cx="3563780" cy="365458"/>
          </a:xfrm>
        </p:spPr>
        <p:txBody>
          <a:bodyPr>
            <a:noAutofit/>
          </a:bodyPr>
          <a:lstStyle>
            <a:lvl1pPr marL="0" indent="0">
              <a:buNone/>
              <a:defRPr sz="1400" b="1" cap="all" baseline="0">
                <a:solidFill>
                  <a:schemeClr val="accent4"/>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28" name="Picture Placeholder 14">
            <a:extLst>
              <a:ext uri="{FF2B5EF4-FFF2-40B4-BE49-F238E27FC236}">
                <a16:creationId xmlns:a16="http://schemas.microsoft.com/office/drawing/2014/main" id="{D8C79532-770E-1F81-C0B8-2CA1364D3753}"/>
              </a:ext>
            </a:extLst>
          </p:cNvPr>
          <p:cNvSpPr>
            <a:spLocks noGrp="1"/>
          </p:cNvSpPr>
          <p:nvPr>
            <p:ph type="pic" sz="quarter" idx="24" hasCustomPrompt="1"/>
          </p:nvPr>
        </p:nvSpPr>
        <p:spPr>
          <a:xfrm>
            <a:off x="815871" y="1839079"/>
            <a:ext cx="3015788" cy="1161833"/>
          </a:xfrm>
          <a:blipFill>
            <a:blip r:embed="rId2"/>
            <a:stretch>
              <a:fillRect/>
            </a:stretch>
          </a:blipFill>
          <a:ln>
            <a:noFill/>
          </a:ln>
          <a:effectLst/>
        </p:spPr>
        <p:txBody>
          <a:bodyPr/>
          <a:lstStyle>
            <a:lvl1pPr marL="0" indent="0">
              <a:buNone/>
              <a:defRPr/>
            </a:lvl1pPr>
          </a:lstStyle>
          <a:p>
            <a:r>
              <a:rPr lang="en-US"/>
              <a:t> </a:t>
            </a:r>
          </a:p>
        </p:txBody>
      </p:sp>
      <p:sp>
        <p:nvSpPr>
          <p:cNvPr id="29" name="Rectangle 28">
            <a:extLst>
              <a:ext uri="{FF2B5EF4-FFF2-40B4-BE49-F238E27FC236}">
                <a16:creationId xmlns:a16="http://schemas.microsoft.com/office/drawing/2014/main" id="{41354359-4C11-1A9E-F7AA-9D858EBAE611}"/>
              </a:ext>
            </a:extLst>
          </p:cNvPr>
          <p:cNvSpPr/>
          <p:nvPr userDrawn="1"/>
        </p:nvSpPr>
        <p:spPr>
          <a:xfrm>
            <a:off x="541875" y="1592424"/>
            <a:ext cx="3563781" cy="1655142"/>
          </a:xfrm>
          <a:prstGeom prst="rect">
            <a:avLst/>
          </a:prstGeom>
          <a:noFill/>
          <a:ln w="952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Picture Placeholder 14">
            <a:extLst>
              <a:ext uri="{FF2B5EF4-FFF2-40B4-BE49-F238E27FC236}">
                <a16:creationId xmlns:a16="http://schemas.microsoft.com/office/drawing/2014/main" id="{A42BE9F5-1CA3-4362-BD1C-A8B8F73166F7}"/>
              </a:ext>
            </a:extLst>
          </p:cNvPr>
          <p:cNvSpPr>
            <a:spLocks noGrp="1"/>
          </p:cNvSpPr>
          <p:nvPr>
            <p:ph type="pic" sz="quarter" idx="25" hasCustomPrompt="1"/>
          </p:nvPr>
        </p:nvSpPr>
        <p:spPr>
          <a:xfrm>
            <a:off x="4564911" y="1839079"/>
            <a:ext cx="3015788" cy="1161833"/>
          </a:xfrm>
          <a:blipFill>
            <a:blip r:embed="rId2"/>
            <a:stretch>
              <a:fillRect/>
            </a:stretch>
          </a:blipFill>
          <a:ln>
            <a:noFill/>
          </a:ln>
          <a:effectLst/>
        </p:spPr>
        <p:txBody>
          <a:bodyPr/>
          <a:lstStyle>
            <a:lvl1pPr marL="0" indent="0">
              <a:buNone/>
              <a:defRPr/>
            </a:lvl1pPr>
          </a:lstStyle>
          <a:p>
            <a:r>
              <a:rPr lang="en-US"/>
              <a:t> </a:t>
            </a:r>
          </a:p>
        </p:txBody>
      </p:sp>
      <p:sp>
        <p:nvSpPr>
          <p:cNvPr id="31" name="Rectangle 30">
            <a:extLst>
              <a:ext uri="{FF2B5EF4-FFF2-40B4-BE49-F238E27FC236}">
                <a16:creationId xmlns:a16="http://schemas.microsoft.com/office/drawing/2014/main" id="{8BB6FAAD-96DD-0045-6AAD-DB63B0DD221C}"/>
              </a:ext>
            </a:extLst>
          </p:cNvPr>
          <p:cNvSpPr/>
          <p:nvPr userDrawn="1"/>
        </p:nvSpPr>
        <p:spPr>
          <a:xfrm>
            <a:off x="4290915" y="1592424"/>
            <a:ext cx="3563781" cy="1655142"/>
          </a:xfrm>
          <a:prstGeom prst="rect">
            <a:avLst/>
          </a:prstGeom>
          <a:noFill/>
          <a:ln w="952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Picture Placeholder 14">
            <a:extLst>
              <a:ext uri="{FF2B5EF4-FFF2-40B4-BE49-F238E27FC236}">
                <a16:creationId xmlns:a16="http://schemas.microsoft.com/office/drawing/2014/main" id="{BD812E06-7FF5-1629-73EB-E0A093D08AFD}"/>
              </a:ext>
            </a:extLst>
          </p:cNvPr>
          <p:cNvSpPr>
            <a:spLocks noGrp="1"/>
          </p:cNvSpPr>
          <p:nvPr>
            <p:ph type="pic" sz="quarter" idx="26" hasCustomPrompt="1"/>
          </p:nvPr>
        </p:nvSpPr>
        <p:spPr>
          <a:xfrm>
            <a:off x="8341383" y="1839079"/>
            <a:ext cx="3015788" cy="1161833"/>
          </a:xfrm>
          <a:blipFill>
            <a:blip r:embed="rId2"/>
            <a:stretch>
              <a:fillRect/>
            </a:stretch>
          </a:blipFill>
          <a:ln>
            <a:noFill/>
          </a:ln>
          <a:effectLst/>
        </p:spPr>
        <p:txBody>
          <a:bodyPr/>
          <a:lstStyle>
            <a:lvl1pPr marL="0" indent="0">
              <a:buNone/>
              <a:defRPr/>
            </a:lvl1pPr>
          </a:lstStyle>
          <a:p>
            <a:r>
              <a:rPr lang="en-US"/>
              <a:t> </a:t>
            </a:r>
          </a:p>
        </p:txBody>
      </p:sp>
      <p:sp>
        <p:nvSpPr>
          <p:cNvPr id="33" name="Rectangle 32">
            <a:extLst>
              <a:ext uri="{FF2B5EF4-FFF2-40B4-BE49-F238E27FC236}">
                <a16:creationId xmlns:a16="http://schemas.microsoft.com/office/drawing/2014/main" id="{13AE0522-117A-FD8C-B20E-BE4D781FDB03}"/>
              </a:ext>
            </a:extLst>
          </p:cNvPr>
          <p:cNvSpPr/>
          <p:nvPr userDrawn="1"/>
        </p:nvSpPr>
        <p:spPr>
          <a:xfrm>
            <a:off x="8067387" y="1592424"/>
            <a:ext cx="3563781" cy="1655142"/>
          </a:xfrm>
          <a:prstGeom prst="rect">
            <a:avLst/>
          </a:prstGeom>
          <a:noFill/>
          <a:ln w="952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3">
            <a:extLst>
              <a:ext uri="{FF2B5EF4-FFF2-40B4-BE49-F238E27FC236}">
                <a16:creationId xmlns:a16="http://schemas.microsoft.com/office/drawing/2014/main" id="{079BA3C9-2BE2-37D1-B1DC-2C922CB97F41}"/>
              </a:ext>
            </a:extLst>
          </p:cNvPr>
          <p:cNvSpPr>
            <a:spLocks noGrp="1"/>
          </p:cNvSpPr>
          <p:nvPr>
            <p:ph type="sldNum" sz="quarter" idx="4"/>
          </p:nvPr>
        </p:nvSpPr>
        <p:spPr>
          <a:xfrm>
            <a:off x="8912400" y="6505200"/>
            <a:ext cx="2743200" cy="144000"/>
          </a:xfrm>
          <a:prstGeom prst="rect">
            <a:avLst/>
          </a:prstGeom>
        </p:spPr>
        <p:txBody>
          <a:bodyPr vert="horz" lIns="0" tIns="0" rIns="0" bIns="0" rtlCol="0" anchor="ctr"/>
          <a:lstStyle>
            <a:lvl1pPr algn="r">
              <a:defRPr sz="8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fld id="{ADD6FEE5-4C5E-9B47-B172-13D1EA355656}" type="slidenum">
              <a:rPr lang="en-US" smtClean="0"/>
              <a:pPr/>
              <a:t>‹#›</a:t>
            </a:fld>
            <a:endParaRPr lang="en-US"/>
          </a:p>
        </p:txBody>
      </p:sp>
      <p:sp>
        <p:nvSpPr>
          <p:cNvPr id="6" name="Text Placeholder 5">
            <a:extLst>
              <a:ext uri="{FF2B5EF4-FFF2-40B4-BE49-F238E27FC236}">
                <a16:creationId xmlns:a16="http://schemas.microsoft.com/office/drawing/2014/main" id="{CEB10D99-D502-FFD5-E859-172AE9FFB930}"/>
              </a:ext>
            </a:extLst>
          </p:cNvPr>
          <p:cNvSpPr>
            <a:spLocks noGrp="1"/>
          </p:cNvSpPr>
          <p:nvPr>
            <p:ph type="body" sz="quarter" idx="10"/>
          </p:nvPr>
        </p:nvSpPr>
        <p:spPr>
          <a:xfrm>
            <a:off x="536575" y="1053854"/>
            <a:ext cx="11119025" cy="358775"/>
          </a:xfrm>
        </p:spPr>
        <p:txBody>
          <a:bodyPr anchor="ctr" anchorCtr="0">
            <a:noAutofit/>
          </a:bodyPr>
          <a:lstStyle>
            <a:lvl1pPr marL="0" indent="0">
              <a:buNone/>
              <a:defRPr sz="2000">
                <a:solidFill>
                  <a:schemeClr val="accent1"/>
                </a:solidFill>
                <a:latin typeface="Open Sans SemiBold" pitchFamily="2" charset="0"/>
                <a:ea typeface="Open Sans SemiBold" pitchFamily="2" charset="0"/>
                <a:cs typeface="Open Sans SemiBold" pitchFamily="2" charset="0"/>
              </a:defRPr>
            </a:lvl1pPr>
            <a:lvl2pPr marL="180975" indent="0">
              <a:buNone/>
              <a:defRPr/>
            </a:lvl2pPr>
          </a:lstStyle>
          <a:p>
            <a:pPr lvl="0"/>
            <a:r>
              <a:rPr lang="en-US"/>
              <a:t>Click to edit Master text styles</a:t>
            </a:r>
          </a:p>
        </p:txBody>
      </p:sp>
    </p:spTree>
    <p:extLst>
      <p:ext uri="{BB962C8B-B14F-4D97-AF65-F5344CB8AC3E}">
        <p14:creationId xmlns:p14="http://schemas.microsoft.com/office/powerpoint/2010/main" val="398531029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 LG Boxes Imag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372F2-3336-5F90-EEDD-F15C90EA3F9E}"/>
              </a:ext>
            </a:extLst>
          </p:cNvPr>
          <p:cNvSpPr>
            <a:spLocks noGrp="1"/>
          </p:cNvSpPr>
          <p:nvPr>
            <p:ph type="title" hasCustomPrompt="1"/>
          </p:nvPr>
        </p:nvSpPr>
        <p:spPr/>
        <p:txBody>
          <a:bodyPr/>
          <a:lstStyle>
            <a:lvl1pPr>
              <a:defRPr>
                <a:solidFill>
                  <a:schemeClr val="tx1"/>
                </a:solidFill>
              </a:defRPr>
            </a:lvl1pPr>
          </a:lstStyle>
          <a:p>
            <a:r>
              <a:rPr lang="en-US"/>
              <a:t>Content Slide with Three Text Boxes</a:t>
            </a:r>
          </a:p>
        </p:txBody>
      </p:sp>
      <p:sp>
        <p:nvSpPr>
          <p:cNvPr id="5" name="Slide Number Placeholder 3">
            <a:extLst>
              <a:ext uri="{FF2B5EF4-FFF2-40B4-BE49-F238E27FC236}">
                <a16:creationId xmlns:a16="http://schemas.microsoft.com/office/drawing/2014/main" id="{079BA3C9-2BE2-37D1-B1DC-2C922CB97F41}"/>
              </a:ext>
            </a:extLst>
          </p:cNvPr>
          <p:cNvSpPr>
            <a:spLocks noGrp="1"/>
          </p:cNvSpPr>
          <p:nvPr>
            <p:ph type="sldNum" sz="quarter" idx="4"/>
          </p:nvPr>
        </p:nvSpPr>
        <p:spPr>
          <a:xfrm>
            <a:off x="8912400" y="6505200"/>
            <a:ext cx="2743200" cy="144000"/>
          </a:xfrm>
          <a:prstGeom prst="rect">
            <a:avLst/>
          </a:prstGeom>
        </p:spPr>
        <p:txBody>
          <a:bodyPr vert="horz" lIns="0" tIns="0" rIns="0" bIns="0" rtlCol="0" anchor="ctr"/>
          <a:lstStyle>
            <a:lvl1pPr algn="r">
              <a:defRPr sz="8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fld id="{ADD6FEE5-4C5E-9B47-B172-13D1EA355656}" type="slidenum">
              <a:rPr lang="en-US" smtClean="0"/>
              <a:pPr/>
              <a:t>‹#›</a:t>
            </a:fld>
            <a:endParaRPr lang="en-US"/>
          </a:p>
        </p:txBody>
      </p:sp>
      <p:sp>
        <p:nvSpPr>
          <p:cNvPr id="6" name="Text Placeholder 5">
            <a:extLst>
              <a:ext uri="{FF2B5EF4-FFF2-40B4-BE49-F238E27FC236}">
                <a16:creationId xmlns:a16="http://schemas.microsoft.com/office/drawing/2014/main" id="{CEB10D99-D502-FFD5-E859-172AE9FFB930}"/>
              </a:ext>
            </a:extLst>
          </p:cNvPr>
          <p:cNvSpPr>
            <a:spLocks noGrp="1"/>
          </p:cNvSpPr>
          <p:nvPr>
            <p:ph type="body" sz="quarter" idx="10"/>
          </p:nvPr>
        </p:nvSpPr>
        <p:spPr>
          <a:xfrm>
            <a:off x="536575" y="1053854"/>
            <a:ext cx="11119025" cy="358775"/>
          </a:xfrm>
        </p:spPr>
        <p:txBody>
          <a:bodyPr anchor="ctr" anchorCtr="0">
            <a:noAutofit/>
          </a:bodyPr>
          <a:lstStyle>
            <a:lvl1pPr marL="0" indent="0">
              <a:buNone/>
              <a:defRPr sz="2000">
                <a:solidFill>
                  <a:schemeClr val="accent1"/>
                </a:solidFill>
                <a:latin typeface="Open Sans SemiBold" pitchFamily="2" charset="0"/>
                <a:ea typeface="Open Sans SemiBold" pitchFamily="2" charset="0"/>
                <a:cs typeface="Open Sans SemiBold" pitchFamily="2" charset="0"/>
              </a:defRPr>
            </a:lvl1pPr>
            <a:lvl2pPr marL="180975" indent="0">
              <a:buNone/>
              <a:defRPr/>
            </a:lvl2pPr>
          </a:lstStyle>
          <a:p>
            <a:pPr lvl="0"/>
            <a:r>
              <a:rPr lang="en-US"/>
              <a:t>Click to edit Master text styles</a:t>
            </a:r>
          </a:p>
        </p:txBody>
      </p:sp>
      <p:sp>
        <p:nvSpPr>
          <p:cNvPr id="7" name="Content Placeholder 2">
            <a:extLst>
              <a:ext uri="{FF2B5EF4-FFF2-40B4-BE49-F238E27FC236}">
                <a16:creationId xmlns:a16="http://schemas.microsoft.com/office/drawing/2014/main" id="{AFA850DE-E88C-0D0D-02C7-F863257D821C}"/>
              </a:ext>
            </a:extLst>
          </p:cNvPr>
          <p:cNvSpPr>
            <a:spLocks noGrp="1"/>
          </p:cNvSpPr>
          <p:nvPr>
            <p:ph sz="half" idx="1"/>
          </p:nvPr>
        </p:nvSpPr>
        <p:spPr>
          <a:xfrm>
            <a:off x="536400" y="4359232"/>
            <a:ext cx="3563780" cy="2405977"/>
          </a:xfrm>
        </p:spPr>
        <p:txBody>
          <a:bodyPr>
            <a:noAutofit/>
          </a:bodyPr>
          <a:lstStyle>
            <a:lvl1pPr>
              <a:spcBef>
                <a:spcPts val="288"/>
              </a:spcBef>
              <a:buClrTx/>
              <a:defRPr sz="1200"/>
            </a:lvl1pPr>
            <a:lvl2pPr>
              <a:spcBef>
                <a:spcPts val="288"/>
              </a:spcBef>
              <a:defRPr sz="1100"/>
            </a:lvl2pPr>
            <a:lvl3pPr>
              <a:spcBef>
                <a:spcPts val="288"/>
              </a:spcBef>
              <a:defRPr sz="1050"/>
            </a:lvl3pPr>
            <a:lvl4pPr>
              <a:spcBef>
                <a:spcPts val="288"/>
              </a:spcBef>
              <a:defRPr sz="1000"/>
            </a:lvl4pPr>
            <a:lvl5pPr>
              <a:spcBef>
                <a:spcPts val="288"/>
              </a:spcBef>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67DA3BBB-040E-A893-3CA0-4D736C9379DA}"/>
              </a:ext>
            </a:extLst>
          </p:cNvPr>
          <p:cNvSpPr>
            <a:spLocks noGrp="1"/>
          </p:cNvSpPr>
          <p:nvPr>
            <p:ph sz="half" idx="2"/>
          </p:nvPr>
        </p:nvSpPr>
        <p:spPr>
          <a:xfrm>
            <a:off x="4290915" y="4359232"/>
            <a:ext cx="3563780" cy="2405977"/>
          </a:xfrm>
        </p:spPr>
        <p:txBody>
          <a:bodyPr>
            <a:noAutofit/>
          </a:bodyPr>
          <a:lstStyle>
            <a:lvl1pPr>
              <a:spcBef>
                <a:spcPts val="288"/>
              </a:spcBef>
              <a:buClrTx/>
              <a:defRPr sz="1200"/>
            </a:lvl1pPr>
            <a:lvl2pPr>
              <a:spcBef>
                <a:spcPts val="288"/>
              </a:spcBef>
              <a:defRPr sz="1100"/>
            </a:lvl2pPr>
            <a:lvl3pPr>
              <a:spcBef>
                <a:spcPts val="288"/>
              </a:spcBef>
              <a:defRPr sz="1050"/>
            </a:lvl3pPr>
            <a:lvl4pPr>
              <a:spcBef>
                <a:spcPts val="288"/>
              </a:spcBef>
              <a:defRPr sz="1000"/>
            </a:lvl4pPr>
            <a:lvl5pPr>
              <a:spcBef>
                <a:spcPts val="288"/>
              </a:spcBef>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12">
            <a:extLst>
              <a:ext uri="{FF2B5EF4-FFF2-40B4-BE49-F238E27FC236}">
                <a16:creationId xmlns:a16="http://schemas.microsoft.com/office/drawing/2014/main" id="{686399E9-EF4F-2C63-AAA8-F5CF544CF1BF}"/>
              </a:ext>
            </a:extLst>
          </p:cNvPr>
          <p:cNvSpPr>
            <a:spLocks noGrp="1"/>
          </p:cNvSpPr>
          <p:nvPr>
            <p:ph type="body" sz="quarter" idx="13" hasCustomPrompt="1"/>
          </p:nvPr>
        </p:nvSpPr>
        <p:spPr>
          <a:xfrm>
            <a:off x="536399" y="3914765"/>
            <a:ext cx="3563781" cy="365458"/>
          </a:xfrm>
        </p:spPr>
        <p:txBody>
          <a:bodyPr>
            <a:noAutofit/>
          </a:bodyPr>
          <a:lstStyle>
            <a:lvl1pPr marL="0" indent="0">
              <a:buNone/>
              <a:defRPr sz="1400" b="1" cap="all" baseline="0">
                <a:solidFill>
                  <a:schemeClr val="accent4"/>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10" name="Text Placeholder 12">
            <a:extLst>
              <a:ext uri="{FF2B5EF4-FFF2-40B4-BE49-F238E27FC236}">
                <a16:creationId xmlns:a16="http://schemas.microsoft.com/office/drawing/2014/main" id="{373A1895-B602-84F6-04F4-026C4DC0AE78}"/>
              </a:ext>
            </a:extLst>
          </p:cNvPr>
          <p:cNvSpPr>
            <a:spLocks noGrp="1"/>
          </p:cNvSpPr>
          <p:nvPr>
            <p:ph type="body" sz="quarter" idx="14" hasCustomPrompt="1"/>
          </p:nvPr>
        </p:nvSpPr>
        <p:spPr>
          <a:xfrm>
            <a:off x="4290916" y="3914765"/>
            <a:ext cx="3563780" cy="365458"/>
          </a:xfrm>
        </p:spPr>
        <p:txBody>
          <a:bodyPr>
            <a:noAutofit/>
          </a:bodyPr>
          <a:lstStyle>
            <a:lvl1pPr marL="0" indent="0">
              <a:buNone/>
              <a:defRPr sz="1400" b="1" cap="all" baseline="0">
                <a:solidFill>
                  <a:schemeClr val="accent4"/>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11" name="Content Placeholder 3">
            <a:extLst>
              <a:ext uri="{FF2B5EF4-FFF2-40B4-BE49-F238E27FC236}">
                <a16:creationId xmlns:a16="http://schemas.microsoft.com/office/drawing/2014/main" id="{17E4464C-8861-CD71-1845-902E628812AC}"/>
              </a:ext>
            </a:extLst>
          </p:cNvPr>
          <p:cNvSpPr>
            <a:spLocks noGrp="1"/>
          </p:cNvSpPr>
          <p:nvPr>
            <p:ph sz="half" idx="15"/>
          </p:nvPr>
        </p:nvSpPr>
        <p:spPr>
          <a:xfrm>
            <a:off x="8067387" y="4359232"/>
            <a:ext cx="3563780" cy="2405977"/>
          </a:xfrm>
        </p:spPr>
        <p:txBody>
          <a:bodyPr>
            <a:noAutofit/>
          </a:bodyPr>
          <a:lstStyle>
            <a:lvl1pPr>
              <a:spcBef>
                <a:spcPts val="288"/>
              </a:spcBef>
              <a:buClrTx/>
              <a:defRPr sz="1200"/>
            </a:lvl1pPr>
            <a:lvl2pPr>
              <a:spcBef>
                <a:spcPts val="288"/>
              </a:spcBef>
              <a:defRPr sz="1100"/>
            </a:lvl2pPr>
            <a:lvl3pPr>
              <a:spcBef>
                <a:spcPts val="288"/>
              </a:spcBef>
              <a:defRPr sz="1050"/>
            </a:lvl3pPr>
            <a:lvl4pPr>
              <a:spcBef>
                <a:spcPts val="288"/>
              </a:spcBef>
              <a:defRPr sz="1000"/>
            </a:lvl4pPr>
            <a:lvl5pPr>
              <a:spcBef>
                <a:spcPts val="288"/>
              </a:spcBef>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ext Placeholder 12">
            <a:extLst>
              <a:ext uri="{FF2B5EF4-FFF2-40B4-BE49-F238E27FC236}">
                <a16:creationId xmlns:a16="http://schemas.microsoft.com/office/drawing/2014/main" id="{E8ED91AC-6B7F-CE8F-679B-3EDEC224D9A2}"/>
              </a:ext>
            </a:extLst>
          </p:cNvPr>
          <p:cNvSpPr>
            <a:spLocks noGrp="1"/>
          </p:cNvSpPr>
          <p:nvPr>
            <p:ph type="body" sz="quarter" idx="16" hasCustomPrompt="1"/>
          </p:nvPr>
        </p:nvSpPr>
        <p:spPr>
          <a:xfrm>
            <a:off x="8067388" y="3914765"/>
            <a:ext cx="3563780" cy="365458"/>
          </a:xfrm>
        </p:spPr>
        <p:txBody>
          <a:bodyPr>
            <a:noAutofit/>
          </a:bodyPr>
          <a:lstStyle>
            <a:lvl1pPr marL="0" indent="0">
              <a:buNone/>
              <a:defRPr sz="1400" b="1" cap="all" baseline="0">
                <a:solidFill>
                  <a:schemeClr val="accent4"/>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17" name="Picture Placeholder 14">
            <a:extLst>
              <a:ext uri="{FF2B5EF4-FFF2-40B4-BE49-F238E27FC236}">
                <a16:creationId xmlns:a16="http://schemas.microsoft.com/office/drawing/2014/main" id="{BB7B6676-EF61-93EA-F726-54BEAA2DF563}"/>
              </a:ext>
            </a:extLst>
          </p:cNvPr>
          <p:cNvSpPr>
            <a:spLocks noGrp="1"/>
          </p:cNvSpPr>
          <p:nvPr>
            <p:ph type="pic" sz="quarter" idx="24" hasCustomPrompt="1"/>
          </p:nvPr>
        </p:nvSpPr>
        <p:spPr>
          <a:xfrm>
            <a:off x="815871" y="1839079"/>
            <a:ext cx="3015788" cy="1593054"/>
          </a:xfrm>
          <a:blipFill>
            <a:blip r:embed="rId2"/>
            <a:stretch>
              <a:fillRect/>
            </a:stretch>
          </a:blipFill>
          <a:ln>
            <a:noFill/>
          </a:ln>
          <a:effectLst/>
        </p:spPr>
        <p:txBody>
          <a:bodyPr/>
          <a:lstStyle>
            <a:lvl1pPr marL="0" indent="0">
              <a:buNone/>
              <a:defRPr/>
            </a:lvl1pPr>
          </a:lstStyle>
          <a:p>
            <a:r>
              <a:rPr lang="en-US"/>
              <a:t> </a:t>
            </a:r>
          </a:p>
        </p:txBody>
      </p:sp>
      <p:sp>
        <p:nvSpPr>
          <p:cNvPr id="18" name="Rectangle 17">
            <a:extLst>
              <a:ext uri="{FF2B5EF4-FFF2-40B4-BE49-F238E27FC236}">
                <a16:creationId xmlns:a16="http://schemas.microsoft.com/office/drawing/2014/main" id="{9BDEC4F3-C982-B9D0-343D-FA4693B6B460}"/>
              </a:ext>
            </a:extLst>
          </p:cNvPr>
          <p:cNvSpPr/>
          <p:nvPr userDrawn="1"/>
        </p:nvSpPr>
        <p:spPr>
          <a:xfrm>
            <a:off x="541875" y="1592423"/>
            <a:ext cx="3563781" cy="2075688"/>
          </a:xfrm>
          <a:prstGeom prst="rect">
            <a:avLst/>
          </a:prstGeom>
          <a:noFill/>
          <a:ln w="952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Picture Placeholder 14">
            <a:extLst>
              <a:ext uri="{FF2B5EF4-FFF2-40B4-BE49-F238E27FC236}">
                <a16:creationId xmlns:a16="http://schemas.microsoft.com/office/drawing/2014/main" id="{9B687123-E426-BF5F-E05A-5BBBF8F2B261}"/>
              </a:ext>
            </a:extLst>
          </p:cNvPr>
          <p:cNvSpPr>
            <a:spLocks noGrp="1"/>
          </p:cNvSpPr>
          <p:nvPr>
            <p:ph type="pic" sz="quarter" idx="25" hasCustomPrompt="1"/>
          </p:nvPr>
        </p:nvSpPr>
        <p:spPr>
          <a:xfrm>
            <a:off x="4564911" y="1839078"/>
            <a:ext cx="3015788" cy="1591056"/>
          </a:xfrm>
          <a:blipFill>
            <a:blip r:embed="rId2"/>
            <a:stretch>
              <a:fillRect/>
            </a:stretch>
          </a:blipFill>
          <a:ln>
            <a:noFill/>
          </a:ln>
          <a:effectLst/>
        </p:spPr>
        <p:txBody>
          <a:bodyPr/>
          <a:lstStyle>
            <a:lvl1pPr marL="0" indent="0">
              <a:buNone/>
              <a:defRPr/>
            </a:lvl1pPr>
          </a:lstStyle>
          <a:p>
            <a:r>
              <a:rPr lang="en-US"/>
              <a:t> </a:t>
            </a:r>
          </a:p>
        </p:txBody>
      </p:sp>
      <p:sp>
        <p:nvSpPr>
          <p:cNvPr id="20" name="Rectangle 19">
            <a:extLst>
              <a:ext uri="{FF2B5EF4-FFF2-40B4-BE49-F238E27FC236}">
                <a16:creationId xmlns:a16="http://schemas.microsoft.com/office/drawing/2014/main" id="{60C29B87-E9E6-3B28-0149-0DDBFF4E2A66}"/>
              </a:ext>
            </a:extLst>
          </p:cNvPr>
          <p:cNvSpPr/>
          <p:nvPr userDrawn="1"/>
        </p:nvSpPr>
        <p:spPr>
          <a:xfrm>
            <a:off x="4290915" y="1592424"/>
            <a:ext cx="3563781" cy="2075688"/>
          </a:xfrm>
          <a:prstGeom prst="rect">
            <a:avLst/>
          </a:prstGeom>
          <a:noFill/>
          <a:ln w="952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Picture Placeholder 14">
            <a:extLst>
              <a:ext uri="{FF2B5EF4-FFF2-40B4-BE49-F238E27FC236}">
                <a16:creationId xmlns:a16="http://schemas.microsoft.com/office/drawing/2014/main" id="{69864648-7086-A588-325B-E6BBB9A82239}"/>
              </a:ext>
            </a:extLst>
          </p:cNvPr>
          <p:cNvSpPr>
            <a:spLocks noGrp="1"/>
          </p:cNvSpPr>
          <p:nvPr>
            <p:ph type="pic" sz="quarter" idx="26" hasCustomPrompt="1"/>
          </p:nvPr>
        </p:nvSpPr>
        <p:spPr>
          <a:xfrm>
            <a:off x="8341383" y="1839078"/>
            <a:ext cx="3015788" cy="1591056"/>
          </a:xfrm>
          <a:blipFill>
            <a:blip r:embed="rId2"/>
            <a:stretch>
              <a:fillRect/>
            </a:stretch>
          </a:blipFill>
          <a:ln>
            <a:noFill/>
          </a:ln>
          <a:effectLst/>
        </p:spPr>
        <p:txBody>
          <a:bodyPr/>
          <a:lstStyle>
            <a:lvl1pPr marL="0" indent="0">
              <a:buNone/>
              <a:defRPr/>
            </a:lvl1pPr>
          </a:lstStyle>
          <a:p>
            <a:r>
              <a:rPr lang="en-US"/>
              <a:t> </a:t>
            </a:r>
          </a:p>
        </p:txBody>
      </p:sp>
      <p:sp>
        <p:nvSpPr>
          <p:cNvPr id="22" name="Rectangle 21">
            <a:extLst>
              <a:ext uri="{FF2B5EF4-FFF2-40B4-BE49-F238E27FC236}">
                <a16:creationId xmlns:a16="http://schemas.microsoft.com/office/drawing/2014/main" id="{08432586-1E1D-2AAD-3F26-45BBF065083E}"/>
              </a:ext>
            </a:extLst>
          </p:cNvPr>
          <p:cNvSpPr/>
          <p:nvPr userDrawn="1"/>
        </p:nvSpPr>
        <p:spPr>
          <a:xfrm>
            <a:off x="8067387" y="1592424"/>
            <a:ext cx="3563781" cy="2075688"/>
          </a:xfrm>
          <a:prstGeom prst="rect">
            <a:avLst/>
          </a:prstGeom>
          <a:noFill/>
          <a:ln w="952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4724843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8 photos">
    <p:spTree>
      <p:nvGrpSpPr>
        <p:cNvPr id="1" name=""/>
        <p:cNvGrpSpPr/>
        <p:nvPr/>
      </p:nvGrpSpPr>
      <p:grpSpPr>
        <a:xfrm>
          <a:off x="0" y="0"/>
          <a:ext cx="0" cy="0"/>
          <a:chOff x="0" y="0"/>
          <a:chExt cx="0" cy="0"/>
        </a:xfrm>
      </p:grpSpPr>
      <p:sp>
        <p:nvSpPr>
          <p:cNvPr id="97" name="Picture Placeholder 14">
            <a:extLst>
              <a:ext uri="{FF2B5EF4-FFF2-40B4-BE49-F238E27FC236}">
                <a16:creationId xmlns:a16="http://schemas.microsoft.com/office/drawing/2014/main" id="{36F8F561-8FC3-1B89-B977-C05B5C489B28}"/>
              </a:ext>
            </a:extLst>
          </p:cNvPr>
          <p:cNvSpPr>
            <a:spLocks noGrp="1"/>
          </p:cNvSpPr>
          <p:nvPr>
            <p:ph type="pic" sz="quarter" idx="30" hasCustomPrompt="1"/>
          </p:nvPr>
        </p:nvSpPr>
        <p:spPr>
          <a:xfrm>
            <a:off x="692435" y="4774868"/>
            <a:ext cx="1460906" cy="955237"/>
          </a:xfrm>
          <a:blipFill>
            <a:blip r:embed="rId2"/>
            <a:stretch>
              <a:fillRect/>
            </a:stretch>
          </a:blipFill>
          <a:ln>
            <a:noFill/>
          </a:ln>
          <a:effectLst/>
        </p:spPr>
        <p:txBody>
          <a:bodyPr/>
          <a:lstStyle>
            <a:lvl1pPr marL="0" indent="0">
              <a:buNone/>
              <a:defRPr/>
            </a:lvl1pPr>
          </a:lstStyle>
          <a:p>
            <a:r>
              <a:rPr lang="en-US"/>
              <a:t> </a:t>
            </a:r>
          </a:p>
        </p:txBody>
      </p:sp>
      <p:sp>
        <p:nvSpPr>
          <p:cNvPr id="95" name="Picture Placeholder 14">
            <a:extLst>
              <a:ext uri="{FF2B5EF4-FFF2-40B4-BE49-F238E27FC236}">
                <a16:creationId xmlns:a16="http://schemas.microsoft.com/office/drawing/2014/main" id="{B0D00721-9796-1932-2254-D1F7FEA65272}"/>
              </a:ext>
            </a:extLst>
          </p:cNvPr>
          <p:cNvSpPr>
            <a:spLocks noGrp="1"/>
          </p:cNvSpPr>
          <p:nvPr>
            <p:ph type="pic" sz="quarter" idx="29" hasCustomPrompt="1"/>
          </p:nvPr>
        </p:nvSpPr>
        <p:spPr>
          <a:xfrm>
            <a:off x="689141" y="3035138"/>
            <a:ext cx="1460906" cy="955237"/>
          </a:xfrm>
          <a:blipFill>
            <a:blip r:embed="rId2"/>
            <a:stretch>
              <a:fillRect/>
            </a:stretch>
          </a:blipFill>
          <a:ln>
            <a:noFill/>
          </a:ln>
          <a:effectLst/>
        </p:spPr>
        <p:txBody>
          <a:bodyPr/>
          <a:lstStyle>
            <a:lvl1pPr marL="0" indent="0">
              <a:buNone/>
              <a:defRPr/>
            </a:lvl1pPr>
          </a:lstStyle>
          <a:p>
            <a:r>
              <a:rPr lang="en-US"/>
              <a:t> </a:t>
            </a:r>
          </a:p>
        </p:txBody>
      </p:sp>
      <p:sp>
        <p:nvSpPr>
          <p:cNvPr id="96" name="Rectangle 95">
            <a:extLst>
              <a:ext uri="{FF2B5EF4-FFF2-40B4-BE49-F238E27FC236}">
                <a16:creationId xmlns:a16="http://schemas.microsoft.com/office/drawing/2014/main" id="{78431AC7-7CFA-B0ED-AC58-B081FD22CAF4}"/>
              </a:ext>
            </a:extLst>
          </p:cNvPr>
          <p:cNvSpPr>
            <a:spLocks/>
          </p:cNvSpPr>
          <p:nvPr userDrawn="1"/>
        </p:nvSpPr>
        <p:spPr>
          <a:xfrm>
            <a:off x="547348" y="2884557"/>
            <a:ext cx="1744493" cy="1238271"/>
          </a:xfrm>
          <a:prstGeom prst="rect">
            <a:avLst/>
          </a:prstGeom>
          <a:noFill/>
          <a:ln w="952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FF372F2-3336-5F90-EEDD-F15C90EA3F9E}"/>
              </a:ext>
            </a:extLst>
          </p:cNvPr>
          <p:cNvSpPr>
            <a:spLocks noGrp="1"/>
          </p:cNvSpPr>
          <p:nvPr>
            <p:ph type="title" hasCustomPrompt="1"/>
          </p:nvPr>
        </p:nvSpPr>
        <p:spPr/>
        <p:txBody>
          <a:bodyPr/>
          <a:lstStyle>
            <a:lvl1pPr>
              <a:defRPr>
                <a:solidFill>
                  <a:schemeClr val="tx1"/>
                </a:solidFill>
              </a:defRPr>
            </a:lvl1pPr>
          </a:lstStyle>
          <a:p>
            <a:r>
              <a:rPr lang="en-US"/>
              <a:t>Content Slide with Three Text Boxes</a:t>
            </a:r>
          </a:p>
        </p:txBody>
      </p:sp>
      <p:sp>
        <p:nvSpPr>
          <p:cNvPr id="5" name="Slide Number Placeholder 3">
            <a:extLst>
              <a:ext uri="{FF2B5EF4-FFF2-40B4-BE49-F238E27FC236}">
                <a16:creationId xmlns:a16="http://schemas.microsoft.com/office/drawing/2014/main" id="{079BA3C9-2BE2-37D1-B1DC-2C922CB97F41}"/>
              </a:ext>
            </a:extLst>
          </p:cNvPr>
          <p:cNvSpPr>
            <a:spLocks noGrp="1"/>
          </p:cNvSpPr>
          <p:nvPr>
            <p:ph type="sldNum" sz="quarter" idx="4"/>
          </p:nvPr>
        </p:nvSpPr>
        <p:spPr>
          <a:xfrm>
            <a:off x="8912400" y="6505200"/>
            <a:ext cx="2743200" cy="144000"/>
          </a:xfrm>
          <a:prstGeom prst="rect">
            <a:avLst/>
          </a:prstGeom>
        </p:spPr>
        <p:txBody>
          <a:bodyPr vert="horz" lIns="0" tIns="0" rIns="0" bIns="0" rtlCol="0" anchor="ctr"/>
          <a:lstStyle>
            <a:lvl1pPr algn="r">
              <a:defRPr sz="8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fld id="{ADD6FEE5-4C5E-9B47-B172-13D1EA355656}" type="slidenum">
              <a:rPr lang="en-US" smtClean="0"/>
              <a:pPr/>
              <a:t>‹#›</a:t>
            </a:fld>
            <a:endParaRPr lang="en-US"/>
          </a:p>
        </p:txBody>
      </p:sp>
      <p:sp>
        <p:nvSpPr>
          <p:cNvPr id="3" name="Text Placeholder 12">
            <a:extLst>
              <a:ext uri="{FF2B5EF4-FFF2-40B4-BE49-F238E27FC236}">
                <a16:creationId xmlns:a16="http://schemas.microsoft.com/office/drawing/2014/main" id="{2936C47E-C26C-48DE-0998-2A9CC2498BAA}"/>
              </a:ext>
            </a:extLst>
          </p:cNvPr>
          <p:cNvSpPr>
            <a:spLocks noGrp="1"/>
          </p:cNvSpPr>
          <p:nvPr>
            <p:ph type="body" sz="quarter" idx="13" hasCustomPrompt="1"/>
          </p:nvPr>
        </p:nvSpPr>
        <p:spPr>
          <a:xfrm>
            <a:off x="552400" y="2463106"/>
            <a:ext cx="1744493" cy="402318"/>
          </a:xfrm>
        </p:spPr>
        <p:txBody>
          <a:bodyPr>
            <a:noAutofit/>
          </a:bodyPr>
          <a:lstStyle>
            <a:lvl1pPr marL="0" indent="0">
              <a:buNone/>
              <a:defRPr sz="900" b="0" cap="none" baseline="0">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4" name="Picture Placeholder 14">
            <a:extLst>
              <a:ext uri="{FF2B5EF4-FFF2-40B4-BE49-F238E27FC236}">
                <a16:creationId xmlns:a16="http://schemas.microsoft.com/office/drawing/2014/main" id="{1CB83FDC-0ECB-3643-E072-543A06528813}"/>
              </a:ext>
            </a:extLst>
          </p:cNvPr>
          <p:cNvSpPr>
            <a:spLocks noGrp="1"/>
          </p:cNvSpPr>
          <p:nvPr>
            <p:ph type="pic" sz="quarter" idx="24" hasCustomPrompt="1"/>
          </p:nvPr>
        </p:nvSpPr>
        <p:spPr>
          <a:xfrm>
            <a:off x="689141" y="1304688"/>
            <a:ext cx="1460906" cy="955237"/>
          </a:xfrm>
          <a:blipFill>
            <a:blip r:embed="rId2"/>
            <a:stretch>
              <a:fillRect/>
            </a:stretch>
          </a:blipFill>
          <a:ln>
            <a:noFill/>
          </a:ln>
          <a:effectLst/>
        </p:spPr>
        <p:txBody>
          <a:bodyPr/>
          <a:lstStyle>
            <a:lvl1pPr marL="0" indent="0">
              <a:buNone/>
              <a:defRPr/>
            </a:lvl1pPr>
          </a:lstStyle>
          <a:p>
            <a:r>
              <a:rPr lang="en-US"/>
              <a:t> </a:t>
            </a:r>
          </a:p>
        </p:txBody>
      </p:sp>
      <p:sp>
        <p:nvSpPr>
          <p:cNvPr id="12" name="Rectangle 11">
            <a:extLst>
              <a:ext uri="{FF2B5EF4-FFF2-40B4-BE49-F238E27FC236}">
                <a16:creationId xmlns:a16="http://schemas.microsoft.com/office/drawing/2014/main" id="{792D8B28-BA18-3FC5-A35A-38CE77BCF77C}"/>
              </a:ext>
            </a:extLst>
          </p:cNvPr>
          <p:cNvSpPr>
            <a:spLocks/>
          </p:cNvSpPr>
          <p:nvPr userDrawn="1"/>
        </p:nvSpPr>
        <p:spPr>
          <a:xfrm>
            <a:off x="547348" y="1154107"/>
            <a:ext cx="1744493" cy="1238271"/>
          </a:xfrm>
          <a:prstGeom prst="rect">
            <a:avLst/>
          </a:prstGeom>
          <a:noFill/>
          <a:ln w="952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Placeholder 12">
            <a:extLst>
              <a:ext uri="{FF2B5EF4-FFF2-40B4-BE49-F238E27FC236}">
                <a16:creationId xmlns:a16="http://schemas.microsoft.com/office/drawing/2014/main" id="{2915B248-B5DA-2FEC-E2B9-AEF3B4A749CC}"/>
              </a:ext>
            </a:extLst>
          </p:cNvPr>
          <p:cNvSpPr>
            <a:spLocks noGrp="1"/>
          </p:cNvSpPr>
          <p:nvPr>
            <p:ph type="body" sz="quarter" idx="25" hasCustomPrompt="1"/>
          </p:nvPr>
        </p:nvSpPr>
        <p:spPr>
          <a:xfrm>
            <a:off x="552400" y="4193556"/>
            <a:ext cx="1744493" cy="402318"/>
          </a:xfrm>
        </p:spPr>
        <p:txBody>
          <a:bodyPr>
            <a:noAutofit/>
          </a:bodyPr>
          <a:lstStyle>
            <a:lvl1pPr marL="0" indent="0">
              <a:buNone/>
              <a:defRPr sz="900" b="0" cap="none" baseline="0">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23" name="Text Placeholder 12">
            <a:extLst>
              <a:ext uri="{FF2B5EF4-FFF2-40B4-BE49-F238E27FC236}">
                <a16:creationId xmlns:a16="http://schemas.microsoft.com/office/drawing/2014/main" id="{85A3C831-9D3C-21A7-AB13-24676D32734A}"/>
              </a:ext>
            </a:extLst>
          </p:cNvPr>
          <p:cNvSpPr>
            <a:spLocks noGrp="1"/>
          </p:cNvSpPr>
          <p:nvPr>
            <p:ph type="body" sz="quarter" idx="27" hasCustomPrompt="1"/>
          </p:nvPr>
        </p:nvSpPr>
        <p:spPr>
          <a:xfrm>
            <a:off x="541452" y="5932378"/>
            <a:ext cx="1744493" cy="402318"/>
          </a:xfrm>
        </p:spPr>
        <p:txBody>
          <a:bodyPr>
            <a:noAutofit/>
          </a:bodyPr>
          <a:lstStyle>
            <a:lvl1pPr marL="0" indent="0">
              <a:buNone/>
              <a:defRPr sz="900" b="0" cap="none" baseline="0">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25" name="Rectangle 24">
            <a:extLst>
              <a:ext uri="{FF2B5EF4-FFF2-40B4-BE49-F238E27FC236}">
                <a16:creationId xmlns:a16="http://schemas.microsoft.com/office/drawing/2014/main" id="{966F4EAC-7291-63E5-2EEF-9EB315700637}"/>
              </a:ext>
            </a:extLst>
          </p:cNvPr>
          <p:cNvSpPr>
            <a:spLocks/>
          </p:cNvSpPr>
          <p:nvPr userDrawn="1"/>
        </p:nvSpPr>
        <p:spPr>
          <a:xfrm>
            <a:off x="550642" y="4623379"/>
            <a:ext cx="1744493" cy="1238271"/>
          </a:xfrm>
          <a:prstGeom prst="rect">
            <a:avLst/>
          </a:prstGeom>
          <a:noFill/>
          <a:ln w="952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Picture Placeholder 14">
            <a:extLst>
              <a:ext uri="{FF2B5EF4-FFF2-40B4-BE49-F238E27FC236}">
                <a16:creationId xmlns:a16="http://schemas.microsoft.com/office/drawing/2014/main" id="{FC55DED3-3AE4-67A7-9BA5-64C726D5A442}"/>
              </a:ext>
            </a:extLst>
          </p:cNvPr>
          <p:cNvSpPr>
            <a:spLocks noGrp="1"/>
          </p:cNvSpPr>
          <p:nvPr>
            <p:ph type="pic" sz="quarter" idx="31" hasCustomPrompt="1"/>
          </p:nvPr>
        </p:nvSpPr>
        <p:spPr>
          <a:xfrm>
            <a:off x="2572825" y="4776157"/>
            <a:ext cx="1460906" cy="955237"/>
          </a:xfrm>
          <a:blipFill>
            <a:blip r:embed="rId2"/>
            <a:stretch>
              <a:fillRect/>
            </a:stretch>
          </a:blipFill>
          <a:ln>
            <a:noFill/>
          </a:ln>
          <a:effectLst/>
        </p:spPr>
        <p:txBody>
          <a:bodyPr/>
          <a:lstStyle>
            <a:lvl1pPr marL="0" indent="0">
              <a:buNone/>
              <a:defRPr/>
            </a:lvl1pPr>
          </a:lstStyle>
          <a:p>
            <a:r>
              <a:rPr lang="en-US"/>
              <a:t> </a:t>
            </a:r>
          </a:p>
        </p:txBody>
      </p:sp>
      <p:sp>
        <p:nvSpPr>
          <p:cNvPr id="100" name="Picture Placeholder 14">
            <a:extLst>
              <a:ext uri="{FF2B5EF4-FFF2-40B4-BE49-F238E27FC236}">
                <a16:creationId xmlns:a16="http://schemas.microsoft.com/office/drawing/2014/main" id="{5C1BC64D-F6F2-99E9-6B0D-C9189E8AF988}"/>
              </a:ext>
            </a:extLst>
          </p:cNvPr>
          <p:cNvSpPr>
            <a:spLocks noGrp="1"/>
          </p:cNvSpPr>
          <p:nvPr>
            <p:ph type="pic" sz="quarter" idx="32" hasCustomPrompt="1"/>
          </p:nvPr>
        </p:nvSpPr>
        <p:spPr>
          <a:xfrm>
            <a:off x="2569531" y="3036427"/>
            <a:ext cx="1460906" cy="955237"/>
          </a:xfrm>
          <a:blipFill>
            <a:blip r:embed="rId2"/>
            <a:stretch>
              <a:fillRect/>
            </a:stretch>
          </a:blipFill>
          <a:ln>
            <a:noFill/>
          </a:ln>
          <a:effectLst/>
        </p:spPr>
        <p:txBody>
          <a:bodyPr/>
          <a:lstStyle>
            <a:lvl1pPr marL="0" indent="0">
              <a:buNone/>
              <a:defRPr/>
            </a:lvl1pPr>
          </a:lstStyle>
          <a:p>
            <a:r>
              <a:rPr lang="en-US"/>
              <a:t> </a:t>
            </a:r>
          </a:p>
        </p:txBody>
      </p:sp>
      <p:sp>
        <p:nvSpPr>
          <p:cNvPr id="101" name="Rectangle 100">
            <a:extLst>
              <a:ext uri="{FF2B5EF4-FFF2-40B4-BE49-F238E27FC236}">
                <a16:creationId xmlns:a16="http://schemas.microsoft.com/office/drawing/2014/main" id="{B940F642-3B54-0DE0-5FB9-9B721DF8E846}"/>
              </a:ext>
            </a:extLst>
          </p:cNvPr>
          <p:cNvSpPr>
            <a:spLocks/>
          </p:cNvSpPr>
          <p:nvPr userDrawn="1"/>
        </p:nvSpPr>
        <p:spPr>
          <a:xfrm>
            <a:off x="2427738" y="2885846"/>
            <a:ext cx="1744493" cy="1238271"/>
          </a:xfrm>
          <a:prstGeom prst="rect">
            <a:avLst/>
          </a:prstGeom>
          <a:noFill/>
          <a:ln w="952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Text Placeholder 12">
            <a:extLst>
              <a:ext uri="{FF2B5EF4-FFF2-40B4-BE49-F238E27FC236}">
                <a16:creationId xmlns:a16="http://schemas.microsoft.com/office/drawing/2014/main" id="{3A6575FF-2015-0551-2003-E4B79B5D9E50}"/>
              </a:ext>
            </a:extLst>
          </p:cNvPr>
          <p:cNvSpPr>
            <a:spLocks noGrp="1"/>
          </p:cNvSpPr>
          <p:nvPr>
            <p:ph type="body" sz="quarter" idx="33" hasCustomPrompt="1"/>
          </p:nvPr>
        </p:nvSpPr>
        <p:spPr>
          <a:xfrm>
            <a:off x="2432790" y="2464395"/>
            <a:ext cx="1744493" cy="402318"/>
          </a:xfrm>
        </p:spPr>
        <p:txBody>
          <a:bodyPr>
            <a:noAutofit/>
          </a:bodyPr>
          <a:lstStyle>
            <a:lvl1pPr marL="0" indent="0">
              <a:buNone/>
              <a:defRPr sz="900" b="0" cap="none" baseline="0">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103" name="Picture Placeholder 14">
            <a:extLst>
              <a:ext uri="{FF2B5EF4-FFF2-40B4-BE49-F238E27FC236}">
                <a16:creationId xmlns:a16="http://schemas.microsoft.com/office/drawing/2014/main" id="{21DDF0CE-F85C-0AB3-1651-20FDB61DAE7F}"/>
              </a:ext>
            </a:extLst>
          </p:cNvPr>
          <p:cNvSpPr>
            <a:spLocks noGrp="1"/>
          </p:cNvSpPr>
          <p:nvPr>
            <p:ph type="pic" sz="quarter" idx="34" hasCustomPrompt="1"/>
          </p:nvPr>
        </p:nvSpPr>
        <p:spPr>
          <a:xfrm>
            <a:off x="2569531" y="1305977"/>
            <a:ext cx="1460906" cy="955237"/>
          </a:xfrm>
          <a:blipFill>
            <a:blip r:embed="rId2"/>
            <a:stretch>
              <a:fillRect/>
            </a:stretch>
          </a:blipFill>
          <a:ln>
            <a:noFill/>
          </a:ln>
          <a:effectLst/>
        </p:spPr>
        <p:txBody>
          <a:bodyPr/>
          <a:lstStyle>
            <a:lvl1pPr marL="0" indent="0">
              <a:buNone/>
              <a:defRPr/>
            </a:lvl1pPr>
          </a:lstStyle>
          <a:p>
            <a:r>
              <a:rPr lang="en-US"/>
              <a:t> </a:t>
            </a:r>
          </a:p>
        </p:txBody>
      </p:sp>
      <p:sp>
        <p:nvSpPr>
          <p:cNvPr id="104" name="Rectangle 103">
            <a:extLst>
              <a:ext uri="{FF2B5EF4-FFF2-40B4-BE49-F238E27FC236}">
                <a16:creationId xmlns:a16="http://schemas.microsoft.com/office/drawing/2014/main" id="{C02D74E2-8B0D-C8ED-860B-CF1AB639B5C6}"/>
              </a:ext>
            </a:extLst>
          </p:cNvPr>
          <p:cNvSpPr>
            <a:spLocks/>
          </p:cNvSpPr>
          <p:nvPr userDrawn="1"/>
        </p:nvSpPr>
        <p:spPr>
          <a:xfrm>
            <a:off x="2427738" y="1155396"/>
            <a:ext cx="1744493" cy="1238271"/>
          </a:xfrm>
          <a:prstGeom prst="rect">
            <a:avLst/>
          </a:prstGeom>
          <a:noFill/>
          <a:ln w="952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Text Placeholder 12">
            <a:extLst>
              <a:ext uri="{FF2B5EF4-FFF2-40B4-BE49-F238E27FC236}">
                <a16:creationId xmlns:a16="http://schemas.microsoft.com/office/drawing/2014/main" id="{3DBCA648-6A20-6278-870C-7104121ACB67}"/>
              </a:ext>
            </a:extLst>
          </p:cNvPr>
          <p:cNvSpPr>
            <a:spLocks noGrp="1"/>
          </p:cNvSpPr>
          <p:nvPr>
            <p:ph type="body" sz="quarter" idx="35" hasCustomPrompt="1"/>
          </p:nvPr>
        </p:nvSpPr>
        <p:spPr>
          <a:xfrm>
            <a:off x="2432790" y="4194845"/>
            <a:ext cx="1744493" cy="402318"/>
          </a:xfrm>
        </p:spPr>
        <p:txBody>
          <a:bodyPr>
            <a:noAutofit/>
          </a:bodyPr>
          <a:lstStyle>
            <a:lvl1pPr marL="0" indent="0">
              <a:buNone/>
              <a:defRPr sz="900" b="0" cap="none" baseline="0">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106" name="Text Placeholder 12">
            <a:extLst>
              <a:ext uri="{FF2B5EF4-FFF2-40B4-BE49-F238E27FC236}">
                <a16:creationId xmlns:a16="http://schemas.microsoft.com/office/drawing/2014/main" id="{216EC68D-8337-8585-19EE-9DBDC1EF5354}"/>
              </a:ext>
            </a:extLst>
          </p:cNvPr>
          <p:cNvSpPr>
            <a:spLocks noGrp="1"/>
          </p:cNvSpPr>
          <p:nvPr>
            <p:ph type="body" sz="quarter" idx="36" hasCustomPrompt="1"/>
          </p:nvPr>
        </p:nvSpPr>
        <p:spPr>
          <a:xfrm>
            <a:off x="2421842" y="5933667"/>
            <a:ext cx="1744493" cy="402318"/>
          </a:xfrm>
        </p:spPr>
        <p:txBody>
          <a:bodyPr>
            <a:noAutofit/>
          </a:bodyPr>
          <a:lstStyle>
            <a:lvl1pPr marL="0" indent="0">
              <a:buNone/>
              <a:defRPr sz="900" b="0" cap="none" baseline="0">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107" name="Rectangle 106">
            <a:extLst>
              <a:ext uri="{FF2B5EF4-FFF2-40B4-BE49-F238E27FC236}">
                <a16:creationId xmlns:a16="http://schemas.microsoft.com/office/drawing/2014/main" id="{E5E00338-6560-7394-698C-1F30BB6B230E}"/>
              </a:ext>
            </a:extLst>
          </p:cNvPr>
          <p:cNvSpPr>
            <a:spLocks/>
          </p:cNvSpPr>
          <p:nvPr userDrawn="1"/>
        </p:nvSpPr>
        <p:spPr>
          <a:xfrm>
            <a:off x="2431032" y="4624668"/>
            <a:ext cx="1744493" cy="1238271"/>
          </a:xfrm>
          <a:prstGeom prst="rect">
            <a:avLst/>
          </a:prstGeom>
          <a:noFill/>
          <a:ln w="952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Picture Placeholder 14">
            <a:extLst>
              <a:ext uri="{FF2B5EF4-FFF2-40B4-BE49-F238E27FC236}">
                <a16:creationId xmlns:a16="http://schemas.microsoft.com/office/drawing/2014/main" id="{63DD7CF6-12FB-1E82-E279-71A341ECBE3B}"/>
              </a:ext>
            </a:extLst>
          </p:cNvPr>
          <p:cNvSpPr>
            <a:spLocks noGrp="1"/>
          </p:cNvSpPr>
          <p:nvPr>
            <p:ph type="pic" sz="quarter" idx="37" hasCustomPrompt="1"/>
          </p:nvPr>
        </p:nvSpPr>
        <p:spPr>
          <a:xfrm>
            <a:off x="4456509" y="4781209"/>
            <a:ext cx="1460906" cy="955237"/>
          </a:xfrm>
          <a:blipFill>
            <a:blip r:embed="rId2"/>
            <a:stretch>
              <a:fillRect/>
            </a:stretch>
          </a:blipFill>
          <a:ln>
            <a:noFill/>
          </a:ln>
          <a:effectLst/>
        </p:spPr>
        <p:txBody>
          <a:bodyPr/>
          <a:lstStyle>
            <a:lvl1pPr marL="0" indent="0">
              <a:buNone/>
              <a:defRPr/>
            </a:lvl1pPr>
          </a:lstStyle>
          <a:p>
            <a:r>
              <a:rPr lang="en-US"/>
              <a:t> </a:t>
            </a:r>
          </a:p>
        </p:txBody>
      </p:sp>
      <p:sp>
        <p:nvSpPr>
          <p:cNvPr id="109" name="Picture Placeholder 14">
            <a:extLst>
              <a:ext uri="{FF2B5EF4-FFF2-40B4-BE49-F238E27FC236}">
                <a16:creationId xmlns:a16="http://schemas.microsoft.com/office/drawing/2014/main" id="{760F3B8C-74AA-3BC9-5370-9650E8BC4026}"/>
              </a:ext>
            </a:extLst>
          </p:cNvPr>
          <p:cNvSpPr>
            <a:spLocks noGrp="1"/>
          </p:cNvSpPr>
          <p:nvPr>
            <p:ph type="pic" sz="quarter" idx="38" hasCustomPrompt="1"/>
          </p:nvPr>
        </p:nvSpPr>
        <p:spPr>
          <a:xfrm>
            <a:off x="4453215" y="3041479"/>
            <a:ext cx="1460906" cy="955237"/>
          </a:xfrm>
          <a:blipFill>
            <a:blip r:embed="rId2"/>
            <a:stretch>
              <a:fillRect/>
            </a:stretch>
          </a:blipFill>
          <a:ln>
            <a:noFill/>
          </a:ln>
          <a:effectLst/>
        </p:spPr>
        <p:txBody>
          <a:bodyPr/>
          <a:lstStyle>
            <a:lvl1pPr marL="0" indent="0">
              <a:buNone/>
              <a:defRPr/>
            </a:lvl1pPr>
          </a:lstStyle>
          <a:p>
            <a:r>
              <a:rPr lang="en-US"/>
              <a:t> </a:t>
            </a:r>
          </a:p>
        </p:txBody>
      </p:sp>
      <p:sp>
        <p:nvSpPr>
          <p:cNvPr id="110" name="Rectangle 109">
            <a:extLst>
              <a:ext uri="{FF2B5EF4-FFF2-40B4-BE49-F238E27FC236}">
                <a16:creationId xmlns:a16="http://schemas.microsoft.com/office/drawing/2014/main" id="{2FC6B316-AE3D-AA9C-DA76-F86802E886E6}"/>
              </a:ext>
            </a:extLst>
          </p:cNvPr>
          <p:cNvSpPr>
            <a:spLocks/>
          </p:cNvSpPr>
          <p:nvPr userDrawn="1"/>
        </p:nvSpPr>
        <p:spPr>
          <a:xfrm>
            <a:off x="4311422" y="2890898"/>
            <a:ext cx="1744493" cy="1238271"/>
          </a:xfrm>
          <a:prstGeom prst="rect">
            <a:avLst/>
          </a:prstGeom>
          <a:noFill/>
          <a:ln w="952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Text Placeholder 12">
            <a:extLst>
              <a:ext uri="{FF2B5EF4-FFF2-40B4-BE49-F238E27FC236}">
                <a16:creationId xmlns:a16="http://schemas.microsoft.com/office/drawing/2014/main" id="{69E6F070-294C-BB3E-5549-515ED8358AEE}"/>
              </a:ext>
            </a:extLst>
          </p:cNvPr>
          <p:cNvSpPr>
            <a:spLocks noGrp="1"/>
          </p:cNvSpPr>
          <p:nvPr>
            <p:ph type="body" sz="quarter" idx="39" hasCustomPrompt="1"/>
          </p:nvPr>
        </p:nvSpPr>
        <p:spPr>
          <a:xfrm>
            <a:off x="4316474" y="2469447"/>
            <a:ext cx="1744493" cy="402318"/>
          </a:xfrm>
        </p:spPr>
        <p:txBody>
          <a:bodyPr>
            <a:noAutofit/>
          </a:bodyPr>
          <a:lstStyle>
            <a:lvl1pPr marL="0" indent="0">
              <a:buNone/>
              <a:defRPr sz="900" b="0" cap="none" baseline="0">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112" name="Picture Placeholder 14">
            <a:extLst>
              <a:ext uri="{FF2B5EF4-FFF2-40B4-BE49-F238E27FC236}">
                <a16:creationId xmlns:a16="http://schemas.microsoft.com/office/drawing/2014/main" id="{F7414723-49F1-833D-C62C-5F1B097A10DB}"/>
              </a:ext>
            </a:extLst>
          </p:cNvPr>
          <p:cNvSpPr>
            <a:spLocks noGrp="1"/>
          </p:cNvSpPr>
          <p:nvPr>
            <p:ph type="pic" sz="quarter" idx="40" hasCustomPrompt="1"/>
          </p:nvPr>
        </p:nvSpPr>
        <p:spPr>
          <a:xfrm>
            <a:off x="4453215" y="1311029"/>
            <a:ext cx="1460906" cy="955237"/>
          </a:xfrm>
          <a:blipFill>
            <a:blip r:embed="rId2"/>
            <a:stretch>
              <a:fillRect/>
            </a:stretch>
          </a:blipFill>
          <a:ln>
            <a:noFill/>
          </a:ln>
          <a:effectLst/>
        </p:spPr>
        <p:txBody>
          <a:bodyPr/>
          <a:lstStyle>
            <a:lvl1pPr marL="0" indent="0">
              <a:buNone/>
              <a:defRPr/>
            </a:lvl1pPr>
          </a:lstStyle>
          <a:p>
            <a:r>
              <a:rPr lang="en-US"/>
              <a:t> </a:t>
            </a:r>
          </a:p>
        </p:txBody>
      </p:sp>
      <p:sp>
        <p:nvSpPr>
          <p:cNvPr id="113" name="Rectangle 112">
            <a:extLst>
              <a:ext uri="{FF2B5EF4-FFF2-40B4-BE49-F238E27FC236}">
                <a16:creationId xmlns:a16="http://schemas.microsoft.com/office/drawing/2014/main" id="{C842CA3D-2F98-0F14-3C02-87CB21736857}"/>
              </a:ext>
            </a:extLst>
          </p:cNvPr>
          <p:cNvSpPr>
            <a:spLocks/>
          </p:cNvSpPr>
          <p:nvPr userDrawn="1"/>
        </p:nvSpPr>
        <p:spPr>
          <a:xfrm>
            <a:off x="4311422" y="1160448"/>
            <a:ext cx="1744493" cy="1238271"/>
          </a:xfrm>
          <a:prstGeom prst="rect">
            <a:avLst/>
          </a:prstGeom>
          <a:noFill/>
          <a:ln w="952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Text Placeholder 12">
            <a:extLst>
              <a:ext uri="{FF2B5EF4-FFF2-40B4-BE49-F238E27FC236}">
                <a16:creationId xmlns:a16="http://schemas.microsoft.com/office/drawing/2014/main" id="{2ECBA371-50D0-8873-7ABE-5F537E3B7E9C}"/>
              </a:ext>
            </a:extLst>
          </p:cNvPr>
          <p:cNvSpPr>
            <a:spLocks noGrp="1"/>
          </p:cNvSpPr>
          <p:nvPr>
            <p:ph type="body" sz="quarter" idx="41" hasCustomPrompt="1"/>
          </p:nvPr>
        </p:nvSpPr>
        <p:spPr>
          <a:xfrm>
            <a:off x="4316474" y="4199897"/>
            <a:ext cx="1744493" cy="402318"/>
          </a:xfrm>
        </p:spPr>
        <p:txBody>
          <a:bodyPr>
            <a:noAutofit/>
          </a:bodyPr>
          <a:lstStyle>
            <a:lvl1pPr marL="0" indent="0">
              <a:buNone/>
              <a:defRPr sz="900" b="0" cap="none" baseline="0">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115" name="Text Placeholder 12">
            <a:extLst>
              <a:ext uri="{FF2B5EF4-FFF2-40B4-BE49-F238E27FC236}">
                <a16:creationId xmlns:a16="http://schemas.microsoft.com/office/drawing/2014/main" id="{0FDFC668-C10F-FB62-8040-7BE26B61A39F}"/>
              </a:ext>
            </a:extLst>
          </p:cNvPr>
          <p:cNvSpPr>
            <a:spLocks noGrp="1"/>
          </p:cNvSpPr>
          <p:nvPr>
            <p:ph type="body" sz="quarter" idx="42" hasCustomPrompt="1"/>
          </p:nvPr>
        </p:nvSpPr>
        <p:spPr>
          <a:xfrm>
            <a:off x="4305526" y="5938719"/>
            <a:ext cx="1744493" cy="402318"/>
          </a:xfrm>
        </p:spPr>
        <p:txBody>
          <a:bodyPr>
            <a:noAutofit/>
          </a:bodyPr>
          <a:lstStyle>
            <a:lvl1pPr marL="0" indent="0">
              <a:buNone/>
              <a:defRPr sz="900" b="0" cap="none" baseline="0">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116" name="Rectangle 115">
            <a:extLst>
              <a:ext uri="{FF2B5EF4-FFF2-40B4-BE49-F238E27FC236}">
                <a16:creationId xmlns:a16="http://schemas.microsoft.com/office/drawing/2014/main" id="{DCBF91C3-FDD0-B481-36AC-6FA2F1116B63}"/>
              </a:ext>
            </a:extLst>
          </p:cNvPr>
          <p:cNvSpPr>
            <a:spLocks/>
          </p:cNvSpPr>
          <p:nvPr userDrawn="1"/>
        </p:nvSpPr>
        <p:spPr>
          <a:xfrm>
            <a:off x="4314716" y="4629720"/>
            <a:ext cx="1744493" cy="1238271"/>
          </a:xfrm>
          <a:prstGeom prst="rect">
            <a:avLst/>
          </a:prstGeom>
          <a:noFill/>
          <a:ln w="952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Picture Placeholder 14">
            <a:extLst>
              <a:ext uri="{FF2B5EF4-FFF2-40B4-BE49-F238E27FC236}">
                <a16:creationId xmlns:a16="http://schemas.microsoft.com/office/drawing/2014/main" id="{F46D5D24-03BC-230C-2D4E-8C6FDE5A5F2E}"/>
              </a:ext>
            </a:extLst>
          </p:cNvPr>
          <p:cNvSpPr>
            <a:spLocks noGrp="1"/>
          </p:cNvSpPr>
          <p:nvPr>
            <p:ph type="pic" sz="quarter" idx="43" hasCustomPrompt="1"/>
          </p:nvPr>
        </p:nvSpPr>
        <p:spPr>
          <a:xfrm>
            <a:off x="6331003" y="4774868"/>
            <a:ext cx="1460906" cy="955237"/>
          </a:xfrm>
          <a:blipFill>
            <a:blip r:embed="rId2"/>
            <a:stretch>
              <a:fillRect/>
            </a:stretch>
          </a:blipFill>
          <a:ln>
            <a:noFill/>
          </a:ln>
          <a:effectLst/>
        </p:spPr>
        <p:txBody>
          <a:bodyPr/>
          <a:lstStyle>
            <a:lvl1pPr marL="0" indent="0">
              <a:buNone/>
              <a:defRPr/>
            </a:lvl1pPr>
          </a:lstStyle>
          <a:p>
            <a:r>
              <a:rPr lang="en-US"/>
              <a:t> </a:t>
            </a:r>
          </a:p>
        </p:txBody>
      </p:sp>
      <p:sp>
        <p:nvSpPr>
          <p:cNvPr id="118" name="Picture Placeholder 14">
            <a:extLst>
              <a:ext uri="{FF2B5EF4-FFF2-40B4-BE49-F238E27FC236}">
                <a16:creationId xmlns:a16="http://schemas.microsoft.com/office/drawing/2014/main" id="{623AD9BF-D78A-A66A-3B7B-8E505D889C3B}"/>
              </a:ext>
            </a:extLst>
          </p:cNvPr>
          <p:cNvSpPr>
            <a:spLocks noGrp="1"/>
          </p:cNvSpPr>
          <p:nvPr>
            <p:ph type="pic" sz="quarter" idx="44" hasCustomPrompt="1"/>
          </p:nvPr>
        </p:nvSpPr>
        <p:spPr>
          <a:xfrm>
            <a:off x="6327709" y="3035138"/>
            <a:ext cx="1460906" cy="955237"/>
          </a:xfrm>
          <a:blipFill>
            <a:blip r:embed="rId2"/>
            <a:stretch>
              <a:fillRect/>
            </a:stretch>
          </a:blipFill>
          <a:ln>
            <a:noFill/>
          </a:ln>
          <a:effectLst/>
        </p:spPr>
        <p:txBody>
          <a:bodyPr/>
          <a:lstStyle>
            <a:lvl1pPr marL="0" indent="0">
              <a:buNone/>
              <a:defRPr/>
            </a:lvl1pPr>
          </a:lstStyle>
          <a:p>
            <a:r>
              <a:rPr lang="en-US"/>
              <a:t> </a:t>
            </a:r>
          </a:p>
        </p:txBody>
      </p:sp>
      <p:sp>
        <p:nvSpPr>
          <p:cNvPr id="119" name="Rectangle 118">
            <a:extLst>
              <a:ext uri="{FF2B5EF4-FFF2-40B4-BE49-F238E27FC236}">
                <a16:creationId xmlns:a16="http://schemas.microsoft.com/office/drawing/2014/main" id="{73FF9DAC-963A-5F46-C70F-6F5E17761A52}"/>
              </a:ext>
            </a:extLst>
          </p:cNvPr>
          <p:cNvSpPr>
            <a:spLocks/>
          </p:cNvSpPr>
          <p:nvPr userDrawn="1"/>
        </p:nvSpPr>
        <p:spPr>
          <a:xfrm>
            <a:off x="6185916" y="2884557"/>
            <a:ext cx="1744493" cy="1238271"/>
          </a:xfrm>
          <a:prstGeom prst="rect">
            <a:avLst/>
          </a:prstGeom>
          <a:noFill/>
          <a:ln w="952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 name="Text Placeholder 12">
            <a:extLst>
              <a:ext uri="{FF2B5EF4-FFF2-40B4-BE49-F238E27FC236}">
                <a16:creationId xmlns:a16="http://schemas.microsoft.com/office/drawing/2014/main" id="{B225502D-2C46-E22B-38A6-7F7263611DC0}"/>
              </a:ext>
            </a:extLst>
          </p:cNvPr>
          <p:cNvSpPr>
            <a:spLocks noGrp="1"/>
          </p:cNvSpPr>
          <p:nvPr>
            <p:ph type="body" sz="quarter" idx="45" hasCustomPrompt="1"/>
          </p:nvPr>
        </p:nvSpPr>
        <p:spPr>
          <a:xfrm>
            <a:off x="6190968" y="2463106"/>
            <a:ext cx="1744493" cy="402318"/>
          </a:xfrm>
        </p:spPr>
        <p:txBody>
          <a:bodyPr>
            <a:noAutofit/>
          </a:bodyPr>
          <a:lstStyle>
            <a:lvl1pPr marL="0" indent="0">
              <a:buNone/>
              <a:defRPr sz="900" b="0" cap="none" baseline="0">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121" name="Picture Placeholder 14">
            <a:extLst>
              <a:ext uri="{FF2B5EF4-FFF2-40B4-BE49-F238E27FC236}">
                <a16:creationId xmlns:a16="http://schemas.microsoft.com/office/drawing/2014/main" id="{35AB0EC8-EE80-C3CA-FA88-11A1D63C2037}"/>
              </a:ext>
            </a:extLst>
          </p:cNvPr>
          <p:cNvSpPr>
            <a:spLocks noGrp="1"/>
          </p:cNvSpPr>
          <p:nvPr>
            <p:ph type="pic" sz="quarter" idx="46" hasCustomPrompt="1"/>
          </p:nvPr>
        </p:nvSpPr>
        <p:spPr>
          <a:xfrm>
            <a:off x="6327709" y="1304688"/>
            <a:ext cx="1460906" cy="955237"/>
          </a:xfrm>
          <a:blipFill>
            <a:blip r:embed="rId2"/>
            <a:stretch>
              <a:fillRect/>
            </a:stretch>
          </a:blipFill>
          <a:ln>
            <a:noFill/>
          </a:ln>
          <a:effectLst/>
        </p:spPr>
        <p:txBody>
          <a:bodyPr/>
          <a:lstStyle>
            <a:lvl1pPr marL="0" indent="0">
              <a:buNone/>
              <a:defRPr/>
            </a:lvl1pPr>
          </a:lstStyle>
          <a:p>
            <a:r>
              <a:rPr lang="en-US"/>
              <a:t> </a:t>
            </a:r>
          </a:p>
        </p:txBody>
      </p:sp>
      <p:sp>
        <p:nvSpPr>
          <p:cNvPr id="122" name="Rectangle 121">
            <a:extLst>
              <a:ext uri="{FF2B5EF4-FFF2-40B4-BE49-F238E27FC236}">
                <a16:creationId xmlns:a16="http://schemas.microsoft.com/office/drawing/2014/main" id="{0B96A5EA-A281-5F17-4956-D6A4D3BF9FDF}"/>
              </a:ext>
            </a:extLst>
          </p:cNvPr>
          <p:cNvSpPr>
            <a:spLocks/>
          </p:cNvSpPr>
          <p:nvPr userDrawn="1"/>
        </p:nvSpPr>
        <p:spPr>
          <a:xfrm>
            <a:off x="6185916" y="1154107"/>
            <a:ext cx="1744493" cy="1238271"/>
          </a:xfrm>
          <a:prstGeom prst="rect">
            <a:avLst/>
          </a:prstGeom>
          <a:noFill/>
          <a:ln w="952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 name="Text Placeholder 12">
            <a:extLst>
              <a:ext uri="{FF2B5EF4-FFF2-40B4-BE49-F238E27FC236}">
                <a16:creationId xmlns:a16="http://schemas.microsoft.com/office/drawing/2014/main" id="{F220F1AE-B7F6-4A91-38EC-9D3061069406}"/>
              </a:ext>
            </a:extLst>
          </p:cNvPr>
          <p:cNvSpPr>
            <a:spLocks noGrp="1"/>
          </p:cNvSpPr>
          <p:nvPr>
            <p:ph type="body" sz="quarter" idx="47" hasCustomPrompt="1"/>
          </p:nvPr>
        </p:nvSpPr>
        <p:spPr>
          <a:xfrm>
            <a:off x="6190968" y="4193556"/>
            <a:ext cx="1744493" cy="402318"/>
          </a:xfrm>
        </p:spPr>
        <p:txBody>
          <a:bodyPr>
            <a:noAutofit/>
          </a:bodyPr>
          <a:lstStyle>
            <a:lvl1pPr marL="0" indent="0">
              <a:buNone/>
              <a:defRPr sz="900" b="0" cap="none" baseline="0">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124" name="Text Placeholder 12">
            <a:extLst>
              <a:ext uri="{FF2B5EF4-FFF2-40B4-BE49-F238E27FC236}">
                <a16:creationId xmlns:a16="http://schemas.microsoft.com/office/drawing/2014/main" id="{A3A01E0C-7707-8A96-DD05-29F038A4E45F}"/>
              </a:ext>
            </a:extLst>
          </p:cNvPr>
          <p:cNvSpPr>
            <a:spLocks noGrp="1"/>
          </p:cNvSpPr>
          <p:nvPr>
            <p:ph type="body" sz="quarter" idx="48" hasCustomPrompt="1"/>
          </p:nvPr>
        </p:nvSpPr>
        <p:spPr>
          <a:xfrm>
            <a:off x="6180020" y="5932378"/>
            <a:ext cx="1744493" cy="402318"/>
          </a:xfrm>
        </p:spPr>
        <p:txBody>
          <a:bodyPr>
            <a:noAutofit/>
          </a:bodyPr>
          <a:lstStyle>
            <a:lvl1pPr marL="0" indent="0">
              <a:buNone/>
              <a:defRPr sz="900" b="0" cap="none" baseline="0">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125" name="Rectangle 124">
            <a:extLst>
              <a:ext uri="{FF2B5EF4-FFF2-40B4-BE49-F238E27FC236}">
                <a16:creationId xmlns:a16="http://schemas.microsoft.com/office/drawing/2014/main" id="{B4B1A350-ED3F-DD66-3539-0787FA7A5E7F}"/>
              </a:ext>
            </a:extLst>
          </p:cNvPr>
          <p:cNvSpPr>
            <a:spLocks/>
          </p:cNvSpPr>
          <p:nvPr userDrawn="1"/>
        </p:nvSpPr>
        <p:spPr>
          <a:xfrm>
            <a:off x="6189210" y="4623379"/>
            <a:ext cx="1744493" cy="1238271"/>
          </a:xfrm>
          <a:prstGeom prst="rect">
            <a:avLst/>
          </a:prstGeom>
          <a:noFill/>
          <a:ln w="952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 name="Picture Placeholder 14">
            <a:extLst>
              <a:ext uri="{FF2B5EF4-FFF2-40B4-BE49-F238E27FC236}">
                <a16:creationId xmlns:a16="http://schemas.microsoft.com/office/drawing/2014/main" id="{673D5C3A-1559-AA0F-F560-6764392D1DA5}"/>
              </a:ext>
            </a:extLst>
          </p:cNvPr>
          <p:cNvSpPr>
            <a:spLocks noGrp="1"/>
          </p:cNvSpPr>
          <p:nvPr>
            <p:ph type="pic" sz="quarter" idx="49" hasCustomPrompt="1"/>
          </p:nvPr>
        </p:nvSpPr>
        <p:spPr>
          <a:xfrm>
            <a:off x="8199152" y="4774868"/>
            <a:ext cx="1460906" cy="955237"/>
          </a:xfrm>
          <a:blipFill>
            <a:blip r:embed="rId2"/>
            <a:stretch>
              <a:fillRect/>
            </a:stretch>
          </a:blipFill>
          <a:ln>
            <a:noFill/>
          </a:ln>
          <a:effectLst/>
        </p:spPr>
        <p:txBody>
          <a:bodyPr/>
          <a:lstStyle>
            <a:lvl1pPr marL="0" indent="0">
              <a:buNone/>
              <a:defRPr/>
            </a:lvl1pPr>
          </a:lstStyle>
          <a:p>
            <a:r>
              <a:rPr lang="en-US"/>
              <a:t> </a:t>
            </a:r>
          </a:p>
        </p:txBody>
      </p:sp>
      <p:sp>
        <p:nvSpPr>
          <p:cNvPr id="127" name="Picture Placeholder 14">
            <a:extLst>
              <a:ext uri="{FF2B5EF4-FFF2-40B4-BE49-F238E27FC236}">
                <a16:creationId xmlns:a16="http://schemas.microsoft.com/office/drawing/2014/main" id="{60AD2FDA-030B-186A-D4F1-F6A9D74E68DC}"/>
              </a:ext>
            </a:extLst>
          </p:cNvPr>
          <p:cNvSpPr>
            <a:spLocks noGrp="1"/>
          </p:cNvSpPr>
          <p:nvPr>
            <p:ph type="pic" sz="quarter" idx="50" hasCustomPrompt="1"/>
          </p:nvPr>
        </p:nvSpPr>
        <p:spPr>
          <a:xfrm>
            <a:off x="8195858" y="3035138"/>
            <a:ext cx="1460906" cy="955237"/>
          </a:xfrm>
          <a:blipFill>
            <a:blip r:embed="rId2"/>
            <a:stretch>
              <a:fillRect/>
            </a:stretch>
          </a:blipFill>
          <a:ln>
            <a:noFill/>
          </a:ln>
          <a:effectLst/>
        </p:spPr>
        <p:txBody>
          <a:bodyPr/>
          <a:lstStyle>
            <a:lvl1pPr marL="0" indent="0">
              <a:buNone/>
              <a:defRPr/>
            </a:lvl1pPr>
          </a:lstStyle>
          <a:p>
            <a:r>
              <a:rPr lang="en-US"/>
              <a:t> </a:t>
            </a:r>
          </a:p>
        </p:txBody>
      </p:sp>
      <p:sp>
        <p:nvSpPr>
          <p:cNvPr id="128" name="Rectangle 127">
            <a:extLst>
              <a:ext uri="{FF2B5EF4-FFF2-40B4-BE49-F238E27FC236}">
                <a16:creationId xmlns:a16="http://schemas.microsoft.com/office/drawing/2014/main" id="{A84430C8-F5C8-ED4F-2055-0BA2D7BEB056}"/>
              </a:ext>
            </a:extLst>
          </p:cNvPr>
          <p:cNvSpPr>
            <a:spLocks/>
          </p:cNvSpPr>
          <p:nvPr userDrawn="1"/>
        </p:nvSpPr>
        <p:spPr>
          <a:xfrm>
            <a:off x="8054065" y="2884557"/>
            <a:ext cx="1744493" cy="1238271"/>
          </a:xfrm>
          <a:prstGeom prst="rect">
            <a:avLst/>
          </a:prstGeom>
          <a:noFill/>
          <a:ln w="952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 name="Text Placeholder 12">
            <a:extLst>
              <a:ext uri="{FF2B5EF4-FFF2-40B4-BE49-F238E27FC236}">
                <a16:creationId xmlns:a16="http://schemas.microsoft.com/office/drawing/2014/main" id="{EE727611-22D5-8D01-DEBF-E9C11652B4E2}"/>
              </a:ext>
            </a:extLst>
          </p:cNvPr>
          <p:cNvSpPr>
            <a:spLocks noGrp="1"/>
          </p:cNvSpPr>
          <p:nvPr>
            <p:ph type="body" sz="quarter" idx="51" hasCustomPrompt="1"/>
          </p:nvPr>
        </p:nvSpPr>
        <p:spPr>
          <a:xfrm>
            <a:off x="8059117" y="2463106"/>
            <a:ext cx="1744493" cy="402318"/>
          </a:xfrm>
        </p:spPr>
        <p:txBody>
          <a:bodyPr>
            <a:noAutofit/>
          </a:bodyPr>
          <a:lstStyle>
            <a:lvl1pPr marL="0" indent="0">
              <a:buNone/>
              <a:defRPr sz="900" b="0" cap="none" baseline="0">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130" name="Picture Placeholder 14">
            <a:extLst>
              <a:ext uri="{FF2B5EF4-FFF2-40B4-BE49-F238E27FC236}">
                <a16:creationId xmlns:a16="http://schemas.microsoft.com/office/drawing/2014/main" id="{7AA9A6A2-78EC-041E-9BD5-14D53948590F}"/>
              </a:ext>
            </a:extLst>
          </p:cNvPr>
          <p:cNvSpPr>
            <a:spLocks noGrp="1"/>
          </p:cNvSpPr>
          <p:nvPr>
            <p:ph type="pic" sz="quarter" idx="52" hasCustomPrompt="1"/>
          </p:nvPr>
        </p:nvSpPr>
        <p:spPr>
          <a:xfrm>
            <a:off x="8195858" y="1304688"/>
            <a:ext cx="1460906" cy="955237"/>
          </a:xfrm>
          <a:blipFill>
            <a:blip r:embed="rId2"/>
            <a:stretch>
              <a:fillRect/>
            </a:stretch>
          </a:blipFill>
          <a:ln>
            <a:noFill/>
          </a:ln>
          <a:effectLst/>
        </p:spPr>
        <p:txBody>
          <a:bodyPr/>
          <a:lstStyle>
            <a:lvl1pPr marL="0" indent="0">
              <a:buNone/>
              <a:defRPr/>
            </a:lvl1pPr>
          </a:lstStyle>
          <a:p>
            <a:r>
              <a:rPr lang="en-US"/>
              <a:t> </a:t>
            </a:r>
          </a:p>
        </p:txBody>
      </p:sp>
      <p:sp>
        <p:nvSpPr>
          <p:cNvPr id="131" name="Rectangle 130">
            <a:extLst>
              <a:ext uri="{FF2B5EF4-FFF2-40B4-BE49-F238E27FC236}">
                <a16:creationId xmlns:a16="http://schemas.microsoft.com/office/drawing/2014/main" id="{324BE431-8045-9EC1-E554-E19994E37728}"/>
              </a:ext>
            </a:extLst>
          </p:cNvPr>
          <p:cNvSpPr>
            <a:spLocks/>
          </p:cNvSpPr>
          <p:nvPr userDrawn="1"/>
        </p:nvSpPr>
        <p:spPr>
          <a:xfrm>
            <a:off x="8054065" y="1154107"/>
            <a:ext cx="1744493" cy="1238271"/>
          </a:xfrm>
          <a:prstGeom prst="rect">
            <a:avLst/>
          </a:prstGeom>
          <a:noFill/>
          <a:ln w="952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2" name="Text Placeholder 12">
            <a:extLst>
              <a:ext uri="{FF2B5EF4-FFF2-40B4-BE49-F238E27FC236}">
                <a16:creationId xmlns:a16="http://schemas.microsoft.com/office/drawing/2014/main" id="{6BD75882-05B6-9873-2FE9-EE0451828AA0}"/>
              </a:ext>
            </a:extLst>
          </p:cNvPr>
          <p:cNvSpPr>
            <a:spLocks noGrp="1"/>
          </p:cNvSpPr>
          <p:nvPr>
            <p:ph type="body" sz="quarter" idx="53" hasCustomPrompt="1"/>
          </p:nvPr>
        </p:nvSpPr>
        <p:spPr>
          <a:xfrm>
            <a:off x="8059117" y="4193556"/>
            <a:ext cx="1744493" cy="402318"/>
          </a:xfrm>
        </p:spPr>
        <p:txBody>
          <a:bodyPr>
            <a:noAutofit/>
          </a:bodyPr>
          <a:lstStyle>
            <a:lvl1pPr marL="0" indent="0">
              <a:buNone/>
              <a:defRPr sz="900" b="0" cap="none" baseline="0">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133" name="Text Placeholder 12">
            <a:extLst>
              <a:ext uri="{FF2B5EF4-FFF2-40B4-BE49-F238E27FC236}">
                <a16:creationId xmlns:a16="http://schemas.microsoft.com/office/drawing/2014/main" id="{38DF31B3-22AC-E988-1EC6-7E72FE3D15D2}"/>
              </a:ext>
            </a:extLst>
          </p:cNvPr>
          <p:cNvSpPr>
            <a:spLocks noGrp="1"/>
          </p:cNvSpPr>
          <p:nvPr>
            <p:ph type="body" sz="quarter" idx="54" hasCustomPrompt="1"/>
          </p:nvPr>
        </p:nvSpPr>
        <p:spPr>
          <a:xfrm>
            <a:off x="8048169" y="5932378"/>
            <a:ext cx="1744493" cy="402318"/>
          </a:xfrm>
        </p:spPr>
        <p:txBody>
          <a:bodyPr>
            <a:noAutofit/>
          </a:bodyPr>
          <a:lstStyle>
            <a:lvl1pPr marL="0" indent="0">
              <a:buNone/>
              <a:defRPr sz="900" b="0" cap="none" baseline="0">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134" name="Rectangle 133">
            <a:extLst>
              <a:ext uri="{FF2B5EF4-FFF2-40B4-BE49-F238E27FC236}">
                <a16:creationId xmlns:a16="http://schemas.microsoft.com/office/drawing/2014/main" id="{D911DC19-3BA4-133B-8EA6-74C34A725E15}"/>
              </a:ext>
            </a:extLst>
          </p:cNvPr>
          <p:cNvSpPr>
            <a:spLocks/>
          </p:cNvSpPr>
          <p:nvPr userDrawn="1"/>
        </p:nvSpPr>
        <p:spPr>
          <a:xfrm>
            <a:off x="8057359" y="4623379"/>
            <a:ext cx="1744493" cy="1238271"/>
          </a:xfrm>
          <a:prstGeom prst="rect">
            <a:avLst/>
          </a:prstGeom>
          <a:noFill/>
          <a:ln w="952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5" name="Picture Placeholder 14">
            <a:extLst>
              <a:ext uri="{FF2B5EF4-FFF2-40B4-BE49-F238E27FC236}">
                <a16:creationId xmlns:a16="http://schemas.microsoft.com/office/drawing/2014/main" id="{2CC94195-C672-B8DB-3E4F-D81AE7A9E09B}"/>
              </a:ext>
            </a:extLst>
          </p:cNvPr>
          <p:cNvSpPr>
            <a:spLocks noGrp="1"/>
          </p:cNvSpPr>
          <p:nvPr>
            <p:ph type="pic" sz="quarter" idx="55" hasCustomPrompt="1"/>
          </p:nvPr>
        </p:nvSpPr>
        <p:spPr>
          <a:xfrm>
            <a:off x="10061405" y="4774868"/>
            <a:ext cx="1460906" cy="955237"/>
          </a:xfrm>
          <a:blipFill>
            <a:blip r:embed="rId2"/>
            <a:stretch>
              <a:fillRect/>
            </a:stretch>
          </a:blipFill>
          <a:ln>
            <a:noFill/>
          </a:ln>
          <a:effectLst/>
        </p:spPr>
        <p:txBody>
          <a:bodyPr/>
          <a:lstStyle>
            <a:lvl1pPr marL="0" indent="0">
              <a:buNone/>
              <a:defRPr/>
            </a:lvl1pPr>
          </a:lstStyle>
          <a:p>
            <a:r>
              <a:rPr lang="en-US"/>
              <a:t> </a:t>
            </a:r>
          </a:p>
        </p:txBody>
      </p:sp>
      <p:sp>
        <p:nvSpPr>
          <p:cNvPr id="136" name="Picture Placeholder 14">
            <a:extLst>
              <a:ext uri="{FF2B5EF4-FFF2-40B4-BE49-F238E27FC236}">
                <a16:creationId xmlns:a16="http://schemas.microsoft.com/office/drawing/2014/main" id="{3BE666AD-37B4-1AD1-2997-6372E2345B86}"/>
              </a:ext>
            </a:extLst>
          </p:cNvPr>
          <p:cNvSpPr>
            <a:spLocks noGrp="1"/>
          </p:cNvSpPr>
          <p:nvPr>
            <p:ph type="pic" sz="quarter" idx="56" hasCustomPrompt="1"/>
          </p:nvPr>
        </p:nvSpPr>
        <p:spPr>
          <a:xfrm>
            <a:off x="10058111" y="3035138"/>
            <a:ext cx="1460906" cy="955237"/>
          </a:xfrm>
          <a:blipFill>
            <a:blip r:embed="rId2"/>
            <a:stretch>
              <a:fillRect/>
            </a:stretch>
          </a:blipFill>
          <a:ln>
            <a:noFill/>
          </a:ln>
          <a:effectLst/>
        </p:spPr>
        <p:txBody>
          <a:bodyPr/>
          <a:lstStyle>
            <a:lvl1pPr marL="0" indent="0">
              <a:buNone/>
              <a:defRPr/>
            </a:lvl1pPr>
          </a:lstStyle>
          <a:p>
            <a:r>
              <a:rPr lang="en-US"/>
              <a:t> </a:t>
            </a:r>
          </a:p>
        </p:txBody>
      </p:sp>
      <p:sp>
        <p:nvSpPr>
          <p:cNvPr id="137" name="Rectangle 136">
            <a:extLst>
              <a:ext uri="{FF2B5EF4-FFF2-40B4-BE49-F238E27FC236}">
                <a16:creationId xmlns:a16="http://schemas.microsoft.com/office/drawing/2014/main" id="{090D215D-582F-1383-84E1-E14C81C49960}"/>
              </a:ext>
            </a:extLst>
          </p:cNvPr>
          <p:cNvSpPr>
            <a:spLocks/>
          </p:cNvSpPr>
          <p:nvPr userDrawn="1"/>
        </p:nvSpPr>
        <p:spPr>
          <a:xfrm>
            <a:off x="9916318" y="2884557"/>
            <a:ext cx="1744493" cy="1238271"/>
          </a:xfrm>
          <a:prstGeom prst="rect">
            <a:avLst/>
          </a:prstGeom>
          <a:noFill/>
          <a:ln w="952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8" name="Text Placeholder 12">
            <a:extLst>
              <a:ext uri="{FF2B5EF4-FFF2-40B4-BE49-F238E27FC236}">
                <a16:creationId xmlns:a16="http://schemas.microsoft.com/office/drawing/2014/main" id="{A32C818D-474A-A3D5-9119-C8AB18F9C030}"/>
              </a:ext>
            </a:extLst>
          </p:cNvPr>
          <p:cNvSpPr>
            <a:spLocks noGrp="1"/>
          </p:cNvSpPr>
          <p:nvPr>
            <p:ph type="body" sz="quarter" idx="57" hasCustomPrompt="1"/>
          </p:nvPr>
        </p:nvSpPr>
        <p:spPr>
          <a:xfrm>
            <a:off x="9921370" y="2463106"/>
            <a:ext cx="1744493" cy="402318"/>
          </a:xfrm>
        </p:spPr>
        <p:txBody>
          <a:bodyPr>
            <a:noAutofit/>
          </a:bodyPr>
          <a:lstStyle>
            <a:lvl1pPr marL="0" indent="0">
              <a:buNone/>
              <a:defRPr sz="900" b="0" cap="none" baseline="0">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139" name="Picture Placeholder 14">
            <a:extLst>
              <a:ext uri="{FF2B5EF4-FFF2-40B4-BE49-F238E27FC236}">
                <a16:creationId xmlns:a16="http://schemas.microsoft.com/office/drawing/2014/main" id="{A718C271-7C97-E61D-CD87-1C076BF284CC}"/>
              </a:ext>
            </a:extLst>
          </p:cNvPr>
          <p:cNvSpPr>
            <a:spLocks noGrp="1"/>
          </p:cNvSpPr>
          <p:nvPr>
            <p:ph type="pic" sz="quarter" idx="58" hasCustomPrompt="1"/>
          </p:nvPr>
        </p:nvSpPr>
        <p:spPr>
          <a:xfrm>
            <a:off x="10058111" y="1304688"/>
            <a:ext cx="1460906" cy="955237"/>
          </a:xfrm>
          <a:blipFill>
            <a:blip r:embed="rId2"/>
            <a:stretch>
              <a:fillRect/>
            </a:stretch>
          </a:blipFill>
          <a:ln>
            <a:noFill/>
          </a:ln>
          <a:effectLst/>
        </p:spPr>
        <p:txBody>
          <a:bodyPr/>
          <a:lstStyle>
            <a:lvl1pPr marL="0" indent="0">
              <a:buNone/>
              <a:defRPr/>
            </a:lvl1pPr>
          </a:lstStyle>
          <a:p>
            <a:r>
              <a:rPr lang="en-US"/>
              <a:t> </a:t>
            </a:r>
          </a:p>
        </p:txBody>
      </p:sp>
      <p:sp>
        <p:nvSpPr>
          <p:cNvPr id="140" name="Rectangle 139">
            <a:extLst>
              <a:ext uri="{FF2B5EF4-FFF2-40B4-BE49-F238E27FC236}">
                <a16:creationId xmlns:a16="http://schemas.microsoft.com/office/drawing/2014/main" id="{DFF58C79-121D-8B4E-3128-7E6C4F669341}"/>
              </a:ext>
            </a:extLst>
          </p:cNvPr>
          <p:cNvSpPr>
            <a:spLocks/>
          </p:cNvSpPr>
          <p:nvPr userDrawn="1"/>
        </p:nvSpPr>
        <p:spPr>
          <a:xfrm>
            <a:off x="9916318" y="1154107"/>
            <a:ext cx="1744493" cy="1238271"/>
          </a:xfrm>
          <a:prstGeom prst="rect">
            <a:avLst/>
          </a:prstGeom>
          <a:noFill/>
          <a:ln w="952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1" name="Text Placeholder 12">
            <a:extLst>
              <a:ext uri="{FF2B5EF4-FFF2-40B4-BE49-F238E27FC236}">
                <a16:creationId xmlns:a16="http://schemas.microsoft.com/office/drawing/2014/main" id="{EE5DB63D-5BC9-F681-83F0-BC17827D18A2}"/>
              </a:ext>
            </a:extLst>
          </p:cNvPr>
          <p:cNvSpPr>
            <a:spLocks noGrp="1"/>
          </p:cNvSpPr>
          <p:nvPr>
            <p:ph type="body" sz="quarter" idx="59" hasCustomPrompt="1"/>
          </p:nvPr>
        </p:nvSpPr>
        <p:spPr>
          <a:xfrm>
            <a:off x="9921370" y="4193556"/>
            <a:ext cx="1744493" cy="402318"/>
          </a:xfrm>
        </p:spPr>
        <p:txBody>
          <a:bodyPr>
            <a:noAutofit/>
          </a:bodyPr>
          <a:lstStyle>
            <a:lvl1pPr marL="0" indent="0">
              <a:buNone/>
              <a:defRPr sz="900" b="0" cap="none" baseline="0">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142" name="Text Placeholder 12">
            <a:extLst>
              <a:ext uri="{FF2B5EF4-FFF2-40B4-BE49-F238E27FC236}">
                <a16:creationId xmlns:a16="http://schemas.microsoft.com/office/drawing/2014/main" id="{D16E8467-4EFB-EB77-2D0F-E7EB9D92E78D}"/>
              </a:ext>
            </a:extLst>
          </p:cNvPr>
          <p:cNvSpPr>
            <a:spLocks noGrp="1"/>
          </p:cNvSpPr>
          <p:nvPr>
            <p:ph type="body" sz="quarter" idx="60" hasCustomPrompt="1"/>
          </p:nvPr>
        </p:nvSpPr>
        <p:spPr>
          <a:xfrm>
            <a:off x="9910422" y="5932378"/>
            <a:ext cx="1744493" cy="402318"/>
          </a:xfrm>
        </p:spPr>
        <p:txBody>
          <a:bodyPr>
            <a:noAutofit/>
          </a:bodyPr>
          <a:lstStyle>
            <a:lvl1pPr marL="0" indent="0">
              <a:buNone/>
              <a:defRPr sz="900" b="0" cap="none" baseline="0">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143" name="Rectangle 142">
            <a:extLst>
              <a:ext uri="{FF2B5EF4-FFF2-40B4-BE49-F238E27FC236}">
                <a16:creationId xmlns:a16="http://schemas.microsoft.com/office/drawing/2014/main" id="{62BE1975-8B4D-9F69-3E31-D4DA1FA4DB55}"/>
              </a:ext>
            </a:extLst>
          </p:cNvPr>
          <p:cNvSpPr>
            <a:spLocks/>
          </p:cNvSpPr>
          <p:nvPr userDrawn="1"/>
        </p:nvSpPr>
        <p:spPr>
          <a:xfrm>
            <a:off x="9919612" y="4623379"/>
            <a:ext cx="1744493" cy="1238271"/>
          </a:xfrm>
          <a:prstGeom prst="rect">
            <a:avLst/>
          </a:prstGeom>
          <a:noFill/>
          <a:ln w="952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3099566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12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372F2-3336-5F90-EEDD-F15C90EA3F9E}"/>
              </a:ext>
            </a:extLst>
          </p:cNvPr>
          <p:cNvSpPr>
            <a:spLocks noGrp="1"/>
          </p:cNvSpPr>
          <p:nvPr>
            <p:ph type="title" hasCustomPrompt="1"/>
          </p:nvPr>
        </p:nvSpPr>
        <p:spPr/>
        <p:txBody>
          <a:bodyPr/>
          <a:lstStyle>
            <a:lvl1pPr>
              <a:defRPr>
                <a:solidFill>
                  <a:schemeClr val="tx1"/>
                </a:solidFill>
              </a:defRPr>
            </a:lvl1pPr>
          </a:lstStyle>
          <a:p>
            <a:r>
              <a:rPr lang="en-US"/>
              <a:t>Content Slide with Three Text Boxes</a:t>
            </a:r>
          </a:p>
        </p:txBody>
      </p:sp>
      <p:sp>
        <p:nvSpPr>
          <p:cNvPr id="5" name="Slide Number Placeholder 3">
            <a:extLst>
              <a:ext uri="{FF2B5EF4-FFF2-40B4-BE49-F238E27FC236}">
                <a16:creationId xmlns:a16="http://schemas.microsoft.com/office/drawing/2014/main" id="{079BA3C9-2BE2-37D1-B1DC-2C922CB97F41}"/>
              </a:ext>
            </a:extLst>
          </p:cNvPr>
          <p:cNvSpPr>
            <a:spLocks noGrp="1"/>
          </p:cNvSpPr>
          <p:nvPr>
            <p:ph type="sldNum" sz="quarter" idx="4"/>
          </p:nvPr>
        </p:nvSpPr>
        <p:spPr>
          <a:xfrm>
            <a:off x="8912400" y="6505200"/>
            <a:ext cx="2743200" cy="144000"/>
          </a:xfrm>
          <a:prstGeom prst="rect">
            <a:avLst/>
          </a:prstGeom>
        </p:spPr>
        <p:txBody>
          <a:bodyPr vert="horz" lIns="0" tIns="0" rIns="0" bIns="0" rtlCol="0" anchor="ctr"/>
          <a:lstStyle>
            <a:lvl1pPr algn="r">
              <a:defRPr sz="8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fld id="{ADD6FEE5-4C5E-9B47-B172-13D1EA355656}" type="slidenum">
              <a:rPr lang="en-US" smtClean="0"/>
              <a:pPr/>
              <a:t>‹#›</a:t>
            </a:fld>
            <a:endParaRPr lang="en-US"/>
          </a:p>
        </p:txBody>
      </p:sp>
      <p:sp>
        <p:nvSpPr>
          <p:cNvPr id="3" name="Text Placeholder 12">
            <a:extLst>
              <a:ext uri="{FF2B5EF4-FFF2-40B4-BE49-F238E27FC236}">
                <a16:creationId xmlns:a16="http://schemas.microsoft.com/office/drawing/2014/main" id="{2936C47E-C26C-48DE-0998-2A9CC2498BAA}"/>
              </a:ext>
            </a:extLst>
          </p:cNvPr>
          <p:cNvSpPr>
            <a:spLocks noGrp="1"/>
          </p:cNvSpPr>
          <p:nvPr>
            <p:ph type="body" sz="quarter" idx="13" hasCustomPrompt="1"/>
          </p:nvPr>
        </p:nvSpPr>
        <p:spPr>
          <a:xfrm>
            <a:off x="852321" y="2517216"/>
            <a:ext cx="2070491" cy="428087"/>
          </a:xfrm>
        </p:spPr>
        <p:txBody>
          <a:bodyPr>
            <a:noAutofit/>
          </a:bodyPr>
          <a:lstStyle>
            <a:lvl1pPr marL="0" indent="0">
              <a:buNone/>
              <a:defRPr sz="1200" b="1" cap="all" baseline="0">
                <a:solidFill>
                  <a:schemeClr val="accent4"/>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4" name="Picture Placeholder 14">
            <a:extLst>
              <a:ext uri="{FF2B5EF4-FFF2-40B4-BE49-F238E27FC236}">
                <a16:creationId xmlns:a16="http://schemas.microsoft.com/office/drawing/2014/main" id="{1CB83FDC-0ECB-3643-E072-543A06528813}"/>
              </a:ext>
            </a:extLst>
          </p:cNvPr>
          <p:cNvSpPr>
            <a:spLocks noGrp="1"/>
          </p:cNvSpPr>
          <p:nvPr>
            <p:ph type="pic" sz="quarter" idx="24" hasCustomPrompt="1"/>
          </p:nvPr>
        </p:nvSpPr>
        <p:spPr>
          <a:xfrm>
            <a:off x="1002902" y="1304688"/>
            <a:ext cx="2011680" cy="1016422"/>
          </a:xfrm>
          <a:blipFill>
            <a:blip r:embed="rId2"/>
            <a:stretch>
              <a:fillRect/>
            </a:stretch>
          </a:blipFill>
          <a:ln>
            <a:noFill/>
          </a:ln>
          <a:effectLst/>
        </p:spPr>
        <p:txBody>
          <a:bodyPr/>
          <a:lstStyle>
            <a:lvl1pPr marL="0" indent="0">
              <a:buNone/>
              <a:defRPr/>
            </a:lvl1pPr>
          </a:lstStyle>
          <a:p>
            <a:r>
              <a:rPr lang="en-US"/>
              <a:t> </a:t>
            </a:r>
          </a:p>
        </p:txBody>
      </p:sp>
      <p:sp>
        <p:nvSpPr>
          <p:cNvPr id="12" name="Rectangle 11">
            <a:extLst>
              <a:ext uri="{FF2B5EF4-FFF2-40B4-BE49-F238E27FC236}">
                <a16:creationId xmlns:a16="http://schemas.microsoft.com/office/drawing/2014/main" id="{792D8B28-BA18-3FC5-A35A-38CE77BCF77C}"/>
              </a:ext>
            </a:extLst>
          </p:cNvPr>
          <p:cNvSpPr>
            <a:spLocks/>
          </p:cNvSpPr>
          <p:nvPr userDrawn="1"/>
        </p:nvSpPr>
        <p:spPr>
          <a:xfrm>
            <a:off x="852320" y="1154107"/>
            <a:ext cx="2313432" cy="1317585"/>
          </a:xfrm>
          <a:prstGeom prst="rect">
            <a:avLst/>
          </a:prstGeom>
          <a:noFill/>
          <a:ln w="952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Placeholder 12">
            <a:extLst>
              <a:ext uri="{FF2B5EF4-FFF2-40B4-BE49-F238E27FC236}">
                <a16:creationId xmlns:a16="http://schemas.microsoft.com/office/drawing/2014/main" id="{2915B248-B5DA-2FEC-E2B9-AEF3B4A749CC}"/>
              </a:ext>
            </a:extLst>
          </p:cNvPr>
          <p:cNvSpPr>
            <a:spLocks noGrp="1"/>
          </p:cNvSpPr>
          <p:nvPr>
            <p:ph type="body" sz="quarter" idx="25" hasCustomPrompt="1"/>
          </p:nvPr>
        </p:nvSpPr>
        <p:spPr>
          <a:xfrm>
            <a:off x="852321" y="4247666"/>
            <a:ext cx="2070491" cy="428087"/>
          </a:xfrm>
        </p:spPr>
        <p:txBody>
          <a:bodyPr>
            <a:noAutofit/>
          </a:bodyPr>
          <a:lstStyle>
            <a:lvl1pPr marL="0" indent="0">
              <a:buNone/>
              <a:defRPr sz="1200" b="1" cap="all" baseline="0">
                <a:solidFill>
                  <a:schemeClr val="accent4"/>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14" name="Picture Placeholder 14">
            <a:extLst>
              <a:ext uri="{FF2B5EF4-FFF2-40B4-BE49-F238E27FC236}">
                <a16:creationId xmlns:a16="http://schemas.microsoft.com/office/drawing/2014/main" id="{A8E1CCFE-055B-8276-5A94-1DF9552FAF1C}"/>
              </a:ext>
            </a:extLst>
          </p:cNvPr>
          <p:cNvSpPr>
            <a:spLocks noGrp="1"/>
          </p:cNvSpPr>
          <p:nvPr>
            <p:ph type="pic" sz="quarter" idx="26" hasCustomPrompt="1"/>
          </p:nvPr>
        </p:nvSpPr>
        <p:spPr>
          <a:xfrm>
            <a:off x="1002902" y="3035138"/>
            <a:ext cx="2011680" cy="1016422"/>
          </a:xfrm>
          <a:blipFill>
            <a:blip r:embed="rId2"/>
            <a:stretch>
              <a:fillRect/>
            </a:stretch>
          </a:blipFill>
          <a:ln>
            <a:noFill/>
          </a:ln>
          <a:effectLst/>
        </p:spPr>
        <p:txBody>
          <a:bodyPr/>
          <a:lstStyle>
            <a:lvl1pPr marL="0" indent="0">
              <a:buNone/>
              <a:defRPr/>
            </a:lvl1pPr>
          </a:lstStyle>
          <a:p>
            <a:r>
              <a:rPr lang="en-US"/>
              <a:t> </a:t>
            </a:r>
          </a:p>
        </p:txBody>
      </p:sp>
      <p:sp>
        <p:nvSpPr>
          <p:cNvPr id="16" name="Rectangle 15">
            <a:extLst>
              <a:ext uri="{FF2B5EF4-FFF2-40B4-BE49-F238E27FC236}">
                <a16:creationId xmlns:a16="http://schemas.microsoft.com/office/drawing/2014/main" id="{CDEDE480-7409-070B-27B3-D164C14542B4}"/>
              </a:ext>
            </a:extLst>
          </p:cNvPr>
          <p:cNvSpPr>
            <a:spLocks/>
          </p:cNvSpPr>
          <p:nvPr userDrawn="1"/>
        </p:nvSpPr>
        <p:spPr>
          <a:xfrm>
            <a:off x="852320" y="2884557"/>
            <a:ext cx="2313432" cy="1317585"/>
          </a:xfrm>
          <a:prstGeom prst="rect">
            <a:avLst/>
          </a:prstGeom>
          <a:noFill/>
          <a:ln w="952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 Placeholder 12">
            <a:extLst>
              <a:ext uri="{FF2B5EF4-FFF2-40B4-BE49-F238E27FC236}">
                <a16:creationId xmlns:a16="http://schemas.microsoft.com/office/drawing/2014/main" id="{85A3C831-9D3C-21A7-AB13-24676D32734A}"/>
              </a:ext>
            </a:extLst>
          </p:cNvPr>
          <p:cNvSpPr>
            <a:spLocks noGrp="1"/>
          </p:cNvSpPr>
          <p:nvPr>
            <p:ph type="body" sz="quarter" idx="27" hasCustomPrompt="1"/>
          </p:nvPr>
        </p:nvSpPr>
        <p:spPr>
          <a:xfrm>
            <a:off x="841373" y="5986488"/>
            <a:ext cx="2070491" cy="428087"/>
          </a:xfrm>
        </p:spPr>
        <p:txBody>
          <a:bodyPr>
            <a:noAutofit/>
          </a:bodyPr>
          <a:lstStyle>
            <a:lvl1pPr marL="0" indent="0">
              <a:buNone/>
              <a:defRPr sz="1200" b="1" cap="all" baseline="0">
                <a:solidFill>
                  <a:schemeClr val="accent4"/>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24" name="Picture Placeholder 14">
            <a:extLst>
              <a:ext uri="{FF2B5EF4-FFF2-40B4-BE49-F238E27FC236}">
                <a16:creationId xmlns:a16="http://schemas.microsoft.com/office/drawing/2014/main" id="{78246988-FC92-3BA7-D01E-2E19BC71B407}"/>
              </a:ext>
            </a:extLst>
          </p:cNvPr>
          <p:cNvSpPr>
            <a:spLocks noGrp="1"/>
          </p:cNvSpPr>
          <p:nvPr>
            <p:ph type="pic" sz="quarter" idx="28" hasCustomPrompt="1"/>
          </p:nvPr>
        </p:nvSpPr>
        <p:spPr>
          <a:xfrm>
            <a:off x="991954" y="4773960"/>
            <a:ext cx="2011680" cy="1016422"/>
          </a:xfrm>
          <a:blipFill>
            <a:blip r:embed="rId2"/>
            <a:stretch>
              <a:fillRect/>
            </a:stretch>
          </a:blipFill>
          <a:ln>
            <a:noFill/>
          </a:ln>
          <a:effectLst/>
        </p:spPr>
        <p:txBody>
          <a:bodyPr/>
          <a:lstStyle>
            <a:lvl1pPr marL="0" indent="0">
              <a:buNone/>
              <a:defRPr/>
            </a:lvl1pPr>
          </a:lstStyle>
          <a:p>
            <a:r>
              <a:rPr lang="en-US"/>
              <a:t> </a:t>
            </a:r>
          </a:p>
        </p:txBody>
      </p:sp>
      <p:sp>
        <p:nvSpPr>
          <p:cNvPr id="25" name="Rectangle 24">
            <a:extLst>
              <a:ext uri="{FF2B5EF4-FFF2-40B4-BE49-F238E27FC236}">
                <a16:creationId xmlns:a16="http://schemas.microsoft.com/office/drawing/2014/main" id="{966F4EAC-7291-63E5-2EEF-9EB315700637}"/>
              </a:ext>
            </a:extLst>
          </p:cNvPr>
          <p:cNvSpPr>
            <a:spLocks/>
          </p:cNvSpPr>
          <p:nvPr userDrawn="1"/>
        </p:nvSpPr>
        <p:spPr>
          <a:xfrm>
            <a:off x="841372" y="4623379"/>
            <a:ext cx="2313432" cy="1317585"/>
          </a:xfrm>
          <a:prstGeom prst="rect">
            <a:avLst/>
          </a:prstGeom>
          <a:noFill/>
          <a:ln w="952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 Placeholder 12">
            <a:extLst>
              <a:ext uri="{FF2B5EF4-FFF2-40B4-BE49-F238E27FC236}">
                <a16:creationId xmlns:a16="http://schemas.microsoft.com/office/drawing/2014/main" id="{E45698D3-0857-2B63-4068-AFF912E1A1DF}"/>
              </a:ext>
            </a:extLst>
          </p:cNvPr>
          <p:cNvSpPr>
            <a:spLocks noGrp="1"/>
          </p:cNvSpPr>
          <p:nvPr>
            <p:ph type="body" sz="quarter" idx="29" hasCustomPrompt="1"/>
          </p:nvPr>
        </p:nvSpPr>
        <p:spPr>
          <a:xfrm>
            <a:off x="3567167" y="2517216"/>
            <a:ext cx="2070491" cy="428087"/>
          </a:xfrm>
        </p:spPr>
        <p:txBody>
          <a:bodyPr>
            <a:noAutofit/>
          </a:bodyPr>
          <a:lstStyle>
            <a:lvl1pPr marL="0" indent="0">
              <a:buNone/>
              <a:defRPr sz="1200" b="1" cap="all" baseline="0">
                <a:solidFill>
                  <a:schemeClr val="accent4"/>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27" name="Picture Placeholder 14">
            <a:extLst>
              <a:ext uri="{FF2B5EF4-FFF2-40B4-BE49-F238E27FC236}">
                <a16:creationId xmlns:a16="http://schemas.microsoft.com/office/drawing/2014/main" id="{13887E5B-8286-2194-5457-EB0B3FDFF2B7}"/>
              </a:ext>
            </a:extLst>
          </p:cNvPr>
          <p:cNvSpPr>
            <a:spLocks noGrp="1"/>
          </p:cNvSpPr>
          <p:nvPr>
            <p:ph type="pic" sz="quarter" idx="30" hasCustomPrompt="1"/>
          </p:nvPr>
        </p:nvSpPr>
        <p:spPr>
          <a:xfrm>
            <a:off x="3717748" y="1304688"/>
            <a:ext cx="2011680" cy="1016422"/>
          </a:xfrm>
          <a:blipFill>
            <a:blip r:embed="rId2"/>
            <a:stretch>
              <a:fillRect/>
            </a:stretch>
          </a:blipFill>
          <a:ln>
            <a:noFill/>
          </a:ln>
          <a:effectLst/>
        </p:spPr>
        <p:txBody>
          <a:bodyPr/>
          <a:lstStyle>
            <a:lvl1pPr marL="0" indent="0">
              <a:buNone/>
              <a:defRPr/>
            </a:lvl1pPr>
          </a:lstStyle>
          <a:p>
            <a:r>
              <a:rPr lang="en-US"/>
              <a:t> </a:t>
            </a:r>
          </a:p>
        </p:txBody>
      </p:sp>
      <p:sp>
        <p:nvSpPr>
          <p:cNvPr id="28" name="Rectangle 27">
            <a:extLst>
              <a:ext uri="{FF2B5EF4-FFF2-40B4-BE49-F238E27FC236}">
                <a16:creationId xmlns:a16="http://schemas.microsoft.com/office/drawing/2014/main" id="{83C2EF5D-449D-3A45-E64F-EC82BBF92ED7}"/>
              </a:ext>
            </a:extLst>
          </p:cNvPr>
          <p:cNvSpPr>
            <a:spLocks/>
          </p:cNvSpPr>
          <p:nvPr userDrawn="1"/>
        </p:nvSpPr>
        <p:spPr>
          <a:xfrm>
            <a:off x="3567166" y="1154107"/>
            <a:ext cx="2313432" cy="1317585"/>
          </a:xfrm>
          <a:prstGeom prst="rect">
            <a:avLst/>
          </a:prstGeom>
          <a:noFill/>
          <a:ln w="952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 Placeholder 12">
            <a:extLst>
              <a:ext uri="{FF2B5EF4-FFF2-40B4-BE49-F238E27FC236}">
                <a16:creationId xmlns:a16="http://schemas.microsoft.com/office/drawing/2014/main" id="{41D78890-9681-8719-1D53-55828E678934}"/>
              </a:ext>
            </a:extLst>
          </p:cNvPr>
          <p:cNvSpPr>
            <a:spLocks noGrp="1"/>
          </p:cNvSpPr>
          <p:nvPr>
            <p:ph type="body" sz="quarter" idx="31" hasCustomPrompt="1"/>
          </p:nvPr>
        </p:nvSpPr>
        <p:spPr>
          <a:xfrm>
            <a:off x="3567167" y="4247666"/>
            <a:ext cx="2070491" cy="428087"/>
          </a:xfrm>
        </p:spPr>
        <p:txBody>
          <a:bodyPr>
            <a:noAutofit/>
          </a:bodyPr>
          <a:lstStyle>
            <a:lvl1pPr marL="0" indent="0">
              <a:buNone/>
              <a:defRPr sz="1200" b="1" cap="all" baseline="0">
                <a:solidFill>
                  <a:schemeClr val="accent4"/>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30" name="Picture Placeholder 14">
            <a:extLst>
              <a:ext uri="{FF2B5EF4-FFF2-40B4-BE49-F238E27FC236}">
                <a16:creationId xmlns:a16="http://schemas.microsoft.com/office/drawing/2014/main" id="{D7D7E7C3-AAB2-E30F-2591-D4857E167981}"/>
              </a:ext>
            </a:extLst>
          </p:cNvPr>
          <p:cNvSpPr>
            <a:spLocks noGrp="1"/>
          </p:cNvSpPr>
          <p:nvPr>
            <p:ph type="pic" sz="quarter" idx="32" hasCustomPrompt="1"/>
          </p:nvPr>
        </p:nvSpPr>
        <p:spPr>
          <a:xfrm>
            <a:off x="3717748" y="3035138"/>
            <a:ext cx="2011680" cy="1016422"/>
          </a:xfrm>
          <a:blipFill>
            <a:blip r:embed="rId2"/>
            <a:stretch>
              <a:fillRect/>
            </a:stretch>
          </a:blipFill>
          <a:ln>
            <a:noFill/>
          </a:ln>
          <a:effectLst/>
        </p:spPr>
        <p:txBody>
          <a:bodyPr/>
          <a:lstStyle>
            <a:lvl1pPr marL="0" indent="0">
              <a:buNone/>
              <a:defRPr/>
            </a:lvl1pPr>
          </a:lstStyle>
          <a:p>
            <a:r>
              <a:rPr lang="en-US"/>
              <a:t> </a:t>
            </a:r>
          </a:p>
        </p:txBody>
      </p:sp>
      <p:sp>
        <p:nvSpPr>
          <p:cNvPr id="31" name="Rectangle 30">
            <a:extLst>
              <a:ext uri="{FF2B5EF4-FFF2-40B4-BE49-F238E27FC236}">
                <a16:creationId xmlns:a16="http://schemas.microsoft.com/office/drawing/2014/main" id="{5AFD4DA8-7504-80E8-5B24-A05D2112B73E}"/>
              </a:ext>
            </a:extLst>
          </p:cNvPr>
          <p:cNvSpPr>
            <a:spLocks/>
          </p:cNvSpPr>
          <p:nvPr userDrawn="1"/>
        </p:nvSpPr>
        <p:spPr>
          <a:xfrm>
            <a:off x="3567166" y="2884557"/>
            <a:ext cx="2313432" cy="1317585"/>
          </a:xfrm>
          <a:prstGeom prst="rect">
            <a:avLst/>
          </a:prstGeom>
          <a:noFill/>
          <a:ln w="952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 Placeholder 12">
            <a:extLst>
              <a:ext uri="{FF2B5EF4-FFF2-40B4-BE49-F238E27FC236}">
                <a16:creationId xmlns:a16="http://schemas.microsoft.com/office/drawing/2014/main" id="{6EF671EB-A2A8-5336-5778-132BD5C2A6E3}"/>
              </a:ext>
            </a:extLst>
          </p:cNvPr>
          <p:cNvSpPr>
            <a:spLocks noGrp="1"/>
          </p:cNvSpPr>
          <p:nvPr>
            <p:ph type="body" sz="quarter" idx="33" hasCustomPrompt="1"/>
          </p:nvPr>
        </p:nvSpPr>
        <p:spPr>
          <a:xfrm>
            <a:off x="3556219" y="5986488"/>
            <a:ext cx="2070491" cy="428087"/>
          </a:xfrm>
        </p:spPr>
        <p:txBody>
          <a:bodyPr>
            <a:noAutofit/>
          </a:bodyPr>
          <a:lstStyle>
            <a:lvl1pPr marL="0" indent="0">
              <a:buNone/>
              <a:defRPr sz="1200" b="1" cap="all" baseline="0">
                <a:solidFill>
                  <a:schemeClr val="accent4"/>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33" name="Picture Placeholder 14">
            <a:extLst>
              <a:ext uri="{FF2B5EF4-FFF2-40B4-BE49-F238E27FC236}">
                <a16:creationId xmlns:a16="http://schemas.microsoft.com/office/drawing/2014/main" id="{89508DDD-315B-421B-32A0-C8E9459BE739}"/>
              </a:ext>
            </a:extLst>
          </p:cNvPr>
          <p:cNvSpPr>
            <a:spLocks noGrp="1"/>
          </p:cNvSpPr>
          <p:nvPr>
            <p:ph type="pic" sz="quarter" idx="34" hasCustomPrompt="1"/>
          </p:nvPr>
        </p:nvSpPr>
        <p:spPr>
          <a:xfrm>
            <a:off x="3706800" y="4773960"/>
            <a:ext cx="2011680" cy="1016422"/>
          </a:xfrm>
          <a:blipFill>
            <a:blip r:embed="rId2"/>
            <a:stretch>
              <a:fillRect/>
            </a:stretch>
          </a:blipFill>
          <a:ln>
            <a:noFill/>
          </a:ln>
          <a:effectLst/>
        </p:spPr>
        <p:txBody>
          <a:bodyPr/>
          <a:lstStyle>
            <a:lvl1pPr marL="0" indent="0">
              <a:buNone/>
              <a:defRPr/>
            </a:lvl1pPr>
          </a:lstStyle>
          <a:p>
            <a:r>
              <a:rPr lang="en-US"/>
              <a:t> </a:t>
            </a:r>
          </a:p>
        </p:txBody>
      </p:sp>
      <p:sp>
        <p:nvSpPr>
          <p:cNvPr id="34" name="Rectangle 33">
            <a:extLst>
              <a:ext uri="{FF2B5EF4-FFF2-40B4-BE49-F238E27FC236}">
                <a16:creationId xmlns:a16="http://schemas.microsoft.com/office/drawing/2014/main" id="{E5C237A8-BE93-943E-4C9D-23547008BEF6}"/>
              </a:ext>
            </a:extLst>
          </p:cNvPr>
          <p:cNvSpPr>
            <a:spLocks/>
          </p:cNvSpPr>
          <p:nvPr userDrawn="1"/>
        </p:nvSpPr>
        <p:spPr>
          <a:xfrm>
            <a:off x="3556218" y="4623379"/>
            <a:ext cx="2313432" cy="1317585"/>
          </a:xfrm>
          <a:prstGeom prst="rect">
            <a:avLst/>
          </a:prstGeom>
          <a:noFill/>
          <a:ln w="952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 Placeholder 12">
            <a:extLst>
              <a:ext uri="{FF2B5EF4-FFF2-40B4-BE49-F238E27FC236}">
                <a16:creationId xmlns:a16="http://schemas.microsoft.com/office/drawing/2014/main" id="{08A30990-DC7F-1E95-5DAF-2286348264B5}"/>
              </a:ext>
            </a:extLst>
          </p:cNvPr>
          <p:cNvSpPr>
            <a:spLocks noGrp="1"/>
          </p:cNvSpPr>
          <p:nvPr>
            <p:ph type="body" sz="quarter" idx="35" hasCustomPrompt="1"/>
          </p:nvPr>
        </p:nvSpPr>
        <p:spPr>
          <a:xfrm>
            <a:off x="6292961" y="2517216"/>
            <a:ext cx="2070491" cy="428087"/>
          </a:xfrm>
        </p:spPr>
        <p:txBody>
          <a:bodyPr>
            <a:noAutofit/>
          </a:bodyPr>
          <a:lstStyle>
            <a:lvl1pPr marL="0" indent="0">
              <a:buNone/>
              <a:defRPr sz="1200" b="1" cap="all" baseline="0">
                <a:solidFill>
                  <a:schemeClr val="accent4"/>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36" name="Picture Placeholder 14">
            <a:extLst>
              <a:ext uri="{FF2B5EF4-FFF2-40B4-BE49-F238E27FC236}">
                <a16:creationId xmlns:a16="http://schemas.microsoft.com/office/drawing/2014/main" id="{1DC979C4-237F-0D5C-A819-E41DED36ABBA}"/>
              </a:ext>
            </a:extLst>
          </p:cNvPr>
          <p:cNvSpPr>
            <a:spLocks noGrp="1"/>
          </p:cNvSpPr>
          <p:nvPr>
            <p:ph type="pic" sz="quarter" idx="36" hasCustomPrompt="1"/>
          </p:nvPr>
        </p:nvSpPr>
        <p:spPr>
          <a:xfrm>
            <a:off x="6443542" y="1304688"/>
            <a:ext cx="2011680" cy="1016422"/>
          </a:xfrm>
          <a:blipFill>
            <a:blip r:embed="rId2"/>
            <a:stretch>
              <a:fillRect/>
            </a:stretch>
          </a:blipFill>
          <a:ln>
            <a:noFill/>
          </a:ln>
          <a:effectLst/>
        </p:spPr>
        <p:txBody>
          <a:bodyPr/>
          <a:lstStyle>
            <a:lvl1pPr marL="0" indent="0">
              <a:buNone/>
              <a:defRPr/>
            </a:lvl1pPr>
          </a:lstStyle>
          <a:p>
            <a:r>
              <a:rPr lang="en-US"/>
              <a:t> </a:t>
            </a:r>
          </a:p>
        </p:txBody>
      </p:sp>
      <p:sp>
        <p:nvSpPr>
          <p:cNvPr id="37" name="Rectangle 36">
            <a:extLst>
              <a:ext uri="{FF2B5EF4-FFF2-40B4-BE49-F238E27FC236}">
                <a16:creationId xmlns:a16="http://schemas.microsoft.com/office/drawing/2014/main" id="{AEF99D04-7253-1A07-013A-C7DC1CF7C120}"/>
              </a:ext>
            </a:extLst>
          </p:cNvPr>
          <p:cNvSpPr>
            <a:spLocks/>
          </p:cNvSpPr>
          <p:nvPr userDrawn="1"/>
        </p:nvSpPr>
        <p:spPr>
          <a:xfrm>
            <a:off x="6292960" y="1154107"/>
            <a:ext cx="2313432" cy="1317585"/>
          </a:xfrm>
          <a:prstGeom prst="rect">
            <a:avLst/>
          </a:prstGeom>
          <a:noFill/>
          <a:ln w="952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 Placeholder 12">
            <a:extLst>
              <a:ext uri="{FF2B5EF4-FFF2-40B4-BE49-F238E27FC236}">
                <a16:creationId xmlns:a16="http://schemas.microsoft.com/office/drawing/2014/main" id="{59C12AFB-8D9B-54E8-A59D-B14C173D5E75}"/>
              </a:ext>
            </a:extLst>
          </p:cNvPr>
          <p:cNvSpPr>
            <a:spLocks noGrp="1"/>
          </p:cNvSpPr>
          <p:nvPr>
            <p:ph type="body" sz="quarter" idx="37" hasCustomPrompt="1"/>
          </p:nvPr>
        </p:nvSpPr>
        <p:spPr>
          <a:xfrm>
            <a:off x="6292961" y="4247666"/>
            <a:ext cx="2070491" cy="428087"/>
          </a:xfrm>
        </p:spPr>
        <p:txBody>
          <a:bodyPr>
            <a:noAutofit/>
          </a:bodyPr>
          <a:lstStyle>
            <a:lvl1pPr marL="0" indent="0">
              <a:buNone/>
              <a:defRPr sz="1200" b="1" cap="all" baseline="0">
                <a:solidFill>
                  <a:schemeClr val="accent4"/>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39" name="Picture Placeholder 14">
            <a:extLst>
              <a:ext uri="{FF2B5EF4-FFF2-40B4-BE49-F238E27FC236}">
                <a16:creationId xmlns:a16="http://schemas.microsoft.com/office/drawing/2014/main" id="{5B69B1C1-0567-BC2A-58DC-C67DC36767C2}"/>
              </a:ext>
            </a:extLst>
          </p:cNvPr>
          <p:cNvSpPr>
            <a:spLocks noGrp="1"/>
          </p:cNvSpPr>
          <p:nvPr>
            <p:ph type="pic" sz="quarter" idx="38" hasCustomPrompt="1"/>
          </p:nvPr>
        </p:nvSpPr>
        <p:spPr>
          <a:xfrm>
            <a:off x="6443542" y="3035138"/>
            <a:ext cx="2011680" cy="1016422"/>
          </a:xfrm>
          <a:blipFill>
            <a:blip r:embed="rId2"/>
            <a:stretch>
              <a:fillRect/>
            </a:stretch>
          </a:blipFill>
          <a:ln>
            <a:noFill/>
          </a:ln>
          <a:effectLst/>
        </p:spPr>
        <p:txBody>
          <a:bodyPr/>
          <a:lstStyle>
            <a:lvl1pPr marL="0" indent="0">
              <a:buNone/>
              <a:defRPr/>
            </a:lvl1pPr>
          </a:lstStyle>
          <a:p>
            <a:r>
              <a:rPr lang="en-US"/>
              <a:t> </a:t>
            </a:r>
          </a:p>
        </p:txBody>
      </p:sp>
      <p:sp>
        <p:nvSpPr>
          <p:cNvPr id="40" name="Rectangle 39">
            <a:extLst>
              <a:ext uri="{FF2B5EF4-FFF2-40B4-BE49-F238E27FC236}">
                <a16:creationId xmlns:a16="http://schemas.microsoft.com/office/drawing/2014/main" id="{5147DE13-0B43-FCE2-A423-8D99F6338655}"/>
              </a:ext>
            </a:extLst>
          </p:cNvPr>
          <p:cNvSpPr>
            <a:spLocks/>
          </p:cNvSpPr>
          <p:nvPr userDrawn="1"/>
        </p:nvSpPr>
        <p:spPr>
          <a:xfrm>
            <a:off x="6292960" y="2884557"/>
            <a:ext cx="2313432" cy="1317585"/>
          </a:xfrm>
          <a:prstGeom prst="rect">
            <a:avLst/>
          </a:prstGeom>
          <a:noFill/>
          <a:ln w="952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 Placeholder 12">
            <a:extLst>
              <a:ext uri="{FF2B5EF4-FFF2-40B4-BE49-F238E27FC236}">
                <a16:creationId xmlns:a16="http://schemas.microsoft.com/office/drawing/2014/main" id="{2E69814F-76AD-795C-09C0-AC75ACF4D09E}"/>
              </a:ext>
            </a:extLst>
          </p:cNvPr>
          <p:cNvSpPr>
            <a:spLocks noGrp="1"/>
          </p:cNvSpPr>
          <p:nvPr>
            <p:ph type="body" sz="quarter" idx="39" hasCustomPrompt="1"/>
          </p:nvPr>
        </p:nvSpPr>
        <p:spPr>
          <a:xfrm>
            <a:off x="6282013" y="5986488"/>
            <a:ext cx="2070491" cy="428087"/>
          </a:xfrm>
        </p:spPr>
        <p:txBody>
          <a:bodyPr>
            <a:noAutofit/>
          </a:bodyPr>
          <a:lstStyle>
            <a:lvl1pPr marL="0" indent="0">
              <a:buNone/>
              <a:defRPr sz="1200" b="1" cap="all" baseline="0">
                <a:solidFill>
                  <a:schemeClr val="accent4"/>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42" name="Picture Placeholder 14">
            <a:extLst>
              <a:ext uri="{FF2B5EF4-FFF2-40B4-BE49-F238E27FC236}">
                <a16:creationId xmlns:a16="http://schemas.microsoft.com/office/drawing/2014/main" id="{FAAB54E3-A8B5-CC55-CB9D-A35E03581054}"/>
              </a:ext>
            </a:extLst>
          </p:cNvPr>
          <p:cNvSpPr>
            <a:spLocks noGrp="1"/>
          </p:cNvSpPr>
          <p:nvPr>
            <p:ph type="pic" sz="quarter" idx="40" hasCustomPrompt="1"/>
          </p:nvPr>
        </p:nvSpPr>
        <p:spPr>
          <a:xfrm>
            <a:off x="6432594" y="4773960"/>
            <a:ext cx="2011680" cy="1016422"/>
          </a:xfrm>
          <a:blipFill>
            <a:blip r:embed="rId2"/>
            <a:stretch>
              <a:fillRect/>
            </a:stretch>
          </a:blipFill>
          <a:ln>
            <a:noFill/>
          </a:ln>
          <a:effectLst/>
        </p:spPr>
        <p:txBody>
          <a:bodyPr/>
          <a:lstStyle>
            <a:lvl1pPr marL="0" indent="0">
              <a:buNone/>
              <a:defRPr/>
            </a:lvl1pPr>
          </a:lstStyle>
          <a:p>
            <a:r>
              <a:rPr lang="en-US"/>
              <a:t> </a:t>
            </a:r>
          </a:p>
        </p:txBody>
      </p:sp>
      <p:sp>
        <p:nvSpPr>
          <p:cNvPr id="43" name="Rectangle 42">
            <a:extLst>
              <a:ext uri="{FF2B5EF4-FFF2-40B4-BE49-F238E27FC236}">
                <a16:creationId xmlns:a16="http://schemas.microsoft.com/office/drawing/2014/main" id="{23156210-2593-F9A6-8A88-4F856DB8401A}"/>
              </a:ext>
            </a:extLst>
          </p:cNvPr>
          <p:cNvSpPr>
            <a:spLocks/>
          </p:cNvSpPr>
          <p:nvPr userDrawn="1"/>
        </p:nvSpPr>
        <p:spPr>
          <a:xfrm>
            <a:off x="6282012" y="4623379"/>
            <a:ext cx="2313432" cy="1317585"/>
          </a:xfrm>
          <a:prstGeom prst="rect">
            <a:avLst/>
          </a:prstGeom>
          <a:noFill/>
          <a:ln w="952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Text Placeholder 12">
            <a:extLst>
              <a:ext uri="{FF2B5EF4-FFF2-40B4-BE49-F238E27FC236}">
                <a16:creationId xmlns:a16="http://schemas.microsoft.com/office/drawing/2014/main" id="{72E1C254-F885-A0C5-49A3-3BF8A6FDA860}"/>
              </a:ext>
            </a:extLst>
          </p:cNvPr>
          <p:cNvSpPr>
            <a:spLocks noGrp="1"/>
          </p:cNvSpPr>
          <p:nvPr>
            <p:ph type="body" sz="quarter" idx="41" hasCustomPrompt="1"/>
          </p:nvPr>
        </p:nvSpPr>
        <p:spPr>
          <a:xfrm>
            <a:off x="9015526" y="2527156"/>
            <a:ext cx="2070491" cy="428087"/>
          </a:xfrm>
        </p:spPr>
        <p:txBody>
          <a:bodyPr>
            <a:noAutofit/>
          </a:bodyPr>
          <a:lstStyle>
            <a:lvl1pPr marL="0" indent="0">
              <a:buNone/>
              <a:defRPr sz="1200" b="1" cap="all" baseline="0">
                <a:solidFill>
                  <a:schemeClr val="accent4"/>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45" name="Picture Placeholder 14">
            <a:extLst>
              <a:ext uri="{FF2B5EF4-FFF2-40B4-BE49-F238E27FC236}">
                <a16:creationId xmlns:a16="http://schemas.microsoft.com/office/drawing/2014/main" id="{CEFD7581-0DA6-9011-2612-E2E1F7EDDD81}"/>
              </a:ext>
            </a:extLst>
          </p:cNvPr>
          <p:cNvSpPr>
            <a:spLocks noGrp="1"/>
          </p:cNvSpPr>
          <p:nvPr>
            <p:ph type="pic" sz="quarter" idx="42" hasCustomPrompt="1"/>
          </p:nvPr>
        </p:nvSpPr>
        <p:spPr>
          <a:xfrm>
            <a:off x="9166107" y="1314628"/>
            <a:ext cx="2011680" cy="1016422"/>
          </a:xfrm>
          <a:blipFill>
            <a:blip r:embed="rId2"/>
            <a:stretch>
              <a:fillRect/>
            </a:stretch>
          </a:blipFill>
          <a:ln>
            <a:noFill/>
          </a:ln>
          <a:effectLst/>
        </p:spPr>
        <p:txBody>
          <a:bodyPr/>
          <a:lstStyle>
            <a:lvl1pPr marL="0" indent="0">
              <a:buNone/>
              <a:defRPr/>
            </a:lvl1pPr>
          </a:lstStyle>
          <a:p>
            <a:r>
              <a:rPr lang="en-US"/>
              <a:t> </a:t>
            </a:r>
          </a:p>
        </p:txBody>
      </p:sp>
      <p:sp>
        <p:nvSpPr>
          <p:cNvPr id="46" name="Rectangle 45">
            <a:extLst>
              <a:ext uri="{FF2B5EF4-FFF2-40B4-BE49-F238E27FC236}">
                <a16:creationId xmlns:a16="http://schemas.microsoft.com/office/drawing/2014/main" id="{AEC94AF0-F616-263E-039D-8B8C12C58ADA}"/>
              </a:ext>
            </a:extLst>
          </p:cNvPr>
          <p:cNvSpPr>
            <a:spLocks/>
          </p:cNvSpPr>
          <p:nvPr userDrawn="1"/>
        </p:nvSpPr>
        <p:spPr>
          <a:xfrm>
            <a:off x="9015525" y="1164047"/>
            <a:ext cx="2313432" cy="1317585"/>
          </a:xfrm>
          <a:prstGeom prst="rect">
            <a:avLst/>
          </a:prstGeom>
          <a:noFill/>
          <a:ln w="952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Text Placeholder 12">
            <a:extLst>
              <a:ext uri="{FF2B5EF4-FFF2-40B4-BE49-F238E27FC236}">
                <a16:creationId xmlns:a16="http://schemas.microsoft.com/office/drawing/2014/main" id="{53EF10CA-7E71-085A-4DBF-413185310CAA}"/>
              </a:ext>
            </a:extLst>
          </p:cNvPr>
          <p:cNvSpPr>
            <a:spLocks noGrp="1"/>
          </p:cNvSpPr>
          <p:nvPr>
            <p:ph type="body" sz="quarter" idx="43" hasCustomPrompt="1"/>
          </p:nvPr>
        </p:nvSpPr>
        <p:spPr>
          <a:xfrm>
            <a:off x="9015526" y="4257606"/>
            <a:ext cx="2070491" cy="428087"/>
          </a:xfrm>
        </p:spPr>
        <p:txBody>
          <a:bodyPr>
            <a:noAutofit/>
          </a:bodyPr>
          <a:lstStyle>
            <a:lvl1pPr marL="0" indent="0">
              <a:buNone/>
              <a:defRPr sz="1200" b="1" cap="all" baseline="0">
                <a:solidFill>
                  <a:schemeClr val="accent4"/>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48" name="Picture Placeholder 14">
            <a:extLst>
              <a:ext uri="{FF2B5EF4-FFF2-40B4-BE49-F238E27FC236}">
                <a16:creationId xmlns:a16="http://schemas.microsoft.com/office/drawing/2014/main" id="{9DEF166F-B5DB-1963-6123-DAC61C67C05E}"/>
              </a:ext>
            </a:extLst>
          </p:cNvPr>
          <p:cNvSpPr>
            <a:spLocks noGrp="1"/>
          </p:cNvSpPr>
          <p:nvPr>
            <p:ph type="pic" sz="quarter" idx="44" hasCustomPrompt="1"/>
          </p:nvPr>
        </p:nvSpPr>
        <p:spPr>
          <a:xfrm>
            <a:off x="9166107" y="3045078"/>
            <a:ext cx="2011680" cy="1016422"/>
          </a:xfrm>
          <a:blipFill>
            <a:blip r:embed="rId2"/>
            <a:stretch>
              <a:fillRect/>
            </a:stretch>
          </a:blipFill>
          <a:ln>
            <a:noFill/>
          </a:ln>
          <a:effectLst/>
        </p:spPr>
        <p:txBody>
          <a:bodyPr/>
          <a:lstStyle>
            <a:lvl1pPr marL="0" indent="0">
              <a:buNone/>
              <a:defRPr/>
            </a:lvl1pPr>
          </a:lstStyle>
          <a:p>
            <a:r>
              <a:rPr lang="en-US"/>
              <a:t> </a:t>
            </a:r>
          </a:p>
        </p:txBody>
      </p:sp>
      <p:sp>
        <p:nvSpPr>
          <p:cNvPr id="49" name="Rectangle 48">
            <a:extLst>
              <a:ext uri="{FF2B5EF4-FFF2-40B4-BE49-F238E27FC236}">
                <a16:creationId xmlns:a16="http://schemas.microsoft.com/office/drawing/2014/main" id="{A2875F97-E866-8093-B987-8CDFE680BA48}"/>
              </a:ext>
            </a:extLst>
          </p:cNvPr>
          <p:cNvSpPr>
            <a:spLocks/>
          </p:cNvSpPr>
          <p:nvPr userDrawn="1"/>
        </p:nvSpPr>
        <p:spPr>
          <a:xfrm>
            <a:off x="9015525" y="2894497"/>
            <a:ext cx="2313432" cy="1317585"/>
          </a:xfrm>
          <a:prstGeom prst="rect">
            <a:avLst/>
          </a:prstGeom>
          <a:noFill/>
          <a:ln w="952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Text Placeholder 12">
            <a:extLst>
              <a:ext uri="{FF2B5EF4-FFF2-40B4-BE49-F238E27FC236}">
                <a16:creationId xmlns:a16="http://schemas.microsoft.com/office/drawing/2014/main" id="{AFAA28E0-9DBF-9CCF-871E-004A2989A733}"/>
              </a:ext>
            </a:extLst>
          </p:cNvPr>
          <p:cNvSpPr>
            <a:spLocks noGrp="1"/>
          </p:cNvSpPr>
          <p:nvPr>
            <p:ph type="body" sz="quarter" idx="45" hasCustomPrompt="1"/>
          </p:nvPr>
        </p:nvSpPr>
        <p:spPr>
          <a:xfrm>
            <a:off x="9004578" y="5996428"/>
            <a:ext cx="2070491" cy="428087"/>
          </a:xfrm>
        </p:spPr>
        <p:txBody>
          <a:bodyPr>
            <a:noAutofit/>
          </a:bodyPr>
          <a:lstStyle>
            <a:lvl1pPr marL="0" indent="0">
              <a:buNone/>
              <a:defRPr sz="1200" b="1" cap="all" baseline="0">
                <a:solidFill>
                  <a:schemeClr val="accent4"/>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51" name="Picture Placeholder 14">
            <a:extLst>
              <a:ext uri="{FF2B5EF4-FFF2-40B4-BE49-F238E27FC236}">
                <a16:creationId xmlns:a16="http://schemas.microsoft.com/office/drawing/2014/main" id="{BCB44819-DC1A-16DF-128E-308E4DDC8624}"/>
              </a:ext>
            </a:extLst>
          </p:cNvPr>
          <p:cNvSpPr>
            <a:spLocks noGrp="1"/>
          </p:cNvSpPr>
          <p:nvPr>
            <p:ph type="pic" sz="quarter" idx="46" hasCustomPrompt="1"/>
          </p:nvPr>
        </p:nvSpPr>
        <p:spPr>
          <a:xfrm>
            <a:off x="9155159" y="4783900"/>
            <a:ext cx="2011680" cy="1016422"/>
          </a:xfrm>
          <a:blipFill>
            <a:blip r:embed="rId2"/>
            <a:stretch>
              <a:fillRect/>
            </a:stretch>
          </a:blipFill>
          <a:ln>
            <a:noFill/>
          </a:ln>
          <a:effectLst/>
        </p:spPr>
        <p:txBody>
          <a:bodyPr/>
          <a:lstStyle>
            <a:lvl1pPr marL="0" indent="0">
              <a:buNone/>
              <a:defRPr/>
            </a:lvl1pPr>
          </a:lstStyle>
          <a:p>
            <a:r>
              <a:rPr lang="en-US"/>
              <a:t> </a:t>
            </a:r>
          </a:p>
        </p:txBody>
      </p:sp>
      <p:sp>
        <p:nvSpPr>
          <p:cNvPr id="52" name="Rectangle 51">
            <a:extLst>
              <a:ext uri="{FF2B5EF4-FFF2-40B4-BE49-F238E27FC236}">
                <a16:creationId xmlns:a16="http://schemas.microsoft.com/office/drawing/2014/main" id="{C93630FB-D8DA-98B2-9983-11FFA9D95FDC}"/>
              </a:ext>
            </a:extLst>
          </p:cNvPr>
          <p:cNvSpPr>
            <a:spLocks/>
          </p:cNvSpPr>
          <p:nvPr userDrawn="1"/>
        </p:nvSpPr>
        <p:spPr>
          <a:xfrm>
            <a:off x="9004577" y="4633319"/>
            <a:ext cx="2313432" cy="1317585"/>
          </a:xfrm>
          <a:prstGeom prst="rect">
            <a:avLst/>
          </a:prstGeom>
          <a:noFill/>
          <a:ln w="952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TextBox 52">
            <a:extLst>
              <a:ext uri="{FF2B5EF4-FFF2-40B4-BE49-F238E27FC236}">
                <a16:creationId xmlns:a16="http://schemas.microsoft.com/office/drawing/2014/main" id="{C08C423C-E662-916A-C59C-118904FDFF8E}"/>
              </a:ext>
            </a:extLst>
          </p:cNvPr>
          <p:cNvSpPr txBox="1"/>
          <p:nvPr userDrawn="1"/>
        </p:nvSpPr>
        <p:spPr>
          <a:xfrm>
            <a:off x="7936940" y="2748240"/>
            <a:ext cx="0" cy="0"/>
          </a:xfrm>
          <a:prstGeom prst="rect">
            <a:avLst/>
          </a:prstGeom>
          <a:noFill/>
        </p:spPr>
        <p:txBody>
          <a:bodyPr wrap="none" lIns="0" tIns="0" rIns="0" bIns="0" rtlCol="0">
            <a:noAutofit/>
          </a:bodyPr>
          <a:lstStyle/>
          <a:p>
            <a:pPr algn="l"/>
            <a:endParaRPr lang="en-US" sz="1600" err="1">
              <a:latin typeface="Open Sans" pitchFamily="2" charset="0"/>
              <a:ea typeface="Open Sans" pitchFamily="2" charset="0"/>
              <a:cs typeface="Open Sans" pitchFamily="2" charset="0"/>
            </a:endParaRPr>
          </a:p>
        </p:txBody>
      </p:sp>
    </p:spTree>
    <p:extLst>
      <p:ext uri="{BB962C8B-B14F-4D97-AF65-F5344CB8AC3E}">
        <p14:creationId xmlns:p14="http://schemas.microsoft.com/office/powerpoint/2010/main" val="138631367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6 photo boxes">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9D141-527B-6DA1-D2B2-96102F79F102}"/>
              </a:ext>
            </a:extLst>
          </p:cNvPr>
          <p:cNvSpPr>
            <a:spLocks noGrp="1"/>
          </p:cNvSpPr>
          <p:nvPr>
            <p:ph type="title" hasCustomPrompt="1"/>
          </p:nvPr>
        </p:nvSpPr>
        <p:spPr>
          <a:xfrm>
            <a:off x="536400" y="536400"/>
            <a:ext cx="11119200" cy="860747"/>
          </a:xfrm>
        </p:spPr>
        <p:txBody>
          <a:bodyPr/>
          <a:lstStyle>
            <a:lvl1pPr>
              <a:defRPr/>
            </a:lvl1pPr>
          </a:lstStyle>
          <a:p>
            <a:r>
              <a:rPr lang="en-US"/>
              <a:t>Content Slide</a:t>
            </a:r>
          </a:p>
        </p:txBody>
      </p:sp>
      <p:sp>
        <p:nvSpPr>
          <p:cNvPr id="3" name="Content Placeholder 2">
            <a:extLst>
              <a:ext uri="{FF2B5EF4-FFF2-40B4-BE49-F238E27FC236}">
                <a16:creationId xmlns:a16="http://schemas.microsoft.com/office/drawing/2014/main" id="{4EAAE59E-D6A7-B0E4-235A-3A977C2309EC}"/>
              </a:ext>
            </a:extLst>
          </p:cNvPr>
          <p:cNvSpPr>
            <a:spLocks noGrp="1"/>
          </p:cNvSpPr>
          <p:nvPr>
            <p:ph idx="1"/>
          </p:nvPr>
        </p:nvSpPr>
        <p:spPr>
          <a:xfrm>
            <a:off x="536400" y="1700611"/>
            <a:ext cx="4293067" cy="44763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a:extLst>
              <a:ext uri="{FF2B5EF4-FFF2-40B4-BE49-F238E27FC236}">
                <a16:creationId xmlns:a16="http://schemas.microsoft.com/office/drawing/2014/main" id="{3D3B23DC-475F-F072-A221-B3AAC7BE4880}"/>
              </a:ext>
            </a:extLst>
          </p:cNvPr>
          <p:cNvSpPr>
            <a:spLocks noGrp="1"/>
          </p:cNvSpPr>
          <p:nvPr>
            <p:ph type="sldNum" sz="quarter" idx="4"/>
          </p:nvPr>
        </p:nvSpPr>
        <p:spPr>
          <a:xfrm>
            <a:off x="8912400" y="6505200"/>
            <a:ext cx="2743200" cy="144000"/>
          </a:xfrm>
          <a:prstGeom prst="rect">
            <a:avLst/>
          </a:prstGeom>
        </p:spPr>
        <p:txBody>
          <a:bodyPr vert="horz" lIns="0" tIns="0" rIns="0" bIns="0" rtlCol="0" anchor="ctr"/>
          <a:lstStyle>
            <a:lvl1pPr algn="r">
              <a:defRPr sz="8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fld id="{ADD6FEE5-4C5E-9B47-B172-13D1EA355656}" type="slidenum">
              <a:rPr lang="en-US" smtClean="0"/>
              <a:pPr/>
              <a:t>‹#›</a:t>
            </a:fld>
            <a:endParaRPr lang="en-US"/>
          </a:p>
        </p:txBody>
      </p:sp>
      <p:sp>
        <p:nvSpPr>
          <p:cNvPr id="6" name="Text Placeholder 5">
            <a:extLst>
              <a:ext uri="{FF2B5EF4-FFF2-40B4-BE49-F238E27FC236}">
                <a16:creationId xmlns:a16="http://schemas.microsoft.com/office/drawing/2014/main" id="{16615FF9-5B11-0AD3-159D-1CBD95DF1895}"/>
              </a:ext>
            </a:extLst>
          </p:cNvPr>
          <p:cNvSpPr>
            <a:spLocks noGrp="1"/>
          </p:cNvSpPr>
          <p:nvPr>
            <p:ph type="body" sz="quarter" idx="10"/>
          </p:nvPr>
        </p:nvSpPr>
        <p:spPr>
          <a:xfrm>
            <a:off x="536575" y="1053854"/>
            <a:ext cx="11118850" cy="358775"/>
          </a:xfrm>
        </p:spPr>
        <p:txBody>
          <a:bodyPr anchor="ctr" anchorCtr="0">
            <a:noAutofit/>
          </a:bodyPr>
          <a:lstStyle>
            <a:lvl1pPr marL="0" indent="0">
              <a:buNone/>
              <a:defRPr sz="2000">
                <a:solidFill>
                  <a:schemeClr val="accent1"/>
                </a:solidFill>
                <a:latin typeface="Open Sans SemiBold" pitchFamily="2" charset="0"/>
                <a:ea typeface="Open Sans SemiBold" pitchFamily="2" charset="0"/>
                <a:cs typeface="Open Sans SemiBold" pitchFamily="2" charset="0"/>
              </a:defRPr>
            </a:lvl1pPr>
            <a:lvl2pPr marL="180975" indent="0">
              <a:buNone/>
              <a:defRPr/>
            </a:lvl2pPr>
          </a:lstStyle>
          <a:p>
            <a:pPr lvl="0"/>
            <a:r>
              <a:rPr lang="en-US"/>
              <a:t>Click to edit Master text styles</a:t>
            </a:r>
          </a:p>
        </p:txBody>
      </p:sp>
      <p:sp>
        <p:nvSpPr>
          <p:cNvPr id="5" name="TextBox 4">
            <a:extLst>
              <a:ext uri="{FF2B5EF4-FFF2-40B4-BE49-F238E27FC236}">
                <a16:creationId xmlns:a16="http://schemas.microsoft.com/office/drawing/2014/main" id="{FC2944DD-D16F-1E3F-3192-7F7138C85E16}"/>
              </a:ext>
            </a:extLst>
          </p:cNvPr>
          <p:cNvSpPr txBox="1"/>
          <p:nvPr userDrawn="1"/>
        </p:nvSpPr>
        <p:spPr>
          <a:xfrm>
            <a:off x="6926185" y="3379430"/>
            <a:ext cx="0" cy="0"/>
          </a:xfrm>
          <a:prstGeom prst="rect">
            <a:avLst/>
          </a:prstGeom>
          <a:noFill/>
        </p:spPr>
        <p:txBody>
          <a:bodyPr wrap="none" lIns="0" tIns="0" rIns="0" bIns="0" rtlCol="0">
            <a:noAutofit/>
          </a:bodyPr>
          <a:lstStyle/>
          <a:p>
            <a:pPr algn="l"/>
            <a:endParaRPr lang="en-US" sz="1600" err="1">
              <a:latin typeface="Open Sans" pitchFamily="2" charset="0"/>
              <a:ea typeface="Open Sans" pitchFamily="2" charset="0"/>
              <a:cs typeface="Open Sans" pitchFamily="2" charset="0"/>
            </a:endParaRPr>
          </a:p>
        </p:txBody>
      </p:sp>
      <p:sp>
        <p:nvSpPr>
          <p:cNvPr id="7" name="Text Placeholder 12">
            <a:extLst>
              <a:ext uri="{FF2B5EF4-FFF2-40B4-BE49-F238E27FC236}">
                <a16:creationId xmlns:a16="http://schemas.microsoft.com/office/drawing/2014/main" id="{E98455A3-1286-FD01-361B-B4CEE2DCEEE6}"/>
              </a:ext>
            </a:extLst>
          </p:cNvPr>
          <p:cNvSpPr>
            <a:spLocks noGrp="1"/>
          </p:cNvSpPr>
          <p:nvPr>
            <p:ph type="body" sz="quarter" idx="43" hasCustomPrompt="1"/>
          </p:nvPr>
        </p:nvSpPr>
        <p:spPr>
          <a:xfrm>
            <a:off x="5095210" y="5622957"/>
            <a:ext cx="2070491" cy="428087"/>
          </a:xfrm>
        </p:spPr>
        <p:txBody>
          <a:bodyPr>
            <a:noAutofit/>
          </a:bodyPr>
          <a:lstStyle>
            <a:lvl1pPr marL="0" indent="0">
              <a:buNone/>
              <a:defRPr sz="1200" b="1" cap="all" baseline="0">
                <a:solidFill>
                  <a:schemeClr val="accent4"/>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8" name="Picture Placeholder 14">
            <a:extLst>
              <a:ext uri="{FF2B5EF4-FFF2-40B4-BE49-F238E27FC236}">
                <a16:creationId xmlns:a16="http://schemas.microsoft.com/office/drawing/2014/main" id="{12A37323-D40A-C1F6-5BC7-B05AFB59CA81}"/>
              </a:ext>
            </a:extLst>
          </p:cNvPr>
          <p:cNvSpPr>
            <a:spLocks noGrp="1"/>
          </p:cNvSpPr>
          <p:nvPr>
            <p:ph type="pic" sz="quarter" idx="44" hasCustomPrompt="1"/>
          </p:nvPr>
        </p:nvSpPr>
        <p:spPr>
          <a:xfrm>
            <a:off x="5250065" y="4105976"/>
            <a:ext cx="1737360" cy="1289304"/>
          </a:xfrm>
          <a:blipFill>
            <a:blip r:embed="rId2"/>
            <a:stretch>
              <a:fillRect/>
            </a:stretch>
          </a:blipFill>
          <a:ln>
            <a:noFill/>
          </a:ln>
          <a:effectLst/>
        </p:spPr>
        <p:txBody>
          <a:bodyPr/>
          <a:lstStyle>
            <a:lvl1pPr marL="0" indent="0">
              <a:buNone/>
              <a:defRPr/>
            </a:lvl1pPr>
          </a:lstStyle>
          <a:p>
            <a:r>
              <a:rPr lang="en-US"/>
              <a:t> </a:t>
            </a:r>
          </a:p>
        </p:txBody>
      </p:sp>
      <p:sp>
        <p:nvSpPr>
          <p:cNvPr id="9" name="Rectangle 8">
            <a:extLst>
              <a:ext uri="{FF2B5EF4-FFF2-40B4-BE49-F238E27FC236}">
                <a16:creationId xmlns:a16="http://schemas.microsoft.com/office/drawing/2014/main" id="{2C938981-06F6-14E1-CAA6-169459C58CEF}"/>
              </a:ext>
            </a:extLst>
          </p:cNvPr>
          <p:cNvSpPr>
            <a:spLocks/>
          </p:cNvSpPr>
          <p:nvPr userDrawn="1"/>
        </p:nvSpPr>
        <p:spPr>
          <a:xfrm>
            <a:off x="5099483" y="3955394"/>
            <a:ext cx="2039112" cy="1591056"/>
          </a:xfrm>
          <a:prstGeom prst="rect">
            <a:avLst/>
          </a:prstGeom>
          <a:noFill/>
          <a:ln w="952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12">
            <a:extLst>
              <a:ext uri="{FF2B5EF4-FFF2-40B4-BE49-F238E27FC236}">
                <a16:creationId xmlns:a16="http://schemas.microsoft.com/office/drawing/2014/main" id="{EDB90DC5-2598-52EB-D2C3-388FC3B827C2}"/>
              </a:ext>
            </a:extLst>
          </p:cNvPr>
          <p:cNvSpPr>
            <a:spLocks noGrp="1"/>
          </p:cNvSpPr>
          <p:nvPr>
            <p:ph type="body" sz="quarter" idx="45" hasCustomPrompt="1"/>
          </p:nvPr>
        </p:nvSpPr>
        <p:spPr>
          <a:xfrm>
            <a:off x="7362534" y="5622957"/>
            <a:ext cx="2070491" cy="428087"/>
          </a:xfrm>
        </p:spPr>
        <p:txBody>
          <a:bodyPr>
            <a:noAutofit/>
          </a:bodyPr>
          <a:lstStyle>
            <a:lvl1pPr marL="0" indent="0">
              <a:buNone/>
              <a:defRPr sz="1200" b="1" cap="all" baseline="0">
                <a:solidFill>
                  <a:schemeClr val="accent4"/>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11" name="Picture Placeholder 14">
            <a:extLst>
              <a:ext uri="{FF2B5EF4-FFF2-40B4-BE49-F238E27FC236}">
                <a16:creationId xmlns:a16="http://schemas.microsoft.com/office/drawing/2014/main" id="{762F070D-49DD-313A-3F10-4B34DA799E06}"/>
              </a:ext>
            </a:extLst>
          </p:cNvPr>
          <p:cNvSpPr>
            <a:spLocks noGrp="1"/>
          </p:cNvSpPr>
          <p:nvPr>
            <p:ph type="pic" sz="quarter" idx="46" hasCustomPrompt="1"/>
          </p:nvPr>
        </p:nvSpPr>
        <p:spPr>
          <a:xfrm>
            <a:off x="7513115" y="4105976"/>
            <a:ext cx="1737360" cy="1289304"/>
          </a:xfrm>
          <a:blipFill>
            <a:blip r:embed="rId2"/>
            <a:stretch>
              <a:fillRect/>
            </a:stretch>
          </a:blipFill>
          <a:ln>
            <a:noFill/>
          </a:ln>
          <a:effectLst/>
        </p:spPr>
        <p:txBody>
          <a:bodyPr/>
          <a:lstStyle>
            <a:lvl1pPr marL="0" indent="0">
              <a:buNone/>
              <a:defRPr/>
            </a:lvl1pPr>
          </a:lstStyle>
          <a:p>
            <a:r>
              <a:rPr lang="en-US"/>
              <a:t> </a:t>
            </a:r>
          </a:p>
        </p:txBody>
      </p:sp>
      <p:sp>
        <p:nvSpPr>
          <p:cNvPr id="12" name="Rectangle 11">
            <a:extLst>
              <a:ext uri="{FF2B5EF4-FFF2-40B4-BE49-F238E27FC236}">
                <a16:creationId xmlns:a16="http://schemas.microsoft.com/office/drawing/2014/main" id="{E3C40535-46E6-43C9-74B5-15168CB441FD}"/>
              </a:ext>
            </a:extLst>
          </p:cNvPr>
          <p:cNvSpPr>
            <a:spLocks/>
          </p:cNvSpPr>
          <p:nvPr userDrawn="1"/>
        </p:nvSpPr>
        <p:spPr>
          <a:xfrm>
            <a:off x="7362533" y="3955394"/>
            <a:ext cx="2039112" cy="1591056"/>
          </a:xfrm>
          <a:prstGeom prst="rect">
            <a:avLst/>
          </a:prstGeom>
          <a:noFill/>
          <a:ln w="952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Placeholder 12">
            <a:extLst>
              <a:ext uri="{FF2B5EF4-FFF2-40B4-BE49-F238E27FC236}">
                <a16:creationId xmlns:a16="http://schemas.microsoft.com/office/drawing/2014/main" id="{6FB53F93-0B1E-ACCD-1D74-D7D8A9555BEB}"/>
              </a:ext>
            </a:extLst>
          </p:cNvPr>
          <p:cNvSpPr>
            <a:spLocks noGrp="1"/>
          </p:cNvSpPr>
          <p:nvPr>
            <p:ph type="body" sz="quarter" idx="47" hasCustomPrompt="1"/>
          </p:nvPr>
        </p:nvSpPr>
        <p:spPr>
          <a:xfrm>
            <a:off x="5099484" y="3368174"/>
            <a:ext cx="2070491" cy="428087"/>
          </a:xfrm>
        </p:spPr>
        <p:txBody>
          <a:bodyPr>
            <a:noAutofit/>
          </a:bodyPr>
          <a:lstStyle>
            <a:lvl1pPr marL="0" indent="0">
              <a:buNone/>
              <a:defRPr sz="1200" b="1" cap="all" baseline="0">
                <a:solidFill>
                  <a:schemeClr val="accent4"/>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14" name="Picture Placeholder 14">
            <a:extLst>
              <a:ext uri="{FF2B5EF4-FFF2-40B4-BE49-F238E27FC236}">
                <a16:creationId xmlns:a16="http://schemas.microsoft.com/office/drawing/2014/main" id="{4BA4D9A1-4035-9330-73C3-304F6AF6F201}"/>
              </a:ext>
            </a:extLst>
          </p:cNvPr>
          <p:cNvSpPr>
            <a:spLocks noGrp="1"/>
          </p:cNvSpPr>
          <p:nvPr>
            <p:ph type="pic" sz="quarter" idx="48" hasCustomPrompt="1"/>
          </p:nvPr>
        </p:nvSpPr>
        <p:spPr>
          <a:xfrm>
            <a:off x="5250065" y="1851193"/>
            <a:ext cx="1737360" cy="1289304"/>
          </a:xfrm>
          <a:blipFill>
            <a:blip r:embed="rId2"/>
            <a:stretch>
              <a:fillRect/>
            </a:stretch>
          </a:blipFill>
          <a:ln>
            <a:noFill/>
          </a:ln>
          <a:effectLst/>
        </p:spPr>
        <p:txBody>
          <a:bodyPr/>
          <a:lstStyle>
            <a:lvl1pPr marL="0" indent="0">
              <a:buNone/>
              <a:defRPr/>
            </a:lvl1pPr>
          </a:lstStyle>
          <a:p>
            <a:r>
              <a:rPr lang="en-US"/>
              <a:t> </a:t>
            </a:r>
          </a:p>
        </p:txBody>
      </p:sp>
      <p:sp>
        <p:nvSpPr>
          <p:cNvPr id="15" name="Rectangle 14">
            <a:extLst>
              <a:ext uri="{FF2B5EF4-FFF2-40B4-BE49-F238E27FC236}">
                <a16:creationId xmlns:a16="http://schemas.microsoft.com/office/drawing/2014/main" id="{0DFBAA6F-2755-3C78-AAB3-724BDC1D07E4}"/>
              </a:ext>
            </a:extLst>
          </p:cNvPr>
          <p:cNvSpPr>
            <a:spLocks/>
          </p:cNvSpPr>
          <p:nvPr userDrawn="1"/>
        </p:nvSpPr>
        <p:spPr>
          <a:xfrm>
            <a:off x="5099483" y="1700611"/>
            <a:ext cx="2039112" cy="1591056"/>
          </a:xfrm>
          <a:prstGeom prst="rect">
            <a:avLst/>
          </a:prstGeom>
          <a:noFill/>
          <a:ln w="952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12">
            <a:extLst>
              <a:ext uri="{FF2B5EF4-FFF2-40B4-BE49-F238E27FC236}">
                <a16:creationId xmlns:a16="http://schemas.microsoft.com/office/drawing/2014/main" id="{E6621673-D1EA-AB36-E4A3-14482AFF900F}"/>
              </a:ext>
            </a:extLst>
          </p:cNvPr>
          <p:cNvSpPr>
            <a:spLocks noGrp="1"/>
          </p:cNvSpPr>
          <p:nvPr>
            <p:ph type="body" sz="quarter" idx="49" hasCustomPrompt="1"/>
          </p:nvPr>
        </p:nvSpPr>
        <p:spPr>
          <a:xfrm>
            <a:off x="7362534" y="3378114"/>
            <a:ext cx="2070491" cy="428087"/>
          </a:xfrm>
        </p:spPr>
        <p:txBody>
          <a:bodyPr>
            <a:noAutofit/>
          </a:bodyPr>
          <a:lstStyle>
            <a:lvl1pPr marL="0" indent="0">
              <a:buNone/>
              <a:defRPr sz="1200" b="1" cap="all" baseline="0">
                <a:solidFill>
                  <a:schemeClr val="accent4"/>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17" name="Picture Placeholder 14">
            <a:extLst>
              <a:ext uri="{FF2B5EF4-FFF2-40B4-BE49-F238E27FC236}">
                <a16:creationId xmlns:a16="http://schemas.microsoft.com/office/drawing/2014/main" id="{2C7505E8-1BF5-2621-9776-95D604D79826}"/>
              </a:ext>
            </a:extLst>
          </p:cNvPr>
          <p:cNvSpPr>
            <a:spLocks noGrp="1"/>
          </p:cNvSpPr>
          <p:nvPr>
            <p:ph type="pic" sz="quarter" idx="50" hasCustomPrompt="1"/>
          </p:nvPr>
        </p:nvSpPr>
        <p:spPr>
          <a:xfrm>
            <a:off x="7513115" y="1861133"/>
            <a:ext cx="1737360" cy="1289304"/>
          </a:xfrm>
          <a:blipFill>
            <a:blip r:embed="rId2"/>
            <a:stretch>
              <a:fillRect/>
            </a:stretch>
          </a:blipFill>
          <a:ln>
            <a:noFill/>
          </a:ln>
          <a:effectLst/>
        </p:spPr>
        <p:txBody>
          <a:bodyPr/>
          <a:lstStyle>
            <a:lvl1pPr marL="0" indent="0">
              <a:buNone/>
              <a:defRPr/>
            </a:lvl1pPr>
          </a:lstStyle>
          <a:p>
            <a:r>
              <a:rPr lang="en-US"/>
              <a:t> </a:t>
            </a:r>
          </a:p>
        </p:txBody>
      </p:sp>
      <p:sp>
        <p:nvSpPr>
          <p:cNvPr id="18" name="Rectangle 17">
            <a:extLst>
              <a:ext uri="{FF2B5EF4-FFF2-40B4-BE49-F238E27FC236}">
                <a16:creationId xmlns:a16="http://schemas.microsoft.com/office/drawing/2014/main" id="{5B16245D-2ABE-23D3-6DA3-8A8111E9A580}"/>
              </a:ext>
            </a:extLst>
          </p:cNvPr>
          <p:cNvSpPr>
            <a:spLocks/>
          </p:cNvSpPr>
          <p:nvPr userDrawn="1"/>
        </p:nvSpPr>
        <p:spPr>
          <a:xfrm>
            <a:off x="7362533" y="1710551"/>
            <a:ext cx="2039112" cy="1591056"/>
          </a:xfrm>
          <a:prstGeom prst="rect">
            <a:avLst/>
          </a:prstGeom>
          <a:noFill/>
          <a:ln w="952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 Placeholder 12">
            <a:extLst>
              <a:ext uri="{FF2B5EF4-FFF2-40B4-BE49-F238E27FC236}">
                <a16:creationId xmlns:a16="http://schemas.microsoft.com/office/drawing/2014/main" id="{1A8209FF-DDA5-1488-D429-67E226F42FEC}"/>
              </a:ext>
            </a:extLst>
          </p:cNvPr>
          <p:cNvSpPr>
            <a:spLocks noGrp="1"/>
          </p:cNvSpPr>
          <p:nvPr>
            <p:ph type="body" sz="quarter" idx="53" hasCustomPrompt="1"/>
          </p:nvPr>
        </p:nvSpPr>
        <p:spPr>
          <a:xfrm>
            <a:off x="9625584" y="3378114"/>
            <a:ext cx="2070491" cy="428087"/>
          </a:xfrm>
        </p:spPr>
        <p:txBody>
          <a:bodyPr>
            <a:noAutofit/>
          </a:bodyPr>
          <a:lstStyle>
            <a:lvl1pPr marL="0" indent="0">
              <a:buNone/>
              <a:defRPr sz="1200" b="1" cap="all" baseline="0">
                <a:solidFill>
                  <a:schemeClr val="accent4"/>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20" name="Picture Placeholder 14">
            <a:extLst>
              <a:ext uri="{FF2B5EF4-FFF2-40B4-BE49-F238E27FC236}">
                <a16:creationId xmlns:a16="http://schemas.microsoft.com/office/drawing/2014/main" id="{1F245EE8-8280-51E6-CAD9-293185E2BDE2}"/>
              </a:ext>
            </a:extLst>
          </p:cNvPr>
          <p:cNvSpPr>
            <a:spLocks noGrp="1"/>
          </p:cNvSpPr>
          <p:nvPr>
            <p:ph type="pic" sz="quarter" idx="54" hasCustomPrompt="1"/>
          </p:nvPr>
        </p:nvSpPr>
        <p:spPr>
          <a:xfrm>
            <a:off x="9776165" y="1861133"/>
            <a:ext cx="1737360" cy="1289304"/>
          </a:xfrm>
          <a:blipFill>
            <a:blip r:embed="rId2"/>
            <a:stretch>
              <a:fillRect/>
            </a:stretch>
          </a:blipFill>
          <a:ln>
            <a:noFill/>
          </a:ln>
          <a:effectLst/>
        </p:spPr>
        <p:txBody>
          <a:bodyPr/>
          <a:lstStyle>
            <a:lvl1pPr marL="0" indent="0">
              <a:buNone/>
              <a:defRPr/>
            </a:lvl1pPr>
          </a:lstStyle>
          <a:p>
            <a:r>
              <a:rPr lang="en-US"/>
              <a:t> </a:t>
            </a:r>
          </a:p>
        </p:txBody>
      </p:sp>
      <p:sp>
        <p:nvSpPr>
          <p:cNvPr id="21" name="Rectangle 20">
            <a:extLst>
              <a:ext uri="{FF2B5EF4-FFF2-40B4-BE49-F238E27FC236}">
                <a16:creationId xmlns:a16="http://schemas.microsoft.com/office/drawing/2014/main" id="{7D58D4A1-46E3-928F-C05F-E84C19EF5B22}"/>
              </a:ext>
            </a:extLst>
          </p:cNvPr>
          <p:cNvSpPr>
            <a:spLocks/>
          </p:cNvSpPr>
          <p:nvPr userDrawn="1"/>
        </p:nvSpPr>
        <p:spPr>
          <a:xfrm>
            <a:off x="9625583" y="1710551"/>
            <a:ext cx="2039112" cy="1591056"/>
          </a:xfrm>
          <a:prstGeom prst="rect">
            <a:avLst/>
          </a:prstGeom>
          <a:noFill/>
          <a:ln w="952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 Placeholder 12">
            <a:extLst>
              <a:ext uri="{FF2B5EF4-FFF2-40B4-BE49-F238E27FC236}">
                <a16:creationId xmlns:a16="http://schemas.microsoft.com/office/drawing/2014/main" id="{D7E07DDA-45C0-432A-BC3C-7748E9D13028}"/>
              </a:ext>
            </a:extLst>
          </p:cNvPr>
          <p:cNvSpPr>
            <a:spLocks noGrp="1"/>
          </p:cNvSpPr>
          <p:nvPr>
            <p:ph type="body" sz="quarter" idx="55" hasCustomPrompt="1"/>
          </p:nvPr>
        </p:nvSpPr>
        <p:spPr>
          <a:xfrm>
            <a:off x="9625584" y="5622957"/>
            <a:ext cx="2070491" cy="428087"/>
          </a:xfrm>
        </p:spPr>
        <p:txBody>
          <a:bodyPr>
            <a:noAutofit/>
          </a:bodyPr>
          <a:lstStyle>
            <a:lvl1pPr marL="0" indent="0">
              <a:buNone/>
              <a:defRPr sz="1200" b="1" cap="all" baseline="0">
                <a:solidFill>
                  <a:schemeClr val="accent4"/>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23" name="Picture Placeholder 14">
            <a:extLst>
              <a:ext uri="{FF2B5EF4-FFF2-40B4-BE49-F238E27FC236}">
                <a16:creationId xmlns:a16="http://schemas.microsoft.com/office/drawing/2014/main" id="{5874F416-079B-665C-0D63-A06E9532B3D3}"/>
              </a:ext>
            </a:extLst>
          </p:cNvPr>
          <p:cNvSpPr>
            <a:spLocks noGrp="1"/>
          </p:cNvSpPr>
          <p:nvPr>
            <p:ph type="pic" sz="quarter" idx="56" hasCustomPrompt="1"/>
          </p:nvPr>
        </p:nvSpPr>
        <p:spPr>
          <a:xfrm>
            <a:off x="9776165" y="4105976"/>
            <a:ext cx="1737360" cy="1289304"/>
          </a:xfrm>
          <a:blipFill>
            <a:blip r:embed="rId2"/>
            <a:stretch>
              <a:fillRect/>
            </a:stretch>
          </a:blipFill>
          <a:ln>
            <a:noFill/>
          </a:ln>
          <a:effectLst/>
        </p:spPr>
        <p:txBody>
          <a:bodyPr/>
          <a:lstStyle>
            <a:lvl1pPr marL="0" indent="0">
              <a:buNone/>
              <a:defRPr/>
            </a:lvl1pPr>
          </a:lstStyle>
          <a:p>
            <a:r>
              <a:rPr lang="en-US"/>
              <a:t> </a:t>
            </a:r>
          </a:p>
        </p:txBody>
      </p:sp>
      <p:sp>
        <p:nvSpPr>
          <p:cNvPr id="24" name="Rectangle 23">
            <a:extLst>
              <a:ext uri="{FF2B5EF4-FFF2-40B4-BE49-F238E27FC236}">
                <a16:creationId xmlns:a16="http://schemas.microsoft.com/office/drawing/2014/main" id="{5358E9D9-F925-9D85-9626-EAF5E0CD88BC}"/>
              </a:ext>
            </a:extLst>
          </p:cNvPr>
          <p:cNvSpPr>
            <a:spLocks/>
          </p:cNvSpPr>
          <p:nvPr userDrawn="1"/>
        </p:nvSpPr>
        <p:spPr>
          <a:xfrm>
            <a:off x="9625583" y="3955394"/>
            <a:ext cx="2039112" cy="1591056"/>
          </a:xfrm>
          <a:prstGeom prst="rect">
            <a:avLst/>
          </a:prstGeom>
          <a:noFill/>
          <a:ln w="952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4048058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5 photo boxes">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9D141-527B-6DA1-D2B2-96102F79F102}"/>
              </a:ext>
            </a:extLst>
          </p:cNvPr>
          <p:cNvSpPr>
            <a:spLocks noGrp="1"/>
          </p:cNvSpPr>
          <p:nvPr>
            <p:ph type="title" hasCustomPrompt="1"/>
          </p:nvPr>
        </p:nvSpPr>
        <p:spPr>
          <a:xfrm>
            <a:off x="536400" y="536400"/>
            <a:ext cx="11119200" cy="860747"/>
          </a:xfrm>
        </p:spPr>
        <p:txBody>
          <a:bodyPr/>
          <a:lstStyle>
            <a:lvl1pPr>
              <a:defRPr/>
            </a:lvl1pPr>
          </a:lstStyle>
          <a:p>
            <a:r>
              <a:rPr lang="en-US"/>
              <a:t>Content Slide</a:t>
            </a:r>
          </a:p>
        </p:txBody>
      </p:sp>
      <p:sp>
        <p:nvSpPr>
          <p:cNvPr id="3" name="Content Placeholder 2">
            <a:extLst>
              <a:ext uri="{FF2B5EF4-FFF2-40B4-BE49-F238E27FC236}">
                <a16:creationId xmlns:a16="http://schemas.microsoft.com/office/drawing/2014/main" id="{4EAAE59E-D6A7-B0E4-235A-3A977C2309EC}"/>
              </a:ext>
            </a:extLst>
          </p:cNvPr>
          <p:cNvSpPr>
            <a:spLocks noGrp="1"/>
          </p:cNvSpPr>
          <p:nvPr>
            <p:ph idx="1"/>
          </p:nvPr>
        </p:nvSpPr>
        <p:spPr>
          <a:xfrm>
            <a:off x="536400" y="1700611"/>
            <a:ext cx="4293067" cy="44763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a:extLst>
              <a:ext uri="{FF2B5EF4-FFF2-40B4-BE49-F238E27FC236}">
                <a16:creationId xmlns:a16="http://schemas.microsoft.com/office/drawing/2014/main" id="{3D3B23DC-475F-F072-A221-B3AAC7BE4880}"/>
              </a:ext>
            </a:extLst>
          </p:cNvPr>
          <p:cNvSpPr>
            <a:spLocks noGrp="1"/>
          </p:cNvSpPr>
          <p:nvPr>
            <p:ph type="sldNum" sz="quarter" idx="4"/>
          </p:nvPr>
        </p:nvSpPr>
        <p:spPr>
          <a:xfrm>
            <a:off x="8912400" y="6505200"/>
            <a:ext cx="2743200" cy="144000"/>
          </a:xfrm>
          <a:prstGeom prst="rect">
            <a:avLst/>
          </a:prstGeom>
        </p:spPr>
        <p:txBody>
          <a:bodyPr vert="horz" lIns="0" tIns="0" rIns="0" bIns="0" rtlCol="0" anchor="ctr"/>
          <a:lstStyle>
            <a:lvl1pPr algn="r">
              <a:defRPr sz="8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fld id="{ADD6FEE5-4C5E-9B47-B172-13D1EA355656}" type="slidenum">
              <a:rPr lang="en-US" smtClean="0"/>
              <a:pPr/>
              <a:t>‹#›</a:t>
            </a:fld>
            <a:endParaRPr lang="en-US"/>
          </a:p>
        </p:txBody>
      </p:sp>
      <p:sp>
        <p:nvSpPr>
          <p:cNvPr id="6" name="Text Placeholder 5">
            <a:extLst>
              <a:ext uri="{FF2B5EF4-FFF2-40B4-BE49-F238E27FC236}">
                <a16:creationId xmlns:a16="http://schemas.microsoft.com/office/drawing/2014/main" id="{16615FF9-5B11-0AD3-159D-1CBD95DF1895}"/>
              </a:ext>
            </a:extLst>
          </p:cNvPr>
          <p:cNvSpPr>
            <a:spLocks noGrp="1"/>
          </p:cNvSpPr>
          <p:nvPr>
            <p:ph type="body" sz="quarter" idx="10"/>
          </p:nvPr>
        </p:nvSpPr>
        <p:spPr>
          <a:xfrm>
            <a:off x="536575" y="1053854"/>
            <a:ext cx="11118850" cy="358775"/>
          </a:xfrm>
        </p:spPr>
        <p:txBody>
          <a:bodyPr anchor="ctr" anchorCtr="0">
            <a:noAutofit/>
          </a:bodyPr>
          <a:lstStyle>
            <a:lvl1pPr marL="0" indent="0">
              <a:buNone/>
              <a:defRPr sz="2000">
                <a:solidFill>
                  <a:schemeClr val="accent1"/>
                </a:solidFill>
                <a:latin typeface="Open Sans SemiBold" pitchFamily="2" charset="0"/>
                <a:ea typeface="Open Sans SemiBold" pitchFamily="2" charset="0"/>
                <a:cs typeface="Open Sans SemiBold" pitchFamily="2" charset="0"/>
              </a:defRPr>
            </a:lvl1pPr>
            <a:lvl2pPr marL="180975" indent="0">
              <a:buNone/>
              <a:defRPr/>
            </a:lvl2pPr>
          </a:lstStyle>
          <a:p>
            <a:pPr lvl="0"/>
            <a:r>
              <a:rPr lang="en-US"/>
              <a:t>Click to edit Master text styles</a:t>
            </a:r>
          </a:p>
        </p:txBody>
      </p:sp>
      <p:sp>
        <p:nvSpPr>
          <p:cNvPr id="5" name="TextBox 4">
            <a:extLst>
              <a:ext uri="{FF2B5EF4-FFF2-40B4-BE49-F238E27FC236}">
                <a16:creationId xmlns:a16="http://schemas.microsoft.com/office/drawing/2014/main" id="{FC2944DD-D16F-1E3F-3192-7F7138C85E16}"/>
              </a:ext>
            </a:extLst>
          </p:cNvPr>
          <p:cNvSpPr txBox="1"/>
          <p:nvPr userDrawn="1"/>
        </p:nvSpPr>
        <p:spPr>
          <a:xfrm>
            <a:off x="6926185" y="3379430"/>
            <a:ext cx="0" cy="0"/>
          </a:xfrm>
          <a:prstGeom prst="rect">
            <a:avLst/>
          </a:prstGeom>
          <a:noFill/>
        </p:spPr>
        <p:txBody>
          <a:bodyPr wrap="none" lIns="0" tIns="0" rIns="0" bIns="0" rtlCol="0">
            <a:noAutofit/>
          </a:bodyPr>
          <a:lstStyle/>
          <a:p>
            <a:pPr algn="l"/>
            <a:endParaRPr lang="en-US" sz="1600" err="1">
              <a:latin typeface="Open Sans" pitchFamily="2" charset="0"/>
              <a:ea typeface="Open Sans" pitchFamily="2" charset="0"/>
              <a:cs typeface="Open Sans" pitchFamily="2" charset="0"/>
            </a:endParaRPr>
          </a:p>
        </p:txBody>
      </p:sp>
      <p:sp>
        <p:nvSpPr>
          <p:cNvPr id="7" name="Text Placeholder 12">
            <a:extLst>
              <a:ext uri="{FF2B5EF4-FFF2-40B4-BE49-F238E27FC236}">
                <a16:creationId xmlns:a16="http://schemas.microsoft.com/office/drawing/2014/main" id="{E98455A3-1286-FD01-361B-B4CEE2DCEEE6}"/>
              </a:ext>
            </a:extLst>
          </p:cNvPr>
          <p:cNvSpPr>
            <a:spLocks noGrp="1"/>
          </p:cNvSpPr>
          <p:nvPr>
            <p:ph type="body" sz="quarter" idx="43" hasCustomPrompt="1"/>
          </p:nvPr>
        </p:nvSpPr>
        <p:spPr>
          <a:xfrm>
            <a:off x="6228886" y="5622957"/>
            <a:ext cx="2070491" cy="428087"/>
          </a:xfrm>
        </p:spPr>
        <p:txBody>
          <a:bodyPr>
            <a:noAutofit/>
          </a:bodyPr>
          <a:lstStyle>
            <a:lvl1pPr marL="0" indent="0">
              <a:buNone/>
              <a:defRPr sz="1200" b="1" cap="all" baseline="0">
                <a:solidFill>
                  <a:schemeClr val="accent4"/>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8" name="Picture Placeholder 14">
            <a:extLst>
              <a:ext uri="{FF2B5EF4-FFF2-40B4-BE49-F238E27FC236}">
                <a16:creationId xmlns:a16="http://schemas.microsoft.com/office/drawing/2014/main" id="{12A37323-D40A-C1F6-5BC7-B05AFB59CA81}"/>
              </a:ext>
            </a:extLst>
          </p:cNvPr>
          <p:cNvSpPr>
            <a:spLocks noGrp="1"/>
          </p:cNvSpPr>
          <p:nvPr>
            <p:ph type="pic" sz="quarter" idx="44" hasCustomPrompt="1"/>
          </p:nvPr>
        </p:nvSpPr>
        <p:spPr>
          <a:xfrm>
            <a:off x="6383741" y="4105976"/>
            <a:ext cx="1737360" cy="1289304"/>
          </a:xfrm>
          <a:blipFill>
            <a:blip r:embed="rId2"/>
            <a:stretch>
              <a:fillRect/>
            </a:stretch>
          </a:blipFill>
          <a:ln>
            <a:noFill/>
          </a:ln>
          <a:effectLst/>
        </p:spPr>
        <p:txBody>
          <a:bodyPr/>
          <a:lstStyle>
            <a:lvl1pPr marL="0" indent="0">
              <a:buNone/>
              <a:defRPr/>
            </a:lvl1pPr>
          </a:lstStyle>
          <a:p>
            <a:r>
              <a:rPr lang="en-US"/>
              <a:t> </a:t>
            </a:r>
          </a:p>
        </p:txBody>
      </p:sp>
      <p:sp>
        <p:nvSpPr>
          <p:cNvPr id="9" name="Rectangle 8">
            <a:extLst>
              <a:ext uri="{FF2B5EF4-FFF2-40B4-BE49-F238E27FC236}">
                <a16:creationId xmlns:a16="http://schemas.microsoft.com/office/drawing/2014/main" id="{2C938981-06F6-14E1-CAA6-169459C58CEF}"/>
              </a:ext>
            </a:extLst>
          </p:cNvPr>
          <p:cNvSpPr>
            <a:spLocks/>
          </p:cNvSpPr>
          <p:nvPr userDrawn="1"/>
        </p:nvSpPr>
        <p:spPr>
          <a:xfrm>
            <a:off x="6233159" y="3955394"/>
            <a:ext cx="2039112" cy="1591056"/>
          </a:xfrm>
          <a:prstGeom prst="rect">
            <a:avLst/>
          </a:prstGeom>
          <a:noFill/>
          <a:ln w="952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12">
            <a:extLst>
              <a:ext uri="{FF2B5EF4-FFF2-40B4-BE49-F238E27FC236}">
                <a16:creationId xmlns:a16="http://schemas.microsoft.com/office/drawing/2014/main" id="{EDB90DC5-2598-52EB-D2C3-388FC3B827C2}"/>
              </a:ext>
            </a:extLst>
          </p:cNvPr>
          <p:cNvSpPr>
            <a:spLocks noGrp="1"/>
          </p:cNvSpPr>
          <p:nvPr>
            <p:ph type="body" sz="quarter" idx="45" hasCustomPrompt="1"/>
          </p:nvPr>
        </p:nvSpPr>
        <p:spPr>
          <a:xfrm>
            <a:off x="8496210" y="5622957"/>
            <a:ext cx="2070491" cy="428087"/>
          </a:xfrm>
        </p:spPr>
        <p:txBody>
          <a:bodyPr>
            <a:noAutofit/>
          </a:bodyPr>
          <a:lstStyle>
            <a:lvl1pPr marL="0" indent="0">
              <a:buNone/>
              <a:defRPr sz="1200" b="1" cap="all" baseline="0">
                <a:solidFill>
                  <a:schemeClr val="accent4"/>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11" name="Picture Placeholder 14">
            <a:extLst>
              <a:ext uri="{FF2B5EF4-FFF2-40B4-BE49-F238E27FC236}">
                <a16:creationId xmlns:a16="http://schemas.microsoft.com/office/drawing/2014/main" id="{762F070D-49DD-313A-3F10-4B34DA799E06}"/>
              </a:ext>
            </a:extLst>
          </p:cNvPr>
          <p:cNvSpPr>
            <a:spLocks noGrp="1"/>
          </p:cNvSpPr>
          <p:nvPr>
            <p:ph type="pic" sz="quarter" idx="46" hasCustomPrompt="1"/>
          </p:nvPr>
        </p:nvSpPr>
        <p:spPr>
          <a:xfrm>
            <a:off x="8646791" y="4105976"/>
            <a:ext cx="1737360" cy="1289304"/>
          </a:xfrm>
          <a:blipFill>
            <a:blip r:embed="rId2"/>
            <a:stretch>
              <a:fillRect/>
            </a:stretch>
          </a:blipFill>
          <a:ln>
            <a:noFill/>
          </a:ln>
          <a:effectLst/>
        </p:spPr>
        <p:txBody>
          <a:bodyPr/>
          <a:lstStyle>
            <a:lvl1pPr marL="0" indent="0">
              <a:buNone/>
              <a:defRPr/>
            </a:lvl1pPr>
          </a:lstStyle>
          <a:p>
            <a:r>
              <a:rPr lang="en-US"/>
              <a:t> </a:t>
            </a:r>
          </a:p>
        </p:txBody>
      </p:sp>
      <p:sp>
        <p:nvSpPr>
          <p:cNvPr id="12" name="Rectangle 11">
            <a:extLst>
              <a:ext uri="{FF2B5EF4-FFF2-40B4-BE49-F238E27FC236}">
                <a16:creationId xmlns:a16="http://schemas.microsoft.com/office/drawing/2014/main" id="{E3C40535-46E6-43C9-74B5-15168CB441FD}"/>
              </a:ext>
            </a:extLst>
          </p:cNvPr>
          <p:cNvSpPr>
            <a:spLocks/>
          </p:cNvSpPr>
          <p:nvPr userDrawn="1"/>
        </p:nvSpPr>
        <p:spPr>
          <a:xfrm>
            <a:off x="8496209" y="3955394"/>
            <a:ext cx="2039112" cy="1591056"/>
          </a:xfrm>
          <a:prstGeom prst="rect">
            <a:avLst/>
          </a:prstGeom>
          <a:noFill/>
          <a:ln w="952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Placeholder 12">
            <a:extLst>
              <a:ext uri="{FF2B5EF4-FFF2-40B4-BE49-F238E27FC236}">
                <a16:creationId xmlns:a16="http://schemas.microsoft.com/office/drawing/2014/main" id="{6FB53F93-0B1E-ACCD-1D74-D7D8A9555BEB}"/>
              </a:ext>
            </a:extLst>
          </p:cNvPr>
          <p:cNvSpPr>
            <a:spLocks noGrp="1"/>
          </p:cNvSpPr>
          <p:nvPr>
            <p:ph type="body" sz="quarter" idx="47" hasCustomPrompt="1"/>
          </p:nvPr>
        </p:nvSpPr>
        <p:spPr>
          <a:xfrm>
            <a:off x="5099484" y="3368174"/>
            <a:ext cx="2070491" cy="428087"/>
          </a:xfrm>
        </p:spPr>
        <p:txBody>
          <a:bodyPr>
            <a:noAutofit/>
          </a:bodyPr>
          <a:lstStyle>
            <a:lvl1pPr marL="0" indent="0">
              <a:buNone/>
              <a:defRPr sz="1200" b="1" cap="all" baseline="0">
                <a:solidFill>
                  <a:schemeClr val="accent4"/>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14" name="Picture Placeholder 14">
            <a:extLst>
              <a:ext uri="{FF2B5EF4-FFF2-40B4-BE49-F238E27FC236}">
                <a16:creationId xmlns:a16="http://schemas.microsoft.com/office/drawing/2014/main" id="{4BA4D9A1-4035-9330-73C3-304F6AF6F201}"/>
              </a:ext>
            </a:extLst>
          </p:cNvPr>
          <p:cNvSpPr>
            <a:spLocks noGrp="1"/>
          </p:cNvSpPr>
          <p:nvPr>
            <p:ph type="pic" sz="quarter" idx="48" hasCustomPrompt="1"/>
          </p:nvPr>
        </p:nvSpPr>
        <p:spPr>
          <a:xfrm>
            <a:off x="5250065" y="1851193"/>
            <a:ext cx="1737360" cy="1289304"/>
          </a:xfrm>
          <a:blipFill>
            <a:blip r:embed="rId2"/>
            <a:stretch>
              <a:fillRect/>
            </a:stretch>
          </a:blipFill>
          <a:ln>
            <a:noFill/>
          </a:ln>
          <a:effectLst/>
        </p:spPr>
        <p:txBody>
          <a:bodyPr/>
          <a:lstStyle>
            <a:lvl1pPr marL="0" indent="0">
              <a:buNone/>
              <a:defRPr/>
            </a:lvl1pPr>
          </a:lstStyle>
          <a:p>
            <a:r>
              <a:rPr lang="en-US"/>
              <a:t> </a:t>
            </a:r>
          </a:p>
        </p:txBody>
      </p:sp>
      <p:sp>
        <p:nvSpPr>
          <p:cNvPr id="15" name="Rectangle 14">
            <a:extLst>
              <a:ext uri="{FF2B5EF4-FFF2-40B4-BE49-F238E27FC236}">
                <a16:creationId xmlns:a16="http://schemas.microsoft.com/office/drawing/2014/main" id="{0DFBAA6F-2755-3C78-AAB3-724BDC1D07E4}"/>
              </a:ext>
            </a:extLst>
          </p:cNvPr>
          <p:cNvSpPr>
            <a:spLocks/>
          </p:cNvSpPr>
          <p:nvPr userDrawn="1"/>
        </p:nvSpPr>
        <p:spPr>
          <a:xfrm>
            <a:off x="5099483" y="1700611"/>
            <a:ext cx="2039112" cy="1591056"/>
          </a:xfrm>
          <a:prstGeom prst="rect">
            <a:avLst/>
          </a:prstGeom>
          <a:noFill/>
          <a:ln w="952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12">
            <a:extLst>
              <a:ext uri="{FF2B5EF4-FFF2-40B4-BE49-F238E27FC236}">
                <a16:creationId xmlns:a16="http://schemas.microsoft.com/office/drawing/2014/main" id="{E6621673-D1EA-AB36-E4A3-14482AFF900F}"/>
              </a:ext>
            </a:extLst>
          </p:cNvPr>
          <p:cNvSpPr>
            <a:spLocks noGrp="1"/>
          </p:cNvSpPr>
          <p:nvPr>
            <p:ph type="body" sz="quarter" idx="49" hasCustomPrompt="1"/>
          </p:nvPr>
        </p:nvSpPr>
        <p:spPr>
          <a:xfrm>
            <a:off x="7362534" y="3378114"/>
            <a:ext cx="2070491" cy="428087"/>
          </a:xfrm>
        </p:spPr>
        <p:txBody>
          <a:bodyPr>
            <a:noAutofit/>
          </a:bodyPr>
          <a:lstStyle>
            <a:lvl1pPr marL="0" indent="0">
              <a:buNone/>
              <a:defRPr sz="1200" b="1" cap="all" baseline="0">
                <a:solidFill>
                  <a:schemeClr val="accent4"/>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17" name="Picture Placeholder 14">
            <a:extLst>
              <a:ext uri="{FF2B5EF4-FFF2-40B4-BE49-F238E27FC236}">
                <a16:creationId xmlns:a16="http://schemas.microsoft.com/office/drawing/2014/main" id="{2C7505E8-1BF5-2621-9776-95D604D79826}"/>
              </a:ext>
            </a:extLst>
          </p:cNvPr>
          <p:cNvSpPr>
            <a:spLocks noGrp="1"/>
          </p:cNvSpPr>
          <p:nvPr>
            <p:ph type="pic" sz="quarter" idx="50" hasCustomPrompt="1"/>
          </p:nvPr>
        </p:nvSpPr>
        <p:spPr>
          <a:xfrm>
            <a:off x="7513115" y="1861133"/>
            <a:ext cx="1737360" cy="1289304"/>
          </a:xfrm>
          <a:blipFill>
            <a:blip r:embed="rId2"/>
            <a:stretch>
              <a:fillRect/>
            </a:stretch>
          </a:blipFill>
          <a:ln>
            <a:noFill/>
          </a:ln>
          <a:effectLst/>
        </p:spPr>
        <p:txBody>
          <a:bodyPr/>
          <a:lstStyle>
            <a:lvl1pPr marL="0" indent="0">
              <a:buNone/>
              <a:defRPr/>
            </a:lvl1pPr>
          </a:lstStyle>
          <a:p>
            <a:r>
              <a:rPr lang="en-US"/>
              <a:t> </a:t>
            </a:r>
          </a:p>
        </p:txBody>
      </p:sp>
      <p:sp>
        <p:nvSpPr>
          <p:cNvPr id="18" name="Rectangle 17">
            <a:extLst>
              <a:ext uri="{FF2B5EF4-FFF2-40B4-BE49-F238E27FC236}">
                <a16:creationId xmlns:a16="http://schemas.microsoft.com/office/drawing/2014/main" id="{5B16245D-2ABE-23D3-6DA3-8A8111E9A580}"/>
              </a:ext>
            </a:extLst>
          </p:cNvPr>
          <p:cNvSpPr>
            <a:spLocks/>
          </p:cNvSpPr>
          <p:nvPr userDrawn="1"/>
        </p:nvSpPr>
        <p:spPr>
          <a:xfrm>
            <a:off x="7362533" y="1710551"/>
            <a:ext cx="2039112" cy="1591056"/>
          </a:xfrm>
          <a:prstGeom prst="rect">
            <a:avLst/>
          </a:prstGeom>
          <a:noFill/>
          <a:ln w="952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 Placeholder 12">
            <a:extLst>
              <a:ext uri="{FF2B5EF4-FFF2-40B4-BE49-F238E27FC236}">
                <a16:creationId xmlns:a16="http://schemas.microsoft.com/office/drawing/2014/main" id="{1A8209FF-DDA5-1488-D429-67E226F42FEC}"/>
              </a:ext>
            </a:extLst>
          </p:cNvPr>
          <p:cNvSpPr>
            <a:spLocks noGrp="1"/>
          </p:cNvSpPr>
          <p:nvPr>
            <p:ph type="body" sz="quarter" idx="53" hasCustomPrompt="1"/>
          </p:nvPr>
        </p:nvSpPr>
        <p:spPr>
          <a:xfrm>
            <a:off x="9625584" y="3378114"/>
            <a:ext cx="2070491" cy="428087"/>
          </a:xfrm>
        </p:spPr>
        <p:txBody>
          <a:bodyPr>
            <a:noAutofit/>
          </a:bodyPr>
          <a:lstStyle>
            <a:lvl1pPr marL="0" indent="0">
              <a:buNone/>
              <a:defRPr sz="1200" b="1" cap="all" baseline="0">
                <a:solidFill>
                  <a:schemeClr val="accent4"/>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20" name="Picture Placeholder 14">
            <a:extLst>
              <a:ext uri="{FF2B5EF4-FFF2-40B4-BE49-F238E27FC236}">
                <a16:creationId xmlns:a16="http://schemas.microsoft.com/office/drawing/2014/main" id="{1F245EE8-8280-51E6-CAD9-293185E2BDE2}"/>
              </a:ext>
            </a:extLst>
          </p:cNvPr>
          <p:cNvSpPr>
            <a:spLocks noGrp="1"/>
          </p:cNvSpPr>
          <p:nvPr>
            <p:ph type="pic" sz="quarter" idx="54" hasCustomPrompt="1"/>
          </p:nvPr>
        </p:nvSpPr>
        <p:spPr>
          <a:xfrm>
            <a:off x="9776165" y="1861133"/>
            <a:ext cx="1737360" cy="1289304"/>
          </a:xfrm>
          <a:blipFill>
            <a:blip r:embed="rId2"/>
            <a:stretch>
              <a:fillRect/>
            </a:stretch>
          </a:blipFill>
          <a:ln>
            <a:noFill/>
          </a:ln>
          <a:effectLst/>
        </p:spPr>
        <p:txBody>
          <a:bodyPr/>
          <a:lstStyle>
            <a:lvl1pPr marL="0" indent="0">
              <a:buNone/>
              <a:defRPr/>
            </a:lvl1pPr>
          </a:lstStyle>
          <a:p>
            <a:r>
              <a:rPr lang="en-US"/>
              <a:t> </a:t>
            </a:r>
          </a:p>
        </p:txBody>
      </p:sp>
      <p:sp>
        <p:nvSpPr>
          <p:cNvPr id="21" name="Rectangle 20">
            <a:extLst>
              <a:ext uri="{FF2B5EF4-FFF2-40B4-BE49-F238E27FC236}">
                <a16:creationId xmlns:a16="http://schemas.microsoft.com/office/drawing/2014/main" id="{7D58D4A1-46E3-928F-C05F-E84C19EF5B22}"/>
              </a:ext>
            </a:extLst>
          </p:cNvPr>
          <p:cNvSpPr>
            <a:spLocks/>
          </p:cNvSpPr>
          <p:nvPr userDrawn="1"/>
        </p:nvSpPr>
        <p:spPr>
          <a:xfrm>
            <a:off x="9625583" y="1710551"/>
            <a:ext cx="2039112" cy="1591056"/>
          </a:xfrm>
          <a:prstGeom prst="rect">
            <a:avLst/>
          </a:prstGeom>
          <a:noFill/>
          <a:ln w="952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4559292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5 photo boxes centere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9D141-527B-6DA1-D2B2-96102F79F102}"/>
              </a:ext>
            </a:extLst>
          </p:cNvPr>
          <p:cNvSpPr>
            <a:spLocks noGrp="1"/>
          </p:cNvSpPr>
          <p:nvPr>
            <p:ph type="title" hasCustomPrompt="1"/>
          </p:nvPr>
        </p:nvSpPr>
        <p:spPr>
          <a:xfrm>
            <a:off x="536400" y="536400"/>
            <a:ext cx="11119200" cy="860747"/>
          </a:xfrm>
        </p:spPr>
        <p:txBody>
          <a:bodyPr/>
          <a:lstStyle>
            <a:lvl1pPr>
              <a:defRPr/>
            </a:lvl1pPr>
          </a:lstStyle>
          <a:p>
            <a:r>
              <a:rPr lang="en-US"/>
              <a:t>Content Slide</a:t>
            </a:r>
          </a:p>
        </p:txBody>
      </p:sp>
      <p:sp>
        <p:nvSpPr>
          <p:cNvPr id="4" name="Slide Number Placeholder 3">
            <a:extLst>
              <a:ext uri="{FF2B5EF4-FFF2-40B4-BE49-F238E27FC236}">
                <a16:creationId xmlns:a16="http://schemas.microsoft.com/office/drawing/2014/main" id="{3D3B23DC-475F-F072-A221-B3AAC7BE4880}"/>
              </a:ext>
            </a:extLst>
          </p:cNvPr>
          <p:cNvSpPr>
            <a:spLocks noGrp="1"/>
          </p:cNvSpPr>
          <p:nvPr>
            <p:ph type="sldNum" sz="quarter" idx="4"/>
          </p:nvPr>
        </p:nvSpPr>
        <p:spPr>
          <a:xfrm>
            <a:off x="8912400" y="6505200"/>
            <a:ext cx="2743200" cy="144000"/>
          </a:xfrm>
          <a:prstGeom prst="rect">
            <a:avLst/>
          </a:prstGeom>
        </p:spPr>
        <p:txBody>
          <a:bodyPr vert="horz" lIns="0" tIns="0" rIns="0" bIns="0" rtlCol="0" anchor="ctr"/>
          <a:lstStyle>
            <a:lvl1pPr algn="r">
              <a:defRPr sz="8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fld id="{ADD6FEE5-4C5E-9B47-B172-13D1EA355656}" type="slidenum">
              <a:rPr lang="en-US" smtClean="0"/>
              <a:pPr/>
              <a:t>‹#›</a:t>
            </a:fld>
            <a:endParaRPr lang="en-US"/>
          </a:p>
        </p:txBody>
      </p:sp>
      <p:sp>
        <p:nvSpPr>
          <p:cNvPr id="6" name="Text Placeholder 5">
            <a:extLst>
              <a:ext uri="{FF2B5EF4-FFF2-40B4-BE49-F238E27FC236}">
                <a16:creationId xmlns:a16="http://schemas.microsoft.com/office/drawing/2014/main" id="{16615FF9-5B11-0AD3-159D-1CBD95DF1895}"/>
              </a:ext>
            </a:extLst>
          </p:cNvPr>
          <p:cNvSpPr>
            <a:spLocks noGrp="1"/>
          </p:cNvSpPr>
          <p:nvPr>
            <p:ph type="body" sz="quarter" idx="10"/>
          </p:nvPr>
        </p:nvSpPr>
        <p:spPr>
          <a:xfrm>
            <a:off x="536575" y="1053854"/>
            <a:ext cx="11118850" cy="358775"/>
          </a:xfrm>
        </p:spPr>
        <p:txBody>
          <a:bodyPr anchor="ctr" anchorCtr="0">
            <a:noAutofit/>
          </a:bodyPr>
          <a:lstStyle>
            <a:lvl1pPr marL="0" indent="0">
              <a:buNone/>
              <a:defRPr sz="2000">
                <a:solidFill>
                  <a:schemeClr val="accent1"/>
                </a:solidFill>
                <a:latin typeface="Open Sans SemiBold" pitchFamily="2" charset="0"/>
                <a:ea typeface="Open Sans SemiBold" pitchFamily="2" charset="0"/>
                <a:cs typeface="Open Sans SemiBold" pitchFamily="2" charset="0"/>
              </a:defRPr>
            </a:lvl1pPr>
            <a:lvl2pPr marL="180975" indent="0">
              <a:buNone/>
              <a:defRPr/>
            </a:lvl2pPr>
          </a:lstStyle>
          <a:p>
            <a:pPr lvl="0"/>
            <a:r>
              <a:rPr lang="en-US"/>
              <a:t>Click to edit Master text styles</a:t>
            </a:r>
          </a:p>
        </p:txBody>
      </p:sp>
      <p:sp>
        <p:nvSpPr>
          <p:cNvPr id="5" name="TextBox 4">
            <a:extLst>
              <a:ext uri="{FF2B5EF4-FFF2-40B4-BE49-F238E27FC236}">
                <a16:creationId xmlns:a16="http://schemas.microsoft.com/office/drawing/2014/main" id="{FC2944DD-D16F-1E3F-3192-7F7138C85E16}"/>
              </a:ext>
            </a:extLst>
          </p:cNvPr>
          <p:cNvSpPr txBox="1"/>
          <p:nvPr userDrawn="1"/>
        </p:nvSpPr>
        <p:spPr>
          <a:xfrm>
            <a:off x="4630025" y="3379430"/>
            <a:ext cx="0" cy="0"/>
          </a:xfrm>
          <a:prstGeom prst="rect">
            <a:avLst/>
          </a:prstGeom>
          <a:noFill/>
        </p:spPr>
        <p:txBody>
          <a:bodyPr wrap="none" lIns="0" tIns="0" rIns="0" bIns="0" rtlCol="0">
            <a:noAutofit/>
          </a:bodyPr>
          <a:lstStyle/>
          <a:p>
            <a:pPr algn="l"/>
            <a:endParaRPr lang="en-US" sz="1600" err="1">
              <a:latin typeface="Open Sans" pitchFamily="2" charset="0"/>
              <a:ea typeface="Open Sans" pitchFamily="2" charset="0"/>
              <a:cs typeface="Open Sans" pitchFamily="2" charset="0"/>
            </a:endParaRPr>
          </a:p>
        </p:txBody>
      </p:sp>
      <p:sp>
        <p:nvSpPr>
          <p:cNvPr id="7" name="Text Placeholder 12">
            <a:extLst>
              <a:ext uri="{FF2B5EF4-FFF2-40B4-BE49-F238E27FC236}">
                <a16:creationId xmlns:a16="http://schemas.microsoft.com/office/drawing/2014/main" id="{E98455A3-1286-FD01-361B-B4CEE2DCEEE6}"/>
              </a:ext>
            </a:extLst>
          </p:cNvPr>
          <p:cNvSpPr>
            <a:spLocks noGrp="1"/>
          </p:cNvSpPr>
          <p:nvPr>
            <p:ph type="body" sz="quarter" idx="43" hasCustomPrompt="1"/>
          </p:nvPr>
        </p:nvSpPr>
        <p:spPr>
          <a:xfrm>
            <a:off x="3932726" y="5622957"/>
            <a:ext cx="2070491" cy="428087"/>
          </a:xfrm>
        </p:spPr>
        <p:txBody>
          <a:bodyPr>
            <a:noAutofit/>
          </a:bodyPr>
          <a:lstStyle>
            <a:lvl1pPr marL="0" indent="0">
              <a:buNone/>
              <a:defRPr sz="1200" b="1" cap="all" baseline="0">
                <a:solidFill>
                  <a:schemeClr val="accent4"/>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8" name="Picture Placeholder 14">
            <a:extLst>
              <a:ext uri="{FF2B5EF4-FFF2-40B4-BE49-F238E27FC236}">
                <a16:creationId xmlns:a16="http://schemas.microsoft.com/office/drawing/2014/main" id="{12A37323-D40A-C1F6-5BC7-B05AFB59CA81}"/>
              </a:ext>
            </a:extLst>
          </p:cNvPr>
          <p:cNvSpPr>
            <a:spLocks noGrp="1"/>
          </p:cNvSpPr>
          <p:nvPr>
            <p:ph type="pic" sz="quarter" idx="44" hasCustomPrompt="1"/>
          </p:nvPr>
        </p:nvSpPr>
        <p:spPr>
          <a:xfrm>
            <a:off x="4087581" y="4105976"/>
            <a:ext cx="1737360" cy="1289304"/>
          </a:xfrm>
          <a:blipFill>
            <a:blip r:embed="rId2"/>
            <a:stretch>
              <a:fillRect/>
            </a:stretch>
          </a:blipFill>
          <a:ln>
            <a:noFill/>
          </a:ln>
          <a:effectLst/>
        </p:spPr>
        <p:txBody>
          <a:bodyPr/>
          <a:lstStyle>
            <a:lvl1pPr marL="0" indent="0">
              <a:buNone/>
              <a:defRPr/>
            </a:lvl1pPr>
          </a:lstStyle>
          <a:p>
            <a:r>
              <a:rPr lang="en-US"/>
              <a:t> </a:t>
            </a:r>
          </a:p>
        </p:txBody>
      </p:sp>
      <p:sp>
        <p:nvSpPr>
          <p:cNvPr id="9" name="Rectangle 8">
            <a:extLst>
              <a:ext uri="{FF2B5EF4-FFF2-40B4-BE49-F238E27FC236}">
                <a16:creationId xmlns:a16="http://schemas.microsoft.com/office/drawing/2014/main" id="{2C938981-06F6-14E1-CAA6-169459C58CEF}"/>
              </a:ext>
            </a:extLst>
          </p:cNvPr>
          <p:cNvSpPr>
            <a:spLocks/>
          </p:cNvSpPr>
          <p:nvPr userDrawn="1"/>
        </p:nvSpPr>
        <p:spPr>
          <a:xfrm>
            <a:off x="3936999" y="3955394"/>
            <a:ext cx="2039112" cy="1591056"/>
          </a:xfrm>
          <a:prstGeom prst="rect">
            <a:avLst/>
          </a:prstGeom>
          <a:noFill/>
          <a:ln w="952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12">
            <a:extLst>
              <a:ext uri="{FF2B5EF4-FFF2-40B4-BE49-F238E27FC236}">
                <a16:creationId xmlns:a16="http://schemas.microsoft.com/office/drawing/2014/main" id="{EDB90DC5-2598-52EB-D2C3-388FC3B827C2}"/>
              </a:ext>
            </a:extLst>
          </p:cNvPr>
          <p:cNvSpPr>
            <a:spLocks noGrp="1"/>
          </p:cNvSpPr>
          <p:nvPr>
            <p:ph type="body" sz="quarter" idx="45" hasCustomPrompt="1"/>
          </p:nvPr>
        </p:nvSpPr>
        <p:spPr>
          <a:xfrm>
            <a:off x="6200050" y="5622957"/>
            <a:ext cx="2070491" cy="428087"/>
          </a:xfrm>
        </p:spPr>
        <p:txBody>
          <a:bodyPr>
            <a:noAutofit/>
          </a:bodyPr>
          <a:lstStyle>
            <a:lvl1pPr marL="0" indent="0">
              <a:buNone/>
              <a:defRPr sz="1200" b="1" cap="all" baseline="0">
                <a:solidFill>
                  <a:schemeClr val="accent4"/>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11" name="Picture Placeholder 14">
            <a:extLst>
              <a:ext uri="{FF2B5EF4-FFF2-40B4-BE49-F238E27FC236}">
                <a16:creationId xmlns:a16="http://schemas.microsoft.com/office/drawing/2014/main" id="{762F070D-49DD-313A-3F10-4B34DA799E06}"/>
              </a:ext>
            </a:extLst>
          </p:cNvPr>
          <p:cNvSpPr>
            <a:spLocks noGrp="1"/>
          </p:cNvSpPr>
          <p:nvPr>
            <p:ph type="pic" sz="quarter" idx="46" hasCustomPrompt="1"/>
          </p:nvPr>
        </p:nvSpPr>
        <p:spPr>
          <a:xfrm>
            <a:off x="6350631" y="4105976"/>
            <a:ext cx="1737360" cy="1289304"/>
          </a:xfrm>
          <a:blipFill>
            <a:blip r:embed="rId2"/>
            <a:stretch>
              <a:fillRect/>
            </a:stretch>
          </a:blipFill>
          <a:ln>
            <a:noFill/>
          </a:ln>
          <a:effectLst/>
        </p:spPr>
        <p:txBody>
          <a:bodyPr/>
          <a:lstStyle>
            <a:lvl1pPr marL="0" indent="0">
              <a:buNone/>
              <a:defRPr/>
            </a:lvl1pPr>
          </a:lstStyle>
          <a:p>
            <a:r>
              <a:rPr lang="en-US"/>
              <a:t> </a:t>
            </a:r>
          </a:p>
        </p:txBody>
      </p:sp>
      <p:sp>
        <p:nvSpPr>
          <p:cNvPr id="12" name="Rectangle 11">
            <a:extLst>
              <a:ext uri="{FF2B5EF4-FFF2-40B4-BE49-F238E27FC236}">
                <a16:creationId xmlns:a16="http://schemas.microsoft.com/office/drawing/2014/main" id="{E3C40535-46E6-43C9-74B5-15168CB441FD}"/>
              </a:ext>
            </a:extLst>
          </p:cNvPr>
          <p:cNvSpPr>
            <a:spLocks/>
          </p:cNvSpPr>
          <p:nvPr userDrawn="1"/>
        </p:nvSpPr>
        <p:spPr>
          <a:xfrm>
            <a:off x="6200049" y="3955394"/>
            <a:ext cx="2039112" cy="1591056"/>
          </a:xfrm>
          <a:prstGeom prst="rect">
            <a:avLst/>
          </a:prstGeom>
          <a:noFill/>
          <a:ln w="952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Placeholder 12">
            <a:extLst>
              <a:ext uri="{FF2B5EF4-FFF2-40B4-BE49-F238E27FC236}">
                <a16:creationId xmlns:a16="http://schemas.microsoft.com/office/drawing/2014/main" id="{6FB53F93-0B1E-ACCD-1D74-D7D8A9555BEB}"/>
              </a:ext>
            </a:extLst>
          </p:cNvPr>
          <p:cNvSpPr>
            <a:spLocks noGrp="1"/>
          </p:cNvSpPr>
          <p:nvPr>
            <p:ph type="body" sz="quarter" idx="47" hasCustomPrompt="1"/>
          </p:nvPr>
        </p:nvSpPr>
        <p:spPr>
          <a:xfrm>
            <a:off x="2803324" y="3368174"/>
            <a:ext cx="2070491" cy="428087"/>
          </a:xfrm>
        </p:spPr>
        <p:txBody>
          <a:bodyPr>
            <a:noAutofit/>
          </a:bodyPr>
          <a:lstStyle>
            <a:lvl1pPr marL="0" indent="0">
              <a:buNone/>
              <a:defRPr sz="1200" b="1" cap="all" baseline="0">
                <a:solidFill>
                  <a:schemeClr val="accent4"/>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14" name="Picture Placeholder 14">
            <a:extLst>
              <a:ext uri="{FF2B5EF4-FFF2-40B4-BE49-F238E27FC236}">
                <a16:creationId xmlns:a16="http://schemas.microsoft.com/office/drawing/2014/main" id="{4BA4D9A1-4035-9330-73C3-304F6AF6F201}"/>
              </a:ext>
            </a:extLst>
          </p:cNvPr>
          <p:cNvSpPr>
            <a:spLocks noGrp="1"/>
          </p:cNvSpPr>
          <p:nvPr>
            <p:ph type="pic" sz="quarter" idx="48" hasCustomPrompt="1"/>
          </p:nvPr>
        </p:nvSpPr>
        <p:spPr>
          <a:xfrm>
            <a:off x="2953905" y="1851193"/>
            <a:ext cx="1737360" cy="1289304"/>
          </a:xfrm>
          <a:blipFill>
            <a:blip r:embed="rId2"/>
            <a:stretch>
              <a:fillRect/>
            </a:stretch>
          </a:blipFill>
          <a:ln>
            <a:noFill/>
          </a:ln>
          <a:effectLst/>
        </p:spPr>
        <p:txBody>
          <a:bodyPr/>
          <a:lstStyle>
            <a:lvl1pPr marL="0" indent="0">
              <a:buNone/>
              <a:defRPr/>
            </a:lvl1pPr>
          </a:lstStyle>
          <a:p>
            <a:r>
              <a:rPr lang="en-US"/>
              <a:t> </a:t>
            </a:r>
          </a:p>
        </p:txBody>
      </p:sp>
      <p:sp>
        <p:nvSpPr>
          <p:cNvPr id="15" name="Rectangle 14">
            <a:extLst>
              <a:ext uri="{FF2B5EF4-FFF2-40B4-BE49-F238E27FC236}">
                <a16:creationId xmlns:a16="http://schemas.microsoft.com/office/drawing/2014/main" id="{0DFBAA6F-2755-3C78-AAB3-724BDC1D07E4}"/>
              </a:ext>
            </a:extLst>
          </p:cNvPr>
          <p:cNvSpPr>
            <a:spLocks/>
          </p:cNvSpPr>
          <p:nvPr userDrawn="1"/>
        </p:nvSpPr>
        <p:spPr>
          <a:xfrm>
            <a:off x="2803323" y="1700611"/>
            <a:ext cx="2039112" cy="1591056"/>
          </a:xfrm>
          <a:prstGeom prst="rect">
            <a:avLst/>
          </a:prstGeom>
          <a:noFill/>
          <a:ln w="952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12">
            <a:extLst>
              <a:ext uri="{FF2B5EF4-FFF2-40B4-BE49-F238E27FC236}">
                <a16:creationId xmlns:a16="http://schemas.microsoft.com/office/drawing/2014/main" id="{E6621673-D1EA-AB36-E4A3-14482AFF900F}"/>
              </a:ext>
            </a:extLst>
          </p:cNvPr>
          <p:cNvSpPr>
            <a:spLocks noGrp="1"/>
          </p:cNvSpPr>
          <p:nvPr>
            <p:ph type="body" sz="quarter" idx="49" hasCustomPrompt="1"/>
          </p:nvPr>
        </p:nvSpPr>
        <p:spPr>
          <a:xfrm>
            <a:off x="5066374" y="3378114"/>
            <a:ext cx="2070491" cy="428087"/>
          </a:xfrm>
        </p:spPr>
        <p:txBody>
          <a:bodyPr>
            <a:noAutofit/>
          </a:bodyPr>
          <a:lstStyle>
            <a:lvl1pPr marL="0" indent="0">
              <a:buNone/>
              <a:defRPr sz="1200" b="1" cap="all" baseline="0">
                <a:solidFill>
                  <a:schemeClr val="accent4"/>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17" name="Picture Placeholder 14">
            <a:extLst>
              <a:ext uri="{FF2B5EF4-FFF2-40B4-BE49-F238E27FC236}">
                <a16:creationId xmlns:a16="http://schemas.microsoft.com/office/drawing/2014/main" id="{2C7505E8-1BF5-2621-9776-95D604D79826}"/>
              </a:ext>
            </a:extLst>
          </p:cNvPr>
          <p:cNvSpPr>
            <a:spLocks noGrp="1"/>
          </p:cNvSpPr>
          <p:nvPr>
            <p:ph type="pic" sz="quarter" idx="50" hasCustomPrompt="1"/>
          </p:nvPr>
        </p:nvSpPr>
        <p:spPr>
          <a:xfrm>
            <a:off x="5216955" y="1861133"/>
            <a:ext cx="1737360" cy="1289304"/>
          </a:xfrm>
          <a:blipFill>
            <a:blip r:embed="rId2"/>
            <a:stretch>
              <a:fillRect/>
            </a:stretch>
          </a:blipFill>
          <a:ln>
            <a:noFill/>
          </a:ln>
          <a:effectLst/>
        </p:spPr>
        <p:txBody>
          <a:bodyPr/>
          <a:lstStyle>
            <a:lvl1pPr marL="0" indent="0">
              <a:buNone/>
              <a:defRPr/>
            </a:lvl1pPr>
          </a:lstStyle>
          <a:p>
            <a:r>
              <a:rPr lang="en-US"/>
              <a:t> </a:t>
            </a:r>
          </a:p>
        </p:txBody>
      </p:sp>
      <p:sp>
        <p:nvSpPr>
          <p:cNvPr id="18" name="Rectangle 17">
            <a:extLst>
              <a:ext uri="{FF2B5EF4-FFF2-40B4-BE49-F238E27FC236}">
                <a16:creationId xmlns:a16="http://schemas.microsoft.com/office/drawing/2014/main" id="{5B16245D-2ABE-23D3-6DA3-8A8111E9A580}"/>
              </a:ext>
            </a:extLst>
          </p:cNvPr>
          <p:cNvSpPr>
            <a:spLocks/>
          </p:cNvSpPr>
          <p:nvPr userDrawn="1"/>
        </p:nvSpPr>
        <p:spPr>
          <a:xfrm>
            <a:off x="5066373" y="1710551"/>
            <a:ext cx="2039112" cy="1591056"/>
          </a:xfrm>
          <a:prstGeom prst="rect">
            <a:avLst/>
          </a:prstGeom>
          <a:noFill/>
          <a:ln w="952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 Placeholder 12">
            <a:extLst>
              <a:ext uri="{FF2B5EF4-FFF2-40B4-BE49-F238E27FC236}">
                <a16:creationId xmlns:a16="http://schemas.microsoft.com/office/drawing/2014/main" id="{1A8209FF-DDA5-1488-D429-67E226F42FEC}"/>
              </a:ext>
            </a:extLst>
          </p:cNvPr>
          <p:cNvSpPr>
            <a:spLocks noGrp="1"/>
          </p:cNvSpPr>
          <p:nvPr>
            <p:ph type="body" sz="quarter" idx="53" hasCustomPrompt="1"/>
          </p:nvPr>
        </p:nvSpPr>
        <p:spPr>
          <a:xfrm>
            <a:off x="7329424" y="3378114"/>
            <a:ext cx="2070491" cy="428087"/>
          </a:xfrm>
        </p:spPr>
        <p:txBody>
          <a:bodyPr>
            <a:noAutofit/>
          </a:bodyPr>
          <a:lstStyle>
            <a:lvl1pPr marL="0" indent="0">
              <a:buNone/>
              <a:defRPr sz="1200" b="1" cap="all" baseline="0">
                <a:solidFill>
                  <a:schemeClr val="accent4"/>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20" name="Picture Placeholder 14">
            <a:extLst>
              <a:ext uri="{FF2B5EF4-FFF2-40B4-BE49-F238E27FC236}">
                <a16:creationId xmlns:a16="http://schemas.microsoft.com/office/drawing/2014/main" id="{1F245EE8-8280-51E6-CAD9-293185E2BDE2}"/>
              </a:ext>
            </a:extLst>
          </p:cNvPr>
          <p:cNvSpPr>
            <a:spLocks noGrp="1"/>
          </p:cNvSpPr>
          <p:nvPr>
            <p:ph type="pic" sz="quarter" idx="54" hasCustomPrompt="1"/>
          </p:nvPr>
        </p:nvSpPr>
        <p:spPr>
          <a:xfrm>
            <a:off x="7480005" y="1861133"/>
            <a:ext cx="1737360" cy="1289304"/>
          </a:xfrm>
          <a:blipFill>
            <a:blip r:embed="rId2"/>
            <a:stretch>
              <a:fillRect/>
            </a:stretch>
          </a:blipFill>
          <a:ln>
            <a:noFill/>
          </a:ln>
          <a:effectLst/>
        </p:spPr>
        <p:txBody>
          <a:bodyPr/>
          <a:lstStyle>
            <a:lvl1pPr marL="0" indent="0">
              <a:buNone/>
              <a:defRPr/>
            </a:lvl1pPr>
          </a:lstStyle>
          <a:p>
            <a:r>
              <a:rPr lang="en-US"/>
              <a:t> </a:t>
            </a:r>
          </a:p>
        </p:txBody>
      </p:sp>
      <p:sp>
        <p:nvSpPr>
          <p:cNvPr id="21" name="Rectangle 20">
            <a:extLst>
              <a:ext uri="{FF2B5EF4-FFF2-40B4-BE49-F238E27FC236}">
                <a16:creationId xmlns:a16="http://schemas.microsoft.com/office/drawing/2014/main" id="{7D58D4A1-46E3-928F-C05F-E84C19EF5B22}"/>
              </a:ext>
            </a:extLst>
          </p:cNvPr>
          <p:cNvSpPr>
            <a:spLocks/>
          </p:cNvSpPr>
          <p:nvPr userDrawn="1"/>
        </p:nvSpPr>
        <p:spPr>
          <a:xfrm>
            <a:off x="7329423" y="1710551"/>
            <a:ext cx="2039112" cy="1591056"/>
          </a:xfrm>
          <a:prstGeom prst="rect">
            <a:avLst/>
          </a:prstGeom>
          <a:noFill/>
          <a:ln w="952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0104612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5 LG photo boxes centere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9D141-527B-6DA1-D2B2-96102F79F102}"/>
              </a:ext>
            </a:extLst>
          </p:cNvPr>
          <p:cNvSpPr>
            <a:spLocks noGrp="1"/>
          </p:cNvSpPr>
          <p:nvPr>
            <p:ph type="title" hasCustomPrompt="1"/>
          </p:nvPr>
        </p:nvSpPr>
        <p:spPr>
          <a:xfrm>
            <a:off x="536400" y="536400"/>
            <a:ext cx="11119200" cy="860747"/>
          </a:xfrm>
        </p:spPr>
        <p:txBody>
          <a:bodyPr/>
          <a:lstStyle>
            <a:lvl1pPr>
              <a:defRPr/>
            </a:lvl1pPr>
          </a:lstStyle>
          <a:p>
            <a:r>
              <a:rPr lang="en-US"/>
              <a:t>Content Slide</a:t>
            </a:r>
          </a:p>
        </p:txBody>
      </p:sp>
      <p:sp>
        <p:nvSpPr>
          <p:cNvPr id="4" name="Slide Number Placeholder 3">
            <a:extLst>
              <a:ext uri="{FF2B5EF4-FFF2-40B4-BE49-F238E27FC236}">
                <a16:creationId xmlns:a16="http://schemas.microsoft.com/office/drawing/2014/main" id="{3D3B23DC-475F-F072-A221-B3AAC7BE4880}"/>
              </a:ext>
            </a:extLst>
          </p:cNvPr>
          <p:cNvSpPr>
            <a:spLocks noGrp="1"/>
          </p:cNvSpPr>
          <p:nvPr>
            <p:ph type="sldNum" sz="quarter" idx="4"/>
          </p:nvPr>
        </p:nvSpPr>
        <p:spPr>
          <a:xfrm>
            <a:off x="8912400" y="6505200"/>
            <a:ext cx="2743200" cy="144000"/>
          </a:xfrm>
          <a:prstGeom prst="rect">
            <a:avLst/>
          </a:prstGeom>
        </p:spPr>
        <p:txBody>
          <a:bodyPr vert="horz" lIns="0" tIns="0" rIns="0" bIns="0" rtlCol="0" anchor="ctr"/>
          <a:lstStyle>
            <a:lvl1pPr algn="r">
              <a:defRPr sz="8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fld id="{ADD6FEE5-4C5E-9B47-B172-13D1EA355656}" type="slidenum">
              <a:rPr lang="en-US" smtClean="0"/>
              <a:pPr/>
              <a:t>‹#›</a:t>
            </a:fld>
            <a:endParaRPr lang="en-US"/>
          </a:p>
        </p:txBody>
      </p:sp>
      <p:sp>
        <p:nvSpPr>
          <p:cNvPr id="6" name="Text Placeholder 5">
            <a:extLst>
              <a:ext uri="{FF2B5EF4-FFF2-40B4-BE49-F238E27FC236}">
                <a16:creationId xmlns:a16="http://schemas.microsoft.com/office/drawing/2014/main" id="{16615FF9-5B11-0AD3-159D-1CBD95DF1895}"/>
              </a:ext>
            </a:extLst>
          </p:cNvPr>
          <p:cNvSpPr>
            <a:spLocks noGrp="1"/>
          </p:cNvSpPr>
          <p:nvPr>
            <p:ph type="body" sz="quarter" idx="10"/>
          </p:nvPr>
        </p:nvSpPr>
        <p:spPr>
          <a:xfrm>
            <a:off x="536575" y="1053854"/>
            <a:ext cx="11118850" cy="358775"/>
          </a:xfrm>
        </p:spPr>
        <p:txBody>
          <a:bodyPr anchor="ctr" anchorCtr="0">
            <a:noAutofit/>
          </a:bodyPr>
          <a:lstStyle>
            <a:lvl1pPr marL="0" indent="0">
              <a:buNone/>
              <a:defRPr sz="2000">
                <a:solidFill>
                  <a:schemeClr val="accent1"/>
                </a:solidFill>
                <a:latin typeface="Open Sans SemiBold" pitchFamily="2" charset="0"/>
                <a:ea typeface="Open Sans SemiBold" pitchFamily="2" charset="0"/>
                <a:cs typeface="Open Sans SemiBold" pitchFamily="2" charset="0"/>
              </a:defRPr>
            </a:lvl1pPr>
            <a:lvl2pPr marL="180975" indent="0">
              <a:buNone/>
              <a:defRPr/>
            </a:lvl2pPr>
          </a:lstStyle>
          <a:p>
            <a:pPr lvl="0"/>
            <a:r>
              <a:rPr lang="en-US"/>
              <a:t>Click to edit Master text styles</a:t>
            </a:r>
          </a:p>
        </p:txBody>
      </p:sp>
      <p:sp>
        <p:nvSpPr>
          <p:cNvPr id="40" name="TextBox 39">
            <a:extLst>
              <a:ext uri="{FF2B5EF4-FFF2-40B4-BE49-F238E27FC236}">
                <a16:creationId xmlns:a16="http://schemas.microsoft.com/office/drawing/2014/main" id="{7C5E0528-9AFB-27D3-596D-306E4E26436F}"/>
              </a:ext>
            </a:extLst>
          </p:cNvPr>
          <p:cNvSpPr txBox="1"/>
          <p:nvPr userDrawn="1"/>
        </p:nvSpPr>
        <p:spPr>
          <a:xfrm>
            <a:off x="4640390" y="2875341"/>
            <a:ext cx="0" cy="0"/>
          </a:xfrm>
          <a:prstGeom prst="rect">
            <a:avLst/>
          </a:prstGeom>
          <a:noFill/>
        </p:spPr>
        <p:txBody>
          <a:bodyPr wrap="none" lIns="0" tIns="0" rIns="0" bIns="0" rtlCol="0">
            <a:noAutofit/>
          </a:bodyPr>
          <a:lstStyle/>
          <a:p>
            <a:pPr algn="l"/>
            <a:endParaRPr lang="en-US" sz="1600" err="1">
              <a:latin typeface="Open Sans" pitchFamily="2" charset="0"/>
              <a:ea typeface="Open Sans" pitchFamily="2" charset="0"/>
              <a:cs typeface="Open Sans" pitchFamily="2" charset="0"/>
            </a:endParaRPr>
          </a:p>
        </p:txBody>
      </p:sp>
      <p:sp>
        <p:nvSpPr>
          <p:cNvPr id="41" name="Text Placeholder 12">
            <a:extLst>
              <a:ext uri="{FF2B5EF4-FFF2-40B4-BE49-F238E27FC236}">
                <a16:creationId xmlns:a16="http://schemas.microsoft.com/office/drawing/2014/main" id="{7AB677AA-1FA9-AA58-8DDD-B78B42AE4D7F}"/>
              </a:ext>
            </a:extLst>
          </p:cNvPr>
          <p:cNvSpPr>
            <a:spLocks noGrp="1"/>
          </p:cNvSpPr>
          <p:nvPr>
            <p:ph type="body" sz="quarter" idx="47" hasCustomPrompt="1"/>
          </p:nvPr>
        </p:nvSpPr>
        <p:spPr>
          <a:xfrm>
            <a:off x="2203940" y="3489814"/>
            <a:ext cx="2598180" cy="428087"/>
          </a:xfrm>
        </p:spPr>
        <p:txBody>
          <a:bodyPr>
            <a:noAutofit/>
          </a:bodyPr>
          <a:lstStyle>
            <a:lvl1pPr marL="0" indent="0">
              <a:buNone/>
              <a:defRPr sz="1200" b="1" cap="all" baseline="0">
                <a:solidFill>
                  <a:schemeClr val="accent4"/>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42" name="Picture Placeholder 14">
            <a:extLst>
              <a:ext uri="{FF2B5EF4-FFF2-40B4-BE49-F238E27FC236}">
                <a16:creationId xmlns:a16="http://schemas.microsoft.com/office/drawing/2014/main" id="{33B8789E-A5EA-F552-3002-CB005604C0FF}"/>
              </a:ext>
            </a:extLst>
          </p:cNvPr>
          <p:cNvSpPr>
            <a:spLocks noGrp="1"/>
          </p:cNvSpPr>
          <p:nvPr>
            <p:ph type="pic" sz="quarter" idx="48" hasCustomPrompt="1"/>
          </p:nvPr>
        </p:nvSpPr>
        <p:spPr>
          <a:xfrm>
            <a:off x="2393859" y="1600432"/>
            <a:ext cx="2186960" cy="1622955"/>
          </a:xfrm>
          <a:blipFill>
            <a:blip r:embed="rId2"/>
            <a:stretch>
              <a:fillRect/>
            </a:stretch>
          </a:blipFill>
          <a:ln>
            <a:noFill/>
          </a:ln>
          <a:effectLst/>
        </p:spPr>
        <p:txBody>
          <a:bodyPr/>
          <a:lstStyle>
            <a:lvl1pPr marL="0" indent="0">
              <a:buNone/>
              <a:defRPr/>
            </a:lvl1pPr>
          </a:lstStyle>
          <a:p>
            <a:r>
              <a:rPr lang="en-US"/>
              <a:t> </a:t>
            </a:r>
          </a:p>
        </p:txBody>
      </p:sp>
      <p:sp>
        <p:nvSpPr>
          <p:cNvPr id="43" name="Rectangle 42">
            <a:extLst>
              <a:ext uri="{FF2B5EF4-FFF2-40B4-BE49-F238E27FC236}">
                <a16:creationId xmlns:a16="http://schemas.microsoft.com/office/drawing/2014/main" id="{3E7A38AE-3A46-93B4-A4B3-589B71C472B9}"/>
              </a:ext>
            </a:extLst>
          </p:cNvPr>
          <p:cNvSpPr>
            <a:spLocks/>
          </p:cNvSpPr>
          <p:nvPr userDrawn="1"/>
        </p:nvSpPr>
        <p:spPr>
          <a:xfrm>
            <a:off x="2203939" y="1410512"/>
            <a:ext cx="2566800" cy="2002795"/>
          </a:xfrm>
          <a:prstGeom prst="rect">
            <a:avLst/>
          </a:prstGeom>
          <a:noFill/>
          <a:ln w="952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Text Placeholder 12">
            <a:extLst>
              <a:ext uri="{FF2B5EF4-FFF2-40B4-BE49-F238E27FC236}">
                <a16:creationId xmlns:a16="http://schemas.microsoft.com/office/drawing/2014/main" id="{764B0CB2-7AB9-0B85-2693-56B6F37E1B00}"/>
              </a:ext>
            </a:extLst>
          </p:cNvPr>
          <p:cNvSpPr>
            <a:spLocks noGrp="1"/>
          </p:cNvSpPr>
          <p:nvPr>
            <p:ph type="body" sz="quarter" idx="49" hasCustomPrompt="1"/>
          </p:nvPr>
        </p:nvSpPr>
        <p:spPr>
          <a:xfrm>
            <a:off x="5044384" y="3489814"/>
            <a:ext cx="2598180" cy="428087"/>
          </a:xfrm>
        </p:spPr>
        <p:txBody>
          <a:bodyPr>
            <a:noAutofit/>
          </a:bodyPr>
          <a:lstStyle>
            <a:lvl1pPr marL="0" indent="0">
              <a:buNone/>
              <a:defRPr sz="1200" b="1" cap="all" baseline="0">
                <a:solidFill>
                  <a:schemeClr val="accent4"/>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45" name="Picture Placeholder 14">
            <a:extLst>
              <a:ext uri="{FF2B5EF4-FFF2-40B4-BE49-F238E27FC236}">
                <a16:creationId xmlns:a16="http://schemas.microsoft.com/office/drawing/2014/main" id="{2912D756-8506-04F5-B435-5709D5D45418}"/>
              </a:ext>
            </a:extLst>
          </p:cNvPr>
          <p:cNvSpPr>
            <a:spLocks noGrp="1"/>
          </p:cNvSpPr>
          <p:nvPr>
            <p:ph type="pic" sz="quarter" idx="50" hasCustomPrompt="1"/>
          </p:nvPr>
        </p:nvSpPr>
        <p:spPr>
          <a:xfrm>
            <a:off x="5234303" y="1600432"/>
            <a:ext cx="2186960" cy="1622955"/>
          </a:xfrm>
          <a:blipFill>
            <a:blip r:embed="rId2"/>
            <a:stretch>
              <a:fillRect/>
            </a:stretch>
          </a:blipFill>
          <a:ln>
            <a:noFill/>
          </a:ln>
          <a:effectLst/>
        </p:spPr>
        <p:txBody>
          <a:bodyPr/>
          <a:lstStyle>
            <a:lvl1pPr marL="0" indent="0">
              <a:buNone/>
              <a:defRPr/>
            </a:lvl1pPr>
          </a:lstStyle>
          <a:p>
            <a:r>
              <a:rPr lang="en-US"/>
              <a:t> </a:t>
            </a:r>
          </a:p>
        </p:txBody>
      </p:sp>
      <p:sp>
        <p:nvSpPr>
          <p:cNvPr id="46" name="Rectangle 45">
            <a:extLst>
              <a:ext uri="{FF2B5EF4-FFF2-40B4-BE49-F238E27FC236}">
                <a16:creationId xmlns:a16="http://schemas.microsoft.com/office/drawing/2014/main" id="{01EC641D-CF28-A799-9EEC-6E6D1102496D}"/>
              </a:ext>
            </a:extLst>
          </p:cNvPr>
          <p:cNvSpPr>
            <a:spLocks/>
          </p:cNvSpPr>
          <p:nvPr userDrawn="1"/>
        </p:nvSpPr>
        <p:spPr>
          <a:xfrm>
            <a:off x="5044383" y="1410512"/>
            <a:ext cx="2566800" cy="2002795"/>
          </a:xfrm>
          <a:prstGeom prst="rect">
            <a:avLst/>
          </a:prstGeom>
          <a:noFill/>
          <a:ln w="952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Text Placeholder 12">
            <a:extLst>
              <a:ext uri="{FF2B5EF4-FFF2-40B4-BE49-F238E27FC236}">
                <a16:creationId xmlns:a16="http://schemas.microsoft.com/office/drawing/2014/main" id="{E47CA510-CB4D-9E5B-3EA4-5F0C8790B4FA}"/>
              </a:ext>
            </a:extLst>
          </p:cNvPr>
          <p:cNvSpPr>
            <a:spLocks noGrp="1"/>
          </p:cNvSpPr>
          <p:nvPr>
            <p:ph type="body" sz="quarter" idx="51" hasCustomPrompt="1"/>
          </p:nvPr>
        </p:nvSpPr>
        <p:spPr>
          <a:xfrm>
            <a:off x="7884828" y="3489814"/>
            <a:ext cx="2598180" cy="428087"/>
          </a:xfrm>
        </p:spPr>
        <p:txBody>
          <a:bodyPr>
            <a:noAutofit/>
          </a:bodyPr>
          <a:lstStyle>
            <a:lvl1pPr marL="0" indent="0">
              <a:buNone/>
              <a:defRPr sz="1200" b="1" cap="all" baseline="0">
                <a:solidFill>
                  <a:schemeClr val="accent4"/>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48" name="Picture Placeholder 14">
            <a:extLst>
              <a:ext uri="{FF2B5EF4-FFF2-40B4-BE49-F238E27FC236}">
                <a16:creationId xmlns:a16="http://schemas.microsoft.com/office/drawing/2014/main" id="{D271B53F-7F95-AD86-BB55-775DFD10F9C9}"/>
              </a:ext>
            </a:extLst>
          </p:cNvPr>
          <p:cNvSpPr>
            <a:spLocks noGrp="1"/>
          </p:cNvSpPr>
          <p:nvPr>
            <p:ph type="pic" sz="quarter" idx="52" hasCustomPrompt="1"/>
          </p:nvPr>
        </p:nvSpPr>
        <p:spPr>
          <a:xfrm>
            <a:off x="8074747" y="1600432"/>
            <a:ext cx="2186960" cy="1622955"/>
          </a:xfrm>
          <a:blipFill>
            <a:blip r:embed="rId2"/>
            <a:stretch>
              <a:fillRect/>
            </a:stretch>
          </a:blipFill>
          <a:ln>
            <a:noFill/>
          </a:ln>
          <a:effectLst/>
        </p:spPr>
        <p:txBody>
          <a:bodyPr/>
          <a:lstStyle>
            <a:lvl1pPr marL="0" indent="0">
              <a:buNone/>
              <a:defRPr/>
            </a:lvl1pPr>
          </a:lstStyle>
          <a:p>
            <a:r>
              <a:rPr lang="en-US"/>
              <a:t> </a:t>
            </a:r>
          </a:p>
        </p:txBody>
      </p:sp>
      <p:sp>
        <p:nvSpPr>
          <p:cNvPr id="49" name="Rectangle 48">
            <a:extLst>
              <a:ext uri="{FF2B5EF4-FFF2-40B4-BE49-F238E27FC236}">
                <a16:creationId xmlns:a16="http://schemas.microsoft.com/office/drawing/2014/main" id="{9CA2235F-3C8F-A13A-CB8B-A776F916603B}"/>
              </a:ext>
            </a:extLst>
          </p:cNvPr>
          <p:cNvSpPr>
            <a:spLocks/>
          </p:cNvSpPr>
          <p:nvPr userDrawn="1"/>
        </p:nvSpPr>
        <p:spPr>
          <a:xfrm>
            <a:off x="7884827" y="1410512"/>
            <a:ext cx="2566800" cy="2002795"/>
          </a:xfrm>
          <a:prstGeom prst="rect">
            <a:avLst/>
          </a:prstGeom>
          <a:noFill/>
          <a:ln w="952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Text Placeholder 12">
            <a:extLst>
              <a:ext uri="{FF2B5EF4-FFF2-40B4-BE49-F238E27FC236}">
                <a16:creationId xmlns:a16="http://schemas.microsoft.com/office/drawing/2014/main" id="{0D1546B4-2C25-1B13-26D3-815309269A35}"/>
              </a:ext>
            </a:extLst>
          </p:cNvPr>
          <p:cNvSpPr>
            <a:spLocks noGrp="1"/>
          </p:cNvSpPr>
          <p:nvPr>
            <p:ph type="body" sz="quarter" idx="53" hasCustomPrompt="1"/>
          </p:nvPr>
        </p:nvSpPr>
        <p:spPr>
          <a:xfrm>
            <a:off x="3404090" y="5997203"/>
            <a:ext cx="2598180" cy="428087"/>
          </a:xfrm>
        </p:spPr>
        <p:txBody>
          <a:bodyPr>
            <a:noAutofit/>
          </a:bodyPr>
          <a:lstStyle>
            <a:lvl1pPr marL="0" indent="0">
              <a:buNone/>
              <a:defRPr sz="1200" b="1" cap="all" baseline="0">
                <a:solidFill>
                  <a:schemeClr val="accent4"/>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51" name="Picture Placeholder 14">
            <a:extLst>
              <a:ext uri="{FF2B5EF4-FFF2-40B4-BE49-F238E27FC236}">
                <a16:creationId xmlns:a16="http://schemas.microsoft.com/office/drawing/2014/main" id="{B83B41C9-7FF9-3636-01E2-3AC3BEE48D23}"/>
              </a:ext>
            </a:extLst>
          </p:cNvPr>
          <p:cNvSpPr>
            <a:spLocks noGrp="1"/>
          </p:cNvSpPr>
          <p:nvPr>
            <p:ph type="pic" sz="quarter" idx="54" hasCustomPrompt="1"/>
          </p:nvPr>
        </p:nvSpPr>
        <p:spPr>
          <a:xfrm>
            <a:off x="3594009" y="4107821"/>
            <a:ext cx="2186960" cy="1622955"/>
          </a:xfrm>
          <a:blipFill>
            <a:blip r:embed="rId2"/>
            <a:stretch>
              <a:fillRect/>
            </a:stretch>
          </a:blipFill>
          <a:ln>
            <a:noFill/>
          </a:ln>
          <a:effectLst/>
        </p:spPr>
        <p:txBody>
          <a:bodyPr/>
          <a:lstStyle>
            <a:lvl1pPr marL="0" indent="0">
              <a:buNone/>
              <a:defRPr/>
            </a:lvl1pPr>
          </a:lstStyle>
          <a:p>
            <a:r>
              <a:rPr lang="en-US"/>
              <a:t> </a:t>
            </a:r>
          </a:p>
        </p:txBody>
      </p:sp>
      <p:sp>
        <p:nvSpPr>
          <p:cNvPr id="52" name="Rectangle 51">
            <a:extLst>
              <a:ext uri="{FF2B5EF4-FFF2-40B4-BE49-F238E27FC236}">
                <a16:creationId xmlns:a16="http://schemas.microsoft.com/office/drawing/2014/main" id="{7C18D003-9A39-37AA-535C-CD0B93AABC38}"/>
              </a:ext>
            </a:extLst>
          </p:cNvPr>
          <p:cNvSpPr>
            <a:spLocks/>
          </p:cNvSpPr>
          <p:nvPr userDrawn="1"/>
        </p:nvSpPr>
        <p:spPr>
          <a:xfrm>
            <a:off x="3404089" y="3917901"/>
            <a:ext cx="2566800" cy="2002795"/>
          </a:xfrm>
          <a:prstGeom prst="rect">
            <a:avLst/>
          </a:prstGeom>
          <a:noFill/>
          <a:ln w="952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Text Placeholder 12">
            <a:extLst>
              <a:ext uri="{FF2B5EF4-FFF2-40B4-BE49-F238E27FC236}">
                <a16:creationId xmlns:a16="http://schemas.microsoft.com/office/drawing/2014/main" id="{AE71A4EB-34DB-93A8-30DB-B948A616B3E3}"/>
              </a:ext>
            </a:extLst>
          </p:cNvPr>
          <p:cNvSpPr>
            <a:spLocks noGrp="1"/>
          </p:cNvSpPr>
          <p:nvPr>
            <p:ph type="body" sz="quarter" idx="55" hasCustomPrompt="1"/>
          </p:nvPr>
        </p:nvSpPr>
        <p:spPr>
          <a:xfrm>
            <a:off x="6244534" y="5997203"/>
            <a:ext cx="2598180" cy="428087"/>
          </a:xfrm>
        </p:spPr>
        <p:txBody>
          <a:bodyPr>
            <a:noAutofit/>
          </a:bodyPr>
          <a:lstStyle>
            <a:lvl1pPr marL="0" indent="0">
              <a:buNone/>
              <a:defRPr sz="1200" b="1" cap="all" baseline="0">
                <a:solidFill>
                  <a:schemeClr val="accent4"/>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54" name="Picture Placeholder 14">
            <a:extLst>
              <a:ext uri="{FF2B5EF4-FFF2-40B4-BE49-F238E27FC236}">
                <a16:creationId xmlns:a16="http://schemas.microsoft.com/office/drawing/2014/main" id="{BEB2FA3E-4107-68F8-C136-28155D6AF6B7}"/>
              </a:ext>
            </a:extLst>
          </p:cNvPr>
          <p:cNvSpPr>
            <a:spLocks noGrp="1"/>
          </p:cNvSpPr>
          <p:nvPr>
            <p:ph type="pic" sz="quarter" idx="56" hasCustomPrompt="1"/>
          </p:nvPr>
        </p:nvSpPr>
        <p:spPr>
          <a:xfrm>
            <a:off x="6434453" y="4107821"/>
            <a:ext cx="2186960" cy="1622955"/>
          </a:xfrm>
          <a:blipFill>
            <a:blip r:embed="rId2"/>
            <a:stretch>
              <a:fillRect/>
            </a:stretch>
          </a:blipFill>
          <a:ln>
            <a:noFill/>
          </a:ln>
          <a:effectLst/>
        </p:spPr>
        <p:txBody>
          <a:bodyPr/>
          <a:lstStyle>
            <a:lvl1pPr marL="0" indent="0">
              <a:buNone/>
              <a:defRPr/>
            </a:lvl1pPr>
          </a:lstStyle>
          <a:p>
            <a:r>
              <a:rPr lang="en-US"/>
              <a:t> </a:t>
            </a:r>
          </a:p>
        </p:txBody>
      </p:sp>
      <p:sp>
        <p:nvSpPr>
          <p:cNvPr id="55" name="Rectangle 54">
            <a:extLst>
              <a:ext uri="{FF2B5EF4-FFF2-40B4-BE49-F238E27FC236}">
                <a16:creationId xmlns:a16="http://schemas.microsoft.com/office/drawing/2014/main" id="{C890D1EB-2109-6055-DB20-A8765FBCB6DE}"/>
              </a:ext>
            </a:extLst>
          </p:cNvPr>
          <p:cNvSpPr>
            <a:spLocks/>
          </p:cNvSpPr>
          <p:nvPr userDrawn="1"/>
        </p:nvSpPr>
        <p:spPr>
          <a:xfrm>
            <a:off x="6244533" y="3917901"/>
            <a:ext cx="2566800" cy="2002795"/>
          </a:xfrm>
          <a:prstGeom prst="rect">
            <a:avLst/>
          </a:prstGeom>
          <a:noFill/>
          <a:ln w="952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4911242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6 LG photo boxes centere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9D141-527B-6DA1-D2B2-96102F79F102}"/>
              </a:ext>
            </a:extLst>
          </p:cNvPr>
          <p:cNvSpPr>
            <a:spLocks noGrp="1"/>
          </p:cNvSpPr>
          <p:nvPr>
            <p:ph type="title" hasCustomPrompt="1"/>
          </p:nvPr>
        </p:nvSpPr>
        <p:spPr>
          <a:xfrm>
            <a:off x="536400" y="536400"/>
            <a:ext cx="11119200" cy="860747"/>
          </a:xfrm>
        </p:spPr>
        <p:txBody>
          <a:bodyPr/>
          <a:lstStyle>
            <a:lvl1pPr>
              <a:defRPr/>
            </a:lvl1pPr>
          </a:lstStyle>
          <a:p>
            <a:r>
              <a:rPr lang="en-US"/>
              <a:t>Content Slide</a:t>
            </a:r>
          </a:p>
        </p:txBody>
      </p:sp>
      <p:sp>
        <p:nvSpPr>
          <p:cNvPr id="4" name="Slide Number Placeholder 3">
            <a:extLst>
              <a:ext uri="{FF2B5EF4-FFF2-40B4-BE49-F238E27FC236}">
                <a16:creationId xmlns:a16="http://schemas.microsoft.com/office/drawing/2014/main" id="{3D3B23DC-475F-F072-A221-B3AAC7BE4880}"/>
              </a:ext>
            </a:extLst>
          </p:cNvPr>
          <p:cNvSpPr>
            <a:spLocks noGrp="1"/>
          </p:cNvSpPr>
          <p:nvPr>
            <p:ph type="sldNum" sz="quarter" idx="4"/>
          </p:nvPr>
        </p:nvSpPr>
        <p:spPr>
          <a:xfrm>
            <a:off x="8912400" y="6505200"/>
            <a:ext cx="2743200" cy="144000"/>
          </a:xfrm>
          <a:prstGeom prst="rect">
            <a:avLst/>
          </a:prstGeom>
        </p:spPr>
        <p:txBody>
          <a:bodyPr vert="horz" lIns="0" tIns="0" rIns="0" bIns="0" rtlCol="0" anchor="ctr"/>
          <a:lstStyle>
            <a:lvl1pPr algn="r">
              <a:defRPr sz="8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fld id="{ADD6FEE5-4C5E-9B47-B172-13D1EA355656}" type="slidenum">
              <a:rPr lang="en-US" smtClean="0"/>
              <a:pPr/>
              <a:t>‹#›</a:t>
            </a:fld>
            <a:endParaRPr lang="en-US"/>
          </a:p>
        </p:txBody>
      </p:sp>
      <p:sp>
        <p:nvSpPr>
          <p:cNvPr id="6" name="Text Placeholder 5">
            <a:extLst>
              <a:ext uri="{FF2B5EF4-FFF2-40B4-BE49-F238E27FC236}">
                <a16:creationId xmlns:a16="http://schemas.microsoft.com/office/drawing/2014/main" id="{16615FF9-5B11-0AD3-159D-1CBD95DF1895}"/>
              </a:ext>
            </a:extLst>
          </p:cNvPr>
          <p:cNvSpPr>
            <a:spLocks noGrp="1"/>
          </p:cNvSpPr>
          <p:nvPr>
            <p:ph type="body" sz="quarter" idx="10"/>
          </p:nvPr>
        </p:nvSpPr>
        <p:spPr>
          <a:xfrm>
            <a:off x="536575" y="1053854"/>
            <a:ext cx="11118850" cy="358775"/>
          </a:xfrm>
        </p:spPr>
        <p:txBody>
          <a:bodyPr anchor="ctr" anchorCtr="0">
            <a:noAutofit/>
          </a:bodyPr>
          <a:lstStyle>
            <a:lvl1pPr marL="0" indent="0">
              <a:buNone/>
              <a:defRPr sz="2000">
                <a:solidFill>
                  <a:schemeClr val="accent1"/>
                </a:solidFill>
                <a:latin typeface="Open Sans SemiBold" pitchFamily="2" charset="0"/>
                <a:ea typeface="Open Sans SemiBold" pitchFamily="2" charset="0"/>
                <a:cs typeface="Open Sans SemiBold" pitchFamily="2" charset="0"/>
              </a:defRPr>
            </a:lvl1pPr>
            <a:lvl2pPr marL="180975" indent="0">
              <a:buNone/>
              <a:defRPr/>
            </a:lvl2pPr>
          </a:lstStyle>
          <a:p>
            <a:pPr lvl="0"/>
            <a:r>
              <a:rPr lang="en-US"/>
              <a:t>Click to edit Master text styles</a:t>
            </a:r>
          </a:p>
        </p:txBody>
      </p:sp>
      <p:sp>
        <p:nvSpPr>
          <p:cNvPr id="3" name="TextBox 2">
            <a:extLst>
              <a:ext uri="{FF2B5EF4-FFF2-40B4-BE49-F238E27FC236}">
                <a16:creationId xmlns:a16="http://schemas.microsoft.com/office/drawing/2014/main" id="{F08E5A74-304C-F426-CBC1-0752F03108EB}"/>
              </a:ext>
            </a:extLst>
          </p:cNvPr>
          <p:cNvSpPr txBox="1"/>
          <p:nvPr userDrawn="1"/>
        </p:nvSpPr>
        <p:spPr>
          <a:xfrm>
            <a:off x="4640390" y="2875341"/>
            <a:ext cx="0" cy="0"/>
          </a:xfrm>
          <a:prstGeom prst="rect">
            <a:avLst/>
          </a:prstGeom>
          <a:noFill/>
        </p:spPr>
        <p:txBody>
          <a:bodyPr wrap="none" lIns="0" tIns="0" rIns="0" bIns="0" rtlCol="0">
            <a:noAutofit/>
          </a:bodyPr>
          <a:lstStyle/>
          <a:p>
            <a:pPr algn="l"/>
            <a:endParaRPr lang="en-US" sz="1600" err="1">
              <a:latin typeface="Open Sans" pitchFamily="2" charset="0"/>
              <a:ea typeface="Open Sans" pitchFamily="2" charset="0"/>
              <a:cs typeface="Open Sans" pitchFamily="2" charset="0"/>
            </a:endParaRPr>
          </a:p>
        </p:txBody>
      </p:sp>
      <p:sp>
        <p:nvSpPr>
          <p:cNvPr id="22" name="Text Placeholder 12">
            <a:extLst>
              <a:ext uri="{FF2B5EF4-FFF2-40B4-BE49-F238E27FC236}">
                <a16:creationId xmlns:a16="http://schemas.microsoft.com/office/drawing/2014/main" id="{A74B14CE-629D-5AE2-9B4F-4E9225E42C22}"/>
              </a:ext>
            </a:extLst>
          </p:cNvPr>
          <p:cNvSpPr>
            <a:spLocks noGrp="1"/>
          </p:cNvSpPr>
          <p:nvPr>
            <p:ph type="body" sz="quarter" idx="47" hasCustomPrompt="1"/>
          </p:nvPr>
        </p:nvSpPr>
        <p:spPr>
          <a:xfrm>
            <a:off x="2203940" y="3489814"/>
            <a:ext cx="2598180" cy="428087"/>
          </a:xfrm>
        </p:spPr>
        <p:txBody>
          <a:bodyPr>
            <a:noAutofit/>
          </a:bodyPr>
          <a:lstStyle>
            <a:lvl1pPr marL="0" indent="0">
              <a:buNone/>
              <a:defRPr sz="1200" b="1" cap="all" baseline="0">
                <a:solidFill>
                  <a:schemeClr val="accent4"/>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23" name="Picture Placeholder 14">
            <a:extLst>
              <a:ext uri="{FF2B5EF4-FFF2-40B4-BE49-F238E27FC236}">
                <a16:creationId xmlns:a16="http://schemas.microsoft.com/office/drawing/2014/main" id="{DB84392D-58EF-E554-68E1-C17E714ACC2C}"/>
              </a:ext>
            </a:extLst>
          </p:cNvPr>
          <p:cNvSpPr>
            <a:spLocks noGrp="1"/>
          </p:cNvSpPr>
          <p:nvPr>
            <p:ph type="pic" sz="quarter" idx="48" hasCustomPrompt="1"/>
          </p:nvPr>
        </p:nvSpPr>
        <p:spPr>
          <a:xfrm>
            <a:off x="2393859" y="1600432"/>
            <a:ext cx="2186960" cy="1622955"/>
          </a:xfrm>
          <a:blipFill>
            <a:blip r:embed="rId2"/>
            <a:stretch>
              <a:fillRect/>
            </a:stretch>
          </a:blipFill>
          <a:ln>
            <a:noFill/>
          </a:ln>
          <a:effectLst/>
        </p:spPr>
        <p:txBody>
          <a:bodyPr/>
          <a:lstStyle>
            <a:lvl1pPr marL="0" indent="0">
              <a:buNone/>
              <a:defRPr/>
            </a:lvl1pPr>
          </a:lstStyle>
          <a:p>
            <a:r>
              <a:rPr lang="en-US"/>
              <a:t> </a:t>
            </a:r>
          </a:p>
        </p:txBody>
      </p:sp>
      <p:sp>
        <p:nvSpPr>
          <p:cNvPr id="24" name="Rectangle 23">
            <a:extLst>
              <a:ext uri="{FF2B5EF4-FFF2-40B4-BE49-F238E27FC236}">
                <a16:creationId xmlns:a16="http://schemas.microsoft.com/office/drawing/2014/main" id="{83F58B97-DD84-8A6F-D1AD-95041E7D5F5B}"/>
              </a:ext>
            </a:extLst>
          </p:cNvPr>
          <p:cNvSpPr>
            <a:spLocks/>
          </p:cNvSpPr>
          <p:nvPr userDrawn="1"/>
        </p:nvSpPr>
        <p:spPr>
          <a:xfrm>
            <a:off x="2203939" y="1410512"/>
            <a:ext cx="2566800" cy="2002795"/>
          </a:xfrm>
          <a:prstGeom prst="rect">
            <a:avLst/>
          </a:prstGeom>
          <a:noFill/>
          <a:ln w="952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 Placeholder 12">
            <a:extLst>
              <a:ext uri="{FF2B5EF4-FFF2-40B4-BE49-F238E27FC236}">
                <a16:creationId xmlns:a16="http://schemas.microsoft.com/office/drawing/2014/main" id="{4EC2CA3E-EA1B-AB0C-E540-A23EB8CF1537}"/>
              </a:ext>
            </a:extLst>
          </p:cNvPr>
          <p:cNvSpPr>
            <a:spLocks noGrp="1"/>
          </p:cNvSpPr>
          <p:nvPr>
            <p:ph type="body" sz="quarter" idx="49" hasCustomPrompt="1"/>
          </p:nvPr>
        </p:nvSpPr>
        <p:spPr>
          <a:xfrm>
            <a:off x="5044384" y="3489814"/>
            <a:ext cx="2598180" cy="428087"/>
          </a:xfrm>
        </p:spPr>
        <p:txBody>
          <a:bodyPr>
            <a:noAutofit/>
          </a:bodyPr>
          <a:lstStyle>
            <a:lvl1pPr marL="0" indent="0">
              <a:buNone/>
              <a:defRPr sz="1200" b="1" cap="all" baseline="0">
                <a:solidFill>
                  <a:schemeClr val="accent4"/>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26" name="Picture Placeholder 14">
            <a:extLst>
              <a:ext uri="{FF2B5EF4-FFF2-40B4-BE49-F238E27FC236}">
                <a16:creationId xmlns:a16="http://schemas.microsoft.com/office/drawing/2014/main" id="{11C1C5DD-C76D-C5FF-FF36-A7311D216BB2}"/>
              </a:ext>
            </a:extLst>
          </p:cNvPr>
          <p:cNvSpPr>
            <a:spLocks noGrp="1"/>
          </p:cNvSpPr>
          <p:nvPr>
            <p:ph type="pic" sz="quarter" idx="50" hasCustomPrompt="1"/>
          </p:nvPr>
        </p:nvSpPr>
        <p:spPr>
          <a:xfrm>
            <a:off x="5234303" y="1600432"/>
            <a:ext cx="2186960" cy="1622955"/>
          </a:xfrm>
          <a:blipFill>
            <a:blip r:embed="rId2"/>
            <a:stretch>
              <a:fillRect/>
            </a:stretch>
          </a:blipFill>
          <a:ln>
            <a:noFill/>
          </a:ln>
          <a:effectLst/>
        </p:spPr>
        <p:txBody>
          <a:bodyPr/>
          <a:lstStyle>
            <a:lvl1pPr marL="0" indent="0">
              <a:buNone/>
              <a:defRPr/>
            </a:lvl1pPr>
          </a:lstStyle>
          <a:p>
            <a:r>
              <a:rPr lang="en-US"/>
              <a:t> </a:t>
            </a:r>
          </a:p>
        </p:txBody>
      </p:sp>
      <p:sp>
        <p:nvSpPr>
          <p:cNvPr id="27" name="Rectangle 26">
            <a:extLst>
              <a:ext uri="{FF2B5EF4-FFF2-40B4-BE49-F238E27FC236}">
                <a16:creationId xmlns:a16="http://schemas.microsoft.com/office/drawing/2014/main" id="{8196468B-C38F-CAB1-8C83-8D24FB329834}"/>
              </a:ext>
            </a:extLst>
          </p:cNvPr>
          <p:cNvSpPr>
            <a:spLocks/>
          </p:cNvSpPr>
          <p:nvPr userDrawn="1"/>
        </p:nvSpPr>
        <p:spPr>
          <a:xfrm>
            <a:off x="5044383" y="1410512"/>
            <a:ext cx="2566800" cy="2002795"/>
          </a:xfrm>
          <a:prstGeom prst="rect">
            <a:avLst/>
          </a:prstGeom>
          <a:noFill/>
          <a:ln w="952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 Placeholder 12">
            <a:extLst>
              <a:ext uri="{FF2B5EF4-FFF2-40B4-BE49-F238E27FC236}">
                <a16:creationId xmlns:a16="http://schemas.microsoft.com/office/drawing/2014/main" id="{FCCDEB49-98FB-2450-287E-8E0D76902EE1}"/>
              </a:ext>
            </a:extLst>
          </p:cNvPr>
          <p:cNvSpPr>
            <a:spLocks noGrp="1"/>
          </p:cNvSpPr>
          <p:nvPr>
            <p:ph type="body" sz="quarter" idx="51" hasCustomPrompt="1"/>
          </p:nvPr>
        </p:nvSpPr>
        <p:spPr>
          <a:xfrm>
            <a:off x="7884828" y="3489814"/>
            <a:ext cx="2598180" cy="428087"/>
          </a:xfrm>
        </p:spPr>
        <p:txBody>
          <a:bodyPr>
            <a:noAutofit/>
          </a:bodyPr>
          <a:lstStyle>
            <a:lvl1pPr marL="0" indent="0">
              <a:buNone/>
              <a:defRPr sz="1200" b="1" cap="all" baseline="0">
                <a:solidFill>
                  <a:schemeClr val="accent4"/>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29" name="Picture Placeholder 14">
            <a:extLst>
              <a:ext uri="{FF2B5EF4-FFF2-40B4-BE49-F238E27FC236}">
                <a16:creationId xmlns:a16="http://schemas.microsoft.com/office/drawing/2014/main" id="{6395986F-08D1-83A8-0D21-BD3B378163BE}"/>
              </a:ext>
            </a:extLst>
          </p:cNvPr>
          <p:cNvSpPr>
            <a:spLocks noGrp="1"/>
          </p:cNvSpPr>
          <p:nvPr>
            <p:ph type="pic" sz="quarter" idx="52" hasCustomPrompt="1"/>
          </p:nvPr>
        </p:nvSpPr>
        <p:spPr>
          <a:xfrm>
            <a:off x="8074747" y="1600432"/>
            <a:ext cx="2186960" cy="1622955"/>
          </a:xfrm>
          <a:blipFill>
            <a:blip r:embed="rId2"/>
            <a:stretch>
              <a:fillRect/>
            </a:stretch>
          </a:blipFill>
          <a:ln>
            <a:noFill/>
          </a:ln>
          <a:effectLst/>
        </p:spPr>
        <p:txBody>
          <a:bodyPr/>
          <a:lstStyle>
            <a:lvl1pPr marL="0" indent="0">
              <a:buNone/>
              <a:defRPr/>
            </a:lvl1pPr>
          </a:lstStyle>
          <a:p>
            <a:r>
              <a:rPr lang="en-US"/>
              <a:t> </a:t>
            </a:r>
          </a:p>
        </p:txBody>
      </p:sp>
      <p:sp>
        <p:nvSpPr>
          <p:cNvPr id="30" name="Rectangle 29">
            <a:extLst>
              <a:ext uri="{FF2B5EF4-FFF2-40B4-BE49-F238E27FC236}">
                <a16:creationId xmlns:a16="http://schemas.microsoft.com/office/drawing/2014/main" id="{01A01B38-0837-1D20-612D-CF2C8C39D1FF}"/>
              </a:ext>
            </a:extLst>
          </p:cNvPr>
          <p:cNvSpPr>
            <a:spLocks/>
          </p:cNvSpPr>
          <p:nvPr userDrawn="1"/>
        </p:nvSpPr>
        <p:spPr>
          <a:xfrm>
            <a:off x="7884827" y="1410512"/>
            <a:ext cx="2566800" cy="2002795"/>
          </a:xfrm>
          <a:prstGeom prst="rect">
            <a:avLst/>
          </a:prstGeom>
          <a:noFill/>
          <a:ln w="952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 Placeholder 12">
            <a:extLst>
              <a:ext uri="{FF2B5EF4-FFF2-40B4-BE49-F238E27FC236}">
                <a16:creationId xmlns:a16="http://schemas.microsoft.com/office/drawing/2014/main" id="{CDD79D28-899F-4C29-D681-29DD89470EBE}"/>
              </a:ext>
            </a:extLst>
          </p:cNvPr>
          <p:cNvSpPr>
            <a:spLocks noGrp="1"/>
          </p:cNvSpPr>
          <p:nvPr>
            <p:ph type="body" sz="quarter" idx="53" hasCustomPrompt="1"/>
          </p:nvPr>
        </p:nvSpPr>
        <p:spPr>
          <a:xfrm>
            <a:off x="2203940" y="5997203"/>
            <a:ext cx="2598180" cy="428087"/>
          </a:xfrm>
        </p:spPr>
        <p:txBody>
          <a:bodyPr>
            <a:noAutofit/>
          </a:bodyPr>
          <a:lstStyle>
            <a:lvl1pPr marL="0" indent="0">
              <a:buNone/>
              <a:defRPr sz="1200" b="1" cap="all" baseline="0">
                <a:solidFill>
                  <a:schemeClr val="accent4"/>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32" name="Picture Placeholder 14">
            <a:extLst>
              <a:ext uri="{FF2B5EF4-FFF2-40B4-BE49-F238E27FC236}">
                <a16:creationId xmlns:a16="http://schemas.microsoft.com/office/drawing/2014/main" id="{C6044682-0E83-20CE-1DDC-317FAF44C602}"/>
              </a:ext>
            </a:extLst>
          </p:cNvPr>
          <p:cNvSpPr>
            <a:spLocks noGrp="1"/>
          </p:cNvSpPr>
          <p:nvPr>
            <p:ph type="pic" sz="quarter" idx="54" hasCustomPrompt="1"/>
          </p:nvPr>
        </p:nvSpPr>
        <p:spPr>
          <a:xfrm>
            <a:off x="2393859" y="4107821"/>
            <a:ext cx="2186960" cy="1622955"/>
          </a:xfrm>
          <a:blipFill>
            <a:blip r:embed="rId2"/>
            <a:stretch>
              <a:fillRect/>
            </a:stretch>
          </a:blipFill>
          <a:ln>
            <a:noFill/>
          </a:ln>
          <a:effectLst/>
        </p:spPr>
        <p:txBody>
          <a:bodyPr/>
          <a:lstStyle>
            <a:lvl1pPr marL="0" indent="0">
              <a:buNone/>
              <a:defRPr/>
            </a:lvl1pPr>
          </a:lstStyle>
          <a:p>
            <a:r>
              <a:rPr lang="en-US"/>
              <a:t> </a:t>
            </a:r>
          </a:p>
        </p:txBody>
      </p:sp>
      <p:sp>
        <p:nvSpPr>
          <p:cNvPr id="33" name="Rectangle 32">
            <a:extLst>
              <a:ext uri="{FF2B5EF4-FFF2-40B4-BE49-F238E27FC236}">
                <a16:creationId xmlns:a16="http://schemas.microsoft.com/office/drawing/2014/main" id="{4CB56E3F-C208-7E63-8EE0-54CA5B619132}"/>
              </a:ext>
            </a:extLst>
          </p:cNvPr>
          <p:cNvSpPr>
            <a:spLocks/>
          </p:cNvSpPr>
          <p:nvPr userDrawn="1"/>
        </p:nvSpPr>
        <p:spPr>
          <a:xfrm>
            <a:off x="2203939" y="3917901"/>
            <a:ext cx="2566800" cy="2002795"/>
          </a:xfrm>
          <a:prstGeom prst="rect">
            <a:avLst/>
          </a:prstGeom>
          <a:noFill/>
          <a:ln w="952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 Placeholder 12">
            <a:extLst>
              <a:ext uri="{FF2B5EF4-FFF2-40B4-BE49-F238E27FC236}">
                <a16:creationId xmlns:a16="http://schemas.microsoft.com/office/drawing/2014/main" id="{87EFFA85-4280-D660-69E4-1E76D352441D}"/>
              </a:ext>
            </a:extLst>
          </p:cNvPr>
          <p:cNvSpPr>
            <a:spLocks noGrp="1"/>
          </p:cNvSpPr>
          <p:nvPr>
            <p:ph type="body" sz="quarter" idx="55" hasCustomPrompt="1"/>
          </p:nvPr>
        </p:nvSpPr>
        <p:spPr>
          <a:xfrm>
            <a:off x="5044384" y="5997203"/>
            <a:ext cx="2598180" cy="428087"/>
          </a:xfrm>
        </p:spPr>
        <p:txBody>
          <a:bodyPr>
            <a:noAutofit/>
          </a:bodyPr>
          <a:lstStyle>
            <a:lvl1pPr marL="0" indent="0">
              <a:buNone/>
              <a:defRPr sz="1200" b="1" cap="all" baseline="0">
                <a:solidFill>
                  <a:schemeClr val="accent4"/>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35" name="Picture Placeholder 14">
            <a:extLst>
              <a:ext uri="{FF2B5EF4-FFF2-40B4-BE49-F238E27FC236}">
                <a16:creationId xmlns:a16="http://schemas.microsoft.com/office/drawing/2014/main" id="{9303BE54-DB82-3EDE-68AF-DFFE9F8C1EFD}"/>
              </a:ext>
            </a:extLst>
          </p:cNvPr>
          <p:cNvSpPr>
            <a:spLocks noGrp="1"/>
          </p:cNvSpPr>
          <p:nvPr>
            <p:ph type="pic" sz="quarter" idx="56" hasCustomPrompt="1"/>
          </p:nvPr>
        </p:nvSpPr>
        <p:spPr>
          <a:xfrm>
            <a:off x="5234303" y="4107821"/>
            <a:ext cx="2186960" cy="1622955"/>
          </a:xfrm>
          <a:blipFill>
            <a:blip r:embed="rId2"/>
            <a:stretch>
              <a:fillRect/>
            </a:stretch>
          </a:blipFill>
          <a:ln>
            <a:noFill/>
          </a:ln>
          <a:effectLst/>
        </p:spPr>
        <p:txBody>
          <a:bodyPr/>
          <a:lstStyle>
            <a:lvl1pPr marL="0" indent="0">
              <a:buNone/>
              <a:defRPr/>
            </a:lvl1pPr>
          </a:lstStyle>
          <a:p>
            <a:r>
              <a:rPr lang="en-US"/>
              <a:t> </a:t>
            </a:r>
          </a:p>
        </p:txBody>
      </p:sp>
      <p:sp>
        <p:nvSpPr>
          <p:cNvPr id="36" name="Rectangle 35">
            <a:extLst>
              <a:ext uri="{FF2B5EF4-FFF2-40B4-BE49-F238E27FC236}">
                <a16:creationId xmlns:a16="http://schemas.microsoft.com/office/drawing/2014/main" id="{B0E7F3DD-DFB5-D4DE-BABB-87DCF18EEA8B}"/>
              </a:ext>
            </a:extLst>
          </p:cNvPr>
          <p:cNvSpPr>
            <a:spLocks/>
          </p:cNvSpPr>
          <p:nvPr userDrawn="1"/>
        </p:nvSpPr>
        <p:spPr>
          <a:xfrm>
            <a:off x="5044383" y="3917901"/>
            <a:ext cx="2566800" cy="2002795"/>
          </a:xfrm>
          <a:prstGeom prst="rect">
            <a:avLst/>
          </a:prstGeom>
          <a:noFill/>
          <a:ln w="952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 Placeholder 12">
            <a:extLst>
              <a:ext uri="{FF2B5EF4-FFF2-40B4-BE49-F238E27FC236}">
                <a16:creationId xmlns:a16="http://schemas.microsoft.com/office/drawing/2014/main" id="{6A9E6104-363F-AEC1-6B6B-14B6B6A2FEDE}"/>
              </a:ext>
            </a:extLst>
          </p:cNvPr>
          <p:cNvSpPr>
            <a:spLocks noGrp="1"/>
          </p:cNvSpPr>
          <p:nvPr>
            <p:ph type="body" sz="quarter" idx="57" hasCustomPrompt="1"/>
          </p:nvPr>
        </p:nvSpPr>
        <p:spPr>
          <a:xfrm>
            <a:off x="7884828" y="5997203"/>
            <a:ext cx="2598180" cy="428087"/>
          </a:xfrm>
        </p:spPr>
        <p:txBody>
          <a:bodyPr>
            <a:noAutofit/>
          </a:bodyPr>
          <a:lstStyle>
            <a:lvl1pPr marL="0" indent="0">
              <a:buNone/>
              <a:defRPr sz="1200" b="1" cap="all" baseline="0">
                <a:solidFill>
                  <a:schemeClr val="accent4"/>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38" name="Picture Placeholder 14">
            <a:extLst>
              <a:ext uri="{FF2B5EF4-FFF2-40B4-BE49-F238E27FC236}">
                <a16:creationId xmlns:a16="http://schemas.microsoft.com/office/drawing/2014/main" id="{B5E88A08-0DCF-C3A8-9454-920190787F3D}"/>
              </a:ext>
            </a:extLst>
          </p:cNvPr>
          <p:cNvSpPr>
            <a:spLocks noGrp="1"/>
          </p:cNvSpPr>
          <p:nvPr>
            <p:ph type="pic" sz="quarter" idx="58" hasCustomPrompt="1"/>
          </p:nvPr>
        </p:nvSpPr>
        <p:spPr>
          <a:xfrm>
            <a:off x="8074747" y="4107821"/>
            <a:ext cx="2186960" cy="1622955"/>
          </a:xfrm>
          <a:blipFill>
            <a:blip r:embed="rId2"/>
            <a:stretch>
              <a:fillRect/>
            </a:stretch>
          </a:blipFill>
          <a:ln>
            <a:noFill/>
          </a:ln>
          <a:effectLst/>
        </p:spPr>
        <p:txBody>
          <a:bodyPr/>
          <a:lstStyle>
            <a:lvl1pPr marL="0" indent="0">
              <a:buNone/>
              <a:defRPr/>
            </a:lvl1pPr>
          </a:lstStyle>
          <a:p>
            <a:r>
              <a:rPr lang="en-US"/>
              <a:t> </a:t>
            </a:r>
          </a:p>
        </p:txBody>
      </p:sp>
      <p:sp>
        <p:nvSpPr>
          <p:cNvPr id="39" name="Rectangle 38">
            <a:extLst>
              <a:ext uri="{FF2B5EF4-FFF2-40B4-BE49-F238E27FC236}">
                <a16:creationId xmlns:a16="http://schemas.microsoft.com/office/drawing/2014/main" id="{D26FE012-FD90-2A8D-352B-D8DCBC318DD7}"/>
              </a:ext>
            </a:extLst>
          </p:cNvPr>
          <p:cNvSpPr>
            <a:spLocks/>
          </p:cNvSpPr>
          <p:nvPr userDrawn="1"/>
        </p:nvSpPr>
        <p:spPr>
          <a:xfrm>
            <a:off x="7884827" y="3917901"/>
            <a:ext cx="2566800" cy="2002795"/>
          </a:xfrm>
          <a:prstGeom prst="rect">
            <a:avLst/>
          </a:prstGeom>
          <a:noFill/>
          <a:ln w="952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7843644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8 photo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52257E4D-5703-BADE-D5F9-DB04EE3B4044}"/>
              </a:ext>
            </a:extLst>
          </p:cNvPr>
          <p:cNvSpPr>
            <a:spLocks noGrp="1"/>
          </p:cNvSpPr>
          <p:nvPr>
            <p:ph type="title" hasCustomPrompt="1"/>
          </p:nvPr>
        </p:nvSpPr>
        <p:spPr>
          <a:xfrm>
            <a:off x="536400" y="536857"/>
            <a:ext cx="11119200" cy="870120"/>
          </a:xfrm>
        </p:spPr>
        <p:txBody>
          <a:bodyPr/>
          <a:lstStyle>
            <a:lvl1pPr>
              <a:defRPr>
                <a:solidFill>
                  <a:schemeClr val="tx1"/>
                </a:solidFill>
              </a:defRPr>
            </a:lvl1pPr>
          </a:lstStyle>
          <a:p>
            <a:r>
              <a:rPr lang="en-US"/>
              <a:t>Content Slide with Three Text Boxes</a:t>
            </a:r>
          </a:p>
        </p:txBody>
      </p:sp>
      <p:sp>
        <p:nvSpPr>
          <p:cNvPr id="7" name="Slide Number Placeholder 3">
            <a:extLst>
              <a:ext uri="{FF2B5EF4-FFF2-40B4-BE49-F238E27FC236}">
                <a16:creationId xmlns:a16="http://schemas.microsoft.com/office/drawing/2014/main" id="{089ED959-32FB-AE63-D48E-308FDC28E13A}"/>
              </a:ext>
            </a:extLst>
          </p:cNvPr>
          <p:cNvSpPr>
            <a:spLocks noGrp="1"/>
          </p:cNvSpPr>
          <p:nvPr>
            <p:ph type="sldNum" sz="quarter" idx="4"/>
          </p:nvPr>
        </p:nvSpPr>
        <p:spPr>
          <a:xfrm>
            <a:off x="8912400" y="6505200"/>
            <a:ext cx="2743200" cy="144000"/>
          </a:xfrm>
          <a:prstGeom prst="rect">
            <a:avLst/>
          </a:prstGeom>
        </p:spPr>
        <p:txBody>
          <a:bodyPr vert="horz" lIns="0" tIns="0" rIns="0" bIns="0" rtlCol="0" anchor="ctr"/>
          <a:lstStyle>
            <a:lvl1pPr algn="r">
              <a:defRPr sz="8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fld id="{ADD6FEE5-4C5E-9B47-B172-13D1EA355656}" type="slidenum">
              <a:rPr lang="en-US" smtClean="0"/>
              <a:pPr/>
              <a:t>‹#›</a:t>
            </a:fld>
            <a:endParaRPr lang="en-US"/>
          </a:p>
        </p:txBody>
      </p:sp>
      <p:sp>
        <p:nvSpPr>
          <p:cNvPr id="8" name="Text Placeholder 12">
            <a:extLst>
              <a:ext uri="{FF2B5EF4-FFF2-40B4-BE49-F238E27FC236}">
                <a16:creationId xmlns:a16="http://schemas.microsoft.com/office/drawing/2014/main" id="{85576A5F-A8AB-F9F1-C5FC-A45133B8186C}"/>
              </a:ext>
            </a:extLst>
          </p:cNvPr>
          <p:cNvSpPr>
            <a:spLocks noGrp="1"/>
          </p:cNvSpPr>
          <p:nvPr>
            <p:ph type="body" sz="quarter" idx="13" hasCustomPrompt="1"/>
          </p:nvPr>
        </p:nvSpPr>
        <p:spPr>
          <a:xfrm>
            <a:off x="852321" y="3226447"/>
            <a:ext cx="2070491" cy="428087"/>
          </a:xfrm>
        </p:spPr>
        <p:txBody>
          <a:bodyPr>
            <a:noAutofit/>
          </a:bodyPr>
          <a:lstStyle>
            <a:lvl1pPr marL="0" indent="0">
              <a:buNone/>
              <a:defRPr sz="1200" b="1" cap="all" baseline="0">
                <a:solidFill>
                  <a:schemeClr val="accent4"/>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9" name="Picture Placeholder 14">
            <a:extLst>
              <a:ext uri="{FF2B5EF4-FFF2-40B4-BE49-F238E27FC236}">
                <a16:creationId xmlns:a16="http://schemas.microsoft.com/office/drawing/2014/main" id="{C4AF3DAD-FAEE-9701-9E0F-44A11D374683}"/>
              </a:ext>
            </a:extLst>
          </p:cNvPr>
          <p:cNvSpPr>
            <a:spLocks noGrp="1"/>
          </p:cNvSpPr>
          <p:nvPr>
            <p:ph type="pic" sz="quarter" idx="24" hasCustomPrompt="1"/>
          </p:nvPr>
        </p:nvSpPr>
        <p:spPr>
          <a:xfrm>
            <a:off x="1002902" y="1709466"/>
            <a:ext cx="2011680" cy="1289304"/>
          </a:xfrm>
          <a:blipFill>
            <a:blip r:embed="rId2"/>
            <a:stretch>
              <a:fillRect/>
            </a:stretch>
          </a:blipFill>
          <a:ln>
            <a:noFill/>
          </a:ln>
          <a:effectLst/>
        </p:spPr>
        <p:txBody>
          <a:bodyPr/>
          <a:lstStyle>
            <a:lvl1pPr marL="0" indent="0">
              <a:buNone/>
              <a:defRPr/>
            </a:lvl1pPr>
          </a:lstStyle>
          <a:p>
            <a:r>
              <a:rPr lang="en-US"/>
              <a:t> </a:t>
            </a:r>
          </a:p>
        </p:txBody>
      </p:sp>
      <p:sp>
        <p:nvSpPr>
          <p:cNvPr id="10" name="Rectangle 9">
            <a:extLst>
              <a:ext uri="{FF2B5EF4-FFF2-40B4-BE49-F238E27FC236}">
                <a16:creationId xmlns:a16="http://schemas.microsoft.com/office/drawing/2014/main" id="{E8FE1FF3-E42F-8A30-54B2-51ACFECE0E16}"/>
              </a:ext>
            </a:extLst>
          </p:cNvPr>
          <p:cNvSpPr>
            <a:spLocks/>
          </p:cNvSpPr>
          <p:nvPr userDrawn="1"/>
        </p:nvSpPr>
        <p:spPr>
          <a:xfrm>
            <a:off x="852320" y="1558884"/>
            <a:ext cx="2313432" cy="1591056"/>
          </a:xfrm>
          <a:prstGeom prst="rect">
            <a:avLst/>
          </a:prstGeom>
          <a:noFill/>
          <a:ln w="952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12">
            <a:extLst>
              <a:ext uri="{FF2B5EF4-FFF2-40B4-BE49-F238E27FC236}">
                <a16:creationId xmlns:a16="http://schemas.microsoft.com/office/drawing/2014/main" id="{0B31A6EA-100C-A828-F936-C483FD7DDA73}"/>
              </a:ext>
            </a:extLst>
          </p:cNvPr>
          <p:cNvSpPr>
            <a:spLocks noGrp="1"/>
          </p:cNvSpPr>
          <p:nvPr>
            <p:ph type="body" sz="quarter" idx="29" hasCustomPrompt="1"/>
          </p:nvPr>
        </p:nvSpPr>
        <p:spPr>
          <a:xfrm>
            <a:off x="3567167" y="3226447"/>
            <a:ext cx="2070491" cy="428087"/>
          </a:xfrm>
        </p:spPr>
        <p:txBody>
          <a:bodyPr>
            <a:noAutofit/>
          </a:bodyPr>
          <a:lstStyle>
            <a:lvl1pPr marL="0" indent="0">
              <a:buNone/>
              <a:defRPr sz="1200" b="1" cap="all" baseline="0">
                <a:solidFill>
                  <a:schemeClr val="accent4"/>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15" name="Picture Placeholder 14">
            <a:extLst>
              <a:ext uri="{FF2B5EF4-FFF2-40B4-BE49-F238E27FC236}">
                <a16:creationId xmlns:a16="http://schemas.microsoft.com/office/drawing/2014/main" id="{C154ED3C-5114-A15B-2E2A-51B6F858DC39}"/>
              </a:ext>
            </a:extLst>
          </p:cNvPr>
          <p:cNvSpPr>
            <a:spLocks noGrp="1"/>
          </p:cNvSpPr>
          <p:nvPr>
            <p:ph type="pic" sz="quarter" idx="30" hasCustomPrompt="1"/>
          </p:nvPr>
        </p:nvSpPr>
        <p:spPr>
          <a:xfrm>
            <a:off x="3717748" y="1709466"/>
            <a:ext cx="2011680" cy="1289304"/>
          </a:xfrm>
          <a:blipFill>
            <a:blip r:embed="rId2"/>
            <a:stretch>
              <a:fillRect/>
            </a:stretch>
          </a:blipFill>
          <a:ln>
            <a:noFill/>
          </a:ln>
          <a:effectLst/>
        </p:spPr>
        <p:txBody>
          <a:bodyPr/>
          <a:lstStyle>
            <a:lvl1pPr marL="0" indent="0">
              <a:buNone/>
              <a:defRPr/>
            </a:lvl1pPr>
          </a:lstStyle>
          <a:p>
            <a:r>
              <a:rPr lang="en-US"/>
              <a:t> </a:t>
            </a:r>
          </a:p>
        </p:txBody>
      </p:sp>
      <p:sp>
        <p:nvSpPr>
          <p:cNvPr id="17" name="Rectangle 16">
            <a:extLst>
              <a:ext uri="{FF2B5EF4-FFF2-40B4-BE49-F238E27FC236}">
                <a16:creationId xmlns:a16="http://schemas.microsoft.com/office/drawing/2014/main" id="{E48E7A21-D03E-AA97-0266-127C06C51918}"/>
              </a:ext>
            </a:extLst>
          </p:cNvPr>
          <p:cNvSpPr>
            <a:spLocks/>
          </p:cNvSpPr>
          <p:nvPr userDrawn="1"/>
        </p:nvSpPr>
        <p:spPr>
          <a:xfrm>
            <a:off x="3567166" y="1558884"/>
            <a:ext cx="2313432" cy="1591056"/>
          </a:xfrm>
          <a:prstGeom prst="rect">
            <a:avLst/>
          </a:prstGeom>
          <a:noFill/>
          <a:ln w="952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 Placeholder 12">
            <a:extLst>
              <a:ext uri="{FF2B5EF4-FFF2-40B4-BE49-F238E27FC236}">
                <a16:creationId xmlns:a16="http://schemas.microsoft.com/office/drawing/2014/main" id="{DB93E8DF-2557-CD20-F1F9-6A99998184A4}"/>
              </a:ext>
            </a:extLst>
          </p:cNvPr>
          <p:cNvSpPr>
            <a:spLocks noGrp="1"/>
          </p:cNvSpPr>
          <p:nvPr>
            <p:ph type="body" sz="quarter" idx="35" hasCustomPrompt="1"/>
          </p:nvPr>
        </p:nvSpPr>
        <p:spPr>
          <a:xfrm>
            <a:off x="6292961" y="3226447"/>
            <a:ext cx="2070491" cy="428087"/>
          </a:xfrm>
        </p:spPr>
        <p:txBody>
          <a:bodyPr>
            <a:noAutofit/>
          </a:bodyPr>
          <a:lstStyle>
            <a:lvl1pPr marL="0" indent="0">
              <a:buNone/>
              <a:defRPr sz="1200" b="1" cap="all" baseline="0">
                <a:solidFill>
                  <a:schemeClr val="accent4"/>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19" name="Picture Placeholder 14">
            <a:extLst>
              <a:ext uri="{FF2B5EF4-FFF2-40B4-BE49-F238E27FC236}">
                <a16:creationId xmlns:a16="http://schemas.microsoft.com/office/drawing/2014/main" id="{DF0E2070-39C8-89EA-BC93-6AE0A86C7E30}"/>
              </a:ext>
            </a:extLst>
          </p:cNvPr>
          <p:cNvSpPr>
            <a:spLocks noGrp="1"/>
          </p:cNvSpPr>
          <p:nvPr>
            <p:ph type="pic" sz="quarter" idx="36" hasCustomPrompt="1"/>
          </p:nvPr>
        </p:nvSpPr>
        <p:spPr>
          <a:xfrm>
            <a:off x="6443542" y="1709466"/>
            <a:ext cx="2011680" cy="1289304"/>
          </a:xfrm>
          <a:blipFill>
            <a:blip r:embed="rId2"/>
            <a:stretch>
              <a:fillRect/>
            </a:stretch>
          </a:blipFill>
          <a:ln>
            <a:noFill/>
          </a:ln>
          <a:effectLst/>
        </p:spPr>
        <p:txBody>
          <a:bodyPr/>
          <a:lstStyle>
            <a:lvl1pPr marL="0" indent="0">
              <a:buNone/>
              <a:defRPr/>
            </a:lvl1pPr>
          </a:lstStyle>
          <a:p>
            <a:r>
              <a:rPr lang="en-US"/>
              <a:t> </a:t>
            </a:r>
          </a:p>
        </p:txBody>
      </p:sp>
      <p:sp>
        <p:nvSpPr>
          <p:cNvPr id="20" name="Rectangle 19">
            <a:extLst>
              <a:ext uri="{FF2B5EF4-FFF2-40B4-BE49-F238E27FC236}">
                <a16:creationId xmlns:a16="http://schemas.microsoft.com/office/drawing/2014/main" id="{57356BF1-651F-66A4-B26C-7DC5EA0CC506}"/>
              </a:ext>
            </a:extLst>
          </p:cNvPr>
          <p:cNvSpPr>
            <a:spLocks/>
          </p:cNvSpPr>
          <p:nvPr userDrawn="1"/>
        </p:nvSpPr>
        <p:spPr>
          <a:xfrm>
            <a:off x="6292960" y="1558884"/>
            <a:ext cx="2313432" cy="1591056"/>
          </a:xfrm>
          <a:prstGeom prst="rect">
            <a:avLst/>
          </a:prstGeom>
          <a:noFill/>
          <a:ln w="952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 Placeholder 12">
            <a:extLst>
              <a:ext uri="{FF2B5EF4-FFF2-40B4-BE49-F238E27FC236}">
                <a16:creationId xmlns:a16="http://schemas.microsoft.com/office/drawing/2014/main" id="{E11496F7-2B73-34D2-4427-9FC375166054}"/>
              </a:ext>
            </a:extLst>
          </p:cNvPr>
          <p:cNvSpPr>
            <a:spLocks noGrp="1"/>
          </p:cNvSpPr>
          <p:nvPr>
            <p:ph type="body" sz="quarter" idx="41" hasCustomPrompt="1"/>
          </p:nvPr>
        </p:nvSpPr>
        <p:spPr>
          <a:xfrm>
            <a:off x="9015526" y="3236387"/>
            <a:ext cx="2070491" cy="428087"/>
          </a:xfrm>
        </p:spPr>
        <p:txBody>
          <a:bodyPr>
            <a:noAutofit/>
          </a:bodyPr>
          <a:lstStyle>
            <a:lvl1pPr marL="0" indent="0">
              <a:buNone/>
              <a:defRPr sz="1200" b="1" cap="all" baseline="0">
                <a:solidFill>
                  <a:schemeClr val="accent4"/>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22" name="Picture Placeholder 14">
            <a:extLst>
              <a:ext uri="{FF2B5EF4-FFF2-40B4-BE49-F238E27FC236}">
                <a16:creationId xmlns:a16="http://schemas.microsoft.com/office/drawing/2014/main" id="{E886CB99-4A4B-4D06-9CE5-89D3E260B768}"/>
              </a:ext>
            </a:extLst>
          </p:cNvPr>
          <p:cNvSpPr>
            <a:spLocks noGrp="1"/>
          </p:cNvSpPr>
          <p:nvPr>
            <p:ph type="pic" sz="quarter" idx="42" hasCustomPrompt="1"/>
          </p:nvPr>
        </p:nvSpPr>
        <p:spPr>
          <a:xfrm>
            <a:off x="9166107" y="1719406"/>
            <a:ext cx="2011680" cy="1289304"/>
          </a:xfrm>
          <a:blipFill>
            <a:blip r:embed="rId2"/>
            <a:stretch>
              <a:fillRect/>
            </a:stretch>
          </a:blipFill>
          <a:ln>
            <a:noFill/>
          </a:ln>
          <a:effectLst/>
        </p:spPr>
        <p:txBody>
          <a:bodyPr/>
          <a:lstStyle>
            <a:lvl1pPr marL="0" indent="0">
              <a:buNone/>
              <a:defRPr/>
            </a:lvl1pPr>
          </a:lstStyle>
          <a:p>
            <a:r>
              <a:rPr lang="en-US"/>
              <a:t> </a:t>
            </a:r>
          </a:p>
        </p:txBody>
      </p:sp>
      <p:sp>
        <p:nvSpPr>
          <p:cNvPr id="54" name="Rectangle 53">
            <a:extLst>
              <a:ext uri="{FF2B5EF4-FFF2-40B4-BE49-F238E27FC236}">
                <a16:creationId xmlns:a16="http://schemas.microsoft.com/office/drawing/2014/main" id="{79F7FEFF-9304-2AF0-26CF-4F9828A1BA73}"/>
              </a:ext>
            </a:extLst>
          </p:cNvPr>
          <p:cNvSpPr>
            <a:spLocks/>
          </p:cNvSpPr>
          <p:nvPr userDrawn="1"/>
        </p:nvSpPr>
        <p:spPr>
          <a:xfrm>
            <a:off x="9015525" y="1568824"/>
            <a:ext cx="2313432" cy="1591056"/>
          </a:xfrm>
          <a:prstGeom prst="rect">
            <a:avLst/>
          </a:prstGeom>
          <a:noFill/>
          <a:ln w="952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Box 54">
            <a:extLst>
              <a:ext uri="{FF2B5EF4-FFF2-40B4-BE49-F238E27FC236}">
                <a16:creationId xmlns:a16="http://schemas.microsoft.com/office/drawing/2014/main" id="{B492F5FB-0A1E-373B-135B-8E9DC3422C05}"/>
              </a:ext>
            </a:extLst>
          </p:cNvPr>
          <p:cNvSpPr txBox="1"/>
          <p:nvPr userDrawn="1"/>
        </p:nvSpPr>
        <p:spPr>
          <a:xfrm>
            <a:off x="7936940" y="3379430"/>
            <a:ext cx="0" cy="0"/>
          </a:xfrm>
          <a:prstGeom prst="rect">
            <a:avLst/>
          </a:prstGeom>
          <a:noFill/>
        </p:spPr>
        <p:txBody>
          <a:bodyPr wrap="none" lIns="0" tIns="0" rIns="0" bIns="0" rtlCol="0">
            <a:noAutofit/>
          </a:bodyPr>
          <a:lstStyle/>
          <a:p>
            <a:pPr algn="l"/>
            <a:endParaRPr lang="en-US" sz="1600" err="1">
              <a:latin typeface="Open Sans" pitchFamily="2" charset="0"/>
              <a:ea typeface="Open Sans" pitchFamily="2" charset="0"/>
              <a:cs typeface="Open Sans" pitchFamily="2" charset="0"/>
            </a:endParaRPr>
          </a:p>
        </p:txBody>
      </p:sp>
      <p:sp>
        <p:nvSpPr>
          <p:cNvPr id="56" name="Text Placeholder 12">
            <a:extLst>
              <a:ext uri="{FF2B5EF4-FFF2-40B4-BE49-F238E27FC236}">
                <a16:creationId xmlns:a16="http://schemas.microsoft.com/office/drawing/2014/main" id="{78A13C7A-26FF-34AE-7331-1C814D5ACA2A}"/>
              </a:ext>
            </a:extLst>
          </p:cNvPr>
          <p:cNvSpPr>
            <a:spLocks noGrp="1"/>
          </p:cNvSpPr>
          <p:nvPr>
            <p:ph type="body" sz="quarter" idx="43" hasCustomPrompt="1"/>
          </p:nvPr>
        </p:nvSpPr>
        <p:spPr>
          <a:xfrm>
            <a:off x="852321" y="5336943"/>
            <a:ext cx="2070491" cy="428087"/>
          </a:xfrm>
        </p:spPr>
        <p:txBody>
          <a:bodyPr>
            <a:noAutofit/>
          </a:bodyPr>
          <a:lstStyle>
            <a:lvl1pPr marL="0" indent="0">
              <a:buNone/>
              <a:defRPr sz="1200" b="1" cap="all" baseline="0">
                <a:solidFill>
                  <a:schemeClr val="accent4"/>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57" name="Picture Placeholder 14">
            <a:extLst>
              <a:ext uri="{FF2B5EF4-FFF2-40B4-BE49-F238E27FC236}">
                <a16:creationId xmlns:a16="http://schemas.microsoft.com/office/drawing/2014/main" id="{236648E6-8CE6-62B3-C0D3-6565D4A06DDE}"/>
              </a:ext>
            </a:extLst>
          </p:cNvPr>
          <p:cNvSpPr>
            <a:spLocks noGrp="1"/>
          </p:cNvSpPr>
          <p:nvPr>
            <p:ph type="pic" sz="quarter" idx="44" hasCustomPrompt="1"/>
          </p:nvPr>
        </p:nvSpPr>
        <p:spPr>
          <a:xfrm>
            <a:off x="1002902" y="3819962"/>
            <a:ext cx="2011680" cy="1289304"/>
          </a:xfrm>
          <a:blipFill>
            <a:blip r:embed="rId2"/>
            <a:stretch>
              <a:fillRect/>
            </a:stretch>
          </a:blipFill>
          <a:ln>
            <a:noFill/>
          </a:ln>
          <a:effectLst/>
        </p:spPr>
        <p:txBody>
          <a:bodyPr/>
          <a:lstStyle>
            <a:lvl1pPr marL="0" indent="0">
              <a:buNone/>
              <a:defRPr/>
            </a:lvl1pPr>
          </a:lstStyle>
          <a:p>
            <a:r>
              <a:rPr lang="en-US"/>
              <a:t> </a:t>
            </a:r>
          </a:p>
        </p:txBody>
      </p:sp>
      <p:sp>
        <p:nvSpPr>
          <p:cNvPr id="58" name="Rectangle 57">
            <a:extLst>
              <a:ext uri="{FF2B5EF4-FFF2-40B4-BE49-F238E27FC236}">
                <a16:creationId xmlns:a16="http://schemas.microsoft.com/office/drawing/2014/main" id="{7097BA9A-3C63-B7E6-1EF9-7B653817B95A}"/>
              </a:ext>
            </a:extLst>
          </p:cNvPr>
          <p:cNvSpPr>
            <a:spLocks/>
          </p:cNvSpPr>
          <p:nvPr userDrawn="1"/>
        </p:nvSpPr>
        <p:spPr>
          <a:xfrm>
            <a:off x="852320" y="3669380"/>
            <a:ext cx="2313432" cy="1591056"/>
          </a:xfrm>
          <a:prstGeom prst="rect">
            <a:avLst/>
          </a:prstGeom>
          <a:noFill/>
          <a:ln w="952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Text Placeholder 12">
            <a:extLst>
              <a:ext uri="{FF2B5EF4-FFF2-40B4-BE49-F238E27FC236}">
                <a16:creationId xmlns:a16="http://schemas.microsoft.com/office/drawing/2014/main" id="{E9856F00-F386-2934-B7E6-D75E48727893}"/>
              </a:ext>
            </a:extLst>
          </p:cNvPr>
          <p:cNvSpPr>
            <a:spLocks noGrp="1"/>
          </p:cNvSpPr>
          <p:nvPr>
            <p:ph type="body" sz="quarter" idx="45" hasCustomPrompt="1"/>
          </p:nvPr>
        </p:nvSpPr>
        <p:spPr>
          <a:xfrm>
            <a:off x="3567167" y="5336943"/>
            <a:ext cx="2070491" cy="428087"/>
          </a:xfrm>
        </p:spPr>
        <p:txBody>
          <a:bodyPr>
            <a:noAutofit/>
          </a:bodyPr>
          <a:lstStyle>
            <a:lvl1pPr marL="0" indent="0">
              <a:buNone/>
              <a:defRPr sz="1200" b="1" cap="all" baseline="0">
                <a:solidFill>
                  <a:schemeClr val="accent4"/>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60" name="Picture Placeholder 14">
            <a:extLst>
              <a:ext uri="{FF2B5EF4-FFF2-40B4-BE49-F238E27FC236}">
                <a16:creationId xmlns:a16="http://schemas.microsoft.com/office/drawing/2014/main" id="{D4D7F033-3671-884E-DB9D-DB3017EC881A}"/>
              </a:ext>
            </a:extLst>
          </p:cNvPr>
          <p:cNvSpPr>
            <a:spLocks noGrp="1"/>
          </p:cNvSpPr>
          <p:nvPr>
            <p:ph type="pic" sz="quarter" idx="46" hasCustomPrompt="1"/>
          </p:nvPr>
        </p:nvSpPr>
        <p:spPr>
          <a:xfrm>
            <a:off x="3717748" y="3819962"/>
            <a:ext cx="2011680" cy="1289304"/>
          </a:xfrm>
          <a:blipFill>
            <a:blip r:embed="rId2"/>
            <a:stretch>
              <a:fillRect/>
            </a:stretch>
          </a:blipFill>
          <a:ln>
            <a:noFill/>
          </a:ln>
          <a:effectLst/>
        </p:spPr>
        <p:txBody>
          <a:bodyPr/>
          <a:lstStyle>
            <a:lvl1pPr marL="0" indent="0">
              <a:buNone/>
              <a:defRPr/>
            </a:lvl1pPr>
          </a:lstStyle>
          <a:p>
            <a:r>
              <a:rPr lang="en-US"/>
              <a:t> </a:t>
            </a:r>
          </a:p>
        </p:txBody>
      </p:sp>
      <p:sp>
        <p:nvSpPr>
          <p:cNvPr id="61" name="Rectangle 60">
            <a:extLst>
              <a:ext uri="{FF2B5EF4-FFF2-40B4-BE49-F238E27FC236}">
                <a16:creationId xmlns:a16="http://schemas.microsoft.com/office/drawing/2014/main" id="{A83AFB36-14C4-EDB3-1DDB-22C45AEE1FE3}"/>
              </a:ext>
            </a:extLst>
          </p:cNvPr>
          <p:cNvSpPr>
            <a:spLocks/>
          </p:cNvSpPr>
          <p:nvPr userDrawn="1"/>
        </p:nvSpPr>
        <p:spPr>
          <a:xfrm>
            <a:off x="3567166" y="3669380"/>
            <a:ext cx="2313432" cy="1591056"/>
          </a:xfrm>
          <a:prstGeom prst="rect">
            <a:avLst/>
          </a:prstGeom>
          <a:noFill/>
          <a:ln w="952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Text Placeholder 12">
            <a:extLst>
              <a:ext uri="{FF2B5EF4-FFF2-40B4-BE49-F238E27FC236}">
                <a16:creationId xmlns:a16="http://schemas.microsoft.com/office/drawing/2014/main" id="{1B66ED6A-5C22-C0C4-E5F3-36F8766BD4DD}"/>
              </a:ext>
            </a:extLst>
          </p:cNvPr>
          <p:cNvSpPr>
            <a:spLocks noGrp="1"/>
          </p:cNvSpPr>
          <p:nvPr>
            <p:ph type="body" sz="quarter" idx="47" hasCustomPrompt="1"/>
          </p:nvPr>
        </p:nvSpPr>
        <p:spPr>
          <a:xfrm>
            <a:off x="6292961" y="5336943"/>
            <a:ext cx="2070491" cy="428087"/>
          </a:xfrm>
        </p:spPr>
        <p:txBody>
          <a:bodyPr>
            <a:noAutofit/>
          </a:bodyPr>
          <a:lstStyle>
            <a:lvl1pPr marL="0" indent="0">
              <a:buNone/>
              <a:defRPr sz="1200" b="1" cap="all" baseline="0">
                <a:solidFill>
                  <a:schemeClr val="accent4"/>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63" name="Picture Placeholder 14">
            <a:extLst>
              <a:ext uri="{FF2B5EF4-FFF2-40B4-BE49-F238E27FC236}">
                <a16:creationId xmlns:a16="http://schemas.microsoft.com/office/drawing/2014/main" id="{681656AF-26C4-18FF-947A-4D54B88DBD93}"/>
              </a:ext>
            </a:extLst>
          </p:cNvPr>
          <p:cNvSpPr>
            <a:spLocks noGrp="1"/>
          </p:cNvSpPr>
          <p:nvPr>
            <p:ph type="pic" sz="quarter" idx="48" hasCustomPrompt="1"/>
          </p:nvPr>
        </p:nvSpPr>
        <p:spPr>
          <a:xfrm>
            <a:off x="6443542" y="3819962"/>
            <a:ext cx="2011680" cy="1289304"/>
          </a:xfrm>
          <a:blipFill>
            <a:blip r:embed="rId2"/>
            <a:stretch>
              <a:fillRect/>
            </a:stretch>
          </a:blipFill>
          <a:ln>
            <a:noFill/>
          </a:ln>
          <a:effectLst/>
        </p:spPr>
        <p:txBody>
          <a:bodyPr/>
          <a:lstStyle>
            <a:lvl1pPr marL="0" indent="0">
              <a:buNone/>
              <a:defRPr/>
            </a:lvl1pPr>
          </a:lstStyle>
          <a:p>
            <a:r>
              <a:rPr lang="en-US"/>
              <a:t> </a:t>
            </a:r>
          </a:p>
        </p:txBody>
      </p:sp>
      <p:sp>
        <p:nvSpPr>
          <p:cNvPr id="64" name="Rectangle 63">
            <a:extLst>
              <a:ext uri="{FF2B5EF4-FFF2-40B4-BE49-F238E27FC236}">
                <a16:creationId xmlns:a16="http://schemas.microsoft.com/office/drawing/2014/main" id="{11B4F89D-E427-7656-DC9E-6A0D5E21BC4D}"/>
              </a:ext>
            </a:extLst>
          </p:cNvPr>
          <p:cNvSpPr>
            <a:spLocks/>
          </p:cNvSpPr>
          <p:nvPr userDrawn="1"/>
        </p:nvSpPr>
        <p:spPr>
          <a:xfrm>
            <a:off x="6292960" y="3669380"/>
            <a:ext cx="2313432" cy="1591056"/>
          </a:xfrm>
          <a:prstGeom prst="rect">
            <a:avLst/>
          </a:prstGeom>
          <a:noFill/>
          <a:ln w="952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Text Placeholder 12">
            <a:extLst>
              <a:ext uri="{FF2B5EF4-FFF2-40B4-BE49-F238E27FC236}">
                <a16:creationId xmlns:a16="http://schemas.microsoft.com/office/drawing/2014/main" id="{1E5F537B-0FE3-6E04-C264-DAD98F4498F3}"/>
              </a:ext>
            </a:extLst>
          </p:cNvPr>
          <p:cNvSpPr>
            <a:spLocks noGrp="1"/>
          </p:cNvSpPr>
          <p:nvPr>
            <p:ph type="body" sz="quarter" idx="49" hasCustomPrompt="1"/>
          </p:nvPr>
        </p:nvSpPr>
        <p:spPr>
          <a:xfrm>
            <a:off x="9015526" y="5346883"/>
            <a:ext cx="2070491" cy="428087"/>
          </a:xfrm>
        </p:spPr>
        <p:txBody>
          <a:bodyPr>
            <a:noAutofit/>
          </a:bodyPr>
          <a:lstStyle>
            <a:lvl1pPr marL="0" indent="0">
              <a:buNone/>
              <a:defRPr sz="1200" b="1" cap="all" baseline="0">
                <a:solidFill>
                  <a:schemeClr val="accent4"/>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66" name="Picture Placeholder 14">
            <a:extLst>
              <a:ext uri="{FF2B5EF4-FFF2-40B4-BE49-F238E27FC236}">
                <a16:creationId xmlns:a16="http://schemas.microsoft.com/office/drawing/2014/main" id="{04C0A48D-07E5-37C9-1354-714645714BE2}"/>
              </a:ext>
            </a:extLst>
          </p:cNvPr>
          <p:cNvSpPr>
            <a:spLocks noGrp="1"/>
          </p:cNvSpPr>
          <p:nvPr>
            <p:ph type="pic" sz="quarter" idx="50" hasCustomPrompt="1"/>
          </p:nvPr>
        </p:nvSpPr>
        <p:spPr>
          <a:xfrm>
            <a:off x="9166107" y="3829902"/>
            <a:ext cx="2011680" cy="1289304"/>
          </a:xfrm>
          <a:blipFill>
            <a:blip r:embed="rId2"/>
            <a:stretch>
              <a:fillRect/>
            </a:stretch>
          </a:blipFill>
          <a:ln>
            <a:noFill/>
          </a:ln>
          <a:effectLst/>
        </p:spPr>
        <p:txBody>
          <a:bodyPr/>
          <a:lstStyle>
            <a:lvl1pPr marL="0" indent="0">
              <a:buNone/>
              <a:defRPr/>
            </a:lvl1pPr>
          </a:lstStyle>
          <a:p>
            <a:r>
              <a:rPr lang="en-US"/>
              <a:t> </a:t>
            </a:r>
          </a:p>
        </p:txBody>
      </p:sp>
      <p:sp>
        <p:nvSpPr>
          <p:cNvPr id="67" name="Rectangle 66">
            <a:extLst>
              <a:ext uri="{FF2B5EF4-FFF2-40B4-BE49-F238E27FC236}">
                <a16:creationId xmlns:a16="http://schemas.microsoft.com/office/drawing/2014/main" id="{6EEB162D-B004-7D88-BF12-108B8F207CFA}"/>
              </a:ext>
            </a:extLst>
          </p:cNvPr>
          <p:cNvSpPr>
            <a:spLocks/>
          </p:cNvSpPr>
          <p:nvPr userDrawn="1"/>
        </p:nvSpPr>
        <p:spPr>
          <a:xfrm>
            <a:off x="9015525" y="3679320"/>
            <a:ext cx="2313432" cy="1591056"/>
          </a:xfrm>
          <a:prstGeom prst="rect">
            <a:avLst/>
          </a:prstGeom>
          <a:noFill/>
          <a:ln w="952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1221363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4 photos">
    <p:bg>
      <p:bgPr>
        <a:solidFill>
          <a:schemeClr val="bg2"/>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947F15E1-2786-2192-7D58-9C48B394D270}"/>
              </a:ext>
            </a:extLst>
          </p:cNvPr>
          <p:cNvSpPr>
            <a:spLocks noGrp="1"/>
          </p:cNvSpPr>
          <p:nvPr>
            <p:ph type="title" hasCustomPrompt="1"/>
          </p:nvPr>
        </p:nvSpPr>
        <p:spPr>
          <a:xfrm>
            <a:off x="536400" y="536857"/>
            <a:ext cx="11119200" cy="870120"/>
          </a:xfrm>
        </p:spPr>
        <p:txBody>
          <a:bodyPr/>
          <a:lstStyle>
            <a:lvl1pPr>
              <a:defRPr>
                <a:solidFill>
                  <a:schemeClr val="tx1"/>
                </a:solidFill>
              </a:defRPr>
            </a:lvl1pPr>
          </a:lstStyle>
          <a:p>
            <a:r>
              <a:rPr lang="en-US"/>
              <a:t>Content Slide with Three Text Boxes</a:t>
            </a:r>
          </a:p>
        </p:txBody>
      </p:sp>
      <p:sp>
        <p:nvSpPr>
          <p:cNvPr id="7" name="Slide Number Placeholder 3">
            <a:extLst>
              <a:ext uri="{FF2B5EF4-FFF2-40B4-BE49-F238E27FC236}">
                <a16:creationId xmlns:a16="http://schemas.microsoft.com/office/drawing/2014/main" id="{0EA1107B-4968-A3D4-6528-D06FEA9A309D}"/>
              </a:ext>
            </a:extLst>
          </p:cNvPr>
          <p:cNvSpPr>
            <a:spLocks noGrp="1"/>
          </p:cNvSpPr>
          <p:nvPr>
            <p:ph type="sldNum" sz="quarter" idx="4"/>
          </p:nvPr>
        </p:nvSpPr>
        <p:spPr>
          <a:xfrm>
            <a:off x="8912400" y="6505200"/>
            <a:ext cx="2743200" cy="144000"/>
          </a:xfrm>
          <a:prstGeom prst="rect">
            <a:avLst/>
          </a:prstGeom>
        </p:spPr>
        <p:txBody>
          <a:bodyPr vert="horz" lIns="0" tIns="0" rIns="0" bIns="0" rtlCol="0" anchor="ctr"/>
          <a:lstStyle>
            <a:lvl1pPr algn="r">
              <a:defRPr sz="8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fld id="{ADD6FEE5-4C5E-9B47-B172-13D1EA355656}" type="slidenum">
              <a:rPr lang="en-US" smtClean="0"/>
              <a:pPr/>
              <a:t>‹#›</a:t>
            </a:fld>
            <a:endParaRPr lang="en-US"/>
          </a:p>
        </p:txBody>
      </p:sp>
      <p:sp>
        <p:nvSpPr>
          <p:cNvPr id="8" name="TextBox 7">
            <a:extLst>
              <a:ext uri="{FF2B5EF4-FFF2-40B4-BE49-F238E27FC236}">
                <a16:creationId xmlns:a16="http://schemas.microsoft.com/office/drawing/2014/main" id="{47993368-2185-38A7-B3F6-EAAC8F438DBB}"/>
              </a:ext>
            </a:extLst>
          </p:cNvPr>
          <p:cNvSpPr txBox="1"/>
          <p:nvPr userDrawn="1"/>
        </p:nvSpPr>
        <p:spPr>
          <a:xfrm>
            <a:off x="7936940" y="2936970"/>
            <a:ext cx="0" cy="0"/>
          </a:xfrm>
          <a:prstGeom prst="rect">
            <a:avLst/>
          </a:prstGeom>
          <a:noFill/>
        </p:spPr>
        <p:txBody>
          <a:bodyPr wrap="none" lIns="0" tIns="0" rIns="0" bIns="0" rtlCol="0">
            <a:noAutofit/>
          </a:bodyPr>
          <a:lstStyle/>
          <a:p>
            <a:pPr algn="l"/>
            <a:endParaRPr lang="en-US" sz="1600" err="1">
              <a:latin typeface="Open Sans" pitchFamily="2" charset="0"/>
              <a:ea typeface="Open Sans" pitchFamily="2" charset="0"/>
              <a:cs typeface="Open Sans" pitchFamily="2" charset="0"/>
            </a:endParaRPr>
          </a:p>
        </p:txBody>
      </p:sp>
      <p:sp>
        <p:nvSpPr>
          <p:cNvPr id="9" name="Text Placeholder 12">
            <a:extLst>
              <a:ext uri="{FF2B5EF4-FFF2-40B4-BE49-F238E27FC236}">
                <a16:creationId xmlns:a16="http://schemas.microsoft.com/office/drawing/2014/main" id="{B8AB8066-0A91-4ACA-FD80-CE1D774154D9}"/>
              </a:ext>
            </a:extLst>
          </p:cNvPr>
          <p:cNvSpPr>
            <a:spLocks noGrp="1"/>
          </p:cNvSpPr>
          <p:nvPr>
            <p:ph type="body" sz="quarter" idx="43" hasCustomPrompt="1"/>
          </p:nvPr>
        </p:nvSpPr>
        <p:spPr>
          <a:xfrm>
            <a:off x="852321" y="4894483"/>
            <a:ext cx="2312933" cy="428087"/>
          </a:xfrm>
        </p:spPr>
        <p:txBody>
          <a:bodyPr>
            <a:noAutofit/>
          </a:bodyPr>
          <a:lstStyle>
            <a:lvl1pPr marL="0" indent="0">
              <a:buNone/>
              <a:defRPr sz="1200" b="1" cap="all" baseline="0">
                <a:solidFill>
                  <a:schemeClr val="accent4"/>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10" name="Picture Placeholder 14">
            <a:extLst>
              <a:ext uri="{FF2B5EF4-FFF2-40B4-BE49-F238E27FC236}">
                <a16:creationId xmlns:a16="http://schemas.microsoft.com/office/drawing/2014/main" id="{4FDCB06A-9F36-C131-F143-A1C6A02818AF}"/>
              </a:ext>
            </a:extLst>
          </p:cNvPr>
          <p:cNvSpPr>
            <a:spLocks noGrp="1"/>
          </p:cNvSpPr>
          <p:nvPr>
            <p:ph type="pic" sz="quarter" idx="44" hasCustomPrompt="1"/>
          </p:nvPr>
        </p:nvSpPr>
        <p:spPr>
          <a:xfrm>
            <a:off x="1002902" y="2300740"/>
            <a:ext cx="2011680" cy="2359152"/>
          </a:xfrm>
          <a:blipFill>
            <a:blip r:embed="rId2"/>
            <a:stretch>
              <a:fillRect/>
            </a:stretch>
          </a:blipFill>
          <a:ln>
            <a:noFill/>
          </a:ln>
          <a:effectLst/>
        </p:spPr>
        <p:txBody>
          <a:bodyPr/>
          <a:lstStyle>
            <a:lvl1pPr marL="0" indent="0">
              <a:buNone/>
              <a:defRPr/>
            </a:lvl1pPr>
          </a:lstStyle>
          <a:p>
            <a:r>
              <a:rPr lang="en-US"/>
              <a:t> </a:t>
            </a:r>
          </a:p>
        </p:txBody>
      </p:sp>
      <p:sp>
        <p:nvSpPr>
          <p:cNvPr id="11" name="Rectangle 10">
            <a:extLst>
              <a:ext uri="{FF2B5EF4-FFF2-40B4-BE49-F238E27FC236}">
                <a16:creationId xmlns:a16="http://schemas.microsoft.com/office/drawing/2014/main" id="{D2047D81-0D1F-7179-5BFB-B324A8C7FECE}"/>
              </a:ext>
            </a:extLst>
          </p:cNvPr>
          <p:cNvSpPr>
            <a:spLocks/>
          </p:cNvSpPr>
          <p:nvPr userDrawn="1"/>
        </p:nvSpPr>
        <p:spPr>
          <a:xfrm>
            <a:off x="852320" y="2156902"/>
            <a:ext cx="2313432" cy="2661074"/>
          </a:xfrm>
          <a:prstGeom prst="rect">
            <a:avLst/>
          </a:prstGeom>
          <a:noFill/>
          <a:ln w="952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12">
            <a:extLst>
              <a:ext uri="{FF2B5EF4-FFF2-40B4-BE49-F238E27FC236}">
                <a16:creationId xmlns:a16="http://schemas.microsoft.com/office/drawing/2014/main" id="{E8079CA3-67BA-B946-5CB4-5B75AAFECF9C}"/>
              </a:ext>
            </a:extLst>
          </p:cNvPr>
          <p:cNvSpPr>
            <a:spLocks noGrp="1"/>
          </p:cNvSpPr>
          <p:nvPr>
            <p:ph type="body" sz="quarter" idx="45" hasCustomPrompt="1"/>
          </p:nvPr>
        </p:nvSpPr>
        <p:spPr>
          <a:xfrm>
            <a:off x="3567167" y="4894483"/>
            <a:ext cx="2312933" cy="428087"/>
          </a:xfrm>
        </p:spPr>
        <p:txBody>
          <a:bodyPr>
            <a:noAutofit/>
          </a:bodyPr>
          <a:lstStyle>
            <a:lvl1pPr marL="0" indent="0">
              <a:buNone/>
              <a:defRPr sz="1200" b="1" cap="all" baseline="0">
                <a:solidFill>
                  <a:schemeClr val="accent4"/>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13" name="Picture Placeholder 14">
            <a:extLst>
              <a:ext uri="{FF2B5EF4-FFF2-40B4-BE49-F238E27FC236}">
                <a16:creationId xmlns:a16="http://schemas.microsoft.com/office/drawing/2014/main" id="{F46EFA92-3013-10F1-010D-4A4F88EB1B80}"/>
              </a:ext>
            </a:extLst>
          </p:cNvPr>
          <p:cNvSpPr>
            <a:spLocks noGrp="1"/>
          </p:cNvSpPr>
          <p:nvPr>
            <p:ph type="pic" sz="quarter" idx="46" hasCustomPrompt="1"/>
          </p:nvPr>
        </p:nvSpPr>
        <p:spPr>
          <a:xfrm>
            <a:off x="3717748" y="2300740"/>
            <a:ext cx="2011680" cy="2359152"/>
          </a:xfrm>
          <a:blipFill>
            <a:blip r:embed="rId2"/>
            <a:stretch>
              <a:fillRect/>
            </a:stretch>
          </a:blipFill>
          <a:ln>
            <a:noFill/>
          </a:ln>
          <a:effectLst/>
        </p:spPr>
        <p:txBody>
          <a:bodyPr/>
          <a:lstStyle>
            <a:lvl1pPr marL="0" indent="0">
              <a:buNone/>
              <a:defRPr/>
            </a:lvl1pPr>
          </a:lstStyle>
          <a:p>
            <a:r>
              <a:rPr lang="en-US"/>
              <a:t> </a:t>
            </a:r>
          </a:p>
        </p:txBody>
      </p:sp>
      <p:sp>
        <p:nvSpPr>
          <p:cNvPr id="14" name="Rectangle 13">
            <a:extLst>
              <a:ext uri="{FF2B5EF4-FFF2-40B4-BE49-F238E27FC236}">
                <a16:creationId xmlns:a16="http://schemas.microsoft.com/office/drawing/2014/main" id="{3DAA0418-9501-CEF3-7265-17C540D9C2B9}"/>
              </a:ext>
            </a:extLst>
          </p:cNvPr>
          <p:cNvSpPr>
            <a:spLocks/>
          </p:cNvSpPr>
          <p:nvPr userDrawn="1"/>
        </p:nvSpPr>
        <p:spPr>
          <a:xfrm>
            <a:off x="3567166" y="2156902"/>
            <a:ext cx="2313432" cy="2661074"/>
          </a:xfrm>
          <a:prstGeom prst="rect">
            <a:avLst/>
          </a:prstGeom>
          <a:noFill/>
          <a:ln w="952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 Placeholder 12">
            <a:extLst>
              <a:ext uri="{FF2B5EF4-FFF2-40B4-BE49-F238E27FC236}">
                <a16:creationId xmlns:a16="http://schemas.microsoft.com/office/drawing/2014/main" id="{5654037A-FAE6-AD92-364D-F49F4952C8EA}"/>
              </a:ext>
            </a:extLst>
          </p:cNvPr>
          <p:cNvSpPr>
            <a:spLocks noGrp="1"/>
          </p:cNvSpPr>
          <p:nvPr>
            <p:ph type="body" sz="quarter" idx="47" hasCustomPrompt="1"/>
          </p:nvPr>
        </p:nvSpPr>
        <p:spPr>
          <a:xfrm>
            <a:off x="6292961" y="4894483"/>
            <a:ext cx="2323986" cy="428087"/>
          </a:xfrm>
        </p:spPr>
        <p:txBody>
          <a:bodyPr>
            <a:noAutofit/>
          </a:bodyPr>
          <a:lstStyle>
            <a:lvl1pPr marL="0" indent="0">
              <a:buNone/>
              <a:defRPr sz="1200" b="1" cap="all" baseline="0">
                <a:solidFill>
                  <a:schemeClr val="accent4"/>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16" name="Picture Placeholder 14">
            <a:extLst>
              <a:ext uri="{FF2B5EF4-FFF2-40B4-BE49-F238E27FC236}">
                <a16:creationId xmlns:a16="http://schemas.microsoft.com/office/drawing/2014/main" id="{FF7DB991-6080-6DD1-C255-0C6DD572C0CB}"/>
              </a:ext>
            </a:extLst>
          </p:cNvPr>
          <p:cNvSpPr>
            <a:spLocks noGrp="1"/>
          </p:cNvSpPr>
          <p:nvPr>
            <p:ph type="pic" sz="quarter" idx="48" hasCustomPrompt="1"/>
          </p:nvPr>
        </p:nvSpPr>
        <p:spPr>
          <a:xfrm>
            <a:off x="6443542" y="2300740"/>
            <a:ext cx="2011680" cy="2359152"/>
          </a:xfrm>
          <a:blipFill>
            <a:blip r:embed="rId2"/>
            <a:stretch>
              <a:fillRect/>
            </a:stretch>
          </a:blipFill>
          <a:ln>
            <a:noFill/>
          </a:ln>
          <a:effectLst/>
        </p:spPr>
        <p:txBody>
          <a:bodyPr/>
          <a:lstStyle>
            <a:lvl1pPr marL="0" indent="0">
              <a:buNone/>
              <a:defRPr/>
            </a:lvl1pPr>
          </a:lstStyle>
          <a:p>
            <a:r>
              <a:rPr lang="en-US"/>
              <a:t> </a:t>
            </a:r>
          </a:p>
        </p:txBody>
      </p:sp>
      <p:sp>
        <p:nvSpPr>
          <p:cNvPr id="17" name="Rectangle 16">
            <a:extLst>
              <a:ext uri="{FF2B5EF4-FFF2-40B4-BE49-F238E27FC236}">
                <a16:creationId xmlns:a16="http://schemas.microsoft.com/office/drawing/2014/main" id="{D244F13A-2F59-94F6-324A-E77845DD2A36}"/>
              </a:ext>
            </a:extLst>
          </p:cNvPr>
          <p:cNvSpPr>
            <a:spLocks/>
          </p:cNvSpPr>
          <p:nvPr userDrawn="1"/>
        </p:nvSpPr>
        <p:spPr>
          <a:xfrm>
            <a:off x="6292960" y="2156902"/>
            <a:ext cx="2313432" cy="2661074"/>
          </a:xfrm>
          <a:prstGeom prst="rect">
            <a:avLst/>
          </a:prstGeom>
          <a:noFill/>
          <a:ln w="952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 Placeholder 12">
            <a:extLst>
              <a:ext uri="{FF2B5EF4-FFF2-40B4-BE49-F238E27FC236}">
                <a16:creationId xmlns:a16="http://schemas.microsoft.com/office/drawing/2014/main" id="{79669FCB-EDF2-EFD8-1A06-CE4A3692F483}"/>
              </a:ext>
            </a:extLst>
          </p:cNvPr>
          <p:cNvSpPr>
            <a:spLocks noGrp="1"/>
          </p:cNvSpPr>
          <p:nvPr>
            <p:ph type="body" sz="quarter" idx="49" hasCustomPrompt="1"/>
          </p:nvPr>
        </p:nvSpPr>
        <p:spPr>
          <a:xfrm>
            <a:off x="9015526" y="4904423"/>
            <a:ext cx="2323986" cy="428087"/>
          </a:xfrm>
        </p:spPr>
        <p:txBody>
          <a:bodyPr>
            <a:noAutofit/>
          </a:bodyPr>
          <a:lstStyle>
            <a:lvl1pPr marL="0" indent="0">
              <a:buNone/>
              <a:defRPr sz="1200" b="1" cap="all" baseline="0">
                <a:solidFill>
                  <a:schemeClr val="accent4"/>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19" name="Picture Placeholder 14">
            <a:extLst>
              <a:ext uri="{FF2B5EF4-FFF2-40B4-BE49-F238E27FC236}">
                <a16:creationId xmlns:a16="http://schemas.microsoft.com/office/drawing/2014/main" id="{0196733E-1897-F449-D4BC-63ED37D50F80}"/>
              </a:ext>
            </a:extLst>
          </p:cNvPr>
          <p:cNvSpPr>
            <a:spLocks noGrp="1"/>
          </p:cNvSpPr>
          <p:nvPr>
            <p:ph type="pic" sz="quarter" idx="50" hasCustomPrompt="1"/>
          </p:nvPr>
        </p:nvSpPr>
        <p:spPr>
          <a:xfrm>
            <a:off x="9166107" y="2310680"/>
            <a:ext cx="2011680" cy="2359152"/>
          </a:xfrm>
          <a:blipFill>
            <a:blip r:embed="rId2"/>
            <a:stretch>
              <a:fillRect/>
            </a:stretch>
          </a:blipFill>
          <a:ln>
            <a:noFill/>
          </a:ln>
          <a:effectLst/>
        </p:spPr>
        <p:txBody>
          <a:bodyPr/>
          <a:lstStyle>
            <a:lvl1pPr marL="0" indent="0">
              <a:buNone/>
              <a:defRPr/>
            </a:lvl1pPr>
          </a:lstStyle>
          <a:p>
            <a:r>
              <a:rPr lang="en-US"/>
              <a:t> </a:t>
            </a:r>
          </a:p>
        </p:txBody>
      </p:sp>
      <p:sp>
        <p:nvSpPr>
          <p:cNvPr id="20" name="Rectangle 19">
            <a:extLst>
              <a:ext uri="{FF2B5EF4-FFF2-40B4-BE49-F238E27FC236}">
                <a16:creationId xmlns:a16="http://schemas.microsoft.com/office/drawing/2014/main" id="{BFAFED58-5838-435C-C50D-E2E5D5BC010A}"/>
              </a:ext>
            </a:extLst>
          </p:cNvPr>
          <p:cNvSpPr>
            <a:spLocks/>
          </p:cNvSpPr>
          <p:nvPr userDrawn="1"/>
        </p:nvSpPr>
        <p:spPr>
          <a:xfrm>
            <a:off x="9015525" y="2166842"/>
            <a:ext cx="2313432" cy="2661074"/>
          </a:xfrm>
          <a:prstGeom prst="rect">
            <a:avLst/>
          </a:prstGeom>
          <a:noFill/>
          <a:ln w="952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 Placeholder 3">
            <a:extLst>
              <a:ext uri="{FF2B5EF4-FFF2-40B4-BE49-F238E27FC236}">
                <a16:creationId xmlns:a16="http://schemas.microsoft.com/office/drawing/2014/main" id="{4545AC36-5929-A92A-B6B5-64F9BFFC5CFE}"/>
              </a:ext>
            </a:extLst>
          </p:cNvPr>
          <p:cNvSpPr>
            <a:spLocks noGrp="1"/>
          </p:cNvSpPr>
          <p:nvPr>
            <p:ph type="body" sz="quarter" idx="51"/>
          </p:nvPr>
        </p:nvSpPr>
        <p:spPr>
          <a:xfrm>
            <a:off x="852488" y="1406978"/>
            <a:ext cx="5027612" cy="503237"/>
          </a:xfrm>
        </p:spPr>
        <p:txBody>
          <a:bodyPr/>
          <a:lstStyle>
            <a:lvl1pPr marL="0" indent="0" algn="ctr">
              <a:buNone/>
              <a:defRPr sz="1600" b="1"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180975" indent="0">
              <a:buNone/>
              <a:defRPr/>
            </a:lvl2pPr>
          </a:lstStyle>
          <a:p>
            <a:pPr lvl="0"/>
            <a:r>
              <a:rPr lang="en-US"/>
              <a:t>Click to edit Master text styles</a:t>
            </a:r>
          </a:p>
        </p:txBody>
      </p:sp>
      <p:sp>
        <p:nvSpPr>
          <p:cNvPr id="22" name="Text Placeholder 3">
            <a:extLst>
              <a:ext uri="{FF2B5EF4-FFF2-40B4-BE49-F238E27FC236}">
                <a16:creationId xmlns:a16="http://schemas.microsoft.com/office/drawing/2014/main" id="{61B2B047-5E1C-63EE-0B6C-AA21C56BDA9E}"/>
              </a:ext>
            </a:extLst>
          </p:cNvPr>
          <p:cNvSpPr>
            <a:spLocks noGrp="1"/>
          </p:cNvSpPr>
          <p:nvPr>
            <p:ph type="body" sz="quarter" idx="52"/>
          </p:nvPr>
        </p:nvSpPr>
        <p:spPr>
          <a:xfrm>
            <a:off x="6311900" y="1406977"/>
            <a:ext cx="5027612" cy="503237"/>
          </a:xfrm>
        </p:spPr>
        <p:txBody>
          <a:bodyPr/>
          <a:lstStyle>
            <a:lvl1pPr marL="0" indent="0" algn="ctr">
              <a:buNone/>
              <a:defRPr sz="1600" b="1"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180975" indent="0">
              <a:buNone/>
              <a:defRPr/>
            </a:lvl2pPr>
          </a:lstStyle>
          <a:p>
            <a:pPr lvl="0"/>
            <a:r>
              <a:rPr lang="en-US"/>
              <a:t>Click to edit Master text styles</a:t>
            </a:r>
          </a:p>
        </p:txBody>
      </p:sp>
    </p:spTree>
    <p:extLst>
      <p:ext uri="{BB962C8B-B14F-4D97-AF65-F5344CB8AC3E}">
        <p14:creationId xmlns:p14="http://schemas.microsoft.com/office/powerpoint/2010/main" val="249778161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3 photos">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804B9F-AFA7-EA72-3FAD-4FDB4E7F6A9B}"/>
              </a:ext>
            </a:extLst>
          </p:cNvPr>
          <p:cNvSpPr>
            <a:spLocks noGrp="1"/>
          </p:cNvSpPr>
          <p:nvPr>
            <p:ph type="title" hasCustomPrompt="1"/>
          </p:nvPr>
        </p:nvSpPr>
        <p:spPr>
          <a:xfrm>
            <a:off x="536400" y="536857"/>
            <a:ext cx="11119200" cy="870120"/>
          </a:xfrm>
        </p:spPr>
        <p:txBody>
          <a:bodyPr/>
          <a:lstStyle>
            <a:lvl1pPr>
              <a:defRPr>
                <a:solidFill>
                  <a:schemeClr val="tx1"/>
                </a:solidFill>
              </a:defRPr>
            </a:lvl1pPr>
          </a:lstStyle>
          <a:p>
            <a:r>
              <a:rPr lang="en-US"/>
              <a:t>Content Slide with Three Text Boxes</a:t>
            </a:r>
          </a:p>
        </p:txBody>
      </p:sp>
      <p:sp>
        <p:nvSpPr>
          <p:cNvPr id="3" name="Slide Number Placeholder 3">
            <a:extLst>
              <a:ext uri="{FF2B5EF4-FFF2-40B4-BE49-F238E27FC236}">
                <a16:creationId xmlns:a16="http://schemas.microsoft.com/office/drawing/2014/main" id="{9DE48650-5D94-7A35-728B-4B404490284A}"/>
              </a:ext>
            </a:extLst>
          </p:cNvPr>
          <p:cNvSpPr>
            <a:spLocks noGrp="1"/>
          </p:cNvSpPr>
          <p:nvPr>
            <p:ph type="sldNum" sz="quarter" idx="4"/>
          </p:nvPr>
        </p:nvSpPr>
        <p:spPr>
          <a:xfrm>
            <a:off x="8912400" y="6505200"/>
            <a:ext cx="2743200" cy="144000"/>
          </a:xfrm>
          <a:prstGeom prst="rect">
            <a:avLst/>
          </a:prstGeom>
        </p:spPr>
        <p:txBody>
          <a:bodyPr vert="horz" lIns="0" tIns="0" rIns="0" bIns="0" rtlCol="0" anchor="ctr"/>
          <a:lstStyle>
            <a:lvl1pPr algn="r">
              <a:defRPr sz="8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fld id="{ADD6FEE5-4C5E-9B47-B172-13D1EA355656}" type="slidenum">
              <a:rPr lang="en-US" smtClean="0"/>
              <a:pPr/>
              <a:t>‹#›</a:t>
            </a:fld>
            <a:endParaRPr lang="en-US"/>
          </a:p>
        </p:txBody>
      </p:sp>
      <p:sp>
        <p:nvSpPr>
          <p:cNvPr id="4" name="TextBox 3">
            <a:extLst>
              <a:ext uri="{FF2B5EF4-FFF2-40B4-BE49-F238E27FC236}">
                <a16:creationId xmlns:a16="http://schemas.microsoft.com/office/drawing/2014/main" id="{5979EB11-FBB2-D446-79EF-3771CDF88AA5}"/>
              </a:ext>
            </a:extLst>
          </p:cNvPr>
          <p:cNvSpPr txBox="1"/>
          <p:nvPr userDrawn="1"/>
        </p:nvSpPr>
        <p:spPr>
          <a:xfrm>
            <a:off x="9319948" y="2936970"/>
            <a:ext cx="0" cy="0"/>
          </a:xfrm>
          <a:prstGeom prst="rect">
            <a:avLst/>
          </a:prstGeom>
          <a:noFill/>
        </p:spPr>
        <p:txBody>
          <a:bodyPr wrap="none" lIns="0" tIns="0" rIns="0" bIns="0" rtlCol="0">
            <a:noAutofit/>
          </a:bodyPr>
          <a:lstStyle/>
          <a:p>
            <a:pPr algn="l"/>
            <a:endParaRPr lang="en-US" sz="1600" err="1">
              <a:latin typeface="Open Sans" pitchFamily="2" charset="0"/>
              <a:ea typeface="Open Sans" pitchFamily="2" charset="0"/>
              <a:cs typeface="Open Sans" pitchFamily="2" charset="0"/>
            </a:endParaRPr>
          </a:p>
        </p:txBody>
      </p:sp>
      <p:sp>
        <p:nvSpPr>
          <p:cNvPr id="6" name="Text Placeholder 12">
            <a:extLst>
              <a:ext uri="{FF2B5EF4-FFF2-40B4-BE49-F238E27FC236}">
                <a16:creationId xmlns:a16="http://schemas.microsoft.com/office/drawing/2014/main" id="{C6A9A392-7BBA-6272-11BB-8BE530EF8EE8}"/>
              </a:ext>
            </a:extLst>
          </p:cNvPr>
          <p:cNvSpPr>
            <a:spLocks noGrp="1"/>
          </p:cNvSpPr>
          <p:nvPr>
            <p:ph type="body" sz="quarter" idx="43" hasCustomPrompt="1"/>
          </p:nvPr>
        </p:nvSpPr>
        <p:spPr>
          <a:xfrm>
            <a:off x="1522569" y="4894483"/>
            <a:ext cx="2312933" cy="428087"/>
          </a:xfrm>
        </p:spPr>
        <p:txBody>
          <a:bodyPr>
            <a:noAutofit/>
          </a:bodyPr>
          <a:lstStyle>
            <a:lvl1pPr marL="0" indent="0">
              <a:buNone/>
              <a:defRPr sz="1200" b="1" cap="all" baseline="0">
                <a:solidFill>
                  <a:schemeClr val="accent4"/>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23" name="Picture Placeholder 14">
            <a:extLst>
              <a:ext uri="{FF2B5EF4-FFF2-40B4-BE49-F238E27FC236}">
                <a16:creationId xmlns:a16="http://schemas.microsoft.com/office/drawing/2014/main" id="{7D2A8B27-09BD-F349-21EB-68DE09CEAFDD}"/>
              </a:ext>
            </a:extLst>
          </p:cNvPr>
          <p:cNvSpPr>
            <a:spLocks noGrp="1"/>
          </p:cNvSpPr>
          <p:nvPr>
            <p:ph type="pic" sz="quarter" idx="44" hasCustomPrompt="1"/>
          </p:nvPr>
        </p:nvSpPr>
        <p:spPr>
          <a:xfrm>
            <a:off x="1673150" y="2300740"/>
            <a:ext cx="2011680" cy="2359152"/>
          </a:xfrm>
          <a:blipFill>
            <a:blip r:embed="rId2"/>
            <a:stretch>
              <a:fillRect/>
            </a:stretch>
          </a:blipFill>
          <a:ln>
            <a:noFill/>
          </a:ln>
          <a:effectLst/>
        </p:spPr>
        <p:txBody>
          <a:bodyPr/>
          <a:lstStyle>
            <a:lvl1pPr marL="0" indent="0">
              <a:buNone/>
              <a:defRPr/>
            </a:lvl1pPr>
          </a:lstStyle>
          <a:p>
            <a:r>
              <a:rPr lang="en-US"/>
              <a:t> </a:t>
            </a:r>
          </a:p>
        </p:txBody>
      </p:sp>
      <p:sp>
        <p:nvSpPr>
          <p:cNvPr id="24" name="Rectangle 23">
            <a:extLst>
              <a:ext uri="{FF2B5EF4-FFF2-40B4-BE49-F238E27FC236}">
                <a16:creationId xmlns:a16="http://schemas.microsoft.com/office/drawing/2014/main" id="{5F22412F-77B7-AF50-040B-CB55EF1AA006}"/>
              </a:ext>
            </a:extLst>
          </p:cNvPr>
          <p:cNvSpPr>
            <a:spLocks/>
          </p:cNvSpPr>
          <p:nvPr userDrawn="1"/>
        </p:nvSpPr>
        <p:spPr>
          <a:xfrm>
            <a:off x="1522568" y="2156902"/>
            <a:ext cx="2313432" cy="2661074"/>
          </a:xfrm>
          <a:prstGeom prst="rect">
            <a:avLst/>
          </a:prstGeom>
          <a:noFill/>
          <a:ln w="952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 Placeholder 12">
            <a:extLst>
              <a:ext uri="{FF2B5EF4-FFF2-40B4-BE49-F238E27FC236}">
                <a16:creationId xmlns:a16="http://schemas.microsoft.com/office/drawing/2014/main" id="{E53EE4C6-7BBF-B47A-196E-A32887444A36}"/>
              </a:ext>
            </a:extLst>
          </p:cNvPr>
          <p:cNvSpPr>
            <a:spLocks noGrp="1"/>
          </p:cNvSpPr>
          <p:nvPr>
            <p:ph type="body" sz="quarter" idx="45" hasCustomPrompt="1"/>
          </p:nvPr>
        </p:nvSpPr>
        <p:spPr>
          <a:xfrm>
            <a:off x="4950175" y="4894483"/>
            <a:ext cx="2312933" cy="428087"/>
          </a:xfrm>
        </p:spPr>
        <p:txBody>
          <a:bodyPr>
            <a:noAutofit/>
          </a:bodyPr>
          <a:lstStyle>
            <a:lvl1pPr marL="0" indent="0">
              <a:buNone/>
              <a:defRPr sz="1200" b="1" cap="all" baseline="0">
                <a:solidFill>
                  <a:schemeClr val="accent4"/>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26" name="Picture Placeholder 14">
            <a:extLst>
              <a:ext uri="{FF2B5EF4-FFF2-40B4-BE49-F238E27FC236}">
                <a16:creationId xmlns:a16="http://schemas.microsoft.com/office/drawing/2014/main" id="{F409C438-D0E9-333A-3D8D-F10B66CDDA36}"/>
              </a:ext>
            </a:extLst>
          </p:cNvPr>
          <p:cNvSpPr>
            <a:spLocks noGrp="1"/>
          </p:cNvSpPr>
          <p:nvPr>
            <p:ph type="pic" sz="quarter" idx="46" hasCustomPrompt="1"/>
          </p:nvPr>
        </p:nvSpPr>
        <p:spPr>
          <a:xfrm>
            <a:off x="5100756" y="2300740"/>
            <a:ext cx="2011680" cy="2359152"/>
          </a:xfrm>
          <a:blipFill>
            <a:blip r:embed="rId2"/>
            <a:stretch>
              <a:fillRect/>
            </a:stretch>
          </a:blipFill>
          <a:ln>
            <a:noFill/>
          </a:ln>
          <a:effectLst/>
        </p:spPr>
        <p:txBody>
          <a:bodyPr/>
          <a:lstStyle>
            <a:lvl1pPr marL="0" indent="0">
              <a:buNone/>
              <a:defRPr/>
            </a:lvl1pPr>
          </a:lstStyle>
          <a:p>
            <a:r>
              <a:rPr lang="en-US"/>
              <a:t> </a:t>
            </a:r>
          </a:p>
        </p:txBody>
      </p:sp>
      <p:sp>
        <p:nvSpPr>
          <p:cNvPr id="27" name="Rectangle 26">
            <a:extLst>
              <a:ext uri="{FF2B5EF4-FFF2-40B4-BE49-F238E27FC236}">
                <a16:creationId xmlns:a16="http://schemas.microsoft.com/office/drawing/2014/main" id="{747E3FFB-3CE7-7510-5F99-BCC52D2820F3}"/>
              </a:ext>
            </a:extLst>
          </p:cNvPr>
          <p:cNvSpPr>
            <a:spLocks/>
          </p:cNvSpPr>
          <p:nvPr userDrawn="1"/>
        </p:nvSpPr>
        <p:spPr>
          <a:xfrm>
            <a:off x="4950174" y="2156902"/>
            <a:ext cx="2313432" cy="2661074"/>
          </a:xfrm>
          <a:prstGeom prst="rect">
            <a:avLst/>
          </a:prstGeom>
          <a:noFill/>
          <a:ln w="952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 Placeholder 12">
            <a:extLst>
              <a:ext uri="{FF2B5EF4-FFF2-40B4-BE49-F238E27FC236}">
                <a16:creationId xmlns:a16="http://schemas.microsoft.com/office/drawing/2014/main" id="{7D044756-44F0-CAD8-867B-379C8EA4A2F3}"/>
              </a:ext>
            </a:extLst>
          </p:cNvPr>
          <p:cNvSpPr>
            <a:spLocks noGrp="1"/>
          </p:cNvSpPr>
          <p:nvPr>
            <p:ph type="body" sz="quarter" idx="47" hasCustomPrompt="1"/>
          </p:nvPr>
        </p:nvSpPr>
        <p:spPr>
          <a:xfrm>
            <a:off x="8377115" y="4894483"/>
            <a:ext cx="2323986" cy="428087"/>
          </a:xfrm>
        </p:spPr>
        <p:txBody>
          <a:bodyPr>
            <a:noAutofit/>
          </a:bodyPr>
          <a:lstStyle>
            <a:lvl1pPr marL="0" indent="0">
              <a:buNone/>
              <a:defRPr sz="1200" b="1" cap="all" baseline="0">
                <a:solidFill>
                  <a:schemeClr val="accent4"/>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29" name="Picture Placeholder 14">
            <a:extLst>
              <a:ext uri="{FF2B5EF4-FFF2-40B4-BE49-F238E27FC236}">
                <a16:creationId xmlns:a16="http://schemas.microsoft.com/office/drawing/2014/main" id="{D4060897-BAA0-4679-929A-494091096992}"/>
              </a:ext>
            </a:extLst>
          </p:cNvPr>
          <p:cNvSpPr>
            <a:spLocks noGrp="1"/>
          </p:cNvSpPr>
          <p:nvPr>
            <p:ph type="pic" sz="quarter" idx="48" hasCustomPrompt="1"/>
          </p:nvPr>
        </p:nvSpPr>
        <p:spPr>
          <a:xfrm>
            <a:off x="8527696" y="2300740"/>
            <a:ext cx="2011680" cy="2359152"/>
          </a:xfrm>
          <a:blipFill>
            <a:blip r:embed="rId2"/>
            <a:stretch>
              <a:fillRect/>
            </a:stretch>
          </a:blipFill>
          <a:ln>
            <a:noFill/>
          </a:ln>
          <a:effectLst/>
        </p:spPr>
        <p:txBody>
          <a:bodyPr/>
          <a:lstStyle>
            <a:lvl1pPr marL="0" indent="0">
              <a:buNone/>
              <a:defRPr/>
            </a:lvl1pPr>
          </a:lstStyle>
          <a:p>
            <a:r>
              <a:rPr lang="en-US"/>
              <a:t> </a:t>
            </a:r>
          </a:p>
        </p:txBody>
      </p:sp>
      <p:sp>
        <p:nvSpPr>
          <p:cNvPr id="30" name="Rectangle 29">
            <a:extLst>
              <a:ext uri="{FF2B5EF4-FFF2-40B4-BE49-F238E27FC236}">
                <a16:creationId xmlns:a16="http://schemas.microsoft.com/office/drawing/2014/main" id="{4A613012-AF58-5971-6E55-C9A3B0430565}"/>
              </a:ext>
            </a:extLst>
          </p:cNvPr>
          <p:cNvSpPr>
            <a:spLocks/>
          </p:cNvSpPr>
          <p:nvPr userDrawn="1"/>
        </p:nvSpPr>
        <p:spPr>
          <a:xfrm>
            <a:off x="8377114" y="2156902"/>
            <a:ext cx="2313432" cy="2661074"/>
          </a:xfrm>
          <a:prstGeom prst="rect">
            <a:avLst/>
          </a:prstGeom>
          <a:noFill/>
          <a:ln w="952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 Placeholder 3">
            <a:extLst>
              <a:ext uri="{FF2B5EF4-FFF2-40B4-BE49-F238E27FC236}">
                <a16:creationId xmlns:a16="http://schemas.microsoft.com/office/drawing/2014/main" id="{87AC3E6E-0F24-629A-2B52-35BA46B28A21}"/>
              </a:ext>
            </a:extLst>
          </p:cNvPr>
          <p:cNvSpPr>
            <a:spLocks noGrp="1"/>
          </p:cNvSpPr>
          <p:nvPr>
            <p:ph type="body" sz="quarter" idx="51"/>
          </p:nvPr>
        </p:nvSpPr>
        <p:spPr>
          <a:xfrm>
            <a:off x="1522736" y="1406978"/>
            <a:ext cx="2312766" cy="503237"/>
          </a:xfrm>
        </p:spPr>
        <p:txBody>
          <a:bodyPr/>
          <a:lstStyle>
            <a:lvl1pPr marL="0" indent="0" algn="ctr">
              <a:buNone/>
              <a:defRPr sz="1600" b="1"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180975" indent="0">
              <a:buNone/>
              <a:defRPr/>
            </a:lvl2pPr>
          </a:lstStyle>
          <a:p>
            <a:pPr lvl="0"/>
            <a:r>
              <a:rPr lang="en-US"/>
              <a:t>Click to edit Master text styles</a:t>
            </a:r>
          </a:p>
        </p:txBody>
      </p:sp>
      <p:sp>
        <p:nvSpPr>
          <p:cNvPr id="32" name="Text Placeholder 3">
            <a:extLst>
              <a:ext uri="{FF2B5EF4-FFF2-40B4-BE49-F238E27FC236}">
                <a16:creationId xmlns:a16="http://schemas.microsoft.com/office/drawing/2014/main" id="{98D9BF14-625A-8226-9429-94D4EE158651}"/>
              </a:ext>
            </a:extLst>
          </p:cNvPr>
          <p:cNvSpPr>
            <a:spLocks noGrp="1"/>
          </p:cNvSpPr>
          <p:nvPr>
            <p:ph type="body" sz="quarter" idx="52"/>
          </p:nvPr>
        </p:nvSpPr>
        <p:spPr>
          <a:xfrm>
            <a:off x="4950174" y="1406977"/>
            <a:ext cx="2312766" cy="503237"/>
          </a:xfrm>
        </p:spPr>
        <p:txBody>
          <a:bodyPr/>
          <a:lstStyle>
            <a:lvl1pPr marL="0" indent="0" algn="ctr">
              <a:buNone/>
              <a:defRPr sz="1600" b="1"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180975" indent="0">
              <a:buNone/>
              <a:defRPr/>
            </a:lvl2pPr>
          </a:lstStyle>
          <a:p>
            <a:pPr lvl="0"/>
            <a:r>
              <a:rPr lang="en-US"/>
              <a:t>Click to edit Master text styles</a:t>
            </a:r>
          </a:p>
        </p:txBody>
      </p:sp>
      <p:sp>
        <p:nvSpPr>
          <p:cNvPr id="33" name="Text Placeholder 3">
            <a:extLst>
              <a:ext uri="{FF2B5EF4-FFF2-40B4-BE49-F238E27FC236}">
                <a16:creationId xmlns:a16="http://schemas.microsoft.com/office/drawing/2014/main" id="{238B8BDB-DAF7-3C2F-071F-FE76AC0E4205}"/>
              </a:ext>
            </a:extLst>
          </p:cNvPr>
          <p:cNvSpPr>
            <a:spLocks noGrp="1"/>
          </p:cNvSpPr>
          <p:nvPr>
            <p:ph type="body" sz="quarter" idx="53"/>
          </p:nvPr>
        </p:nvSpPr>
        <p:spPr>
          <a:xfrm>
            <a:off x="8377114" y="1411874"/>
            <a:ext cx="2312766" cy="503237"/>
          </a:xfrm>
        </p:spPr>
        <p:txBody>
          <a:bodyPr/>
          <a:lstStyle>
            <a:lvl1pPr marL="0" indent="0" algn="ctr">
              <a:buNone/>
              <a:defRPr sz="1600" b="1" i="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180975" indent="0">
              <a:buNone/>
              <a:defRPr/>
            </a:lvl2pPr>
          </a:lstStyle>
          <a:p>
            <a:pPr lvl="0"/>
            <a:r>
              <a:rPr lang="en-US"/>
              <a:t>Click to edit Master text styles</a:t>
            </a:r>
          </a:p>
        </p:txBody>
      </p:sp>
    </p:spTree>
    <p:extLst>
      <p:ext uri="{BB962C8B-B14F-4D97-AF65-F5344CB8AC3E}">
        <p14:creationId xmlns:p14="http://schemas.microsoft.com/office/powerpoint/2010/main" val="20201863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0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819104-6127-035D-F9D4-F00D26156E1C}"/>
              </a:ext>
            </a:extLst>
          </p:cNvPr>
          <p:cNvSpPr>
            <a:spLocks noGrp="1"/>
          </p:cNvSpPr>
          <p:nvPr>
            <p:ph type="title" hasCustomPrompt="1"/>
          </p:nvPr>
        </p:nvSpPr>
        <p:spPr>
          <a:xfrm>
            <a:off x="536400" y="536857"/>
            <a:ext cx="11119200" cy="870120"/>
          </a:xfrm>
        </p:spPr>
        <p:txBody>
          <a:bodyPr/>
          <a:lstStyle>
            <a:lvl1pPr>
              <a:defRPr>
                <a:solidFill>
                  <a:schemeClr val="tx1"/>
                </a:solidFill>
              </a:defRPr>
            </a:lvl1pPr>
          </a:lstStyle>
          <a:p>
            <a:r>
              <a:rPr lang="en-US"/>
              <a:t>Content Slide with Ten Text Boxes</a:t>
            </a:r>
          </a:p>
        </p:txBody>
      </p:sp>
      <p:sp>
        <p:nvSpPr>
          <p:cNvPr id="3" name="Slide Number Placeholder 3">
            <a:extLst>
              <a:ext uri="{FF2B5EF4-FFF2-40B4-BE49-F238E27FC236}">
                <a16:creationId xmlns:a16="http://schemas.microsoft.com/office/drawing/2014/main" id="{4A4E6207-7775-1084-63CE-C865281D030B}"/>
              </a:ext>
            </a:extLst>
          </p:cNvPr>
          <p:cNvSpPr>
            <a:spLocks noGrp="1"/>
          </p:cNvSpPr>
          <p:nvPr>
            <p:ph type="sldNum" sz="quarter" idx="4"/>
          </p:nvPr>
        </p:nvSpPr>
        <p:spPr>
          <a:xfrm>
            <a:off x="8912400" y="6505200"/>
            <a:ext cx="2743200" cy="144000"/>
          </a:xfrm>
          <a:prstGeom prst="rect">
            <a:avLst/>
          </a:prstGeom>
        </p:spPr>
        <p:txBody>
          <a:bodyPr vert="horz" lIns="0" tIns="0" rIns="0" bIns="0" rtlCol="0" anchor="ctr"/>
          <a:lstStyle>
            <a:lvl1pPr algn="r">
              <a:defRPr sz="8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fld id="{ADD6FEE5-4C5E-9B47-B172-13D1EA355656}" type="slidenum">
              <a:rPr lang="en-US" smtClean="0"/>
              <a:pPr/>
              <a:t>‹#›</a:t>
            </a:fld>
            <a:endParaRPr lang="en-US"/>
          </a:p>
        </p:txBody>
      </p:sp>
      <p:sp>
        <p:nvSpPr>
          <p:cNvPr id="4" name="Text Placeholder 12">
            <a:extLst>
              <a:ext uri="{FF2B5EF4-FFF2-40B4-BE49-F238E27FC236}">
                <a16:creationId xmlns:a16="http://schemas.microsoft.com/office/drawing/2014/main" id="{67750912-C04D-1FB7-6182-31A3D6B1DFC5}"/>
              </a:ext>
            </a:extLst>
          </p:cNvPr>
          <p:cNvSpPr>
            <a:spLocks noGrp="1"/>
          </p:cNvSpPr>
          <p:nvPr>
            <p:ph type="body" sz="quarter" idx="13" hasCustomPrompt="1"/>
          </p:nvPr>
        </p:nvSpPr>
        <p:spPr>
          <a:xfrm>
            <a:off x="536401" y="3226447"/>
            <a:ext cx="2070491" cy="428087"/>
          </a:xfrm>
        </p:spPr>
        <p:txBody>
          <a:bodyPr>
            <a:noAutofit/>
          </a:bodyPr>
          <a:lstStyle>
            <a:lvl1pPr marL="0" indent="0">
              <a:buNone/>
              <a:defRPr sz="1200" b="1" cap="all" baseline="0">
                <a:solidFill>
                  <a:schemeClr val="accent4"/>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5" name="Picture Placeholder 14">
            <a:extLst>
              <a:ext uri="{FF2B5EF4-FFF2-40B4-BE49-F238E27FC236}">
                <a16:creationId xmlns:a16="http://schemas.microsoft.com/office/drawing/2014/main" id="{E909662E-13EE-CB68-E515-973BA661DCCE}"/>
              </a:ext>
            </a:extLst>
          </p:cNvPr>
          <p:cNvSpPr>
            <a:spLocks noGrp="1"/>
          </p:cNvSpPr>
          <p:nvPr>
            <p:ph type="pic" sz="quarter" idx="24" hasCustomPrompt="1"/>
          </p:nvPr>
        </p:nvSpPr>
        <p:spPr>
          <a:xfrm>
            <a:off x="686982" y="1709466"/>
            <a:ext cx="1737360" cy="1289304"/>
          </a:xfrm>
          <a:blipFill>
            <a:blip r:embed="rId2"/>
            <a:stretch>
              <a:fillRect/>
            </a:stretch>
          </a:blipFill>
          <a:ln>
            <a:noFill/>
          </a:ln>
          <a:effectLst/>
        </p:spPr>
        <p:txBody>
          <a:bodyPr/>
          <a:lstStyle>
            <a:lvl1pPr marL="0" indent="0">
              <a:buNone/>
              <a:defRPr/>
            </a:lvl1pPr>
          </a:lstStyle>
          <a:p>
            <a:r>
              <a:rPr lang="en-US"/>
              <a:t> </a:t>
            </a:r>
          </a:p>
        </p:txBody>
      </p:sp>
      <p:sp>
        <p:nvSpPr>
          <p:cNvPr id="12" name="Rectangle 11">
            <a:extLst>
              <a:ext uri="{FF2B5EF4-FFF2-40B4-BE49-F238E27FC236}">
                <a16:creationId xmlns:a16="http://schemas.microsoft.com/office/drawing/2014/main" id="{2984F028-DB39-16D5-7968-9A5F21CC25CD}"/>
              </a:ext>
            </a:extLst>
          </p:cNvPr>
          <p:cNvSpPr>
            <a:spLocks/>
          </p:cNvSpPr>
          <p:nvPr userDrawn="1"/>
        </p:nvSpPr>
        <p:spPr>
          <a:xfrm>
            <a:off x="536400" y="1558884"/>
            <a:ext cx="2039112" cy="1591056"/>
          </a:xfrm>
          <a:prstGeom prst="rect">
            <a:avLst/>
          </a:prstGeom>
          <a:noFill/>
          <a:ln w="952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Placeholder 12">
            <a:extLst>
              <a:ext uri="{FF2B5EF4-FFF2-40B4-BE49-F238E27FC236}">
                <a16:creationId xmlns:a16="http://schemas.microsoft.com/office/drawing/2014/main" id="{E8A4EF10-AE6A-961C-267D-632F041A6641}"/>
              </a:ext>
            </a:extLst>
          </p:cNvPr>
          <p:cNvSpPr>
            <a:spLocks noGrp="1"/>
          </p:cNvSpPr>
          <p:nvPr>
            <p:ph type="body" sz="quarter" idx="29" hasCustomPrompt="1"/>
          </p:nvPr>
        </p:nvSpPr>
        <p:spPr>
          <a:xfrm>
            <a:off x="2799451" y="3226447"/>
            <a:ext cx="2070491" cy="428087"/>
          </a:xfrm>
        </p:spPr>
        <p:txBody>
          <a:bodyPr>
            <a:noAutofit/>
          </a:bodyPr>
          <a:lstStyle>
            <a:lvl1pPr marL="0" indent="0">
              <a:buNone/>
              <a:defRPr sz="1200" b="1" cap="all" baseline="0">
                <a:solidFill>
                  <a:schemeClr val="accent4"/>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14" name="Picture Placeholder 14">
            <a:extLst>
              <a:ext uri="{FF2B5EF4-FFF2-40B4-BE49-F238E27FC236}">
                <a16:creationId xmlns:a16="http://schemas.microsoft.com/office/drawing/2014/main" id="{06DAEA7A-89CE-2B01-6FC2-CA53279556CF}"/>
              </a:ext>
            </a:extLst>
          </p:cNvPr>
          <p:cNvSpPr>
            <a:spLocks noGrp="1"/>
          </p:cNvSpPr>
          <p:nvPr>
            <p:ph type="pic" sz="quarter" idx="30" hasCustomPrompt="1"/>
          </p:nvPr>
        </p:nvSpPr>
        <p:spPr>
          <a:xfrm>
            <a:off x="2950032" y="1709466"/>
            <a:ext cx="1737360" cy="1289304"/>
          </a:xfrm>
          <a:blipFill>
            <a:blip r:embed="rId2"/>
            <a:stretch>
              <a:fillRect/>
            </a:stretch>
          </a:blipFill>
          <a:ln>
            <a:noFill/>
          </a:ln>
          <a:effectLst/>
        </p:spPr>
        <p:txBody>
          <a:bodyPr/>
          <a:lstStyle>
            <a:lvl1pPr marL="0" indent="0">
              <a:buNone/>
              <a:defRPr/>
            </a:lvl1pPr>
          </a:lstStyle>
          <a:p>
            <a:r>
              <a:rPr lang="en-US"/>
              <a:t> </a:t>
            </a:r>
          </a:p>
        </p:txBody>
      </p:sp>
      <p:sp>
        <p:nvSpPr>
          <p:cNvPr id="16" name="Rectangle 15">
            <a:extLst>
              <a:ext uri="{FF2B5EF4-FFF2-40B4-BE49-F238E27FC236}">
                <a16:creationId xmlns:a16="http://schemas.microsoft.com/office/drawing/2014/main" id="{4C492C00-0753-1871-972C-E00C878ABDF9}"/>
              </a:ext>
            </a:extLst>
          </p:cNvPr>
          <p:cNvSpPr>
            <a:spLocks/>
          </p:cNvSpPr>
          <p:nvPr userDrawn="1"/>
        </p:nvSpPr>
        <p:spPr>
          <a:xfrm>
            <a:off x="2799450" y="1558884"/>
            <a:ext cx="2039112" cy="1591056"/>
          </a:xfrm>
          <a:prstGeom prst="rect">
            <a:avLst/>
          </a:prstGeom>
          <a:noFill/>
          <a:ln w="952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 Placeholder 12">
            <a:extLst>
              <a:ext uri="{FF2B5EF4-FFF2-40B4-BE49-F238E27FC236}">
                <a16:creationId xmlns:a16="http://schemas.microsoft.com/office/drawing/2014/main" id="{1F6BDB4B-6EEA-BA48-3668-50650843CE8E}"/>
              </a:ext>
            </a:extLst>
          </p:cNvPr>
          <p:cNvSpPr>
            <a:spLocks noGrp="1"/>
          </p:cNvSpPr>
          <p:nvPr>
            <p:ph type="body" sz="quarter" idx="35" hasCustomPrompt="1"/>
          </p:nvPr>
        </p:nvSpPr>
        <p:spPr>
          <a:xfrm>
            <a:off x="5062501" y="3226447"/>
            <a:ext cx="2070491" cy="428087"/>
          </a:xfrm>
        </p:spPr>
        <p:txBody>
          <a:bodyPr>
            <a:noAutofit/>
          </a:bodyPr>
          <a:lstStyle>
            <a:lvl1pPr marL="0" indent="0">
              <a:buNone/>
              <a:defRPr sz="1200" b="1" cap="all" baseline="0">
                <a:solidFill>
                  <a:schemeClr val="accent4"/>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24" name="Picture Placeholder 14">
            <a:extLst>
              <a:ext uri="{FF2B5EF4-FFF2-40B4-BE49-F238E27FC236}">
                <a16:creationId xmlns:a16="http://schemas.microsoft.com/office/drawing/2014/main" id="{07D16A87-DF7B-C891-DA92-9418F7FF6F18}"/>
              </a:ext>
            </a:extLst>
          </p:cNvPr>
          <p:cNvSpPr>
            <a:spLocks noGrp="1"/>
          </p:cNvSpPr>
          <p:nvPr>
            <p:ph type="pic" sz="quarter" idx="36" hasCustomPrompt="1"/>
          </p:nvPr>
        </p:nvSpPr>
        <p:spPr>
          <a:xfrm>
            <a:off x="5213082" y="1709466"/>
            <a:ext cx="1737360" cy="1289304"/>
          </a:xfrm>
          <a:blipFill>
            <a:blip r:embed="rId2"/>
            <a:stretch>
              <a:fillRect/>
            </a:stretch>
          </a:blipFill>
          <a:ln>
            <a:noFill/>
          </a:ln>
          <a:effectLst/>
        </p:spPr>
        <p:txBody>
          <a:bodyPr/>
          <a:lstStyle>
            <a:lvl1pPr marL="0" indent="0">
              <a:buNone/>
              <a:defRPr/>
            </a:lvl1pPr>
          </a:lstStyle>
          <a:p>
            <a:r>
              <a:rPr lang="en-US"/>
              <a:t> </a:t>
            </a:r>
          </a:p>
        </p:txBody>
      </p:sp>
      <p:sp>
        <p:nvSpPr>
          <p:cNvPr id="25" name="Rectangle 24">
            <a:extLst>
              <a:ext uri="{FF2B5EF4-FFF2-40B4-BE49-F238E27FC236}">
                <a16:creationId xmlns:a16="http://schemas.microsoft.com/office/drawing/2014/main" id="{880F10FD-F765-145F-7E2D-76D1EAEDF4ED}"/>
              </a:ext>
            </a:extLst>
          </p:cNvPr>
          <p:cNvSpPr>
            <a:spLocks/>
          </p:cNvSpPr>
          <p:nvPr userDrawn="1"/>
        </p:nvSpPr>
        <p:spPr>
          <a:xfrm>
            <a:off x="5062500" y="1558884"/>
            <a:ext cx="2039112" cy="1591056"/>
          </a:xfrm>
          <a:prstGeom prst="rect">
            <a:avLst/>
          </a:prstGeom>
          <a:noFill/>
          <a:ln w="952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 Placeholder 12">
            <a:extLst>
              <a:ext uri="{FF2B5EF4-FFF2-40B4-BE49-F238E27FC236}">
                <a16:creationId xmlns:a16="http://schemas.microsoft.com/office/drawing/2014/main" id="{9C788431-8EF3-B7F8-1EAE-1ED7552CEF4B}"/>
              </a:ext>
            </a:extLst>
          </p:cNvPr>
          <p:cNvSpPr>
            <a:spLocks noGrp="1"/>
          </p:cNvSpPr>
          <p:nvPr>
            <p:ph type="body" sz="quarter" idx="41" hasCustomPrompt="1"/>
          </p:nvPr>
        </p:nvSpPr>
        <p:spPr>
          <a:xfrm>
            <a:off x="7325551" y="3236387"/>
            <a:ext cx="2070491" cy="428087"/>
          </a:xfrm>
        </p:spPr>
        <p:txBody>
          <a:bodyPr>
            <a:noAutofit/>
          </a:bodyPr>
          <a:lstStyle>
            <a:lvl1pPr marL="0" indent="0">
              <a:buNone/>
              <a:defRPr sz="1200" b="1" cap="all" baseline="0">
                <a:solidFill>
                  <a:schemeClr val="accent4"/>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27" name="Picture Placeholder 14">
            <a:extLst>
              <a:ext uri="{FF2B5EF4-FFF2-40B4-BE49-F238E27FC236}">
                <a16:creationId xmlns:a16="http://schemas.microsoft.com/office/drawing/2014/main" id="{DF6FA7C6-4813-FEA2-AFFB-05B7591366AF}"/>
              </a:ext>
            </a:extLst>
          </p:cNvPr>
          <p:cNvSpPr>
            <a:spLocks noGrp="1"/>
          </p:cNvSpPr>
          <p:nvPr>
            <p:ph type="pic" sz="quarter" idx="42" hasCustomPrompt="1"/>
          </p:nvPr>
        </p:nvSpPr>
        <p:spPr>
          <a:xfrm>
            <a:off x="7476132" y="1719406"/>
            <a:ext cx="1737360" cy="1289304"/>
          </a:xfrm>
          <a:blipFill>
            <a:blip r:embed="rId2"/>
            <a:stretch>
              <a:fillRect/>
            </a:stretch>
          </a:blipFill>
          <a:ln>
            <a:noFill/>
          </a:ln>
          <a:effectLst/>
        </p:spPr>
        <p:txBody>
          <a:bodyPr/>
          <a:lstStyle>
            <a:lvl1pPr marL="0" indent="0">
              <a:buNone/>
              <a:defRPr/>
            </a:lvl1pPr>
          </a:lstStyle>
          <a:p>
            <a:r>
              <a:rPr lang="en-US"/>
              <a:t> </a:t>
            </a:r>
          </a:p>
        </p:txBody>
      </p:sp>
      <p:sp>
        <p:nvSpPr>
          <p:cNvPr id="28" name="Rectangle 27">
            <a:extLst>
              <a:ext uri="{FF2B5EF4-FFF2-40B4-BE49-F238E27FC236}">
                <a16:creationId xmlns:a16="http://schemas.microsoft.com/office/drawing/2014/main" id="{5421785F-1C11-DD04-2E74-6167A03D4552}"/>
              </a:ext>
            </a:extLst>
          </p:cNvPr>
          <p:cNvSpPr>
            <a:spLocks/>
          </p:cNvSpPr>
          <p:nvPr userDrawn="1"/>
        </p:nvSpPr>
        <p:spPr>
          <a:xfrm>
            <a:off x="7325550" y="1568824"/>
            <a:ext cx="2039112" cy="1591056"/>
          </a:xfrm>
          <a:prstGeom prst="rect">
            <a:avLst/>
          </a:prstGeom>
          <a:noFill/>
          <a:ln w="952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16F3A2EB-1335-330C-5A80-4817B8684AE6}"/>
              </a:ext>
            </a:extLst>
          </p:cNvPr>
          <p:cNvSpPr txBox="1"/>
          <p:nvPr userDrawn="1"/>
        </p:nvSpPr>
        <p:spPr>
          <a:xfrm>
            <a:off x="6889202" y="3379430"/>
            <a:ext cx="0" cy="0"/>
          </a:xfrm>
          <a:prstGeom prst="rect">
            <a:avLst/>
          </a:prstGeom>
          <a:noFill/>
        </p:spPr>
        <p:txBody>
          <a:bodyPr wrap="none" lIns="0" tIns="0" rIns="0" bIns="0" rtlCol="0">
            <a:noAutofit/>
          </a:bodyPr>
          <a:lstStyle/>
          <a:p>
            <a:pPr algn="l"/>
            <a:endParaRPr lang="en-US" sz="1600" err="1">
              <a:latin typeface="Open Sans" pitchFamily="2" charset="0"/>
              <a:ea typeface="Open Sans" pitchFamily="2" charset="0"/>
              <a:cs typeface="Open Sans" pitchFamily="2" charset="0"/>
            </a:endParaRPr>
          </a:p>
        </p:txBody>
      </p:sp>
      <p:sp>
        <p:nvSpPr>
          <p:cNvPr id="30" name="Text Placeholder 12">
            <a:extLst>
              <a:ext uri="{FF2B5EF4-FFF2-40B4-BE49-F238E27FC236}">
                <a16:creationId xmlns:a16="http://schemas.microsoft.com/office/drawing/2014/main" id="{9966E4B5-3C85-1964-BAC2-68264871AFEE}"/>
              </a:ext>
            </a:extLst>
          </p:cNvPr>
          <p:cNvSpPr>
            <a:spLocks noGrp="1"/>
          </p:cNvSpPr>
          <p:nvPr>
            <p:ph type="body" sz="quarter" idx="43" hasCustomPrompt="1"/>
          </p:nvPr>
        </p:nvSpPr>
        <p:spPr>
          <a:xfrm>
            <a:off x="532127" y="5336943"/>
            <a:ext cx="2070491" cy="428087"/>
          </a:xfrm>
        </p:spPr>
        <p:txBody>
          <a:bodyPr>
            <a:noAutofit/>
          </a:bodyPr>
          <a:lstStyle>
            <a:lvl1pPr marL="0" indent="0">
              <a:buNone/>
              <a:defRPr sz="1200" b="1" cap="all" baseline="0">
                <a:solidFill>
                  <a:schemeClr val="accent4"/>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31" name="Picture Placeholder 14">
            <a:extLst>
              <a:ext uri="{FF2B5EF4-FFF2-40B4-BE49-F238E27FC236}">
                <a16:creationId xmlns:a16="http://schemas.microsoft.com/office/drawing/2014/main" id="{E63F34AF-64CA-3A6E-A664-E0F6124FB5E7}"/>
              </a:ext>
            </a:extLst>
          </p:cNvPr>
          <p:cNvSpPr>
            <a:spLocks noGrp="1"/>
          </p:cNvSpPr>
          <p:nvPr>
            <p:ph type="pic" sz="quarter" idx="44" hasCustomPrompt="1"/>
          </p:nvPr>
        </p:nvSpPr>
        <p:spPr>
          <a:xfrm>
            <a:off x="686982" y="3819962"/>
            <a:ext cx="1737360" cy="1289304"/>
          </a:xfrm>
          <a:blipFill>
            <a:blip r:embed="rId2"/>
            <a:stretch>
              <a:fillRect/>
            </a:stretch>
          </a:blipFill>
          <a:ln>
            <a:noFill/>
          </a:ln>
          <a:effectLst/>
        </p:spPr>
        <p:txBody>
          <a:bodyPr/>
          <a:lstStyle>
            <a:lvl1pPr marL="0" indent="0">
              <a:buNone/>
              <a:defRPr/>
            </a:lvl1pPr>
          </a:lstStyle>
          <a:p>
            <a:r>
              <a:rPr lang="en-US"/>
              <a:t> </a:t>
            </a:r>
          </a:p>
        </p:txBody>
      </p:sp>
      <p:sp>
        <p:nvSpPr>
          <p:cNvPr id="32" name="Rectangle 31">
            <a:extLst>
              <a:ext uri="{FF2B5EF4-FFF2-40B4-BE49-F238E27FC236}">
                <a16:creationId xmlns:a16="http://schemas.microsoft.com/office/drawing/2014/main" id="{BD683AC5-FA2A-5E3E-6391-3A0352626A54}"/>
              </a:ext>
            </a:extLst>
          </p:cNvPr>
          <p:cNvSpPr>
            <a:spLocks/>
          </p:cNvSpPr>
          <p:nvPr userDrawn="1"/>
        </p:nvSpPr>
        <p:spPr>
          <a:xfrm>
            <a:off x="536400" y="3669380"/>
            <a:ext cx="2039112" cy="1591056"/>
          </a:xfrm>
          <a:prstGeom prst="rect">
            <a:avLst/>
          </a:prstGeom>
          <a:noFill/>
          <a:ln w="952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 Placeholder 12">
            <a:extLst>
              <a:ext uri="{FF2B5EF4-FFF2-40B4-BE49-F238E27FC236}">
                <a16:creationId xmlns:a16="http://schemas.microsoft.com/office/drawing/2014/main" id="{CA3F4F7B-FD58-9CD2-4F47-F6D93B79A316}"/>
              </a:ext>
            </a:extLst>
          </p:cNvPr>
          <p:cNvSpPr>
            <a:spLocks noGrp="1"/>
          </p:cNvSpPr>
          <p:nvPr>
            <p:ph type="body" sz="quarter" idx="45" hasCustomPrompt="1"/>
          </p:nvPr>
        </p:nvSpPr>
        <p:spPr>
          <a:xfrm>
            <a:off x="2799451" y="5336943"/>
            <a:ext cx="2070491" cy="428087"/>
          </a:xfrm>
        </p:spPr>
        <p:txBody>
          <a:bodyPr>
            <a:noAutofit/>
          </a:bodyPr>
          <a:lstStyle>
            <a:lvl1pPr marL="0" indent="0">
              <a:buNone/>
              <a:defRPr sz="1200" b="1" cap="all" baseline="0">
                <a:solidFill>
                  <a:schemeClr val="accent4"/>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34" name="Picture Placeholder 14">
            <a:extLst>
              <a:ext uri="{FF2B5EF4-FFF2-40B4-BE49-F238E27FC236}">
                <a16:creationId xmlns:a16="http://schemas.microsoft.com/office/drawing/2014/main" id="{1CE5579C-64B5-072B-D0D1-56DAEBFF18C4}"/>
              </a:ext>
            </a:extLst>
          </p:cNvPr>
          <p:cNvSpPr>
            <a:spLocks noGrp="1"/>
          </p:cNvSpPr>
          <p:nvPr>
            <p:ph type="pic" sz="quarter" idx="46" hasCustomPrompt="1"/>
          </p:nvPr>
        </p:nvSpPr>
        <p:spPr>
          <a:xfrm>
            <a:off x="2950032" y="3819962"/>
            <a:ext cx="1737360" cy="1289304"/>
          </a:xfrm>
          <a:blipFill>
            <a:blip r:embed="rId2"/>
            <a:stretch>
              <a:fillRect/>
            </a:stretch>
          </a:blipFill>
          <a:ln>
            <a:noFill/>
          </a:ln>
          <a:effectLst/>
        </p:spPr>
        <p:txBody>
          <a:bodyPr/>
          <a:lstStyle>
            <a:lvl1pPr marL="0" indent="0">
              <a:buNone/>
              <a:defRPr/>
            </a:lvl1pPr>
          </a:lstStyle>
          <a:p>
            <a:r>
              <a:rPr lang="en-US"/>
              <a:t> </a:t>
            </a:r>
          </a:p>
        </p:txBody>
      </p:sp>
      <p:sp>
        <p:nvSpPr>
          <p:cNvPr id="35" name="Rectangle 34">
            <a:extLst>
              <a:ext uri="{FF2B5EF4-FFF2-40B4-BE49-F238E27FC236}">
                <a16:creationId xmlns:a16="http://schemas.microsoft.com/office/drawing/2014/main" id="{C7A50F2D-6413-336A-830C-7919152A4339}"/>
              </a:ext>
            </a:extLst>
          </p:cNvPr>
          <p:cNvSpPr>
            <a:spLocks/>
          </p:cNvSpPr>
          <p:nvPr userDrawn="1"/>
        </p:nvSpPr>
        <p:spPr>
          <a:xfrm>
            <a:off x="2799450" y="3669380"/>
            <a:ext cx="2039112" cy="1591056"/>
          </a:xfrm>
          <a:prstGeom prst="rect">
            <a:avLst/>
          </a:prstGeom>
          <a:noFill/>
          <a:ln w="952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 Placeholder 12">
            <a:extLst>
              <a:ext uri="{FF2B5EF4-FFF2-40B4-BE49-F238E27FC236}">
                <a16:creationId xmlns:a16="http://schemas.microsoft.com/office/drawing/2014/main" id="{0DF0E86C-E23F-E74D-D8C6-806C839FE51E}"/>
              </a:ext>
            </a:extLst>
          </p:cNvPr>
          <p:cNvSpPr>
            <a:spLocks noGrp="1"/>
          </p:cNvSpPr>
          <p:nvPr>
            <p:ph type="body" sz="quarter" idx="47" hasCustomPrompt="1"/>
          </p:nvPr>
        </p:nvSpPr>
        <p:spPr>
          <a:xfrm>
            <a:off x="5062501" y="5336943"/>
            <a:ext cx="2070491" cy="428087"/>
          </a:xfrm>
        </p:spPr>
        <p:txBody>
          <a:bodyPr>
            <a:noAutofit/>
          </a:bodyPr>
          <a:lstStyle>
            <a:lvl1pPr marL="0" indent="0">
              <a:buNone/>
              <a:defRPr sz="1200" b="1" cap="all" baseline="0">
                <a:solidFill>
                  <a:schemeClr val="accent4"/>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37" name="Picture Placeholder 14">
            <a:extLst>
              <a:ext uri="{FF2B5EF4-FFF2-40B4-BE49-F238E27FC236}">
                <a16:creationId xmlns:a16="http://schemas.microsoft.com/office/drawing/2014/main" id="{2D505506-B012-0325-0E9B-2920F387BB21}"/>
              </a:ext>
            </a:extLst>
          </p:cNvPr>
          <p:cNvSpPr>
            <a:spLocks noGrp="1"/>
          </p:cNvSpPr>
          <p:nvPr>
            <p:ph type="pic" sz="quarter" idx="48" hasCustomPrompt="1"/>
          </p:nvPr>
        </p:nvSpPr>
        <p:spPr>
          <a:xfrm>
            <a:off x="5213082" y="3819962"/>
            <a:ext cx="1737360" cy="1289304"/>
          </a:xfrm>
          <a:blipFill>
            <a:blip r:embed="rId2"/>
            <a:stretch>
              <a:fillRect/>
            </a:stretch>
          </a:blipFill>
          <a:ln>
            <a:noFill/>
          </a:ln>
          <a:effectLst/>
        </p:spPr>
        <p:txBody>
          <a:bodyPr/>
          <a:lstStyle>
            <a:lvl1pPr marL="0" indent="0">
              <a:buNone/>
              <a:defRPr/>
            </a:lvl1pPr>
          </a:lstStyle>
          <a:p>
            <a:r>
              <a:rPr lang="en-US"/>
              <a:t> </a:t>
            </a:r>
          </a:p>
        </p:txBody>
      </p:sp>
      <p:sp>
        <p:nvSpPr>
          <p:cNvPr id="38" name="Rectangle 37">
            <a:extLst>
              <a:ext uri="{FF2B5EF4-FFF2-40B4-BE49-F238E27FC236}">
                <a16:creationId xmlns:a16="http://schemas.microsoft.com/office/drawing/2014/main" id="{44884C01-4214-8776-C080-E567B10766CE}"/>
              </a:ext>
            </a:extLst>
          </p:cNvPr>
          <p:cNvSpPr>
            <a:spLocks/>
          </p:cNvSpPr>
          <p:nvPr userDrawn="1"/>
        </p:nvSpPr>
        <p:spPr>
          <a:xfrm>
            <a:off x="5062500" y="3669380"/>
            <a:ext cx="2039112" cy="1591056"/>
          </a:xfrm>
          <a:prstGeom prst="rect">
            <a:avLst/>
          </a:prstGeom>
          <a:noFill/>
          <a:ln w="952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 Placeholder 12">
            <a:extLst>
              <a:ext uri="{FF2B5EF4-FFF2-40B4-BE49-F238E27FC236}">
                <a16:creationId xmlns:a16="http://schemas.microsoft.com/office/drawing/2014/main" id="{B5C727F6-0621-7CC2-64C4-01B20F89BB65}"/>
              </a:ext>
            </a:extLst>
          </p:cNvPr>
          <p:cNvSpPr>
            <a:spLocks noGrp="1"/>
          </p:cNvSpPr>
          <p:nvPr>
            <p:ph type="body" sz="quarter" idx="49" hasCustomPrompt="1"/>
          </p:nvPr>
        </p:nvSpPr>
        <p:spPr>
          <a:xfrm>
            <a:off x="7325551" y="5346883"/>
            <a:ext cx="2070491" cy="428087"/>
          </a:xfrm>
        </p:spPr>
        <p:txBody>
          <a:bodyPr>
            <a:noAutofit/>
          </a:bodyPr>
          <a:lstStyle>
            <a:lvl1pPr marL="0" indent="0">
              <a:buNone/>
              <a:defRPr sz="1200" b="1" cap="all" baseline="0">
                <a:solidFill>
                  <a:schemeClr val="accent4"/>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40" name="Picture Placeholder 14">
            <a:extLst>
              <a:ext uri="{FF2B5EF4-FFF2-40B4-BE49-F238E27FC236}">
                <a16:creationId xmlns:a16="http://schemas.microsoft.com/office/drawing/2014/main" id="{38B5BB31-7CD1-8C7C-7A37-206C6725E210}"/>
              </a:ext>
            </a:extLst>
          </p:cNvPr>
          <p:cNvSpPr>
            <a:spLocks noGrp="1"/>
          </p:cNvSpPr>
          <p:nvPr>
            <p:ph type="pic" sz="quarter" idx="50" hasCustomPrompt="1"/>
          </p:nvPr>
        </p:nvSpPr>
        <p:spPr>
          <a:xfrm>
            <a:off x="7476132" y="3829902"/>
            <a:ext cx="1737360" cy="1289304"/>
          </a:xfrm>
          <a:blipFill>
            <a:blip r:embed="rId2"/>
            <a:stretch>
              <a:fillRect/>
            </a:stretch>
          </a:blipFill>
          <a:ln>
            <a:noFill/>
          </a:ln>
          <a:effectLst/>
        </p:spPr>
        <p:txBody>
          <a:bodyPr/>
          <a:lstStyle>
            <a:lvl1pPr marL="0" indent="0">
              <a:buNone/>
              <a:defRPr/>
            </a:lvl1pPr>
          </a:lstStyle>
          <a:p>
            <a:r>
              <a:rPr lang="en-US"/>
              <a:t> </a:t>
            </a:r>
          </a:p>
        </p:txBody>
      </p:sp>
      <p:sp>
        <p:nvSpPr>
          <p:cNvPr id="41" name="Rectangle 40">
            <a:extLst>
              <a:ext uri="{FF2B5EF4-FFF2-40B4-BE49-F238E27FC236}">
                <a16:creationId xmlns:a16="http://schemas.microsoft.com/office/drawing/2014/main" id="{7C6EC199-0029-898C-B19A-167D2AE6806F}"/>
              </a:ext>
            </a:extLst>
          </p:cNvPr>
          <p:cNvSpPr>
            <a:spLocks/>
          </p:cNvSpPr>
          <p:nvPr userDrawn="1"/>
        </p:nvSpPr>
        <p:spPr>
          <a:xfrm>
            <a:off x="7325550" y="3679320"/>
            <a:ext cx="2039112" cy="1591056"/>
          </a:xfrm>
          <a:prstGeom prst="rect">
            <a:avLst/>
          </a:prstGeom>
          <a:noFill/>
          <a:ln w="952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Text Placeholder 12">
            <a:extLst>
              <a:ext uri="{FF2B5EF4-FFF2-40B4-BE49-F238E27FC236}">
                <a16:creationId xmlns:a16="http://schemas.microsoft.com/office/drawing/2014/main" id="{32077EEC-32D4-B58B-4AD0-88ECA6B04F77}"/>
              </a:ext>
            </a:extLst>
          </p:cNvPr>
          <p:cNvSpPr>
            <a:spLocks noGrp="1"/>
          </p:cNvSpPr>
          <p:nvPr>
            <p:ph type="body" sz="quarter" idx="51" hasCustomPrompt="1"/>
          </p:nvPr>
        </p:nvSpPr>
        <p:spPr>
          <a:xfrm>
            <a:off x="9588601" y="3236387"/>
            <a:ext cx="2070491" cy="428087"/>
          </a:xfrm>
        </p:spPr>
        <p:txBody>
          <a:bodyPr>
            <a:noAutofit/>
          </a:bodyPr>
          <a:lstStyle>
            <a:lvl1pPr marL="0" indent="0">
              <a:buNone/>
              <a:defRPr sz="1200" b="1" cap="all" baseline="0">
                <a:solidFill>
                  <a:schemeClr val="accent4"/>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43" name="Picture Placeholder 14">
            <a:extLst>
              <a:ext uri="{FF2B5EF4-FFF2-40B4-BE49-F238E27FC236}">
                <a16:creationId xmlns:a16="http://schemas.microsoft.com/office/drawing/2014/main" id="{8876F32E-D8BF-D035-F37F-ABCDA672D2A3}"/>
              </a:ext>
            </a:extLst>
          </p:cNvPr>
          <p:cNvSpPr>
            <a:spLocks noGrp="1"/>
          </p:cNvSpPr>
          <p:nvPr>
            <p:ph type="pic" sz="quarter" idx="52" hasCustomPrompt="1"/>
          </p:nvPr>
        </p:nvSpPr>
        <p:spPr>
          <a:xfrm>
            <a:off x="9739182" y="1719406"/>
            <a:ext cx="1737360" cy="1289304"/>
          </a:xfrm>
          <a:blipFill>
            <a:blip r:embed="rId2"/>
            <a:stretch>
              <a:fillRect/>
            </a:stretch>
          </a:blipFill>
          <a:ln>
            <a:noFill/>
          </a:ln>
          <a:effectLst/>
        </p:spPr>
        <p:txBody>
          <a:bodyPr/>
          <a:lstStyle>
            <a:lvl1pPr marL="0" indent="0">
              <a:buNone/>
              <a:defRPr/>
            </a:lvl1pPr>
          </a:lstStyle>
          <a:p>
            <a:r>
              <a:rPr lang="en-US"/>
              <a:t> </a:t>
            </a:r>
          </a:p>
        </p:txBody>
      </p:sp>
      <p:sp>
        <p:nvSpPr>
          <p:cNvPr id="44" name="Rectangle 43">
            <a:extLst>
              <a:ext uri="{FF2B5EF4-FFF2-40B4-BE49-F238E27FC236}">
                <a16:creationId xmlns:a16="http://schemas.microsoft.com/office/drawing/2014/main" id="{84C4FFFF-52F9-FD11-73A5-261A19243AB7}"/>
              </a:ext>
            </a:extLst>
          </p:cNvPr>
          <p:cNvSpPr>
            <a:spLocks/>
          </p:cNvSpPr>
          <p:nvPr userDrawn="1"/>
        </p:nvSpPr>
        <p:spPr>
          <a:xfrm>
            <a:off x="9588600" y="1568824"/>
            <a:ext cx="2039112" cy="1591056"/>
          </a:xfrm>
          <a:prstGeom prst="rect">
            <a:avLst/>
          </a:prstGeom>
          <a:noFill/>
          <a:ln w="952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Text Placeholder 12">
            <a:extLst>
              <a:ext uri="{FF2B5EF4-FFF2-40B4-BE49-F238E27FC236}">
                <a16:creationId xmlns:a16="http://schemas.microsoft.com/office/drawing/2014/main" id="{5D43F14C-665C-277D-FAF1-A66EDB61E035}"/>
              </a:ext>
            </a:extLst>
          </p:cNvPr>
          <p:cNvSpPr>
            <a:spLocks noGrp="1"/>
          </p:cNvSpPr>
          <p:nvPr>
            <p:ph type="body" sz="quarter" idx="53" hasCustomPrompt="1"/>
          </p:nvPr>
        </p:nvSpPr>
        <p:spPr>
          <a:xfrm>
            <a:off x="9588601" y="5346883"/>
            <a:ext cx="2070491" cy="428087"/>
          </a:xfrm>
        </p:spPr>
        <p:txBody>
          <a:bodyPr>
            <a:noAutofit/>
          </a:bodyPr>
          <a:lstStyle>
            <a:lvl1pPr marL="0" indent="0">
              <a:buNone/>
              <a:defRPr sz="1200" b="1" cap="all" baseline="0">
                <a:solidFill>
                  <a:schemeClr val="accent4"/>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46" name="Picture Placeholder 14">
            <a:extLst>
              <a:ext uri="{FF2B5EF4-FFF2-40B4-BE49-F238E27FC236}">
                <a16:creationId xmlns:a16="http://schemas.microsoft.com/office/drawing/2014/main" id="{9B558D78-BAD2-4EC6-E3DA-4B10A86C84ED}"/>
              </a:ext>
            </a:extLst>
          </p:cNvPr>
          <p:cNvSpPr>
            <a:spLocks noGrp="1"/>
          </p:cNvSpPr>
          <p:nvPr>
            <p:ph type="pic" sz="quarter" idx="54" hasCustomPrompt="1"/>
          </p:nvPr>
        </p:nvSpPr>
        <p:spPr>
          <a:xfrm>
            <a:off x="9739182" y="3829902"/>
            <a:ext cx="1737360" cy="1289304"/>
          </a:xfrm>
          <a:blipFill>
            <a:blip r:embed="rId2"/>
            <a:stretch>
              <a:fillRect/>
            </a:stretch>
          </a:blipFill>
          <a:ln>
            <a:noFill/>
          </a:ln>
          <a:effectLst/>
        </p:spPr>
        <p:txBody>
          <a:bodyPr/>
          <a:lstStyle>
            <a:lvl1pPr marL="0" indent="0">
              <a:buNone/>
              <a:defRPr/>
            </a:lvl1pPr>
          </a:lstStyle>
          <a:p>
            <a:r>
              <a:rPr lang="en-US"/>
              <a:t> </a:t>
            </a:r>
          </a:p>
        </p:txBody>
      </p:sp>
      <p:sp>
        <p:nvSpPr>
          <p:cNvPr id="47" name="Rectangle 46">
            <a:extLst>
              <a:ext uri="{FF2B5EF4-FFF2-40B4-BE49-F238E27FC236}">
                <a16:creationId xmlns:a16="http://schemas.microsoft.com/office/drawing/2014/main" id="{71004BD5-946F-4EAA-8BA6-3C2EA1705979}"/>
              </a:ext>
            </a:extLst>
          </p:cNvPr>
          <p:cNvSpPr>
            <a:spLocks/>
          </p:cNvSpPr>
          <p:nvPr userDrawn="1"/>
        </p:nvSpPr>
        <p:spPr>
          <a:xfrm>
            <a:off x="9588600" y="3679320"/>
            <a:ext cx="2039112" cy="1591056"/>
          </a:xfrm>
          <a:prstGeom prst="rect">
            <a:avLst/>
          </a:prstGeom>
          <a:noFill/>
          <a:ln w="952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3638490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4 Boxes">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D2A47C4-A277-9F85-0C14-4B135D5FF81A}"/>
              </a:ext>
            </a:extLst>
          </p:cNvPr>
          <p:cNvSpPr/>
          <p:nvPr/>
        </p:nvSpPr>
        <p:spPr>
          <a:xfrm>
            <a:off x="556211" y="1584251"/>
            <a:ext cx="2628033" cy="4511749"/>
          </a:xfrm>
          <a:prstGeom prst="rect">
            <a:avLst/>
          </a:prstGeom>
          <a:solidFill>
            <a:schemeClr val="bg1"/>
          </a:solidFill>
          <a:ln w="9525">
            <a:solidFill>
              <a:srgbClr val="5A7E92"/>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C86980C8-1CC3-997C-C2F7-EC8276B328F1}"/>
              </a:ext>
            </a:extLst>
          </p:cNvPr>
          <p:cNvSpPr/>
          <p:nvPr/>
        </p:nvSpPr>
        <p:spPr>
          <a:xfrm>
            <a:off x="3378095" y="1584251"/>
            <a:ext cx="2628033" cy="4511749"/>
          </a:xfrm>
          <a:prstGeom prst="rect">
            <a:avLst/>
          </a:prstGeom>
          <a:solidFill>
            <a:schemeClr val="bg1"/>
          </a:solidFill>
          <a:ln w="9525">
            <a:solidFill>
              <a:srgbClr val="5A7E92"/>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B78B207C-895F-F918-4176-88C9A7FC9E7C}"/>
              </a:ext>
            </a:extLst>
          </p:cNvPr>
          <p:cNvSpPr/>
          <p:nvPr/>
        </p:nvSpPr>
        <p:spPr>
          <a:xfrm>
            <a:off x="6199979" y="1584251"/>
            <a:ext cx="2628033" cy="4511749"/>
          </a:xfrm>
          <a:prstGeom prst="rect">
            <a:avLst/>
          </a:prstGeom>
          <a:solidFill>
            <a:schemeClr val="bg1"/>
          </a:solidFill>
          <a:ln w="9525">
            <a:solidFill>
              <a:srgbClr val="5A7E92"/>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6CD253BB-3868-AE96-B3E8-10438FEB1BC5}"/>
              </a:ext>
            </a:extLst>
          </p:cNvPr>
          <p:cNvSpPr/>
          <p:nvPr/>
        </p:nvSpPr>
        <p:spPr>
          <a:xfrm>
            <a:off x="9007756" y="1584251"/>
            <a:ext cx="2628033" cy="4511749"/>
          </a:xfrm>
          <a:prstGeom prst="rect">
            <a:avLst/>
          </a:prstGeom>
          <a:solidFill>
            <a:schemeClr val="bg1"/>
          </a:solidFill>
          <a:ln w="9525">
            <a:solidFill>
              <a:srgbClr val="5A7E92"/>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FF372F2-3336-5F90-EEDD-F15C90EA3F9E}"/>
              </a:ext>
            </a:extLst>
          </p:cNvPr>
          <p:cNvSpPr>
            <a:spLocks noGrp="1"/>
          </p:cNvSpPr>
          <p:nvPr userDrawn="1">
            <p:ph type="title" hasCustomPrompt="1"/>
          </p:nvPr>
        </p:nvSpPr>
        <p:spPr/>
        <p:txBody>
          <a:bodyPr/>
          <a:lstStyle/>
          <a:p>
            <a:r>
              <a:rPr lang="en-US"/>
              <a:t>Content Slide with Four Text Boxes</a:t>
            </a:r>
          </a:p>
        </p:txBody>
      </p:sp>
      <p:sp>
        <p:nvSpPr>
          <p:cNvPr id="3" name="Content Placeholder 2">
            <a:extLst>
              <a:ext uri="{FF2B5EF4-FFF2-40B4-BE49-F238E27FC236}">
                <a16:creationId xmlns:a16="http://schemas.microsoft.com/office/drawing/2014/main" id="{BD1C7759-1BBB-9ABD-C1A8-880F5503DDE6}"/>
              </a:ext>
            </a:extLst>
          </p:cNvPr>
          <p:cNvSpPr>
            <a:spLocks noGrp="1"/>
          </p:cNvSpPr>
          <p:nvPr userDrawn="1">
            <p:ph sz="half" idx="1"/>
          </p:nvPr>
        </p:nvSpPr>
        <p:spPr>
          <a:xfrm>
            <a:off x="838201" y="2273567"/>
            <a:ext cx="2059004" cy="3559341"/>
          </a:xfrm>
        </p:spPr>
        <p:txBody>
          <a:bodyPr>
            <a:noAutofit/>
          </a:bodyPr>
          <a:lstStyle>
            <a:lvl1pPr>
              <a:spcBef>
                <a:spcPts val="288"/>
              </a:spcBef>
              <a:buClrTx/>
              <a:defRPr sz="1200"/>
            </a:lvl1pPr>
            <a:lvl2pPr>
              <a:spcBef>
                <a:spcPts val="288"/>
              </a:spcBef>
              <a:defRPr sz="1100"/>
            </a:lvl2pPr>
            <a:lvl3pPr>
              <a:spcBef>
                <a:spcPts val="288"/>
              </a:spcBef>
              <a:defRPr sz="1050"/>
            </a:lvl3pPr>
            <a:lvl4pPr>
              <a:spcBef>
                <a:spcPts val="288"/>
              </a:spcBef>
              <a:defRPr sz="1000"/>
            </a:lvl4pPr>
            <a:lvl5pPr>
              <a:spcBef>
                <a:spcPts val="288"/>
              </a:spcBef>
              <a:defRPr sz="1000"/>
            </a:lvl5pPr>
          </a:lstStyle>
          <a:p>
            <a:pPr lvl="0"/>
            <a:r>
              <a:rPr lang="en-US"/>
              <a:t>Click to edit Master text styles</a:t>
            </a:r>
          </a:p>
          <a:p>
            <a:pPr lvl="1"/>
            <a:r>
              <a:rPr lang="en-US"/>
              <a:t>Second level</a:t>
            </a:r>
          </a:p>
          <a:p>
            <a:pPr lvl="1"/>
            <a:r>
              <a:rPr lang="en-US"/>
              <a:t>Third level</a:t>
            </a:r>
          </a:p>
          <a:p>
            <a:pPr lvl="1"/>
            <a:r>
              <a:rPr lang="en-US"/>
              <a:t>Fourth level</a:t>
            </a:r>
          </a:p>
          <a:p>
            <a:pPr lvl="1"/>
            <a:r>
              <a:rPr lang="en-US"/>
              <a:t>Fifth level</a:t>
            </a:r>
          </a:p>
        </p:txBody>
      </p:sp>
      <p:sp>
        <p:nvSpPr>
          <p:cNvPr id="13" name="Text Placeholder 12">
            <a:extLst>
              <a:ext uri="{FF2B5EF4-FFF2-40B4-BE49-F238E27FC236}">
                <a16:creationId xmlns:a16="http://schemas.microsoft.com/office/drawing/2014/main" id="{F7B47F50-8501-7EFE-98B7-11B5D2D41F9B}"/>
              </a:ext>
            </a:extLst>
          </p:cNvPr>
          <p:cNvSpPr>
            <a:spLocks noGrp="1"/>
          </p:cNvSpPr>
          <p:nvPr userDrawn="1">
            <p:ph type="body" sz="quarter" idx="13" hasCustomPrompt="1"/>
          </p:nvPr>
        </p:nvSpPr>
        <p:spPr>
          <a:xfrm>
            <a:off x="838200" y="1829100"/>
            <a:ext cx="2059285" cy="365458"/>
          </a:xfrm>
        </p:spPr>
        <p:txBody>
          <a:bodyPr/>
          <a:lstStyle>
            <a:lvl1pPr marL="0" indent="0">
              <a:buNone/>
              <a:defRPr sz="1400" b="1" cap="all"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19" name="Content Placeholder 2">
            <a:extLst>
              <a:ext uri="{FF2B5EF4-FFF2-40B4-BE49-F238E27FC236}">
                <a16:creationId xmlns:a16="http://schemas.microsoft.com/office/drawing/2014/main" id="{4D9116E4-DB8F-1B3B-F8B2-3BF6CCDED73E}"/>
              </a:ext>
            </a:extLst>
          </p:cNvPr>
          <p:cNvSpPr>
            <a:spLocks noGrp="1"/>
          </p:cNvSpPr>
          <p:nvPr userDrawn="1">
            <p:ph sz="half" idx="14"/>
          </p:nvPr>
        </p:nvSpPr>
        <p:spPr>
          <a:xfrm>
            <a:off x="3658403" y="2273567"/>
            <a:ext cx="2059004" cy="3559341"/>
          </a:xfrm>
        </p:spPr>
        <p:txBody>
          <a:bodyPr>
            <a:noAutofit/>
          </a:bodyPr>
          <a:lstStyle>
            <a:lvl1pPr>
              <a:spcBef>
                <a:spcPts val="288"/>
              </a:spcBef>
              <a:buClrTx/>
              <a:defRPr sz="1200"/>
            </a:lvl1pPr>
            <a:lvl2pPr>
              <a:spcBef>
                <a:spcPts val="288"/>
              </a:spcBef>
              <a:defRPr sz="1100"/>
            </a:lvl2pPr>
            <a:lvl3pPr>
              <a:spcBef>
                <a:spcPts val="288"/>
              </a:spcBef>
              <a:defRPr sz="1050"/>
            </a:lvl3pPr>
            <a:lvl4pPr>
              <a:spcBef>
                <a:spcPts val="288"/>
              </a:spcBef>
              <a:defRPr sz="1000"/>
            </a:lvl4pPr>
            <a:lvl5pPr>
              <a:spcBef>
                <a:spcPts val="288"/>
              </a:spcBef>
              <a:defRPr sz="1000"/>
            </a:lvl5pPr>
          </a:lstStyle>
          <a:p>
            <a:pPr lvl="0"/>
            <a:r>
              <a:rPr lang="en-US"/>
              <a:t>Click to edit Master text styles</a:t>
            </a:r>
          </a:p>
          <a:p>
            <a:pPr lvl="1"/>
            <a:r>
              <a:rPr lang="en-US"/>
              <a:t>Second level</a:t>
            </a:r>
          </a:p>
          <a:p>
            <a:pPr lvl="1"/>
            <a:r>
              <a:rPr lang="en-US"/>
              <a:t>Third level</a:t>
            </a:r>
          </a:p>
          <a:p>
            <a:pPr lvl="1"/>
            <a:r>
              <a:rPr lang="en-US"/>
              <a:t>Fourth level</a:t>
            </a:r>
          </a:p>
          <a:p>
            <a:pPr lvl="1"/>
            <a:r>
              <a:rPr lang="en-US"/>
              <a:t>Fifth level</a:t>
            </a:r>
          </a:p>
        </p:txBody>
      </p:sp>
      <p:sp>
        <p:nvSpPr>
          <p:cNvPr id="20" name="Text Placeholder 12">
            <a:extLst>
              <a:ext uri="{FF2B5EF4-FFF2-40B4-BE49-F238E27FC236}">
                <a16:creationId xmlns:a16="http://schemas.microsoft.com/office/drawing/2014/main" id="{83AA9705-FE39-7DB2-CEB3-541170A455B2}"/>
              </a:ext>
            </a:extLst>
          </p:cNvPr>
          <p:cNvSpPr>
            <a:spLocks noGrp="1"/>
          </p:cNvSpPr>
          <p:nvPr userDrawn="1">
            <p:ph type="body" sz="quarter" idx="15" hasCustomPrompt="1"/>
          </p:nvPr>
        </p:nvSpPr>
        <p:spPr>
          <a:xfrm>
            <a:off x="3658402" y="1829100"/>
            <a:ext cx="2059285" cy="365458"/>
          </a:xfrm>
        </p:spPr>
        <p:txBody>
          <a:bodyPr/>
          <a:lstStyle>
            <a:lvl1pPr marL="0" indent="0">
              <a:buNone/>
              <a:defRPr sz="1400" b="1" cap="all"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21" name="Content Placeholder 2">
            <a:extLst>
              <a:ext uri="{FF2B5EF4-FFF2-40B4-BE49-F238E27FC236}">
                <a16:creationId xmlns:a16="http://schemas.microsoft.com/office/drawing/2014/main" id="{730C7725-F1C4-3561-A0D8-2857378801DC}"/>
              </a:ext>
            </a:extLst>
          </p:cNvPr>
          <p:cNvSpPr>
            <a:spLocks noGrp="1"/>
          </p:cNvSpPr>
          <p:nvPr userDrawn="1">
            <p:ph sz="half" idx="16"/>
          </p:nvPr>
        </p:nvSpPr>
        <p:spPr>
          <a:xfrm>
            <a:off x="6488230" y="2273567"/>
            <a:ext cx="2059004" cy="3559341"/>
          </a:xfrm>
        </p:spPr>
        <p:txBody>
          <a:bodyPr>
            <a:noAutofit/>
          </a:bodyPr>
          <a:lstStyle>
            <a:lvl1pPr>
              <a:spcBef>
                <a:spcPts val="288"/>
              </a:spcBef>
              <a:buClrTx/>
              <a:defRPr sz="1200"/>
            </a:lvl1pPr>
            <a:lvl2pPr>
              <a:spcBef>
                <a:spcPts val="288"/>
              </a:spcBef>
              <a:defRPr sz="1100"/>
            </a:lvl2pPr>
            <a:lvl3pPr>
              <a:spcBef>
                <a:spcPts val="288"/>
              </a:spcBef>
              <a:defRPr sz="1050"/>
            </a:lvl3pPr>
            <a:lvl4pPr>
              <a:spcBef>
                <a:spcPts val="288"/>
              </a:spcBef>
              <a:defRPr sz="1000"/>
            </a:lvl4pPr>
            <a:lvl5pPr>
              <a:spcBef>
                <a:spcPts val="288"/>
              </a:spcBef>
              <a:defRPr sz="1000"/>
            </a:lvl5pPr>
          </a:lstStyle>
          <a:p>
            <a:pPr lvl="0"/>
            <a:r>
              <a:rPr lang="en-US"/>
              <a:t>Click to edit Master text styles</a:t>
            </a:r>
          </a:p>
          <a:p>
            <a:pPr lvl="1"/>
            <a:r>
              <a:rPr lang="en-US"/>
              <a:t>Second level</a:t>
            </a:r>
          </a:p>
          <a:p>
            <a:pPr lvl="1"/>
            <a:r>
              <a:rPr lang="en-US"/>
              <a:t>Third level</a:t>
            </a:r>
          </a:p>
          <a:p>
            <a:pPr lvl="1"/>
            <a:r>
              <a:rPr lang="en-US"/>
              <a:t>Fourth level</a:t>
            </a:r>
          </a:p>
          <a:p>
            <a:pPr lvl="1"/>
            <a:r>
              <a:rPr lang="en-US"/>
              <a:t>Fifth level</a:t>
            </a:r>
          </a:p>
        </p:txBody>
      </p:sp>
      <p:sp>
        <p:nvSpPr>
          <p:cNvPr id="22" name="Text Placeholder 12">
            <a:extLst>
              <a:ext uri="{FF2B5EF4-FFF2-40B4-BE49-F238E27FC236}">
                <a16:creationId xmlns:a16="http://schemas.microsoft.com/office/drawing/2014/main" id="{165E6F5A-AD73-809A-7EB3-C9007AACDF4A}"/>
              </a:ext>
            </a:extLst>
          </p:cNvPr>
          <p:cNvSpPr>
            <a:spLocks noGrp="1"/>
          </p:cNvSpPr>
          <p:nvPr userDrawn="1">
            <p:ph type="body" sz="quarter" idx="17" hasCustomPrompt="1"/>
          </p:nvPr>
        </p:nvSpPr>
        <p:spPr>
          <a:xfrm>
            <a:off x="6488229" y="1829100"/>
            <a:ext cx="2059285" cy="365458"/>
          </a:xfrm>
        </p:spPr>
        <p:txBody>
          <a:bodyPr/>
          <a:lstStyle>
            <a:lvl1pPr marL="0" indent="0">
              <a:buNone/>
              <a:defRPr sz="1400" b="1" cap="all"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23" name="Content Placeholder 2">
            <a:extLst>
              <a:ext uri="{FF2B5EF4-FFF2-40B4-BE49-F238E27FC236}">
                <a16:creationId xmlns:a16="http://schemas.microsoft.com/office/drawing/2014/main" id="{5FA6F845-D367-4E96-3B9A-8C64EE768C5B}"/>
              </a:ext>
            </a:extLst>
          </p:cNvPr>
          <p:cNvSpPr>
            <a:spLocks noGrp="1"/>
          </p:cNvSpPr>
          <p:nvPr userDrawn="1">
            <p:ph sz="half" idx="18"/>
          </p:nvPr>
        </p:nvSpPr>
        <p:spPr>
          <a:xfrm>
            <a:off x="9289181" y="2273567"/>
            <a:ext cx="2059004" cy="3559341"/>
          </a:xfrm>
        </p:spPr>
        <p:txBody>
          <a:bodyPr>
            <a:noAutofit/>
          </a:bodyPr>
          <a:lstStyle>
            <a:lvl1pPr>
              <a:spcBef>
                <a:spcPts val="288"/>
              </a:spcBef>
              <a:buClrTx/>
              <a:defRPr sz="1200"/>
            </a:lvl1pPr>
            <a:lvl2pPr>
              <a:spcBef>
                <a:spcPts val="288"/>
              </a:spcBef>
              <a:defRPr sz="1100"/>
            </a:lvl2pPr>
            <a:lvl3pPr>
              <a:spcBef>
                <a:spcPts val="288"/>
              </a:spcBef>
              <a:defRPr sz="1050"/>
            </a:lvl3pPr>
            <a:lvl4pPr>
              <a:spcBef>
                <a:spcPts val="288"/>
              </a:spcBef>
              <a:defRPr sz="1000"/>
            </a:lvl4pPr>
            <a:lvl5pPr>
              <a:spcBef>
                <a:spcPts val="288"/>
              </a:spcBef>
              <a:defRPr sz="1000"/>
            </a:lvl5pPr>
          </a:lstStyle>
          <a:p>
            <a:pPr lvl="0"/>
            <a:r>
              <a:rPr lang="en-US"/>
              <a:t>Click to edit Master text styles</a:t>
            </a:r>
          </a:p>
          <a:p>
            <a:pPr lvl="1"/>
            <a:r>
              <a:rPr lang="en-US"/>
              <a:t>Second level</a:t>
            </a:r>
          </a:p>
          <a:p>
            <a:pPr lvl="1"/>
            <a:r>
              <a:rPr lang="en-US"/>
              <a:t>Third level</a:t>
            </a:r>
          </a:p>
          <a:p>
            <a:pPr lvl="1"/>
            <a:r>
              <a:rPr lang="en-US"/>
              <a:t>Fourth level</a:t>
            </a:r>
          </a:p>
          <a:p>
            <a:pPr lvl="1"/>
            <a:r>
              <a:rPr lang="en-US"/>
              <a:t>Fifth level</a:t>
            </a:r>
          </a:p>
        </p:txBody>
      </p:sp>
      <p:sp>
        <p:nvSpPr>
          <p:cNvPr id="24" name="Text Placeholder 12">
            <a:extLst>
              <a:ext uri="{FF2B5EF4-FFF2-40B4-BE49-F238E27FC236}">
                <a16:creationId xmlns:a16="http://schemas.microsoft.com/office/drawing/2014/main" id="{46EE7E2F-5317-A07F-BF96-AFD9EA6448E8}"/>
              </a:ext>
            </a:extLst>
          </p:cNvPr>
          <p:cNvSpPr>
            <a:spLocks noGrp="1"/>
          </p:cNvSpPr>
          <p:nvPr userDrawn="1">
            <p:ph type="body" sz="quarter" idx="19" hasCustomPrompt="1"/>
          </p:nvPr>
        </p:nvSpPr>
        <p:spPr>
          <a:xfrm>
            <a:off x="9289180" y="1829100"/>
            <a:ext cx="2059285" cy="365458"/>
          </a:xfrm>
        </p:spPr>
        <p:txBody>
          <a:bodyPr/>
          <a:lstStyle>
            <a:lvl1pPr marL="0" indent="0">
              <a:buNone/>
              <a:defRPr sz="1400" b="1" cap="all"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4" name="Slide Number Placeholder 3">
            <a:extLst>
              <a:ext uri="{FF2B5EF4-FFF2-40B4-BE49-F238E27FC236}">
                <a16:creationId xmlns:a16="http://schemas.microsoft.com/office/drawing/2014/main" id="{71058972-040A-E6FD-6682-E4BD820D31A6}"/>
              </a:ext>
            </a:extLst>
          </p:cNvPr>
          <p:cNvSpPr>
            <a:spLocks noGrp="1"/>
          </p:cNvSpPr>
          <p:nvPr>
            <p:ph type="sldNum" sz="quarter" idx="4"/>
          </p:nvPr>
        </p:nvSpPr>
        <p:spPr>
          <a:xfrm>
            <a:off x="8912400" y="6505200"/>
            <a:ext cx="2743200" cy="144000"/>
          </a:xfrm>
          <a:prstGeom prst="rect">
            <a:avLst/>
          </a:prstGeom>
        </p:spPr>
        <p:txBody>
          <a:bodyPr vert="horz" lIns="0" tIns="0" rIns="0" bIns="0" rtlCol="0" anchor="ctr"/>
          <a:lstStyle>
            <a:lvl1pPr algn="r">
              <a:defRPr sz="8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fld id="{ADD6FEE5-4C5E-9B47-B172-13D1EA355656}" type="slidenum">
              <a:rPr lang="en-US" smtClean="0"/>
              <a:pPr/>
              <a:t>‹#›</a:t>
            </a:fld>
            <a:endParaRPr lang="en-US"/>
          </a:p>
        </p:txBody>
      </p:sp>
      <p:sp>
        <p:nvSpPr>
          <p:cNvPr id="5" name="Text Placeholder 5">
            <a:extLst>
              <a:ext uri="{FF2B5EF4-FFF2-40B4-BE49-F238E27FC236}">
                <a16:creationId xmlns:a16="http://schemas.microsoft.com/office/drawing/2014/main" id="{1D2DF9D2-E9FC-4335-7936-339598301188}"/>
              </a:ext>
            </a:extLst>
          </p:cNvPr>
          <p:cNvSpPr>
            <a:spLocks noGrp="1"/>
          </p:cNvSpPr>
          <p:nvPr>
            <p:ph type="body" sz="quarter" idx="10"/>
          </p:nvPr>
        </p:nvSpPr>
        <p:spPr>
          <a:xfrm>
            <a:off x="536575" y="1053854"/>
            <a:ext cx="11119025" cy="358775"/>
          </a:xfrm>
        </p:spPr>
        <p:txBody>
          <a:bodyPr anchor="ctr" anchorCtr="0">
            <a:noAutofit/>
          </a:bodyPr>
          <a:lstStyle>
            <a:lvl1pPr marL="0" indent="0">
              <a:buNone/>
              <a:defRPr sz="2000">
                <a:solidFill>
                  <a:schemeClr val="accent1"/>
                </a:solidFill>
                <a:latin typeface="Open Sans SemiBold" pitchFamily="2" charset="0"/>
                <a:ea typeface="Open Sans SemiBold" pitchFamily="2" charset="0"/>
                <a:cs typeface="Open Sans SemiBold" pitchFamily="2" charset="0"/>
              </a:defRPr>
            </a:lvl1pPr>
            <a:lvl2pPr marL="180975" indent="0">
              <a:buNone/>
              <a:defRPr/>
            </a:lvl2pPr>
          </a:lstStyle>
          <a:p>
            <a:pPr lvl="0"/>
            <a:r>
              <a:rPr lang="en-US"/>
              <a:t>Click to edit Master text styles</a:t>
            </a:r>
          </a:p>
        </p:txBody>
      </p:sp>
    </p:spTree>
    <p:extLst>
      <p:ext uri="{BB962C8B-B14F-4D97-AF65-F5344CB8AC3E}">
        <p14:creationId xmlns:p14="http://schemas.microsoft.com/office/powerpoint/2010/main" val="52413681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4 Photo Boxes">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D2A47C4-A277-9F85-0C14-4B135D5FF81A}"/>
              </a:ext>
            </a:extLst>
          </p:cNvPr>
          <p:cNvSpPr/>
          <p:nvPr/>
        </p:nvSpPr>
        <p:spPr>
          <a:xfrm>
            <a:off x="556211" y="1584251"/>
            <a:ext cx="2628033" cy="4511749"/>
          </a:xfrm>
          <a:prstGeom prst="rect">
            <a:avLst/>
          </a:prstGeom>
          <a:solidFill>
            <a:schemeClr val="bg1"/>
          </a:solidFill>
          <a:ln w="9525">
            <a:solidFill>
              <a:srgbClr val="5A7E92"/>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C86980C8-1CC3-997C-C2F7-EC8276B328F1}"/>
              </a:ext>
            </a:extLst>
          </p:cNvPr>
          <p:cNvSpPr/>
          <p:nvPr/>
        </p:nvSpPr>
        <p:spPr>
          <a:xfrm>
            <a:off x="3378095" y="1584251"/>
            <a:ext cx="2628033" cy="4511749"/>
          </a:xfrm>
          <a:prstGeom prst="rect">
            <a:avLst/>
          </a:prstGeom>
          <a:solidFill>
            <a:schemeClr val="bg1"/>
          </a:solidFill>
          <a:ln w="9525">
            <a:solidFill>
              <a:srgbClr val="5A7E92"/>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B78B207C-895F-F918-4176-88C9A7FC9E7C}"/>
              </a:ext>
            </a:extLst>
          </p:cNvPr>
          <p:cNvSpPr/>
          <p:nvPr/>
        </p:nvSpPr>
        <p:spPr>
          <a:xfrm>
            <a:off x="6199979" y="1584251"/>
            <a:ext cx="2628033" cy="4511749"/>
          </a:xfrm>
          <a:prstGeom prst="rect">
            <a:avLst/>
          </a:prstGeom>
          <a:solidFill>
            <a:schemeClr val="bg1"/>
          </a:solidFill>
          <a:ln w="9525">
            <a:solidFill>
              <a:srgbClr val="5A7E92"/>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6CD253BB-3868-AE96-B3E8-10438FEB1BC5}"/>
              </a:ext>
            </a:extLst>
          </p:cNvPr>
          <p:cNvSpPr/>
          <p:nvPr/>
        </p:nvSpPr>
        <p:spPr>
          <a:xfrm>
            <a:off x="9007756" y="1584251"/>
            <a:ext cx="2628033" cy="4511749"/>
          </a:xfrm>
          <a:prstGeom prst="rect">
            <a:avLst/>
          </a:prstGeom>
          <a:solidFill>
            <a:schemeClr val="bg1"/>
          </a:solidFill>
          <a:ln w="9525">
            <a:solidFill>
              <a:srgbClr val="5A7E92"/>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FF372F2-3336-5F90-EEDD-F15C90EA3F9E}"/>
              </a:ext>
            </a:extLst>
          </p:cNvPr>
          <p:cNvSpPr>
            <a:spLocks noGrp="1"/>
          </p:cNvSpPr>
          <p:nvPr userDrawn="1">
            <p:ph type="title" hasCustomPrompt="1"/>
          </p:nvPr>
        </p:nvSpPr>
        <p:spPr/>
        <p:txBody>
          <a:bodyPr/>
          <a:lstStyle/>
          <a:p>
            <a:r>
              <a:rPr lang="en-US"/>
              <a:t>Content Slide with Four Text Boxes</a:t>
            </a:r>
          </a:p>
        </p:txBody>
      </p:sp>
      <p:sp>
        <p:nvSpPr>
          <p:cNvPr id="4" name="Slide Number Placeholder 3">
            <a:extLst>
              <a:ext uri="{FF2B5EF4-FFF2-40B4-BE49-F238E27FC236}">
                <a16:creationId xmlns:a16="http://schemas.microsoft.com/office/drawing/2014/main" id="{71058972-040A-E6FD-6682-E4BD820D31A6}"/>
              </a:ext>
            </a:extLst>
          </p:cNvPr>
          <p:cNvSpPr>
            <a:spLocks noGrp="1"/>
          </p:cNvSpPr>
          <p:nvPr>
            <p:ph type="sldNum" sz="quarter" idx="4"/>
          </p:nvPr>
        </p:nvSpPr>
        <p:spPr>
          <a:xfrm>
            <a:off x="8912400" y="6505200"/>
            <a:ext cx="2743200" cy="144000"/>
          </a:xfrm>
          <a:prstGeom prst="rect">
            <a:avLst/>
          </a:prstGeom>
        </p:spPr>
        <p:txBody>
          <a:bodyPr vert="horz" lIns="0" tIns="0" rIns="0" bIns="0" rtlCol="0" anchor="ctr"/>
          <a:lstStyle>
            <a:lvl1pPr algn="r">
              <a:defRPr sz="8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fld id="{ADD6FEE5-4C5E-9B47-B172-13D1EA355656}" type="slidenum">
              <a:rPr lang="en-US" smtClean="0"/>
              <a:pPr/>
              <a:t>‹#›</a:t>
            </a:fld>
            <a:endParaRPr lang="en-US"/>
          </a:p>
        </p:txBody>
      </p:sp>
      <p:sp>
        <p:nvSpPr>
          <p:cNvPr id="5" name="Text Placeholder 5">
            <a:extLst>
              <a:ext uri="{FF2B5EF4-FFF2-40B4-BE49-F238E27FC236}">
                <a16:creationId xmlns:a16="http://schemas.microsoft.com/office/drawing/2014/main" id="{1D2DF9D2-E9FC-4335-7936-339598301188}"/>
              </a:ext>
            </a:extLst>
          </p:cNvPr>
          <p:cNvSpPr>
            <a:spLocks noGrp="1"/>
          </p:cNvSpPr>
          <p:nvPr>
            <p:ph type="body" sz="quarter" idx="10"/>
          </p:nvPr>
        </p:nvSpPr>
        <p:spPr>
          <a:xfrm>
            <a:off x="536575" y="1053854"/>
            <a:ext cx="11119025" cy="358775"/>
          </a:xfrm>
        </p:spPr>
        <p:txBody>
          <a:bodyPr anchor="ctr" anchorCtr="0">
            <a:noAutofit/>
          </a:bodyPr>
          <a:lstStyle>
            <a:lvl1pPr marL="0" indent="0">
              <a:buNone/>
              <a:defRPr sz="2000">
                <a:solidFill>
                  <a:schemeClr val="accent1"/>
                </a:solidFill>
                <a:latin typeface="Open Sans SemiBold" pitchFamily="2" charset="0"/>
                <a:ea typeface="Open Sans SemiBold" pitchFamily="2" charset="0"/>
                <a:cs typeface="Open Sans SemiBold" pitchFamily="2" charset="0"/>
              </a:defRPr>
            </a:lvl1pPr>
            <a:lvl2pPr marL="180975" indent="0">
              <a:buNone/>
              <a:defRPr/>
            </a:lvl2pPr>
          </a:lstStyle>
          <a:p>
            <a:pPr lvl="0"/>
            <a:r>
              <a:rPr lang="en-US"/>
              <a:t>Click to edit Master text styles</a:t>
            </a:r>
          </a:p>
        </p:txBody>
      </p:sp>
      <p:sp>
        <p:nvSpPr>
          <p:cNvPr id="6" name="Picture Placeholder 14">
            <a:extLst>
              <a:ext uri="{FF2B5EF4-FFF2-40B4-BE49-F238E27FC236}">
                <a16:creationId xmlns:a16="http://schemas.microsoft.com/office/drawing/2014/main" id="{5686C3EB-21CE-47A2-3435-80107DC7E1A4}"/>
              </a:ext>
            </a:extLst>
          </p:cNvPr>
          <p:cNvSpPr>
            <a:spLocks noGrp="1"/>
          </p:cNvSpPr>
          <p:nvPr>
            <p:ph type="pic" sz="quarter" idx="24" hasCustomPrompt="1"/>
          </p:nvPr>
        </p:nvSpPr>
        <p:spPr>
          <a:xfrm>
            <a:off x="815871" y="1839079"/>
            <a:ext cx="2130552" cy="1593054"/>
          </a:xfrm>
          <a:blipFill>
            <a:blip r:embed="rId2"/>
            <a:stretch>
              <a:fillRect/>
            </a:stretch>
          </a:blipFill>
          <a:ln>
            <a:noFill/>
          </a:ln>
          <a:effectLst/>
        </p:spPr>
        <p:txBody>
          <a:bodyPr/>
          <a:lstStyle>
            <a:lvl1pPr marL="0" indent="0">
              <a:buNone/>
              <a:defRPr/>
            </a:lvl1pPr>
          </a:lstStyle>
          <a:p>
            <a:r>
              <a:rPr lang="en-US"/>
              <a:t> </a:t>
            </a:r>
          </a:p>
        </p:txBody>
      </p:sp>
      <p:sp>
        <p:nvSpPr>
          <p:cNvPr id="7" name="Content Placeholder 2">
            <a:extLst>
              <a:ext uri="{FF2B5EF4-FFF2-40B4-BE49-F238E27FC236}">
                <a16:creationId xmlns:a16="http://schemas.microsoft.com/office/drawing/2014/main" id="{685AEB2B-5F28-C78A-0045-393485A272D4}"/>
              </a:ext>
            </a:extLst>
          </p:cNvPr>
          <p:cNvSpPr>
            <a:spLocks noGrp="1"/>
          </p:cNvSpPr>
          <p:nvPr>
            <p:ph sz="half" idx="1"/>
          </p:nvPr>
        </p:nvSpPr>
        <p:spPr>
          <a:xfrm>
            <a:off x="838201" y="4131429"/>
            <a:ext cx="2059004" cy="1672718"/>
          </a:xfrm>
        </p:spPr>
        <p:txBody>
          <a:bodyPr>
            <a:noAutofit/>
          </a:bodyPr>
          <a:lstStyle>
            <a:lvl1pPr>
              <a:spcBef>
                <a:spcPts val="288"/>
              </a:spcBef>
              <a:buClrTx/>
              <a:defRPr sz="1200"/>
            </a:lvl1pPr>
            <a:lvl2pPr>
              <a:spcBef>
                <a:spcPts val="288"/>
              </a:spcBef>
              <a:defRPr sz="1100"/>
            </a:lvl2pPr>
            <a:lvl3pPr>
              <a:spcBef>
                <a:spcPts val="288"/>
              </a:spcBef>
              <a:defRPr sz="1050"/>
            </a:lvl3pPr>
            <a:lvl4pPr>
              <a:spcBef>
                <a:spcPts val="288"/>
              </a:spcBef>
              <a:defRPr sz="1000"/>
            </a:lvl4pPr>
            <a:lvl5pPr>
              <a:spcBef>
                <a:spcPts val="288"/>
              </a:spcBef>
              <a:defRPr sz="1000"/>
            </a:lvl5pPr>
          </a:lstStyle>
          <a:p>
            <a:pPr lvl="0"/>
            <a:r>
              <a:rPr lang="en-US"/>
              <a:t>Click to edit Master text styles</a:t>
            </a:r>
          </a:p>
          <a:p>
            <a:pPr lvl="1"/>
            <a:r>
              <a:rPr lang="en-US"/>
              <a:t>Second level</a:t>
            </a:r>
          </a:p>
          <a:p>
            <a:pPr lvl="1"/>
            <a:r>
              <a:rPr lang="en-US"/>
              <a:t>Third level</a:t>
            </a:r>
          </a:p>
          <a:p>
            <a:pPr lvl="1"/>
            <a:r>
              <a:rPr lang="en-US"/>
              <a:t>Fourth level</a:t>
            </a:r>
          </a:p>
          <a:p>
            <a:pPr lvl="1"/>
            <a:r>
              <a:rPr lang="en-US"/>
              <a:t>Fifth level</a:t>
            </a:r>
          </a:p>
        </p:txBody>
      </p:sp>
      <p:sp>
        <p:nvSpPr>
          <p:cNvPr id="8" name="Text Placeholder 12">
            <a:extLst>
              <a:ext uri="{FF2B5EF4-FFF2-40B4-BE49-F238E27FC236}">
                <a16:creationId xmlns:a16="http://schemas.microsoft.com/office/drawing/2014/main" id="{023D09EA-0C76-FCAF-9FF0-35B531ED7660}"/>
              </a:ext>
            </a:extLst>
          </p:cNvPr>
          <p:cNvSpPr>
            <a:spLocks noGrp="1"/>
          </p:cNvSpPr>
          <p:nvPr>
            <p:ph type="body" sz="quarter" idx="13" hasCustomPrompt="1"/>
          </p:nvPr>
        </p:nvSpPr>
        <p:spPr>
          <a:xfrm>
            <a:off x="838200" y="3686961"/>
            <a:ext cx="2059285" cy="365458"/>
          </a:xfrm>
        </p:spPr>
        <p:txBody>
          <a:bodyPr/>
          <a:lstStyle>
            <a:lvl1pPr marL="0" indent="0">
              <a:buNone/>
              <a:defRPr sz="1400" b="1" cap="all"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10" name="Content Placeholder 2">
            <a:extLst>
              <a:ext uri="{FF2B5EF4-FFF2-40B4-BE49-F238E27FC236}">
                <a16:creationId xmlns:a16="http://schemas.microsoft.com/office/drawing/2014/main" id="{5C3F3D3E-D99C-A9B0-5A41-B28E23F1F2EA}"/>
              </a:ext>
            </a:extLst>
          </p:cNvPr>
          <p:cNvSpPr>
            <a:spLocks noGrp="1"/>
          </p:cNvSpPr>
          <p:nvPr>
            <p:ph sz="half" idx="14"/>
          </p:nvPr>
        </p:nvSpPr>
        <p:spPr>
          <a:xfrm>
            <a:off x="3658403" y="4131429"/>
            <a:ext cx="2059004" cy="1672718"/>
          </a:xfrm>
        </p:spPr>
        <p:txBody>
          <a:bodyPr>
            <a:noAutofit/>
          </a:bodyPr>
          <a:lstStyle>
            <a:lvl1pPr>
              <a:spcBef>
                <a:spcPts val="288"/>
              </a:spcBef>
              <a:buClrTx/>
              <a:defRPr sz="1200"/>
            </a:lvl1pPr>
            <a:lvl2pPr>
              <a:spcBef>
                <a:spcPts val="288"/>
              </a:spcBef>
              <a:defRPr sz="1100"/>
            </a:lvl2pPr>
            <a:lvl3pPr>
              <a:spcBef>
                <a:spcPts val="288"/>
              </a:spcBef>
              <a:defRPr sz="1050"/>
            </a:lvl3pPr>
            <a:lvl4pPr>
              <a:spcBef>
                <a:spcPts val="288"/>
              </a:spcBef>
              <a:defRPr sz="1000"/>
            </a:lvl4pPr>
            <a:lvl5pPr>
              <a:spcBef>
                <a:spcPts val="288"/>
              </a:spcBef>
              <a:defRPr sz="1000"/>
            </a:lvl5pPr>
          </a:lstStyle>
          <a:p>
            <a:pPr lvl="0"/>
            <a:r>
              <a:rPr lang="en-US"/>
              <a:t>Click to edit Master text styles</a:t>
            </a:r>
          </a:p>
          <a:p>
            <a:pPr lvl="1"/>
            <a:r>
              <a:rPr lang="en-US"/>
              <a:t>Second level</a:t>
            </a:r>
          </a:p>
          <a:p>
            <a:pPr lvl="1"/>
            <a:r>
              <a:rPr lang="en-US"/>
              <a:t>Third level</a:t>
            </a:r>
          </a:p>
          <a:p>
            <a:pPr lvl="1"/>
            <a:r>
              <a:rPr lang="en-US"/>
              <a:t>Fourth level</a:t>
            </a:r>
          </a:p>
          <a:p>
            <a:pPr lvl="1"/>
            <a:r>
              <a:rPr lang="en-US"/>
              <a:t>Fifth level</a:t>
            </a:r>
          </a:p>
        </p:txBody>
      </p:sp>
      <p:sp>
        <p:nvSpPr>
          <p:cNvPr id="11" name="Text Placeholder 12">
            <a:extLst>
              <a:ext uri="{FF2B5EF4-FFF2-40B4-BE49-F238E27FC236}">
                <a16:creationId xmlns:a16="http://schemas.microsoft.com/office/drawing/2014/main" id="{F87E1E02-97DB-0883-9FF0-80827B6B3A15}"/>
              </a:ext>
            </a:extLst>
          </p:cNvPr>
          <p:cNvSpPr>
            <a:spLocks noGrp="1"/>
          </p:cNvSpPr>
          <p:nvPr>
            <p:ph type="body" sz="quarter" idx="15" hasCustomPrompt="1"/>
          </p:nvPr>
        </p:nvSpPr>
        <p:spPr>
          <a:xfrm>
            <a:off x="3658402" y="3686961"/>
            <a:ext cx="2059285" cy="365458"/>
          </a:xfrm>
        </p:spPr>
        <p:txBody>
          <a:bodyPr/>
          <a:lstStyle>
            <a:lvl1pPr marL="0" indent="0">
              <a:buNone/>
              <a:defRPr sz="1400" b="1" cap="all"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12" name="Content Placeholder 2">
            <a:extLst>
              <a:ext uri="{FF2B5EF4-FFF2-40B4-BE49-F238E27FC236}">
                <a16:creationId xmlns:a16="http://schemas.microsoft.com/office/drawing/2014/main" id="{E61DE1EA-12DD-7163-B983-29D7BF746A88}"/>
              </a:ext>
            </a:extLst>
          </p:cNvPr>
          <p:cNvSpPr>
            <a:spLocks noGrp="1"/>
          </p:cNvSpPr>
          <p:nvPr>
            <p:ph sz="half" idx="16"/>
          </p:nvPr>
        </p:nvSpPr>
        <p:spPr>
          <a:xfrm>
            <a:off x="6488230" y="4131429"/>
            <a:ext cx="2059004" cy="1672718"/>
          </a:xfrm>
        </p:spPr>
        <p:txBody>
          <a:bodyPr>
            <a:noAutofit/>
          </a:bodyPr>
          <a:lstStyle>
            <a:lvl1pPr>
              <a:spcBef>
                <a:spcPts val="288"/>
              </a:spcBef>
              <a:buClrTx/>
              <a:defRPr sz="1200"/>
            </a:lvl1pPr>
            <a:lvl2pPr>
              <a:spcBef>
                <a:spcPts val="288"/>
              </a:spcBef>
              <a:defRPr sz="1100"/>
            </a:lvl2pPr>
            <a:lvl3pPr>
              <a:spcBef>
                <a:spcPts val="288"/>
              </a:spcBef>
              <a:defRPr sz="1050"/>
            </a:lvl3pPr>
            <a:lvl4pPr>
              <a:spcBef>
                <a:spcPts val="288"/>
              </a:spcBef>
              <a:defRPr sz="1000"/>
            </a:lvl4pPr>
            <a:lvl5pPr>
              <a:spcBef>
                <a:spcPts val="288"/>
              </a:spcBef>
              <a:defRPr sz="1000"/>
            </a:lvl5pPr>
          </a:lstStyle>
          <a:p>
            <a:pPr lvl="0"/>
            <a:r>
              <a:rPr lang="en-US"/>
              <a:t>Click to edit Master text styles</a:t>
            </a:r>
          </a:p>
          <a:p>
            <a:pPr lvl="1"/>
            <a:r>
              <a:rPr lang="en-US"/>
              <a:t>Second level</a:t>
            </a:r>
          </a:p>
          <a:p>
            <a:pPr lvl="1"/>
            <a:r>
              <a:rPr lang="en-US"/>
              <a:t>Third level</a:t>
            </a:r>
          </a:p>
          <a:p>
            <a:pPr lvl="1"/>
            <a:r>
              <a:rPr lang="en-US"/>
              <a:t>Fourth level</a:t>
            </a:r>
          </a:p>
          <a:p>
            <a:pPr lvl="1"/>
            <a:r>
              <a:rPr lang="en-US"/>
              <a:t>Fifth level</a:t>
            </a:r>
          </a:p>
        </p:txBody>
      </p:sp>
      <p:sp>
        <p:nvSpPr>
          <p:cNvPr id="14" name="Text Placeholder 12">
            <a:extLst>
              <a:ext uri="{FF2B5EF4-FFF2-40B4-BE49-F238E27FC236}">
                <a16:creationId xmlns:a16="http://schemas.microsoft.com/office/drawing/2014/main" id="{0E72ECD9-A366-8295-294E-1D48EAA39E66}"/>
              </a:ext>
            </a:extLst>
          </p:cNvPr>
          <p:cNvSpPr>
            <a:spLocks noGrp="1"/>
          </p:cNvSpPr>
          <p:nvPr>
            <p:ph type="body" sz="quarter" idx="17" hasCustomPrompt="1"/>
          </p:nvPr>
        </p:nvSpPr>
        <p:spPr>
          <a:xfrm>
            <a:off x="6488229" y="3686961"/>
            <a:ext cx="2059285" cy="365458"/>
          </a:xfrm>
        </p:spPr>
        <p:txBody>
          <a:bodyPr/>
          <a:lstStyle>
            <a:lvl1pPr marL="0" indent="0">
              <a:buNone/>
              <a:defRPr sz="1400" b="1" cap="all"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16" name="Content Placeholder 2">
            <a:extLst>
              <a:ext uri="{FF2B5EF4-FFF2-40B4-BE49-F238E27FC236}">
                <a16:creationId xmlns:a16="http://schemas.microsoft.com/office/drawing/2014/main" id="{56231C91-3F1A-F061-DB2D-A56EAE95B395}"/>
              </a:ext>
            </a:extLst>
          </p:cNvPr>
          <p:cNvSpPr>
            <a:spLocks noGrp="1"/>
          </p:cNvSpPr>
          <p:nvPr>
            <p:ph sz="half" idx="18"/>
          </p:nvPr>
        </p:nvSpPr>
        <p:spPr>
          <a:xfrm>
            <a:off x="9289181" y="4131429"/>
            <a:ext cx="2059004" cy="1672718"/>
          </a:xfrm>
        </p:spPr>
        <p:txBody>
          <a:bodyPr>
            <a:noAutofit/>
          </a:bodyPr>
          <a:lstStyle>
            <a:lvl1pPr>
              <a:spcBef>
                <a:spcPts val="288"/>
              </a:spcBef>
              <a:buClrTx/>
              <a:defRPr sz="1200"/>
            </a:lvl1pPr>
            <a:lvl2pPr>
              <a:spcBef>
                <a:spcPts val="288"/>
              </a:spcBef>
              <a:defRPr sz="1100"/>
            </a:lvl2pPr>
            <a:lvl3pPr>
              <a:spcBef>
                <a:spcPts val="288"/>
              </a:spcBef>
              <a:defRPr sz="1050"/>
            </a:lvl3pPr>
            <a:lvl4pPr>
              <a:spcBef>
                <a:spcPts val="288"/>
              </a:spcBef>
              <a:defRPr sz="1000"/>
            </a:lvl4pPr>
            <a:lvl5pPr>
              <a:spcBef>
                <a:spcPts val="288"/>
              </a:spcBef>
              <a:defRPr sz="1000"/>
            </a:lvl5pPr>
          </a:lstStyle>
          <a:p>
            <a:pPr lvl="0"/>
            <a:r>
              <a:rPr lang="en-US"/>
              <a:t>Click to edit Master text styles</a:t>
            </a:r>
          </a:p>
          <a:p>
            <a:pPr lvl="1"/>
            <a:r>
              <a:rPr lang="en-US"/>
              <a:t>Second level</a:t>
            </a:r>
          </a:p>
          <a:p>
            <a:pPr lvl="1"/>
            <a:r>
              <a:rPr lang="en-US"/>
              <a:t>Third level</a:t>
            </a:r>
          </a:p>
          <a:p>
            <a:pPr lvl="1"/>
            <a:r>
              <a:rPr lang="en-US"/>
              <a:t>Fourth level</a:t>
            </a:r>
          </a:p>
          <a:p>
            <a:pPr lvl="1"/>
            <a:r>
              <a:rPr lang="en-US"/>
              <a:t>Fifth level</a:t>
            </a:r>
          </a:p>
        </p:txBody>
      </p:sp>
      <p:sp>
        <p:nvSpPr>
          <p:cNvPr id="25" name="Text Placeholder 12">
            <a:extLst>
              <a:ext uri="{FF2B5EF4-FFF2-40B4-BE49-F238E27FC236}">
                <a16:creationId xmlns:a16="http://schemas.microsoft.com/office/drawing/2014/main" id="{3F6F75B1-D247-0D9D-6DCF-FCF2B512D82D}"/>
              </a:ext>
            </a:extLst>
          </p:cNvPr>
          <p:cNvSpPr>
            <a:spLocks noGrp="1"/>
          </p:cNvSpPr>
          <p:nvPr>
            <p:ph type="body" sz="quarter" idx="19" hasCustomPrompt="1"/>
          </p:nvPr>
        </p:nvSpPr>
        <p:spPr>
          <a:xfrm>
            <a:off x="9289180" y="3686961"/>
            <a:ext cx="2059285" cy="365458"/>
          </a:xfrm>
        </p:spPr>
        <p:txBody>
          <a:bodyPr/>
          <a:lstStyle>
            <a:lvl1pPr marL="0" indent="0">
              <a:buNone/>
              <a:defRPr sz="1400" b="1" cap="all"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26" name="Picture Placeholder 14">
            <a:extLst>
              <a:ext uri="{FF2B5EF4-FFF2-40B4-BE49-F238E27FC236}">
                <a16:creationId xmlns:a16="http://schemas.microsoft.com/office/drawing/2014/main" id="{9A738E50-2B17-0C77-1788-BD05EDBFFD5C}"/>
              </a:ext>
            </a:extLst>
          </p:cNvPr>
          <p:cNvSpPr>
            <a:spLocks noGrp="1"/>
          </p:cNvSpPr>
          <p:nvPr>
            <p:ph type="pic" sz="quarter" idx="25" hasCustomPrompt="1"/>
          </p:nvPr>
        </p:nvSpPr>
        <p:spPr>
          <a:xfrm>
            <a:off x="3622629" y="1839079"/>
            <a:ext cx="2130552" cy="1593054"/>
          </a:xfrm>
          <a:blipFill>
            <a:blip r:embed="rId2"/>
            <a:stretch>
              <a:fillRect/>
            </a:stretch>
          </a:blipFill>
          <a:ln>
            <a:noFill/>
          </a:ln>
          <a:effectLst/>
        </p:spPr>
        <p:txBody>
          <a:bodyPr/>
          <a:lstStyle>
            <a:lvl1pPr marL="0" indent="0">
              <a:buNone/>
              <a:defRPr/>
            </a:lvl1pPr>
          </a:lstStyle>
          <a:p>
            <a:r>
              <a:rPr lang="en-US"/>
              <a:t> </a:t>
            </a:r>
          </a:p>
        </p:txBody>
      </p:sp>
      <p:sp>
        <p:nvSpPr>
          <p:cNvPr id="27" name="Picture Placeholder 14">
            <a:extLst>
              <a:ext uri="{FF2B5EF4-FFF2-40B4-BE49-F238E27FC236}">
                <a16:creationId xmlns:a16="http://schemas.microsoft.com/office/drawing/2014/main" id="{890CE2AA-A73B-35AF-E19A-607BFE44AB89}"/>
              </a:ext>
            </a:extLst>
          </p:cNvPr>
          <p:cNvSpPr>
            <a:spLocks noGrp="1"/>
          </p:cNvSpPr>
          <p:nvPr>
            <p:ph type="pic" sz="quarter" idx="26" hasCustomPrompt="1"/>
          </p:nvPr>
        </p:nvSpPr>
        <p:spPr>
          <a:xfrm>
            <a:off x="6449229" y="1839079"/>
            <a:ext cx="2130552" cy="1593054"/>
          </a:xfrm>
          <a:blipFill>
            <a:blip r:embed="rId2"/>
            <a:stretch>
              <a:fillRect/>
            </a:stretch>
          </a:blipFill>
          <a:ln>
            <a:noFill/>
          </a:ln>
          <a:effectLst/>
        </p:spPr>
        <p:txBody>
          <a:bodyPr/>
          <a:lstStyle>
            <a:lvl1pPr marL="0" indent="0">
              <a:buNone/>
              <a:defRPr/>
            </a:lvl1pPr>
          </a:lstStyle>
          <a:p>
            <a:r>
              <a:rPr lang="en-US"/>
              <a:t> </a:t>
            </a:r>
          </a:p>
        </p:txBody>
      </p:sp>
      <p:sp>
        <p:nvSpPr>
          <p:cNvPr id="28" name="Picture Placeholder 14">
            <a:extLst>
              <a:ext uri="{FF2B5EF4-FFF2-40B4-BE49-F238E27FC236}">
                <a16:creationId xmlns:a16="http://schemas.microsoft.com/office/drawing/2014/main" id="{834701FF-7549-C6EC-0956-B765067E389E}"/>
              </a:ext>
            </a:extLst>
          </p:cNvPr>
          <p:cNvSpPr>
            <a:spLocks noGrp="1"/>
          </p:cNvSpPr>
          <p:nvPr>
            <p:ph type="pic" sz="quarter" idx="27" hasCustomPrompt="1"/>
          </p:nvPr>
        </p:nvSpPr>
        <p:spPr>
          <a:xfrm>
            <a:off x="9255987" y="1839079"/>
            <a:ext cx="2130552" cy="1593054"/>
          </a:xfrm>
          <a:blipFill>
            <a:blip r:embed="rId2"/>
            <a:stretch>
              <a:fillRect/>
            </a:stretch>
          </a:blipFill>
          <a:ln>
            <a:noFill/>
          </a:ln>
          <a:effectLst/>
        </p:spPr>
        <p:txBody>
          <a:bodyPr/>
          <a:lstStyle>
            <a:lvl1pPr marL="0" indent="0">
              <a:buNone/>
              <a:defRPr/>
            </a:lvl1pPr>
          </a:lstStyle>
          <a:p>
            <a:r>
              <a:rPr lang="en-US"/>
              <a:t> </a:t>
            </a:r>
          </a:p>
        </p:txBody>
      </p:sp>
    </p:spTree>
    <p:extLst>
      <p:ext uri="{BB962C8B-B14F-4D97-AF65-F5344CB8AC3E}">
        <p14:creationId xmlns:p14="http://schemas.microsoft.com/office/powerpoint/2010/main" val="131375946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4 Boxes Slate">
    <p:bg>
      <p:bgPr>
        <a:blipFill>
          <a:blip r:embed="rId2"/>
          <a:stretch>
            <a:fillRect/>
          </a:stretch>
        </a:blip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0606D964-E992-083C-DCA9-12EFBDF5043C}"/>
              </a:ext>
            </a:extLst>
          </p:cNvPr>
          <p:cNvGrpSpPr/>
          <p:nvPr userDrawn="1"/>
        </p:nvGrpSpPr>
        <p:grpSpPr>
          <a:xfrm>
            <a:off x="556211" y="1584251"/>
            <a:ext cx="11079578" cy="4511749"/>
            <a:chOff x="556211" y="1584251"/>
            <a:chExt cx="14840319" cy="4608002"/>
          </a:xfrm>
        </p:grpSpPr>
        <p:sp>
          <p:nvSpPr>
            <p:cNvPr id="9" name="Rectangle 8">
              <a:extLst>
                <a:ext uri="{FF2B5EF4-FFF2-40B4-BE49-F238E27FC236}">
                  <a16:creationId xmlns:a16="http://schemas.microsoft.com/office/drawing/2014/main" id="{CD2A47C4-A277-9F85-0C14-4B135D5FF81A}"/>
                </a:ext>
              </a:extLst>
            </p:cNvPr>
            <p:cNvSpPr/>
            <p:nvPr/>
          </p:nvSpPr>
          <p:spPr>
            <a:xfrm>
              <a:off x="556211" y="1584251"/>
              <a:ext cx="3520066" cy="4608002"/>
            </a:xfrm>
            <a:prstGeom prst="rect">
              <a:avLst/>
            </a:prstGeom>
            <a:solidFill>
              <a:schemeClr val="bg1"/>
            </a:solidFill>
            <a:ln w="9525">
              <a:solidFill>
                <a:schemeClr val="accent2"/>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C86980C8-1CC3-997C-C2F7-EC8276B328F1}"/>
                </a:ext>
              </a:extLst>
            </p:cNvPr>
            <p:cNvSpPr/>
            <p:nvPr/>
          </p:nvSpPr>
          <p:spPr>
            <a:xfrm>
              <a:off x="4335927" y="1584251"/>
              <a:ext cx="3520066" cy="4608002"/>
            </a:xfrm>
            <a:prstGeom prst="rect">
              <a:avLst/>
            </a:prstGeom>
            <a:solidFill>
              <a:schemeClr val="bg1"/>
            </a:solidFill>
            <a:ln w="9525">
              <a:solidFill>
                <a:schemeClr val="accent2"/>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B78B207C-895F-F918-4176-88C9A7FC9E7C}"/>
                </a:ext>
              </a:extLst>
            </p:cNvPr>
            <p:cNvSpPr/>
            <p:nvPr/>
          </p:nvSpPr>
          <p:spPr>
            <a:xfrm>
              <a:off x="8115643" y="1584251"/>
              <a:ext cx="3520066" cy="4608002"/>
            </a:xfrm>
            <a:prstGeom prst="rect">
              <a:avLst/>
            </a:prstGeom>
            <a:solidFill>
              <a:schemeClr val="bg1"/>
            </a:solidFill>
            <a:ln w="9525">
              <a:solidFill>
                <a:schemeClr val="accent2"/>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6CD253BB-3868-AE96-B3E8-10438FEB1BC5}"/>
                </a:ext>
              </a:extLst>
            </p:cNvPr>
            <p:cNvSpPr/>
            <p:nvPr/>
          </p:nvSpPr>
          <p:spPr>
            <a:xfrm>
              <a:off x="11876464" y="1584251"/>
              <a:ext cx="3520066" cy="4608002"/>
            </a:xfrm>
            <a:prstGeom prst="rect">
              <a:avLst/>
            </a:prstGeom>
            <a:solidFill>
              <a:schemeClr val="bg1"/>
            </a:solidFill>
            <a:ln w="9525">
              <a:solidFill>
                <a:schemeClr val="accent2"/>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Content Placeholder 2">
            <a:extLst>
              <a:ext uri="{FF2B5EF4-FFF2-40B4-BE49-F238E27FC236}">
                <a16:creationId xmlns:a16="http://schemas.microsoft.com/office/drawing/2014/main" id="{BD1C7759-1BBB-9ABD-C1A8-880F5503DDE6}"/>
              </a:ext>
            </a:extLst>
          </p:cNvPr>
          <p:cNvSpPr>
            <a:spLocks noGrp="1"/>
          </p:cNvSpPr>
          <p:nvPr>
            <p:ph sz="half" idx="1"/>
          </p:nvPr>
        </p:nvSpPr>
        <p:spPr>
          <a:xfrm>
            <a:off x="838201" y="2273567"/>
            <a:ext cx="2059004" cy="3559341"/>
          </a:xfrm>
        </p:spPr>
        <p:txBody>
          <a:bodyPr>
            <a:noAutofit/>
          </a:bodyPr>
          <a:lstStyle>
            <a:lvl1pPr>
              <a:spcBef>
                <a:spcPts val="288"/>
              </a:spcBef>
              <a:buClrTx/>
              <a:defRPr sz="1200"/>
            </a:lvl1pPr>
            <a:lvl2pPr>
              <a:spcBef>
                <a:spcPts val="288"/>
              </a:spcBef>
              <a:defRPr sz="1100"/>
            </a:lvl2pPr>
            <a:lvl3pPr>
              <a:spcBef>
                <a:spcPts val="288"/>
              </a:spcBef>
              <a:defRPr sz="1050"/>
            </a:lvl3pPr>
            <a:lvl4pPr>
              <a:spcBef>
                <a:spcPts val="288"/>
              </a:spcBef>
              <a:defRPr sz="1000"/>
            </a:lvl4pPr>
            <a:lvl5pPr>
              <a:spcBef>
                <a:spcPts val="288"/>
              </a:spcBef>
              <a:defRPr sz="1000"/>
            </a:lvl5pPr>
          </a:lstStyle>
          <a:p>
            <a:pPr lvl="0"/>
            <a:r>
              <a:rPr lang="en-US"/>
              <a:t>Click to edit Master text styles</a:t>
            </a:r>
          </a:p>
          <a:p>
            <a:pPr lvl="1"/>
            <a:r>
              <a:rPr lang="en-US"/>
              <a:t>Second level</a:t>
            </a:r>
          </a:p>
          <a:p>
            <a:pPr lvl="1"/>
            <a:r>
              <a:rPr lang="en-US"/>
              <a:t>Third level</a:t>
            </a:r>
          </a:p>
          <a:p>
            <a:pPr lvl="1"/>
            <a:r>
              <a:rPr lang="en-US"/>
              <a:t>Fourth level</a:t>
            </a:r>
          </a:p>
          <a:p>
            <a:pPr lvl="1"/>
            <a:r>
              <a:rPr lang="en-US"/>
              <a:t>Fifth level</a:t>
            </a:r>
          </a:p>
        </p:txBody>
      </p:sp>
      <p:sp>
        <p:nvSpPr>
          <p:cNvPr id="13" name="Text Placeholder 12">
            <a:extLst>
              <a:ext uri="{FF2B5EF4-FFF2-40B4-BE49-F238E27FC236}">
                <a16:creationId xmlns:a16="http://schemas.microsoft.com/office/drawing/2014/main" id="{F7B47F50-8501-7EFE-98B7-11B5D2D41F9B}"/>
              </a:ext>
            </a:extLst>
          </p:cNvPr>
          <p:cNvSpPr>
            <a:spLocks noGrp="1"/>
          </p:cNvSpPr>
          <p:nvPr>
            <p:ph type="body" sz="quarter" idx="13" hasCustomPrompt="1"/>
          </p:nvPr>
        </p:nvSpPr>
        <p:spPr>
          <a:xfrm>
            <a:off x="838200" y="1829100"/>
            <a:ext cx="2059285" cy="365458"/>
          </a:xfrm>
        </p:spPr>
        <p:txBody>
          <a:bodyPr/>
          <a:lstStyle>
            <a:lvl1pPr marL="0" indent="0">
              <a:buNone/>
              <a:defRPr sz="1400" b="1" cap="all"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19" name="Content Placeholder 2">
            <a:extLst>
              <a:ext uri="{FF2B5EF4-FFF2-40B4-BE49-F238E27FC236}">
                <a16:creationId xmlns:a16="http://schemas.microsoft.com/office/drawing/2014/main" id="{4D9116E4-DB8F-1B3B-F8B2-3BF6CCDED73E}"/>
              </a:ext>
            </a:extLst>
          </p:cNvPr>
          <p:cNvSpPr>
            <a:spLocks noGrp="1"/>
          </p:cNvSpPr>
          <p:nvPr>
            <p:ph sz="half" idx="14"/>
          </p:nvPr>
        </p:nvSpPr>
        <p:spPr>
          <a:xfrm>
            <a:off x="3658403" y="2273567"/>
            <a:ext cx="2059004" cy="3559341"/>
          </a:xfrm>
        </p:spPr>
        <p:txBody>
          <a:bodyPr>
            <a:noAutofit/>
          </a:bodyPr>
          <a:lstStyle>
            <a:lvl1pPr>
              <a:spcBef>
                <a:spcPts val="288"/>
              </a:spcBef>
              <a:buClrTx/>
              <a:defRPr sz="1200"/>
            </a:lvl1pPr>
            <a:lvl2pPr>
              <a:spcBef>
                <a:spcPts val="288"/>
              </a:spcBef>
              <a:defRPr sz="1100"/>
            </a:lvl2pPr>
            <a:lvl3pPr>
              <a:spcBef>
                <a:spcPts val="288"/>
              </a:spcBef>
              <a:defRPr sz="1050"/>
            </a:lvl3pPr>
            <a:lvl4pPr>
              <a:spcBef>
                <a:spcPts val="288"/>
              </a:spcBef>
              <a:defRPr sz="1000"/>
            </a:lvl4pPr>
            <a:lvl5pPr>
              <a:spcBef>
                <a:spcPts val="288"/>
              </a:spcBef>
              <a:defRPr sz="1000"/>
            </a:lvl5pPr>
          </a:lstStyle>
          <a:p>
            <a:pPr lvl="0"/>
            <a:r>
              <a:rPr lang="en-US"/>
              <a:t>Click to edit Master text styles</a:t>
            </a:r>
          </a:p>
          <a:p>
            <a:pPr lvl="1"/>
            <a:r>
              <a:rPr lang="en-US"/>
              <a:t>Second level</a:t>
            </a:r>
          </a:p>
          <a:p>
            <a:pPr lvl="1"/>
            <a:r>
              <a:rPr lang="en-US"/>
              <a:t>Third level</a:t>
            </a:r>
          </a:p>
          <a:p>
            <a:pPr lvl="1"/>
            <a:r>
              <a:rPr lang="en-US"/>
              <a:t>Fourth level</a:t>
            </a:r>
          </a:p>
          <a:p>
            <a:pPr lvl="1"/>
            <a:r>
              <a:rPr lang="en-US"/>
              <a:t>Fifth level</a:t>
            </a:r>
          </a:p>
        </p:txBody>
      </p:sp>
      <p:sp>
        <p:nvSpPr>
          <p:cNvPr id="20" name="Text Placeholder 12">
            <a:extLst>
              <a:ext uri="{FF2B5EF4-FFF2-40B4-BE49-F238E27FC236}">
                <a16:creationId xmlns:a16="http://schemas.microsoft.com/office/drawing/2014/main" id="{83AA9705-FE39-7DB2-CEB3-541170A455B2}"/>
              </a:ext>
            </a:extLst>
          </p:cNvPr>
          <p:cNvSpPr>
            <a:spLocks noGrp="1"/>
          </p:cNvSpPr>
          <p:nvPr>
            <p:ph type="body" sz="quarter" idx="15" hasCustomPrompt="1"/>
          </p:nvPr>
        </p:nvSpPr>
        <p:spPr>
          <a:xfrm>
            <a:off x="3658402" y="1829100"/>
            <a:ext cx="2059285" cy="365458"/>
          </a:xfrm>
        </p:spPr>
        <p:txBody>
          <a:bodyPr/>
          <a:lstStyle>
            <a:lvl1pPr marL="0" indent="0">
              <a:buNone/>
              <a:defRPr sz="1400" b="1" cap="all"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21" name="Content Placeholder 2">
            <a:extLst>
              <a:ext uri="{FF2B5EF4-FFF2-40B4-BE49-F238E27FC236}">
                <a16:creationId xmlns:a16="http://schemas.microsoft.com/office/drawing/2014/main" id="{730C7725-F1C4-3561-A0D8-2857378801DC}"/>
              </a:ext>
            </a:extLst>
          </p:cNvPr>
          <p:cNvSpPr>
            <a:spLocks noGrp="1"/>
          </p:cNvSpPr>
          <p:nvPr>
            <p:ph sz="half" idx="16"/>
          </p:nvPr>
        </p:nvSpPr>
        <p:spPr>
          <a:xfrm>
            <a:off x="6488230" y="2273567"/>
            <a:ext cx="2059004" cy="3559341"/>
          </a:xfrm>
        </p:spPr>
        <p:txBody>
          <a:bodyPr>
            <a:noAutofit/>
          </a:bodyPr>
          <a:lstStyle>
            <a:lvl1pPr>
              <a:spcBef>
                <a:spcPts val="288"/>
              </a:spcBef>
              <a:buClrTx/>
              <a:defRPr sz="1200"/>
            </a:lvl1pPr>
            <a:lvl2pPr>
              <a:spcBef>
                <a:spcPts val="288"/>
              </a:spcBef>
              <a:defRPr sz="1100"/>
            </a:lvl2pPr>
            <a:lvl3pPr>
              <a:spcBef>
                <a:spcPts val="288"/>
              </a:spcBef>
              <a:defRPr sz="1050"/>
            </a:lvl3pPr>
            <a:lvl4pPr>
              <a:spcBef>
                <a:spcPts val="288"/>
              </a:spcBef>
              <a:defRPr sz="1000"/>
            </a:lvl4pPr>
            <a:lvl5pPr>
              <a:spcBef>
                <a:spcPts val="288"/>
              </a:spcBef>
              <a:defRPr sz="1000"/>
            </a:lvl5pPr>
          </a:lstStyle>
          <a:p>
            <a:pPr lvl="0"/>
            <a:r>
              <a:rPr lang="en-US"/>
              <a:t>Click to edit Master text styles</a:t>
            </a:r>
          </a:p>
          <a:p>
            <a:pPr lvl="1"/>
            <a:r>
              <a:rPr lang="en-US"/>
              <a:t>Second level</a:t>
            </a:r>
          </a:p>
          <a:p>
            <a:pPr lvl="1"/>
            <a:r>
              <a:rPr lang="en-US"/>
              <a:t>Third level</a:t>
            </a:r>
          </a:p>
          <a:p>
            <a:pPr lvl="1"/>
            <a:r>
              <a:rPr lang="en-US"/>
              <a:t>Fourth level</a:t>
            </a:r>
          </a:p>
          <a:p>
            <a:pPr lvl="1"/>
            <a:r>
              <a:rPr lang="en-US"/>
              <a:t>Fifth level</a:t>
            </a:r>
          </a:p>
        </p:txBody>
      </p:sp>
      <p:sp>
        <p:nvSpPr>
          <p:cNvPr id="22" name="Text Placeholder 12">
            <a:extLst>
              <a:ext uri="{FF2B5EF4-FFF2-40B4-BE49-F238E27FC236}">
                <a16:creationId xmlns:a16="http://schemas.microsoft.com/office/drawing/2014/main" id="{165E6F5A-AD73-809A-7EB3-C9007AACDF4A}"/>
              </a:ext>
            </a:extLst>
          </p:cNvPr>
          <p:cNvSpPr>
            <a:spLocks noGrp="1"/>
          </p:cNvSpPr>
          <p:nvPr>
            <p:ph type="body" sz="quarter" idx="17" hasCustomPrompt="1"/>
          </p:nvPr>
        </p:nvSpPr>
        <p:spPr>
          <a:xfrm>
            <a:off x="6488229" y="1829100"/>
            <a:ext cx="2059285" cy="365458"/>
          </a:xfrm>
        </p:spPr>
        <p:txBody>
          <a:bodyPr/>
          <a:lstStyle>
            <a:lvl1pPr marL="0" indent="0">
              <a:buNone/>
              <a:defRPr sz="1400" b="1" cap="all"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23" name="Content Placeholder 2">
            <a:extLst>
              <a:ext uri="{FF2B5EF4-FFF2-40B4-BE49-F238E27FC236}">
                <a16:creationId xmlns:a16="http://schemas.microsoft.com/office/drawing/2014/main" id="{5FA6F845-D367-4E96-3B9A-8C64EE768C5B}"/>
              </a:ext>
            </a:extLst>
          </p:cNvPr>
          <p:cNvSpPr>
            <a:spLocks noGrp="1"/>
          </p:cNvSpPr>
          <p:nvPr>
            <p:ph sz="half" idx="18"/>
          </p:nvPr>
        </p:nvSpPr>
        <p:spPr>
          <a:xfrm>
            <a:off x="9289181" y="2273567"/>
            <a:ext cx="2059004" cy="3559341"/>
          </a:xfrm>
        </p:spPr>
        <p:txBody>
          <a:bodyPr>
            <a:noAutofit/>
          </a:bodyPr>
          <a:lstStyle>
            <a:lvl1pPr>
              <a:spcBef>
                <a:spcPts val="288"/>
              </a:spcBef>
              <a:buClrTx/>
              <a:defRPr sz="1200"/>
            </a:lvl1pPr>
            <a:lvl2pPr>
              <a:spcBef>
                <a:spcPts val="288"/>
              </a:spcBef>
              <a:defRPr sz="1100"/>
            </a:lvl2pPr>
            <a:lvl3pPr>
              <a:spcBef>
                <a:spcPts val="288"/>
              </a:spcBef>
              <a:defRPr sz="1050"/>
            </a:lvl3pPr>
            <a:lvl4pPr>
              <a:spcBef>
                <a:spcPts val="288"/>
              </a:spcBef>
              <a:defRPr sz="1000"/>
            </a:lvl4pPr>
            <a:lvl5pPr>
              <a:spcBef>
                <a:spcPts val="288"/>
              </a:spcBef>
              <a:defRPr sz="1000"/>
            </a:lvl5pPr>
          </a:lstStyle>
          <a:p>
            <a:pPr lvl="0"/>
            <a:r>
              <a:rPr lang="en-US"/>
              <a:t>Click to edit Master text styles</a:t>
            </a:r>
          </a:p>
          <a:p>
            <a:pPr lvl="1"/>
            <a:r>
              <a:rPr lang="en-US"/>
              <a:t>Second level</a:t>
            </a:r>
          </a:p>
          <a:p>
            <a:pPr lvl="1"/>
            <a:r>
              <a:rPr lang="en-US"/>
              <a:t>Third level</a:t>
            </a:r>
          </a:p>
          <a:p>
            <a:pPr lvl="1"/>
            <a:r>
              <a:rPr lang="en-US"/>
              <a:t>Fourth level</a:t>
            </a:r>
          </a:p>
          <a:p>
            <a:pPr lvl="1"/>
            <a:r>
              <a:rPr lang="en-US"/>
              <a:t>Fifth level</a:t>
            </a:r>
          </a:p>
        </p:txBody>
      </p:sp>
      <p:sp>
        <p:nvSpPr>
          <p:cNvPr id="24" name="Text Placeholder 12">
            <a:extLst>
              <a:ext uri="{FF2B5EF4-FFF2-40B4-BE49-F238E27FC236}">
                <a16:creationId xmlns:a16="http://schemas.microsoft.com/office/drawing/2014/main" id="{46EE7E2F-5317-A07F-BF96-AFD9EA6448E8}"/>
              </a:ext>
            </a:extLst>
          </p:cNvPr>
          <p:cNvSpPr>
            <a:spLocks noGrp="1"/>
          </p:cNvSpPr>
          <p:nvPr>
            <p:ph type="body" sz="quarter" idx="19" hasCustomPrompt="1"/>
          </p:nvPr>
        </p:nvSpPr>
        <p:spPr>
          <a:xfrm>
            <a:off x="9289180" y="1829100"/>
            <a:ext cx="2059285" cy="365458"/>
          </a:xfrm>
        </p:spPr>
        <p:txBody>
          <a:bodyPr/>
          <a:lstStyle>
            <a:lvl1pPr marL="0" indent="0">
              <a:buNone/>
              <a:defRPr sz="1400" b="1" cap="all"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5" name="Slide Number Placeholder 3">
            <a:extLst>
              <a:ext uri="{FF2B5EF4-FFF2-40B4-BE49-F238E27FC236}">
                <a16:creationId xmlns:a16="http://schemas.microsoft.com/office/drawing/2014/main" id="{A587F8FD-BF5C-BA6B-27ED-605BB44EB650}"/>
              </a:ext>
            </a:extLst>
          </p:cNvPr>
          <p:cNvSpPr>
            <a:spLocks noGrp="1"/>
          </p:cNvSpPr>
          <p:nvPr>
            <p:ph type="sldNum" sz="quarter" idx="4"/>
          </p:nvPr>
        </p:nvSpPr>
        <p:spPr>
          <a:xfrm>
            <a:off x="8912400" y="6505200"/>
            <a:ext cx="2743200" cy="144000"/>
          </a:xfrm>
          <a:prstGeom prst="rect">
            <a:avLst/>
          </a:prstGeom>
        </p:spPr>
        <p:txBody>
          <a:bodyPr vert="horz" lIns="0" tIns="0" rIns="0" bIns="0" rtlCol="0" anchor="ctr"/>
          <a:lstStyle>
            <a:lvl1pPr algn="r">
              <a:defRPr sz="8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fld id="{ADD6FEE5-4C5E-9B47-B172-13D1EA355656}" type="slidenum">
              <a:rPr lang="en-US" smtClean="0"/>
              <a:pPr/>
              <a:t>‹#›</a:t>
            </a:fld>
            <a:endParaRPr lang="en-US"/>
          </a:p>
        </p:txBody>
      </p:sp>
      <p:sp>
        <p:nvSpPr>
          <p:cNvPr id="7" name="Picture Placeholder 15">
            <a:extLst>
              <a:ext uri="{FF2B5EF4-FFF2-40B4-BE49-F238E27FC236}">
                <a16:creationId xmlns:a16="http://schemas.microsoft.com/office/drawing/2014/main" id="{D709DEF3-A205-7F24-4104-783B7012716D}"/>
              </a:ext>
            </a:extLst>
          </p:cNvPr>
          <p:cNvSpPr>
            <a:spLocks noGrp="1"/>
          </p:cNvSpPr>
          <p:nvPr>
            <p:ph type="pic" sz="quarter" idx="20" hasCustomPrompt="1"/>
          </p:nvPr>
        </p:nvSpPr>
        <p:spPr>
          <a:xfrm>
            <a:off x="-3176" y="1"/>
            <a:ext cx="12195175" cy="3890962"/>
          </a:xfrm>
          <a:custGeom>
            <a:avLst/>
            <a:gdLst>
              <a:gd name="connsiteX0" fmla="*/ 0 w 12192000"/>
              <a:gd name="connsiteY0" fmla="*/ 0 h 3908425"/>
              <a:gd name="connsiteX1" fmla="*/ 12192000 w 12192000"/>
              <a:gd name="connsiteY1" fmla="*/ 0 h 3908425"/>
              <a:gd name="connsiteX2" fmla="*/ 12192000 w 12192000"/>
              <a:gd name="connsiteY2" fmla="*/ 3908425 h 3908425"/>
              <a:gd name="connsiteX3" fmla="*/ 0 w 12192000"/>
              <a:gd name="connsiteY3" fmla="*/ 3908425 h 3908425"/>
              <a:gd name="connsiteX4" fmla="*/ 0 w 12192000"/>
              <a:gd name="connsiteY4" fmla="*/ 0 h 3908425"/>
              <a:gd name="connsiteX0" fmla="*/ 0 w 12192000"/>
              <a:gd name="connsiteY0" fmla="*/ 0 h 3908425"/>
              <a:gd name="connsiteX1" fmla="*/ 12192000 w 12192000"/>
              <a:gd name="connsiteY1" fmla="*/ 0 h 3908425"/>
              <a:gd name="connsiteX2" fmla="*/ 12192000 w 12192000"/>
              <a:gd name="connsiteY2" fmla="*/ 3908425 h 3908425"/>
              <a:gd name="connsiteX3" fmla="*/ 555625 w 12192000"/>
              <a:gd name="connsiteY3" fmla="*/ 3908425 h 3908425"/>
              <a:gd name="connsiteX4" fmla="*/ 0 w 12192000"/>
              <a:gd name="connsiteY4" fmla="*/ 3908425 h 3908425"/>
              <a:gd name="connsiteX5" fmla="*/ 0 w 12192000"/>
              <a:gd name="connsiteY5" fmla="*/ 0 h 3908425"/>
              <a:gd name="connsiteX0" fmla="*/ 0 w 12192000"/>
              <a:gd name="connsiteY0" fmla="*/ 0 h 3908425"/>
              <a:gd name="connsiteX1" fmla="*/ 12192000 w 12192000"/>
              <a:gd name="connsiteY1" fmla="*/ 0 h 3908425"/>
              <a:gd name="connsiteX2" fmla="*/ 12192000 w 12192000"/>
              <a:gd name="connsiteY2" fmla="*/ 3908425 h 3908425"/>
              <a:gd name="connsiteX3" fmla="*/ 1746250 w 12192000"/>
              <a:gd name="connsiteY3" fmla="*/ 3908425 h 3908425"/>
              <a:gd name="connsiteX4" fmla="*/ 555625 w 12192000"/>
              <a:gd name="connsiteY4" fmla="*/ 3908425 h 3908425"/>
              <a:gd name="connsiteX5" fmla="*/ 0 w 12192000"/>
              <a:gd name="connsiteY5" fmla="*/ 3908425 h 3908425"/>
              <a:gd name="connsiteX6" fmla="*/ 0 w 12192000"/>
              <a:gd name="connsiteY6" fmla="*/ 0 h 3908425"/>
              <a:gd name="connsiteX0" fmla="*/ 0 w 12192000"/>
              <a:gd name="connsiteY0" fmla="*/ 0 h 3908425"/>
              <a:gd name="connsiteX1" fmla="*/ 12192000 w 12192000"/>
              <a:gd name="connsiteY1" fmla="*/ 0 h 3908425"/>
              <a:gd name="connsiteX2" fmla="*/ 12192000 w 12192000"/>
              <a:gd name="connsiteY2" fmla="*/ 3908425 h 3908425"/>
              <a:gd name="connsiteX3" fmla="*/ 558800 w 12192000"/>
              <a:gd name="connsiteY3" fmla="*/ 1600200 h 3908425"/>
              <a:gd name="connsiteX4" fmla="*/ 555625 w 12192000"/>
              <a:gd name="connsiteY4" fmla="*/ 3908425 h 3908425"/>
              <a:gd name="connsiteX5" fmla="*/ 0 w 12192000"/>
              <a:gd name="connsiteY5" fmla="*/ 3908425 h 3908425"/>
              <a:gd name="connsiteX6" fmla="*/ 0 w 12192000"/>
              <a:gd name="connsiteY6" fmla="*/ 0 h 3908425"/>
              <a:gd name="connsiteX0" fmla="*/ 0 w 12192000"/>
              <a:gd name="connsiteY0" fmla="*/ 0 h 3908425"/>
              <a:gd name="connsiteX1" fmla="*/ 12192000 w 12192000"/>
              <a:gd name="connsiteY1" fmla="*/ 0 h 3908425"/>
              <a:gd name="connsiteX2" fmla="*/ 12192000 w 12192000"/>
              <a:gd name="connsiteY2" fmla="*/ 3908425 h 3908425"/>
              <a:gd name="connsiteX3" fmla="*/ 6022975 w 12192000"/>
              <a:gd name="connsiteY3" fmla="*/ 2679700 h 3908425"/>
              <a:gd name="connsiteX4" fmla="*/ 558800 w 12192000"/>
              <a:gd name="connsiteY4" fmla="*/ 1600200 h 3908425"/>
              <a:gd name="connsiteX5" fmla="*/ 555625 w 12192000"/>
              <a:gd name="connsiteY5" fmla="*/ 3908425 h 3908425"/>
              <a:gd name="connsiteX6" fmla="*/ 0 w 12192000"/>
              <a:gd name="connsiteY6" fmla="*/ 3908425 h 3908425"/>
              <a:gd name="connsiteX7" fmla="*/ 0 w 12192000"/>
              <a:gd name="connsiteY7" fmla="*/ 0 h 3908425"/>
              <a:gd name="connsiteX0" fmla="*/ 0 w 12192000"/>
              <a:gd name="connsiteY0" fmla="*/ 0 h 3908425"/>
              <a:gd name="connsiteX1" fmla="*/ 12192000 w 12192000"/>
              <a:gd name="connsiteY1" fmla="*/ 0 h 3908425"/>
              <a:gd name="connsiteX2" fmla="*/ 12192000 w 12192000"/>
              <a:gd name="connsiteY2" fmla="*/ 3908425 h 3908425"/>
              <a:gd name="connsiteX3" fmla="*/ 5997575 w 12192000"/>
              <a:gd name="connsiteY3" fmla="*/ 1600200 h 3908425"/>
              <a:gd name="connsiteX4" fmla="*/ 558800 w 12192000"/>
              <a:gd name="connsiteY4" fmla="*/ 1600200 h 3908425"/>
              <a:gd name="connsiteX5" fmla="*/ 555625 w 12192000"/>
              <a:gd name="connsiteY5" fmla="*/ 3908425 h 3908425"/>
              <a:gd name="connsiteX6" fmla="*/ 0 w 12192000"/>
              <a:gd name="connsiteY6" fmla="*/ 3908425 h 3908425"/>
              <a:gd name="connsiteX7" fmla="*/ 0 w 12192000"/>
              <a:gd name="connsiteY7" fmla="*/ 0 h 3908425"/>
              <a:gd name="connsiteX0" fmla="*/ 0 w 12192000"/>
              <a:gd name="connsiteY0" fmla="*/ 0 h 3908425"/>
              <a:gd name="connsiteX1" fmla="*/ 12192000 w 12192000"/>
              <a:gd name="connsiteY1" fmla="*/ 0 h 3908425"/>
              <a:gd name="connsiteX2" fmla="*/ 12192000 w 12192000"/>
              <a:gd name="connsiteY2" fmla="*/ 3908425 h 3908425"/>
              <a:gd name="connsiteX3" fmla="*/ 8423275 w 12192000"/>
              <a:gd name="connsiteY3" fmla="*/ 2505075 h 3908425"/>
              <a:gd name="connsiteX4" fmla="*/ 5997575 w 12192000"/>
              <a:gd name="connsiteY4" fmla="*/ 1600200 h 3908425"/>
              <a:gd name="connsiteX5" fmla="*/ 558800 w 12192000"/>
              <a:gd name="connsiteY5" fmla="*/ 1600200 h 3908425"/>
              <a:gd name="connsiteX6" fmla="*/ 555625 w 12192000"/>
              <a:gd name="connsiteY6" fmla="*/ 3908425 h 3908425"/>
              <a:gd name="connsiteX7" fmla="*/ 0 w 12192000"/>
              <a:gd name="connsiteY7" fmla="*/ 3908425 h 3908425"/>
              <a:gd name="connsiteX8" fmla="*/ 0 w 12192000"/>
              <a:gd name="connsiteY8" fmla="*/ 0 h 3908425"/>
              <a:gd name="connsiteX0" fmla="*/ 0 w 12192000"/>
              <a:gd name="connsiteY0" fmla="*/ 0 h 4168775"/>
              <a:gd name="connsiteX1" fmla="*/ 12192000 w 12192000"/>
              <a:gd name="connsiteY1" fmla="*/ 0 h 4168775"/>
              <a:gd name="connsiteX2" fmla="*/ 12192000 w 12192000"/>
              <a:gd name="connsiteY2" fmla="*/ 3908425 h 4168775"/>
              <a:gd name="connsiteX3" fmla="*/ 6007100 w 12192000"/>
              <a:gd name="connsiteY3" fmla="*/ 4168775 h 4168775"/>
              <a:gd name="connsiteX4" fmla="*/ 5997575 w 12192000"/>
              <a:gd name="connsiteY4" fmla="*/ 1600200 h 4168775"/>
              <a:gd name="connsiteX5" fmla="*/ 558800 w 12192000"/>
              <a:gd name="connsiteY5" fmla="*/ 1600200 h 4168775"/>
              <a:gd name="connsiteX6" fmla="*/ 555625 w 12192000"/>
              <a:gd name="connsiteY6" fmla="*/ 3908425 h 4168775"/>
              <a:gd name="connsiteX7" fmla="*/ 0 w 12192000"/>
              <a:gd name="connsiteY7" fmla="*/ 3908425 h 4168775"/>
              <a:gd name="connsiteX8" fmla="*/ 0 w 12192000"/>
              <a:gd name="connsiteY8" fmla="*/ 0 h 4168775"/>
              <a:gd name="connsiteX0" fmla="*/ 0 w 12192000"/>
              <a:gd name="connsiteY0" fmla="*/ 0 h 3911600"/>
              <a:gd name="connsiteX1" fmla="*/ 12192000 w 12192000"/>
              <a:gd name="connsiteY1" fmla="*/ 0 h 3911600"/>
              <a:gd name="connsiteX2" fmla="*/ 12192000 w 12192000"/>
              <a:gd name="connsiteY2" fmla="*/ 3908425 h 3911600"/>
              <a:gd name="connsiteX3" fmla="*/ 6003925 w 12192000"/>
              <a:gd name="connsiteY3" fmla="*/ 3911600 h 3911600"/>
              <a:gd name="connsiteX4" fmla="*/ 5997575 w 12192000"/>
              <a:gd name="connsiteY4" fmla="*/ 1600200 h 3911600"/>
              <a:gd name="connsiteX5" fmla="*/ 558800 w 12192000"/>
              <a:gd name="connsiteY5" fmla="*/ 1600200 h 3911600"/>
              <a:gd name="connsiteX6" fmla="*/ 555625 w 12192000"/>
              <a:gd name="connsiteY6" fmla="*/ 3908425 h 3911600"/>
              <a:gd name="connsiteX7" fmla="*/ 0 w 12192000"/>
              <a:gd name="connsiteY7" fmla="*/ 3908425 h 3911600"/>
              <a:gd name="connsiteX8" fmla="*/ 0 w 12192000"/>
              <a:gd name="connsiteY8" fmla="*/ 0 h 3911600"/>
              <a:gd name="connsiteX0" fmla="*/ 0 w 12192000"/>
              <a:gd name="connsiteY0" fmla="*/ 0 h 3911600"/>
              <a:gd name="connsiteX1" fmla="*/ 12192000 w 12192000"/>
              <a:gd name="connsiteY1" fmla="*/ 0 h 3911600"/>
              <a:gd name="connsiteX2" fmla="*/ 12192000 w 12192000"/>
              <a:gd name="connsiteY2" fmla="*/ 3908425 h 3911600"/>
              <a:gd name="connsiteX3" fmla="*/ 6191250 w 12192000"/>
              <a:gd name="connsiteY3" fmla="*/ 3911600 h 3911600"/>
              <a:gd name="connsiteX4" fmla="*/ 6003925 w 12192000"/>
              <a:gd name="connsiteY4" fmla="*/ 3911600 h 3911600"/>
              <a:gd name="connsiteX5" fmla="*/ 5997575 w 12192000"/>
              <a:gd name="connsiteY5" fmla="*/ 1600200 h 3911600"/>
              <a:gd name="connsiteX6" fmla="*/ 558800 w 12192000"/>
              <a:gd name="connsiteY6" fmla="*/ 1600200 h 3911600"/>
              <a:gd name="connsiteX7" fmla="*/ 555625 w 12192000"/>
              <a:gd name="connsiteY7" fmla="*/ 3908425 h 3911600"/>
              <a:gd name="connsiteX8" fmla="*/ 0 w 12192000"/>
              <a:gd name="connsiteY8" fmla="*/ 3908425 h 3911600"/>
              <a:gd name="connsiteX9" fmla="*/ 0 w 12192000"/>
              <a:gd name="connsiteY9" fmla="*/ 0 h 3911600"/>
              <a:gd name="connsiteX0" fmla="*/ 0 w 12192000"/>
              <a:gd name="connsiteY0" fmla="*/ 0 h 3911600"/>
              <a:gd name="connsiteX1" fmla="*/ 12192000 w 12192000"/>
              <a:gd name="connsiteY1" fmla="*/ 0 h 3911600"/>
              <a:gd name="connsiteX2" fmla="*/ 12192000 w 12192000"/>
              <a:gd name="connsiteY2" fmla="*/ 3908425 h 3911600"/>
              <a:gd name="connsiteX3" fmla="*/ 6365875 w 12192000"/>
              <a:gd name="connsiteY3" fmla="*/ 3911600 h 3911600"/>
              <a:gd name="connsiteX4" fmla="*/ 6191250 w 12192000"/>
              <a:gd name="connsiteY4" fmla="*/ 3911600 h 3911600"/>
              <a:gd name="connsiteX5" fmla="*/ 6003925 w 12192000"/>
              <a:gd name="connsiteY5" fmla="*/ 3911600 h 3911600"/>
              <a:gd name="connsiteX6" fmla="*/ 5997575 w 12192000"/>
              <a:gd name="connsiteY6" fmla="*/ 1600200 h 3911600"/>
              <a:gd name="connsiteX7" fmla="*/ 558800 w 12192000"/>
              <a:gd name="connsiteY7" fmla="*/ 1600200 h 3911600"/>
              <a:gd name="connsiteX8" fmla="*/ 555625 w 12192000"/>
              <a:gd name="connsiteY8" fmla="*/ 3908425 h 3911600"/>
              <a:gd name="connsiteX9" fmla="*/ 0 w 12192000"/>
              <a:gd name="connsiteY9" fmla="*/ 3908425 h 3911600"/>
              <a:gd name="connsiteX10" fmla="*/ 0 w 12192000"/>
              <a:gd name="connsiteY10" fmla="*/ 0 h 3911600"/>
              <a:gd name="connsiteX0" fmla="*/ 0 w 12192000"/>
              <a:gd name="connsiteY0" fmla="*/ 0 h 3911600"/>
              <a:gd name="connsiteX1" fmla="*/ 12192000 w 12192000"/>
              <a:gd name="connsiteY1" fmla="*/ 0 h 3911600"/>
              <a:gd name="connsiteX2" fmla="*/ 12192000 w 12192000"/>
              <a:gd name="connsiteY2" fmla="*/ 3908425 h 3911600"/>
              <a:gd name="connsiteX3" fmla="*/ 6191250 w 12192000"/>
              <a:gd name="connsiteY3" fmla="*/ 1600200 h 3911600"/>
              <a:gd name="connsiteX4" fmla="*/ 6191250 w 12192000"/>
              <a:gd name="connsiteY4" fmla="*/ 3911600 h 3911600"/>
              <a:gd name="connsiteX5" fmla="*/ 6003925 w 12192000"/>
              <a:gd name="connsiteY5" fmla="*/ 3911600 h 3911600"/>
              <a:gd name="connsiteX6" fmla="*/ 5997575 w 12192000"/>
              <a:gd name="connsiteY6" fmla="*/ 1600200 h 3911600"/>
              <a:gd name="connsiteX7" fmla="*/ 558800 w 12192000"/>
              <a:gd name="connsiteY7" fmla="*/ 1600200 h 3911600"/>
              <a:gd name="connsiteX8" fmla="*/ 555625 w 12192000"/>
              <a:gd name="connsiteY8" fmla="*/ 3908425 h 3911600"/>
              <a:gd name="connsiteX9" fmla="*/ 0 w 12192000"/>
              <a:gd name="connsiteY9" fmla="*/ 3908425 h 3911600"/>
              <a:gd name="connsiteX10" fmla="*/ 0 w 12192000"/>
              <a:gd name="connsiteY10" fmla="*/ 0 h 3911600"/>
              <a:gd name="connsiteX0" fmla="*/ 0 w 12192000"/>
              <a:gd name="connsiteY0" fmla="*/ 0 h 3911600"/>
              <a:gd name="connsiteX1" fmla="*/ 12192000 w 12192000"/>
              <a:gd name="connsiteY1" fmla="*/ 0 h 3911600"/>
              <a:gd name="connsiteX2" fmla="*/ 12192000 w 12192000"/>
              <a:gd name="connsiteY2" fmla="*/ 3908425 h 3911600"/>
              <a:gd name="connsiteX3" fmla="*/ 11652250 w 12192000"/>
              <a:gd name="connsiteY3" fmla="*/ 3698875 h 3911600"/>
              <a:gd name="connsiteX4" fmla="*/ 6191250 w 12192000"/>
              <a:gd name="connsiteY4" fmla="*/ 1600200 h 3911600"/>
              <a:gd name="connsiteX5" fmla="*/ 6191250 w 12192000"/>
              <a:gd name="connsiteY5" fmla="*/ 3911600 h 3911600"/>
              <a:gd name="connsiteX6" fmla="*/ 6003925 w 12192000"/>
              <a:gd name="connsiteY6" fmla="*/ 3911600 h 3911600"/>
              <a:gd name="connsiteX7" fmla="*/ 5997575 w 12192000"/>
              <a:gd name="connsiteY7" fmla="*/ 1600200 h 3911600"/>
              <a:gd name="connsiteX8" fmla="*/ 558800 w 12192000"/>
              <a:gd name="connsiteY8" fmla="*/ 1600200 h 3911600"/>
              <a:gd name="connsiteX9" fmla="*/ 555625 w 12192000"/>
              <a:gd name="connsiteY9" fmla="*/ 3908425 h 3911600"/>
              <a:gd name="connsiteX10" fmla="*/ 0 w 12192000"/>
              <a:gd name="connsiteY10" fmla="*/ 3908425 h 3911600"/>
              <a:gd name="connsiteX11" fmla="*/ 0 w 12192000"/>
              <a:gd name="connsiteY11" fmla="*/ 0 h 3911600"/>
              <a:gd name="connsiteX0" fmla="*/ 0 w 12192000"/>
              <a:gd name="connsiteY0" fmla="*/ 0 h 3911600"/>
              <a:gd name="connsiteX1" fmla="*/ 12192000 w 12192000"/>
              <a:gd name="connsiteY1" fmla="*/ 0 h 3911600"/>
              <a:gd name="connsiteX2" fmla="*/ 12192000 w 12192000"/>
              <a:gd name="connsiteY2" fmla="*/ 3908425 h 3911600"/>
              <a:gd name="connsiteX3" fmla="*/ 11633200 w 12192000"/>
              <a:gd name="connsiteY3" fmla="*/ 1600200 h 3911600"/>
              <a:gd name="connsiteX4" fmla="*/ 6191250 w 12192000"/>
              <a:gd name="connsiteY4" fmla="*/ 1600200 h 3911600"/>
              <a:gd name="connsiteX5" fmla="*/ 6191250 w 12192000"/>
              <a:gd name="connsiteY5" fmla="*/ 3911600 h 3911600"/>
              <a:gd name="connsiteX6" fmla="*/ 6003925 w 12192000"/>
              <a:gd name="connsiteY6" fmla="*/ 3911600 h 3911600"/>
              <a:gd name="connsiteX7" fmla="*/ 5997575 w 12192000"/>
              <a:gd name="connsiteY7" fmla="*/ 1600200 h 3911600"/>
              <a:gd name="connsiteX8" fmla="*/ 558800 w 12192000"/>
              <a:gd name="connsiteY8" fmla="*/ 1600200 h 3911600"/>
              <a:gd name="connsiteX9" fmla="*/ 555625 w 12192000"/>
              <a:gd name="connsiteY9" fmla="*/ 3908425 h 3911600"/>
              <a:gd name="connsiteX10" fmla="*/ 0 w 12192000"/>
              <a:gd name="connsiteY10" fmla="*/ 3908425 h 3911600"/>
              <a:gd name="connsiteX11" fmla="*/ 0 w 12192000"/>
              <a:gd name="connsiteY11" fmla="*/ 0 h 3911600"/>
              <a:gd name="connsiteX0" fmla="*/ 0 w 12192000"/>
              <a:gd name="connsiteY0" fmla="*/ 0 h 3911600"/>
              <a:gd name="connsiteX1" fmla="*/ 12192000 w 12192000"/>
              <a:gd name="connsiteY1" fmla="*/ 0 h 3911600"/>
              <a:gd name="connsiteX2" fmla="*/ 12192000 w 12192000"/>
              <a:gd name="connsiteY2" fmla="*/ 3908425 h 3911600"/>
              <a:gd name="connsiteX3" fmla="*/ 11988800 w 12192000"/>
              <a:gd name="connsiteY3" fmla="*/ 3070225 h 3911600"/>
              <a:gd name="connsiteX4" fmla="*/ 11633200 w 12192000"/>
              <a:gd name="connsiteY4" fmla="*/ 1600200 h 3911600"/>
              <a:gd name="connsiteX5" fmla="*/ 6191250 w 12192000"/>
              <a:gd name="connsiteY5" fmla="*/ 1600200 h 3911600"/>
              <a:gd name="connsiteX6" fmla="*/ 6191250 w 12192000"/>
              <a:gd name="connsiteY6" fmla="*/ 3911600 h 3911600"/>
              <a:gd name="connsiteX7" fmla="*/ 6003925 w 12192000"/>
              <a:gd name="connsiteY7" fmla="*/ 3911600 h 3911600"/>
              <a:gd name="connsiteX8" fmla="*/ 5997575 w 12192000"/>
              <a:gd name="connsiteY8" fmla="*/ 1600200 h 3911600"/>
              <a:gd name="connsiteX9" fmla="*/ 558800 w 12192000"/>
              <a:gd name="connsiteY9" fmla="*/ 1600200 h 3911600"/>
              <a:gd name="connsiteX10" fmla="*/ 555625 w 12192000"/>
              <a:gd name="connsiteY10" fmla="*/ 3908425 h 3911600"/>
              <a:gd name="connsiteX11" fmla="*/ 0 w 12192000"/>
              <a:gd name="connsiteY11" fmla="*/ 3908425 h 3911600"/>
              <a:gd name="connsiteX12" fmla="*/ 0 w 12192000"/>
              <a:gd name="connsiteY12" fmla="*/ 0 h 3911600"/>
              <a:gd name="connsiteX0" fmla="*/ 0 w 12192000"/>
              <a:gd name="connsiteY0" fmla="*/ 0 h 3911600"/>
              <a:gd name="connsiteX1" fmla="*/ 12192000 w 12192000"/>
              <a:gd name="connsiteY1" fmla="*/ 0 h 3911600"/>
              <a:gd name="connsiteX2" fmla="*/ 12192000 w 12192000"/>
              <a:gd name="connsiteY2" fmla="*/ 3908425 h 3911600"/>
              <a:gd name="connsiteX3" fmla="*/ 11639550 w 12192000"/>
              <a:gd name="connsiteY3" fmla="*/ 3911600 h 3911600"/>
              <a:gd name="connsiteX4" fmla="*/ 11633200 w 12192000"/>
              <a:gd name="connsiteY4" fmla="*/ 1600200 h 3911600"/>
              <a:gd name="connsiteX5" fmla="*/ 6191250 w 12192000"/>
              <a:gd name="connsiteY5" fmla="*/ 1600200 h 3911600"/>
              <a:gd name="connsiteX6" fmla="*/ 6191250 w 12192000"/>
              <a:gd name="connsiteY6" fmla="*/ 3911600 h 3911600"/>
              <a:gd name="connsiteX7" fmla="*/ 6003925 w 12192000"/>
              <a:gd name="connsiteY7" fmla="*/ 3911600 h 3911600"/>
              <a:gd name="connsiteX8" fmla="*/ 5997575 w 12192000"/>
              <a:gd name="connsiteY8" fmla="*/ 1600200 h 3911600"/>
              <a:gd name="connsiteX9" fmla="*/ 558800 w 12192000"/>
              <a:gd name="connsiteY9" fmla="*/ 1600200 h 3911600"/>
              <a:gd name="connsiteX10" fmla="*/ 555625 w 12192000"/>
              <a:gd name="connsiteY10" fmla="*/ 3908425 h 3911600"/>
              <a:gd name="connsiteX11" fmla="*/ 0 w 12192000"/>
              <a:gd name="connsiteY11" fmla="*/ 3908425 h 3911600"/>
              <a:gd name="connsiteX12" fmla="*/ 0 w 12192000"/>
              <a:gd name="connsiteY12" fmla="*/ 0 h 3911600"/>
              <a:gd name="connsiteX0" fmla="*/ 0 w 12192000"/>
              <a:gd name="connsiteY0" fmla="*/ 0 h 3911600"/>
              <a:gd name="connsiteX1" fmla="*/ 12192000 w 12192000"/>
              <a:gd name="connsiteY1" fmla="*/ 0 h 3911600"/>
              <a:gd name="connsiteX2" fmla="*/ 12192000 w 12192000"/>
              <a:gd name="connsiteY2" fmla="*/ 3908425 h 3911600"/>
              <a:gd name="connsiteX3" fmla="*/ 11639550 w 12192000"/>
              <a:gd name="connsiteY3" fmla="*/ 3911600 h 3911600"/>
              <a:gd name="connsiteX4" fmla="*/ 11639550 w 12192000"/>
              <a:gd name="connsiteY4" fmla="*/ 1597025 h 3911600"/>
              <a:gd name="connsiteX5" fmla="*/ 6191250 w 12192000"/>
              <a:gd name="connsiteY5" fmla="*/ 1600200 h 3911600"/>
              <a:gd name="connsiteX6" fmla="*/ 6191250 w 12192000"/>
              <a:gd name="connsiteY6" fmla="*/ 3911600 h 3911600"/>
              <a:gd name="connsiteX7" fmla="*/ 6003925 w 12192000"/>
              <a:gd name="connsiteY7" fmla="*/ 3911600 h 3911600"/>
              <a:gd name="connsiteX8" fmla="*/ 5997575 w 12192000"/>
              <a:gd name="connsiteY8" fmla="*/ 1600200 h 3911600"/>
              <a:gd name="connsiteX9" fmla="*/ 558800 w 12192000"/>
              <a:gd name="connsiteY9" fmla="*/ 1600200 h 3911600"/>
              <a:gd name="connsiteX10" fmla="*/ 555625 w 12192000"/>
              <a:gd name="connsiteY10" fmla="*/ 3908425 h 3911600"/>
              <a:gd name="connsiteX11" fmla="*/ 0 w 12192000"/>
              <a:gd name="connsiteY11" fmla="*/ 3908425 h 3911600"/>
              <a:gd name="connsiteX12" fmla="*/ 0 w 12192000"/>
              <a:gd name="connsiteY12" fmla="*/ 0 h 3911600"/>
              <a:gd name="connsiteX0" fmla="*/ 0 w 12192000"/>
              <a:gd name="connsiteY0" fmla="*/ 0 h 3911600"/>
              <a:gd name="connsiteX1" fmla="*/ 12192000 w 12192000"/>
              <a:gd name="connsiteY1" fmla="*/ 0 h 3911600"/>
              <a:gd name="connsiteX2" fmla="*/ 12192000 w 12192000"/>
              <a:gd name="connsiteY2" fmla="*/ 3908425 h 3911600"/>
              <a:gd name="connsiteX3" fmla="*/ 11639550 w 12192000"/>
              <a:gd name="connsiteY3" fmla="*/ 3911600 h 3911600"/>
              <a:gd name="connsiteX4" fmla="*/ 11639550 w 12192000"/>
              <a:gd name="connsiteY4" fmla="*/ 1597025 h 3911600"/>
              <a:gd name="connsiteX5" fmla="*/ 6191250 w 12192000"/>
              <a:gd name="connsiteY5" fmla="*/ 1600200 h 3911600"/>
              <a:gd name="connsiteX6" fmla="*/ 6191250 w 12192000"/>
              <a:gd name="connsiteY6" fmla="*/ 3911600 h 3911600"/>
              <a:gd name="connsiteX7" fmla="*/ 6003925 w 12192000"/>
              <a:gd name="connsiteY7" fmla="*/ 3911600 h 3911600"/>
              <a:gd name="connsiteX8" fmla="*/ 4115435 w 12192000"/>
              <a:gd name="connsiteY8" fmla="*/ 1600200 h 3911600"/>
              <a:gd name="connsiteX9" fmla="*/ 558800 w 12192000"/>
              <a:gd name="connsiteY9" fmla="*/ 1600200 h 3911600"/>
              <a:gd name="connsiteX10" fmla="*/ 555625 w 12192000"/>
              <a:gd name="connsiteY10" fmla="*/ 3908425 h 3911600"/>
              <a:gd name="connsiteX11" fmla="*/ 0 w 12192000"/>
              <a:gd name="connsiteY11" fmla="*/ 3908425 h 3911600"/>
              <a:gd name="connsiteX12" fmla="*/ 0 w 12192000"/>
              <a:gd name="connsiteY12" fmla="*/ 0 h 3911600"/>
              <a:gd name="connsiteX0" fmla="*/ 0 w 12192000"/>
              <a:gd name="connsiteY0" fmla="*/ 0 h 3911600"/>
              <a:gd name="connsiteX1" fmla="*/ 12192000 w 12192000"/>
              <a:gd name="connsiteY1" fmla="*/ 0 h 3911600"/>
              <a:gd name="connsiteX2" fmla="*/ 12192000 w 12192000"/>
              <a:gd name="connsiteY2" fmla="*/ 3908425 h 3911600"/>
              <a:gd name="connsiteX3" fmla="*/ 11639550 w 12192000"/>
              <a:gd name="connsiteY3" fmla="*/ 3911600 h 3911600"/>
              <a:gd name="connsiteX4" fmla="*/ 11639550 w 12192000"/>
              <a:gd name="connsiteY4" fmla="*/ 1597025 h 3911600"/>
              <a:gd name="connsiteX5" fmla="*/ 6191250 w 12192000"/>
              <a:gd name="connsiteY5" fmla="*/ 1600200 h 3911600"/>
              <a:gd name="connsiteX6" fmla="*/ 6191250 w 12192000"/>
              <a:gd name="connsiteY6" fmla="*/ 3911600 h 3911600"/>
              <a:gd name="connsiteX7" fmla="*/ 4106545 w 12192000"/>
              <a:gd name="connsiteY7" fmla="*/ 3896360 h 3911600"/>
              <a:gd name="connsiteX8" fmla="*/ 4115435 w 12192000"/>
              <a:gd name="connsiteY8" fmla="*/ 1600200 h 3911600"/>
              <a:gd name="connsiteX9" fmla="*/ 558800 w 12192000"/>
              <a:gd name="connsiteY9" fmla="*/ 1600200 h 3911600"/>
              <a:gd name="connsiteX10" fmla="*/ 555625 w 12192000"/>
              <a:gd name="connsiteY10" fmla="*/ 3908425 h 3911600"/>
              <a:gd name="connsiteX11" fmla="*/ 0 w 12192000"/>
              <a:gd name="connsiteY11" fmla="*/ 3908425 h 3911600"/>
              <a:gd name="connsiteX12" fmla="*/ 0 w 12192000"/>
              <a:gd name="connsiteY12" fmla="*/ 0 h 3911600"/>
              <a:gd name="connsiteX0" fmla="*/ 0 w 12192000"/>
              <a:gd name="connsiteY0" fmla="*/ 0 h 3911600"/>
              <a:gd name="connsiteX1" fmla="*/ 12192000 w 12192000"/>
              <a:gd name="connsiteY1" fmla="*/ 0 h 3911600"/>
              <a:gd name="connsiteX2" fmla="*/ 12192000 w 12192000"/>
              <a:gd name="connsiteY2" fmla="*/ 3908425 h 3911600"/>
              <a:gd name="connsiteX3" fmla="*/ 11639550 w 12192000"/>
              <a:gd name="connsiteY3" fmla="*/ 3911600 h 3911600"/>
              <a:gd name="connsiteX4" fmla="*/ 11639550 w 12192000"/>
              <a:gd name="connsiteY4" fmla="*/ 1597025 h 3911600"/>
              <a:gd name="connsiteX5" fmla="*/ 6191250 w 12192000"/>
              <a:gd name="connsiteY5" fmla="*/ 1600200 h 3911600"/>
              <a:gd name="connsiteX6" fmla="*/ 4309110 w 12192000"/>
              <a:gd name="connsiteY6" fmla="*/ 3903980 h 3911600"/>
              <a:gd name="connsiteX7" fmla="*/ 4106545 w 12192000"/>
              <a:gd name="connsiteY7" fmla="*/ 3896360 h 3911600"/>
              <a:gd name="connsiteX8" fmla="*/ 4115435 w 12192000"/>
              <a:gd name="connsiteY8" fmla="*/ 1600200 h 3911600"/>
              <a:gd name="connsiteX9" fmla="*/ 558800 w 12192000"/>
              <a:gd name="connsiteY9" fmla="*/ 1600200 h 3911600"/>
              <a:gd name="connsiteX10" fmla="*/ 555625 w 12192000"/>
              <a:gd name="connsiteY10" fmla="*/ 3908425 h 3911600"/>
              <a:gd name="connsiteX11" fmla="*/ 0 w 12192000"/>
              <a:gd name="connsiteY11" fmla="*/ 3908425 h 3911600"/>
              <a:gd name="connsiteX12" fmla="*/ 0 w 12192000"/>
              <a:gd name="connsiteY12" fmla="*/ 0 h 3911600"/>
              <a:gd name="connsiteX0" fmla="*/ 0 w 12192000"/>
              <a:gd name="connsiteY0" fmla="*/ 0 h 3911600"/>
              <a:gd name="connsiteX1" fmla="*/ 12192000 w 12192000"/>
              <a:gd name="connsiteY1" fmla="*/ 0 h 3911600"/>
              <a:gd name="connsiteX2" fmla="*/ 12192000 w 12192000"/>
              <a:gd name="connsiteY2" fmla="*/ 3908425 h 3911600"/>
              <a:gd name="connsiteX3" fmla="*/ 11639550 w 12192000"/>
              <a:gd name="connsiteY3" fmla="*/ 3911600 h 3911600"/>
              <a:gd name="connsiteX4" fmla="*/ 11639550 w 12192000"/>
              <a:gd name="connsiteY4" fmla="*/ 1597025 h 3911600"/>
              <a:gd name="connsiteX5" fmla="*/ 4309110 w 12192000"/>
              <a:gd name="connsiteY5" fmla="*/ 1584960 h 3911600"/>
              <a:gd name="connsiteX6" fmla="*/ 4309110 w 12192000"/>
              <a:gd name="connsiteY6" fmla="*/ 3903980 h 3911600"/>
              <a:gd name="connsiteX7" fmla="*/ 4106545 w 12192000"/>
              <a:gd name="connsiteY7" fmla="*/ 3896360 h 3911600"/>
              <a:gd name="connsiteX8" fmla="*/ 4115435 w 12192000"/>
              <a:gd name="connsiteY8" fmla="*/ 1600200 h 3911600"/>
              <a:gd name="connsiteX9" fmla="*/ 558800 w 12192000"/>
              <a:gd name="connsiteY9" fmla="*/ 1600200 h 3911600"/>
              <a:gd name="connsiteX10" fmla="*/ 555625 w 12192000"/>
              <a:gd name="connsiteY10" fmla="*/ 3908425 h 3911600"/>
              <a:gd name="connsiteX11" fmla="*/ 0 w 12192000"/>
              <a:gd name="connsiteY11" fmla="*/ 3908425 h 3911600"/>
              <a:gd name="connsiteX12" fmla="*/ 0 w 12192000"/>
              <a:gd name="connsiteY12" fmla="*/ 0 h 3911600"/>
              <a:gd name="connsiteX0" fmla="*/ 0 w 12192000"/>
              <a:gd name="connsiteY0" fmla="*/ 0 h 3911600"/>
              <a:gd name="connsiteX1" fmla="*/ 12192000 w 12192000"/>
              <a:gd name="connsiteY1" fmla="*/ 0 h 3911600"/>
              <a:gd name="connsiteX2" fmla="*/ 12192000 w 12192000"/>
              <a:gd name="connsiteY2" fmla="*/ 3908425 h 3911600"/>
              <a:gd name="connsiteX3" fmla="*/ 11639550 w 12192000"/>
              <a:gd name="connsiteY3" fmla="*/ 3911600 h 3911600"/>
              <a:gd name="connsiteX4" fmla="*/ 11639550 w 12192000"/>
              <a:gd name="connsiteY4" fmla="*/ 1597025 h 3911600"/>
              <a:gd name="connsiteX5" fmla="*/ 4309110 w 12192000"/>
              <a:gd name="connsiteY5" fmla="*/ 1584960 h 3911600"/>
              <a:gd name="connsiteX6" fmla="*/ 4309110 w 12192000"/>
              <a:gd name="connsiteY6" fmla="*/ 3903980 h 3911600"/>
              <a:gd name="connsiteX7" fmla="*/ 4106545 w 12192000"/>
              <a:gd name="connsiteY7" fmla="*/ 3896360 h 3911600"/>
              <a:gd name="connsiteX8" fmla="*/ 4109085 w 12192000"/>
              <a:gd name="connsiteY8" fmla="*/ 1590675 h 3911600"/>
              <a:gd name="connsiteX9" fmla="*/ 558800 w 12192000"/>
              <a:gd name="connsiteY9" fmla="*/ 1600200 h 3911600"/>
              <a:gd name="connsiteX10" fmla="*/ 555625 w 12192000"/>
              <a:gd name="connsiteY10" fmla="*/ 3908425 h 3911600"/>
              <a:gd name="connsiteX11" fmla="*/ 0 w 12192000"/>
              <a:gd name="connsiteY11" fmla="*/ 3908425 h 3911600"/>
              <a:gd name="connsiteX12" fmla="*/ 0 w 12192000"/>
              <a:gd name="connsiteY12" fmla="*/ 0 h 3911600"/>
              <a:gd name="connsiteX0" fmla="*/ 0 w 12192000"/>
              <a:gd name="connsiteY0" fmla="*/ 0 h 3911600"/>
              <a:gd name="connsiteX1" fmla="*/ 12192000 w 12192000"/>
              <a:gd name="connsiteY1" fmla="*/ 0 h 3911600"/>
              <a:gd name="connsiteX2" fmla="*/ 12192000 w 12192000"/>
              <a:gd name="connsiteY2" fmla="*/ 3908425 h 3911600"/>
              <a:gd name="connsiteX3" fmla="*/ 11639550 w 12192000"/>
              <a:gd name="connsiteY3" fmla="*/ 3911600 h 3911600"/>
              <a:gd name="connsiteX4" fmla="*/ 11639550 w 12192000"/>
              <a:gd name="connsiteY4" fmla="*/ 1597025 h 3911600"/>
              <a:gd name="connsiteX5" fmla="*/ 4309110 w 12192000"/>
              <a:gd name="connsiteY5" fmla="*/ 1591310 h 3911600"/>
              <a:gd name="connsiteX6" fmla="*/ 4309110 w 12192000"/>
              <a:gd name="connsiteY6" fmla="*/ 3903980 h 3911600"/>
              <a:gd name="connsiteX7" fmla="*/ 4106545 w 12192000"/>
              <a:gd name="connsiteY7" fmla="*/ 3896360 h 3911600"/>
              <a:gd name="connsiteX8" fmla="*/ 4109085 w 12192000"/>
              <a:gd name="connsiteY8" fmla="*/ 1590675 h 3911600"/>
              <a:gd name="connsiteX9" fmla="*/ 558800 w 12192000"/>
              <a:gd name="connsiteY9" fmla="*/ 1600200 h 3911600"/>
              <a:gd name="connsiteX10" fmla="*/ 555625 w 12192000"/>
              <a:gd name="connsiteY10" fmla="*/ 3908425 h 3911600"/>
              <a:gd name="connsiteX11" fmla="*/ 0 w 12192000"/>
              <a:gd name="connsiteY11" fmla="*/ 3908425 h 3911600"/>
              <a:gd name="connsiteX12" fmla="*/ 0 w 12192000"/>
              <a:gd name="connsiteY12" fmla="*/ 0 h 3911600"/>
              <a:gd name="connsiteX0" fmla="*/ 0 w 12192000"/>
              <a:gd name="connsiteY0" fmla="*/ 0 h 3911600"/>
              <a:gd name="connsiteX1" fmla="*/ 12192000 w 12192000"/>
              <a:gd name="connsiteY1" fmla="*/ 0 h 3911600"/>
              <a:gd name="connsiteX2" fmla="*/ 12192000 w 12192000"/>
              <a:gd name="connsiteY2" fmla="*/ 3908425 h 3911600"/>
              <a:gd name="connsiteX3" fmla="*/ 11639550 w 12192000"/>
              <a:gd name="connsiteY3" fmla="*/ 3911600 h 3911600"/>
              <a:gd name="connsiteX4" fmla="*/ 11639550 w 12192000"/>
              <a:gd name="connsiteY4" fmla="*/ 1597025 h 3911600"/>
              <a:gd name="connsiteX5" fmla="*/ 4309110 w 12192000"/>
              <a:gd name="connsiteY5" fmla="*/ 1591310 h 3911600"/>
              <a:gd name="connsiteX6" fmla="*/ 4309110 w 12192000"/>
              <a:gd name="connsiteY6" fmla="*/ 3894455 h 3911600"/>
              <a:gd name="connsiteX7" fmla="*/ 4106545 w 12192000"/>
              <a:gd name="connsiteY7" fmla="*/ 3896360 h 3911600"/>
              <a:gd name="connsiteX8" fmla="*/ 4109085 w 12192000"/>
              <a:gd name="connsiteY8" fmla="*/ 1590675 h 3911600"/>
              <a:gd name="connsiteX9" fmla="*/ 558800 w 12192000"/>
              <a:gd name="connsiteY9" fmla="*/ 1600200 h 3911600"/>
              <a:gd name="connsiteX10" fmla="*/ 555625 w 12192000"/>
              <a:gd name="connsiteY10" fmla="*/ 3908425 h 3911600"/>
              <a:gd name="connsiteX11" fmla="*/ 0 w 12192000"/>
              <a:gd name="connsiteY11" fmla="*/ 3908425 h 3911600"/>
              <a:gd name="connsiteX12" fmla="*/ 0 w 12192000"/>
              <a:gd name="connsiteY12" fmla="*/ 0 h 3911600"/>
              <a:gd name="connsiteX0" fmla="*/ 0 w 12192000"/>
              <a:gd name="connsiteY0" fmla="*/ 0 h 3911600"/>
              <a:gd name="connsiteX1" fmla="*/ 12192000 w 12192000"/>
              <a:gd name="connsiteY1" fmla="*/ 0 h 3911600"/>
              <a:gd name="connsiteX2" fmla="*/ 12192000 w 12192000"/>
              <a:gd name="connsiteY2" fmla="*/ 3908425 h 3911600"/>
              <a:gd name="connsiteX3" fmla="*/ 11639550 w 12192000"/>
              <a:gd name="connsiteY3" fmla="*/ 3911600 h 3911600"/>
              <a:gd name="connsiteX4" fmla="*/ 11639550 w 12192000"/>
              <a:gd name="connsiteY4" fmla="*/ 1597025 h 3911600"/>
              <a:gd name="connsiteX5" fmla="*/ 7848600 w 12192000"/>
              <a:gd name="connsiteY5" fmla="*/ 1590675 h 3911600"/>
              <a:gd name="connsiteX6" fmla="*/ 4309110 w 12192000"/>
              <a:gd name="connsiteY6" fmla="*/ 1591310 h 3911600"/>
              <a:gd name="connsiteX7" fmla="*/ 4309110 w 12192000"/>
              <a:gd name="connsiteY7" fmla="*/ 3894455 h 3911600"/>
              <a:gd name="connsiteX8" fmla="*/ 4106545 w 12192000"/>
              <a:gd name="connsiteY8" fmla="*/ 3896360 h 3911600"/>
              <a:gd name="connsiteX9" fmla="*/ 4109085 w 12192000"/>
              <a:gd name="connsiteY9" fmla="*/ 1590675 h 3911600"/>
              <a:gd name="connsiteX10" fmla="*/ 558800 w 12192000"/>
              <a:gd name="connsiteY10" fmla="*/ 1600200 h 3911600"/>
              <a:gd name="connsiteX11" fmla="*/ 555625 w 12192000"/>
              <a:gd name="connsiteY11" fmla="*/ 3908425 h 3911600"/>
              <a:gd name="connsiteX12" fmla="*/ 0 w 12192000"/>
              <a:gd name="connsiteY12" fmla="*/ 3908425 h 3911600"/>
              <a:gd name="connsiteX13" fmla="*/ 0 w 12192000"/>
              <a:gd name="connsiteY13" fmla="*/ 0 h 3911600"/>
              <a:gd name="connsiteX0" fmla="*/ 0 w 12192000"/>
              <a:gd name="connsiteY0" fmla="*/ 0 h 3911600"/>
              <a:gd name="connsiteX1" fmla="*/ 12192000 w 12192000"/>
              <a:gd name="connsiteY1" fmla="*/ 0 h 3911600"/>
              <a:gd name="connsiteX2" fmla="*/ 12192000 w 12192000"/>
              <a:gd name="connsiteY2" fmla="*/ 3908425 h 3911600"/>
              <a:gd name="connsiteX3" fmla="*/ 11639550 w 12192000"/>
              <a:gd name="connsiteY3" fmla="*/ 3911600 h 3911600"/>
              <a:gd name="connsiteX4" fmla="*/ 11639550 w 12192000"/>
              <a:gd name="connsiteY4" fmla="*/ 1597025 h 3911600"/>
              <a:gd name="connsiteX5" fmla="*/ 7858125 w 12192000"/>
              <a:gd name="connsiteY5" fmla="*/ 1584325 h 3911600"/>
              <a:gd name="connsiteX6" fmla="*/ 4309110 w 12192000"/>
              <a:gd name="connsiteY6" fmla="*/ 1591310 h 3911600"/>
              <a:gd name="connsiteX7" fmla="*/ 4309110 w 12192000"/>
              <a:gd name="connsiteY7" fmla="*/ 3894455 h 3911600"/>
              <a:gd name="connsiteX8" fmla="*/ 4106545 w 12192000"/>
              <a:gd name="connsiteY8" fmla="*/ 3896360 h 3911600"/>
              <a:gd name="connsiteX9" fmla="*/ 4109085 w 12192000"/>
              <a:gd name="connsiteY9" fmla="*/ 1590675 h 3911600"/>
              <a:gd name="connsiteX10" fmla="*/ 558800 w 12192000"/>
              <a:gd name="connsiteY10" fmla="*/ 1600200 h 3911600"/>
              <a:gd name="connsiteX11" fmla="*/ 555625 w 12192000"/>
              <a:gd name="connsiteY11" fmla="*/ 3908425 h 3911600"/>
              <a:gd name="connsiteX12" fmla="*/ 0 w 12192000"/>
              <a:gd name="connsiteY12" fmla="*/ 3908425 h 3911600"/>
              <a:gd name="connsiteX13" fmla="*/ 0 w 12192000"/>
              <a:gd name="connsiteY13" fmla="*/ 0 h 3911600"/>
              <a:gd name="connsiteX0" fmla="*/ 0 w 12192000"/>
              <a:gd name="connsiteY0" fmla="*/ 0 h 3911600"/>
              <a:gd name="connsiteX1" fmla="*/ 12192000 w 12192000"/>
              <a:gd name="connsiteY1" fmla="*/ 0 h 3911600"/>
              <a:gd name="connsiteX2" fmla="*/ 12192000 w 12192000"/>
              <a:gd name="connsiteY2" fmla="*/ 3908425 h 3911600"/>
              <a:gd name="connsiteX3" fmla="*/ 11639550 w 12192000"/>
              <a:gd name="connsiteY3" fmla="*/ 3911600 h 3911600"/>
              <a:gd name="connsiteX4" fmla="*/ 11639550 w 12192000"/>
              <a:gd name="connsiteY4" fmla="*/ 1597025 h 3911600"/>
              <a:gd name="connsiteX5" fmla="*/ 8343900 w 12192000"/>
              <a:gd name="connsiteY5" fmla="*/ 1581150 h 3911600"/>
              <a:gd name="connsiteX6" fmla="*/ 7858125 w 12192000"/>
              <a:gd name="connsiteY6" fmla="*/ 1584325 h 3911600"/>
              <a:gd name="connsiteX7" fmla="*/ 4309110 w 12192000"/>
              <a:gd name="connsiteY7" fmla="*/ 1591310 h 3911600"/>
              <a:gd name="connsiteX8" fmla="*/ 4309110 w 12192000"/>
              <a:gd name="connsiteY8" fmla="*/ 3894455 h 3911600"/>
              <a:gd name="connsiteX9" fmla="*/ 4106545 w 12192000"/>
              <a:gd name="connsiteY9" fmla="*/ 3896360 h 3911600"/>
              <a:gd name="connsiteX10" fmla="*/ 4109085 w 12192000"/>
              <a:gd name="connsiteY10" fmla="*/ 1590675 h 3911600"/>
              <a:gd name="connsiteX11" fmla="*/ 558800 w 12192000"/>
              <a:gd name="connsiteY11" fmla="*/ 1600200 h 3911600"/>
              <a:gd name="connsiteX12" fmla="*/ 555625 w 12192000"/>
              <a:gd name="connsiteY12" fmla="*/ 3908425 h 3911600"/>
              <a:gd name="connsiteX13" fmla="*/ 0 w 12192000"/>
              <a:gd name="connsiteY13" fmla="*/ 3908425 h 3911600"/>
              <a:gd name="connsiteX14" fmla="*/ 0 w 12192000"/>
              <a:gd name="connsiteY14" fmla="*/ 0 h 3911600"/>
              <a:gd name="connsiteX0" fmla="*/ 0 w 12192000"/>
              <a:gd name="connsiteY0" fmla="*/ 0 h 3911600"/>
              <a:gd name="connsiteX1" fmla="*/ 12192000 w 12192000"/>
              <a:gd name="connsiteY1" fmla="*/ 0 h 3911600"/>
              <a:gd name="connsiteX2" fmla="*/ 12192000 w 12192000"/>
              <a:gd name="connsiteY2" fmla="*/ 3908425 h 3911600"/>
              <a:gd name="connsiteX3" fmla="*/ 11639550 w 12192000"/>
              <a:gd name="connsiteY3" fmla="*/ 3911600 h 3911600"/>
              <a:gd name="connsiteX4" fmla="*/ 11639550 w 12192000"/>
              <a:gd name="connsiteY4" fmla="*/ 1597025 h 3911600"/>
              <a:gd name="connsiteX5" fmla="*/ 7864475 w 12192000"/>
              <a:gd name="connsiteY5" fmla="*/ 3905250 h 3911600"/>
              <a:gd name="connsiteX6" fmla="*/ 7858125 w 12192000"/>
              <a:gd name="connsiteY6" fmla="*/ 1584325 h 3911600"/>
              <a:gd name="connsiteX7" fmla="*/ 4309110 w 12192000"/>
              <a:gd name="connsiteY7" fmla="*/ 1591310 h 3911600"/>
              <a:gd name="connsiteX8" fmla="*/ 4309110 w 12192000"/>
              <a:gd name="connsiteY8" fmla="*/ 3894455 h 3911600"/>
              <a:gd name="connsiteX9" fmla="*/ 4106545 w 12192000"/>
              <a:gd name="connsiteY9" fmla="*/ 3896360 h 3911600"/>
              <a:gd name="connsiteX10" fmla="*/ 4109085 w 12192000"/>
              <a:gd name="connsiteY10" fmla="*/ 1590675 h 3911600"/>
              <a:gd name="connsiteX11" fmla="*/ 558800 w 12192000"/>
              <a:gd name="connsiteY11" fmla="*/ 1600200 h 3911600"/>
              <a:gd name="connsiteX12" fmla="*/ 555625 w 12192000"/>
              <a:gd name="connsiteY12" fmla="*/ 3908425 h 3911600"/>
              <a:gd name="connsiteX13" fmla="*/ 0 w 12192000"/>
              <a:gd name="connsiteY13" fmla="*/ 3908425 h 3911600"/>
              <a:gd name="connsiteX14" fmla="*/ 0 w 12192000"/>
              <a:gd name="connsiteY14" fmla="*/ 0 h 3911600"/>
              <a:gd name="connsiteX0" fmla="*/ 0 w 12192000"/>
              <a:gd name="connsiteY0" fmla="*/ 0 h 3911600"/>
              <a:gd name="connsiteX1" fmla="*/ 12192000 w 12192000"/>
              <a:gd name="connsiteY1" fmla="*/ 0 h 3911600"/>
              <a:gd name="connsiteX2" fmla="*/ 12192000 w 12192000"/>
              <a:gd name="connsiteY2" fmla="*/ 3908425 h 3911600"/>
              <a:gd name="connsiteX3" fmla="*/ 11639550 w 12192000"/>
              <a:gd name="connsiteY3" fmla="*/ 3911600 h 3911600"/>
              <a:gd name="connsiteX4" fmla="*/ 11639550 w 12192000"/>
              <a:gd name="connsiteY4" fmla="*/ 1597025 h 3911600"/>
              <a:gd name="connsiteX5" fmla="*/ 8185150 w 12192000"/>
              <a:gd name="connsiteY5" fmla="*/ 3714750 h 3911600"/>
              <a:gd name="connsiteX6" fmla="*/ 7864475 w 12192000"/>
              <a:gd name="connsiteY6" fmla="*/ 3905250 h 3911600"/>
              <a:gd name="connsiteX7" fmla="*/ 7858125 w 12192000"/>
              <a:gd name="connsiteY7" fmla="*/ 1584325 h 3911600"/>
              <a:gd name="connsiteX8" fmla="*/ 4309110 w 12192000"/>
              <a:gd name="connsiteY8" fmla="*/ 1591310 h 3911600"/>
              <a:gd name="connsiteX9" fmla="*/ 4309110 w 12192000"/>
              <a:gd name="connsiteY9" fmla="*/ 3894455 h 3911600"/>
              <a:gd name="connsiteX10" fmla="*/ 4106545 w 12192000"/>
              <a:gd name="connsiteY10" fmla="*/ 3896360 h 3911600"/>
              <a:gd name="connsiteX11" fmla="*/ 4109085 w 12192000"/>
              <a:gd name="connsiteY11" fmla="*/ 1590675 h 3911600"/>
              <a:gd name="connsiteX12" fmla="*/ 558800 w 12192000"/>
              <a:gd name="connsiteY12" fmla="*/ 1600200 h 3911600"/>
              <a:gd name="connsiteX13" fmla="*/ 555625 w 12192000"/>
              <a:gd name="connsiteY13" fmla="*/ 3908425 h 3911600"/>
              <a:gd name="connsiteX14" fmla="*/ 0 w 12192000"/>
              <a:gd name="connsiteY14" fmla="*/ 3908425 h 3911600"/>
              <a:gd name="connsiteX15" fmla="*/ 0 w 12192000"/>
              <a:gd name="connsiteY15" fmla="*/ 0 h 3911600"/>
              <a:gd name="connsiteX0" fmla="*/ 0 w 12192000"/>
              <a:gd name="connsiteY0" fmla="*/ 0 h 3911600"/>
              <a:gd name="connsiteX1" fmla="*/ 12192000 w 12192000"/>
              <a:gd name="connsiteY1" fmla="*/ 0 h 3911600"/>
              <a:gd name="connsiteX2" fmla="*/ 12192000 w 12192000"/>
              <a:gd name="connsiteY2" fmla="*/ 3908425 h 3911600"/>
              <a:gd name="connsiteX3" fmla="*/ 11639550 w 12192000"/>
              <a:gd name="connsiteY3" fmla="*/ 3911600 h 3911600"/>
              <a:gd name="connsiteX4" fmla="*/ 11639550 w 12192000"/>
              <a:gd name="connsiteY4" fmla="*/ 1597025 h 3911600"/>
              <a:gd name="connsiteX5" fmla="*/ 8067675 w 12192000"/>
              <a:gd name="connsiteY5" fmla="*/ 3892550 h 3911600"/>
              <a:gd name="connsiteX6" fmla="*/ 7864475 w 12192000"/>
              <a:gd name="connsiteY6" fmla="*/ 3905250 h 3911600"/>
              <a:gd name="connsiteX7" fmla="*/ 7858125 w 12192000"/>
              <a:gd name="connsiteY7" fmla="*/ 1584325 h 3911600"/>
              <a:gd name="connsiteX8" fmla="*/ 4309110 w 12192000"/>
              <a:gd name="connsiteY8" fmla="*/ 1591310 h 3911600"/>
              <a:gd name="connsiteX9" fmla="*/ 4309110 w 12192000"/>
              <a:gd name="connsiteY9" fmla="*/ 3894455 h 3911600"/>
              <a:gd name="connsiteX10" fmla="*/ 4106545 w 12192000"/>
              <a:gd name="connsiteY10" fmla="*/ 3896360 h 3911600"/>
              <a:gd name="connsiteX11" fmla="*/ 4109085 w 12192000"/>
              <a:gd name="connsiteY11" fmla="*/ 1590675 h 3911600"/>
              <a:gd name="connsiteX12" fmla="*/ 558800 w 12192000"/>
              <a:gd name="connsiteY12" fmla="*/ 1600200 h 3911600"/>
              <a:gd name="connsiteX13" fmla="*/ 555625 w 12192000"/>
              <a:gd name="connsiteY13" fmla="*/ 3908425 h 3911600"/>
              <a:gd name="connsiteX14" fmla="*/ 0 w 12192000"/>
              <a:gd name="connsiteY14" fmla="*/ 3908425 h 3911600"/>
              <a:gd name="connsiteX15" fmla="*/ 0 w 12192000"/>
              <a:gd name="connsiteY15" fmla="*/ 0 h 3911600"/>
              <a:gd name="connsiteX0" fmla="*/ 0 w 12192000"/>
              <a:gd name="connsiteY0" fmla="*/ 0 h 3911600"/>
              <a:gd name="connsiteX1" fmla="*/ 12192000 w 12192000"/>
              <a:gd name="connsiteY1" fmla="*/ 0 h 3911600"/>
              <a:gd name="connsiteX2" fmla="*/ 12192000 w 12192000"/>
              <a:gd name="connsiteY2" fmla="*/ 3908425 h 3911600"/>
              <a:gd name="connsiteX3" fmla="*/ 11639550 w 12192000"/>
              <a:gd name="connsiteY3" fmla="*/ 3911600 h 3911600"/>
              <a:gd name="connsiteX4" fmla="*/ 11639550 w 12192000"/>
              <a:gd name="connsiteY4" fmla="*/ 1597025 h 3911600"/>
              <a:gd name="connsiteX5" fmla="*/ 8067675 w 12192000"/>
              <a:gd name="connsiteY5" fmla="*/ 3892550 h 3911600"/>
              <a:gd name="connsiteX6" fmla="*/ 7857331 w 12192000"/>
              <a:gd name="connsiteY6" fmla="*/ 3898107 h 3911600"/>
              <a:gd name="connsiteX7" fmla="*/ 7858125 w 12192000"/>
              <a:gd name="connsiteY7" fmla="*/ 1584325 h 3911600"/>
              <a:gd name="connsiteX8" fmla="*/ 4309110 w 12192000"/>
              <a:gd name="connsiteY8" fmla="*/ 1591310 h 3911600"/>
              <a:gd name="connsiteX9" fmla="*/ 4309110 w 12192000"/>
              <a:gd name="connsiteY9" fmla="*/ 3894455 h 3911600"/>
              <a:gd name="connsiteX10" fmla="*/ 4106545 w 12192000"/>
              <a:gd name="connsiteY10" fmla="*/ 3896360 h 3911600"/>
              <a:gd name="connsiteX11" fmla="*/ 4109085 w 12192000"/>
              <a:gd name="connsiteY11" fmla="*/ 1590675 h 3911600"/>
              <a:gd name="connsiteX12" fmla="*/ 558800 w 12192000"/>
              <a:gd name="connsiteY12" fmla="*/ 1600200 h 3911600"/>
              <a:gd name="connsiteX13" fmla="*/ 555625 w 12192000"/>
              <a:gd name="connsiteY13" fmla="*/ 3908425 h 3911600"/>
              <a:gd name="connsiteX14" fmla="*/ 0 w 12192000"/>
              <a:gd name="connsiteY14" fmla="*/ 3908425 h 3911600"/>
              <a:gd name="connsiteX15" fmla="*/ 0 w 12192000"/>
              <a:gd name="connsiteY15" fmla="*/ 0 h 3911600"/>
              <a:gd name="connsiteX0" fmla="*/ 0 w 12192000"/>
              <a:gd name="connsiteY0" fmla="*/ 0 h 3911600"/>
              <a:gd name="connsiteX1" fmla="*/ 12192000 w 12192000"/>
              <a:gd name="connsiteY1" fmla="*/ 0 h 3911600"/>
              <a:gd name="connsiteX2" fmla="*/ 12192000 w 12192000"/>
              <a:gd name="connsiteY2" fmla="*/ 3908425 h 3911600"/>
              <a:gd name="connsiteX3" fmla="*/ 11639550 w 12192000"/>
              <a:gd name="connsiteY3" fmla="*/ 3911600 h 3911600"/>
              <a:gd name="connsiteX4" fmla="*/ 11639550 w 12192000"/>
              <a:gd name="connsiteY4" fmla="*/ 1597025 h 3911600"/>
              <a:gd name="connsiteX5" fmla="*/ 8072438 w 12192000"/>
              <a:gd name="connsiteY5" fmla="*/ 3899693 h 3911600"/>
              <a:gd name="connsiteX6" fmla="*/ 7857331 w 12192000"/>
              <a:gd name="connsiteY6" fmla="*/ 3898107 h 3911600"/>
              <a:gd name="connsiteX7" fmla="*/ 7858125 w 12192000"/>
              <a:gd name="connsiteY7" fmla="*/ 1584325 h 3911600"/>
              <a:gd name="connsiteX8" fmla="*/ 4309110 w 12192000"/>
              <a:gd name="connsiteY8" fmla="*/ 1591310 h 3911600"/>
              <a:gd name="connsiteX9" fmla="*/ 4309110 w 12192000"/>
              <a:gd name="connsiteY9" fmla="*/ 3894455 h 3911600"/>
              <a:gd name="connsiteX10" fmla="*/ 4106545 w 12192000"/>
              <a:gd name="connsiteY10" fmla="*/ 3896360 h 3911600"/>
              <a:gd name="connsiteX11" fmla="*/ 4109085 w 12192000"/>
              <a:gd name="connsiteY11" fmla="*/ 1590675 h 3911600"/>
              <a:gd name="connsiteX12" fmla="*/ 558800 w 12192000"/>
              <a:gd name="connsiteY12" fmla="*/ 1600200 h 3911600"/>
              <a:gd name="connsiteX13" fmla="*/ 555625 w 12192000"/>
              <a:gd name="connsiteY13" fmla="*/ 3908425 h 3911600"/>
              <a:gd name="connsiteX14" fmla="*/ 0 w 12192000"/>
              <a:gd name="connsiteY14" fmla="*/ 3908425 h 3911600"/>
              <a:gd name="connsiteX15" fmla="*/ 0 w 12192000"/>
              <a:gd name="connsiteY15" fmla="*/ 0 h 3911600"/>
              <a:gd name="connsiteX0" fmla="*/ 0 w 12192000"/>
              <a:gd name="connsiteY0" fmla="*/ 0 h 3911600"/>
              <a:gd name="connsiteX1" fmla="*/ 12192000 w 12192000"/>
              <a:gd name="connsiteY1" fmla="*/ 0 h 3911600"/>
              <a:gd name="connsiteX2" fmla="*/ 12192000 w 12192000"/>
              <a:gd name="connsiteY2" fmla="*/ 3908425 h 3911600"/>
              <a:gd name="connsiteX3" fmla="*/ 11639550 w 12192000"/>
              <a:gd name="connsiteY3" fmla="*/ 3911600 h 3911600"/>
              <a:gd name="connsiteX4" fmla="*/ 11639550 w 12192000"/>
              <a:gd name="connsiteY4" fmla="*/ 1597025 h 3911600"/>
              <a:gd name="connsiteX5" fmla="*/ 9144000 w 12192000"/>
              <a:gd name="connsiteY5" fmla="*/ 3219450 h 3911600"/>
              <a:gd name="connsiteX6" fmla="*/ 8072438 w 12192000"/>
              <a:gd name="connsiteY6" fmla="*/ 3899693 h 3911600"/>
              <a:gd name="connsiteX7" fmla="*/ 7857331 w 12192000"/>
              <a:gd name="connsiteY7" fmla="*/ 3898107 h 3911600"/>
              <a:gd name="connsiteX8" fmla="*/ 7858125 w 12192000"/>
              <a:gd name="connsiteY8" fmla="*/ 1584325 h 3911600"/>
              <a:gd name="connsiteX9" fmla="*/ 4309110 w 12192000"/>
              <a:gd name="connsiteY9" fmla="*/ 1591310 h 3911600"/>
              <a:gd name="connsiteX10" fmla="*/ 4309110 w 12192000"/>
              <a:gd name="connsiteY10" fmla="*/ 3894455 h 3911600"/>
              <a:gd name="connsiteX11" fmla="*/ 4106545 w 12192000"/>
              <a:gd name="connsiteY11" fmla="*/ 3896360 h 3911600"/>
              <a:gd name="connsiteX12" fmla="*/ 4109085 w 12192000"/>
              <a:gd name="connsiteY12" fmla="*/ 1590675 h 3911600"/>
              <a:gd name="connsiteX13" fmla="*/ 558800 w 12192000"/>
              <a:gd name="connsiteY13" fmla="*/ 1600200 h 3911600"/>
              <a:gd name="connsiteX14" fmla="*/ 555625 w 12192000"/>
              <a:gd name="connsiteY14" fmla="*/ 3908425 h 3911600"/>
              <a:gd name="connsiteX15" fmla="*/ 0 w 12192000"/>
              <a:gd name="connsiteY15" fmla="*/ 3908425 h 3911600"/>
              <a:gd name="connsiteX16" fmla="*/ 0 w 12192000"/>
              <a:gd name="connsiteY16" fmla="*/ 0 h 3911600"/>
              <a:gd name="connsiteX0" fmla="*/ 0 w 12192000"/>
              <a:gd name="connsiteY0" fmla="*/ 0 h 3911600"/>
              <a:gd name="connsiteX1" fmla="*/ 12192000 w 12192000"/>
              <a:gd name="connsiteY1" fmla="*/ 0 h 3911600"/>
              <a:gd name="connsiteX2" fmla="*/ 12192000 w 12192000"/>
              <a:gd name="connsiteY2" fmla="*/ 3908425 h 3911600"/>
              <a:gd name="connsiteX3" fmla="*/ 11639550 w 12192000"/>
              <a:gd name="connsiteY3" fmla="*/ 3911600 h 3911600"/>
              <a:gd name="connsiteX4" fmla="*/ 11639550 w 12192000"/>
              <a:gd name="connsiteY4" fmla="*/ 1597025 h 3911600"/>
              <a:gd name="connsiteX5" fmla="*/ 8070850 w 12192000"/>
              <a:gd name="connsiteY5" fmla="*/ 1593850 h 3911600"/>
              <a:gd name="connsiteX6" fmla="*/ 8072438 w 12192000"/>
              <a:gd name="connsiteY6" fmla="*/ 3899693 h 3911600"/>
              <a:gd name="connsiteX7" fmla="*/ 7857331 w 12192000"/>
              <a:gd name="connsiteY7" fmla="*/ 3898107 h 3911600"/>
              <a:gd name="connsiteX8" fmla="*/ 7858125 w 12192000"/>
              <a:gd name="connsiteY8" fmla="*/ 1584325 h 3911600"/>
              <a:gd name="connsiteX9" fmla="*/ 4309110 w 12192000"/>
              <a:gd name="connsiteY9" fmla="*/ 1591310 h 3911600"/>
              <a:gd name="connsiteX10" fmla="*/ 4309110 w 12192000"/>
              <a:gd name="connsiteY10" fmla="*/ 3894455 h 3911600"/>
              <a:gd name="connsiteX11" fmla="*/ 4106545 w 12192000"/>
              <a:gd name="connsiteY11" fmla="*/ 3896360 h 3911600"/>
              <a:gd name="connsiteX12" fmla="*/ 4109085 w 12192000"/>
              <a:gd name="connsiteY12" fmla="*/ 1590675 h 3911600"/>
              <a:gd name="connsiteX13" fmla="*/ 558800 w 12192000"/>
              <a:gd name="connsiteY13" fmla="*/ 1600200 h 3911600"/>
              <a:gd name="connsiteX14" fmla="*/ 555625 w 12192000"/>
              <a:gd name="connsiteY14" fmla="*/ 3908425 h 3911600"/>
              <a:gd name="connsiteX15" fmla="*/ 0 w 12192000"/>
              <a:gd name="connsiteY15" fmla="*/ 3908425 h 3911600"/>
              <a:gd name="connsiteX16" fmla="*/ 0 w 12192000"/>
              <a:gd name="connsiteY16" fmla="*/ 0 h 3911600"/>
              <a:gd name="connsiteX0" fmla="*/ 0 w 12192000"/>
              <a:gd name="connsiteY0" fmla="*/ 0 h 3911600"/>
              <a:gd name="connsiteX1" fmla="*/ 12192000 w 12192000"/>
              <a:gd name="connsiteY1" fmla="*/ 0 h 3911600"/>
              <a:gd name="connsiteX2" fmla="*/ 12192000 w 12192000"/>
              <a:gd name="connsiteY2" fmla="*/ 3908425 h 3911600"/>
              <a:gd name="connsiteX3" fmla="*/ 11639550 w 12192000"/>
              <a:gd name="connsiteY3" fmla="*/ 3911600 h 3911600"/>
              <a:gd name="connsiteX4" fmla="*/ 11639550 w 12192000"/>
              <a:gd name="connsiteY4" fmla="*/ 1597025 h 3911600"/>
              <a:gd name="connsiteX5" fmla="*/ 8070850 w 12192000"/>
              <a:gd name="connsiteY5" fmla="*/ 1587500 h 3911600"/>
              <a:gd name="connsiteX6" fmla="*/ 8072438 w 12192000"/>
              <a:gd name="connsiteY6" fmla="*/ 3899693 h 3911600"/>
              <a:gd name="connsiteX7" fmla="*/ 7857331 w 12192000"/>
              <a:gd name="connsiteY7" fmla="*/ 3898107 h 3911600"/>
              <a:gd name="connsiteX8" fmla="*/ 7858125 w 12192000"/>
              <a:gd name="connsiteY8" fmla="*/ 1584325 h 3911600"/>
              <a:gd name="connsiteX9" fmla="*/ 4309110 w 12192000"/>
              <a:gd name="connsiteY9" fmla="*/ 1591310 h 3911600"/>
              <a:gd name="connsiteX10" fmla="*/ 4309110 w 12192000"/>
              <a:gd name="connsiteY10" fmla="*/ 3894455 h 3911600"/>
              <a:gd name="connsiteX11" fmla="*/ 4106545 w 12192000"/>
              <a:gd name="connsiteY11" fmla="*/ 3896360 h 3911600"/>
              <a:gd name="connsiteX12" fmla="*/ 4109085 w 12192000"/>
              <a:gd name="connsiteY12" fmla="*/ 1590675 h 3911600"/>
              <a:gd name="connsiteX13" fmla="*/ 558800 w 12192000"/>
              <a:gd name="connsiteY13" fmla="*/ 1600200 h 3911600"/>
              <a:gd name="connsiteX14" fmla="*/ 555625 w 12192000"/>
              <a:gd name="connsiteY14" fmla="*/ 3908425 h 3911600"/>
              <a:gd name="connsiteX15" fmla="*/ 0 w 12192000"/>
              <a:gd name="connsiteY15" fmla="*/ 3908425 h 3911600"/>
              <a:gd name="connsiteX16" fmla="*/ 0 w 12192000"/>
              <a:gd name="connsiteY16" fmla="*/ 0 h 3911600"/>
              <a:gd name="connsiteX0" fmla="*/ 0 w 12192000"/>
              <a:gd name="connsiteY0" fmla="*/ 0 h 3911600"/>
              <a:gd name="connsiteX1" fmla="*/ 12192000 w 12192000"/>
              <a:gd name="connsiteY1" fmla="*/ 0 h 3911600"/>
              <a:gd name="connsiteX2" fmla="*/ 12192000 w 12192000"/>
              <a:gd name="connsiteY2" fmla="*/ 3908425 h 3911600"/>
              <a:gd name="connsiteX3" fmla="*/ 11639550 w 12192000"/>
              <a:gd name="connsiteY3" fmla="*/ 3911600 h 3911600"/>
              <a:gd name="connsiteX4" fmla="*/ 11626850 w 12192000"/>
              <a:gd name="connsiteY4" fmla="*/ 1590675 h 3911600"/>
              <a:gd name="connsiteX5" fmla="*/ 8070850 w 12192000"/>
              <a:gd name="connsiteY5" fmla="*/ 1587500 h 3911600"/>
              <a:gd name="connsiteX6" fmla="*/ 8072438 w 12192000"/>
              <a:gd name="connsiteY6" fmla="*/ 3899693 h 3911600"/>
              <a:gd name="connsiteX7" fmla="*/ 7857331 w 12192000"/>
              <a:gd name="connsiteY7" fmla="*/ 3898107 h 3911600"/>
              <a:gd name="connsiteX8" fmla="*/ 7858125 w 12192000"/>
              <a:gd name="connsiteY8" fmla="*/ 1584325 h 3911600"/>
              <a:gd name="connsiteX9" fmla="*/ 4309110 w 12192000"/>
              <a:gd name="connsiteY9" fmla="*/ 1591310 h 3911600"/>
              <a:gd name="connsiteX10" fmla="*/ 4309110 w 12192000"/>
              <a:gd name="connsiteY10" fmla="*/ 3894455 h 3911600"/>
              <a:gd name="connsiteX11" fmla="*/ 4106545 w 12192000"/>
              <a:gd name="connsiteY11" fmla="*/ 3896360 h 3911600"/>
              <a:gd name="connsiteX12" fmla="*/ 4109085 w 12192000"/>
              <a:gd name="connsiteY12" fmla="*/ 1590675 h 3911600"/>
              <a:gd name="connsiteX13" fmla="*/ 558800 w 12192000"/>
              <a:gd name="connsiteY13" fmla="*/ 1600200 h 3911600"/>
              <a:gd name="connsiteX14" fmla="*/ 555625 w 12192000"/>
              <a:gd name="connsiteY14" fmla="*/ 3908425 h 3911600"/>
              <a:gd name="connsiteX15" fmla="*/ 0 w 12192000"/>
              <a:gd name="connsiteY15" fmla="*/ 3908425 h 3911600"/>
              <a:gd name="connsiteX16" fmla="*/ 0 w 12192000"/>
              <a:gd name="connsiteY16" fmla="*/ 0 h 3911600"/>
              <a:gd name="connsiteX0" fmla="*/ 0 w 12192000"/>
              <a:gd name="connsiteY0" fmla="*/ 0 h 3908425"/>
              <a:gd name="connsiteX1" fmla="*/ 12192000 w 12192000"/>
              <a:gd name="connsiteY1" fmla="*/ 0 h 3908425"/>
              <a:gd name="connsiteX2" fmla="*/ 12192000 w 12192000"/>
              <a:gd name="connsiteY2" fmla="*/ 3908425 h 3908425"/>
              <a:gd name="connsiteX3" fmla="*/ 11626850 w 12192000"/>
              <a:gd name="connsiteY3" fmla="*/ 3905250 h 3908425"/>
              <a:gd name="connsiteX4" fmla="*/ 11626850 w 12192000"/>
              <a:gd name="connsiteY4" fmla="*/ 1590675 h 3908425"/>
              <a:gd name="connsiteX5" fmla="*/ 8070850 w 12192000"/>
              <a:gd name="connsiteY5" fmla="*/ 1587500 h 3908425"/>
              <a:gd name="connsiteX6" fmla="*/ 8072438 w 12192000"/>
              <a:gd name="connsiteY6" fmla="*/ 3899693 h 3908425"/>
              <a:gd name="connsiteX7" fmla="*/ 7857331 w 12192000"/>
              <a:gd name="connsiteY7" fmla="*/ 3898107 h 3908425"/>
              <a:gd name="connsiteX8" fmla="*/ 7858125 w 12192000"/>
              <a:gd name="connsiteY8" fmla="*/ 1584325 h 3908425"/>
              <a:gd name="connsiteX9" fmla="*/ 4309110 w 12192000"/>
              <a:gd name="connsiteY9" fmla="*/ 1591310 h 3908425"/>
              <a:gd name="connsiteX10" fmla="*/ 4309110 w 12192000"/>
              <a:gd name="connsiteY10" fmla="*/ 3894455 h 3908425"/>
              <a:gd name="connsiteX11" fmla="*/ 4106545 w 12192000"/>
              <a:gd name="connsiteY11" fmla="*/ 3896360 h 3908425"/>
              <a:gd name="connsiteX12" fmla="*/ 4109085 w 12192000"/>
              <a:gd name="connsiteY12" fmla="*/ 1590675 h 3908425"/>
              <a:gd name="connsiteX13" fmla="*/ 558800 w 12192000"/>
              <a:gd name="connsiteY13" fmla="*/ 1600200 h 3908425"/>
              <a:gd name="connsiteX14" fmla="*/ 555625 w 12192000"/>
              <a:gd name="connsiteY14" fmla="*/ 3908425 h 3908425"/>
              <a:gd name="connsiteX15" fmla="*/ 0 w 12192000"/>
              <a:gd name="connsiteY15" fmla="*/ 3908425 h 3908425"/>
              <a:gd name="connsiteX16" fmla="*/ 0 w 12192000"/>
              <a:gd name="connsiteY16" fmla="*/ 0 h 3908425"/>
              <a:gd name="connsiteX0" fmla="*/ 0 w 12192000"/>
              <a:gd name="connsiteY0" fmla="*/ 0 h 3908425"/>
              <a:gd name="connsiteX1" fmla="*/ 12192000 w 12192000"/>
              <a:gd name="connsiteY1" fmla="*/ 0 h 3908425"/>
              <a:gd name="connsiteX2" fmla="*/ 12188825 w 12192000"/>
              <a:gd name="connsiteY2" fmla="*/ 3898900 h 3908425"/>
              <a:gd name="connsiteX3" fmla="*/ 11626850 w 12192000"/>
              <a:gd name="connsiteY3" fmla="*/ 3905250 h 3908425"/>
              <a:gd name="connsiteX4" fmla="*/ 11626850 w 12192000"/>
              <a:gd name="connsiteY4" fmla="*/ 1590675 h 3908425"/>
              <a:gd name="connsiteX5" fmla="*/ 8070850 w 12192000"/>
              <a:gd name="connsiteY5" fmla="*/ 1587500 h 3908425"/>
              <a:gd name="connsiteX6" fmla="*/ 8072438 w 12192000"/>
              <a:gd name="connsiteY6" fmla="*/ 3899693 h 3908425"/>
              <a:gd name="connsiteX7" fmla="*/ 7857331 w 12192000"/>
              <a:gd name="connsiteY7" fmla="*/ 3898107 h 3908425"/>
              <a:gd name="connsiteX8" fmla="*/ 7858125 w 12192000"/>
              <a:gd name="connsiteY8" fmla="*/ 1584325 h 3908425"/>
              <a:gd name="connsiteX9" fmla="*/ 4309110 w 12192000"/>
              <a:gd name="connsiteY9" fmla="*/ 1591310 h 3908425"/>
              <a:gd name="connsiteX10" fmla="*/ 4309110 w 12192000"/>
              <a:gd name="connsiteY10" fmla="*/ 3894455 h 3908425"/>
              <a:gd name="connsiteX11" fmla="*/ 4106545 w 12192000"/>
              <a:gd name="connsiteY11" fmla="*/ 3896360 h 3908425"/>
              <a:gd name="connsiteX12" fmla="*/ 4109085 w 12192000"/>
              <a:gd name="connsiteY12" fmla="*/ 1590675 h 3908425"/>
              <a:gd name="connsiteX13" fmla="*/ 558800 w 12192000"/>
              <a:gd name="connsiteY13" fmla="*/ 1600200 h 3908425"/>
              <a:gd name="connsiteX14" fmla="*/ 555625 w 12192000"/>
              <a:gd name="connsiteY14" fmla="*/ 3908425 h 3908425"/>
              <a:gd name="connsiteX15" fmla="*/ 0 w 12192000"/>
              <a:gd name="connsiteY15" fmla="*/ 3908425 h 3908425"/>
              <a:gd name="connsiteX16" fmla="*/ 0 w 12192000"/>
              <a:gd name="connsiteY16" fmla="*/ 0 h 3908425"/>
              <a:gd name="connsiteX0" fmla="*/ 0 w 12192000"/>
              <a:gd name="connsiteY0" fmla="*/ 0 h 3908425"/>
              <a:gd name="connsiteX1" fmla="*/ 12192000 w 12192000"/>
              <a:gd name="connsiteY1" fmla="*/ 0 h 3908425"/>
              <a:gd name="connsiteX2" fmla="*/ 12188825 w 12192000"/>
              <a:gd name="connsiteY2" fmla="*/ 3898900 h 3908425"/>
              <a:gd name="connsiteX3" fmla="*/ 11626850 w 12192000"/>
              <a:gd name="connsiteY3" fmla="*/ 3898900 h 3908425"/>
              <a:gd name="connsiteX4" fmla="*/ 11626850 w 12192000"/>
              <a:gd name="connsiteY4" fmla="*/ 1590675 h 3908425"/>
              <a:gd name="connsiteX5" fmla="*/ 8070850 w 12192000"/>
              <a:gd name="connsiteY5" fmla="*/ 1587500 h 3908425"/>
              <a:gd name="connsiteX6" fmla="*/ 8072438 w 12192000"/>
              <a:gd name="connsiteY6" fmla="*/ 3899693 h 3908425"/>
              <a:gd name="connsiteX7" fmla="*/ 7857331 w 12192000"/>
              <a:gd name="connsiteY7" fmla="*/ 3898107 h 3908425"/>
              <a:gd name="connsiteX8" fmla="*/ 7858125 w 12192000"/>
              <a:gd name="connsiteY8" fmla="*/ 1584325 h 3908425"/>
              <a:gd name="connsiteX9" fmla="*/ 4309110 w 12192000"/>
              <a:gd name="connsiteY9" fmla="*/ 1591310 h 3908425"/>
              <a:gd name="connsiteX10" fmla="*/ 4309110 w 12192000"/>
              <a:gd name="connsiteY10" fmla="*/ 3894455 h 3908425"/>
              <a:gd name="connsiteX11" fmla="*/ 4106545 w 12192000"/>
              <a:gd name="connsiteY11" fmla="*/ 3896360 h 3908425"/>
              <a:gd name="connsiteX12" fmla="*/ 4109085 w 12192000"/>
              <a:gd name="connsiteY12" fmla="*/ 1590675 h 3908425"/>
              <a:gd name="connsiteX13" fmla="*/ 558800 w 12192000"/>
              <a:gd name="connsiteY13" fmla="*/ 1600200 h 3908425"/>
              <a:gd name="connsiteX14" fmla="*/ 555625 w 12192000"/>
              <a:gd name="connsiteY14" fmla="*/ 3908425 h 3908425"/>
              <a:gd name="connsiteX15" fmla="*/ 0 w 12192000"/>
              <a:gd name="connsiteY15" fmla="*/ 3908425 h 3908425"/>
              <a:gd name="connsiteX16" fmla="*/ 0 w 12192000"/>
              <a:gd name="connsiteY16" fmla="*/ 0 h 3908425"/>
              <a:gd name="connsiteX0" fmla="*/ 0 w 12192000"/>
              <a:gd name="connsiteY0" fmla="*/ 0 h 3908425"/>
              <a:gd name="connsiteX1" fmla="*/ 12192000 w 12192000"/>
              <a:gd name="connsiteY1" fmla="*/ 0 h 3908425"/>
              <a:gd name="connsiteX2" fmla="*/ 12188825 w 12192000"/>
              <a:gd name="connsiteY2" fmla="*/ 3898900 h 3908425"/>
              <a:gd name="connsiteX3" fmla="*/ 11626850 w 12192000"/>
              <a:gd name="connsiteY3" fmla="*/ 3898900 h 3908425"/>
              <a:gd name="connsiteX4" fmla="*/ 11626850 w 12192000"/>
              <a:gd name="connsiteY4" fmla="*/ 1590675 h 3908425"/>
              <a:gd name="connsiteX5" fmla="*/ 8070850 w 12192000"/>
              <a:gd name="connsiteY5" fmla="*/ 1587500 h 3908425"/>
              <a:gd name="connsiteX6" fmla="*/ 8072438 w 12192000"/>
              <a:gd name="connsiteY6" fmla="*/ 3899693 h 3908425"/>
              <a:gd name="connsiteX7" fmla="*/ 7857331 w 12192000"/>
              <a:gd name="connsiteY7" fmla="*/ 3898107 h 3908425"/>
              <a:gd name="connsiteX8" fmla="*/ 7858125 w 12192000"/>
              <a:gd name="connsiteY8" fmla="*/ 1584325 h 3908425"/>
              <a:gd name="connsiteX9" fmla="*/ 4309110 w 12192000"/>
              <a:gd name="connsiteY9" fmla="*/ 1591310 h 3908425"/>
              <a:gd name="connsiteX10" fmla="*/ 4309110 w 12192000"/>
              <a:gd name="connsiteY10" fmla="*/ 3894455 h 3908425"/>
              <a:gd name="connsiteX11" fmla="*/ 4106545 w 12192000"/>
              <a:gd name="connsiteY11" fmla="*/ 3896360 h 3908425"/>
              <a:gd name="connsiteX12" fmla="*/ 4109085 w 12192000"/>
              <a:gd name="connsiteY12" fmla="*/ 1590675 h 3908425"/>
              <a:gd name="connsiteX13" fmla="*/ 558800 w 12192000"/>
              <a:gd name="connsiteY13" fmla="*/ 1590675 h 3908425"/>
              <a:gd name="connsiteX14" fmla="*/ 555625 w 12192000"/>
              <a:gd name="connsiteY14" fmla="*/ 3908425 h 3908425"/>
              <a:gd name="connsiteX15" fmla="*/ 0 w 12192000"/>
              <a:gd name="connsiteY15" fmla="*/ 3908425 h 3908425"/>
              <a:gd name="connsiteX16" fmla="*/ 0 w 12192000"/>
              <a:gd name="connsiteY16" fmla="*/ 0 h 3908425"/>
              <a:gd name="connsiteX0" fmla="*/ 0 w 12192000"/>
              <a:gd name="connsiteY0" fmla="*/ 0 h 3908425"/>
              <a:gd name="connsiteX1" fmla="*/ 12192000 w 12192000"/>
              <a:gd name="connsiteY1" fmla="*/ 0 h 3908425"/>
              <a:gd name="connsiteX2" fmla="*/ 12188825 w 12192000"/>
              <a:gd name="connsiteY2" fmla="*/ 3898900 h 3908425"/>
              <a:gd name="connsiteX3" fmla="*/ 11626850 w 12192000"/>
              <a:gd name="connsiteY3" fmla="*/ 3898900 h 3908425"/>
              <a:gd name="connsiteX4" fmla="*/ 11626850 w 12192000"/>
              <a:gd name="connsiteY4" fmla="*/ 1590675 h 3908425"/>
              <a:gd name="connsiteX5" fmla="*/ 8070850 w 12192000"/>
              <a:gd name="connsiteY5" fmla="*/ 1587500 h 3908425"/>
              <a:gd name="connsiteX6" fmla="*/ 8072438 w 12192000"/>
              <a:gd name="connsiteY6" fmla="*/ 3899693 h 3908425"/>
              <a:gd name="connsiteX7" fmla="*/ 7857331 w 12192000"/>
              <a:gd name="connsiteY7" fmla="*/ 3898107 h 3908425"/>
              <a:gd name="connsiteX8" fmla="*/ 7858125 w 12192000"/>
              <a:gd name="connsiteY8" fmla="*/ 1593850 h 3908425"/>
              <a:gd name="connsiteX9" fmla="*/ 4309110 w 12192000"/>
              <a:gd name="connsiteY9" fmla="*/ 1591310 h 3908425"/>
              <a:gd name="connsiteX10" fmla="*/ 4309110 w 12192000"/>
              <a:gd name="connsiteY10" fmla="*/ 3894455 h 3908425"/>
              <a:gd name="connsiteX11" fmla="*/ 4106545 w 12192000"/>
              <a:gd name="connsiteY11" fmla="*/ 3896360 h 3908425"/>
              <a:gd name="connsiteX12" fmla="*/ 4109085 w 12192000"/>
              <a:gd name="connsiteY12" fmla="*/ 1590675 h 3908425"/>
              <a:gd name="connsiteX13" fmla="*/ 558800 w 12192000"/>
              <a:gd name="connsiteY13" fmla="*/ 1590675 h 3908425"/>
              <a:gd name="connsiteX14" fmla="*/ 555625 w 12192000"/>
              <a:gd name="connsiteY14" fmla="*/ 3908425 h 3908425"/>
              <a:gd name="connsiteX15" fmla="*/ 0 w 12192000"/>
              <a:gd name="connsiteY15" fmla="*/ 3908425 h 3908425"/>
              <a:gd name="connsiteX16" fmla="*/ 0 w 12192000"/>
              <a:gd name="connsiteY16" fmla="*/ 0 h 3908425"/>
              <a:gd name="connsiteX0" fmla="*/ 0 w 12192000"/>
              <a:gd name="connsiteY0" fmla="*/ 0 h 3908425"/>
              <a:gd name="connsiteX1" fmla="*/ 12192000 w 12192000"/>
              <a:gd name="connsiteY1" fmla="*/ 0 h 3908425"/>
              <a:gd name="connsiteX2" fmla="*/ 12188825 w 12192000"/>
              <a:gd name="connsiteY2" fmla="*/ 3898900 h 3908425"/>
              <a:gd name="connsiteX3" fmla="*/ 11626850 w 12192000"/>
              <a:gd name="connsiteY3" fmla="*/ 3898900 h 3908425"/>
              <a:gd name="connsiteX4" fmla="*/ 11626850 w 12192000"/>
              <a:gd name="connsiteY4" fmla="*/ 1590675 h 3908425"/>
              <a:gd name="connsiteX5" fmla="*/ 8070850 w 12192000"/>
              <a:gd name="connsiteY5" fmla="*/ 1587500 h 3908425"/>
              <a:gd name="connsiteX6" fmla="*/ 8072438 w 12192000"/>
              <a:gd name="connsiteY6" fmla="*/ 3899693 h 3908425"/>
              <a:gd name="connsiteX7" fmla="*/ 7857331 w 12192000"/>
              <a:gd name="connsiteY7" fmla="*/ 3898107 h 3908425"/>
              <a:gd name="connsiteX8" fmla="*/ 7858125 w 12192000"/>
              <a:gd name="connsiteY8" fmla="*/ 1593850 h 3908425"/>
              <a:gd name="connsiteX9" fmla="*/ 4309110 w 12192000"/>
              <a:gd name="connsiteY9" fmla="*/ 1591310 h 3908425"/>
              <a:gd name="connsiteX10" fmla="*/ 4309110 w 12192000"/>
              <a:gd name="connsiteY10" fmla="*/ 3894455 h 3908425"/>
              <a:gd name="connsiteX11" fmla="*/ 4106545 w 12192000"/>
              <a:gd name="connsiteY11" fmla="*/ 3896360 h 3908425"/>
              <a:gd name="connsiteX12" fmla="*/ 3189923 w 12192000"/>
              <a:gd name="connsiteY12" fmla="*/ 1590675 h 3908425"/>
              <a:gd name="connsiteX13" fmla="*/ 558800 w 12192000"/>
              <a:gd name="connsiteY13" fmla="*/ 1590675 h 3908425"/>
              <a:gd name="connsiteX14" fmla="*/ 555625 w 12192000"/>
              <a:gd name="connsiteY14" fmla="*/ 3908425 h 3908425"/>
              <a:gd name="connsiteX15" fmla="*/ 0 w 12192000"/>
              <a:gd name="connsiteY15" fmla="*/ 3908425 h 3908425"/>
              <a:gd name="connsiteX16" fmla="*/ 0 w 12192000"/>
              <a:gd name="connsiteY16" fmla="*/ 0 h 3908425"/>
              <a:gd name="connsiteX0" fmla="*/ 0 w 12192000"/>
              <a:gd name="connsiteY0" fmla="*/ 0 h 3915410"/>
              <a:gd name="connsiteX1" fmla="*/ 12192000 w 12192000"/>
              <a:gd name="connsiteY1" fmla="*/ 0 h 3915410"/>
              <a:gd name="connsiteX2" fmla="*/ 12188825 w 12192000"/>
              <a:gd name="connsiteY2" fmla="*/ 3898900 h 3915410"/>
              <a:gd name="connsiteX3" fmla="*/ 11626850 w 12192000"/>
              <a:gd name="connsiteY3" fmla="*/ 3898900 h 3915410"/>
              <a:gd name="connsiteX4" fmla="*/ 11626850 w 12192000"/>
              <a:gd name="connsiteY4" fmla="*/ 1590675 h 3915410"/>
              <a:gd name="connsiteX5" fmla="*/ 8070850 w 12192000"/>
              <a:gd name="connsiteY5" fmla="*/ 1587500 h 3915410"/>
              <a:gd name="connsiteX6" fmla="*/ 8072438 w 12192000"/>
              <a:gd name="connsiteY6" fmla="*/ 3899693 h 3915410"/>
              <a:gd name="connsiteX7" fmla="*/ 7857331 w 12192000"/>
              <a:gd name="connsiteY7" fmla="*/ 3898107 h 3915410"/>
              <a:gd name="connsiteX8" fmla="*/ 7858125 w 12192000"/>
              <a:gd name="connsiteY8" fmla="*/ 1593850 h 3915410"/>
              <a:gd name="connsiteX9" fmla="*/ 4309110 w 12192000"/>
              <a:gd name="connsiteY9" fmla="*/ 1591310 h 3915410"/>
              <a:gd name="connsiteX10" fmla="*/ 4309110 w 12192000"/>
              <a:gd name="connsiteY10" fmla="*/ 3894455 h 3915410"/>
              <a:gd name="connsiteX11" fmla="*/ 3187382 w 12192000"/>
              <a:gd name="connsiteY11" fmla="*/ 3915410 h 3915410"/>
              <a:gd name="connsiteX12" fmla="*/ 3189923 w 12192000"/>
              <a:gd name="connsiteY12" fmla="*/ 1590675 h 3915410"/>
              <a:gd name="connsiteX13" fmla="*/ 558800 w 12192000"/>
              <a:gd name="connsiteY13" fmla="*/ 1590675 h 3915410"/>
              <a:gd name="connsiteX14" fmla="*/ 555625 w 12192000"/>
              <a:gd name="connsiteY14" fmla="*/ 3908425 h 3915410"/>
              <a:gd name="connsiteX15" fmla="*/ 0 w 12192000"/>
              <a:gd name="connsiteY15" fmla="*/ 3908425 h 3915410"/>
              <a:gd name="connsiteX16" fmla="*/ 0 w 12192000"/>
              <a:gd name="connsiteY16" fmla="*/ 0 h 3915410"/>
              <a:gd name="connsiteX0" fmla="*/ 0 w 12192000"/>
              <a:gd name="connsiteY0" fmla="*/ 0 h 3918267"/>
              <a:gd name="connsiteX1" fmla="*/ 12192000 w 12192000"/>
              <a:gd name="connsiteY1" fmla="*/ 0 h 3918267"/>
              <a:gd name="connsiteX2" fmla="*/ 12188825 w 12192000"/>
              <a:gd name="connsiteY2" fmla="*/ 3898900 h 3918267"/>
              <a:gd name="connsiteX3" fmla="*/ 11626850 w 12192000"/>
              <a:gd name="connsiteY3" fmla="*/ 3898900 h 3918267"/>
              <a:gd name="connsiteX4" fmla="*/ 11626850 w 12192000"/>
              <a:gd name="connsiteY4" fmla="*/ 1590675 h 3918267"/>
              <a:gd name="connsiteX5" fmla="*/ 8070850 w 12192000"/>
              <a:gd name="connsiteY5" fmla="*/ 1587500 h 3918267"/>
              <a:gd name="connsiteX6" fmla="*/ 8072438 w 12192000"/>
              <a:gd name="connsiteY6" fmla="*/ 3899693 h 3918267"/>
              <a:gd name="connsiteX7" fmla="*/ 7857331 w 12192000"/>
              <a:gd name="connsiteY7" fmla="*/ 3898107 h 3918267"/>
              <a:gd name="connsiteX8" fmla="*/ 7858125 w 12192000"/>
              <a:gd name="connsiteY8" fmla="*/ 1593850 h 3918267"/>
              <a:gd name="connsiteX9" fmla="*/ 4309110 w 12192000"/>
              <a:gd name="connsiteY9" fmla="*/ 1591310 h 3918267"/>
              <a:gd name="connsiteX10" fmla="*/ 3370898 w 12192000"/>
              <a:gd name="connsiteY10" fmla="*/ 3918267 h 3918267"/>
              <a:gd name="connsiteX11" fmla="*/ 3187382 w 12192000"/>
              <a:gd name="connsiteY11" fmla="*/ 3915410 h 3918267"/>
              <a:gd name="connsiteX12" fmla="*/ 3189923 w 12192000"/>
              <a:gd name="connsiteY12" fmla="*/ 1590675 h 3918267"/>
              <a:gd name="connsiteX13" fmla="*/ 558800 w 12192000"/>
              <a:gd name="connsiteY13" fmla="*/ 1590675 h 3918267"/>
              <a:gd name="connsiteX14" fmla="*/ 555625 w 12192000"/>
              <a:gd name="connsiteY14" fmla="*/ 3908425 h 3918267"/>
              <a:gd name="connsiteX15" fmla="*/ 0 w 12192000"/>
              <a:gd name="connsiteY15" fmla="*/ 3908425 h 3918267"/>
              <a:gd name="connsiteX16" fmla="*/ 0 w 12192000"/>
              <a:gd name="connsiteY16" fmla="*/ 0 h 3918267"/>
              <a:gd name="connsiteX0" fmla="*/ 0 w 12192000"/>
              <a:gd name="connsiteY0" fmla="*/ 0 h 3918267"/>
              <a:gd name="connsiteX1" fmla="*/ 12192000 w 12192000"/>
              <a:gd name="connsiteY1" fmla="*/ 0 h 3918267"/>
              <a:gd name="connsiteX2" fmla="*/ 12188825 w 12192000"/>
              <a:gd name="connsiteY2" fmla="*/ 3898900 h 3918267"/>
              <a:gd name="connsiteX3" fmla="*/ 11626850 w 12192000"/>
              <a:gd name="connsiteY3" fmla="*/ 3898900 h 3918267"/>
              <a:gd name="connsiteX4" fmla="*/ 11626850 w 12192000"/>
              <a:gd name="connsiteY4" fmla="*/ 1590675 h 3918267"/>
              <a:gd name="connsiteX5" fmla="*/ 8070850 w 12192000"/>
              <a:gd name="connsiteY5" fmla="*/ 1587500 h 3918267"/>
              <a:gd name="connsiteX6" fmla="*/ 8072438 w 12192000"/>
              <a:gd name="connsiteY6" fmla="*/ 3899693 h 3918267"/>
              <a:gd name="connsiteX7" fmla="*/ 7857331 w 12192000"/>
              <a:gd name="connsiteY7" fmla="*/ 3898107 h 3918267"/>
              <a:gd name="connsiteX8" fmla="*/ 7858125 w 12192000"/>
              <a:gd name="connsiteY8" fmla="*/ 1593850 h 3918267"/>
              <a:gd name="connsiteX9" fmla="*/ 3370897 w 12192000"/>
              <a:gd name="connsiteY9" fmla="*/ 1586547 h 3918267"/>
              <a:gd name="connsiteX10" fmla="*/ 3370898 w 12192000"/>
              <a:gd name="connsiteY10" fmla="*/ 3918267 h 3918267"/>
              <a:gd name="connsiteX11" fmla="*/ 3187382 w 12192000"/>
              <a:gd name="connsiteY11" fmla="*/ 3915410 h 3918267"/>
              <a:gd name="connsiteX12" fmla="*/ 3189923 w 12192000"/>
              <a:gd name="connsiteY12" fmla="*/ 1590675 h 3918267"/>
              <a:gd name="connsiteX13" fmla="*/ 558800 w 12192000"/>
              <a:gd name="connsiteY13" fmla="*/ 1590675 h 3918267"/>
              <a:gd name="connsiteX14" fmla="*/ 555625 w 12192000"/>
              <a:gd name="connsiteY14" fmla="*/ 3908425 h 3918267"/>
              <a:gd name="connsiteX15" fmla="*/ 0 w 12192000"/>
              <a:gd name="connsiteY15" fmla="*/ 3908425 h 3918267"/>
              <a:gd name="connsiteX16" fmla="*/ 0 w 12192000"/>
              <a:gd name="connsiteY16" fmla="*/ 0 h 3918267"/>
              <a:gd name="connsiteX0" fmla="*/ 0 w 12192000"/>
              <a:gd name="connsiteY0" fmla="*/ 0 h 3918267"/>
              <a:gd name="connsiteX1" fmla="*/ 12192000 w 12192000"/>
              <a:gd name="connsiteY1" fmla="*/ 0 h 3918267"/>
              <a:gd name="connsiteX2" fmla="*/ 12188825 w 12192000"/>
              <a:gd name="connsiteY2" fmla="*/ 3898900 h 3918267"/>
              <a:gd name="connsiteX3" fmla="*/ 11626850 w 12192000"/>
              <a:gd name="connsiteY3" fmla="*/ 3898900 h 3918267"/>
              <a:gd name="connsiteX4" fmla="*/ 11626850 w 12192000"/>
              <a:gd name="connsiteY4" fmla="*/ 1590675 h 3918267"/>
              <a:gd name="connsiteX5" fmla="*/ 8070850 w 12192000"/>
              <a:gd name="connsiteY5" fmla="*/ 1587500 h 3918267"/>
              <a:gd name="connsiteX6" fmla="*/ 8072438 w 12192000"/>
              <a:gd name="connsiteY6" fmla="*/ 3899693 h 3918267"/>
              <a:gd name="connsiteX7" fmla="*/ 6004718 w 12192000"/>
              <a:gd name="connsiteY7" fmla="*/ 3912395 h 3918267"/>
              <a:gd name="connsiteX8" fmla="*/ 7858125 w 12192000"/>
              <a:gd name="connsiteY8" fmla="*/ 1593850 h 3918267"/>
              <a:gd name="connsiteX9" fmla="*/ 3370897 w 12192000"/>
              <a:gd name="connsiteY9" fmla="*/ 1586547 h 3918267"/>
              <a:gd name="connsiteX10" fmla="*/ 3370898 w 12192000"/>
              <a:gd name="connsiteY10" fmla="*/ 3918267 h 3918267"/>
              <a:gd name="connsiteX11" fmla="*/ 3187382 w 12192000"/>
              <a:gd name="connsiteY11" fmla="*/ 3915410 h 3918267"/>
              <a:gd name="connsiteX12" fmla="*/ 3189923 w 12192000"/>
              <a:gd name="connsiteY12" fmla="*/ 1590675 h 3918267"/>
              <a:gd name="connsiteX13" fmla="*/ 558800 w 12192000"/>
              <a:gd name="connsiteY13" fmla="*/ 1590675 h 3918267"/>
              <a:gd name="connsiteX14" fmla="*/ 555625 w 12192000"/>
              <a:gd name="connsiteY14" fmla="*/ 3908425 h 3918267"/>
              <a:gd name="connsiteX15" fmla="*/ 0 w 12192000"/>
              <a:gd name="connsiteY15" fmla="*/ 3908425 h 3918267"/>
              <a:gd name="connsiteX16" fmla="*/ 0 w 12192000"/>
              <a:gd name="connsiteY16" fmla="*/ 0 h 3918267"/>
              <a:gd name="connsiteX0" fmla="*/ 0 w 12192000"/>
              <a:gd name="connsiteY0" fmla="*/ 0 h 3918267"/>
              <a:gd name="connsiteX1" fmla="*/ 12192000 w 12192000"/>
              <a:gd name="connsiteY1" fmla="*/ 0 h 3918267"/>
              <a:gd name="connsiteX2" fmla="*/ 12188825 w 12192000"/>
              <a:gd name="connsiteY2" fmla="*/ 3898900 h 3918267"/>
              <a:gd name="connsiteX3" fmla="*/ 11626850 w 12192000"/>
              <a:gd name="connsiteY3" fmla="*/ 3898900 h 3918267"/>
              <a:gd name="connsiteX4" fmla="*/ 11626850 w 12192000"/>
              <a:gd name="connsiteY4" fmla="*/ 1590675 h 3918267"/>
              <a:gd name="connsiteX5" fmla="*/ 8070850 w 12192000"/>
              <a:gd name="connsiteY5" fmla="*/ 1587500 h 3918267"/>
              <a:gd name="connsiteX6" fmla="*/ 8072438 w 12192000"/>
              <a:gd name="connsiteY6" fmla="*/ 3899693 h 3918267"/>
              <a:gd name="connsiteX7" fmla="*/ 6004718 w 12192000"/>
              <a:gd name="connsiteY7" fmla="*/ 3912395 h 3918267"/>
              <a:gd name="connsiteX8" fmla="*/ 6010275 w 12192000"/>
              <a:gd name="connsiteY8" fmla="*/ 1589087 h 3918267"/>
              <a:gd name="connsiteX9" fmla="*/ 3370897 w 12192000"/>
              <a:gd name="connsiteY9" fmla="*/ 1586547 h 3918267"/>
              <a:gd name="connsiteX10" fmla="*/ 3370898 w 12192000"/>
              <a:gd name="connsiteY10" fmla="*/ 3918267 h 3918267"/>
              <a:gd name="connsiteX11" fmla="*/ 3187382 w 12192000"/>
              <a:gd name="connsiteY11" fmla="*/ 3915410 h 3918267"/>
              <a:gd name="connsiteX12" fmla="*/ 3189923 w 12192000"/>
              <a:gd name="connsiteY12" fmla="*/ 1590675 h 3918267"/>
              <a:gd name="connsiteX13" fmla="*/ 558800 w 12192000"/>
              <a:gd name="connsiteY13" fmla="*/ 1590675 h 3918267"/>
              <a:gd name="connsiteX14" fmla="*/ 555625 w 12192000"/>
              <a:gd name="connsiteY14" fmla="*/ 3908425 h 3918267"/>
              <a:gd name="connsiteX15" fmla="*/ 0 w 12192000"/>
              <a:gd name="connsiteY15" fmla="*/ 3908425 h 3918267"/>
              <a:gd name="connsiteX16" fmla="*/ 0 w 12192000"/>
              <a:gd name="connsiteY16" fmla="*/ 0 h 3918267"/>
              <a:gd name="connsiteX0" fmla="*/ 0 w 12192000"/>
              <a:gd name="connsiteY0" fmla="*/ 0 h 3918743"/>
              <a:gd name="connsiteX1" fmla="*/ 12192000 w 12192000"/>
              <a:gd name="connsiteY1" fmla="*/ 0 h 3918743"/>
              <a:gd name="connsiteX2" fmla="*/ 12188825 w 12192000"/>
              <a:gd name="connsiteY2" fmla="*/ 3898900 h 3918743"/>
              <a:gd name="connsiteX3" fmla="*/ 11626850 w 12192000"/>
              <a:gd name="connsiteY3" fmla="*/ 3898900 h 3918743"/>
              <a:gd name="connsiteX4" fmla="*/ 11626850 w 12192000"/>
              <a:gd name="connsiteY4" fmla="*/ 1590675 h 3918743"/>
              <a:gd name="connsiteX5" fmla="*/ 8070850 w 12192000"/>
              <a:gd name="connsiteY5" fmla="*/ 1587500 h 3918743"/>
              <a:gd name="connsiteX6" fmla="*/ 6200775 w 12192000"/>
              <a:gd name="connsiteY6" fmla="*/ 3918743 h 3918743"/>
              <a:gd name="connsiteX7" fmla="*/ 6004718 w 12192000"/>
              <a:gd name="connsiteY7" fmla="*/ 3912395 h 3918743"/>
              <a:gd name="connsiteX8" fmla="*/ 6010275 w 12192000"/>
              <a:gd name="connsiteY8" fmla="*/ 1589087 h 3918743"/>
              <a:gd name="connsiteX9" fmla="*/ 3370897 w 12192000"/>
              <a:gd name="connsiteY9" fmla="*/ 1586547 h 3918743"/>
              <a:gd name="connsiteX10" fmla="*/ 3370898 w 12192000"/>
              <a:gd name="connsiteY10" fmla="*/ 3918267 h 3918743"/>
              <a:gd name="connsiteX11" fmla="*/ 3187382 w 12192000"/>
              <a:gd name="connsiteY11" fmla="*/ 3915410 h 3918743"/>
              <a:gd name="connsiteX12" fmla="*/ 3189923 w 12192000"/>
              <a:gd name="connsiteY12" fmla="*/ 1590675 h 3918743"/>
              <a:gd name="connsiteX13" fmla="*/ 558800 w 12192000"/>
              <a:gd name="connsiteY13" fmla="*/ 1590675 h 3918743"/>
              <a:gd name="connsiteX14" fmla="*/ 555625 w 12192000"/>
              <a:gd name="connsiteY14" fmla="*/ 3908425 h 3918743"/>
              <a:gd name="connsiteX15" fmla="*/ 0 w 12192000"/>
              <a:gd name="connsiteY15" fmla="*/ 3908425 h 3918743"/>
              <a:gd name="connsiteX16" fmla="*/ 0 w 12192000"/>
              <a:gd name="connsiteY16" fmla="*/ 0 h 3918743"/>
              <a:gd name="connsiteX0" fmla="*/ 0 w 12192000"/>
              <a:gd name="connsiteY0" fmla="*/ 0 h 3918743"/>
              <a:gd name="connsiteX1" fmla="*/ 12192000 w 12192000"/>
              <a:gd name="connsiteY1" fmla="*/ 0 h 3918743"/>
              <a:gd name="connsiteX2" fmla="*/ 12188825 w 12192000"/>
              <a:gd name="connsiteY2" fmla="*/ 3898900 h 3918743"/>
              <a:gd name="connsiteX3" fmla="*/ 11626850 w 12192000"/>
              <a:gd name="connsiteY3" fmla="*/ 3898900 h 3918743"/>
              <a:gd name="connsiteX4" fmla="*/ 11626850 w 12192000"/>
              <a:gd name="connsiteY4" fmla="*/ 1590675 h 3918743"/>
              <a:gd name="connsiteX5" fmla="*/ 6199188 w 12192000"/>
              <a:gd name="connsiteY5" fmla="*/ 1587500 h 3918743"/>
              <a:gd name="connsiteX6" fmla="*/ 6200775 w 12192000"/>
              <a:gd name="connsiteY6" fmla="*/ 3918743 h 3918743"/>
              <a:gd name="connsiteX7" fmla="*/ 6004718 w 12192000"/>
              <a:gd name="connsiteY7" fmla="*/ 3912395 h 3918743"/>
              <a:gd name="connsiteX8" fmla="*/ 6010275 w 12192000"/>
              <a:gd name="connsiteY8" fmla="*/ 1589087 h 3918743"/>
              <a:gd name="connsiteX9" fmla="*/ 3370897 w 12192000"/>
              <a:gd name="connsiteY9" fmla="*/ 1586547 h 3918743"/>
              <a:gd name="connsiteX10" fmla="*/ 3370898 w 12192000"/>
              <a:gd name="connsiteY10" fmla="*/ 3918267 h 3918743"/>
              <a:gd name="connsiteX11" fmla="*/ 3187382 w 12192000"/>
              <a:gd name="connsiteY11" fmla="*/ 3915410 h 3918743"/>
              <a:gd name="connsiteX12" fmla="*/ 3189923 w 12192000"/>
              <a:gd name="connsiteY12" fmla="*/ 1590675 h 3918743"/>
              <a:gd name="connsiteX13" fmla="*/ 558800 w 12192000"/>
              <a:gd name="connsiteY13" fmla="*/ 1590675 h 3918743"/>
              <a:gd name="connsiteX14" fmla="*/ 555625 w 12192000"/>
              <a:gd name="connsiteY14" fmla="*/ 3908425 h 3918743"/>
              <a:gd name="connsiteX15" fmla="*/ 0 w 12192000"/>
              <a:gd name="connsiteY15" fmla="*/ 3908425 h 3918743"/>
              <a:gd name="connsiteX16" fmla="*/ 0 w 12192000"/>
              <a:gd name="connsiteY16" fmla="*/ 0 h 3918743"/>
              <a:gd name="connsiteX0" fmla="*/ 0 w 12192000"/>
              <a:gd name="connsiteY0" fmla="*/ 0 h 3918743"/>
              <a:gd name="connsiteX1" fmla="*/ 12192000 w 12192000"/>
              <a:gd name="connsiteY1" fmla="*/ 0 h 3918743"/>
              <a:gd name="connsiteX2" fmla="*/ 12188825 w 12192000"/>
              <a:gd name="connsiteY2" fmla="*/ 3898900 h 3918743"/>
              <a:gd name="connsiteX3" fmla="*/ 11626850 w 12192000"/>
              <a:gd name="connsiteY3" fmla="*/ 3898900 h 3918743"/>
              <a:gd name="connsiteX4" fmla="*/ 11626850 w 12192000"/>
              <a:gd name="connsiteY4" fmla="*/ 1590675 h 3918743"/>
              <a:gd name="connsiteX5" fmla="*/ 8824913 w 12192000"/>
              <a:gd name="connsiteY5" fmla="*/ 1590675 h 3918743"/>
              <a:gd name="connsiteX6" fmla="*/ 6199188 w 12192000"/>
              <a:gd name="connsiteY6" fmla="*/ 1587500 h 3918743"/>
              <a:gd name="connsiteX7" fmla="*/ 6200775 w 12192000"/>
              <a:gd name="connsiteY7" fmla="*/ 3918743 h 3918743"/>
              <a:gd name="connsiteX8" fmla="*/ 6004718 w 12192000"/>
              <a:gd name="connsiteY8" fmla="*/ 3912395 h 3918743"/>
              <a:gd name="connsiteX9" fmla="*/ 6010275 w 12192000"/>
              <a:gd name="connsiteY9" fmla="*/ 1589087 h 3918743"/>
              <a:gd name="connsiteX10" fmla="*/ 3370897 w 12192000"/>
              <a:gd name="connsiteY10" fmla="*/ 1586547 h 3918743"/>
              <a:gd name="connsiteX11" fmla="*/ 3370898 w 12192000"/>
              <a:gd name="connsiteY11" fmla="*/ 3918267 h 3918743"/>
              <a:gd name="connsiteX12" fmla="*/ 3187382 w 12192000"/>
              <a:gd name="connsiteY12" fmla="*/ 3915410 h 3918743"/>
              <a:gd name="connsiteX13" fmla="*/ 3189923 w 12192000"/>
              <a:gd name="connsiteY13" fmla="*/ 1590675 h 3918743"/>
              <a:gd name="connsiteX14" fmla="*/ 558800 w 12192000"/>
              <a:gd name="connsiteY14" fmla="*/ 1590675 h 3918743"/>
              <a:gd name="connsiteX15" fmla="*/ 555625 w 12192000"/>
              <a:gd name="connsiteY15" fmla="*/ 3908425 h 3918743"/>
              <a:gd name="connsiteX16" fmla="*/ 0 w 12192000"/>
              <a:gd name="connsiteY16" fmla="*/ 3908425 h 3918743"/>
              <a:gd name="connsiteX17" fmla="*/ 0 w 12192000"/>
              <a:gd name="connsiteY17" fmla="*/ 0 h 3918743"/>
              <a:gd name="connsiteX0" fmla="*/ 0 w 12192000"/>
              <a:gd name="connsiteY0" fmla="*/ 0 h 3918743"/>
              <a:gd name="connsiteX1" fmla="*/ 12192000 w 12192000"/>
              <a:gd name="connsiteY1" fmla="*/ 0 h 3918743"/>
              <a:gd name="connsiteX2" fmla="*/ 12188825 w 12192000"/>
              <a:gd name="connsiteY2" fmla="*/ 3898900 h 3918743"/>
              <a:gd name="connsiteX3" fmla="*/ 11626850 w 12192000"/>
              <a:gd name="connsiteY3" fmla="*/ 3898900 h 3918743"/>
              <a:gd name="connsiteX4" fmla="*/ 11626850 w 12192000"/>
              <a:gd name="connsiteY4" fmla="*/ 1590675 h 3918743"/>
              <a:gd name="connsiteX5" fmla="*/ 9410700 w 12192000"/>
              <a:gd name="connsiteY5" fmla="*/ 1590675 h 3918743"/>
              <a:gd name="connsiteX6" fmla="*/ 8824913 w 12192000"/>
              <a:gd name="connsiteY6" fmla="*/ 1590675 h 3918743"/>
              <a:gd name="connsiteX7" fmla="*/ 6199188 w 12192000"/>
              <a:gd name="connsiteY7" fmla="*/ 1587500 h 3918743"/>
              <a:gd name="connsiteX8" fmla="*/ 6200775 w 12192000"/>
              <a:gd name="connsiteY8" fmla="*/ 3918743 h 3918743"/>
              <a:gd name="connsiteX9" fmla="*/ 6004718 w 12192000"/>
              <a:gd name="connsiteY9" fmla="*/ 3912395 h 3918743"/>
              <a:gd name="connsiteX10" fmla="*/ 6010275 w 12192000"/>
              <a:gd name="connsiteY10" fmla="*/ 1589087 h 3918743"/>
              <a:gd name="connsiteX11" fmla="*/ 3370897 w 12192000"/>
              <a:gd name="connsiteY11" fmla="*/ 1586547 h 3918743"/>
              <a:gd name="connsiteX12" fmla="*/ 3370898 w 12192000"/>
              <a:gd name="connsiteY12" fmla="*/ 3918267 h 3918743"/>
              <a:gd name="connsiteX13" fmla="*/ 3187382 w 12192000"/>
              <a:gd name="connsiteY13" fmla="*/ 3915410 h 3918743"/>
              <a:gd name="connsiteX14" fmla="*/ 3189923 w 12192000"/>
              <a:gd name="connsiteY14" fmla="*/ 1590675 h 3918743"/>
              <a:gd name="connsiteX15" fmla="*/ 558800 w 12192000"/>
              <a:gd name="connsiteY15" fmla="*/ 1590675 h 3918743"/>
              <a:gd name="connsiteX16" fmla="*/ 555625 w 12192000"/>
              <a:gd name="connsiteY16" fmla="*/ 3908425 h 3918743"/>
              <a:gd name="connsiteX17" fmla="*/ 0 w 12192000"/>
              <a:gd name="connsiteY17" fmla="*/ 3908425 h 3918743"/>
              <a:gd name="connsiteX18" fmla="*/ 0 w 12192000"/>
              <a:gd name="connsiteY18" fmla="*/ 0 h 3918743"/>
              <a:gd name="connsiteX0" fmla="*/ 0 w 12192000"/>
              <a:gd name="connsiteY0" fmla="*/ 0 h 3918743"/>
              <a:gd name="connsiteX1" fmla="*/ 12192000 w 12192000"/>
              <a:gd name="connsiteY1" fmla="*/ 0 h 3918743"/>
              <a:gd name="connsiteX2" fmla="*/ 12188825 w 12192000"/>
              <a:gd name="connsiteY2" fmla="*/ 3898900 h 3918743"/>
              <a:gd name="connsiteX3" fmla="*/ 11626850 w 12192000"/>
              <a:gd name="connsiteY3" fmla="*/ 3898900 h 3918743"/>
              <a:gd name="connsiteX4" fmla="*/ 11626850 w 12192000"/>
              <a:gd name="connsiteY4" fmla="*/ 1590675 h 3918743"/>
              <a:gd name="connsiteX5" fmla="*/ 8824912 w 12192000"/>
              <a:gd name="connsiteY5" fmla="*/ 3676650 h 3918743"/>
              <a:gd name="connsiteX6" fmla="*/ 8824913 w 12192000"/>
              <a:gd name="connsiteY6" fmla="*/ 1590675 h 3918743"/>
              <a:gd name="connsiteX7" fmla="*/ 6199188 w 12192000"/>
              <a:gd name="connsiteY7" fmla="*/ 1587500 h 3918743"/>
              <a:gd name="connsiteX8" fmla="*/ 6200775 w 12192000"/>
              <a:gd name="connsiteY8" fmla="*/ 3918743 h 3918743"/>
              <a:gd name="connsiteX9" fmla="*/ 6004718 w 12192000"/>
              <a:gd name="connsiteY9" fmla="*/ 3912395 h 3918743"/>
              <a:gd name="connsiteX10" fmla="*/ 6010275 w 12192000"/>
              <a:gd name="connsiteY10" fmla="*/ 1589087 h 3918743"/>
              <a:gd name="connsiteX11" fmla="*/ 3370897 w 12192000"/>
              <a:gd name="connsiteY11" fmla="*/ 1586547 h 3918743"/>
              <a:gd name="connsiteX12" fmla="*/ 3370898 w 12192000"/>
              <a:gd name="connsiteY12" fmla="*/ 3918267 h 3918743"/>
              <a:gd name="connsiteX13" fmla="*/ 3187382 w 12192000"/>
              <a:gd name="connsiteY13" fmla="*/ 3915410 h 3918743"/>
              <a:gd name="connsiteX14" fmla="*/ 3189923 w 12192000"/>
              <a:gd name="connsiteY14" fmla="*/ 1590675 h 3918743"/>
              <a:gd name="connsiteX15" fmla="*/ 558800 w 12192000"/>
              <a:gd name="connsiteY15" fmla="*/ 1590675 h 3918743"/>
              <a:gd name="connsiteX16" fmla="*/ 555625 w 12192000"/>
              <a:gd name="connsiteY16" fmla="*/ 3908425 h 3918743"/>
              <a:gd name="connsiteX17" fmla="*/ 0 w 12192000"/>
              <a:gd name="connsiteY17" fmla="*/ 3908425 h 3918743"/>
              <a:gd name="connsiteX18" fmla="*/ 0 w 12192000"/>
              <a:gd name="connsiteY18" fmla="*/ 0 h 3918743"/>
              <a:gd name="connsiteX0" fmla="*/ 0 w 12192000"/>
              <a:gd name="connsiteY0" fmla="*/ 0 h 3918743"/>
              <a:gd name="connsiteX1" fmla="*/ 12192000 w 12192000"/>
              <a:gd name="connsiteY1" fmla="*/ 0 h 3918743"/>
              <a:gd name="connsiteX2" fmla="*/ 12188825 w 12192000"/>
              <a:gd name="connsiteY2" fmla="*/ 3898900 h 3918743"/>
              <a:gd name="connsiteX3" fmla="*/ 11626850 w 12192000"/>
              <a:gd name="connsiteY3" fmla="*/ 3898900 h 3918743"/>
              <a:gd name="connsiteX4" fmla="*/ 11626850 w 12192000"/>
              <a:gd name="connsiteY4" fmla="*/ 1590675 h 3918743"/>
              <a:gd name="connsiteX5" fmla="*/ 8824912 w 12192000"/>
              <a:gd name="connsiteY5" fmla="*/ 3905250 h 3918743"/>
              <a:gd name="connsiteX6" fmla="*/ 8824913 w 12192000"/>
              <a:gd name="connsiteY6" fmla="*/ 1590675 h 3918743"/>
              <a:gd name="connsiteX7" fmla="*/ 6199188 w 12192000"/>
              <a:gd name="connsiteY7" fmla="*/ 1587500 h 3918743"/>
              <a:gd name="connsiteX8" fmla="*/ 6200775 w 12192000"/>
              <a:gd name="connsiteY8" fmla="*/ 3918743 h 3918743"/>
              <a:gd name="connsiteX9" fmla="*/ 6004718 w 12192000"/>
              <a:gd name="connsiteY9" fmla="*/ 3912395 h 3918743"/>
              <a:gd name="connsiteX10" fmla="*/ 6010275 w 12192000"/>
              <a:gd name="connsiteY10" fmla="*/ 1589087 h 3918743"/>
              <a:gd name="connsiteX11" fmla="*/ 3370897 w 12192000"/>
              <a:gd name="connsiteY11" fmla="*/ 1586547 h 3918743"/>
              <a:gd name="connsiteX12" fmla="*/ 3370898 w 12192000"/>
              <a:gd name="connsiteY12" fmla="*/ 3918267 h 3918743"/>
              <a:gd name="connsiteX13" fmla="*/ 3187382 w 12192000"/>
              <a:gd name="connsiteY13" fmla="*/ 3915410 h 3918743"/>
              <a:gd name="connsiteX14" fmla="*/ 3189923 w 12192000"/>
              <a:gd name="connsiteY14" fmla="*/ 1590675 h 3918743"/>
              <a:gd name="connsiteX15" fmla="*/ 558800 w 12192000"/>
              <a:gd name="connsiteY15" fmla="*/ 1590675 h 3918743"/>
              <a:gd name="connsiteX16" fmla="*/ 555625 w 12192000"/>
              <a:gd name="connsiteY16" fmla="*/ 3908425 h 3918743"/>
              <a:gd name="connsiteX17" fmla="*/ 0 w 12192000"/>
              <a:gd name="connsiteY17" fmla="*/ 3908425 h 3918743"/>
              <a:gd name="connsiteX18" fmla="*/ 0 w 12192000"/>
              <a:gd name="connsiteY18" fmla="*/ 0 h 3918743"/>
              <a:gd name="connsiteX0" fmla="*/ 0 w 12192000"/>
              <a:gd name="connsiteY0" fmla="*/ 0 h 3918743"/>
              <a:gd name="connsiteX1" fmla="*/ 12192000 w 12192000"/>
              <a:gd name="connsiteY1" fmla="*/ 0 h 3918743"/>
              <a:gd name="connsiteX2" fmla="*/ 12188825 w 12192000"/>
              <a:gd name="connsiteY2" fmla="*/ 3898900 h 3918743"/>
              <a:gd name="connsiteX3" fmla="*/ 11626850 w 12192000"/>
              <a:gd name="connsiteY3" fmla="*/ 3898900 h 3918743"/>
              <a:gd name="connsiteX4" fmla="*/ 11626850 w 12192000"/>
              <a:gd name="connsiteY4" fmla="*/ 1590675 h 3918743"/>
              <a:gd name="connsiteX5" fmla="*/ 9601200 w 12192000"/>
              <a:gd name="connsiteY5" fmla="*/ 3257550 h 3918743"/>
              <a:gd name="connsiteX6" fmla="*/ 8824912 w 12192000"/>
              <a:gd name="connsiteY6" fmla="*/ 3905250 h 3918743"/>
              <a:gd name="connsiteX7" fmla="*/ 8824913 w 12192000"/>
              <a:gd name="connsiteY7" fmla="*/ 1590675 h 3918743"/>
              <a:gd name="connsiteX8" fmla="*/ 6199188 w 12192000"/>
              <a:gd name="connsiteY8" fmla="*/ 1587500 h 3918743"/>
              <a:gd name="connsiteX9" fmla="*/ 6200775 w 12192000"/>
              <a:gd name="connsiteY9" fmla="*/ 3918743 h 3918743"/>
              <a:gd name="connsiteX10" fmla="*/ 6004718 w 12192000"/>
              <a:gd name="connsiteY10" fmla="*/ 3912395 h 3918743"/>
              <a:gd name="connsiteX11" fmla="*/ 6010275 w 12192000"/>
              <a:gd name="connsiteY11" fmla="*/ 1589087 h 3918743"/>
              <a:gd name="connsiteX12" fmla="*/ 3370897 w 12192000"/>
              <a:gd name="connsiteY12" fmla="*/ 1586547 h 3918743"/>
              <a:gd name="connsiteX13" fmla="*/ 3370898 w 12192000"/>
              <a:gd name="connsiteY13" fmla="*/ 3918267 h 3918743"/>
              <a:gd name="connsiteX14" fmla="*/ 3187382 w 12192000"/>
              <a:gd name="connsiteY14" fmla="*/ 3915410 h 3918743"/>
              <a:gd name="connsiteX15" fmla="*/ 3189923 w 12192000"/>
              <a:gd name="connsiteY15" fmla="*/ 1590675 h 3918743"/>
              <a:gd name="connsiteX16" fmla="*/ 558800 w 12192000"/>
              <a:gd name="connsiteY16" fmla="*/ 1590675 h 3918743"/>
              <a:gd name="connsiteX17" fmla="*/ 555625 w 12192000"/>
              <a:gd name="connsiteY17" fmla="*/ 3908425 h 3918743"/>
              <a:gd name="connsiteX18" fmla="*/ 0 w 12192000"/>
              <a:gd name="connsiteY18" fmla="*/ 3908425 h 3918743"/>
              <a:gd name="connsiteX19" fmla="*/ 0 w 12192000"/>
              <a:gd name="connsiteY19" fmla="*/ 0 h 3918743"/>
              <a:gd name="connsiteX0" fmla="*/ 0 w 12192000"/>
              <a:gd name="connsiteY0" fmla="*/ 0 h 3918743"/>
              <a:gd name="connsiteX1" fmla="*/ 12192000 w 12192000"/>
              <a:gd name="connsiteY1" fmla="*/ 0 h 3918743"/>
              <a:gd name="connsiteX2" fmla="*/ 12188825 w 12192000"/>
              <a:gd name="connsiteY2" fmla="*/ 3898900 h 3918743"/>
              <a:gd name="connsiteX3" fmla="*/ 11626850 w 12192000"/>
              <a:gd name="connsiteY3" fmla="*/ 3898900 h 3918743"/>
              <a:gd name="connsiteX4" fmla="*/ 11626850 w 12192000"/>
              <a:gd name="connsiteY4" fmla="*/ 1590675 h 3918743"/>
              <a:gd name="connsiteX5" fmla="*/ 8996363 w 12192000"/>
              <a:gd name="connsiteY5" fmla="*/ 3905250 h 3918743"/>
              <a:gd name="connsiteX6" fmla="*/ 8824912 w 12192000"/>
              <a:gd name="connsiteY6" fmla="*/ 3905250 h 3918743"/>
              <a:gd name="connsiteX7" fmla="*/ 8824913 w 12192000"/>
              <a:gd name="connsiteY7" fmla="*/ 1590675 h 3918743"/>
              <a:gd name="connsiteX8" fmla="*/ 6199188 w 12192000"/>
              <a:gd name="connsiteY8" fmla="*/ 1587500 h 3918743"/>
              <a:gd name="connsiteX9" fmla="*/ 6200775 w 12192000"/>
              <a:gd name="connsiteY9" fmla="*/ 3918743 h 3918743"/>
              <a:gd name="connsiteX10" fmla="*/ 6004718 w 12192000"/>
              <a:gd name="connsiteY10" fmla="*/ 3912395 h 3918743"/>
              <a:gd name="connsiteX11" fmla="*/ 6010275 w 12192000"/>
              <a:gd name="connsiteY11" fmla="*/ 1589087 h 3918743"/>
              <a:gd name="connsiteX12" fmla="*/ 3370897 w 12192000"/>
              <a:gd name="connsiteY12" fmla="*/ 1586547 h 3918743"/>
              <a:gd name="connsiteX13" fmla="*/ 3370898 w 12192000"/>
              <a:gd name="connsiteY13" fmla="*/ 3918267 h 3918743"/>
              <a:gd name="connsiteX14" fmla="*/ 3187382 w 12192000"/>
              <a:gd name="connsiteY14" fmla="*/ 3915410 h 3918743"/>
              <a:gd name="connsiteX15" fmla="*/ 3189923 w 12192000"/>
              <a:gd name="connsiteY15" fmla="*/ 1590675 h 3918743"/>
              <a:gd name="connsiteX16" fmla="*/ 558800 w 12192000"/>
              <a:gd name="connsiteY16" fmla="*/ 1590675 h 3918743"/>
              <a:gd name="connsiteX17" fmla="*/ 555625 w 12192000"/>
              <a:gd name="connsiteY17" fmla="*/ 3908425 h 3918743"/>
              <a:gd name="connsiteX18" fmla="*/ 0 w 12192000"/>
              <a:gd name="connsiteY18" fmla="*/ 3908425 h 3918743"/>
              <a:gd name="connsiteX19" fmla="*/ 0 w 12192000"/>
              <a:gd name="connsiteY19" fmla="*/ 0 h 3918743"/>
              <a:gd name="connsiteX0" fmla="*/ 0 w 12192000"/>
              <a:gd name="connsiteY0" fmla="*/ 0 h 3918743"/>
              <a:gd name="connsiteX1" fmla="*/ 12192000 w 12192000"/>
              <a:gd name="connsiteY1" fmla="*/ 0 h 3918743"/>
              <a:gd name="connsiteX2" fmla="*/ 12188825 w 12192000"/>
              <a:gd name="connsiteY2" fmla="*/ 3898900 h 3918743"/>
              <a:gd name="connsiteX3" fmla="*/ 11626850 w 12192000"/>
              <a:gd name="connsiteY3" fmla="*/ 3898900 h 3918743"/>
              <a:gd name="connsiteX4" fmla="*/ 11626850 w 12192000"/>
              <a:gd name="connsiteY4" fmla="*/ 1590675 h 3918743"/>
              <a:gd name="connsiteX5" fmla="*/ 10010775 w 12192000"/>
              <a:gd name="connsiteY5" fmla="*/ 3005138 h 3918743"/>
              <a:gd name="connsiteX6" fmla="*/ 8996363 w 12192000"/>
              <a:gd name="connsiteY6" fmla="*/ 3905250 h 3918743"/>
              <a:gd name="connsiteX7" fmla="*/ 8824912 w 12192000"/>
              <a:gd name="connsiteY7" fmla="*/ 3905250 h 3918743"/>
              <a:gd name="connsiteX8" fmla="*/ 8824913 w 12192000"/>
              <a:gd name="connsiteY8" fmla="*/ 1590675 h 3918743"/>
              <a:gd name="connsiteX9" fmla="*/ 6199188 w 12192000"/>
              <a:gd name="connsiteY9" fmla="*/ 1587500 h 3918743"/>
              <a:gd name="connsiteX10" fmla="*/ 6200775 w 12192000"/>
              <a:gd name="connsiteY10" fmla="*/ 3918743 h 3918743"/>
              <a:gd name="connsiteX11" fmla="*/ 6004718 w 12192000"/>
              <a:gd name="connsiteY11" fmla="*/ 3912395 h 3918743"/>
              <a:gd name="connsiteX12" fmla="*/ 6010275 w 12192000"/>
              <a:gd name="connsiteY12" fmla="*/ 1589087 h 3918743"/>
              <a:gd name="connsiteX13" fmla="*/ 3370897 w 12192000"/>
              <a:gd name="connsiteY13" fmla="*/ 1586547 h 3918743"/>
              <a:gd name="connsiteX14" fmla="*/ 3370898 w 12192000"/>
              <a:gd name="connsiteY14" fmla="*/ 3918267 h 3918743"/>
              <a:gd name="connsiteX15" fmla="*/ 3187382 w 12192000"/>
              <a:gd name="connsiteY15" fmla="*/ 3915410 h 3918743"/>
              <a:gd name="connsiteX16" fmla="*/ 3189923 w 12192000"/>
              <a:gd name="connsiteY16" fmla="*/ 1590675 h 3918743"/>
              <a:gd name="connsiteX17" fmla="*/ 558800 w 12192000"/>
              <a:gd name="connsiteY17" fmla="*/ 1590675 h 3918743"/>
              <a:gd name="connsiteX18" fmla="*/ 555625 w 12192000"/>
              <a:gd name="connsiteY18" fmla="*/ 3908425 h 3918743"/>
              <a:gd name="connsiteX19" fmla="*/ 0 w 12192000"/>
              <a:gd name="connsiteY19" fmla="*/ 3908425 h 3918743"/>
              <a:gd name="connsiteX20" fmla="*/ 0 w 12192000"/>
              <a:gd name="connsiteY20" fmla="*/ 0 h 3918743"/>
              <a:gd name="connsiteX0" fmla="*/ 0 w 12192000"/>
              <a:gd name="connsiteY0" fmla="*/ 0 h 3918743"/>
              <a:gd name="connsiteX1" fmla="*/ 12192000 w 12192000"/>
              <a:gd name="connsiteY1" fmla="*/ 0 h 3918743"/>
              <a:gd name="connsiteX2" fmla="*/ 12188825 w 12192000"/>
              <a:gd name="connsiteY2" fmla="*/ 3898900 h 3918743"/>
              <a:gd name="connsiteX3" fmla="*/ 11626850 w 12192000"/>
              <a:gd name="connsiteY3" fmla="*/ 3898900 h 3918743"/>
              <a:gd name="connsiteX4" fmla="*/ 11626850 w 12192000"/>
              <a:gd name="connsiteY4" fmla="*/ 1590675 h 3918743"/>
              <a:gd name="connsiteX5" fmla="*/ 9001125 w 12192000"/>
              <a:gd name="connsiteY5" fmla="*/ 1595438 h 3918743"/>
              <a:gd name="connsiteX6" fmla="*/ 8996363 w 12192000"/>
              <a:gd name="connsiteY6" fmla="*/ 3905250 h 3918743"/>
              <a:gd name="connsiteX7" fmla="*/ 8824912 w 12192000"/>
              <a:gd name="connsiteY7" fmla="*/ 3905250 h 3918743"/>
              <a:gd name="connsiteX8" fmla="*/ 8824913 w 12192000"/>
              <a:gd name="connsiteY8" fmla="*/ 1590675 h 3918743"/>
              <a:gd name="connsiteX9" fmla="*/ 6199188 w 12192000"/>
              <a:gd name="connsiteY9" fmla="*/ 1587500 h 3918743"/>
              <a:gd name="connsiteX10" fmla="*/ 6200775 w 12192000"/>
              <a:gd name="connsiteY10" fmla="*/ 3918743 h 3918743"/>
              <a:gd name="connsiteX11" fmla="*/ 6004718 w 12192000"/>
              <a:gd name="connsiteY11" fmla="*/ 3912395 h 3918743"/>
              <a:gd name="connsiteX12" fmla="*/ 6010275 w 12192000"/>
              <a:gd name="connsiteY12" fmla="*/ 1589087 h 3918743"/>
              <a:gd name="connsiteX13" fmla="*/ 3370897 w 12192000"/>
              <a:gd name="connsiteY13" fmla="*/ 1586547 h 3918743"/>
              <a:gd name="connsiteX14" fmla="*/ 3370898 w 12192000"/>
              <a:gd name="connsiteY14" fmla="*/ 3918267 h 3918743"/>
              <a:gd name="connsiteX15" fmla="*/ 3187382 w 12192000"/>
              <a:gd name="connsiteY15" fmla="*/ 3915410 h 3918743"/>
              <a:gd name="connsiteX16" fmla="*/ 3189923 w 12192000"/>
              <a:gd name="connsiteY16" fmla="*/ 1590675 h 3918743"/>
              <a:gd name="connsiteX17" fmla="*/ 558800 w 12192000"/>
              <a:gd name="connsiteY17" fmla="*/ 1590675 h 3918743"/>
              <a:gd name="connsiteX18" fmla="*/ 555625 w 12192000"/>
              <a:gd name="connsiteY18" fmla="*/ 3908425 h 3918743"/>
              <a:gd name="connsiteX19" fmla="*/ 0 w 12192000"/>
              <a:gd name="connsiteY19" fmla="*/ 3908425 h 3918743"/>
              <a:gd name="connsiteX20" fmla="*/ 0 w 12192000"/>
              <a:gd name="connsiteY20" fmla="*/ 0 h 3918743"/>
              <a:gd name="connsiteX0" fmla="*/ 0 w 12192000"/>
              <a:gd name="connsiteY0" fmla="*/ 0 h 3918267"/>
              <a:gd name="connsiteX1" fmla="*/ 12192000 w 12192000"/>
              <a:gd name="connsiteY1" fmla="*/ 0 h 3918267"/>
              <a:gd name="connsiteX2" fmla="*/ 12188825 w 12192000"/>
              <a:gd name="connsiteY2" fmla="*/ 3898900 h 3918267"/>
              <a:gd name="connsiteX3" fmla="*/ 11626850 w 12192000"/>
              <a:gd name="connsiteY3" fmla="*/ 3898900 h 3918267"/>
              <a:gd name="connsiteX4" fmla="*/ 11626850 w 12192000"/>
              <a:gd name="connsiteY4" fmla="*/ 1590675 h 3918267"/>
              <a:gd name="connsiteX5" fmla="*/ 9001125 w 12192000"/>
              <a:gd name="connsiteY5" fmla="*/ 1595438 h 3918267"/>
              <a:gd name="connsiteX6" fmla="*/ 8996363 w 12192000"/>
              <a:gd name="connsiteY6" fmla="*/ 3905250 h 3918267"/>
              <a:gd name="connsiteX7" fmla="*/ 8824912 w 12192000"/>
              <a:gd name="connsiteY7" fmla="*/ 3905250 h 3918267"/>
              <a:gd name="connsiteX8" fmla="*/ 8824913 w 12192000"/>
              <a:gd name="connsiteY8" fmla="*/ 1590675 h 3918267"/>
              <a:gd name="connsiteX9" fmla="*/ 6199188 w 12192000"/>
              <a:gd name="connsiteY9" fmla="*/ 1587500 h 3918267"/>
              <a:gd name="connsiteX10" fmla="*/ 6200775 w 12192000"/>
              <a:gd name="connsiteY10" fmla="*/ 3909218 h 3918267"/>
              <a:gd name="connsiteX11" fmla="*/ 6004718 w 12192000"/>
              <a:gd name="connsiteY11" fmla="*/ 3912395 h 3918267"/>
              <a:gd name="connsiteX12" fmla="*/ 6010275 w 12192000"/>
              <a:gd name="connsiteY12" fmla="*/ 1589087 h 3918267"/>
              <a:gd name="connsiteX13" fmla="*/ 3370897 w 12192000"/>
              <a:gd name="connsiteY13" fmla="*/ 1586547 h 3918267"/>
              <a:gd name="connsiteX14" fmla="*/ 3370898 w 12192000"/>
              <a:gd name="connsiteY14" fmla="*/ 3918267 h 3918267"/>
              <a:gd name="connsiteX15" fmla="*/ 3187382 w 12192000"/>
              <a:gd name="connsiteY15" fmla="*/ 3915410 h 3918267"/>
              <a:gd name="connsiteX16" fmla="*/ 3189923 w 12192000"/>
              <a:gd name="connsiteY16" fmla="*/ 1590675 h 3918267"/>
              <a:gd name="connsiteX17" fmla="*/ 558800 w 12192000"/>
              <a:gd name="connsiteY17" fmla="*/ 1590675 h 3918267"/>
              <a:gd name="connsiteX18" fmla="*/ 555625 w 12192000"/>
              <a:gd name="connsiteY18" fmla="*/ 3908425 h 3918267"/>
              <a:gd name="connsiteX19" fmla="*/ 0 w 12192000"/>
              <a:gd name="connsiteY19" fmla="*/ 3908425 h 3918267"/>
              <a:gd name="connsiteX20" fmla="*/ 0 w 12192000"/>
              <a:gd name="connsiteY20" fmla="*/ 0 h 3918267"/>
              <a:gd name="connsiteX0" fmla="*/ 0 w 12192000"/>
              <a:gd name="connsiteY0" fmla="*/ 0 h 3918267"/>
              <a:gd name="connsiteX1" fmla="*/ 12192000 w 12192000"/>
              <a:gd name="connsiteY1" fmla="*/ 0 h 3918267"/>
              <a:gd name="connsiteX2" fmla="*/ 12188825 w 12192000"/>
              <a:gd name="connsiteY2" fmla="*/ 3898900 h 3918267"/>
              <a:gd name="connsiteX3" fmla="*/ 11626850 w 12192000"/>
              <a:gd name="connsiteY3" fmla="*/ 3898900 h 3918267"/>
              <a:gd name="connsiteX4" fmla="*/ 11626850 w 12192000"/>
              <a:gd name="connsiteY4" fmla="*/ 1590675 h 3918267"/>
              <a:gd name="connsiteX5" fmla="*/ 9001125 w 12192000"/>
              <a:gd name="connsiteY5" fmla="*/ 1595438 h 3918267"/>
              <a:gd name="connsiteX6" fmla="*/ 8996363 w 12192000"/>
              <a:gd name="connsiteY6" fmla="*/ 3905250 h 3918267"/>
              <a:gd name="connsiteX7" fmla="*/ 8824912 w 12192000"/>
              <a:gd name="connsiteY7" fmla="*/ 3905250 h 3918267"/>
              <a:gd name="connsiteX8" fmla="*/ 8824913 w 12192000"/>
              <a:gd name="connsiteY8" fmla="*/ 1590675 h 3918267"/>
              <a:gd name="connsiteX9" fmla="*/ 6199188 w 12192000"/>
              <a:gd name="connsiteY9" fmla="*/ 1587500 h 3918267"/>
              <a:gd name="connsiteX10" fmla="*/ 6200775 w 12192000"/>
              <a:gd name="connsiteY10" fmla="*/ 3912393 h 3918267"/>
              <a:gd name="connsiteX11" fmla="*/ 6004718 w 12192000"/>
              <a:gd name="connsiteY11" fmla="*/ 3912395 h 3918267"/>
              <a:gd name="connsiteX12" fmla="*/ 6010275 w 12192000"/>
              <a:gd name="connsiteY12" fmla="*/ 1589087 h 3918267"/>
              <a:gd name="connsiteX13" fmla="*/ 3370897 w 12192000"/>
              <a:gd name="connsiteY13" fmla="*/ 1586547 h 3918267"/>
              <a:gd name="connsiteX14" fmla="*/ 3370898 w 12192000"/>
              <a:gd name="connsiteY14" fmla="*/ 3918267 h 3918267"/>
              <a:gd name="connsiteX15" fmla="*/ 3187382 w 12192000"/>
              <a:gd name="connsiteY15" fmla="*/ 3915410 h 3918267"/>
              <a:gd name="connsiteX16" fmla="*/ 3189923 w 12192000"/>
              <a:gd name="connsiteY16" fmla="*/ 1590675 h 3918267"/>
              <a:gd name="connsiteX17" fmla="*/ 558800 w 12192000"/>
              <a:gd name="connsiteY17" fmla="*/ 1590675 h 3918267"/>
              <a:gd name="connsiteX18" fmla="*/ 555625 w 12192000"/>
              <a:gd name="connsiteY18" fmla="*/ 3908425 h 3918267"/>
              <a:gd name="connsiteX19" fmla="*/ 0 w 12192000"/>
              <a:gd name="connsiteY19" fmla="*/ 3908425 h 3918267"/>
              <a:gd name="connsiteX20" fmla="*/ 0 w 12192000"/>
              <a:gd name="connsiteY20" fmla="*/ 0 h 3918267"/>
              <a:gd name="connsiteX0" fmla="*/ 3175 w 12195175"/>
              <a:gd name="connsiteY0" fmla="*/ 0 h 3918267"/>
              <a:gd name="connsiteX1" fmla="*/ 12195175 w 12195175"/>
              <a:gd name="connsiteY1" fmla="*/ 0 h 3918267"/>
              <a:gd name="connsiteX2" fmla="*/ 12192000 w 12195175"/>
              <a:gd name="connsiteY2" fmla="*/ 3898900 h 3918267"/>
              <a:gd name="connsiteX3" fmla="*/ 11630025 w 12195175"/>
              <a:gd name="connsiteY3" fmla="*/ 3898900 h 3918267"/>
              <a:gd name="connsiteX4" fmla="*/ 11630025 w 12195175"/>
              <a:gd name="connsiteY4" fmla="*/ 1590675 h 3918267"/>
              <a:gd name="connsiteX5" fmla="*/ 9004300 w 12195175"/>
              <a:gd name="connsiteY5" fmla="*/ 1595438 h 3918267"/>
              <a:gd name="connsiteX6" fmla="*/ 8999538 w 12195175"/>
              <a:gd name="connsiteY6" fmla="*/ 3905250 h 3918267"/>
              <a:gd name="connsiteX7" fmla="*/ 8828087 w 12195175"/>
              <a:gd name="connsiteY7" fmla="*/ 3905250 h 3918267"/>
              <a:gd name="connsiteX8" fmla="*/ 8828088 w 12195175"/>
              <a:gd name="connsiteY8" fmla="*/ 1590675 h 3918267"/>
              <a:gd name="connsiteX9" fmla="*/ 6202363 w 12195175"/>
              <a:gd name="connsiteY9" fmla="*/ 1587500 h 3918267"/>
              <a:gd name="connsiteX10" fmla="*/ 6203950 w 12195175"/>
              <a:gd name="connsiteY10" fmla="*/ 3912393 h 3918267"/>
              <a:gd name="connsiteX11" fmla="*/ 6007893 w 12195175"/>
              <a:gd name="connsiteY11" fmla="*/ 3912395 h 3918267"/>
              <a:gd name="connsiteX12" fmla="*/ 6013450 w 12195175"/>
              <a:gd name="connsiteY12" fmla="*/ 1589087 h 3918267"/>
              <a:gd name="connsiteX13" fmla="*/ 3374072 w 12195175"/>
              <a:gd name="connsiteY13" fmla="*/ 1586547 h 3918267"/>
              <a:gd name="connsiteX14" fmla="*/ 3374073 w 12195175"/>
              <a:gd name="connsiteY14" fmla="*/ 3918267 h 3918267"/>
              <a:gd name="connsiteX15" fmla="*/ 3190557 w 12195175"/>
              <a:gd name="connsiteY15" fmla="*/ 3915410 h 3918267"/>
              <a:gd name="connsiteX16" fmla="*/ 3193098 w 12195175"/>
              <a:gd name="connsiteY16" fmla="*/ 1590675 h 3918267"/>
              <a:gd name="connsiteX17" fmla="*/ 561975 w 12195175"/>
              <a:gd name="connsiteY17" fmla="*/ 1590675 h 3918267"/>
              <a:gd name="connsiteX18" fmla="*/ 558800 w 12195175"/>
              <a:gd name="connsiteY18" fmla="*/ 3908425 h 3918267"/>
              <a:gd name="connsiteX19" fmla="*/ 0 w 12195175"/>
              <a:gd name="connsiteY19" fmla="*/ 3886200 h 3918267"/>
              <a:gd name="connsiteX20" fmla="*/ 3175 w 12195175"/>
              <a:gd name="connsiteY20" fmla="*/ 0 h 3918267"/>
              <a:gd name="connsiteX0" fmla="*/ 3175 w 12195175"/>
              <a:gd name="connsiteY0" fmla="*/ 0 h 3918267"/>
              <a:gd name="connsiteX1" fmla="*/ 12195175 w 12195175"/>
              <a:gd name="connsiteY1" fmla="*/ 0 h 3918267"/>
              <a:gd name="connsiteX2" fmla="*/ 12192000 w 12195175"/>
              <a:gd name="connsiteY2" fmla="*/ 3898900 h 3918267"/>
              <a:gd name="connsiteX3" fmla="*/ 11630025 w 12195175"/>
              <a:gd name="connsiteY3" fmla="*/ 3898900 h 3918267"/>
              <a:gd name="connsiteX4" fmla="*/ 11630025 w 12195175"/>
              <a:gd name="connsiteY4" fmla="*/ 1590675 h 3918267"/>
              <a:gd name="connsiteX5" fmla="*/ 9004300 w 12195175"/>
              <a:gd name="connsiteY5" fmla="*/ 1595438 h 3918267"/>
              <a:gd name="connsiteX6" fmla="*/ 8999538 w 12195175"/>
              <a:gd name="connsiteY6" fmla="*/ 3905250 h 3918267"/>
              <a:gd name="connsiteX7" fmla="*/ 8828087 w 12195175"/>
              <a:gd name="connsiteY7" fmla="*/ 3905250 h 3918267"/>
              <a:gd name="connsiteX8" fmla="*/ 8828088 w 12195175"/>
              <a:gd name="connsiteY8" fmla="*/ 1590675 h 3918267"/>
              <a:gd name="connsiteX9" fmla="*/ 6202363 w 12195175"/>
              <a:gd name="connsiteY9" fmla="*/ 1587500 h 3918267"/>
              <a:gd name="connsiteX10" fmla="*/ 6203950 w 12195175"/>
              <a:gd name="connsiteY10" fmla="*/ 3912393 h 3918267"/>
              <a:gd name="connsiteX11" fmla="*/ 6007893 w 12195175"/>
              <a:gd name="connsiteY11" fmla="*/ 3912395 h 3918267"/>
              <a:gd name="connsiteX12" fmla="*/ 6013450 w 12195175"/>
              <a:gd name="connsiteY12" fmla="*/ 1589087 h 3918267"/>
              <a:gd name="connsiteX13" fmla="*/ 3374072 w 12195175"/>
              <a:gd name="connsiteY13" fmla="*/ 1586547 h 3918267"/>
              <a:gd name="connsiteX14" fmla="*/ 3374073 w 12195175"/>
              <a:gd name="connsiteY14" fmla="*/ 3918267 h 3918267"/>
              <a:gd name="connsiteX15" fmla="*/ 3190557 w 12195175"/>
              <a:gd name="connsiteY15" fmla="*/ 3915410 h 3918267"/>
              <a:gd name="connsiteX16" fmla="*/ 3193098 w 12195175"/>
              <a:gd name="connsiteY16" fmla="*/ 1590675 h 3918267"/>
              <a:gd name="connsiteX17" fmla="*/ 561975 w 12195175"/>
              <a:gd name="connsiteY17" fmla="*/ 1590675 h 3918267"/>
              <a:gd name="connsiteX18" fmla="*/ 555625 w 12195175"/>
              <a:gd name="connsiteY18" fmla="*/ 3886200 h 3918267"/>
              <a:gd name="connsiteX19" fmla="*/ 0 w 12195175"/>
              <a:gd name="connsiteY19" fmla="*/ 3886200 h 3918267"/>
              <a:gd name="connsiteX20" fmla="*/ 3175 w 12195175"/>
              <a:gd name="connsiteY20" fmla="*/ 0 h 3918267"/>
              <a:gd name="connsiteX0" fmla="*/ 3175 w 12195175"/>
              <a:gd name="connsiteY0" fmla="*/ 0 h 3918267"/>
              <a:gd name="connsiteX1" fmla="*/ 12195175 w 12195175"/>
              <a:gd name="connsiteY1" fmla="*/ 0 h 3918267"/>
              <a:gd name="connsiteX2" fmla="*/ 12192000 w 12195175"/>
              <a:gd name="connsiteY2" fmla="*/ 3898900 h 3918267"/>
              <a:gd name="connsiteX3" fmla="*/ 11630025 w 12195175"/>
              <a:gd name="connsiteY3" fmla="*/ 3898900 h 3918267"/>
              <a:gd name="connsiteX4" fmla="*/ 11630025 w 12195175"/>
              <a:gd name="connsiteY4" fmla="*/ 1590675 h 3918267"/>
              <a:gd name="connsiteX5" fmla="*/ 9004300 w 12195175"/>
              <a:gd name="connsiteY5" fmla="*/ 1595438 h 3918267"/>
              <a:gd name="connsiteX6" fmla="*/ 8999538 w 12195175"/>
              <a:gd name="connsiteY6" fmla="*/ 3905250 h 3918267"/>
              <a:gd name="connsiteX7" fmla="*/ 8828087 w 12195175"/>
              <a:gd name="connsiteY7" fmla="*/ 3905250 h 3918267"/>
              <a:gd name="connsiteX8" fmla="*/ 8828088 w 12195175"/>
              <a:gd name="connsiteY8" fmla="*/ 1590675 h 3918267"/>
              <a:gd name="connsiteX9" fmla="*/ 6202363 w 12195175"/>
              <a:gd name="connsiteY9" fmla="*/ 1587500 h 3918267"/>
              <a:gd name="connsiteX10" fmla="*/ 6203950 w 12195175"/>
              <a:gd name="connsiteY10" fmla="*/ 3912393 h 3918267"/>
              <a:gd name="connsiteX11" fmla="*/ 6007893 w 12195175"/>
              <a:gd name="connsiteY11" fmla="*/ 3912395 h 3918267"/>
              <a:gd name="connsiteX12" fmla="*/ 6013450 w 12195175"/>
              <a:gd name="connsiteY12" fmla="*/ 1589087 h 3918267"/>
              <a:gd name="connsiteX13" fmla="*/ 3374072 w 12195175"/>
              <a:gd name="connsiteY13" fmla="*/ 1586547 h 3918267"/>
              <a:gd name="connsiteX14" fmla="*/ 3374073 w 12195175"/>
              <a:gd name="connsiteY14" fmla="*/ 3918267 h 3918267"/>
              <a:gd name="connsiteX15" fmla="*/ 3190557 w 12195175"/>
              <a:gd name="connsiteY15" fmla="*/ 3915410 h 3918267"/>
              <a:gd name="connsiteX16" fmla="*/ 3193098 w 12195175"/>
              <a:gd name="connsiteY16" fmla="*/ 1590675 h 3918267"/>
              <a:gd name="connsiteX17" fmla="*/ 552450 w 12195175"/>
              <a:gd name="connsiteY17" fmla="*/ 1578769 h 3918267"/>
              <a:gd name="connsiteX18" fmla="*/ 555625 w 12195175"/>
              <a:gd name="connsiteY18" fmla="*/ 3886200 h 3918267"/>
              <a:gd name="connsiteX19" fmla="*/ 0 w 12195175"/>
              <a:gd name="connsiteY19" fmla="*/ 3886200 h 3918267"/>
              <a:gd name="connsiteX20" fmla="*/ 3175 w 12195175"/>
              <a:gd name="connsiteY20" fmla="*/ 0 h 3918267"/>
              <a:gd name="connsiteX0" fmla="*/ 3175 w 12195175"/>
              <a:gd name="connsiteY0" fmla="*/ 0 h 3918267"/>
              <a:gd name="connsiteX1" fmla="*/ 12195175 w 12195175"/>
              <a:gd name="connsiteY1" fmla="*/ 0 h 3918267"/>
              <a:gd name="connsiteX2" fmla="*/ 12192000 w 12195175"/>
              <a:gd name="connsiteY2" fmla="*/ 3898900 h 3918267"/>
              <a:gd name="connsiteX3" fmla="*/ 11630025 w 12195175"/>
              <a:gd name="connsiteY3" fmla="*/ 3898900 h 3918267"/>
              <a:gd name="connsiteX4" fmla="*/ 11630025 w 12195175"/>
              <a:gd name="connsiteY4" fmla="*/ 1590675 h 3918267"/>
              <a:gd name="connsiteX5" fmla="*/ 9004300 w 12195175"/>
              <a:gd name="connsiteY5" fmla="*/ 1595438 h 3918267"/>
              <a:gd name="connsiteX6" fmla="*/ 8999538 w 12195175"/>
              <a:gd name="connsiteY6" fmla="*/ 3905250 h 3918267"/>
              <a:gd name="connsiteX7" fmla="*/ 8828087 w 12195175"/>
              <a:gd name="connsiteY7" fmla="*/ 3905250 h 3918267"/>
              <a:gd name="connsiteX8" fmla="*/ 8828088 w 12195175"/>
              <a:gd name="connsiteY8" fmla="*/ 1590675 h 3918267"/>
              <a:gd name="connsiteX9" fmla="*/ 6202363 w 12195175"/>
              <a:gd name="connsiteY9" fmla="*/ 1587500 h 3918267"/>
              <a:gd name="connsiteX10" fmla="*/ 6203950 w 12195175"/>
              <a:gd name="connsiteY10" fmla="*/ 3912393 h 3918267"/>
              <a:gd name="connsiteX11" fmla="*/ 6007893 w 12195175"/>
              <a:gd name="connsiteY11" fmla="*/ 3912395 h 3918267"/>
              <a:gd name="connsiteX12" fmla="*/ 6013450 w 12195175"/>
              <a:gd name="connsiteY12" fmla="*/ 1577181 h 3918267"/>
              <a:gd name="connsiteX13" fmla="*/ 3374072 w 12195175"/>
              <a:gd name="connsiteY13" fmla="*/ 1586547 h 3918267"/>
              <a:gd name="connsiteX14" fmla="*/ 3374073 w 12195175"/>
              <a:gd name="connsiteY14" fmla="*/ 3918267 h 3918267"/>
              <a:gd name="connsiteX15" fmla="*/ 3190557 w 12195175"/>
              <a:gd name="connsiteY15" fmla="*/ 3915410 h 3918267"/>
              <a:gd name="connsiteX16" fmla="*/ 3193098 w 12195175"/>
              <a:gd name="connsiteY16" fmla="*/ 1590675 h 3918267"/>
              <a:gd name="connsiteX17" fmla="*/ 552450 w 12195175"/>
              <a:gd name="connsiteY17" fmla="*/ 1578769 h 3918267"/>
              <a:gd name="connsiteX18" fmla="*/ 555625 w 12195175"/>
              <a:gd name="connsiteY18" fmla="*/ 3886200 h 3918267"/>
              <a:gd name="connsiteX19" fmla="*/ 0 w 12195175"/>
              <a:gd name="connsiteY19" fmla="*/ 3886200 h 3918267"/>
              <a:gd name="connsiteX20" fmla="*/ 3175 w 12195175"/>
              <a:gd name="connsiteY20" fmla="*/ 0 h 3918267"/>
              <a:gd name="connsiteX0" fmla="*/ 3175 w 12195175"/>
              <a:gd name="connsiteY0" fmla="*/ 0 h 3918267"/>
              <a:gd name="connsiteX1" fmla="*/ 12195175 w 12195175"/>
              <a:gd name="connsiteY1" fmla="*/ 0 h 3918267"/>
              <a:gd name="connsiteX2" fmla="*/ 12192000 w 12195175"/>
              <a:gd name="connsiteY2" fmla="*/ 3898900 h 3918267"/>
              <a:gd name="connsiteX3" fmla="*/ 11630025 w 12195175"/>
              <a:gd name="connsiteY3" fmla="*/ 3898900 h 3918267"/>
              <a:gd name="connsiteX4" fmla="*/ 11630025 w 12195175"/>
              <a:gd name="connsiteY4" fmla="*/ 1590675 h 3918267"/>
              <a:gd name="connsiteX5" fmla="*/ 9004300 w 12195175"/>
              <a:gd name="connsiteY5" fmla="*/ 1595438 h 3918267"/>
              <a:gd name="connsiteX6" fmla="*/ 8999538 w 12195175"/>
              <a:gd name="connsiteY6" fmla="*/ 3905250 h 3918267"/>
              <a:gd name="connsiteX7" fmla="*/ 8828087 w 12195175"/>
              <a:gd name="connsiteY7" fmla="*/ 3905250 h 3918267"/>
              <a:gd name="connsiteX8" fmla="*/ 8828088 w 12195175"/>
              <a:gd name="connsiteY8" fmla="*/ 1590675 h 3918267"/>
              <a:gd name="connsiteX9" fmla="*/ 6202363 w 12195175"/>
              <a:gd name="connsiteY9" fmla="*/ 1587500 h 3918267"/>
              <a:gd name="connsiteX10" fmla="*/ 6203950 w 12195175"/>
              <a:gd name="connsiteY10" fmla="*/ 3912393 h 3918267"/>
              <a:gd name="connsiteX11" fmla="*/ 6015036 w 12195175"/>
              <a:gd name="connsiteY11" fmla="*/ 3883820 h 3918267"/>
              <a:gd name="connsiteX12" fmla="*/ 6013450 w 12195175"/>
              <a:gd name="connsiteY12" fmla="*/ 1577181 h 3918267"/>
              <a:gd name="connsiteX13" fmla="*/ 3374072 w 12195175"/>
              <a:gd name="connsiteY13" fmla="*/ 1586547 h 3918267"/>
              <a:gd name="connsiteX14" fmla="*/ 3374073 w 12195175"/>
              <a:gd name="connsiteY14" fmla="*/ 3918267 h 3918267"/>
              <a:gd name="connsiteX15" fmla="*/ 3190557 w 12195175"/>
              <a:gd name="connsiteY15" fmla="*/ 3915410 h 3918267"/>
              <a:gd name="connsiteX16" fmla="*/ 3193098 w 12195175"/>
              <a:gd name="connsiteY16" fmla="*/ 1590675 h 3918267"/>
              <a:gd name="connsiteX17" fmla="*/ 552450 w 12195175"/>
              <a:gd name="connsiteY17" fmla="*/ 1578769 h 3918267"/>
              <a:gd name="connsiteX18" fmla="*/ 555625 w 12195175"/>
              <a:gd name="connsiteY18" fmla="*/ 3886200 h 3918267"/>
              <a:gd name="connsiteX19" fmla="*/ 0 w 12195175"/>
              <a:gd name="connsiteY19" fmla="*/ 3886200 h 3918267"/>
              <a:gd name="connsiteX20" fmla="*/ 3175 w 12195175"/>
              <a:gd name="connsiteY20" fmla="*/ 0 h 3918267"/>
              <a:gd name="connsiteX0" fmla="*/ 3175 w 12195175"/>
              <a:gd name="connsiteY0" fmla="*/ 0 h 3918267"/>
              <a:gd name="connsiteX1" fmla="*/ 12195175 w 12195175"/>
              <a:gd name="connsiteY1" fmla="*/ 0 h 3918267"/>
              <a:gd name="connsiteX2" fmla="*/ 12192000 w 12195175"/>
              <a:gd name="connsiteY2" fmla="*/ 3898900 h 3918267"/>
              <a:gd name="connsiteX3" fmla="*/ 11630025 w 12195175"/>
              <a:gd name="connsiteY3" fmla="*/ 3898900 h 3918267"/>
              <a:gd name="connsiteX4" fmla="*/ 11630025 w 12195175"/>
              <a:gd name="connsiteY4" fmla="*/ 1590675 h 3918267"/>
              <a:gd name="connsiteX5" fmla="*/ 9004300 w 12195175"/>
              <a:gd name="connsiteY5" fmla="*/ 1595438 h 3918267"/>
              <a:gd name="connsiteX6" fmla="*/ 8999538 w 12195175"/>
              <a:gd name="connsiteY6" fmla="*/ 3905250 h 3918267"/>
              <a:gd name="connsiteX7" fmla="*/ 8828087 w 12195175"/>
              <a:gd name="connsiteY7" fmla="*/ 3905250 h 3918267"/>
              <a:gd name="connsiteX8" fmla="*/ 8828088 w 12195175"/>
              <a:gd name="connsiteY8" fmla="*/ 1590675 h 3918267"/>
              <a:gd name="connsiteX9" fmla="*/ 6202363 w 12195175"/>
              <a:gd name="connsiteY9" fmla="*/ 1587500 h 3918267"/>
              <a:gd name="connsiteX10" fmla="*/ 6199188 w 12195175"/>
              <a:gd name="connsiteY10" fmla="*/ 3888580 h 3918267"/>
              <a:gd name="connsiteX11" fmla="*/ 6015036 w 12195175"/>
              <a:gd name="connsiteY11" fmla="*/ 3883820 h 3918267"/>
              <a:gd name="connsiteX12" fmla="*/ 6013450 w 12195175"/>
              <a:gd name="connsiteY12" fmla="*/ 1577181 h 3918267"/>
              <a:gd name="connsiteX13" fmla="*/ 3374072 w 12195175"/>
              <a:gd name="connsiteY13" fmla="*/ 1586547 h 3918267"/>
              <a:gd name="connsiteX14" fmla="*/ 3374073 w 12195175"/>
              <a:gd name="connsiteY14" fmla="*/ 3918267 h 3918267"/>
              <a:gd name="connsiteX15" fmla="*/ 3190557 w 12195175"/>
              <a:gd name="connsiteY15" fmla="*/ 3915410 h 3918267"/>
              <a:gd name="connsiteX16" fmla="*/ 3193098 w 12195175"/>
              <a:gd name="connsiteY16" fmla="*/ 1590675 h 3918267"/>
              <a:gd name="connsiteX17" fmla="*/ 552450 w 12195175"/>
              <a:gd name="connsiteY17" fmla="*/ 1578769 h 3918267"/>
              <a:gd name="connsiteX18" fmla="*/ 555625 w 12195175"/>
              <a:gd name="connsiteY18" fmla="*/ 3886200 h 3918267"/>
              <a:gd name="connsiteX19" fmla="*/ 0 w 12195175"/>
              <a:gd name="connsiteY19" fmla="*/ 3886200 h 3918267"/>
              <a:gd name="connsiteX20" fmla="*/ 3175 w 12195175"/>
              <a:gd name="connsiteY20" fmla="*/ 0 h 3918267"/>
              <a:gd name="connsiteX0" fmla="*/ 3175 w 12195175"/>
              <a:gd name="connsiteY0" fmla="*/ 0 h 3918267"/>
              <a:gd name="connsiteX1" fmla="*/ 12195175 w 12195175"/>
              <a:gd name="connsiteY1" fmla="*/ 0 h 3918267"/>
              <a:gd name="connsiteX2" fmla="*/ 12192000 w 12195175"/>
              <a:gd name="connsiteY2" fmla="*/ 3898900 h 3918267"/>
              <a:gd name="connsiteX3" fmla="*/ 11630025 w 12195175"/>
              <a:gd name="connsiteY3" fmla="*/ 3898900 h 3918267"/>
              <a:gd name="connsiteX4" fmla="*/ 11630025 w 12195175"/>
              <a:gd name="connsiteY4" fmla="*/ 1590675 h 3918267"/>
              <a:gd name="connsiteX5" fmla="*/ 9004300 w 12195175"/>
              <a:gd name="connsiteY5" fmla="*/ 1595438 h 3918267"/>
              <a:gd name="connsiteX6" fmla="*/ 8999538 w 12195175"/>
              <a:gd name="connsiteY6" fmla="*/ 3905250 h 3918267"/>
              <a:gd name="connsiteX7" fmla="*/ 8828087 w 12195175"/>
              <a:gd name="connsiteY7" fmla="*/ 3905250 h 3918267"/>
              <a:gd name="connsiteX8" fmla="*/ 8828088 w 12195175"/>
              <a:gd name="connsiteY8" fmla="*/ 1590675 h 3918267"/>
              <a:gd name="connsiteX9" fmla="*/ 6202363 w 12195175"/>
              <a:gd name="connsiteY9" fmla="*/ 1587500 h 3918267"/>
              <a:gd name="connsiteX10" fmla="*/ 6194425 w 12195175"/>
              <a:gd name="connsiteY10" fmla="*/ 3886199 h 3918267"/>
              <a:gd name="connsiteX11" fmla="*/ 6015036 w 12195175"/>
              <a:gd name="connsiteY11" fmla="*/ 3883820 h 3918267"/>
              <a:gd name="connsiteX12" fmla="*/ 6013450 w 12195175"/>
              <a:gd name="connsiteY12" fmla="*/ 1577181 h 3918267"/>
              <a:gd name="connsiteX13" fmla="*/ 3374072 w 12195175"/>
              <a:gd name="connsiteY13" fmla="*/ 1586547 h 3918267"/>
              <a:gd name="connsiteX14" fmla="*/ 3374073 w 12195175"/>
              <a:gd name="connsiteY14" fmla="*/ 3918267 h 3918267"/>
              <a:gd name="connsiteX15" fmla="*/ 3190557 w 12195175"/>
              <a:gd name="connsiteY15" fmla="*/ 3915410 h 3918267"/>
              <a:gd name="connsiteX16" fmla="*/ 3193098 w 12195175"/>
              <a:gd name="connsiteY16" fmla="*/ 1590675 h 3918267"/>
              <a:gd name="connsiteX17" fmla="*/ 552450 w 12195175"/>
              <a:gd name="connsiteY17" fmla="*/ 1578769 h 3918267"/>
              <a:gd name="connsiteX18" fmla="*/ 555625 w 12195175"/>
              <a:gd name="connsiteY18" fmla="*/ 3886200 h 3918267"/>
              <a:gd name="connsiteX19" fmla="*/ 0 w 12195175"/>
              <a:gd name="connsiteY19" fmla="*/ 3886200 h 3918267"/>
              <a:gd name="connsiteX20" fmla="*/ 3175 w 12195175"/>
              <a:gd name="connsiteY20" fmla="*/ 0 h 3918267"/>
              <a:gd name="connsiteX0" fmla="*/ 3175 w 12195175"/>
              <a:gd name="connsiteY0" fmla="*/ 0 h 3918267"/>
              <a:gd name="connsiteX1" fmla="*/ 12195175 w 12195175"/>
              <a:gd name="connsiteY1" fmla="*/ 0 h 3918267"/>
              <a:gd name="connsiteX2" fmla="*/ 12192000 w 12195175"/>
              <a:gd name="connsiteY2" fmla="*/ 3898900 h 3918267"/>
              <a:gd name="connsiteX3" fmla="*/ 11630025 w 12195175"/>
              <a:gd name="connsiteY3" fmla="*/ 3898900 h 3918267"/>
              <a:gd name="connsiteX4" fmla="*/ 11630025 w 12195175"/>
              <a:gd name="connsiteY4" fmla="*/ 1590675 h 3918267"/>
              <a:gd name="connsiteX5" fmla="*/ 9004300 w 12195175"/>
              <a:gd name="connsiteY5" fmla="*/ 1595438 h 3918267"/>
              <a:gd name="connsiteX6" fmla="*/ 8999538 w 12195175"/>
              <a:gd name="connsiteY6" fmla="*/ 3905250 h 3918267"/>
              <a:gd name="connsiteX7" fmla="*/ 8828087 w 12195175"/>
              <a:gd name="connsiteY7" fmla="*/ 3905250 h 3918267"/>
              <a:gd name="connsiteX8" fmla="*/ 8828088 w 12195175"/>
              <a:gd name="connsiteY8" fmla="*/ 1590675 h 3918267"/>
              <a:gd name="connsiteX9" fmla="*/ 6197601 w 12195175"/>
              <a:gd name="connsiteY9" fmla="*/ 1575594 h 3918267"/>
              <a:gd name="connsiteX10" fmla="*/ 6194425 w 12195175"/>
              <a:gd name="connsiteY10" fmla="*/ 3886199 h 3918267"/>
              <a:gd name="connsiteX11" fmla="*/ 6015036 w 12195175"/>
              <a:gd name="connsiteY11" fmla="*/ 3883820 h 3918267"/>
              <a:gd name="connsiteX12" fmla="*/ 6013450 w 12195175"/>
              <a:gd name="connsiteY12" fmla="*/ 1577181 h 3918267"/>
              <a:gd name="connsiteX13" fmla="*/ 3374072 w 12195175"/>
              <a:gd name="connsiteY13" fmla="*/ 1586547 h 3918267"/>
              <a:gd name="connsiteX14" fmla="*/ 3374073 w 12195175"/>
              <a:gd name="connsiteY14" fmla="*/ 3918267 h 3918267"/>
              <a:gd name="connsiteX15" fmla="*/ 3190557 w 12195175"/>
              <a:gd name="connsiteY15" fmla="*/ 3915410 h 3918267"/>
              <a:gd name="connsiteX16" fmla="*/ 3193098 w 12195175"/>
              <a:gd name="connsiteY16" fmla="*/ 1590675 h 3918267"/>
              <a:gd name="connsiteX17" fmla="*/ 552450 w 12195175"/>
              <a:gd name="connsiteY17" fmla="*/ 1578769 h 3918267"/>
              <a:gd name="connsiteX18" fmla="*/ 555625 w 12195175"/>
              <a:gd name="connsiteY18" fmla="*/ 3886200 h 3918267"/>
              <a:gd name="connsiteX19" fmla="*/ 0 w 12195175"/>
              <a:gd name="connsiteY19" fmla="*/ 3886200 h 3918267"/>
              <a:gd name="connsiteX20" fmla="*/ 3175 w 12195175"/>
              <a:gd name="connsiteY20" fmla="*/ 0 h 3918267"/>
              <a:gd name="connsiteX0" fmla="*/ 3175 w 12195175"/>
              <a:gd name="connsiteY0" fmla="*/ 0 h 3918267"/>
              <a:gd name="connsiteX1" fmla="*/ 12195175 w 12195175"/>
              <a:gd name="connsiteY1" fmla="*/ 0 h 3918267"/>
              <a:gd name="connsiteX2" fmla="*/ 12192000 w 12195175"/>
              <a:gd name="connsiteY2" fmla="*/ 3898900 h 3918267"/>
              <a:gd name="connsiteX3" fmla="*/ 11630025 w 12195175"/>
              <a:gd name="connsiteY3" fmla="*/ 3898900 h 3918267"/>
              <a:gd name="connsiteX4" fmla="*/ 11630025 w 12195175"/>
              <a:gd name="connsiteY4" fmla="*/ 1590675 h 3918267"/>
              <a:gd name="connsiteX5" fmla="*/ 9004300 w 12195175"/>
              <a:gd name="connsiteY5" fmla="*/ 1595438 h 3918267"/>
              <a:gd name="connsiteX6" fmla="*/ 8999538 w 12195175"/>
              <a:gd name="connsiteY6" fmla="*/ 3905250 h 3918267"/>
              <a:gd name="connsiteX7" fmla="*/ 8828087 w 12195175"/>
              <a:gd name="connsiteY7" fmla="*/ 3905250 h 3918267"/>
              <a:gd name="connsiteX8" fmla="*/ 8828088 w 12195175"/>
              <a:gd name="connsiteY8" fmla="*/ 1590675 h 3918267"/>
              <a:gd name="connsiteX9" fmla="*/ 6197601 w 12195175"/>
              <a:gd name="connsiteY9" fmla="*/ 1575594 h 3918267"/>
              <a:gd name="connsiteX10" fmla="*/ 6194425 w 12195175"/>
              <a:gd name="connsiteY10" fmla="*/ 3886199 h 3918267"/>
              <a:gd name="connsiteX11" fmla="*/ 6015036 w 12195175"/>
              <a:gd name="connsiteY11" fmla="*/ 3883820 h 3918267"/>
              <a:gd name="connsiteX12" fmla="*/ 6013450 w 12195175"/>
              <a:gd name="connsiteY12" fmla="*/ 1577181 h 3918267"/>
              <a:gd name="connsiteX13" fmla="*/ 3374072 w 12195175"/>
              <a:gd name="connsiteY13" fmla="*/ 1586547 h 3918267"/>
              <a:gd name="connsiteX14" fmla="*/ 3374073 w 12195175"/>
              <a:gd name="connsiteY14" fmla="*/ 3918267 h 3918267"/>
              <a:gd name="connsiteX15" fmla="*/ 3195319 w 12195175"/>
              <a:gd name="connsiteY15" fmla="*/ 3884453 h 3918267"/>
              <a:gd name="connsiteX16" fmla="*/ 3193098 w 12195175"/>
              <a:gd name="connsiteY16" fmla="*/ 1590675 h 3918267"/>
              <a:gd name="connsiteX17" fmla="*/ 552450 w 12195175"/>
              <a:gd name="connsiteY17" fmla="*/ 1578769 h 3918267"/>
              <a:gd name="connsiteX18" fmla="*/ 555625 w 12195175"/>
              <a:gd name="connsiteY18" fmla="*/ 3886200 h 3918267"/>
              <a:gd name="connsiteX19" fmla="*/ 0 w 12195175"/>
              <a:gd name="connsiteY19" fmla="*/ 3886200 h 3918267"/>
              <a:gd name="connsiteX20" fmla="*/ 3175 w 12195175"/>
              <a:gd name="connsiteY20" fmla="*/ 0 h 3918267"/>
              <a:gd name="connsiteX0" fmla="*/ 3175 w 12195175"/>
              <a:gd name="connsiteY0" fmla="*/ 0 h 3905250"/>
              <a:gd name="connsiteX1" fmla="*/ 12195175 w 12195175"/>
              <a:gd name="connsiteY1" fmla="*/ 0 h 3905250"/>
              <a:gd name="connsiteX2" fmla="*/ 12192000 w 12195175"/>
              <a:gd name="connsiteY2" fmla="*/ 3898900 h 3905250"/>
              <a:gd name="connsiteX3" fmla="*/ 11630025 w 12195175"/>
              <a:gd name="connsiteY3" fmla="*/ 3898900 h 3905250"/>
              <a:gd name="connsiteX4" fmla="*/ 11630025 w 12195175"/>
              <a:gd name="connsiteY4" fmla="*/ 1590675 h 3905250"/>
              <a:gd name="connsiteX5" fmla="*/ 9004300 w 12195175"/>
              <a:gd name="connsiteY5" fmla="*/ 1595438 h 3905250"/>
              <a:gd name="connsiteX6" fmla="*/ 8999538 w 12195175"/>
              <a:gd name="connsiteY6" fmla="*/ 3905250 h 3905250"/>
              <a:gd name="connsiteX7" fmla="*/ 8828087 w 12195175"/>
              <a:gd name="connsiteY7" fmla="*/ 3905250 h 3905250"/>
              <a:gd name="connsiteX8" fmla="*/ 8828088 w 12195175"/>
              <a:gd name="connsiteY8" fmla="*/ 1590675 h 3905250"/>
              <a:gd name="connsiteX9" fmla="*/ 6197601 w 12195175"/>
              <a:gd name="connsiteY9" fmla="*/ 1575594 h 3905250"/>
              <a:gd name="connsiteX10" fmla="*/ 6194425 w 12195175"/>
              <a:gd name="connsiteY10" fmla="*/ 3886199 h 3905250"/>
              <a:gd name="connsiteX11" fmla="*/ 6015036 w 12195175"/>
              <a:gd name="connsiteY11" fmla="*/ 3883820 h 3905250"/>
              <a:gd name="connsiteX12" fmla="*/ 6013450 w 12195175"/>
              <a:gd name="connsiteY12" fmla="*/ 1577181 h 3905250"/>
              <a:gd name="connsiteX13" fmla="*/ 3374072 w 12195175"/>
              <a:gd name="connsiteY13" fmla="*/ 1586547 h 3905250"/>
              <a:gd name="connsiteX14" fmla="*/ 3374073 w 12195175"/>
              <a:gd name="connsiteY14" fmla="*/ 3889692 h 3905250"/>
              <a:gd name="connsiteX15" fmla="*/ 3195319 w 12195175"/>
              <a:gd name="connsiteY15" fmla="*/ 3884453 h 3905250"/>
              <a:gd name="connsiteX16" fmla="*/ 3193098 w 12195175"/>
              <a:gd name="connsiteY16" fmla="*/ 1590675 h 3905250"/>
              <a:gd name="connsiteX17" fmla="*/ 552450 w 12195175"/>
              <a:gd name="connsiteY17" fmla="*/ 1578769 h 3905250"/>
              <a:gd name="connsiteX18" fmla="*/ 555625 w 12195175"/>
              <a:gd name="connsiteY18" fmla="*/ 3886200 h 3905250"/>
              <a:gd name="connsiteX19" fmla="*/ 0 w 12195175"/>
              <a:gd name="connsiteY19" fmla="*/ 3886200 h 3905250"/>
              <a:gd name="connsiteX20" fmla="*/ 3175 w 12195175"/>
              <a:gd name="connsiteY20" fmla="*/ 0 h 3905250"/>
              <a:gd name="connsiteX0" fmla="*/ 3175 w 12195175"/>
              <a:gd name="connsiteY0" fmla="*/ 0 h 3905250"/>
              <a:gd name="connsiteX1" fmla="*/ 12195175 w 12195175"/>
              <a:gd name="connsiteY1" fmla="*/ 0 h 3905250"/>
              <a:gd name="connsiteX2" fmla="*/ 12192000 w 12195175"/>
              <a:gd name="connsiteY2" fmla="*/ 3898900 h 3905250"/>
              <a:gd name="connsiteX3" fmla="*/ 11630025 w 12195175"/>
              <a:gd name="connsiteY3" fmla="*/ 3898900 h 3905250"/>
              <a:gd name="connsiteX4" fmla="*/ 11630025 w 12195175"/>
              <a:gd name="connsiteY4" fmla="*/ 1590675 h 3905250"/>
              <a:gd name="connsiteX5" fmla="*/ 9004300 w 12195175"/>
              <a:gd name="connsiteY5" fmla="*/ 1595438 h 3905250"/>
              <a:gd name="connsiteX6" fmla="*/ 8999538 w 12195175"/>
              <a:gd name="connsiteY6" fmla="*/ 3905250 h 3905250"/>
              <a:gd name="connsiteX7" fmla="*/ 8828087 w 12195175"/>
              <a:gd name="connsiteY7" fmla="*/ 3905250 h 3905250"/>
              <a:gd name="connsiteX8" fmla="*/ 8828088 w 12195175"/>
              <a:gd name="connsiteY8" fmla="*/ 1590675 h 3905250"/>
              <a:gd name="connsiteX9" fmla="*/ 6197601 w 12195175"/>
              <a:gd name="connsiteY9" fmla="*/ 1575594 h 3905250"/>
              <a:gd name="connsiteX10" fmla="*/ 6194425 w 12195175"/>
              <a:gd name="connsiteY10" fmla="*/ 3886199 h 3905250"/>
              <a:gd name="connsiteX11" fmla="*/ 6015036 w 12195175"/>
              <a:gd name="connsiteY11" fmla="*/ 3883820 h 3905250"/>
              <a:gd name="connsiteX12" fmla="*/ 6013450 w 12195175"/>
              <a:gd name="connsiteY12" fmla="*/ 1577181 h 3905250"/>
              <a:gd name="connsiteX13" fmla="*/ 3374072 w 12195175"/>
              <a:gd name="connsiteY13" fmla="*/ 1586547 h 3905250"/>
              <a:gd name="connsiteX14" fmla="*/ 3371692 w 12195175"/>
              <a:gd name="connsiteY14" fmla="*/ 3882548 h 3905250"/>
              <a:gd name="connsiteX15" fmla="*/ 3195319 w 12195175"/>
              <a:gd name="connsiteY15" fmla="*/ 3884453 h 3905250"/>
              <a:gd name="connsiteX16" fmla="*/ 3193098 w 12195175"/>
              <a:gd name="connsiteY16" fmla="*/ 1590675 h 3905250"/>
              <a:gd name="connsiteX17" fmla="*/ 552450 w 12195175"/>
              <a:gd name="connsiteY17" fmla="*/ 1578769 h 3905250"/>
              <a:gd name="connsiteX18" fmla="*/ 555625 w 12195175"/>
              <a:gd name="connsiteY18" fmla="*/ 3886200 h 3905250"/>
              <a:gd name="connsiteX19" fmla="*/ 0 w 12195175"/>
              <a:gd name="connsiteY19" fmla="*/ 3886200 h 3905250"/>
              <a:gd name="connsiteX20" fmla="*/ 3175 w 12195175"/>
              <a:gd name="connsiteY20" fmla="*/ 0 h 3905250"/>
              <a:gd name="connsiteX0" fmla="*/ 3175 w 12195175"/>
              <a:gd name="connsiteY0" fmla="*/ 0 h 3905250"/>
              <a:gd name="connsiteX1" fmla="*/ 12195175 w 12195175"/>
              <a:gd name="connsiteY1" fmla="*/ 0 h 3905250"/>
              <a:gd name="connsiteX2" fmla="*/ 12192000 w 12195175"/>
              <a:gd name="connsiteY2" fmla="*/ 3898900 h 3905250"/>
              <a:gd name="connsiteX3" fmla="*/ 11630025 w 12195175"/>
              <a:gd name="connsiteY3" fmla="*/ 3898900 h 3905250"/>
              <a:gd name="connsiteX4" fmla="*/ 11630025 w 12195175"/>
              <a:gd name="connsiteY4" fmla="*/ 1590675 h 3905250"/>
              <a:gd name="connsiteX5" fmla="*/ 9004300 w 12195175"/>
              <a:gd name="connsiteY5" fmla="*/ 1595438 h 3905250"/>
              <a:gd name="connsiteX6" fmla="*/ 8999538 w 12195175"/>
              <a:gd name="connsiteY6" fmla="*/ 3905250 h 3905250"/>
              <a:gd name="connsiteX7" fmla="*/ 8828087 w 12195175"/>
              <a:gd name="connsiteY7" fmla="*/ 3905250 h 3905250"/>
              <a:gd name="connsiteX8" fmla="*/ 8828088 w 12195175"/>
              <a:gd name="connsiteY8" fmla="*/ 1590675 h 3905250"/>
              <a:gd name="connsiteX9" fmla="*/ 6197601 w 12195175"/>
              <a:gd name="connsiteY9" fmla="*/ 1575594 h 3905250"/>
              <a:gd name="connsiteX10" fmla="*/ 6194425 w 12195175"/>
              <a:gd name="connsiteY10" fmla="*/ 3886199 h 3905250"/>
              <a:gd name="connsiteX11" fmla="*/ 6015036 w 12195175"/>
              <a:gd name="connsiteY11" fmla="*/ 3883820 h 3905250"/>
              <a:gd name="connsiteX12" fmla="*/ 6013450 w 12195175"/>
              <a:gd name="connsiteY12" fmla="*/ 1577181 h 3905250"/>
              <a:gd name="connsiteX13" fmla="*/ 3374072 w 12195175"/>
              <a:gd name="connsiteY13" fmla="*/ 1586547 h 3905250"/>
              <a:gd name="connsiteX14" fmla="*/ 3376455 w 12195175"/>
              <a:gd name="connsiteY14" fmla="*/ 3882548 h 3905250"/>
              <a:gd name="connsiteX15" fmla="*/ 3195319 w 12195175"/>
              <a:gd name="connsiteY15" fmla="*/ 3884453 h 3905250"/>
              <a:gd name="connsiteX16" fmla="*/ 3193098 w 12195175"/>
              <a:gd name="connsiteY16" fmla="*/ 1590675 h 3905250"/>
              <a:gd name="connsiteX17" fmla="*/ 552450 w 12195175"/>
              <a:gd name="connsiteY17" fmla="*/ 1578769 h 3905250"/>
              <a:gd name="connsiteX18" fmla="*/ 555625 w 12195175"/>
              <a:gd name="connsiteY18" fmla="*/ 3886200 h 3905250"/>
              <a:gd name="connsiteX19" fmla="*/ 0 w 12195175"/>
              <a:gd name="connsiteY19" fmla="*/ 3886200 h 3905250"/>
              <a:gd name="connsiteX20" fmla="*/ 3175 w 12195175"/>
              <a:gd name="connsiteY20" fmla="*/ 0 h 3905250"/>
              <a:gd name="connsiteX0" fmla="*/ 3175 w 12195175"/>
              <a:gd name="connsiteY0" fmla="*/ 0 h 3905250"/>
              <a:gd name="connsiteX1" fmla="*/ 12195175 w 12195175"/>
              <a:gd name="connsiteY1" fmla="*/ 0 h 3905250"/>
              <a:gd name="connsiteX2" fmla="*/ 12192000 w 12195175"/>
              <a:gd name="connsiteY2" fmla="*/ 3898900 h 3905250"/>
              <a:gd name="connsiteX3" fmla="*/ 11630025 w 12195175"/>
              <a:gd name="connsiteY3" fmla="*/ 3898900 h 3905250"/>
              <a:gd name="connsiteX4" fmla="*/ 11630025 w 12195175"/>
              <a:gd name="connsiteY4" fmla="*/ 1590675 h 3905250"/>
              <a:gd name="connsiteX5" fmla="*/ 9004300 w 12195175"/>
              <a:gd name="connsiteY5" fmla="*/ 1595438 h 3905250"/>
              <a:gd name="connsiteX6" fmla="*/ 8999538 w 12195175"/>
              <a:gd name="connsiteY6" fmla="*/ 3905250 h 3905250"/>
              <a:gd name="connsiteX7" fmla="*/ 8828087 w 12195175"/>
              <a:gd name="connsiteY7" fmla="*/ 3905250 h 3905250"/>
              <a:gd name="connsiteX8" fmla="*/ 8828088 w 12195175"/>
              <a:gd name="connsiteY8" fmla="*/ 1590675 h 3905250"/>
              <a:gd name="connsiteX9" fmla="*/ 6197601 w 12195175"/>
              <a:gd name="connsiteY9" fmla="*/ 1575594 h 3905250"/>
              <a:gd name="connsiteX10" fmla="*/ 6194425 w 12195175"/>
              <a:gd name="connsiteY10" fmla="*/ 3886199 h 3905250"/>
              <a:gd name="connsiteX11" fmla="*/ 6015036 w 12195175"/>
              <a:gd name="connsiteY11" fmla="*/ 3883820 h 3905250"/>
              <a:gd name="connsiteX12" fmla="*/ 6013450 w 12195175"/>
              <a:gd name="connsiteY12" fmla="*/ 1577181 h 3905250"/>
              <a:gd name="connsiteX13" fmla="*/ 3374072 w 12195175"/>
              <a:gd name="connsiteY13" fmla="*/ 1577022 h 3905250"/>
              <a:gd name="connsiteX14" fmla="*/ 3376455 w 12195175"/>
              <a:gd name="connsiteY14" fmla="*/ 3882548 h 3905250"/>
              <a:gd name="connsiteX15" fmla="*/ 3195319 w 12195175"/>
              <a:gd name="connsiteY15" fmla="*/ 3884453 h 3905250"/>
              <a:gd name="connsiteX16" fmla="*/ 3193098 w 12195175"/>
              <a:gd name="connsiteY16" fmla="*/ 1590675 h 3905250"/>
              <a:gd name="connsiteX17" fmla="*/ 552450 w 12195175"/>
              <a:gd name="connsiteY17" fmla="*/ 1578769 h 3905250"/>
              <a:gd name="connsiteX18" fmla="*/ 555625 w 12195175"/>
              <a:gd name="connsiteY18" fmla="*/ 3886200 h 3905250"/>
              <a:gd name="connsiteX19" fmla="*/ 0 w 12195175"/>
              <a:gd name="connsiteY19" fmla="*/ 3886200 h 3905250"/>
              <a:gd name="connsiteX20" fmla="*/ 3175 w 12195175"/>
              <a:gd name="connsiteY20" fmla="*/ 0 h 3905250"/>
              <a:gd name="connsiteX0" fmla="*/ 3175 w 12195175"/>
              <a:gd name="connsiteY0" fmla="*/ 0 h 3905250"/>
              <a:gd name="connsiteX1" fmla="*/ 12195175 w 12195175"/>
              <a:gd name="connsiteY1" fmla="*/ 0 h 3905250"/>
              <a:gd name="connsiteX2" fmla="*/ 12192000 w 12195175"/>
              <a:gd name="connsiteY2" fmla="*/ 3898900 h 3905250"/>
              <a:gd name="connsiteX3" fmla="*/ 11630025 w 12195175"/>
              <a:gd name="connsiteY3" fmla="*/ 3898900 h 3905250"/>
              <a:gd name="connsiteX4" fmla="*/ 11630025 w 12195175"/>
              <a:gd name="connsiteY4" fmla="*/ 1590675 h 3905250"/>
              <a:gd name="connsiteX5" fmla="*/ 9004300 w 12195175"/>
              <a:gd name="connsiteY5" fmla="*/ 1595438 h 3905250"/>
              <a:gd name="connsiteX6" fmla="*/ 8999538 w 12195175"/>
              <a:gd name="connsiteY6" fmla="*/ 3905250 h 3905250"/>
              <a:gd name="connsiteX7" fmla="*/ 8828087 w 12195175"/>
              <a:gd name="connsiteY7" fmla="*/ 3905250 h 3905250"/>
              <a:gd name="connsiteX8" fmla="*/ 8828088 w 12195175"/>
              <a:gd name="connsiteY8" fmla="*/ 1590675 h 3905250"/>
              <a:gd name="connsiteX9" fmla="*/ 6197601 w 12195175"/>
              <a:gd name="connsiteY9" fmla="*/ 1575594 h 3905250"/>
              <a:gd name="connsiteX10" fmla="*/ 6194425 w 12195175"/>
              <a:gd name="connsiteY10" fmla="*/ 3886199 h 3905250"/>
              <a:gd name="connsiteX11" fmla="*/ 6015036 w 12195175"/>
              <a:gd name="connsiteY11" fmla="*/ 3883820 h 3905250"/>
              <a:gd name="connsiteX12" fmla="*/ 6015831 w 12195175"/>
              <a:gd name="connsiteY12" fmla="*/ 1572418 h 3905250"/>
              <a:gd name="connsiteX13" fmla="*/ 3374072 w 12195175"/>
              <a:gd name="connsiteY13" fmla="*/ 1577022 h 3905250"/>
              <a:gd name="connsiteX14" fmla="*/ 3376455 w 12195175"/>
              <a:gd name="connsiteY14" fmla="*/ 3882548 h 3905250"/>
              <a:gd name="connsiteX15" fmla="*/ 3195319 w 12195175"/>
              <a:gd name="connsiteY15" fmla="*/ 3884453 h 3905250"/>
              <a:gd name="connsiteX16" fmla="*/ 3193098 w 12195175"/>
              <a:gd name="connsiteY16" fmla="*/ 1590675 h 3905250"/>
              <a:gd name="connsiteX17" fmla="*/ 552450 w 12195175"/>
              <a:gd name="connsiteY17" fmla="*/ 1578769 h 3905250"/>
              <a:gd name="connsiteX18" fmla="*/ 555625 w 12195175"/>
              <a:gd name="connsiteY18" fmla="*/ 3886200 h 3905250"/>
              <a:gd name="connsiteX19" fmla="*/ 0 w 12195175"/>
              <a:gd name="connsiteY19" fmla="*/ 3886200 h 3905250"/>
              <a:gd name="connsiteX20" fmla="*/ 3175 w 12195175"/>
              <a:gd name="connsiteY20" fmla="*/ 0 h 3905250"/>
              <a:gd name="connsiteX0" fmla="*/ 3175 w 12195175"/>
              <a:gd name="connsiteY0" fmla="*/ 0 h 3905250"/>
              <a:gd name="connsiteX1" fmla="*/ 12195175 w 12195175"/>
              <a:gd name="connsiteY1" fmla="*/ 0 h 3905250"/>
              <a:gd name="connsiteX2" fmla="*/ 12192000 w 12195175"/>
              <a:gd name="connsiteY2" fmla="*/ 3898900 h 3905250"/>
              <a:gd name="connsiteX3" fmla="*/ 11630025 w 12195175"/>
              <a:gd name="connsiteY3" fmla="*/ 3898900 h 3905250"/>
              <a:gd name="connsiteX4" fmla="*/ 11630025 w 12195175"/>
              <a:gd name="connsiteY4" fmla="*/ 1590675 h 3905250"/>
              <a:gd name="connsiteX5" fmla="*/ 9004300 w 12195175"/>
              <a:gd name="connsiteY5" fmla="*/ 1595438 h 3905250"/>
              <a:gd name="connsiteX6" fmla="*/ 8999538 w 12195175"/>
              <a:gd name="connsiteY6" fmla="*/ 3905250 h 3905250"/>
              <a:gd name="connsiteX7" fmla="*/ 8828087 w 12195175"/>
              <a:gd name="connsiteY7" fmla="*/ 3905250 h 3905250"/>
              <a:gd name="connsiteX8" fmla="*/ 8828088 w 12195175"/>
              <a:gd name="connsiteY8" fmla="*/ 1590675 h 3905250"/>
              <a:gd name="connsiteX9" fmla="*/ 6197601 w 12195175"/>
              <a:gd name="connsiteY9" fmla="*/ 1575594 h 3905250"/>
              <a:gd name="connsiteX10" fmla="*/ 6194425 w 12195175"/>
              <a:gd name="connsiteY10" fmla="*/ 3886199 h 3905250"/>
              <a:gd name="connsiteX11" fmla="*/ 6017417 w 12195175"/>
              <a:gd name="connsiteY11" fmla="*/ 3883820 h 3905250"/>
              <a:gd name="connsiteX12" fmla="*/ 6015831 w 12195175"/>
              <a:gd name="connsiteY12" fmla="*/ 1572418 h 3905250"/>
              <a:gd name="connsiteX13" fmla="*/ 3374072 w 12195175"/>
              <a:gd name="connsiteY13" fmla="*/ 1577022 h 3905250"/>
              <a:gd name="connsiteX14" fmla="*/ 3376455 w 12195175"/>
              <a:gd name="connsiteY14" fmla="*/ 3882548 h 3905250"/>
              <a:gd name="connsiteX15" fmla="*/ 3195319 w 12195175"/>
              <a:gd name="connsiteY15" fmla="*/ 3884453 h 3905250"/>
              <a:gd name="connsiteX16" fmla="*/ 3193098 w 12195175"/>
              <a:gd name="connsiteY16" fmla="*/ 1590675 h 3905250"/>
              <a:gd name="connsiteX17" fmla="*/ 552450 w 12195175"/>
              <a:gd name="connsiteY17" fmla="*/ 1578769 h 3905250"/>
              <a:gd name="connsiteX18" fmla="*/ 555625 w 12195175"/>
              <a:gd name="connsiteY18" fmla="*/ 3886200 h 3905250"/>
              <a:gd name="connsiteX19" fmla="*/ 0 w 12195175"/>
              <a:gd name="connsiteY19" fmla="*/ 3886200 h 3905250"/>
              <a:gd name="connsiteX20" fmla="*/ 3175 w 12195175"/>
              <a:gd name="connsiteY20" fmla="*/ 0 h 3905250"/>
              <a:gd name="connsiteX0" fmla="*/ 3175 w 12195175"/>
              <a:gd name="connsiteY0" fmla="*/ 0 h 3905250"/>
              <a:gd name="connsiteX1" fmla="*/ 12195175 w 12195175"/>
              <a:gd name="connsiteY1" fmla="*/ 0 h 3905250"/>
              <a:gd name="connsiteX2" fmla="*/ 12192000 w 12195175"/>
              <a:gd name="connsiteY2" fmla="*/ 3898900 h 3905250"/>
              <a:gd name="connsiteX3" fmla="*/ 11630025 w 12195175"/>
              <a:gd name="connsiteY3" fmla="*/ 3898900 h 3905250"/>
              <a:gd name="connsiteX4" fmla="*/ 11630025 w 12195175"/>
              <a:gd name="connsiteY4" fmla="*/ 1590675 h 3905250"/>
              <a:gd name="connsiteX5" fmla="*/ 9004300 w 12195175"/>
              <a:gd name="connsiteY5" fmla="*/ 1595438 h 3905250"/>
              <a:gd name="connsiteX6" fmla="*/ 8999538 w 12195175"/>
              <a:gd name="connsiteY6" fmla="*/ 3905250 h 3905250"/>
              <a:gd name="connsiteX7" fmla="*/ 8828087 w 12195175"/>
              <a:gd name="connsiteY7" fmla="*/ 3905250 h 3905250"/>
              <a:gd name="connsiteX8" fmla="*/ 8837613 w 12195175"/>
              <a:gd name="connsiteY8" fmla="*/ 1576387 h 3905250"/>
              <a:gd name="connsiteX9" fmla="*/ 6197601 w 12195175"/>
              <a:gd name="connsiteY9" fmla="*/ 1575594 h 3905250"/>
              <a:gd name="connsiteX10" fmla="*/ 6194425 w 12195175"/>
              <a:gd name="connsiteY10" fmla="*/ 3886199 h 3905250"/>
              <a:gd name="connsiteX11" fmla="*/ 6017417 w 12195175"/>
              <a:gd name="connsiteY11" fmla="*/ 3883820 h 3905250"/>
              <a:gd name="connsiteX12" fmla="*/ 6015831 w 12195175"/>
              <a:gd name="connsiteY12" fmla="*/ 1572418 h 3905250"/>
              <a:gd name="connsiteX13" fmla="*/ 3374072 w 12195175"/>
              <a:gd name="connsiteY13" fmla="*/ 1577022 h 3905250"/>
              <a:gd name="connsiteX14" fmla="*/ 3376455 w 12195175"/>
              <a:gd name="connsiteY14" fmla="*/ 3882548 h 3905250"/>
              <a:gd name="connsiteX15" fmla="*/ 3195319 w 12195175"/>
              <a:gd name="connsiteY15" fmla="*/ 3884453 h 3905250"/>
              <a:gd name="connsiteX16" fmla="*/ 3193098 w 12195175"/>
              <a:gd name="connsiteY16" fmla="*/ 1590675 h 3905250"/>
              <a:gd name="connsiteX17" fmla="*/ 552450 w 12195175"/>
              <a:gd name="connsiteY17" fmla="*/ 1578769 h 3905250"/>
              <a:gd name="connsiteX18" fmla="*/ 555625 w 12195175"/>
              <a:gd name="connsiteY18" fmla="*/ 3886200 h 3905250"/>
              <a:gd name="connsiteX19" fmla="*/ 0 w 12195175"/>
              <a:gd name="connsiteY19" fmla="*/ 3886200 h 3905250"/>
              <a:gd name="connsiteX20" fmla="*/ 3175 w 12195175"/>
              <a:gd name="connsiteY20" fmla="*/ 0 h 3905250"/>
              <a:gd name="connsiteX0" fmla="*/ 3175 w 12195175"/>
              <a:gd name="connsiteY0" fmla="*/ 0 h 3905250"/>
              <a:gd name="connsiteX1" fmla="*/ 12195175 w 12195175"/>
              <a:gd name="connsiteY1" fmla="*/ 0 h 3905250"/>
              <a:gd name="connsiteX2" fmla="*/ 12192000 w 12195175"/>
              <a:gd name="connsiteY2" fmla="*/ 3898900 h 3905250"/>
              <a:gd name="connsiteX3" fmla="*/ 11630025 w 12195175"/>
              <a:gd name="connsiteY3" fmla="*/ 3898900 h 3905250"/>
              <a:gd name="connsiteX4" fmla="*/ 11630025 w 12195175"/>
              <a:gd name="connsiteY4" fmla="*/ 1590675 h 3905250"/>
              <a:gd name="connsiteX5" fmla="*/ 9004300 w 12195175"/>
              <a:gd name="connsiteY5" fmla="*/ 1595438 h 3905250"/>
              <a:gd name="connsiteX6" fmla="*/ 8999538 w 12195175"/>
              <a:gd name="connsiteY6" fmla="*/ 3905250 h 3905250"/>
              <a:gd name="connsiteX7" fmla="*/ 8839993 w 12195175"/>
              <a:gd name="connsiteY7" fmla="*/ 3886200 h 3905250"/>
              <a:gd name="connsiteX8" fmla="*/ 8837613 w 12195175"/>
              <a:gd name="connsiteY8" fmla="*/ 1576387 h 3905250"/>
              <a:gd name="connsiteX9" fmla="*/ 6197601 w 12195175"/>
              <a:gd name="connsiteY9" fmla="*/ 1575594 h 3905250"/>
              <a:gd name="connsiteX10" fmla="*/ 6194425 w 12195175"/>
              <a:gd name="connsiteY10" fmla="*/ 3886199 h 3905250"/>
              <a:gd name="connsiteX11" fmla="*/ 6017417 w 12195175"/>
              <a:gd name="connsiteY11" fmla="*/ 3883820 h 3905250"/>
              <a:gd name="connsiteX12" fmla="*/ 6015831 w 12195175"/>
              <a:gd name="connsiteY12" fmla="*/ 1572418 h 3905250"/>
              <a:gd name="connsiteX13" fmla="*/ 3374072 w 12195175"/>
              <a:gd name="connsiteY13" fmla="*/ 1577022 h 3905250"/>
              <a:gd name="connsiteX14" fmla="*/ 3376455 w 12195175"/>
              <a:gd name="connsiteY14" fmla="*/ 3882548 h 3905250"/>
              <a:gd name="connsiteX15" fmla="*/ 3195319 w 12195175"/>
              <a:gd name="connsiteY15" fmla="*/ 3884453 h 3905250"/>
              <a:gd name="connsiteX16" fmla="*/ 3193098 w 12195175"/>
              <a:gd name="connsiteY16" fmla="*/ 1590675 h 3905250"/>
              <a:gd name="connsiteX17" fmla="*/ 552450 w 12195175"/>
              <a:gd name="connsiteY17" fmla="*/ 1578769 h 3905250"/>
              <a:gd name="connsiteX18" fmla="*/ 555625 w 12195175"/>
              <a:gd name="connsiteY18" fmla="*/ 3886200 h 3905250"/>
              <a:gd name="connsiteX19" fmla="*/ 0 w 12195175"/>
              <a:gd name="connsiteY19" fmla="*/ 3886200 h 3905250"/>
              <a:gd name="connsiteX20" fmla="*/ 3175 w 12195175"/>
              <a:gd name="connsiteY20" fmla="*/ 0 h 3905250"/>
              <a:gd name="connsiteX0" fmla="*/ 3175 w 12195175"/>
              <a:gd name="connsiteY0" fmla="*/ 0 h 3898900"/>
              <a:gd name="connsiteX1" fmla="*/ 12195175 w 12195175"/>
              <a:gd name="connsiteY1" fmla="*/ 0 h 3898900"/>
              <a:gd name="connsiteX2" fmla="*/ 12192000 w 12195175"/>
              <a:gd name="connsiteY2" fmla="*/ 3898900 h 3898900"/>
              <a:gd name="connsiteX3" fmla="*/ 11630025 w 12195175"/>
              <a:gd name="connsiteY3" fmla="*/ 3898900 h 3898900"/>
              <a:gd name="connsiteX4" fmla="*/ 11630025 w 12195175"/>
              <a:gd name="connsiteY4" fmla="*/ 1590675 h 3898900"/>
              <a:gd name="connsiteX5" fmla="*/ 9004300 w 12195175"/>
              <a:gd name="connsiteY5" fmla="*/ 1595438 h 3898900"/>
              <a:gd name="connsiteX6" fmla="*/ 9004300 w 12195175"/>
              <a:gd name="connsiteY6" fmla="*/ 3883819 h 3898900"/>
              <a:gd name="connsiteX7" fmla="*/ 8839993 w 12195175"/>
              <a:gd name="connsiteY7" fmla="*/ 3886200 h 3898900"/>
              <a:gd name="connsiteX8" fmla="*/ 8837613 w 12195175"/>
              <a:gd name="connsiteY8" fmla="*/ 1576387 h 3898900"/>
              <a:gd name="connsiteX9" fmla="*/ 6197601 w 12195175"/>
              <a:gd name="connsiteY9" fmla="*/ 1575594 h 3898900"/>
              <a:gd name="connsiteX10" fmla="*/ 6194425 w 12195175"/>
              <a:gd name="connsiteY10" fmla="*/ 3886199 h 3898900"/>
              <a:gd name="connsiteX11" fmla="*/ 6017417 w 12195175"/>
              <a:gd name="connsiteY11" fmla="*/ 3883820 h 3898900"/>
              <a:gd name="connsiteX12" fmla="*/ 6015831 w 12195175"/>
              <a:gd name="connsiteY12" fmla="*/ 1572418 h 3898900"/>
              <a:gd name="connsiteX13" fmla="*/ 3374072 w 12195175"/>
              <a:gd name="connsiteY13" fmla="*/ 1577022 h 3898900"/>
              <a:gd name="connsiteX14" fmla="*/ 3376455 w 12195175"/>
              <a:gd name="connsiteY14" fmla="*/ 3882548 h 3898900"/>
              <a:gd name="connsiteX15" fmla="*/ 3195319 w 12195175"/>
              <a:gd name="connsiteY15" fmla="*/ 3884453 h 3898900"/>
              <a:gd name="connsiteX16" fmla="*/ 3193098 w 12195175"/>
              <a:gd name="connsiteY16" fmla="*/ 1590675 h 3898900"/>
              <a:gd name="connsiteX17" fmla="*/ 552450 w 12195175"/>
              <a:gd name="connsiteY17" fmla="*/ 1578769 h 3898900"/>
              <a:gd name="connsiteX18" fmla="*/ 555625 w 12195175"/>
              <a:gd name="connsiteY18" fmla="*/ 3886200 h 3898900"/>
              <a:gd name="connsiteX19" fmla="*/ 0 w 12195175"/>
              <a:gd name="connsiteY19" fmla="*/ 3886200 h 3898900"/>
              <a:gd name="connsiteX20" fmla="*/ 3175 w 12195175"/>
              <a:gd name="connsiteY20" fmla="*/ 0 h 3898900"/>
              <a:gd name="connsiteX0" fmla="*/ 3175 w 12195175"/>
              <a:gd name="connsiteY0" fmla="*/ 0 h 3898900"/>
              <a:gd name="connsiteX1" fmla="*/ 12195175 w 12195175"/>
              <a:gd name="connsiteY1" fmla="*/ 0 h 3898900"/>
              <a:gd name="connsiteX2" fmla="*/ 12192000 w 12195175"/>
              <a:gd name="connsiteY2" fmla="*/ 3898900 h 3898900"/>
              <a:gd name="connsiteX3" fmla="*/ 11630025 w 12195175"/>
              <a:gd name="connsiteY3" fmla="*/ 3898900 h 3898900"/>
              <a:gd name="connsiteX4" fmla="*/ 11630025 w 12195175"/>
              <a:gd name="connsiteY4" fmla="*/ 1590675 h 3898900"/>
              <a:gd name="connsiteX5" fmla="*/ 9001919 w 12195175"/>
              <a:gd name="connsiteY5" fmla="*/ 1578769 h 3898900"/>
              <a:gd name="connsiteX6" fmla="*/ 9004300 w 12195175"/>
              <a:gd name="connsiteY6" fmla="*/ 3883819 h 3898900"/>
              <a:gd name="connsiteX7" fmla="*/ 8839993 w 12195175"/>
              <a:gd name="connsiteY7" fmla="*/ 3886200 h 3898900"/>
              <a:gd name="connsiteX8" fmla="*/ 8837613 w 12195175"/>
              <a:gd name="connsiteY8" fmla="*/ 1576387 h 3898900"/>
              <a:gd name="connsiteX9" fmla="*/ 6197601 w 12195175"/>
              <a:gd name="connsiteY9" fmla="*/ 1575594 h 3898900"/>
              <a:gd name="connsiteX10" fmla="*/ 6194425 w 12195175"/>
              <a:gd name="connsiteY10" fmla="*/ 3886199 h 3898900"/>
              <a:gd name="connsiteX11" fmla="*/ 6017417 w 12195175"/>
              <a:gd name="connsiteY11" fmla="*/ 3883820 h 3898900"/>
              <a:gd name="connsiteX12" fmla="*/ 6015831 w 12195175"/>
              <a:gd name="connsiteY12" fmla="*/ 1572418 h 3898900"/>
              <a:gd name="connsiteX13" fmla="*/ 3374072 w 12195175"/>
              <a:gd name="connsiteY13" fmla="*/ 1577022 h 3898900"/>
              <a:gd name="connsiteX14" fmla="*/ 3376455 w 12195175"/>
              <a:gd name="connsiteY14" fmla="*/ 3882548 h 3898900"/>
              <a:gd name="connsiteX15" fmla="*/ 3195319 w 12195175"/>
              <a:gd name="connsiteY15" fmla="*/ 3884453 h 3898900"/>
              <a:gd name="connsiteX16" fmla="*/ 3193098 w 12195175"/>
              <a:gd name="connsiteY16" fmla="*/ 1590675 h 3898900"/>
              <a:gd name="connsiteX17" fmla="*/ 552450 w 12195175"/>
              <a:gd name="connsiteY17" fmla="*/ 1578769 h 3898900"/>
              <a:gd name="connsiteX18" fmla="*/ 555625 w 12195175"/>
              <a:gd name="connsiteY18" fmla="*/ 3886200 h 3898900"/>
              <a:gd name="connsiteX19" fmla="*/ 0 w 12195175"/>
              <a:gd name="connsiteY19" fmla="*/ 3886200 h 3898900"/>
              <a:gd name="connsiteX20" fmla="*/ 3175 w 12195175"/>
              <a:gd name="connsiteY20" fmla="*/ 0 h 3898900"/>
              <a:gd name="connsiteX0" fmla="*/ 3175 w 12195175"/>
              <a:gd name="connsiteY0" fmla="*/ 0 h 3898900"/>
              <a:gd name="connsiteX1" fmla="*/ 12195175 w 12195175"/>
              <a:gd name="connsiteY1" fmla="*/ 0 h 3898900"/>
              <a:gd name="connsiteX2" fmla="*/ 12192000 w 12195175"/>
              <a:gd name="connsiteY2" fmla="*/ 3898900 h 3898900"/>
              <a:gd name="connsiteX3" fmla="*/ 11630025 w 12195175"/>
              <a:gd name="connsiteY3" fmla="*/ 3898900 h 3898900"/>
              <a:gd name="connsiteX4" fmla="*/ 11630025 w 12195175"/>
              <a:gd name="connsiteY4" fmla="*/ 1590675 h 3898900"/>
              <a:gd name="connsiteX5" fmla="*/ 9001919 w 12195175"/>
              <a:gd name="connsiteY5" fmla="*/ 1578769 h 3898900"/>
              <a:gd name="connsiteX6" fmla="*/ 9004300 w 12195175"/>
              <a:gd name="connsiteY6" fmla="*/ 3883819 h 3898900"/>
              <a:gd name="connsiteX7" fmla="*/ 8839993 w 12195175"/>
              <a:gd name="connsiteY7" fmla="*/ 3886200 h 3898900"/>
              <a:gd name="connsiteX8" fmla="*/ 8837613 w 12195175"/>
              <a:gd name="connsiteY8" fmla="*/ 1576387 h 3898900"/>
              <a:gd name="connsiteX9" fmla="*/ 6197601 w 12195175"/>
              <a:gd name="connsiteY9" fmla="*/ 1575594 h 3898900"/>
              <a:gd name="connsiteX10" fmla="*/ 6194425 w 12195175"/>
              <a:gd name="connsiteY10" fmla="*/ 3886199 h 3898900"/>
              <a:gd name="connsiteX11" fmla="*/ 6017417 w 12195175"/>
              <a:gd name="connsiteY11" fmla="*/ 3883820 h 3898900"/>
              <a:gd name="connsiteX12" fmla="*/ 6015831 w 12195175"/>
              <a:gd name="connsiteY12" fmla="*/ 1577180 h 3898900"/>
              <a:gd name="connsiteX13" fmla="*/ 3374072 w 12195175"/>
              <a:gd name="connsiteY13" fmla="*/ 1577022 h 3898900"/>
              <a:gd name="connsiteX14" fmla="*/ 3376455 w 12195175"/>
              <a:gd name="connsiteY14" fmla="*/ 3882548 h 3898900"/>
              <a:gd name="connsiteX15" fmla="*/ 3195319 w 12195175"/>
              <a:gd name="connsiteY15" fmla="*/ 3884453 h 3898900"/>
              <a:gd name="connsiteX16" fmla="*/ 3193098 w 12195175"/>
              <a:gd name="connsiteY16" fmla="*/ 1590675 h 3898900"/>
              <a:gd name="connsiteX17" fmla="*/ 552450 w 12195175"/>
              <a:gd name="connsiteY17" fmla="*/ 1578769 h 3898900"/>
              <a:gd name="connsiteX18" fmla="*/ 555625 w 12195175"/>
              <a:gd name="connsiteY18" fmla="*/ 3886200 h 3898900"/>
              <a:gd name="connsiteX19" fmla="*/ 0 w 12195175"/>
              <a:gd name="connsiteY19" fmla="*/ 3886200 h 3898900"/>
              <a:gd name="connsiteX20" fmla="*/ 3175 w 12195175"/>
              <a:gd name="connsiteY20" fmla="*/ 0 h 3898900"/>
              <a:gd name="connsiteX0" fmla="*/ 3175 w 12195175"/>
              <a:gd name="connsiteY0" fmla="*/ 0 h 3898900"/>
              <a:gd name="connsiteX1" fmla="*/ 12195175 w 12195175"/>
              <a:gd name="connsiteY1" fmla="*/ 0 h 3898900"/>
              <a:gd name="connsiteX2" fmla="*/ 12192000 w 12195175"/>
              <a:gd name="connsiteY2" fmla="*/ 3898900 h 3898900"/>
              <a:gd name="connsiteX3" fmla="*/ 11630025 w 12195175"/>
              <a:gd name="connsiteY3" fmla="*/ 3898900 h 3898900"/>
              <a:gd name="connsiteX4" fmla="*/ 11630025 w 12195175"/>
              <a:gd name="connsiteY4" fmla="*/ 1590675 h 3898900"/>
              <a:gd name="connsiteX5" fmla="*/ 9006682 w 12195175"/>
              <a:gd name="connsiteY5" fmla="*/ 1578769 h 3898900"/>
              <a:gd name="connsiteX6" fmla="*/ 9004300 w 12195175"/>
              <a:gd name="connsiteY6" fmla="*/ 3883819 h 3898900"/>
              <a:gd name="connsiteX7" fmla="*/ 8839993 w 12195175"/>
              <a:gd name="connsiteY7" fmla="*/ 3886200 h 3898900"/>
              <a:gd name="connsiteX8" fmla="*/ 8837613 w 12195175"/>
              <a:gd name="connsiteY8" fmla="*/ 1576387 h 3898900"/>
              <a:gd name="connsiteX9" fmla="*/ 6197601 w 12195175"/>
              <a:gd name="connsiteY9" fmla="*/ 1575594 h 3898900"/>
              <a:gd name="connsiteX10" fmla="*/ 6194425 w 12195175"/>
              <a:gd name="connsiteY10" fmla="*/ 3886199 h 3898900"/>
              <a:gd name="connsiteX11" fmla="*/ 6017417 w 12195175"/>
              <a:gd name="connsiteY11" fmla="*/ 3883820 h 3898900"/>
              <a:gd name="connsiteX12" fmla="*/ 6015831 w 12195175"/>
              <a:gd name="connsiteY12" fmla="*/ 1577180 h 3898900"/>
              <a:gd name="connsiteX13" fmla="*/ 3374072 w 12195175"/>
              <a:gd name="connsiteY13" fmla="*/ 1577022 h 3898900"/>
              <a:gd name="connsiteX14" fmla="*/ 3376455 w 12195175"/>
              <a:gd name="connsiteY14" fmla="*/ 3882548 h 3898900"/>
              <a:gd name="connsiteX15" fmla="*/ 3195319 w 12195175"/>
              <a:gd name="connsiteY15" fmla="*/ 3884453 h 3898900"/>
              <a:gd name="connsiteX16" fmla="*/ 3193098 w 12195175"/>
              <a:gd name="connsiteY16" fmla="*/ 1590675 h 3898900"/>
              <a:gd name="connsiteX17" fmla="*/ 552450 w 12195175"/>
              <a:gd name="connsiteY17" fmla="*/ 1578769 h 3898900"/>
              <a:gd name="connsiteX18" fmla="*/ 555625 w 12195175"/>
              <a:gd name="connsiteY18" fmla="*/ 3886200 h 3898900"/>
              <a:gd name="connsiteX19" fmla="*/ 0 w 12195175"/>
              <a:gd name="connsiteY19" fmla="*/ 3886200 h 3898900"/>
              <a:gd name="connsiteX20" fmla="*/ 3175 w 12195175"/>
              <a:gd name="connsiteY20" fmla="*/ 0 h 3898900"/>
              <a:gd name="connsiteX0" fmla="*/ 3175 w 12195175"/>
              <a:gd name="connsiteY0" fmla="*/ 0 h 3898900"/>
              <a:gd name="connsiteX1" fmla="*/ 12195175 w 12195175"/>
              <a:gd name="connsiteY1" fmla="*/ 0 h 3898900"/>
              <a:gd name="connsiteX2" fmla="*/ 12192000 w 12195175"/>
              <a:gd name="connsiteY2" fmla="*/ 3898900 h 3898900"/>
              <a:gd name="connsiteX3" fmla="*/ 11630025 w 12195175"/>
              <a:gd name="connsiteY3" fmla="*/ 3898900 h 3898900"/>
              <a:gd name="connsiteX4" fmla="*/ 11630025 w 12195175"/>
              <a:gd name="connsiteY4" fmla="*/ 1590675 h 3898900"/>
              <a:gd name="connsiteX5" fmla="*/ 9006682 w 12195175"/>
              <a:gd name="connsiteY5" fmla="*/ 1576387 h 3898900"/>
              <a:gd name="connsiteX6" fmla="*/ 9004300 w 12195175"/>
              <a:gd name="connsiteY6" fmla="*/ 3883819 h 3898900"/>
              <a:gd name="connsiteX7" fmla="*/ 8839993 w 12195175"/>
              <a:gd name="connsiteY7" fmla="*/ 3886200 h 3898900"/>
              <a:gd name="connsiteX8" fmla="*/ 8837613 w 12195175"/>
              <a:gd name="connsiteY8" fmla="*/ 1576387 h 3898900"/>
              <a:gd name="connsiteX9" fmla="*/ 6197601 w 12195175"/>
              <a:gd name="connsiteY9" fmla="*/ 1575594 h 3898900"/>
              <a:gd name="connsiteX10" fmla="*/ 6194425 w 12195175"/>
              <a:gd name="connsiteY10" fmla="*/ 3886199 h 3898900"/>
              <a:gd name="connsiteX11" fmla="*/ 6017417 w 12195175"/>
              <a:gd name="connsiteY11" fmla="*/ 3883820 h 3898900"/>
              <a:gd name="connsiteX12" fmla="*/ 6015831 w 12195175"/>
              <a:gd name="connsiteY12" fmla="*/ 1577180 h 3898900"/>
              <a:gd name="connsiteX13" fmla="*/ 3374072 w 12195175"/>
              <a:gd name="connsiteY13" fmla="*/ 1577022 h 3898900"/>
              <a:gd name="connsiteX14" fmla="*/ 3376455 w 12195175"/>
              <a:gd name="connsiteY14" fmla="*/ 3882548 h 3898900"/>
              <a:gd name="connsiteX15" fmla="*/ 3195319 w 12195175"/>
              <a:gd name="connsiteY15" fmla="*/ 3884453 h 3898900"/>
              <a:gd name="connsiteX16" fmla="*/ 3193098 w 12195175"/>
              <a:gd name="connsiteY16" fmla="*/ 1590675 h 3898900"/>
              <a:gd name="connsiteX17" fmla="*/ 552450 w 12195175"/>
              <a:gd name="connsiteY17" fmla="*/ 1578769 h 3898900"/>
              <a:gd name="connsiteX18" fmla="*/ 555625 w 12195175"/>
              <a:gd name="connsiteY18" fmla="*/ 3886200 h 3898900"/>
              <a:gd name="connsiteX19" fmla="*/ 0 w 12195175"/>
              <a:gd name="connsiteY19" fmla="*/ 3886200 h 3898900"/>
              <a:gd name="connsiteX20" fmla="*/ 3175 w 12195175"/>
              <a:gd name="connsiteY20" fmla="*/ 0 h 3898900"/>
              <a:gd name="connsiteX0" fmla="*/ 3175 w 12195175"/>
              <a:gd name="connsiteY0" fmla="*/ 0 h 3898900"/>
              <a:gd name="connsiteX1" fmla="*/ 12195175 w 12195175"/>
              <a:gd name="connsiteY1" fmla="*/ 0 h 3898900"/>
              <a:gd name="connsiteX2" fmla="*/ 12192000 w 12195175"/>
              <a:gd name="connsiteY2" fmla="*/ 3898900 h 3898900"/>
              <a:gd name="connsiteX3" fmla="*/ 11630025 w 12195175"/>
              <a:gd name="connsiteY3" fmla="*/ 3898900 h 3898900"/>
              <a:gd name="connsiteX4" fmla="*/ 11641932 w 12195175"/>
              <a:gd name="connsiteY4" fmla="*/ 1576387 h 3898900"/>
              <a:gd name="connsiteX5" fmla="*/ 9006682 w 12195175"/>
              <a:gd name="connsiteY5" fmla="*/ 1576387 h 3898900"/>
              <a:gd name="connsiteX6" fmla="*/ 9004300 w 12195175"/>
              <a:gd name="connsiteY6" fmla="*/ 3883819 h 3898900"/>
              <a:gd name="connsiteX7" fmla="*/ 8839993 w 12195175"/>
              <a:gd name="connsiteY7" fmla="*/ 3886200 h 3898900"/>
              <a:gd name="connsiteX8" fmla="*/ 8837613 w 12195175"/>
              <a:gd name="connsiteY8" fmla="*/ 1576387 h 3898900"/>
              <a:gd name="connsiteX9" fmla="*/ 6197601 w 12195175"/>
              <a:gd name="connsiteY9" fmla="*/ 1575594 h 3898900"/>
              <a:gd name="connsiteX10" fmla="*/ 6194425 w 12195175"/>
              <a:gd name="connsiteY10" fmla="*/ 3886199 h 3898900"/>
              <a:gd name="connsiteX11" fmla="*/ 6017417 w 12195175"/>
              <a:gd name="connsiteY11" fmla="*/ 3883820 h 3898900"/>
              <a:gd name="connsiteX12" fmla="*/ 6015831 w 12195175"/>
              <a:gd name="connsiteY12" fmla="*/ 1577180 h 3898900"/>
              <a:gd name="connsiteX13" fmla="*/ 3374072 w 12195175"/>
              <a:gd name="connsiteY13" fmla="*/ 1577022 h 3898900"/>
              <a:gd name="connsiteX14" fmla="*/ 3376455 w 12195175"/>
              <a:gd name="connsiteY14" fmla="*/ 3882548 h 3898900"/>
              <a:gd name="connsiteX15" fmla="*/ 3195319 w 12195175"/>
              <a:gd name="connsiteY15" fmla="*/ 3884453 h 3898900"/>
              <a:gd name="connsiteX16" fmla="*/ 3193098 w 12195175"/>
              <a:gd name="connsiteY16" fmla="*/ 1590675 h 3898900"/>
              <a:gd name="connsiteX17" fmla="*/ 552450 w 12195175"/>
              <a:gd name="connsiteY17" fmla="*/ 1578769 h 3898900"/>
              <a:gd name="connsiteX18" fmla="*/ 555625 w 12195175"/>
              <a:gd name="connsiteY18" fmla="*/ 3886200 h 3898900"/>
              <a:gd name="connsiteX19" fmla="*/ 0 w 12195175"/>
              <a:gd name="connsiteY19" fmla="*/ 3886200 h 3898900"/>
              <a:gd name="connsiteX20" fmla="*/ 3175 w 12195175"/>
              <a:gd name="connsiteY20" fmla="*/ 0 h 3898900"/>
              <a:gd name="connsiteX0" fmla="*/ 3175 w 12195175"/>
              <a:gd name="connsiteY0" fmla="*/ 0 h 3898900"/>
              <a:gd name="connsiteX1" fmla="*/ 12195175 w 12195175"/>
              <a:gd name="connsiteY1" fmla="*/ 0 h 3898900"/>
              <a:gd name="connsiteX2" fmla="*/ 12192000 w 12195175"/>
              <a:gd name="connsiteY2" fmla="*/ 3898900 h 3898900"/>
              <a:gd name="connsiteX3" fmla="*/ 11644312 w 12195175"/>
              <a:gd name="connsiteY3" fmla="*/ 3879850 h 3898900"/>
              <a:gd name="connsiteX4" fmla="*/ 11641932 w 12195175"/>
              <a:gd name="connsiteY4" fmla="*/ 1576387 h 3898900"/>
              <a:gd name="connsiteX5" fmla="*/ 9006682 w 12195175"/>
              <a:gd name="connsiteY5" fmla="*/ 1576387 h 3898900"/>
              <a:gd name="connsiteX6" fmla="*/ 9004300 w 12195175"/>
              <a:gd name="connsiteY6" fmla="*/ 3883819 h 3898900"/>
              <a:gd name="connsiteX7" fmla="*/ 8839993 w 12195175"/>
              <a:gd name="connsiteY7" fmla="*/ 3886200 h 3898900"/>
              <a:gd name="connsiteX8" fmla="*/ 8837613 w 12195175"/>
              <a:gd name="connsiteY8" fmla="*/ 1576387 h 3898900"/>
              <a:gd name="connsiteX9" fmla="*/ 6197601 w 12195175"/>
              <a:gd name="connsiteY9" fmla="*/ 1575594 h 3898900"/>
              <a:gd name="connsiteX10" fmla="*/ 6194425 w 12195175"/>
              <a:gd name="connsiteY10" fmla="*/ 3886199 h 3898900"/>
              <a:gd name="connsiteX11" fmla="*/ 6017417 w 12195175"/>
              <a:gd name="connsiteY11" fmla="*/ 3883820 h 3898900"/>
              <a:gd name="connsiteX12" fmla="*/ 6015831 w 12195175"/>
              <a:gd name="connsiteY12" fmla="*/ 1577180 h 3898900"/>
              <a:gd name="connsiteX13" fmla="*/ 3374072 w 12195175"/>
              <a:gd name="connsiteY13" fmla="*/ 1577022 h 3898900"/>
              <a:gd name="connsiteX14" fmla="*/ 3376455 w 12195175"/>
              <a:gd name="connsiteY14" fmla="*/ 3882548 h 3898900"/>
              <a:gd name="connsiteX15" fmla="*/ 3195319 w 12195175"/>
              <a:gd name="connsiteY15" fmla="*/ 3884453 h 3898900"/>
              <a:gd name="connsiteX16" fmla="*/ 3193098 w 12195175"/>
              <a:gd name="connsiteY16" fmla="*/ 1590675 h 3898900"/>
              <a:gd name="connsiteX17" fmla="*/ 552450 w 12195175"/>
              <a:gd name="connsiteY17" fmla="*/ 1578769 h 3898900"/>
              <a:gd name="connsiteX18" fmla="*/ 555625 w 12195175"/>
              <a:gd name="connsiteY18" fmla="*/ 3886200 h 3898900"/>
              <a:gd name="connsiteX19" fmla="*/ 0 w 12195175"/>
              <a:gd name="connsiteY19" fmla="*/ 3886200 h 3898900"/>
              <a:gd name="connsiteX20" fmla="*/ 3175 w 12195175"/>
              <a:gd name="connsiteY20" fmla="*/ 0 h 3898900"/>
              <a:gd name="connsiteX0" fmla="*/ 3175 w 12195175"/>
              <a:gd name="connsiteY0" fmla="*/ 0 h 3886200"/>
              <a:gd name="connsiteX1" fmla="*/ 12195175 w 12195175"/>
              <a:gd name="connsiteY1" fmla="*/ 0 h 3886200"/>
              <a:gd name="connsiteX2" fmla="*/ 12192000 w 12195175"/>
              <a:gd name="connsiteY2" fmla="*/ 3884612 h 3886200"/>
              <a:gd name="connsiteX3" fmla="*/ 11644312 w 12195175"/>
              <a:gd name="connsiteY3" fmla="*/ 3879850 h 3886200"/>
              <a:gd name="connsiteX4" fmla="*/ 11641932 w 12195175"/>
              <a:gd name="connsiteY4" fmla="*/ 1576387 h 3886200"/>
              <a:gd name="connsiteX5" fmla="*/ 9006682 w 12195175"/>
              <a:gd name="connsiteY5" fmla="*/ 1576387 h 3886200"/>
              <a:gd name="connsiteX6" fmla="*/ 9004300 w 12195175"/>
              <a:gd name="connsiteY6" fmla="*/ 3883819 h 3886200"/>
              <a:gd name="connsiteX7" fmla="*/ 8839993 w 12195175"/>
              <a:gd name="connsiteY7" fmla="*/ 3886200 h 3886200"/>
              <a:gd name="connsiteX8" fmla="*/ 8837613 w 12195175"/>
              <a:gd name="connsiteY8" fmla="*/ 1576387 h 3886200"/>
              <a:gd name="connsiteX9" fmla="*/ 6197601 w 12195175"/>
              <a:gd name="connsiteY9" fmla="*/ 1575594 h 3886200"/>
              <a:gd name="connsiteX10" fmla="*/ 6194425 w 12195175"/>
              <a:gd name="connsiteY10" fmla="*/ 3886199 h 3886200"/>
              <a:gd name="connsiteX11" fmla="*/ 6017417 w 12195175"/>
              <a:gd name="connsiteY11" fmla="*/ 3883820 h 3886200"/>
              <a:gd name="connsiteX12" fmla="*/ 6015831 w 12195175"/>
              <a:gd name="connsiteY12" fmla="*/ 1577180 h 3886200"/>
              <a:gd name="connsiteX13" fmla="*/ 3374072 w 12195175"/>
              <a:gd name="connsiteY13" fmla="*/ 1577022 h 3886200"/>
              <a:gd name="connsiteX14" fmla="*/ 3376455 w 12195175"/>
              <a:gd name="connsiteY14" fmla="*/ 3882548 h 3886200"/>
              <a:gd name="connsiteX15" fmla="*/ 3195319 w 12195175"/>
              <a:gd name="connsiteY15" fmla="*/ 3884453 h 3886200"/>
              <a:gd name="connsiteX16" fmla="*/ 3193098 w 12195175"/>
              <a:gd name="connsiteY16" fmla="*/ 1590675 h 3886200"/>
              <a:gd name="connsiteX17" fmla="*/ 552450 w 12195175"/>
              <a:gd name="connsiteY17" fmla="*/ 1578769 h 3886200"/>
              <a:gd name="connsiteX18" fmla="*/ 555625 w 12195175"/>
              <a:gd name="connsiteY18" fmla="*/ 3886200 h 3886200"/>
              <a:gd name="connsiteX19" fmla="*/ 0 w 12195175"/>
              <a:gd name="connsiteY19" fmla="*/ 3886200 h 3886200"/>
              <a:gd name="connsiteX20" fmla="*/ 3175 w 12195175"/>
              <a:gd name="connsiteY20" fmla="*/ 0 h 3886200"/>
              <a:gd name="connsiteX0" fmla="*/ 3175 w 12195175"/>
              <a:gd name="connsiteY0" fmla="*/ 0 h 3886200"/>
              <a:gd name="connsiteX1" fmla="*/ 12195175 w 12195175"/>
              <a:gd name="connsiteY1" fmla="*/ 0 h 3886200"/>
              <a:gd name="connsiteX2" fmla="*/ 12192000 w 12195175"/>
              <a:gd name="connsiteY2" fmla="*/ 3884612 h 3886200"/>
              <a:gd name="connsiteX3" fmla="*/ 11644312 w 12195175"/>
              <a:gd name="connsiteY3" fmla="*/ 3879850 h 3886200"/>
              <a:gd name="connsiteX4" fmla="*/ 11641932 w 12195175"/>
              <a:gd name="connsiteY4" fmla="*/ 1576387 h 3886200"/>
              <a:gd name="connsiteX5" fmla="*/ 9006682 w 12195175"/>
              <a:gd name="connsiteY5" fmla="*/ 1576387 h 3886200"/>
              <a:gd name="connsiteX6" fmla="*/ 9004300 w 12195175"/>
              <a:gd name="connsiteY6" fmla="*/ 3883819 h 3886200"/>
              <a:gd name="connsiteX7" fmla="*/ 8839993 w 12195175"/>
              <a:gd name="connsiteY7" fmla="*/ 3886200 h 3886200"/>
              <a:gd name="connsiteX8" fmla="*/ 8837613 w 12195175"/>
              <a:gd name="connsiteY8" fmla="*/ 1576387 h 3886200"/>
              <a:gd name="connsiteX9" fmla="*/ 6195219 w 12195175"/>
              <a:gd name="connsiteY9" fmla="*/ 1580356 h 3886200"/>
              <a:gd name="connsiteX10" fmla="*/ 6194425 w 12195175"/>
              <a:gd name="connsiteY10" fmla="*/ 3886199 h 3886200"/>
              <a:gd name="connsiteX11" fmla="*/ 6017417 w 12195175"/>
              <a:gd name="connsiteY11" fmla="*/ 3883820 h 3886200"/>
              <a:gd name="connsiteX12" fmla="*/ 6015831 w 12195175"/>
              <a:gd name="connsiteY12" fmla="*/ 1577180 h 3886200"/>
              <a:gd name="connsiteX13" fmla="*/ 3374072 w 12195175"/>
              <a:gd name="connsiteY13" fmla="*/ 1577022 h 3886200"/>
              <a:gd name="connsiteX14" fmla="*/ 3376455 w 12195175"/>
              <a:gd name="connsiteY14" fmla="*/ 3882548 h 3886200"/>
              <a:gd name="connsiteX15" fmla="*/ 3195319 w 12195175"/>
              <a:gd name="connsiteY15" fmla="*/ 3884453 h 3886200"/>
              <a:gd name="connsiteX16" fmla="*/ 3193098 w 12195175"/>
              <a:gd name="connsiteY16" fmla="*/ 1590675 h 3886200"/>
              <a:gd name="connsiteX17" fmla="*/ 552450 w 12195175"/>
              <a:gd name="connsiteY17" fmla="*/ 1578769 h 3886200"/>
              <a:gd name="connsiteX18" fmla="*/ 555625 w 12195175"/>
              <a:gd name="connsiteY18" fmla="*/ 3886200 h 3886200"/>
              <a:gd name="connsiteX19" fmla="*/ 0 w 12195175"/>
              <a:gd name="connsiteY19" fmla="*/ 3886200 h 3886200"/>
              <a:gd name="connsiteX20" fmla="*/ 3175 w 12195175"/>
              <a:gd name="connsiteY20" fmla="*/ 0 h 3886200"/>
              <a:gd name="connsiteX0" fmla="*/ 3175 w 12195175"/>
              <a:gd name="connsiteY0" fmla="*/ 0 h 3886200"/>
              <a:gd name="connsiteX1" fmla="*/ 12195175 w 12195175"/>
              <a:gd name="connsiteY1" fmla="*/ 0 h 3886200"/>
              <a:gd name="connsiteX2" fmla="*/ 12192000 w 12195175"/>
              <a:gd name="connsiteY2" fmla="*/ 3884612 h 3886200"/>
              <a:gd name="connsiteX3" fmla="*/ 11644312 w 12195175"/>
              <a:gd name="connsiteY3" fmla="*/ 3879850 h 3886200"/>
              <a:gd name="connsiteX4" fmla="*/ 11641932 w 12195175"/>
              <a:gd name="connsiteY4" fmla="*/ 1576387 h 3886200"/>
              <a:gd name="connsiteX5" fmla="*/ 9006682 w 12195175"/>
              <a:gd name="connsiteY5" fmla="*/ 1576387 h 3886200"/>
              <a:gd name="connsiteX6" fmla="*/ 9004300 w 12195175"/>
              <a:gd name="connsiteY6" fmla="*/ 3883819 h 3886200"/>
              <a:gd name="connsiteX7" fmla="*/ 8839993 w 12195175"/>
              <a:gd name="connsiteY7" fmla="*/ 3886200 h 3886200"/>
              <a:gd name="connsiteX8" fmla="*/ 8837613 w 12195175"/>
              <a:gd name="connsiteY8" fmla="*/ 1576387 h 3886200"/>
              <a:gd name="connsiteX9" fmla="*/ 6199982 w 12195175"/>
              <a:gd name="connsiteY9" fmla="*/ 1580356 h 3886200"/>
              <a:gd name="connsiteX10" fmla="*/ 6194425 w 12195175"/>
              <a:gd name="connsiteY10" fmla="*/ 3886199 h 3886200"/>
              <a:gd name="connsiteX11" fmla="*/ 6017417 w 12195175"/>
              <a:gd name="connsiteY11" fmla="*/ 3883820 h 3886200"/>
              <a:gd name="connsiteX12" fmla="*/ 6015831 w 12195175"/>
              <a:gd name="connsiteY12" fmla="*/ 1577180 h 3886200"/>
              <a:gd name="connsiteX13" fmla="*/ 3374072 w 12195175"/>
              <a:gd name="connsiteY13" fmla="*/ 1577022 h 3886200"/>
              <a:gd name="connsiteX14" fmla="*/ 3376455 w 12195175"/>
              <a:gd name="connsiteY14" fmla="*/ 3882548 h 3886200"/>
              <a:gd name="connsiteX15" fmla="*/ 3195319 w 12195175"/>
              <a:gd name="connsiteY15" fmla="*/ 3884453 h 3886200"/>
              <a:gd name="connsiteX16" fmla="*/ 3193098 w 12195175"/>
              <a:gd name="connsiteY16" fmla="*/ 1590675 h 3886200"/>
              <a:gd name="connsiteX17" fmla="*/ 552450 w 12195175"/>
              <a:gd name="connsiteY17" fmla="*/ 1578769 h 3886200"/>
              <a:gd name="connsiteX18" fmla="*/ 555625 w 12195175"/>
              <a:gd name="connsiteY18" fmla="*/ 3886200 h 3886200"/>
              <a:gd name="connsiteX19" fmla="*/ 0 w 12195175"/>
              <a:gd name="connsiteY19" fmla="*/ 3886200 h 3886200"/>
              <a:gd name="connsiteX20" fmla="*/ 3175 w 12195175"/>
              <a:gd name="connsiteY20" fmla="*/ 0 h 3886200"/>
              <a:gd name="connsiteX0" fmla="*/ 3175 w 12195175"/>
              <a:gd name="connsiteY0" fmla="*/ 0 h 3886200"/>
              <a:gd name="connsiteX1" fmla="*/ 12195175 w 12195175"/>
              <a:gd name="connsiteY1" fmla="*/ 0 h 3886200"/>
              <a:gd name="connsiteX2" fmla="*/ 12192000 w 12195175"/>
              <a:gd name="connsiteY2" fmla="*/ 3884612 h 3886200"/>
              <a:gd name="connsiteX3" fmla="*/ 11644312 w 12195175"/>
              <a:gd name="connsiteY3" fmla="*/ 3879850 h 3886200"/>
              <a:gd name="connsiteX4" fmla="*/ 11641932 w 12195175"/>
              <a:gd name="connsiteY4" fmla="*/ 1576387 h 3886200"/>
              <a:gd name="connsiteX5" fmla="*/ 9006682 w 12195175"/>
              <a:gd name="connsiteY5" fmla="*/ 1576387 h 3886200"/>
              <a:gd name="connsiteX6" fmla="*/ 9004300 w 12195175"/>
              <a:gd name="connsiteY6" fmla="*/ 3883819 h 3886200"/>
              <a:gd name="connsiteX7" fmla="*/ 8839993 w 12195175"/>
              <a:gd name="connsiteY7" fmla="*/ 3886200 h 3886200"/>
              <a:gd name="connsiteX8" fmla="*/ 8837613 w 12195175"/>
              <a:gd name="connsiteY8" fmla="*/ 1576387 h 3886200"/>
              <a:gd name="connsiteX9" fmla="*/ 6199982 w 12195175"/>
              <a:gd name="connsiteY9" fmla="*/ 1580356 h 3886200"/>
              <a:gd name="connsiteX10" fmla="*/ 6199187 w 12195175"/>
              <a:gd name="connsiteY10" fmla="*/ 3886199 h 3886200"/>
              <a:gd name="connsiteX11" fmla="*/ 6017417 w 12195175"/>
              <a:gd name="connsiteY11" fmla="*/ 3883820 h 3886200"/>
              <a:gd name="connsiteX12" fmla="*/ 6015831 w 12195175"/>
              <a:gd name="connsiteY12" fmla="*/ 1577180 h 3886200"/>
              <a:gd name="connsiteX13" fmla="*/ 3374072 w 12195175"/>
              <a:gd name="connsiteY13" fmla="*/ 1577022 h 3886200"/>
              <a:gd name="connsiteX14" fmla="*/ 3376455 w 12195175"/>
              <a:gd name="connsiteY14" fmla="*/ 3882548 h 3886200"/>
              <a:gd name="connsiteX15" fmla="*/ 3195319 w 12195175"/>
              <a:gd name="connsiteY15" fmla="*/ 3884453 h 3886200"/>
              <a:gd name="connsiteX16" fmla="*/ 3193098 w 12195175"/>
              <a:gd name="connsiteY16" fmla="*/ 1590675 h 3886200"/>
              <a:gd name="connsiteX17" fmla="*/ 552450 w 12195175"/>
              <a:gd name="connsiteY17" fmla="*/ 1578769 h 3886200"/>
              <a:gd name="connsiteX18" fmla="*/ 555625 w 12195175"/>
              <a:gd name="connsiteY18" fmla="*/ 3886200 h 3886200"/>
              <a:gd name="connsiteX19" fmla="*/ 0 w 12195175"/>
              <a:gd name="connsiteY19" fmla="*/ 3886200 h 3886200"/>
              <a:gd name="connsiteX20" fmla="*/ 3175 w 12195175"/>
              <a:gd name="connsiteY20" fmla="*/ 0 h 3886200"/>
              <a:gd name="connsiteX0" fmla="*/ 3175 w 12195175"/>
              <a:gd name="connsiteY0" fmla="*/ 0 h 3888583"/>
              <a:gd name="connsiteX1" fmla="*/ 12195175 w 12195175"/>
              <a:gd name="connsiteY1" fmla="*/ 0 h 3888583"/>
              <a:gd name="connsiteX2" fmla="*/ 12192000 w 12195175"/>
              <a:gd name="connsiteY2" fmla="*/ 3884612 h 3888583"/>
              <a:gd name="connsiteX3" fmla="*/ 11644312 w 12195175"/>
              <a:gd name="connsiteY3" fmla="*/ 3879850 h 3888583"/>
              <a:gd name="connsiteX4" fmla="*/ 11641932 w 12195175"/>
              <a:gd name="connsiteY4" fmla="*/ 1576387 h 3888583"/>
              <a:gd name="connsiteX5" fmla="*/ 9006682 w 12195175"/>
              <a:gd name="connsiteY5" fmla="*/ 1576387 h 3888583"/>
              <a:gd name="connsiteX6" fmla="*/ 9004300 w 12195175"/>
              <a:gd name="connsiteY6" fmla="*/ 3883819 h 3888583"/>
              <a:gd name="connsiteX7" fmla="*/ 8839993 w 12195175"/>
              <a:gd name="connsiteY7" fmla="*/ 3886200 h 3888583"/>
              <a:gd name="connsiteX8" fmla="*/ 8837613 w 12195175"/>
              <a:gd name="connsiteY8" fmla="*/ 1576387 h 3888583"/>
              <a:gd name="connsiteX9" fmla="*/ 6199982 w 12195175"/>
              <a:gd name="connsiteY9" fmla="*/ 1580356 h 3888583"/>
              <a:gd name="connsiteX10" fmla="*/ 6199187 w 12195175"/>
              <a:gd name="connsiteY10" fmla="*/ 3886199 h 3888583"/>
              <a:gd name="connsiteX11" fmla="*/ 6015036 w 12195175"/>
              <a:gd name="connsiteY11" fmla="*/ 3888583 h 3888583"/>
              <a:gd name="connsiteX12" fmla="*/ 6015831 w 12195175"/>
              <a:gd name="connsiteY12" fmla="*/ 1577180 h 3888583"/>
              <a:gd name="connsiteX13" fmla="*/ 3374072 w 12195175"/>
              <a:gd name="connsiteY13" fmla="*/ 1577022 h 3888583"/>
              <a:gd name="connsiteX14" fmla="*/ 3376455 w 12195175"/>
              <a:gd name="connsiteY14" fmla="*/ 3882548 h 3888583"/>
              <a:gd name="connsiteX15" fmla="*/ 3195319 w 12195175"/>
              <a:gd name="connsiteY15" fmla="*/ 3884453 h 3888583"/>
              <a:gd name="connsiteX16" fmla="*/ 3193098 w 12195175"/>
              <a:gd name="connsiteY16" fmla="*/ 1590675 h 3888583"/>
              <a:gd name="connsiteX17" fmla="*/ 552450 w 12195175"/>
              <a:gd name="connsiteY17" fmla="*/ 1578769 h 3888583"/>
              <a:gd name="connsiteX18" fmla="*/ 555625 w 12195175"/>
              <a:gd name="connsiteY18" fmla="*/ 3886200 h 3888583"/>
              <a:gd name="connsiteX19" fmla="*/ 0 w 12195175"/>
              <a:gd name="connsiteY19" fmla="*/ 3886200 h 3888583"/>
              <a:gd name="connsiteX20" fmla="*/ 3175 w 12195175"/>
              <a:gd name="connsiteY20" fmla="*/ 0 h 3888583"/>
              <a:gd name="connsiteX0" fmla="*/ 3175 w 12195175"/>
              <a:gd name="connsiteY0" fmla="*/ 0 h 3888583"/>
              <a:gd name="connsiteX1" fmla="*/ 12195175 w 12195175"/>
              <a:gd name="connsiteY1" fmla="*/ 0 h 3888583"/>
              <a:gd name="connsiteX2" fmla="*/ 12192000 w 12195175"/>
              <a:gd name="connsiteY2" fmla="*/ 3884612 h 3888583"/>
              <a:gd name="connsiteX3" fmla="*/ 11644312 w 12195175"/>
              <a:gd name="connsiteY3" fmla="*/ 3879850 h 3888583"/>
              <a:gd name="connsiteX4" fmla="*/ 11641932 w 12195175"/>
              <a:gd name="connsiteY4" fmla="*/ 1576387 h 3888583"/>
              <a:gd name="connsiteX5" fmla="*/ 9006682 w 12195175"/>
              <a:gd name="connsiteY5" fmla="*/ 1576387 h 3888583"/>
              <a:gd name="connsiteX6" fmla="*/ 9004300 w 12195175"/>
              <a:gd name="connsiteY6" fmla="*/ 3883819 h 3888583"/>
              <a:gd name="connsiteX7" fmla="*/ 8839993 w 12195175"/>
              <a:gd name="connsiteY7" fmla="*/ 3886200 h 3888583"/>
              <a:gd name="connsiteX8" fmla="*/ 8837613 w 12195175"/>
              <a:gd name="connsiteY8" fmla="*/ 1576387 h 3888583"/>
              <a:gd name="connsiteX9" fmla="*/ 6199982 w 12195175"/>
              <a:gd name="connsiteY9" fmla="*/ 1580356 h 3888583"/>
              <a:gd name="connsiteX10" fmla="*/ 6199187 w 12195175"/>
              <a:gd name="connsiteY10" fmla="*/ 3886199 h 3888583"/>
              <a:gd name="connsiteX11" fmla="*/ 6015036 w 12195175"/>
              <a:gd name="connsiteY11" fmla="*/ 3888583 h 3888583"/>
              <a:gd name="connsiteX12" fmla="*/ 6015831 w 12195175"/>
              <a:gd name="connsiteY12" fmla="*/ 1577180 h 3888583"/>
              <a:gd name="connsiteX13" fmla="*/ 3374072 w 12195175"/>
              <a:gd name="connsiteY13" fmla="*/ 1577022 h 3888583"/>
              <a:gd name="connsiteX14" fmla="*/ 3376455 w 12195175"/>
              <a:gd name="connsiteY14" fmla="*/ 3882548 h 3888583"/>
              <a:gd name="connsiteX15" fmla="*/ 3195319 w 12195175"/>
              <a:gd name="connsiteY15" fmla="*/ 3884453 h 3888583"/>
              <a:gd name="connsiteX16" fmla="*/ 3193098 w 12195175"/>
              <a:gd name="connsiteY16" fmla="*/ 1590675 h 3888583"/>
              <a:gd name="connsiteX17" fmla="*/ 552450 w 12195175"/>
              <a:gd name="connsiteY17" fmla="*/ 1578769 h 3888583"/>
              <a:gd name="connsiteX18" fmla="*/ 555625 w 12195175"/>
              <a:gd name="connsiteY18" fmla="*/ 3886200 h 3888583"/>
              <a:gd name="connsiteX19" fmla="*/ 0 w 12195175"/>
              <a:gd name="connsiteY19" fmla="*/ 3886200 h 3888583"/>
              <a:gd name="connsiteX20" fmla="*/ 3175 w 12195175"/>
              <a:gd name="connsiteY20" fmla="*/ 0 h 3888583"/>
              <a:gd name="connsiteX0" fmla="*/ 3175 w 12195175"/>
              <a:gd name="connsiteY0" fmla="*/ 0 h 3888583"/>
              <a:gd name="connsiteX1" fmla="*/ 12195175 w 12195175"/>
              <a:gd name="connsiteY1" fmla="*/ 0 h 3888583"/>
              <a:gd name="connsiteX2" fmla="*/ 12192000 w 12195175"/>
              <a:gd name="connsiteY2" fmla="*/ 3884612 h 3888583"/>
              <a:gd name="connsiteX3" fmla="*/ 11644312 w 12195175"/>
              <a:gd name="connsiteY3" fmla="*/ 3879850 h 3888583"/>
              <a:gd name="connsiteX4" fmla="*/ 11644313 w 12195175"/>
              <a:gd name="connsiteY4" fmla="*/ 1578769 h 3888583"/>
              <a:gd name="connsiteX5" fmla="*/ 9006682 w 12195175"/>
              <a:gd name="connsiteY5" fmla="*/ 1576387 h 3888583"/>
              <a:gd name="connsiteX6" fmla="*/ 9004300 w 12195175"/>
              <a:gd name="connsiteY6" fmla="*/ 3883819 h 3888583"/>
              <a:gd name="connsiteX7" fmla="*/ 8839993 w 12195175"/>
              <a:gd name="connsiteY7" fmla="*/ 3886200 h 3888583"/>
              <a:gd name="connsiteX8" fmla="*/ 8837613 w 12195175"/>
              <a:gd name="connsiteY8" fmla="*/ 1576387 h 3888583"/>
              <a:gd name="connsiteX9" fmla="*/ 6199982 w 12195175"/>
              <a:gd name="connsiteY9" fmla="*/ 1580356 h 3888583"/>
              <a:gd name="connsiteX10" fmla="*/ 6199187 w 12195175"/>
              <a:gd name="connsiteY10" fmla="*/ 3886199 h 3888583"/>
              <a:gd name="connsiteX11" fmla="*/ 6015036 w 12195175"/>
              <a:gd name="connsiteY11" fmla="*/ 3888583 h 3888583"/>
              <a:gd name="connsiteX12" fmla="*/ 6015831 w 12195175"/>
              <a:gd name="connsiteY12" fmla="*/ 1577180 h 3888583"/>
              <a:gd name="connsiteX13" fmla="*/ 3374072 w 12195175"/>
              <a:gd name="connsiteY13" fmla="*/ 1577022 h 3888583"/>
              <a:gd name="connsiteX14" fmla="*/ 3376455 w 12195175"/>
              <a:gd name="connsiteY14" fmla="*/ 3882548 h 3888583"/>
              <a:gd name="connsiteX15" fmla="*/ 3195319 w 12195175"/>
              <a:gd name="connsiteY15" fmla="*/ 3884453 h 3888583"/>
              <a:gd name="connsiteX16" fmla="*/ 3193098 w 12195175"/>
              <a:gd name="connsiteY16" fmla="*/ 1590675 h 3888583"/>
              <a:gd name="connsiteX17" fmla="*/ 552450 w 12195175"/>
              <a:gd name="connsiteY17" fmla="*/ 1578769 h 3888583"/>
              <a:gd name="connsiteX18" fmla="*/ 555625 w 12195175"/>
              <a:gd name="connsiteY18" fmla="*/ 3886200 h 3888583"/>
              <a:gd name="connsiteX19" fmla="*/ 0 w 12195175"/>
              <a:gd name="connsiteY19" fmla="*/ 3886200 h 3888583"/>
              <a:gd name="connsiteX20" fmla="*/ 3175 w 12195175"/>
              <a:gd name="connsiteY20" fmla="*/ 0 h 3888583"/>
              <a:gd name="connsiteX0" fmla="*/ 3175 w 12195175"/>
              <a:gd name="connsiteY0" fmla="*/ 0 h 3888583"/>
              <a:gd name="connsiteX1" fmla="*/ 12195175 w 12195175"/>
              <a:gd name="connsiteY1" fmla="*/ 0 h 3888583"/>
              <a:gd name="connsiteX2" fmla="*/ 12192000 w 12195175"/>
              <a:gd name="connsiteY2" fmla="*/ 3877469 h 3888583"/>
              <a:gd name="connsiteX3" fmla="*/ 11644312 w 12195175"/>
              <a:gd name="connsiteY3" fmla="*/ 3879850 h 3888583"/>
              <a:gd name="connsiteX4" fmla="*/ 11644313 w 12195175"/>
              <a:gd name="connsiteY4" fmla="*/ 1578769 h 3888583"/>
              <a:gd name="connsiteX5" fmla="*/ 9006682 w 12195175"/>
              <a:gd name="connsiteY5" fmla="*/ 1576387 h 3888583"/>
              <a:gd name="connsiteX6" fmla="*/ 9004300 w 12195175"/>
              <a:gd name="connsiteY6" fmla="*/ 3883819 h 3888583"/>
              <a:gd name="connsiteX7" fmla="*/ 8839993 w 12195175"/>
              <a:gd name="connsiteY7" fmla="*/ 3886200 h 3888583"/>
              <a:gd name="connsiteX8" fmla="*/ 8837613 w 12195175"/>
              <a:gd name="connsiteY8" fmla="*/ 1576387 h 3888583"/>
              <a:gd name="connsiteX9" fmla="*/ 6199982 w 12195175"/>
              <a:gd name="connsiteY9" fmla="*/ 1580356 h 3888583"/>
              <a:gd name="connsiteX10" fmla="*/ 6199187 w 12195175"/>
              <a:gd name="connsiteY10" fmla="*/ 3886199 h 3888583"/>
              <a:gd name="connsiteX11" fmla="*/ 6015036 w 12195175"/>
              <a:gd name="connsiteY11" fmla="*/ 3888583 h 3888583"/>
              <a:gd name="connsiteX12" fmla="*/ 6015831 w 12195175"/>
              <a:gd name="connsiteY12" fmla="*/ 1577180 h 3888583"/>
              <a:gd name="connsiteX13" fmla="*/ 3374072 w 12195175"/>
              <a:gd name="connsiteY13" fmla="*/ 1577022 h 3888583"/>
              <a:gd name="connsiteX14" fmla="*/ 3376455 w 12195175"/>
              <a:gd name="connsiteY14" fmla="*/ 3882548 h 3888583"/>
              <a:gd name="connsiteX15" fmla="*/ 3195319 w 12195175"/>
              <a:gd name="connsiteY15" fmla="*/ 3884453 h 3888583"/>
              <a:gd name="connsiteX16" fmla="*/ 3193098 w 12195175"/>
              <a:gd name="connsiteY16" fmla="*/ 1590675 h 3888583"/>
              <a:gd name="connsiteX17" fmla="*/ 552450 w 12195175"/>
              <a:gd name="connsiteY17" fmla="*/ 1578769 h 3888583"/>
              <a:gd name="connsiteX18" fmla="*/ 555625 w 12195175"/>
              <a:gd name="connsiteY18" fmla="*/ 3886200 h 3888583"/>
              <a:gd name="connsiteX19" fmla="*/ 0 w 12195175"/>
              <a:gd name="connsiteY19" fmla="*/ 3886200 h 3888583"/>
              <a:gd name="connsiteX20" fmla="*/ 3175 w 12195175"/>
              <a:gd name="connsiteY20" fmla="*/ 0 h 3888583"/>
              <a:gd name="connsiteX0" fmla="*/ 3175 w 12195175"/>
              <a:gd name="connsiteY0" fmla="*/ 0 h 3888583"/>
              <a:gd name="connsiteX1" fmla="*/ 12195175 w 12195175"/>
              <a:gd name="connsiteY1" fmla="*/ 0 h 3888583"/>
              <a:gd name="connsiteX2" fmla="*/ 12192000 w 12195175"/>
              <a:gd name="connsiteY2" fmla="*/ 3877469 h 3888583"/>
              <a:gd name="connsiteX3" fmla="*/ 11644312 w 12195175"/>
              <a:gd name="connsiteY3" fmla="*/ 3879850 h 3888583"/>
              <a:gd name="connsiteX4" fmla="*/ 11644313 w 12195175"/>
              <a:gd name="connsiteY4" fmla="*/ 1578769 h 3888583"/>
              <a:gd name="connsiteX5" fmla="*/ 9006682 w 12195175"/>
              <a:gd name="connsiteY5" fmla="*/ 1576387 h 3888583"/>
              <a:gd name="connsiteX6" fmla="*/ 9004300 w 12195175"/>
              <a:gd name="connsiteY6" fmla="*/ 3883819 h 3888583"/>
              <a:gd name="connsiteX7" fmla="*/ 8837612 w 12195175"/>
              <a:gd name="connsiteY7" fmla="*/ 3888581 h 3888583"/>
              <a:gd name="connsiteX8" fmla="*/ 8837613 w 12195175"/>
              <a:gd name="connsiteY8" fmla="*/ 1576387 h 3888583"/>
              <a:gd name="connsiteX9" fmla="*/ 6199982 w 12195175"/>
              <a:gd name="connsiteY9" fmla="*/ 1580356 h 3888583"/>
              <a:gd name="connsiteX10" fmla="*/ 6199187 w 12195175"/>
              <a:gd name="connsiteY10" fmla="*/ 3886199 h 3888583"/>
              <a:gd name="connsiteX11" fmla="*/ 6015036 w 12195175"/>
              <a:gd name="connsiteY11" fmla="*/ 3888583 h 3888583"/>
              <a:gd name="connsiteX12" fmla="*/ 6015831 w 12195175"/>
              <a:gd name="connsiteY12" fmla="*/ 1577180 h 3888583"/>
              <a:gd name="connsiteX13" fmla="*/ 3374072 w 12195175"/>
              <a:gd name="connsiteY13" fmla="*/ 1577022 h 3888583"/>
              <a:gd name="connsiteX14" fmla="*/ 3376455 w 12195175"/>
              <a:gd name="connsiteY14" fmla="*/ 3882548 h 3888583"/>
              <a:gd name="connsiteX15" fmla="*/ 3195319 w 12195175"/>
              <a:gd name="connsiteY15" fmla="*/ 3884453 h 3888583"/>
              <a:gd name="connsiteX16" fmla="*/ 3193098 w 12195175"/>
              <a:gd name="connsiteY16" fmla="*/ 1590675 h 3888583"/>
              <a:gd name="connsiteX17" fmla="*/ 552450 w 12195175"/>
              <a:gd name="connsiteY17" fmla="*/ 1578769 h 3888583"/>
              <a:gd name="connsiteX18" fmla="*/ 555625 w 12195175"/>
              <a:gd name="connsiteY18" fmla="*/ 3886200 h 3888583"/>
              <a:gd name="connsiteX19" fmla="*/ 0 w 12195175"/>
              <a:gd name="connsiteY19" fmla="*/ 3886200 h 3888583"/>
              <a:gd name="connsiteX20" fmla="*/ 3175 w 12195175"/>
              <a:gd name="connsiteY20" fmla="*/ 0 h 3888583"/>
              <a:gd name="connsiteX0" fmla="*/ 3175 w 12195175"/>
              <a:gd name="connsiteY0" fmla="*/ 0 h 3888583"/>
              <a:gd name="connsiteX1" fmla="*/ 12195175 w 12195175"/>
              <a:gd name="connsiteY1" fmla="*/ 0 h 3888583"/>
              <a:gd name="connsiteX2" fmla="*/ 12192000 w 12195175"/>
              <a:gd name="connsiteY2" fmla="*/ 3877469 h 3888583"/>
              <a:gd name="connsiteX3" fmla="*/ 11644312 w 12195175"/>
              <a:gd name="connsiteY3" fmla="*/ 3879850 h 3888583"/>
              <a:gd name="connsiteX4" fmla="*/ 11644313 w 12195175"/>
              <a:gd name="connsiteY4" fmla="*/ 1578769 h 3888583"/>
              <a:gd name="connsiteX5" fmla="*/ 9006682 w 12195175"/>
              <a:gd name="connsiteY5" fmla="*/ 1576387 h 3888583"/>
              <a:gd name="connsiteX6" fmla="*/ 9009063 w 12195175"/>
              <a:gd name="connsiteY6" fmla="*/ 3886200 h 3888583"/>
              <a:gd name="connsiteX7" fmla="*/ 8837612 w 12195175"/>
              <a:gd name="connsiteY7" fmla="*/ 3888581 h 3888583"/>
              <a:gd name="connsiteX8" fmla="*/ 8837613 w 12195175"/>
              <a:gd name="connsiteY8" fmla="*/ 1576387 h 3888583"/>
              <a:gd name="connsiteX9" fmla="*/ 6199982 w 12195175"/>
              <a:gd name="connsiteY9" fmla="*/ 1580356 h 3888583"/>
              <a:gd name="connsiteX10" fmla="*/ 6199187 w 12195175"/>
              <a:gd name="connsiteY10" fmla="*/ 3886199 h 3888583"/>
              <a:gd name="connsiteX11" fmla="*/ 6015036 w 12195175"/>
              <a:gd name="connsiteY11" fmla="*/ 3888583 h 3888583"/>
              <a:gd name="connsiteX12" fmla="*/ 6015831 w 12195175"/>
              <a:gd name="connsiteY12" fmla="*/ 1577180 h 3888583"/>
              <a:gd name="connsiteX13" fmla="*/ 3374072 w 12195175"/>
              <a:gd name="connsiteY13" fmla="*/ 1577022 h 3888583"/>
              <a:gd name="connsiteX14" fmla="*/ 3376455 w 12195175"/>
              <a:gd name="connsiteY14" fmla="*/ 3882548 h 3888583"/>
              <a:gd name="connsiteX15" fmla="*/ 3195319 w 12195175"/>
              <a:gd name="connsiteY15" fmla="*/ 3884453 h 3888583"/>
              <a:gd name="connsiteX16" fmla="*/ 3193098 w 12195175"/>
              <a:gd name="connsiteY16" fmla="*/ 1590675 h 3888583"/>
              <a:gd name="connsiteX17" fmla="*/ 552450 w 12195175"/>
              <a:gd name="connsiteY17" fmla="*/ 1578769 h 3888583"/>
              <a:gd name="connsiteX18" fmla="*/ 555625 w 12195175"/>
              <a:gd name="connsiteY18" fmla="*/ 3886200 h 3888583"/>
              <a:gd name="connsiteX19" fmla="*/ 0 w 12195175"/>
              <a:gd name="connsiteY19" fmla="*/ 3886200 h 3888583"/>
              <a:gd name="connsiteX20" fmla="*/ 3175 w 12195175"/>
              <a:gd name="connsiteY20" fmla="*/ 0 h 3888583"/>
              <a:gd name="connsiteX0" fmla="*/ 3175 w 12195175"/>
              <a:gd name="connsiteY0" fmla="*/ 0 h 3888583"/>
              <a:gd name="connsiteX1" fmla="*/ 12195175 w 12195175"/>
              <a:gd name="connsiteY1" fmla="*/ 0 h 3888583"/>
              <a:gd name="connsiteX2" fmla="*/ 12192000 w 12195175"/>
              <a:gd name="connsiteY2" fmla="*/ 3877469 h 3888583"/>
              <a:gd name="connsiteX3" fmla="*/ 11644312 w 12195175"/>
              <a:gd name="connsiteY3" fmla="*/ 3879850 h 3888583"/>
              <a:gd name="connsiteX4" fmla="*/ 11644313 w 12195175"/>
              <a:gd name="connsiteY4" fmla="*/ 1578769 h 3888583"/>
              <a:gd name="connsiteX5" fmla="*/ 9006682 w 12195175"/>
              <a:gd name="connsiteY5" fmla="*/ 1576387 h 3888583"/>
              <a:gd name="connsiteX6" fmla="*/ 9009063 w 12195175"/>
              <a:gd name="connsiteY6" fmla="*/ 3888581 h 3888583"/>
              <a:gd name="connsiteX7" fmla="*/ 8837612 w 12195175"/>
              <a:gd name="connsiteY7" fmla="*/ 3888581 h 3888583"/>
              <a:gd name="connsiteX8" fmla="*/ 8837613 w 12195175"/>
              <a:gd name="connsiteY8" fmla="*/ 1576387 h 3888583"/>
              <a:gd name="connsiteX9" fmla="*/ 6199982 w 12195175"/>
              <a:gd name="connsiteY9" fmla="*/ 1580356 h 3888583"/>
              <a:gd name="connsiteX10" fmla="*/ 6199187 w 12195175"/>
              <a:gd name="connsiteY10" fmla="*/ 3886199 h 3888583"/>
              <a:gd name="connsiteX11" fmla="*/ 6015036 w 12195175"/>
              <a:gd name="connsiteY11" fmla="*/ 3888583 h 3888583"/>
              <a:gd name="connsiteX12" fmla="*/ 6015831 w 12195175"/>
              <a:gd name="connsiteY12" fmla="*/ 1577180 h 3888583"/>
              <a:gd name="connsiteX13" fmla="*/ 3374072 w 12195175"/>
              <a:gd name="connsiteY13" fmla="*/ 1577022 h 3888583"/>
              <a:gd name="connsiteX14" fmla="*/ 3376455 w 12195175"/>
              <a:gd name="connsiteY14" fmla="*/ 3882548 h 3888583"/>
              <a:gd name="connsiteX15" fmla="*/ 3195319 w 12195175"/>
              <a:gd name="connsiteY15" fmla="*/ 3884453 h 3888583"/>
              <a:gd name="connsiteX16" fmla="*/ 3193098 w 12195175"/>
              <a:gd name="connsiteY16" fmla="*/ 1590675 h 3888583"/>
              <a:gd name="connsiteX17" fmla="*/ 552450 w 12195175"/>
              <a:gd name="connsiteY17" fmla="*/ 1578769 h 3888583"/>
              <a:gd name="connsiteX18" fmla="*/ 555625 w 12195175"/>
              <a:gd name="connsiteY18" fmla="*/ 3886200 h 3888583"/>
              <a:gd name="connsiteX19" fmla="*/ 0 w 12195175"/>
              <a:gd name="connsiteY19" fmla="*/ 3886200 h 3888583"/>
              <a:gd name="connsiteX20" fmla="*/ 3175 w 12195175"/>
              <a:gd name="connsiteY20" fmla="*/ 0 h 3888583"/>
              <a:gd name="connsiteX0" fmla="*/ 3175 w 12195175"/>
              <a:gd name="connsiteY0" fmla="*/ 0 h 3890962"/>
              <a:gd name="connsiteX1" fmla="*/ 12195175 w 12195175"/>
              <a:gd name="connsiteY1" fmla="*/ 0 h 3890962"/>
              <a:gd name="connsiteX2" fmla="*/ 12192000 w 12195175"/>
              <a:gd name="connsiteY2" fmla="*/ 3877469 h 3890962"/>
              <a:gd name="connsiteX3" fmla="*/ 11644312 w 12195175"/>
              <a:gd name="connsiteY3" fmla="*/ 3879850 h 3890962"/>
              <a:gd name="connsiteX4" fmla="*/ 11644313 w 12195175"/>
              <a:gd name="connsiteY4" fmla="*/ 1578769 h 3890962"/>
              <a:gd name="connsiteX5" fmla="*/ 9006682 w 12195175"/>
              <a:gd name="connsiteY5" fmla="*/ 1576387 h 3890962"/>
              <a:gd name="connsiteX6" fmla="*/ 9009063 w 12195175"/>
              <a:gd name="connsiteY6" fmla="*/ 3890962 h 3890962"/>
              <a:gd name="connsiteX7" fmla="*/ 8837612 w 12195175"/>
              <a:gd name="connsiteY7" fmla="*/ 3888581 h 3890962"/>
              <a:gd name="connsiteX8" fmla="*/ 8837613 w 12195175"/>
              <a:gd name="connsiteY8" fmla="*/ 1576387 h 3890962"/>
              <a:gd name="connsiteX9" fmla="*/ 6199982 w 12195175"/>
              <a:gd name="connsiteY9" fmla="*/ 1580356 h 3890962"/>
              <a:gd name="connsiteX10" fmla="*/ 6199187 w 12195175"/>
              <a:gd name="connsiteY10" fmla="*/ 3886199 h 3890962"/>
              <a:gd name="connsiteX11" fmla="*/ 6015036 w 12195175"/>
              <a:gd name="connsiteY11" fmla="*/ 3888583 h 3890962"/>
              <a:gd name="connsiteX12" fmla="*/ 6015831 w 12195175"/>
              <a:gd name="connsiteY12" fmla="*/ 1577180 h 3890962"/>
              <a:gd name="connsiteX13" fmla="*/ 3374072 w 12195175"/>
              <a:gd name="connsiteY13" fmla="*/ 1577022 h 3890962"/>
              <a:gd name="connsiteX14" fmla="*/ 3376455 w 12195175"/>
              <a:gd name="connsiteY14" fmla="*/ 3882548 h 3890962"/>
              <a:gd name="connsiteX15" fmla="*/ 3195319 w 12195175"/>
              <a:gd name="connsiteY15" fmla="*/ 3884453 h 3890962"/>
              <a:gd name="connsiteX16" fmla="*/ 3193098 w 12195175"/>
              <a:gd name="connsiteY16" fmla="*/ 1590675 h 3890962"/>
              <a:gd name="connsiteX17" fmla="*/ 552450 w 12195175"/>
              <a:gd name="connsiteY17" fmla="*/ 1578769 h 3890962"/>
              <a:gd name="connsiteX18" fmla="*/ 555625 w 12195175"/>
              <a:gd name="connsiteY18" fmla="*/ 3886200 h 3890962"/>
              <a:gd name="connsiteX19" fmla="*/ 0 w 12195175"/>
              <a:gd name="connsiteY19" fmla="*/ 3886200 h 3890962"/>
              <a:gd name="connsiteX20" fmla="*/ 3175 w 12195175"/>
              <a:gd name="connsiteY20" fmla="*/ 0 h 3890962"/>
              <a:gd name="connsiteX0" fmla="*/ 3175 w 12195175"/>
              <a:gd name="connsiteY0" fmla="*/ 0 h 3890962"/>
              <a:gd name="connsiteX1" fmla="*/ 12195175 w 12195175"/>
              <a:gd name="connsiteY1" fmla="*/ 0 h 3890962"/>
              <a:gd name="connsiteX2" fmla="*/ 12192000 w 12195175"/>
              <a:gd name="connsiteY2" fmla="*/ 3877469 h 3890962"/>
              <a:gd name="connsiteX3" fmla="*/ 11644312 w 12195175"/>
              <a:gd name="connsiteY3" fmla="*/ 3879850 h 3890962"/>
              <a:gd name="connsiteX4" fmla="*/ 11644313 w 12195175"/>
              <a:gd name="connsiteY4" fmla="*/ 1578769 h 3890962"/>
              <a:gd name="connsiteX5" fmla="*/ 9006682 w 12195175"/>
              <a:gd name="connsiteY5" fmla="*/ 1576387 h 3890962"/>
              <a:gd name="connsiteX6" fmla="*/ 9009063 w 12195175"/>
              <a:gd name="connsiteY6" fmla="*/ 3890962 h 3890962"/>
              <a:gd name="connsiteX7" fmla="*/ 8837612 w 12195175"/>
              <a:gd name="connsiteY7" fmla="*/ 3888581 h 3890962"/>
              <a:gd name="connsiteX8" fmla="*/ 8837613 w 12195175"/>
              <a:gd name="connsiteY8" fmla="*/ 1576387 h 3890962"/>
              <a:gd name="connsiteX9" fmla="*/ 6199982 w 12195175"/>
              <a:gd name="connsiteY9" fmla="*/ 1580356 h 3890962"/>
              <a:gd name="connsiteX10" fmla="*/ 6199187 w 12195175"/>
              <a:gd name="connsiteY10" fmla="*/ 3886199 h 3890962"/>
              <a:gd name="connsiteX11" fmla="*/ 6015036 w 12195175"/>
              <a:gd name="connsiteY11" fmla="*/ 3888583 h 3890962"/>
              <a:gd name="connsiteX12" fmla="*/ 6015831 w 12195175"/>
              <a:gd name="connsiteY12" fmla="*/ 1577180 h 3890962"/>
              <a:gd name="connsiteX13" fmla="*/ 3374072 w 12195175"/>
              <a:gd name="connsiteY13" fmla="*/ 1577022 h 3890962"/>
              <a:gd name="connsiteX14" fmla="*/ 3376455 w 12195175"/>
              <a:gd name="connsiteY14" fmla="*/ 3882548 h 3890962"/>
              <a:gd name="connsiteX15" fmla="*/ 3195319 w 12195175"/>
              <a:gd name="connsiteY15" fmla="*/ 3884453 h 3890962"/>
              <a:gd name="connsiteX16" fmla="*/ 3195480 w 12195175"/>
              <a:gd name="connsiteY16" fmla="*/ 1581150 h 3890962"/>
              <a:gd name="connsiteX17" fmla="*/ 552450 w 12195175"/>
              <a:gd name="connsiteY17" fmla="*/ 1578769 h 3890962"/>
              <a:gd name="connsiteX18" fmla="*/ 555625 w 12195175"/>
              <a:gd name="connsiteY18" fmla="*/ 3886200 h 3890962"/>
              <a:gd name="connsiteX19" fmla="*/ 0 w 12195175"/>
              <a:gd name="connsiteY19" fmla="*/ 3886200 h 3890962"/>
              <a:gd name="connsiteX20" fmla="*/ 3175 w 12195175"/>
              <a:gd name="connsiteY20" fmla="*/ 0 h 3890962"/>
              <a:gd name="connsiteX0" fmla="*/ 3175 w 12195175"/>
              <a:gd name="connsiteY0" fmla="*/ 0 h 3890962"/>
              <a:gd name="connsiteX1" fmla="*/ 12195175 w 12195175"/>
              <a:gd name="connsiteY1" fmla="*/ 0 h 3890962"/>
              <a:gd name="connsiteX2" fmla="*/ 12192000 w 12195175"/>
              <a:gd name="connsiteY2" fmla="*/ 3877469 h 3890962"/>
              <a:gd name="connsiteX3" fmla="*/ 11644312 w 12195175"/>
              <a:gd name="connsiteY3" fmla="*/ 3879850 h 3890962"/>
              <a:gd name="connsiteX4" fmla="*/ 11644313 w 12195175"/>
              <a:gd name="connsiteY4" fmla="*/ 1578769 h 3890962"/>
              <a:gd name="connsiteX5" fmla="*/ 9006682 w 12195175"/>
              <a:gd name="connsiteY5" fmla="*/ 1576387 h 3890962"/>
              <a:gd name="connsiteX6" fmla="*/ 9009063 w 12195175"/>
              <a:gd name="connsiteY6" fmla="*/ 3890962 h 3890962"/>
              <a:gd name="connsiteX7" fmla="*/ 8837612 w 12195175"/>
              <a:gd name="connsiteY7" fmla="*/ 3888581 h 3890962"/>
              <a:gd name="connsiteX8" fmla="*/ 8837613 w 12195175"/>
              <a:gd name="connsiteY8" fmla="*/ 1576387 h 3890962"/>
              <a:gd name="connsiteX9" fmla="*/ 6199982 w 12195175"/>
              <a:gd name="connsiteY9" fmla="*/ 1580356 h 3890962"/>
              <a:gd name="connsiteX10" fmla="*/ 6199187 w 12195175"/>
              <a:gd name="connsiteY10" fmla="*/ 3886199 h 3890962"/>
              <a:gd name="connsiteX11" fmla="*/ 6015036 w 12195175"/>
              <a:gd name="connsiteY11" fmla="*/ 3888583 h 3890962"/>
              <a:gd name="connsiteX12" fmla="*/ 6015831 w 12195175"/>
              <a:gd name="connsiteY12" fmla="*/ 1577180 h 3890962"/>
              <a:gd name="connsiteX13" fmla="*/ 3374072 w 12195175"/>
              <a:gd name="connsiteY13" fmla="*/ 1577022 h 3890962"/>
              <a:gd name="connsiteX14" fmla="*/ 3376455 w 12195175"/>
              <a:gd name="connsiteY14" fmla="*/ 3882548 h 3890962"/>
              <a:gd name="connsiteX15" fmla="*/ 3195319 w 12195175"/>
              <a:gd name="connsiteY15" fmla="*/ 3884453 h 3890962"/>
              <a:gd name="connsiteX16" fmla="*/ 3195480 w 12195175"/>
              <a:gd name="connsiteY16" fmla="*/ 1581150 h 3890962"/>
              <a:gd name="connsiteX17" fmla="*/ 552450 w 12195175"/>
              <a:gd name="connsiteY17" fmla="*/ 1578769 h 3890962"/>
              <a:gd name="connsiteX18" fmla="*/ 555625 w 12195175"/>
              <a:gd name="connsiteY18" fmla="*/ 3886200 h 3890962"/>
              <a:gd name="connsiteX19" fmla="*/ 0 w 12195175"/>
              <a:gd name="connsiteY19" fmla="*/ 3886200 h 3890962"/>
              <a:gd name="connsiteX20" fmla="*/ 3175 w 12195175"/>
              <a:gd name="connsiteY20" fmla="*/ 0 h 3890962"/>
              <a:gd name="connsiteX0" fmla="*/ 3175 w 12195175"/>
              <a:gd name="connsiteY0" fmla="*/ 0 h 3890962"/>
              <a:gd name="connsiteX1" fmla="*/ 12195175 w 12195175"/>
              <a:gd name="connsiteY1" fmla="*/ 0 h 3890962"/>
              <a:gd name="connsiteX2" fmla="*/ 12192000 w 12195175"/>
              <a:gd name="connsiteY2" fmla="*/ 3877469 h 3890962"/>
              <a:gd name="connsiteX3" fmla="*/ 11644312 w 12195175"/>
              <a:gd name="connsiteY3" fmla="*/ 3879850 h 3890962"/>
              <a:gd name="connsiteX4" fmla="*/ 11644313 w 12195175"/>
              <a:gd name="connsiteY4" fmla="*/ 1578769 h 3890962"/>
              <a:gd name="connsiteX5" fmla="*/ 9006682 w 12195175"/>
              <a:gd name="connsiteY5" fmla="*/ 1576387 h 3890962"/>
              <a:gd name="connsiteX6" fmla="*/ 9009063 w 12195175"/>
              <a:gd name="connsiteY6" fmla="*/ 3890962 h 3890962"/>
              <a:gd name="connsiteX7" fmla="*/ 8837612 w 12195175"/>
              <a:gd name="connsiteY7" fmla="*/ 3888581 h 3890962"/>
              <a:gd name="connsiteX8" fmla="*/ 8837613 w 12195175"/>
              <a:gd name="connsiteY8" fmla="*/ 1576387 h 3890962"/>
              <a:gd name="connsiteX9" fmla="*/ 6199982 w 12195175"/>
              <a:gd name="connsiteY9" fmla="*/ 1580356 h 3890962"/>
              <a:gd name="connsiteX10" fmla="*/ 6199187 w 12195175"/>
              <a:gd name="connsiteY10" fmla="*/ 3886199 h 3890962"/>
              <a:gd name="connsiteX11" fmla="*/ 6015036 w 12195175"/>
              <a:gd name="connsiteY11" fmla="*/ 3888583 h 3890962"/>
              <a:gd name="connsiteX12" fmla="*/ 6015831 w 12195175"/>
              <a:gd name="connsiteY12" fmla="*/ 1577180 h 3890962"/>
              <a:gd name="connsiteX13" fmla="*/ 3374072 w 12195175"/>
              <a:gd name="connsiteY13" fmla="*/ 1577022 h 3890962"/>
              <a:gd name="connsiteX14" fmla="*/ 3376455 w 12195175"/>
              <a:gd name="connsiteY14" fmla="*/ 3882548 h 3890962"/>
              <a:gd name="connsiteX15" fmla="*/ 3195319 w 12195175"/>
              <a:gd name="connsiteY15" fmla="*/ 3884453 h 3890962"/>
              <a:gd name="connsiteX16" fmla="*/ 3193098 w 12195175"/>
              <a:gd name="connsiteY16" fmla="*/ 1578769 h 3890962"/>
              <a:gd name="connsiteX17" fmla="*/ 552450 w 12195175"/>
              <a:gd name="connsiteY17" fmla="*/ 1578769 h 3890962"/>
              <a:gd name="connsiteX18" fmla="*/ 555625 w 12195175"/>
              <a:gd name="connsiteY18" fmla="*/ 3886200 h 3890962"/>
              <a:gd name="connsiteX19" fmla="*/ 0 w 12195175"/>
              <a:gd name="connsiteY19" fmla="*/ 3886200 h 3890962"/>
              <a:gd name="connsiteX20" fmla="*/ 3175 w 12195175"/>
              <a:gd name="connsiteY20" fmla="*/ 0 h 3890962"/>
              <a:gd name="connsiteX0" fmla="*/ 3175 w 12195175"/>
              <a:gd name="connsiteY0" fmla="*/ 0 h 3890962"/>
              <a:gd name="connsiteX1" fmla="*/ 12195175 w 12195175"/>
              <a:gd name="connsiteY1" fmla="*/ 0 h 3890962"/>
              <a:gd name="connsiteX2" fmla="*/ 12192000 w 12195175"/>
              <a:gd name="connsiteY2" fmla="*/ 3877469 h 3890962"/>
              <a:gd name="connsiteX3" fmla="*/ 11644312 w 12195175"/>
              <a:gd name="connsiteY3" fmla="*/ 3879850 h 3890962"/>
              <a:gd name="connsiteX4" fmla="*/ 11644313 w 12195175"/>
              <a:gd name="connsiteY4" fmla="*/ 1578769 h 3890962"/>
              <a:gd name="connsiteX5" fmla="*/ 9006682 w 12195175"/>
              <a:gd name="connsiteY5" fmla="*/ 1576387 h 3890962"/>
              <a:gd name="connsiteX6" fmla="*/ 9009063 w 12195175"/>
              <a:gd name="connsiteY6" fmla="*/ 3890962 h 3890962"/>
              <a:gd name="connsiteX7" fmla="*/ 8837612 w 12195175"/>
              <a:gd name="connsiteY7" fmla="*/ 3888581 h 3890962"/>
              <a:gd name="connsiteX8" fmla="*/ 8837613 w 12195175"/>
              <a:gd name="connsiteY8" fmla="*/ 1576387 h 3890962"/>
              <a:gd name="connsiteX9" fmla="*/ 6199982 w 12195175"/>
              <a:gd name="connsiteY9" fmla="*/ 1580356 h 3890962"/>
              <a:gd name="connsiteX10" fmla="*/ 6199187 w 12195175"/>
              <a:gd name="connsiteY10" fmla="*/ 3886199 h 3890962"/>
              <a:gd name="connsiteX11" fmla="*/ 6015036 w 12195175"/>
              <a:gd name="connsiteY11" fmla="*/ 3888583 h 3890962"/>
              <a:gd name="connsiteX12" fmla="*/ 6015831 w 12195175"/>
              <a:gd name="connsiteY12" fmla="*/ 1577180 h 3890962"/>
              <a:gd name="connsiteX13" fmla="*/ 3376454 w 12195175"/>
              <a:gd name="connsiteY13" fmla="*/ 1586547 h 3890962"/>
              <a:gd name="connsiteX14" fmla="*/ 3376455 w 12195175"/>
              <a:gd name="connsiteY14" fmla="*/ 3882548 h 3890962"/>
              <a:gd name="connsiteX15" fmla="*/ 3195319 w 12195175"/>
              <a:gd name="connsiteY15" fmla="*/ 3884453 h 3890962"/>
              <a:gd name="connsiteX16" fmla="*/ 3193098 w 12195175"/>
              <a:gd name="connsiteY16" fmla="*/ 1578769 h 3890962"/>
              <a:gd name="connsiteX17" fmla="*/ 552450 w 12195175"/>
              <a:gd name="connsiteY17" fmla="*/ 1578769 h 3890962"/>
              <a:gd name="connsiteX18" fmla="*/ 555625 w 12195175"/>
              <a:gd name="connsiteY18" fmla="*/ 3886200 h 3890962"/>
              <a:gd name="connsiteX19" fmla="*/ 0 w 12195175"/>
              <a:gd name="connsiteY19" fmla="*/ 3886200 h 3890962"/>
              <a:gd name="connsiteX20" fmla="*/ 3175 w 12195175"/>
              <a:gd name="connsiteY20" fmla="*/ 0 h 3890962"/>
              <a:gd name="connsiteX0" fmla="*/ 3175 w 12195175"/>
              <a:gd name="connsiteY0" fmla="*/ 0 h 3890962"/>
              <a:gd name="connsiteX1" fmla="*/ 12195175 w 12195175"/>
              <a:gd name="connsiteY1" fmla="*/ 0 h 3890962"/>
              <a:gd name="connsiteX2" fmla="*/ 12192000 w 12195175"/>
              <a:gd name="connsiteY2" fmla="*/ 3877469 h 3890962"/>
              <a:gd name="connsiteX3" fmla="*/ 11644312 w 12195175"/>
              <a:gd name="connsiteY3" fmla="*/ 3879850 h 3890962"/>
              <a:gd name="connsiteX4" fmla="*/ 11644313 w 12195175"/>
              <a:gd name="connsiteY4" fmla="*/ 1578769 h 3890962"/>
              <a:gd name="connsiteX5" fmla="*/ 9006682 w 12195175"/>
              <a:gd name="connsiteY5" fmla="*/ 1576387 h 3890962"/>
              <a:gd name="connsiteX6" fmla="*/ 9009063 w 12195175"/>
              <a:gd name="connsiteY6" fmla="*/ 3890962 h 3890962"/>
              <a:gd name="connsiteX7" fmla="*/ 8837612 w 12195175"/>
              <a:gd name="connsiteY7" fmla="*/ 3888581 h 3890962"/>
              <a:gd name="connsiteX8" fmla="*/ 8837613 w 12195175"/>
              <a:gd name="connsiteY8" fmla="*/ 1576387 h 3890962"/>
              <a:gd name="connsiteX9" fmla="*/ 6199982 w 12195175"/>
              <a:gd name="connsiteY9" fmla="*/ 1580356 h 3890962"/>
              <a:gd name="connsiteX10" fmla="*/ 6199187 w 12195175"/>
              <a:gd name="connsiteY10" fmla="*/ 3886199 h 3890962"/>
              <a:gd name="connsiteX11" fmla="*/ 6015036 w 12195175"/>
              <a:gd name="connsiteY11" fmla="*/ 3888583 h 3890962"/>
              <a:gd name="connsiteX12" fmla="*/ 6015831 w 12195175"/>
              <a:gd name="connsiteY12" fmla="*/ 1577180 h 3890962"/>
              <a:gd name="connsiteX13" fmla="*/ 3376454 w 12195175"/>
              <a:gd name="connsiteY13" fmla="*/ 1579404 h 3890962"/>
              <a:gd name="connsiteX14" fmla="*/ 3376455 w 12195175"/>
              <a:gd name="connsiteY14" fmla="*/ 3882548 h 3890962"/>
              <a:gd name="connsiteX15" fmla="*/ 3195319 w 12195175"/>
              <a:gd name="connsiteY15" fmla="*/ 3884453 h 3890962"/>
              <a:gd name="connsiteX16" fmla="*/ 3193098 w 12195175"/>
              <a:gd name="connsiteY16" fmla="*/ 1578769 h 3890962"/>
              <a:gd name="connsiteX17" fmla="*/ 552450 w 12195175"/>
              <a:gd name="connsiteY17" fmla="*/ 1578769 h 3890962"/>
              <a:gd name="connsiteX18" fmla="*/ 555625 w 12195175"/>
              <a:gd name="connsiteY18" fmla="*/ 3886200 h 3890962"/>
              <a:gd name="connsiteX19" fmla="*/ 0 w 12195175"/>
              <a:gd name="connsiteY19" fmla="*/ 3886200 h 3890962"/>
              <a:gd name="connsiteX20" fmla="*/ 3175 w 12195175"/>
              <a:gd name="connsiteY20" fmla="*/ 0 h 3890962"/>
              <a:gd name="connsiteX0" fmla="*/ 3175 w 12195175"/>
              <a:gd name="connsiteY0" fmla="*/ 0 h 3890962"/>
              <a:gd name="connsiteX1" fmla="*/ 12195175 w 12195175"/>
              <a:gd name="connsiteY1" fmla="*/ 0 h 3890962"/>
              <a:gd name="connsiteX2" fmla="*/ 12192000 w 12195175"/>
              <a:gd name="connsiteY2" fmla="*/ 3877469 h 3890962"/>
              <a:gd name="connsiteX3" fmla="*/ 11644312 w 12195175"/>
              <a:gd name="connsiteY3" fmla="*/ 3879850 h 3890962"/>
              <a:gd name="connsiteX4" fmla="*/ 11644313 w 12195175"/>
              <a:gd name="connsiteY4" fmla="*/ 1578769 h 3890962"/>
              <a:gd name="connsiteX5" fmla="*/ 9006682 w 12195175"/>
              <a:gd name="connsiteY5" fmla="*/ 1576387 h 3890962"/>
              <a:gd name="connsiteX6" fmla="*/ 9009063 w 12195175"/>
              <a:gd name="connsiteY6" fmla="*/ 3890962 h 3890962"/>
              <a:gd name="connsiteX7" fmla="*/ 8837612 w 12195175"/>
              <a:gd name="connsiteY7" fmla="*/ 3888581 h 3890962"/>
              <a:gd name="connsiteX8" fmla="*/ 8837613 w 12195175"/>
              <a:gd name="connsiteY8" fmla="*/ 1576387 h 3890962"/>
              <a:gd name="connsiteX9" fmla="*/ 6199982 w 12195175"/>
              <a:gd name="connsiteY9" fmla="*/ 1580356 h 3890962"/>
              <a:gd name="connsiteX10" fmla="*/ 6199187 w 12195175"/>
              <a:gd name="connsiteY10" fmla="*/ 3886199 h 3890962"/>
              <a:gd name="connsiteX11" fmla="*/ 6015036 w 12195175"/>
              <a:gd name="connsiteY11" fmla="*/ 3888583 h 3890962"/>
              <a:gd name="connsiteX12" fmla="*/ 6015831 w 12195175"/>
              <a:gd name="connsiteY12" fmla="*/ 1577180 h 3890962"/>
              <a:gd name="connsiteX13" fmla="*/ 3376454 w 12195175"/>
              <a:gd name="connsiteY13" fmla="*/ 1579404 h 3890962"/>
              <a:gd name="connsiteX14" fmla="*/ 3376455 w 12195175"/>
              <a:gd name="connsiteY14" fmla="*/ 3882548 h 3890962"/>
              <a:gd name="connsiteX15" fmla="*/ 3188176 w 12195175"/>
              <a:gd name="connsiteY15" fmla="*/ 3884453 h 3890962"/>
              <a:gd name="connsiteX16" fmla="*/ 3193098 w 12195175"/>
              <a:gd name="connsiteY16" fmla="*/ 1578769 h 3890962"/>
              <a:gd name="connsiteX17" fmla="*/ 552450 w 12195175"/>
              <a:gd name="connsiteY17" fmla="*/ 1578769 h 3890962"/>
              <a:gd name="connsiteX18" fmla="*/ 555625 w 12195175"/>
              <a:gd name="connsiteY18" fmla="*/ 3886200 h 3890962"/>
              <a:gd name="connsiteX19" fmla="*/ 0 w 12195175"/>
              <a:gd name="connsiteY19" fmla="*/ 3886200 h 3890962"/>
              <a:gd name="connsiteX20" fmla="*/ 3175 w 12195175"/>
              <a:gd name="connsiteY20" fmla="*/ 0 h 3890962"/>
              <a:gd name="connsiteX0" fmla="*/ 3175 w 12195175"/>
              <a:gd name="connsiteY0" fmla="*/ 0 h 3890962"/>
              <a:gd name="connsiteX1" fmla="*/ 12195175 w 12195175"/>
              <a:gd name="connsiteY1" fmla="*/ 0 h 3890962"/>
              <a:gd name="connsiteX2" fmla="*/ 12192000 w 12195175"/>
              <a:gd name="connsiteY2" fmla="*/ 3877469 h 3890962"/>
              <a:gd name="connsiteX3" fmla="*/ 11644312 w 12195175"/>
              <a:gd name="connsiteY3" fmla="*/ 3879850 h 3890962"/>
              <a:gd name="connsiteX4" fmla="*/ 11644313 w 12195175"/>
              <a:gd name="connsiteY4" fmla="*/ 1578769 h 3890962"/>
              <a:gd name="connsiteX5" fmla="*/ 9006682 w 12195175"/>
              <a:gd name="connsiteY5" fmla="*/ 1576387 h 3890962"/>
              <a:gd name="connsiteX6" fmla="*/ 9009063 w 12195175"/>
              <a:gd name="connsiteY6" fmla="*/ 3890962 h 3890962"/>
              <a:gd name="connsiteX7" fmla="*/ 8837612 w 12195175"/>
              <a:gd name="connsiteY7" fmla="*/ 3888581 h 3890962"/>
              <a:gd name="connsiteX8" fmla="*/ 8837613 w 12195175"/>
              <a:gd name="connsiteY8" fmla="*/ 1576387 h 3890962"/>
              <a:gd name="connsiteX9" fmla="*/ 6199982 w 12195175"/>
              <a:gd name="connsiteY9" fmla="*/ 1580356 h 3890962"/>
              <a:gd name="connsiteX10" fmla="*/ 6199187 w 12195175"/>
              <a:gd name="connsiteY10" fmla="*/ 3886199 h 3890962"/>
              <a:gd name="connsiteX11" fmla="*/ 6015036 w 12195175"/>
              <a:gd name="connsiteY11" fmla="*/ 3888583 h 3890962"/>
              <a:gd name="connsiteX12" fmla="*/ 6015831 w 12195175"/>
              <a:gd name="connsiteY12" fmla="*/ 1577180 h 3890962"/>
              <a:gd name="connsiteX13" fmla="*/ 3376454 w 12195175"/>
              <a:gd name="connsiteY13" fmla="*/ 1579404 h 3890962"/>
              <a:gd name="connsiteX14" fmla="*/ 3376455 w 12195175"/>
              <a:gd name="connsiteY14" fmla="*/ 3882548 h 3890962"/>
              <a:gd name="connsiteX15" fmla="*/ 3195320 w 12195175"/>
              <a:gd name="connsiteY15" fmla="*/ 3884453 h 3890962"/>
              <a:gd name="connsiteX16" fmla="*/ 3193098 w 12195175"/>
              <a:gd name="connsiteY16" fmla="*/ 1578769 h 3890962"/>
              <a:gd name="connsiteX17" fmla="*/ 552450 w 12195175"/>
              <a:gd name="connsiteY17" fmla="*/ 1578769 h 3890962"/>
              <a:gd name="connsiteX18" fmla="*/ 555625 w 12195175"/>
              <a:gd name="connsiteY18" fmla="*/ 3886200 h 3890962"/>
              <a:gd name="connsiteX19" fmla="*/ 0 w 12195175"/>
              <a:gd name="connsiteY19" fmla="*/ 3886200 h 3890962"/>
              <a:gd name="connsiteX20" fmla="*/ 3175 w 12195175"/>
              <a:gd name="connsiteY20" fmla="*/ 0 h 3890962"/>
              <a:gd name="connsiteX0" fmla="*/ 3175 w 12195175"/>
              <a:gd name="connsiteY0" fmla="*/ 0 h 3890962"/>
              <a:gd name="connsiteX1" fmla="*/ 12195175 w 12195175"/>
              <a:gd name="connsiteY1" fmla="*/ 0 h 3890962"/>
              <a:gd name="connsiteX2" fmla="*/ 12192000 w 12195175"/>
              <a:gd name="connsiteY2" fmla="*/ 3877469 h 3890962"/>
              <a:gd name="connsiteX3" fmla="*/ 11644312 w 12195175"/>
              <a:gd name="connsiteY3" fmla="*/ 3879850 h 3890962"/>
              <a:gd name="connsiteX4" fmla="*/ 11644313 w 12195175"/>
              <a:gd name="connsiteY4" fmla="*/ 1578769 h 3890962"/>
              <a:gd name="connsiteX5" fmla="*/ 9006682 w 12195175"/>
              <a:gd name="connsiteY5" fmla="*/ 1576387 h 3890962"/>
              <a:gd name="connsiteX6" fmla="*/ 9009063 w 12195175"/>
              <a:gd name="connsiteY6" fmla="*/ 3890962 h 3890962"/>
              <a:gd name="connsiteX7" fmla="*/ 8837612 w 12195175"/>
              <a:gd name="connsiteY7" fmla="*/ 3888581 h 3890962"/>
              <a:gd name="connsiteX8" fmla="*/ 8837613 w 12195175"/>
              <a:gd name="connsiteY8" fmla="*/ 1576387 h 3890962"/>
              <a:gd name="connsiteX9" fmla="*/ 6199982 w 12195175"/>
              <a:gd name="connsiteY9" fmla="*/ 1580356 h 3890962"/>
              <a:gd name="connsiteX10" fmla="*/ 6199187 w 12195175"/>
              <a:gd name="connsiteY10" fmla="*/ 3886199 h 3890962"/>
              <a:gd name="connsiteX11" fmla="*/ 6015036 w 12195175"/>
              <a:gd name="connsiteY11" fmla="*/ 3888583 h 3890962"/>
              <a:gd name="connsiteX12" fmla="*/ 6015831 w 12195175"/>
              <a:gd name="connsiteY12" fmla="*/ 1577180 h 3890962"/>
              <a:gd name="connsiteX13" fmla="*/ 3376454 w 12195175"/>
              <a:gd name="connsiteY13" fmla="*/ 1579404 h 3890962"/>
              <a:gd name="connsiteX14" fmla="*/ 3376455 w 12195175"/>
              <a:gd name="connsiteY14" fmla="*/ 3882548 h 3890962"/>
              <a:gd name="connsiteX15" fmla="*/ 3190558 w 12195175"/>
              <a:gd name="connsiteY15" fmla="*/ 3882072 h 3890962"/>
              <a:gd name="connsiteX16" fmla="*/ 3193098 w 12195175"/>
              <a:gd name="connsiteY16" fmla="*/ 1578769 h 3890962"/>
              <a:gd name="connsiteX17" fmla="*/ 552450 w 12195175"/>
              <a:gd name="connsiteY17" fmla="*/ 1578769 h 3890962"/>
              <a:gd name="connsiteX18" fmla="*/ 555625 w 12195175"/>
              <a:gd name="connsiteY18" fmla="*/ 3886200 h 3890962"/>
              <a:gd name="connsiteX19" fmla="*/ 0 w 12195175"/>
              <a:gd name="connsiteY19" fmla="*/ 3886200 h 3890962"/>
              <a:gd name="connsiteX20" fmla="*/ 3175 w 12195175"/>
              <a:gd name="connsiteY20" fmla="*/ 0 h 3890962"/>
              <a:gd name="connsiteX0" fmla="*/ 3175 w 12195175"/>
              <a:gd name="connsiteY0" fmla="*/ 0 h 3890962"/>
              <a:gd name="connsiteX1" fmla="*/ 12195175 w 12195175"/>
              <a:gd name="connsiteY1" fmla="*/ 0 h 3890962"/>
              <a:gd name="connsiteX2" fmla="*/ 12192000 w 12195175"/>
              <a:gd name="connsiteY2" fmla="*/ 3877469 h 3890962"/>
              <a:gd name="connsiteX3" fmla="*/ 11644312 w 12195175"/>
              <a:gd name="connsiteY3" fmla="*/ 3879850 h 3890962"/>
              <a:gd name="connsiteX4" fmla="*/ 11644313 w 12195175"/>
              <a:gd name="connsiteY4" fmla="*/ 1578769 h 3890962"/>
              <a:gd name="connsiteX5" fmla="*/ 9006682 w 12195175"/>
              <a:gd name="connsiteY5" fmla="*/ 1576387 h 3890962"/>
              <a:gd name="connsiteX6" fmla="*/ 9009063 w 12195175"/>
              <a:gd name="connsiteY6" fmla="*/ 3890962 h 3890962"/>
              <a:gd name="connsiteX7" fmla="*/ 8837612 w 12195175"/>
              <a:gd name="connsiteY7" fmla="*/ 3888581 h 3890962"/>
              <a:gd name="connsiteX8" fmla="*/ 8837613 w 12195175"/>
              <a:gd name="connsiteY8" fmla="*/ 1576387 h 3890962"/>
              <a:gd name="connsiteX9" fmla="*/ 6199982 w 12195175"/>
              <a:gd name="connsiteY9" fmla="*/ 1580356 h 3890962"/>
              <a:gd name="connsiteX10" fmla="*/ 6199187 w 12195175"/>
              <a:gd name="connsiteY10" fmla="*/ 3886199 h 3890962"/>
              <a:gd name="connsiteX11" fmla="*/ 6015036 w 12195175"/>
              <a:gd name="connsiteY11" fmla="*/ 3888583 h 3890962"/>
              <a:gd name="connsiteX12" fmla="*/ 6015831 w 12195175"/>
              <a:gd name="connsiteY12" fmla="*/ 1577180 h 3890962"/>
              <a:gd name="connsiteX13" fmla="*/ 3376454 w 12195175"/>
              <a:gd name="connsiteY13" fmla="*/ 1579404 h 3890962"/>
              <a:gd name="connsiteX14" fmla="*/ 3376455 w 12195175"/>
              <a:gd name="connsiteY14" fmla="*/ 3882548 h 3890962"/>
              <a:gd name="connsiteX15" fmla="*/ 3190558 w 12195175"/>
              <a:gd name="connsiteY15" fmla="*/ 3882072 h 3890962"/>
              <a:gd name="connsiteX16" fmla="*/ 3193098 w 12195175"/>
              <a:gd name="connsiteY16" fmla="*/ 1578769 h 3890962"/>
              <a:gd name="connsiteX17" fmla="*/ 554831 w 12195175"/>
              <a:gd name="connsiteY17" fmla="*/ 1581151 h 3890962"/>
              <a:gd name="connsiteX18" fmla="*/ 555625 w 12195175"/>
              <a:gd name="connsiteY18" fmla="*/ 3886200 h 3890962"/>
              <a:gd name="connsiteX19" fmla="*/ 0 w 12195175"/>
              <a:gd name="connsiteY19" fmla="*/ 3886200 h 3890962"/>
              <a:gd name="connsiteX20" fmla="*/ 3175 w 12195175"/>
              <a:gd name="connsiteY20" fmla="*/ 0 h 3890962"/>
              <a:gd name="connsiteX0" fmla="*/ 3175 w 12195175"/>
              <a:gd name="connsiteY0" fmla="*/ 0 h 3890962"/>
              <a:gd name="connsiteX1" fmla="*/ 12195175 w 12195175"/>
              <a:gd name="connsiteY1" fmla="*/ 0 h 3890962"/>
              <a:gd name="connsiteX2" fmla="*/ 12192000 w 12195175"/>
              <a:gd name="connsiteY2" fmla="*/ 3877469 h 3890962"/>
              <a:gd name="connsiteX3" fmla="*/ 11644312 w 12195175"/>
              <a:gd name="connsiteY3" fmla="*/ 3879850 h 3890962"/>
              <a:gd name="connsiteX4" fmla="*/ 11644313 w 12195175"/>
              <a:gd name="connsiteY4" fmla="*/ 1578769 h 3890962"/>
              <a:gd name="connsiteX5" fmla="*/ 9006682 w 12195175"/>
              <a:gd name="connsiteY5" fmla="*/ 1576387 h 3890962"/>
              <a:gd name="connsiteX6" fmla="*/ 9009063 w 12195175"/>
              <a:gd name="connsiteY6" fmla="*/ 3890962 h 3890962"/>
              <a:gd name="connsiteX7" fmla="*/ 8837612 w 12195175"/>
              <a:gd name="connsiteY7" fmla="*/ 3888581 h 3890962"/>
              <a:gd name="connsiteX8" fmla="*/ 8837613 w 12195175"/>
              <a:gd name="connsiteY8" fmla="*/ 1576387 h 3890962"/>
              <a:gd name="connsiteX9" fmla="*/ 6202364 w 12195175"/>
              <a:gd name="connsiteY9" fmla="*/ 1580356 h 3890962"/>
              <a:gd name="connsiteX10" fmla="*/ 6199187 w 12195175"/>
              <a:gd name="connsiteY10" fmla="*/ 3886199 h 3890962"/>
              <a:gd name="connsiteX11" fmla="*/ 6015036 w 12195175"/>
              <a:gd name="connsiteY11" fmla="*/ 3888583 h 3890962"/>
              <a:gd name="connsiteX12" fmla="*/ 6015831 w 12195175"/>
              <a:gd name="connsiteY12" fmla="*/ 1577180 h 3890962"/>
              <a:gd name="connsiteX13" fmla="*/ 3376454 w 12195175"/>
              <a:gd name="connsiteY13" fmla="*/ 1579404 h 3890962"/>
              <a:gd name="connsiteX14" fmla="*/ 3376455 w 12195175"/>
              <a:gd name="connsiteY14" fmla="*/ 3882548 h 3890962"/>
              <a:gd name="connsiteX15" fmla="*/ 3190558 w 12195175"/>
              <a:gd name="connsiteY15" fmla="*/ 3882072 h 3890962"/>
              <a:gd name="connsiteX16" fmla="*/ 3193098 w 12195175"/>
              <a:gd name="connsiteY16" fmla="*/ 1578769 h 3890962"/>
              <a:gd name="connsiteX17" fmla="*/ 554831 w 12195175"/>
              <a:gd name="connsiteY17" fmla="*/ 1581151 h 3890962"/>
              <a:gd name="connsiteX18" fmla="*/ 555625 w 12195175"/>
              <a:gd name="connsiteY18" fmla="*/ 3886200 h 3890962"/>
              <a:gd name="connsiteX19" fmla="*/ 0 w 12195175"/>
              <a:gd name="connsiteY19" fmla="*/ 3886200 h 3890962"/>
              <a:gd name="connsiteX20" fmla="*/ 3175 w 12195175"/>
              <a:gd name="connsiteY20" fmla="*/ 0 h 3890962"/>
              <a:gd name="connsiteX0" fmla="*/ 3175 w 12195175"/>
              <a:gd name="connsiteY0" fmla="*/ 0 h 3890962"/>
              <a:gd name="connsiteX1" fmla="*/ 12195175 w 12195175"/>
              <a:gd name="connsiteY1" fmla="*/ 0 h 3890962"/>
              <a:gd name="connsiteX2" fmla="*/ 12192000 w 12195175"/>
              <a:gd name="connsiteY2" fmla="*/ 3882232 h 3890962"/>
              <a:gd name="connsiteX3" fmla="*/ 11644312 w 12195175"/>
              <a:gd name="connsiteY3" fmla="*/ 3879850 h 3890962"/>
              <a:gd name="connsiteX4" fmla="*/ 11644313 w 12195175"/>
              <a:gd name="connsiteY4" fmla="*/ 1578769 h 3890962"/>
              <a:gd name="connsiteX5" fmla="*/ 9006682 w 12195175"/>
              <a:gd name="connsiteY5" fmla="*/ 1576387 h 3890962"/>
              <a:gd name="connsiteX6" fmla="*/ 9009063 w 12195175"/>
              <a:gd name="connsiteY6" fmla="*/ 3890962 h 3890962"/>
              <a:gd name="connsiteX7" fmla="*/ 8837612 w 12195175"/>
              <a:gd name="connsiteY7" fmla="*/ 3888581 h 3890962"/>
              <a:gd name="connsiteX8" fmla="*/ 8837613 w 12195175"/>
              <a:gd name="connsiteY8" fmla="*/ 1576387 h 3890962"/>
              <a:gd name="connsiteX9" fmla="*/ 6202364 w 12195175"/>
              <a:gd name="connsiteY9" fmla="*/ 1580356 h 3890962"/>
              <a:gd name="connsiteX10" fmla="*/ 6199187 w 12195175"/>
              <a:gd name="connsiteY10" fmla="*/ 3886199 h 3890962"/>
              <a:gd name="connsiteX11" fmla="*/ 6015036 w 12195175"/>
              <a:gd name="connsiteY11" fmla="*/ 3888583 h 3890962"/>
              <a:gd name="connsiteX12" fmla="*/ 6015831 w 12195175"/>
              <a:gd name="connsiteY12" fmla="*/ 1577180 h 3890962"/>
              <a:gd name="connsiteX13" fmla="*/ 3376454 w 12195175"/>
              <a:gd name="connsiteY13" fmla="*/ 1579404 h 3890962"/>
              <a:gd name="connsiteX14" fmla="*/ 3376455 w 12195175"/>
              <a:gd name="connsiteY14" fmla="*/ 3882548 h 3890962"/>
              <a:gd name="connsiteX15" fmla="*/ 3190558 w 12195175"/>
              <a:gd name="connsiteY15" fmla="*/ 3882072 h 3890962"/>
              <a:gd name="connsiteX16" fmla="*/ 3193098 w 12195175"/>
              <a:gd name="connsiteY16" fmla="*/ 1578769 h 3890962"/>
              <a:gd name="connsiteX17" fmla="*/ 554831 w 12195175"/>
              <a:gd name="connsiteY17" fmla="*/ 1581151 h 3890962"/>
              <a:gd name="connsiteX18" fmla="*/ 555625 w 12195175"/>
              <a:gd name="connsiteY18" fmla="*/ 3886200 h 3890962"/>
              <a:gd name="connsiteX19" fmla="*/ 0 w 12195175"/>
              <a:gd name="connsiteY19" fmla="*/ 3886200 h 3890962"/>
              <a:gd name="connsiteX20" fmla="*/ 3175 w 12195175"/>
              <a:gd name="connsiteY20" fmla="*/ 0 h 3890962"/>
              <a:gd name="connsiteX0" fmla="*/ 3175 w 12195175"/>
              <a:gd name="connsiteY0" fmla="*/ 0 h 3890962"/>
              <a:gd name="connsiteX1" fmla="*/ 12195175 w 12195175"/>
              <a:gd name="connsiteY1" fmla="*/ 0 h 3890962"/>
              <a:gd name="connsiteX2" fmla="*/ 12192000 w 12195175"/>
              <a:gd name="connsiteY2" fmla="*/ 3882232 h 3890962"/>
              <a:gd name="connsiteX3" fmla="*/ 11644312 w 12195175"/>
              <a:gd name="connsiteY3" fmla="*/ 3879850 h 3890962"/>
              <a:gd name="connsiteX4" fmla="*/ 11644313 w 12195175"/>
              <a:gd name="connsiteY4" fmla="*/ 1578769 h 3890962"/>
              <a:gd name="connsiteX5" fmla="*/ 9006682 w 12195175"/>
              <a:gd name="connsiteY5" fmla="*/ 1576387 h 3890962"/>
              <a:gd name="connsiteX6" fmla="*/ 9009063 w 12195175"/>
              <a:gd name="connsiteY6" fmla="*/ 3890962 h 3890962"/>
              <a:gd name="connsiteX7" fmla="*/ 8837612 w 12195175"/>
              <a:gd name="connsiteY7" fmla="*/ 3888581 h 3890962"/>
              <a:gd name="connsiteX8" fmla="*/ 8835232 w 12195175"/>
              <a:gd name="connsiteY8" fmla="*/ 1578769 h 3890962"/>
              <a:gd name="connsiteX9" fmla="*/ 6202364 w 12195175"/>
              <a:gd name="connsiteY9" fmla="*/ 1580356 h 3890962"/>
              <a:gd name="connsiteX10" fmla="*/ 6199187 w 12195175"/>
              <a:gd name="connsiteY10" fmla="*/ 3886199 h 3890962"/>
              <a:gd name="connsiteX11" fmla="*/ 6015036 w 12195175"/>
              <a:gd name="connsiteY11" fmla="*/ 3888583 h 3890962"/>
              <a:gd name="connsiteX12" fmla="*/ 6015831 w 12195175"/>
              <a:gd name="connsiteY12" fmla="*/ 1577180 h 3890962"/>
              <a:gd name="connsiteX13" fmla="*/ 3376454 w 12195175"/>
              <a:gd name="connsiteY13" fmla="*/ 1579404 h 3890962"/>
              <a:gd name="connsiteX14" fmla="*/ 3376455 w 12195175"/>
              <a:gd name="connsiteY14" fmla="*/ 3882548 h 3890962"/>
              <a:gd name="connsiteX15" fmla="*/ 3190558 w 12195175"/>
              <a:gd name="connsiteY15" fmla="*/ 3882072 h 3890962"/>
              <a:gd name="connsiteX16" fmla="*/ 3193098 w 12195175"/>
              <a:gd name="connsiteY16" fmla="*/ 1578769 h 3890962"/>
              <a:gd name="connsiteX17" fmla="*/ 554831 w 12195175"/>
              <a:gd name="connsiteY17" fmla="*/ 1581151 h 3890962"/>
              <a:gd name="connsiteX18" fmla="*/ 555625 w 12195175"/>
              <a:gd name="connsiteY18" fmla="*/ 3886200 h 3890962"/>
              <a:gd name="connsiteX19" fmla="*/ 0 w 12195175"/>
              <a:gd name="connsiteY19" fmla="*/ 3886200 h 3890962"/>
              <a:gd name="connsiteX20" fmla="*/ 3175 w 12195175"/>
              <a:gd name="connsiteY20" fmla="*/ 0 h 3890962"/>
              <a:gd name="connsiteX0" fmla="*/ 3175 w 12195175"/>
              <a:gd name="connsiteY0" fmla="*/ 0 h 3890962"/>
              <a:gd name="connsiteX1" fmla="*/ 12195175 w 12195175"/>
              <a:gd name="connsiteY1" fmla="*/ 0 h 3890962"/>
              <a:gd name="connsiteX2" fmla="*/ 12192000 w 12195175"/>
              <a:gd name="connsiteY2" fmla="*/ 3882232 h 3890962"/>
              <a:gd name="connsiteX3" fmla="*/ 11644312 w 12195175"/>
              <a:gd name="connsiteY3" fmla="*/ 3879850 h 3890962"/>
              <a:gd name="connsiteX4" fmla="*/ 11644313 w 12195175"/>
              <a:gd name="connsiteY4" fmla="*/ 1578769 h 3890962"/>
              <a:gd name="connsiteX5" fmla="*/ 9006682 w 12195175"/>
              <a:gd name="connsiteY5" fmla="*/ 1578768 h 3890962"/>
              <a:gd name="connsiteX6" fmla="*/ 9009063 w 12195175"/>
              <a:gd name="connsiteY6" fmla="*/ 3890962 h 3890962"/>
              <a:gd name="connsiteX7" fmla="*/ 8837612 w 12195175"/>
              <a:gd name="connsiteY7" fmla="*/ 3888581 h 3890962"/>
              <a:gd name="connsiteX8" fmla="*/ 8835232 w 12195175"/>
              <a:gd name="connsiteY8" fmla="*/ 1578769 h 3890962"/>
              <a:gd name="connsiteX9" fmla="*/ 6202364 w 12195175"/>
              <a:gd name="connsiteY9" fmla="*/ 1580356 h 3890962"/>
              <a:gd name="connsiteX10" fmla="*/ 6199187 w 12195175"/>
              <a:gd name="connsiteY10" fmla="*/ 3886199 h 3890962"/>
              <a:gd name="connsiteX11" fmla="*/ 6015036 w 12195175"/>
              <a:gd name="connsiteY11" fmla="*/ 3888583 h 3890962"/>
              <a:gd name="connsiteX12" fmla="*/ 6015831 w 12195175"/>
              <a:gd name="connsiteY12" fmla="*/ 1577180 h 3890962"/>
              <a:gd name="connsiteX13" fmla="*/ 3376454 w 12195175"/>
              <a:gd name="connsiteY13" fmla="*/ 1579404 h 3890962"/>
              <a:gd name="connsiteX14" fmla="*/ 3376455 w 12195175"/>
              <a:gd name="connsiteY14" fmla="*/ 3882548 h 3890962"/>
              <a:gd name="connsiteX15" fmla="*/ 3190558 w 12195175"/>
              <a:gd name="connsiteY15" fmla="*/ 3882072 h 3890962"/>
              <a:gd name="connsiteX16" fmla="*/ 3193098 w 12195175"/>
              <a:gd name="connsiteY16" fmla="*/ 1578769 h 3890962"/>
              <a:gd name="connsiteX17" fmla="*/ 554831 w 12195175"/>
              <a:gd name="connsiteY17" fmla="*/ 1581151 h 3890962"/>
              <a:gd name="connsiteX18" fmla="*/ 555625 w 12195175"/>
              <a:gd name="connsiteY18" fmla="*/ 3886200 h 3890962"/>
              <a:gd name="connsiteX19" fmla="*/ 0 w 12195175"/>
              <a:gd name="connsiteY19" fmla="*/ 3886200 h 3890962"/>
              <a:gd name="connsiteX20" fmla="*/ 3175 w 12195175"/>
              <a:gd name="connsiteY20" fmla="*/ 0 h 389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195175" h="3890962">
                <a:moveTo>
                  <a:pt x="3175" y="0"/>
                </a:moveTo>
                <a:lnTo>
                  <a:pt x="12195175" y="0"/>
                </a:lnTo>
                <a:cubicBezTo>
                  <a:pt x="12194117" y="1299633"/>
                  <a:pt x="12193058" y="2582599"/>
                  <a:pt x="12192000" y="3882232"/>
                </a:cubicBezTo>
                <a:lnTo>
                  <a:pt x="11644312" y="3879850"/>
                </a:lnTo>
                <a:cubicBezTo>
                  <a:pt x="11642195" y="3109383"/>
                  <a:pt x="11646430" y="2349236"/>
                  <a:pt x="11644313" y="1578769"/>
                </a:cubicBezTo>
                <a:lnTo>
                  <a:pt x="9006682" y="1578768"/>
                </a:lnTo>
                <a:cubicBezTo>
                  <a:pt x="9005095" y="2348705"/>
                  <a:pt x="9010650" y="3121025"/>
                  <a:pt x="9009063" y="3890962"/>
                </a:cubicBezTo>
                <a:lnTo>
                  <a:pt x="8837612" y="3888581"/>
                </a:lnTo>
                <a:cubicBezTo>
                  <a:pt x="8837612" y="3193256"/>
                  <a:pt x="8835232" y="2274094"/>
                  <a:pt x="8835232" y="1578769"/>
                </a:cubicBezTo>
                <a:lnTo>
                  <a:pt x="6202364" y="1580356"/>
                </a:lnTo>
                <a:cubicBezTo>
                  <a:pt x="6202893" y="2348970"/>
                  <a:pt x="6198658" y="3117585"/>
                  <a:pt x="6199187" y="3886199"/>
                </a:cubicBezTo>
                <a:lnTo>
                  <a:pt x="6015036" y="3888583"/>
                </a:lnTo>
                <a:cubicBezTo>
                  <a:pt x="6012919" y="3114941"/>
                  <a:pt x="6017948" y="2350822"/>
                  <a:pt x="6015831" y="1577180"/>
                </a:cubicBezTo>
                <a:lnTo>
                  <a:pt x="3376454" y="1579404"/>
                </a:lnTo>
                <a:cubicBezTo>
                  <a:pt x="3376454" y="2356644"/>
                  <a:pt x="3376455" y="3105308"/>
                  <a:pt x="3376455" y="3882548"/>
                </a:cubicBezTo>
                <a:lnTo>
                  <a:pt x="3190558" y="3882072"/>
                </a:lnTo>
                <a:cubicBezTo>
                  <a:pt x="3188441" y="3111605"/>
                  <a:pt x="3195215" y="2349236"/>
                  <a:pt x="3193098" y="1578769"/>
                </a:cubicBezTo>
                <a:lnTo>
                  <a:pt x="554831" y="1581151"/>
                </a:lnTo>
                <a:cubicBezTo>
                  <a:pt x="553773" y="2350559"/>
                  <a:pt x="556683" y="3116792"/>
                  <a:pt x="555625" y="3886200"/>
                </a:cubicBezTo>
                <a:lnTo>
                  <a:pt x="0" y="3886200"/>
                </a:lnTo>
                <a:cubicBezTo>
                  <a:pt x="1058" y="2590800"/>
                  <a:pt x="2117" y="1295400"/>
                  <a:pt x="3175" y="0"/>
                </a:cubicBezTo>
                <a:close/>
              </a:path>
            </a:pathLst>
          </a:custGeom>
          <a:blipFill>
            <a:blip r:embed="rId3"/>
            <a:stretch>
              <a:fillRect/>
            </a:stretch>
          </a:blipFill>
        </p:spPr>
        <p:txBody>
          <a:bodyPr lIns="0" tIns="180000">
            <a:noAutofit/>
          </a:bodyPr>
          <a:lstStyle>
            <a:lvl1pPr marL="0" indent="0" algn="ctr">
              <a:buNone/>
              <a:defRPr sz="1400" b="1">
                <a:solidFill>
                  <a:schemeClr val="bg1"/>
                </a:solidFill>
              </a:defRPr>
            </a:lvl1pPr>
          </a:lstStyle>
          <a:p>
            <a:r>
              <a:rPr lang="en-GB"/>
              <a:t>Insert Picture</a:t>
            </a:r>
          </a:p>
        </p:txBody>
      </p:sp>
      <p:sp>
        <p:nvSpPr>
          <p:cNvPr id="2" name="Title 1">
            <a:extLst>
              <a:ext uri="{FF2B5EF4-FFF2-40B4-BE49-F238E27FC236}">
                <a16:creationId xmlns:a16="http://schemas.microsoft.com/office/drawing/2014/main" id="{3FF372F2-3336-5F90-EEDD-F15C90EA3F9E}"/>
              </a:ext>
            </a:extLst>
          </p:cNvPr>
          <p:cNvSpPr>
            <a:spLocks noGrp="1"/>
          </p:cNvSpPr>
          <p:nvPr>
            <p:ph type="title" hasCustomPrompt="1"/>
          </p:nvPr>
        </p:nvSpPr>
        <p:spPr/>
        <p:txBody>
          <a:bodyPr/>
          <a:lstStyle>
            <a:lvl1pPr>
              <a:defRPr>
                <a:solidFill>
                  <a:schemeClr val="bg1"/>
                </a:solidFill>
              </a:defRPr>
            </a:lvl1pPr>
          </a:lstStyle>
          <a:p>
            <a:r>
              <a:rPr lang="en-US"/>
              <a:t>Content Slide with Four Text Boxes</a:t>
            </a:r>
          </a:p>
        </p:txBody>
      </p:sp>
      <p:sp>
        <p:nvSpPr>
          <p:cNvPr id="6" name="Text Placeholder 5">
            <a:extLst>
              <a:ext uri="{FF2B5EF4-FFF2-40B4-BE49-F238E27FC236}">
                <a16:creationId xmlns:a16="http://schemas.microsoft.com/office/drawing/2014/main" id="{D7AFD802-6CAE-63E2-58EF-9331D81246AF}"/>
              </a:ext>
            </a:extLst>
          </p:cNvPr>
          <p:cNvSpPr>
            <a:spLocks noGrp="1"/>
          </p:cNvSpPr>
          <p:nvPr>
            <p:ph type="body" sz="quarter" idx="10"/>
          </p:nvPr>
        </p:nvSpPr>
        <p:spPr>
          <a:xfrm>
            <a:off x="536575" y="1053854"/>
            <a:ext cx="11119025" cy="358775"/>
          </a:xfrm>
        </p:spPr>
        <p:txBody>
          <a:bodyPr anchor="ctr" anchorCtr="0">
            <a:noAutofit/>
          </a:bodyPr>
          <a:lstStyle>
            <a:lvl1pPr marL="0" indent="0">
              <a:buNone/>
              <a:defRPr sz="2000">
                <a:solidFill>
                  <a:schemeClr val="bg1"/>
                </a:solidFill>
                <a:latin typeface="Open Sans SemiBold" pitchFamily="2" charset="0"/>
                <a:ea typeface="Open Sans SemiBold" pitchFamily="2" charset="0"/>
                <a:cs typeface="Open Sans SemiBold" pitchFamily="2" charset="0"/>
              </a:defRPr>
            </a:lvl1pPr>
            <a:lvl2pPr marL="180975" indent="0">
              <a:buNone/>
              <a:defRPr/>
            </a:lvl2pPr>
          </a:lstStyle>
          <a:p>
            <a:pPr lvl="0"/>
            <a:r>
              <a:rPr lang="en-US"/>
              <a:t>Click to edit Master text styles</a:t>
            </a:r>
          </a:p>
        </p:txBody>
      </p:sp>
    </p:spTree>
    <p:extLst>
      <p:ext uri="{BB962C8B-B14F-4D97-AF65-F5344CB8AC3E}">
        <p14:creationId xmlns:p14="http://schemas.microsoft.com/office/powerpoint/2010/main" val="242634034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5 Box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372F2-3336-5F90-EEDD-F15C90EA3F9E}"/>
              </a:ext>
            </a:extLst>
          </p:cNvPr>
          <p:cNvSpPr>
            <a:spLocks noGrp="1"/>
          </p:cNvSpPr>
          <p:nvPr>
            <p:ph type="title" hasCustomPrompt="1"/>
          </p:nvPr>
        </p:nvSpPr>
        <p:spPr/>
        <p:txBody>
          <a:bodyPr/>
          <a:lstStyle/>
          <a:p>
            <a:r>
              <a:rPr lang="en-US"/>
              <a:t>Content Slide with Five Text Boxes</a:t>
            </a:r>
          </a:p>
        </p:txBody>
      </p:sp>
      <p:sp>
        <p:nvSpPr>
          <p:cNvPr id="8" name="Slide Number Placeholder 3">
            <a:extLst>
              <a:ext uri="{FF2B5EF4-FFF2-40B4-BE49-F238E27FC236}">
                <a16:creationId xmlns:a16="http://schemas.microsoft.com/office/drawing/2014/main" id="{4C3E45A7-F21E-5BA5-87C3-EFC8DAE6738E}"/>
              </a:ext>
            </a:extLst>
          </p:cNvPr>
          <p:cNvSpPr>
            <a:spLocks noGrp="1"/>
          </p:cNvSpPr>
          <p:nvPr>
            <p:ph type="sldNum" sz="quarter" idx="4"/>
          </p:nvPr>
        </p:nvSpPr>
        <p:spPr>
          <a:xfrm>
            <a:off x="8912400" y="6505200"/>
            <a:ext cx="2743200" cy="144000"/>
          </a:xfrm>
          <a:prstGeom prst="rect">
            <a:avLst/>
          </a:prstGeom>
        </p:spPr>
        <p:txBody>
          <a:bodyPr vert="horz" lIns="0" tIns="0" rIns="0" bIns="0" rtlCol="0" anchor="ctr"/>
          <a:lstStyle>
            <a:lvl1pPr algn="r">
              <a:defRPr sz="8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fld id="{ADD6FEE5-4C5E-9B47-B172-13D1EA355656}" type="slidenum">
              <a:rPr lang="en-US" smtClean="0"/>
              <a:pPr/>
              <a:t>‹#›</a:t>
            </a:fld>
            <a:endParaRPr lang="en-US"/>
          </a:p>
        </p:txBody>
      </p:sp>
      <p:sp>
        <p:nvSpPr>
          <p:cNvPr id="7" name="Text Placeholder 5">
            <a:extLst>
              <a:ext uri="{FF2B5EF4-FFF2-40B4-BE49-F238E27FC236}">
                <a16:creationId xmlns:a16="http://schemas.microsoft.com/office/drawing/2014/main" id="{58ACB7F4-1E93-F4B4-123F-17378B0C2CA1}"/>
              </a:ext>
            </a:extLst>
          </p:cNvPr>
          <p:cNvSpPr>
            <a:spLocks noGrp="1"/>
          </p:cNvSpPr>
          <p:nvPr>
            <p:ph type="body" sz="quarter" idx="10"/>
          </p:nvPr>
        </p:nvSpPr>
        <p:spPr>
          <a:xfrm>
            <a:off x="536575" y="1053854"/>
            <a:ext cx="11119025" cy="358775"/>
          </a:xfrm>
        </p:spPr>
        <p:txBody>
          <a:bodyPr anchor="ctr" anchorCtr="0">
            <a:noAutofit/>
          </a:bodyPr>
          <a:lstStyle>
            <a:lvl1pPr marL="0" indent="0">
              <a:buNone/>
              <a:defRPr sz="2000">
                <a:solidFill>
                  <a:schemeClr val="accent1"/>
                </a:solidFill>
                <a:latin typeface="Open Sans SemiBold" pitchFamily="2" charset="0"/>
                <a:ea typeface="Open Sans SemiBold" pitchFamily="2" charset="0"/>
                <a:cs typeface="Open Sans SemiBold" pitchFamily="2" charset="0"/>
              </a:defRPr>
            </a:lvl1pPr>
            <a:lvl2pPr marL="180975" indent="0">
              <a:buNone/>
              <a:defRPr/>
            </a:lvl2pPr>
          </a:lstStyle>
          <a:p>
            <a:pPr lvl="0"/>
            <a:r>
              <a:rPr lang="en-US"/>
              <a:t>Click to edit Master text styles</a:t>
            </a:r>
          </a:p>
        </p:txBody>
      </p:sp>
      <p:sp>
        <p:nvSpPr>
          <p:cNvPr id="9" name="Rectangle 8">
            <a:extLst>
              <a:ext uri="{FF2B5EF4-FFF2-40B4-BE49-F238E27FC236}">
                <a16:creationId xmlns:a16="http://schemas.microsoft.com/office/drawing/2014/main" id="{B2ED8CFF-DF25-CF8F-AD51-531466266FEA}"/>
              </a:ext>
            </a:extLst>
          </p:cNvPr>
          <p:cNvSpPr/>
          <p:nvPr userDrawn="1"/>
        </p:nvSpPr>
        <p:spPr>
          <a:xfrm>
            <a:off x="528915" y="1584251"/>
            <a:ext cx="2075688" cy="4511749"/>
          </a:xfrm>
          <a:prstGeom prst="rect">
            <a:avLst/>
          </a:prstGeom>
          <a:solidFill>
            <a:schemeClr val="bg1"/>
          </a:solidFill>
          <a:ln w="9525">
            <a:solidFill>
              <a:schemeClr val="accent2"/>
            </a:solidFill>
          </a:ln>
          <a:effectLst>
            <a:outerShdw blurRad="210309" dist="127000" dir="2700000" sx="99000" sy="99000" algn="tl" rotWithShape="0">
              <a:prstClr val="black">
                <a:alpha val="1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Content Placeholder 2">
            <a:extLst>
              <a:ext uri="{FF2B5EF4-FFF2-40B4-BE49-F238E27FC236}">
                <a16:creationId xmlns:a16="http://schemas.microsoft.com/office/drawing/2014/main" id="{868A039B-8208-24E3-C309-BCAE6F4A1FEF}"/>
              </a:ext>
            </a:extLst>
          </p:cNvPr>
          <p:cNvSpPr>
            <a:spLocks noGrp="1"/>
          </p:cNvSpPr>
          <p:nvPr>
            <p:ph sz="half" idx="1"/>
          </p:nvPr>
        </p:nvSpPr>
        <p:spPr>
          <a:xfrm>
            <a:off x="810905" y="2273567"/>
            <a:ext cx="1540470" cy="3559341"/>
          </a:xfrm>
        </p:spPr>
        <p:txBody>
          <a:bodyPr>
            <a:noAutofit/>
          </a:bodyPr>
          <a:lstStyle>
            <a:lvl1pPr>
              <a:spcBef>
                <a:spcPts val="288"/>
              </a:spcBef>
              <a:buClr>
                <a:schemeClr val="bg2"/>
              </a:buClr>
              <a:defRPr sz="1200"/>
            </a:lvl1pPr>
            <a:lvl2pPr>
              <a:spcBef>
                <a:spcPts val="288"/>
              </a:spcBef>
              <a:buClr>
                <a:schemeClr val="bg2"/>
              </a:buClr>
              <a:defRPr sz="1100"/>
            </a:lvl2pPr>
            <a:lvl3pPr>
              <a:spcBef>
                <a:spcPts val="288"/>
              </a:spcBef>
              <a:defRPr sz="1050"/>
            </a:lvl3pPr>
            <a:lvl4pPr>
              <a:spcBef>
                <a:spcPts val="288"/>
              </a:spcBef>
              <a:defRPr sz="1000"/>
            </a:lvl4pPr>
            <a:lvl5pPr>
              <a:spcBef>
                <a:spcPts val="288"/>
              </a:spcBef>
              <a:defRPr sz="1000"/>
            </a:lvl5pPr>
          </a:lstStyle>
          <a:p>
            <a:pPr lvl="0"/>
            <a:r>
              <a:rPr lang="en-US"/>
              <a:t>Click to edit Master text styles</a:t>
            </a:r>
          </a:p>
          <a:p>
            <a:pPr lvl="1"/>
            <a:r>
              <a:rPr lang="en-US"/>
              <a:t>Second level</a:t>
            </a:r>
          </a:p>
          <a:p>
            <a:pPr lvl="1"/>
            <a:r>
              <a:rPr lang="en-US"/>
              <a:t>Third level</a:t>
            </a:r>
          </a:p>
          <a:p>
            <a:pPr lvl="1"/>
            <a:r>
              <a:rPr lang="en-US"/>
              <a:t>Fourth level</a:t>
            </a:r>
          </a:p>
          <a:p>
            <a:pPr lvl="1"/>
            <a:r>
              <a:rPr lang="en-US"/>
              <a:t>Fifth level</a:t>
            </a:r>
          </a:p>
        </p:txBody>
      </p:sp>
      <p:sp>
        <p:nvSpPr>
          <p:cNvPr id="17" name="Text Placeholder 12">
            <a:extLst>
              <a:ext uri="{FF2B5EF4-FFF2-40B4-BE49-F238E27FC236}">
                <a16:creationId xmlns:a16="http://schemas.microsoft.com/office/drawing/2014/main" id="{C668FADC-146A-AB9D-9EFC-55BF903973CB}"/>
              </a:ext>
            </a:extLst>
          </p:cNvPr>
          <p:cNvSpPr>
            <a:spLocks noGrp="1"/>
          </p:cNvSpPr>
          <p:nvPr>
            <p:ph type="body" sz="quarter" idx="13" hasCustomPrompt="1"/>
          </p:nvPr>
        </p:nvSpPr>
        <p:spPr>
          <a:xfrm>
            <a:off x="810904" y="1829100"/>
            <a:ext cx="1540471" cy="365458"/>
          </a:xfrm>
        </p:spPr>
        <p:txBody>
          <a:bodyPr/>
          <a:lstStyle>
            <a:lvl1pPr marL="0" indent="0">
              <a:buNone/>
              <a:defRPr sz="1400" b="1" cap="all"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18" name="Rectangle 17">
            <a:extLst>
              <a:ext uri="{FF2B5EF4-FFF2-40B4-BE49-F238E27FC236}">
                <a16:creationId xmlns:a16="http://schemas.microsoft.com/office/drawing/2014/main" id="{C2A6B340-226D-0876-1783-B1C46827212D}"/>
              </a:ext>
            </a:extLst>
          </p:cNvPr>
          <p:cNvSpPr/>
          <p:nvPr userDrawn="1"/>
        </p:nvSpPr>
        <p:spPr>
          <a:xfrm>
            <a:off x="2801925" y="1584251"/>
            <a:ext cx="2075688" cy="4511749"/>
          </a:xfrm>
          <a:prstGeom prst="rect">
            <a:avLst/>
          </a:prstGeom>
          <a:solidFill>
            <a:schemeClr val="bg1"/>
          </a:solidFill>
          <a:ln w="9525">
            <a:solidFill>
              <a:schemeClr val="accent2"/>
            </a:solidFill>
          </a:ln>
          <a:effectLst>
            <a:outerShdw blurRad="210309" dist="127000" dir="2700000" sx="99000" sy="99000" algn="tl" rotWithShape="0">
              <a:prstClr val="black">
                <a:alpha val="1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Content Placeholder 2">
            <a:extLst>
              <a:ext uri="{FF2B5EF4-FFF2-40B4-BE49-F238E27FC236}">
                <a16:creationId xmlns:a16="http://schemas.microsoft.com/office/drawing/2014/main" id="{185469EC-08B9-54F9-B116-CC25D4C8D9BB}"/>
              </a:ext>
            </a:extLst>
          </p:cNvPr>
          <p:cNvSpPr>
            <a:spLocks noGrp="1"/>
          </p:cNvSpPr>
          <p:nvPr>
            <p:ph sz="half" idx="20"/>
          </p:nvPr>
        </p:nvSpPr>
        <p:spPr>
          <a:xfrm>
            <a:off x="3083915" y="2273567"/>
            <a:ext cx="1540470" cy="3559341"/>
          </a:xfrm>
        </p:spPr>
        <p:txBody>
          <a:bodyPr>
            <a:noAutofit/>
          </a:bodyPr>
          <a:lstStyle>
            <a:lvl1pPr>
              <a:spcBef>
                <a:spcPts val="288"/>
              </a:spcBef>
              <a:buClr>
                <a:schemeClr val="bg2"/>
              </a:buClr>
              <a:defRPr sz="1200"/>
            </a:lvl1pPr>
            <a:lvl2pPr>
              <a:spcBef>
                <a:spcPts val="288"/>
              </a:spcBef>
              <a:buClr>
                <a:schemeClr val="bg2"/>
              </a:buClr>
              <a:defRPr sz="1100"/>
            </a:lvl2pPr>
            <a:lvl3pPr>
              <a:spcBef>
                <a:spcPts val="288"/>
              </a:spcBef>
              <a:defRPr sz="1050"/>
            </a:lvl3pPr>
            <a:lvl4pPr>
              <a:spcBef>
                <a:spcPts val="288"/>
              </a:spcBef>
              <a:defRPr sz="1000"/>
            </a:lvl4pPr>
            <a:lvl5pPr>
              <a:spcBef>
                <a:spcPts val="288"/>
              </a:spcBef>
              <a:defRPr sz="1000"/>
            </a:lvl5pPr>
          </a:lstStyle>
          <a:p>
            <a:pPr lvl="0"/>
            <a:r>
              <a:rPr lang="en-US"/>
              <a:t>Click to edit Master text styles</a:t>
            </a:r>
          </a:p>
          <a:p>
            <a:pPr lvl="1"/>
            <a:r>
              <a:rPr lang="en-US"/>
              <a:t>Second level</a:t>
            </a:r>
          </a:p>
          <a:p>
            <a:pPr lvl="1"/>
            <a:r>
              <a:rPr lang="en-US"/>
              <a:t>Third level</a:t>
            </a:r>
          </a:p>
          <a:p>
            <a:pPr lvl="1"/>
            <a:r>
              <a:rPr lang="en-US"/>
              <a:t>Fourth level</a:t>
            </a:r>
          </a:p>
          <a:p>
            <a:pPr lvl="1"/>
            <a:r>
              <a:rPr lang="en-US"/>
              <a:t>Fifth level</a:t>
            </a:r>
          </a:p>
        </p:txBody>
      </p:sp>
      <p:sp>
        <p:nvSpPr>
          <p:cNvPr id="20" name="Text Placeholder 12">
            <a:extLst>
              <a:ext uri="{FF2B5EF4-FFF2-40B4-BE49-F238E27FC236}">
                <a16:creationId xmlns:a16="http://schemas.microsoft.com/office/drawing/2014/main" id="{0060B667-2C0F-AD4C-115C-0BE7A15C933D}"/>
              </a:ext>
            </a:extLst>
          </p:cNvPr>
          <p:cNvSpPr>
            <a:spLocks noGrp="1"/>
          </p:cNvSpPr>
          <p:nvPr>
            <p:ph type="body" sz="quarter" idx="21" hasCustomPrompt="1"/>
          </p:nvPr>
        </p:nvSpPr>
        <p:spPr>
          <a:xfrm>
            <a:off x="3083914" y="1829100"/>
            <a:ext cx="1540471" cy="365458"/>
          </a:xfrm>
        </p:spPr>
        <p:txBody>
          <a:bodyPr/>
          <a:lstStyle>
            <a:lvl1pPr marL="0" indent="0">
              <a:buNone/>
              <a:defRPr sz="1400" b="1" cap="all"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21" name="Rectangle 20">
            <a:extLst>
              <a:ext uri="{FF2B5EF4-FFF2-40B4-BE49-F238E27FC236}">
                <a16:creationId xmlns:a16="http://schemas.microsoft.com/office/drawing/2014/main" id="{2102FF67-A6FC-1BDB-85A5-33AE8B104F16}"/>
              </a:ext>
            </a:extLst>
          </p:cNvPr>
          <p:cNvSpPr/>
          <p:nvPr userDrawn="1"/>
        </p:nvSpPr>
        <p:spPr>
          <a:xfrm>
            <a:off x="5074935" y="1584251"/>
            <a:ext cx="2075688" cy="4511749"/>
          </a:xfrm>
          <a:prstGeom prst="rect">
            <a:avLst/>
          </a:prstGeom>
          <a:solidFill>
            <a:schemeClr val="bg1"/>
          </a:solidFill>
          <a:ln w="9525">
            <a:solidFill>
              <a:schemeClr val="accent2"/>
            </a:solidFill>
          </a:ln>
          <a:effectLst>
            <a:outerShdw blurRad="210309" dist="127000" dir="2700000" sx="99000" sy="99000" algn="tl" rotWithShape="0">
              <a:prstClr val="black">
                <a:alpha val="1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Content Placeholder 2">
            <a:extLst>
              <a:ext uri="{FF2B5EF4-FFF2-40B4-BE49-F238E27FC236}">
                <a16:creationId xmlns:a16="http://schemas.microsoft.com/office/drawing/2014/main" id="{3FB29ACA-24F0-F16B-C171-51816A0A545E}"/>
              </a:ext>
            </a:extLst>
          </p:cNvPr>
          <p:cNvSpPr>
            <a:spLocks noGrp="1"/>
          </p:cNvSpPr>
          <p:nvPr>
            <p:ph sz="half" idx="22"/>
          </p:nvPr>
        </p:nvSpPr>
        <p:spPr>
          <a:xfrm>
            <a:off x="5356925" y="2273567"/>
            <a:ext cx="1540470" cy="3559341"/>
          </a:xfrm>
        </p:spPr>
        <p:txBody>
          <a:bodyPr>
            <a:noAutofit/>
          </a:bodyPr>
          <a:lstStyle>
            <a:lvl1pPr>
              <a:spcBef>
                <a:spcPts val="288"/>
              </a:spcBef>
              <a:buClr>
                <a:schemeClr val="bg2"/>
              </a:buClr>
              <a:defRPr sz="1200"/>
            </a:lvl1pPr>
            <a:lvl2pPr>
              <a:spcBef>
                <a:spcPts val="288"/>
              </a:spcBef>
              <a:buClr>
                <a:schemeClr val="bg2"/>
              </a:buClr>
              <a:defRPr sz="1100"/>
            </a:lvl2pPr>
            <a:lvl3pPr>
              <a:spcBef>
                <a:spcPts val="288"/>
              </a:spcBef>
              <a:defRPr sz="1050"/>
            </a:lvl3pPr>
            <a:lvl4pPr>
              <a:spcBef>
                <a:spcPts val="288"/>
              </a:spcBef>
              <a:defRPr sz="1000"/>
            </a:lvl4pPr>
            <a:lvl5pPr>
              <a:spcBef>
                <a:spcPts val="288"/>
              </a:spcBef>
              <a:defRPr sz="1000"/>
            </a:lvl5pPr>
          </a:lstStyle>
          <a:p>
            <a:pPr lvl="0"/>
            <a:r>
              <a:rPr lang="en-US"/>
              <a:t>Click to edit Master text styles</a:t>
            </a:r>
          </a:p>
          <a:p>
            <a:pPr lvl="1"/>
            <a:r>
              <a:rPr lang="en-US"/>
              <a:t>Second level</a:t>
            </a:r>
          </a:p>
          <a:p>
            <a:pPr lvl="1"/>
            <a:r>
              <a:rPr lang="en-US"/>
              <a:t>Third level</a:t>
            </a:r>
          </a:p>
          <a:p>
            <a:pPr lvl="1"/>
            <a:r>
              <a:rPr lang="en-US"/>
              <a:t>Fourth level</a:t>
            </a:r>
          </a:p>
          <a:p>
            <a:pPr lvl="1"/>
            <a:r>
              <a:rPr lang="en-US"/>
              <a:t>Fifth level</a:t>
            </a:r>
          </a:p>
        </p:txBody>
      </p:sp>
      <p:sp>
        <p:nvSpPr>
          <p:cNvPr id="23" name="Text Placeholder 12">
            <a:extLst>
              <a:ext uri="{FF2B5EF4-FFF2-40B4-BE49-F238E27FC236}">
                <a16:creationId xmlns:a16="http://schemas.microsoft.com/office/drawing/2014/main" id="{15620E58-9030-714B-E754-5A2F21F0D94D}"/>
              </a:ext>
            </a:extLst>
          </p:cNvPr>
          <p:cNvSpPr>
            <a:spLocks noGrp="1"/>
          </p:cNvSpPr>
          <p:nvPr>
            <p:ph type="body" sz="quarter" idx="23" hasCustomPrompt="1"/>
          </p:nvPr>
        </p:nvSpPr>
        <p:spPr>
          <a:xfrm>
            <a:off x="5356924" y="1829100"/>
            <a:ext cx="1540471" cy="365458"/>
          </a:xfrm>
        </p:spPr>
        <p:txBody>
          <a:bodyPr/>
          <a:lstStyle>
            <a:lvl1pPr marL="0" indent="0">
              <a:buNone/>
              <a:defRPr sz="1400" b="1" cap="all"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24" name="Rectangle 23">
            <a:extLst>
              <a:ext uri="{FF2B5EF4-FFF2-40B4-BE49-F238E27FC236}">
                <a16:creationId xmlns:a16="http://schemas.microsoft.com/office/drawing/2014/main" id="{52289A3A-DF99-372E-8B10-043DC98ECCCA}"/>
              </a:ext>
            </a:extLst>
          </p:cNvPr>
          <p:cNvSpPr/>
          <p:nvPr userDrawn="1"/>
        </p:nvSpPr>
        <p:spPr>
          <a:xfrm>
            <a:off x="7347945" y="1584251"/>
            <a:ext cx="2075688" cy="4511749"/>
          </a:xfrm>
          <a:prstGeom prst="rect">
            <a:avLst/>
          </a:prstGeom>
          <a:solidFill>
            <a:schemeClr val="bg1"/>
          </a:solidFill>
          <a:ln w="9525">
            <a:solidFill>
              <a:schemeClr val="accent2"/>
            </a:solidFill>
          </a:ln>
          <a:effectLst>
            <a:outerShdw blurRad="210309" dist="127000" dir="2700000" sx="99000" sy="99000" algn="tl" rotWithShape="0">
              <a:prstClr val="black">
                <a:alpha val="1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Content Placeholder 2">
            <a:extLst>
              <a:ext uri="{FF2B5EF4-FFF2-40B4-BE49-F238E27FC236}">
                <a16:creationId xmlns:a16="http://schemas.microsoft.com/office/drawing/2014/main" id="{350FBD16-92D6-E100-3D9E-D1D18AC30FF1}"/>
              </a:ext>
            </a:extLst>
          </p:cNvPr>
          <p:cNvSpPr>
            <a:spLocks noGrp="1"/>
          </p:cNvSpPr>
          <p:nvPr>
            <p:ph sz="half" idx="24"/>
          </p:nvPr>
        </p:nvSpPr>
        <p:spPr>
          <a:xfrm>
            <a:off x="7629935" y="2273567"/>
            <a:ext cx="1540470" cy="3559341"/>
          </a:xfrm>
        </p:spPr>
        <p:txBody>
          <a:bodyPr>
            <a:noAutofit/>
          </a:bodyPr>
          <a:lstStyle>
            <a:lvl1pPr>
              <a:spcBef>
                <a:spcPts val="288"/>
              </a:spcBef>
              <a:buClr>
                <a:schemeClr val="bg2"/>
              </a:buClr>
              <a:defRPr sz="1200"/>
            </a:lvl1pPr>
            <a:lvl2pPr>
              <a:spcBef>
                <a:spcPts val="288"/>
              </a:spcBef>
              <a:buClr>
                <a:schemeClr val="bg2"/>
              </a:buClr>
              <a:defRPr sz="1100"/>
            </a:lvl2pPr>
            <a:lvl3pPr>
              <a:spcBef>
                <a:spcPts val="288"/>
              </a:spcBef>
              <a:defRPr sz="1050"/>
            </a:lvl3pPr>
            <a:lvl4pPr>
              <a:spcBef>
                <a:spcPts val="288"/>
              </a:spcBef>
              <a:defRPr sz="1000"/>
            </a:lvl4pPr>
            <a:lvl5pPr>
              <a:spcBef>
                <a:spcPts val="288"/>
              </a:spcBef>
              <a:defRPr sz="1000"/>
            </a:lvl5pPr>
          </a:lstStyle>
          <a:p>
            <a:pPr lvl="0"/>
            <a:r>
              <a:rPr lang="en-US"/>
              <a:t>Click to edit Master text styles</a:t>
            </a:r>
          </a:p>
          <a:p>
            <a:pPr lvl="1"/>
            <a:r>
              <a:rPr lang="en-US"/>
              <a:t>Second level</a:t>
            </a:r>
          </a:p>
          <a:p>
            <a:pPr lvl="1"/>
            <a:r>
              <a:rPr lang="en-US"/>
              <a:t>Third level</a:t>
            </a:r>
          </a:p>
          <a:p>
            <a:pPr lvl="1"/>
            <a:r>
              <a:rPr lang="en-US"/>
              <a:t>Fourth level</a:t>
            </a:r>
          </a:p>
          <a:p>
            <a:pPr lvl="1"/>
            <a:r>
              <a:rPr lang="en-US"/>
              <a:t>Fifth level</a:t>
            </a:r>
          </a:p>
        </p:txBody>
      </p:sp>
      <p:sp>
        <p:nvSpPr>
          <p:cNvPr id="32" name="Text Placeholder 12">
            <a:extLst>
              <a:ext uri="{FF2B5EF4-FFF2-40B4-BE49-F238E27FC236}">
                <a16:creationId xmlns:a16="http://schemas.microsoft.com/office/drawing/2014/main" id="{D93917E9-632D-519D-1F61-B3C3D507BB0C}"/>
              </a:ext>
            </a:extLst>
          </p:cNvPr>
          <p:cNvSpPr>
            <a:spLocks noGrp="1"/>
          </p:cNvSpPr>
          <p:nvPr>
            <p:ph type="body" sz="quarter" idx="25" hasCustomPrompt="1"/>
          </p:nvPr>
        </p:nvSpPr>
        <p:spPr>
          <a:xfrm>
            <a:off x="7629934" y="1829100"/>
            <a:ext cx="1540471" cy="365458"/>
          </a:xfrm>
        </p:spPr>
        <p:txBody>
          <a:bodyPr/>
          <a:lstStyle>
            <a:lvl1pPr marL="0" indent="0">
              <a:buNone/>
              <a:defRPr sz="1400" b="1" cap="all"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33" name="Rectangle 32">
            <a:extLst>
              <a:ext uri="{FF2B5EF4-FFF2-40B4-BE49-F238E27FC236}">
                <a16:creationId xmlns:a16="http://schemas.microsoft.com/office/drawing/2014/main" id="{D001FAFF-2DDB-B97F-93A6-8FC2B54385FB}"/>
              </a:ext>
            </a:extLst>
          </p:cNvPr>
          <p:cNvSpPr/>
          <p:nvPr userDrawn="1"/>
        </p:nvSpPr>
        <p:spPr>
          <a:xfrm>
            <a:off x="9620955" y="1584251"/>
            <a:ext cx="2075688" cy="4511749"/>
          </a:xfrm>
          <a:prstGeom prst="rect">
            <a:avLst/>
          </a:prstGeom>
          <a:solidFill>
            <a:schemeClr val="bg1"/>
          </a:solidFill>
          <a:ln w="9525">
            <a:solidFill>
              <a:schemeClr val="accent2"/>
            </a:solidFill>
          </a:ln>
          <a:effectLst>
            <a:outerShdw blurRad="210309" dist="127000" dir="2700000" sx="99000" sy="99000" algn="tl" rotWithShape="0">
              <a:prstClr val="black">
                <a:alpha val="1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Content Placeholder 2">
            <a:extLst>
              <a:ext uri="{FF2B5EF4-FFF2-40B4-BE49-F238E27FC236}">
                <a16:creationId xmlns:a16="http://schemas.microsoft.com/office/drawing/2014/main" id="{BDB8D798-9D62-950C-C828-D324CED93AA1}"/>
              </a:ext>
            </a:extLst>
          </p:cNvPr>
          <p:cNvSpPr>
            <a:spLocks noGrp="1"/>
          </p:cNvSpPr>
          <p:nvPr>
            <p:ph sz="half" idx="26"/>
          </p:nvPr>
        </p:nvSpPr>
        <p:spPr>
          <a:xfrm>
            <a:off x="9902945" y="2273567"/>
            <a:ext cx="1540470" cy="3559341"/>
          </a:xfrm>
        </p:spPr>
        <p:txBody>
          <a:bodyPr>
            <a:noAutofit/>
          </a:bodyPr>
          <a:lstStyle>
            <a:lvl1pPr>
              <a:spcBef>
                <a:spcPts val="288"/>
              </a:spcBef>
              <a:buClr>
                <a:schemeClr val="bg2"/>
              </a:buClr>
              <a:defRPr sz="1200"/>
            </a:lvl1pPr>
            <a:lvl2pPr>
              <a:spcBef>
                <a:spcPts val="288"/>
              </a:spcBef>
              <a:buClr>
                <a:schemeClr val="bg2"/>
              </a:buClr>
              <a:defRPr sz="1100"/>
            </a:lvl2pPr>
            <a:lvl3pPr>
              <a:spcBef>
                <a:spcPts val="288"/>
              </a:spcBef>
              <a:defRPr sz="1050"/>
            </a:lvl3pPr>
            <a:lvl4pPr>
              <a:spcBef>
                <a:spcPts val="288"/>
              </a:spcBef>
              <a:defRPr sz="1000"/>
            </a:lvl4pPr>
            <a:lvl5pPr>
              <a:spcBef>
                <a:spcPts val="288"/>
              </a:spcBef>
              <a:defRPr sz="1000"/>
            </a:lvl5pPr>
          </a:lstStyle>
          <a:p>
            <a:pPr lvl="0"/>
            <a:r>
              <a:rPr lang="en-US"/>
              <a:t>Click to edit Master text styles</a:t>
            </a:r>
          </a:p>
          <a:p>
            <a:pPr lvl="1"/>
            <a:r>
              <a:rPr lang="en-US"/>
              <a:t>Second level</a:t>
            </a:r>
          </a:p>
          <a:p>
            <a:pPr lvl="1"/>
            <a:r>
              <a:rPr lang="en-US"/>
              <a:t>Third level</a:t>
            </a:r>
          </a:p>
          <a:p>
            <a:pPr lvl="1"/>
            <a:r>
              <a:rPr lang="en-US"/>
              <a:t>Fourth level</a:t>
            </a:r>
          </a:p>
          <a:p>
            <a:pPr lvl="1"/>
            <a:r>
              <a:rPr lang="en-US"/>
              <a:t>Fifth level</a:t>
            </a:r>
          </a:p>
        </p:txBody>
      </p:sp>
      <p:sp>
        <p:nvSpPr>
          <p:cNvPr id="35" name="Text Placeholder 12">
            <a:extLst>
              <a:ext uri="{FF2B5EF4-FFF2-40B4-BE49-F238E27FC236}">
                <a16:creationId xmlns:a16="http://schemas.microsoft.com/office/drawing/2014/main" id="{5148C658-530F-C632-B92F-11EAC919315C}"/>
              </a:ext>
            </a:extLst>
          </p:cNvPr>
          <p:cNvSpPr>
            <a:spLocks noGrp="1"/>
          </p:cNvSpPr>
          <p:nvPr>
            <p:ph type="body" sz="quarter" idx="27" hasCustomPrompt="1"/>
          </p:nvPr>
        </p:nvSpPr>
        <p:spPr>
          <a:xfrm>
            <a:off x="9902944" y="1829100"/>
            <a:ext cx="1540471" cy="365458"/>
          </a:xfrm>
        </p:spPr>
        <p:txBody>
          <a:bodyPr/>
          <a:lstStyle>
            <a:lvl1pPr marL="0" indent="0">
              <a:buNone/>
              <a:defRPr sz="1400" b="1" cap="all"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Tree>
    <p:extLst>
      <p:ext uri="{BB962C8B-B14F-4D97-AF65-F5344CB8AC3E}">
        <p14:creationId xmlns:p14="http://schemas.microsoft.com/office/powerpoint/2010/main" val="12475935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6 Small Box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372F2-3336-5F90-EEDD-F15C90EA3F9E}"/>
              </a:ext>
            </a:extLst>
          </p:cNvPr>
          <p:cNvSpPr>
            <a:spLocks noGrp="1"/>
          </p:cNvSpPr>
          <p:nvPr>
            <p:ph type="title" hasCustomPrompt="1"/>
          </p:nvPr>
        </p:nvSpPr>
        <p:spPr/>
        <p:txBody>
          <a:bodyPr/>
          <a:lstStyle/>
          <a:p>
            <a:r>
              <a:rPr lang="en-US"/>
              <a:t>Content Slide with Five Text Boxes</a:t>
            </a:r>
          </a:p>
        </p:txBody>
      </p:sp>
      <p:sp>
        <p:nvSpPr>
          <p:cNvPr id="8" name="Slide Number Placeholder 3">
            <a:extLst>
              <a:ext uri="{FF2B5EF4-FFF2-40B4-BE49-F238E27FC236}">
                <a16:creationId xmlns:a16="http://schemas.microsoft.com/office/drawing/2014/main" id="{4C3E45A7-F21E-5BA5-87C3-EFC8DAE6738E}"/>
              </a:ext>
            </a:extLst>
          </p:cNvPr>
          <p:cNvSpPr>
            <a:spLocks noGrp="1"/>
          </p:cNvSpPr>
          <p:nvPr>
            <p:ph type="sldNum" sz="quarter" idx="4"/>
          </p:nvPr>
        </p:nvSpPr>
        <p:spPr>
          <a:xfrm>
            <a:off x="8912400" y="6505200"/>
            <a:ext cx="2743200" cy="144000"/>
          </a:xfrm>
          <a:prstGeom prst="rect">
            <a:avLst/>
          </a:prstGeom>
        </p:spPr>
        <p:txBody>
          <a:bodyPr vert="horz" lIns="0" tIns="0" rIns="0" bIns="0" rtlCol="0" anchor="ctr"/>
          <a:lstStyle>
            <a:lvl1pPr algn="r">
              <a:defRPr sz="8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fld id="{ADD6FEE5-4C5E-9B47-B172-13D1EA355656}" type="slidenum">
              <a:rPr lang="en-US" smtClean="0"/>
              <a:pPr/>
              <a:t>‹#›</a:t>
            </a:fld>
            <a:endParaRPr lang="en-US"/>
          </a:p>
        </p:txBody>
      </p:sp>
      <p:sp>
        <p:nvSpPr>
          <p:cNvPr id="7" name="Text Placeholder 5">
            <a:extLst>
              <a:ext uri="{FF2B5EF4-FFF2-40B4-BE49-F238E27FC236}">
                <a16:creationId xmlns:a16="http://schemas.microsoft.com/office/drawing/2014/main" id="{58ACB7F4-1E93-F4B4-123F-17378B0C2CA1}"/>
              </a:ext>
            </a:extLst>
          </p:cNvPr>
          <p:cNvSpPr>
            <a:spLocks noGrp="1"/>
          </p:cNvSpPr>
          <p:nvPr>
            <p:ph type="body" sz="quarter" idx="10"/>
          </p:nvPr>
        </p:nvSpPr>
        <p:spPr>
          <a:xfrm>
            <a:off x="536575" y="1053854"/>
            <a:ext cx="11119025" cy="358775"/>
          </a:xfrm>
        </p:spPr>
        <p:txBody>
          <a:bodyPr anchor="ctr" anchorCtr="0">
            <a:noAutofit/>
          </a:bodyPr>
          <a:lstStyle>
            <a:lvl1pPr marL="0" indent="0">
              <a:buNone/>
              <a:defRPr sz="2000">
                <a:solidFill>
                  <a:schemeClr val="accent1"/>
                </a:solidFill>
                <a:latin typeface="Open Sans SemiBold" pitchFamily="2" charset="0"/>
                <a:ea typeface="Open Sans SemiBold" pitchFamily="2" charset="0"/>
                <a:cs typeface="Open Sans SemiBold" pitchFamily="2" charset="0"/>
              </a:defRPr>
            </a:lvl1pPr>
            <a:lvl2pPr marL="180975" indent="0">
              <a:buNone/>
              <a:defRPr/>
            </a:lvl2pPr>
          </a:lstStyle>
          <a:p>
            <a:pPr lvl="0"/>
            <a:r>
              <a:rPr lang="en-US"/>
              <a:t>Click to edit Master text styles</a:t>
            </a:r>
          </a:p>
        </p:txBody>
      </p:sp>
      <p:sp>
        <p:nvSpPr>
          <p:cNvPr id="3" name="Rectangle 2">
            <a:extLst>
              <a:ext uri="{FF2B5EF4-FFF2-40B4-BE49-F238E27FC236}">
                <a16:creationId xmlns:a16="http://schemas.microsoft.com/office/drawing/2014/main" id="{8F1B0AD7-4035-420F-35C9-991F06C1A4A3}"/>
              </a:ext>
            </a:extLst>
          </p:cNvPr>
          <p:cNvSpPr/>
          <p:nvPr userDrawn="1"/>
        </p:nvSpPr>
        <p:spPr>
          <a:xfrm>
            <a:off x="4289547" y="1914049"/>
            <a:ext cx="1743817" cy="3790389"/>
          </a:xfrm>
          <a:prstGeom prst="rect">
            <a:avLst/>
          </a:prstGeom>
          <a:solidFill>
            <a:schemeClr val="bg1"/>
          </a:solidFill>
          <a:ln w="9525">
            <a:solidFill>
              <a:schemeClr val="accent2"/>
            </a:solidFill>
          </a:ln>
          <a:effectLst>
            <a:outerShdw blurRad="210309" dist="127000" dir="2700000" sx="99000" sy="99000" algn="tl" rotWithShape="0">
              <a:prstClr val="black">
                <a:alpha val="1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2">
            <a:extLst>
              <a:ext uri="{FF2B5EF4-FFF2-40B4-BE49-F238E27FC236}">
                <a16:creationId xmlns:a16="http://schemas.microsoft.com/office/drawing/2014/main" id="{C4A0749F-959B-F18F-48E4-4804891419E6}"/>
              </a:ext>
            </a:extLst>
          </p:cNvPr>
          <p:cNvSpPr>
            <a:spLocks noGrp="1"/>
          </p:cNvSpPr>
          <p:nvPr>
            <p:ph sz="half" idx="32"/>
          </p:nvPr>
        </p:nvSpPr>
        <p:spPr>
          <a:xfrm>
            <a:off x="4464684" y="3814772"/>
            <a:ext cx="1368587" cy="1666486"/>
          </a:xfrm>
        </p:spPr>
        <p:txBody>
          <a:bodyPr>
            <a:noAutofit/>
          </a:bodyPr>
          <a:lstStyle>
            <a:lvl1pPr>
              <a:spcBef>
                <a:spcPts val="288"/>
              </a:spcBef>
              <a:buClr>
                <a:schemeClr val="tx1"/>
              </a:buClr>
              <a:buSzPct val="80000"/>
              <a:defRPr sz="1200"/>
            </a:lvl1pPr>
            <a:lvl2pPr>
              <a:spcBef>
                <a:spcPts val="288"/>
              </a:spcBef>
              <a:buClr>
                <a:schemeClr val="bg2"/>
              </a:buClr>
              <a:defRPr sz="1100"/>
            </a:lvl2pPr>
            <a:lvl3pPr>
              <a:spcBef>
                <a:spcPts val="288"/>
              </a:spcBef>
              <a:defRPr sz="1050"/>
            </a:lvl3pPr>
            <a:lvl4pPr>
              <a:spcBef>
                <a:spcPts val="288"/>
              </a:spcBef>
              <a:defRPr sz="1000"/>
            </a:lvl4pPr>
            <a:lvl5pPr>
              <a:spcBef>
                <a:spcPts val="288"/>
              </a:spcBef>
              <a:defRPr sz="1000"/>
            </a:lvl5pPr>
          </a:lstStyle>
          <a:p>
            <a:pPr lvl="0"/>
            <a:r>
              <a:rPr lang="en-US"/>
              <a:t>Click to edit Master text styles</a:t>
            </a:r>
          </a:p>
        </p:txBody>
      </p:sp>
      <p:sp>
        <p:nvSpPr>
          <p:cNvPr id="5" name="Text Placeholder 12">
            <a:extLst>
              <a:ext uri="{FF2B5EF4-FFF2-40B4-BE49-F238E27FC236}">
                <a16:creationId xmlns:a16="http://schemas.microsoft.com/office/drawing/2014/main" id="{C5356F9C-B242-18A1-90C5-4475D8696025}"/>
              </a:ext>
            </a:extLst>
          </p:cNvPr>
          <p:cNvSpPr>
            <a:spLocks noGrp="1"/>
          </p:cNvSpPr>
          <p:nvPr>
            <p:ph type="body" sz="quarter" idx="33" hasCustomPrompt="1"/>
          </p:nvPr>
        </p:nvSpPr>
        <p:spPr>
          <a:xfrm>
            <a:off x="4464684" y="3451584"/>
            <a:ext cx="1368589" cy="307027"/>
          </a:xfrm>
        </p:spPr>
        <p:txBody>
          <a:bodyPr/>
          <a:lstStyle>
            <a:lvl1pPr marL="0" indent="0">
              <a:buNone/>
              <a:defRPr sz="1200" b="1" cap="all"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6" name="Rectangle 5">
            <a:extLst>
              <a:ext uri="{FF2B5EF4-FFF2-40B4-BE49-F238E27FC236}">
                <a16:creationId xmlns:a16="http://schemas.microsoft.com/office/drawing/2014/main" id="{91994A4F-CF8D-008E-CF83-D84283C8ABD6}"/>
              </a:ext>
            </a:extLst>
          </p:cNvPr>
          <p:cNvSpPr/>
          <p:nvPr userDrawn="1"/>
        </p:nvSpPr>
        <p:spPr>
          <a:xfrm>
            <a:off x="2410298" y="1913984"/>
            <a:ext cx="1743817" cy="3790389"/>
          </a:xfrm>
          <a:prstGeom prst="rect">
            <a:avLst/>
          </a:prstGeom>
          <a:solidFill>
            <a:schemeClr val="bg1"/>
          </a:solidFill>
          <a:ln w="9525">
            <a:solidFill>
              <a:schemeClr val="accent2"/>
            </a:solidFill>
          </a:ln>
          <a:effectLst>
            <a:outerShdw blurRad="210309" dist="127000" dir="2700000" sx="99000" sy="99000" algn="tl" rotWithShape="0">
              <a:prstClr val="black">
                <a:alpha val="1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ontent Placeholder 2">
            <a:extLst>
              <a:ext uri="{FF2B5EF4-FFF2-40B4-BE49-F238E27FC236}">
                <a16:creationId xmlns:a16="http://schemas.microsoft.com/office/drawing/2014/main" id="{49B50C56-B49F-0F45-F42B-773DAC488785}"/>
              </a:ext>
            </a:extLst>
          </p:cNvPr>
          <p:cNvSpPr>
            <a:spLocks noGrp="1"/>
          </p:cNvSpPr>
          <p:nvPr>
            <p:ph sz="half" idx="30"/>
          </p:nvPr>
        </p:nvSpPr>
        <p:spPr>
          <a:xfrm>
            <a:off x="2585435" y="3814772"/>
            <a:ext cx="1368587" cy="1666486"/>
          </a:xfrm>
        </p:spPr>
        <p:txBody>
          <a:bodyPr>
            <a:noAutofit/>
          </a:bodyPr>
          <a:lstStyle>
            <a:lvl1pPr>
              <a:spcBef>
                <a:spcPts val="288"/>
              </a:spcBef>
              <a:buClr>
                <a:schemeClr val="tx1"/>
              </a:buClr>
              <a:buSzPct val="80000"/>
              <a:defRPr sz="1200"/>
            </a:lvl1pPr>
            <a:lvl2pPr>
              <a:spcBef>
                <a:spcPts val="288"/>
              </a:spcBef>
              <a:buClr>
                <a:schemeClr val="bg2"/>
              </a:buClr>
              <a:defRPr sz="1100"/>
            </a:lvl2pPr>
            <a:lvl3pPr>
              <a:spcBef>
                <a:spcPts val="288"/>
              </a:spcBef>
              <a:defRPr sz="1050"/>
            </a:lvl3pPr>
            <a:lvl4pPr>
              <a:spcBef>
                <a:spcPts val="288"/>
              </a:spcBef>
              <a:defRPr sz="1000"/>
            </a:lvl4pPr>
            <a:lvl5pPr>
              <a:spcBef>
                <a:spcPts val="288"/>
              </a:spcBef>
              <a:defRPr sz="1000"/>
            </a:lvl5pPr>
          </a:lstStyle>
          <a:p>
            <a:pPr lvl="0"/>
            <a:r>
              <a:rPr lang="en-US"/>
              <a:t>Click to edit Master text styles</a:t>
            </a:r>
          </a:p>
        </p:txBody>
      </p:sp>
      <p:sp>
        <p:nvSpPr>
          <p:cNvPr id="11" name="Text Placeholder 12">
            <a:extLst>
              <a:ext uri="{FF2B5EF4-FFF2-40B4-BE49-F238E27FC236}">
                <a16:creationId xmlns:a16="http://schemas.microsoft.com/office/drawing/2014/main" id="{D8A372A4-321C-EE45-54EA-61B1D574787C}"/>
              </a:ext>
            </a:extLst>
          </p:cNvPr>
          <p:cNvSpPr>
            <a:spLocks noGrp="1"/>
          </p:cNvSpPr>
          <p:nvPr>
            <p:ph type="body" sz="quarter" idx="31" hasCustomPrompt="1"/>
          </p:nvPr>
        </p:nvSpPr>
        <p:spPr>
          <a:xfrm>
            <a:off x="2585435" y="3451584"/>
            <a:ext cx="1368589" cy="307027"/>
          </a:xfrm>
        </p:spPr>
        <p:txBody>
          <a:bodyPr/>
          <a:lstStyle>
            <a:lvl1pPr marL="0" indent="0">
              <a:buNone/>
              <a:defRPr sz="1200" b="1" cap="all"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12" name="Rectangle 11">
            <a:extLst>
              <a:ext uri="{FF2B5EF4-FFF2-40B4-BE49-F238E27FC236}">
                <a16:creationId xmlns:a16="http://schemas.microsoft.com/office/drawing/2014/main" id="{8590B958-A318-CAF1-1401-F8AA23C5F2EB}"/>
              </a:ext>
            </a:extLst>
          </p:cNvPr>
          <p:cNvSpPr/>
          <p:nvPr userDrawn="1"/>
        </p:nvSpPr>
        <p:spPr>
          <a:xfrm>
            <a:off x="528915" y="1904059"/>
            <a:ext cx="1743817" cy="3790389"/>
          </a:xfrm>
          <a:prstGeom prst="rect">
            <a:avLst/>
          </a:prstGeom>
          <a:solidFill>
            <a:schemeClr val="bg1"/>
          </a:solidFill>
          <a:ln w="9525">
            <a:solidFill>
              <a:schemeClr val="accent2"/>
            </a:solidFill>
          </a:ln>
          <a:effectLst>
            <a:outerShdw blurRad="210309" dist="127000" dir="2700000" sx="99000" sy="99000" algn="tl" rotWithShape="0">
              <a:prstClr val="black">
                <a:alpha val="1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Content Placeholder 2">
            <a:extLst>
              <a:ext uri="{FF2B5EF4-FFF2-40B4-BE49-F238E27FC236}">
                <a16:creationId xmlns:a16="http://schemas.microsoft.com/office/drawing/2014/main" id="{539A8103-7D1D-CA53-3F17-0A82C9463FFD}"/>
              </a:ext>
            </a:extLst>
          </p:cNvPr>
          <p:cNvSpPr>
            <a:spLocks noGrp="1"/>
          </p:cNvSpPr>
          <p:nvPr>
            <p:ph sz="half" idx="1"/>
          </p:nvPr>
        </p:nvSpPr>
        <p:spPr>
          <a:xfrm>
            <a:off x="704052" y="3814772"/>
            <a:ext cx="1368587" cy="1666486"/>
          </a:xfrm>
        </p:spPr>
        <p:txBody>
          <a:bodyPr>
            <a:noAutofit/>
          </a:bodyPr>
          <a:lstStyle>
            <a:lvl1pPr>
              <a:spcBef>
                <a:spcPts val="288"/>
              </a:spcBef>
              <a:buClr>
                <a:schemeClr val="tx1"/>
              </a:buClr>
              <a:buSzPct val="80000"/>
              <a:defRPr sz="1200"/>
            </a:lvl1pPr>
            <a:lvl2pPr>
              <a:spcBef>
                <a:spcPts val="288"/>
              </a:spcBef>
              <a:buClr>
                <a:schemeClr val="bg2"/>
              </a:buClr>
              <a:defRPr sz="1100"/>
            </a:lvl2pPr>
            <a:lvl3pPr>
              <a:spcBef>
                <a:spcPts val="288"/>
              </a:spcBef>
              <a:defRPr sz="1050"/>
            </a:lvl3pPr>
            <a:lvl4pPr>
              <a:spcBef>
                <a:spcPts val="288"/>
              </a:spcBef>
              <a:defRPr sz="1000"/>
            </a:lvl4pPr>
            <a:lvl5pPr>
              <a:spcBef>
                <a:spcPts val="288"/>
              </a:spcBef>
              <a:defRPr sz="1000"/>
            </a:lvl5pPr>
          </a:lstStyle>
          <a:p>
            <a:pPr lvl="0"/>
            <a:r>
              <a:rPr lang="en-US"/>
              <a:t>Click to edit Master text styles</a:t>
            </a:r>
          </a:p>
        </p:txBody>
      </p:sp>
      <p:sp>
        <p:nvSpPr>
          <p:cNvPr id="14" name="Text Placeholder 12">
            <a:extLst>
              <a:ext uri="{FF2B5EF4-FFF2-40B4-BE49-F238E27FC236}">
                <a16:creationId xmlns:a16="http://schemas.microsoft.com/office/drawing/2014/main" id="{EF8326B7-E18F-40D3-EDE0-A40935E5F623}"/>
              </a:ext>
            </a:extLst>
          </p:cNvPr>
          <p:cNvSpPr>
            <a:spLocks noGrp="1"/>
          </p:cNvSpPr>
          <p:nvPr>
            <p:ph type="body" sz="quarter" idx="13" hasCustomPrompt="1"/>
          </p:nvPr>
        </p:nvSpPr>
        <p:spPr>
          <a:xfrm>
            <a:off x="704052" y="3451584"/>
            <a:ext cx="1368589" cy="307027"/>
          </a:xfrm>
        </p:spPr>
        <p:txBody>
          <a:bodyPr/>
          <a:lstStyle>
            <a:lvl1pPr marL="0" indent="0">
              <a:buNone/>
              <a:defRPr sz="1200" b="1" cap="all"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16" name="Rectangle 15">
            <a:extLst>
              <a:ext uri="{FF2B5EF4-FFF2-40B4-BE49-F238E27FC236}">
                <a16:creationId xmlns:a16="http://schemas.microsoft.com/office/drawing/2014/main" id="{969D047F-3B8F-49DF-95CC-CFEA8D13CAD1}"/>
              </a:ext>
            </a:extLst>
          </p:cNvPr>
          <p:cNvSpPr/>
          <p:nvPr userDrawn="1"/>
        </p:nvSpPr>
        <p:spPr>
          <a:xfrm>
            <a:off x="9914484" y="1923974"/>
            <a:ext cx="1743817" cy="3790389"/>
          </a:xfrm>
          <a:prstGeom prst="rect">
            <a:avLst/>
          </a:prstGeom>
          <a:solidFill>
            <a:schemeClr val="bg1"/>
          </a:solidFill>
          <a:ln w="9525">
            <a:solidFill>
              <a:schemeClr val="accent2"/>
            </a:solidFill>
          </a:ln>
          <a:effectLst>
            <a:outerShdw blurRad="210309" dist="127000" dir="2700000" sx="99000" sy="99000" algn="tl" rotWithShape="0">
              <a:prstClr val="black">
                <a:alpha val="1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Content Placeholder 2">
            <a:extLst>
              <a:ext uri="{FF2B5EF4-FFF2-40B4-BE49-F238E27FC236}">
                <a16:creationId xmlns:a16="http://schemas.microsoft.com/office/drawing/2014/main" id="{177EB89C-6E93-7BFF-D7DC-318739B851BB}"/>
              </a:ext>
            </a:extLst>
          </p:cNvPr>
          <p:cNvSpPr>
            <a:spLocks noGrp="1"/>
          </p:cNvSpPr>
          <p:nvPr>
            <p:ph sz="half" idx="34"/>
          </p:nvPr>
        </p:nvSpPr>
        <p:spPr>
          <a:xfrm>
            <a:off x="10089621" y="3814772"/>
            <a:ext cx="1368587" cy="1666486"/>
          </a:xfrm>
        </p:spPr>
        <p:txBody>
          <a:bodyPr>
            <a:noAutofit/>
          </a:bodyPr>
          <a:lstStyle>
            <a:lvl1pPr>
              <a:spcBef>
                <a:spcPts val="288"/>
              </a:spcBef>
              <a:buClr>
                <a:schemeClr val="tx1"/>
              </a:buClr>
              <a:buSzPct val="80000"/>
              <a:defRPr sz="1200"/>
            </a:lvl1pPr>
            <a:lvl2pPr>
              <a:spcBef>
                <a:spcPts val="288"/>
              </a:spcBef>
              <a:buClr>
                <a:schemeClr val="bg2"/>
              </a:buClr>
              <a:defRPr sz="1100"/>
            </a:lvl2pPr>
            <a:lvl3pPr>
              <a:spcBef>
                <a:spcPts val="288"/>
              </a:spcBef>
              <a:defRPr sz="1050"/>
            </a:lvl3pPr>
            <a:lvl4pPr>
              <a:spcBef>
                <a:spcPts val="288"/>
              </a:spcBef>
              <a:defRPr sz="1000"/>
            </a:lvl4pPr>
            <a:lvl5pPr>
              <a:spcBef>
                <a:spcPts val="288"/>
              </a:spcBef>
              <a:defRPr sz="1000"/>
            </a:lvl5pPr>
          </a:lstStyle>
          <a:p>
            <a:pPr lvl="0"/>
            <a:r>
              <a:rPr lang="en-US"/>
              <a:t>Click to edit Master text styles</a:t>
            </a:r>
          </a:p>
        </p:txBody>
      </p:sp>
      <p:sp>
        <p:nvSpPr>
          <p:cNvPr id="26" name="Text Placeholder 12">
            <a:extLst>
              <a:ext uri="{FF2B5EF4-FFF2-40B4-BE49-F238E27FC236}">
                <a16:creationId xmlns:a16="http://schemas.microsoft.com/office/drawing/2014/main" id="{1A090AE2-2424-E263-C3CE-D4D96C5AEE29}"/>
              </a:ext>
            </a:extLst>
          </p:cNvPr>
          <p:cNvSpPr>
            <a:spLocks noGrp="1"/>
          </p:cNvSpPr>
          <p:nvPr>
            <p:ph type="body" sz="quarter" idx="35" hasCustomPrompt="1"/>
          </p:nvPr>
        </p:nvSpPr>
        <p:spPr>
          <a:xfrm>
            <a:off x="10089621" y="3451584"/>
            <a:ext cx="1368589" cy="307027"/>
          </a:xfrm>
        </p:spPr>
        <p:txBody>
          <a:bodyPr/>
          <a:lstStyle>
            <a:lvl1pPr marL="0" indent="0">
              <a:buNone/>
              <a:defRPr sz="1200" b="1" cap="all"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27" name="Rectangle 26">
            <a:extLst>
              <a:ext uri="{FF2B5EF4-FFF2-40B4-BE49-F238E27FC236}">
                <a16:creationId xmlns:a16="http://schemas.microsoft.com/office/drawing/2014/main" id="{B2DCB57A-78B5-7064-98E5-3E0D21407424}"/>
              </a:ext>
            </a:extLst>
          </p:cNvPr>
          <p:cNvSpPr/>
          <p:nvPr userDrawn="1"/>
        </p:nvSpPr>
        <p:spPr>
          <a:xfrm>
            <a:off x="8035235" y="1923909"/>
            <a:ext cx="1743817" cy="3790389"/>
          </a:xfrm>
          <a:prstGeom prst="rect">
            <a:avLst/>
          </a:prstGeom>
          <a:solidFill>
            <a:schemeClr val="bg1"/>
          </a:solidFill>
          <a:ln w="9525">
            <a:solidFill>
              <a:schemeClr val="accent2"/>
            </a:solidFill>
          </a:ln>
          <a:effectLst>
            <a:outerShdw blurRad="210309" dist="127000" dir="2700000" sx="99000" sy="99000" algn="tl" rotWithShape="0">
              <a:prstClr val="black">
                <a:alpha val="1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Content Placeholder 2">
            <a:extLst>
              <a:ext uri="{FF2B5EF4-FFF2-40B4-BE49-F238E27FC236}">
                <a16:creationId xmlns:a16="http://schemas.microsoft.com/office/drawing/2014/main" id="{3A48EE4D-BEAA-6EC6-22A9-A3F11196AB73}"/>
              </a:ext>
            </a:extLst>
          </p:cNvPr>
          <p:cNvSpPr>
            <a:spLocks noGrp="1"/>
          </p:cNvSpPr>
          <p:nvPr>
            <p:ph sz="half" idx="36" hasCustomPrompt="1"/>
          </p:nvPr>
        </p:nvSpPr>
        <p:spPr>
          <a:xfrm>
            <a:off x="8210372" y="3814772"/>
            <a:ext cx="1368587" cy="1666486"/>
          </a:xfrm>
        </p:spPr>
        <p:txBody>
          <a:bodyPr>
            <a:noAutofit/>
          </a:bodyPr>
          <a:lstStyle>
            <a:lvl1pPr>
              <a:spcBef>
                <a:spcPts val="288"/>
              </a:spcBef>
              <a:buClr>
                <a:schemeClr val="tx1"/>
              </a:buClr>
              <a:buSzPct val="80000"/>
              <a:defRPr sz="1200"/>
            </a:lvl1pPr>
            <a:lvl2pPr>
              <a:spcBef>
                <a:spcPts val="288"/>
              </a:spcBef>
              <a:buClr>
                <a:schemeClr val="bg2"/>
              </a:buClr>
              <a:defRPr sz="1100"/>
            </a:lvl2pPr>
            <a:lvl3pPr>
              <a:spcBef>
                <a:spcPts val="288"/>
              </a:spcBef>
              <a:defRPr sz="1050"/>
            </a:lvl3pPr>
            <a:lvl4pPr>
              <a:spcBef>
                <a:spcPts val="288"/>
              </a:spcBef>
              <a:defRPr sz="1000"/>
            </a:lvl4pPr>
            <a:lvl5pPr>
              <a:spcBef>
                <a:spcPts val="288"/>
              </a:spcBef>
              <a:defRPr sz="1000"/>
            </a:lvl5pPr>
          </a:lstStyle>
          <a:p>
            <a:pPr lvl="0"/>
            <a:r>
              <a:rPr lang="en-US"/>
              <a:t>Click to edit Master text </a:t>
            </a:r>
            <a:r>
              <a:rPr lang="en-US" err="1"/>
              <a:t>stylesl</a:t>
            </a:r>
            <a:endParaRPr lang="en-US"/>
          </a:p>
        </p:txBody>
      </p:sp>
      <p:sp>
        <p:nvSpPr>
          <p:cNvPr id="29" name="Text Placeholder 12">
            <a:extLst>
              <a:ext uri="{FF2B5EF4-FFF2-40B4-BE49-F238E27FC236}">
                <a16:creationId xmlns:a16="http://schemas.microsoft.com/office/drawing/2014/main" id="{EC946875-AB31-B63E-2B20-A18C4BC65B0A}"/>
              </a:ext>
            </a:extLst>
          </p:cNvPr>
          <p:cNvSpPr>
            <a:spLocks noGrp="1"/>
          </p:cNvSpPr>
          <p:nvPr>
            <p:ph type="body" sz="quarter" idx="37" hasCustomPrompt="1"/>
          </p:nvPr>
        </p:nvSpPr>
        <p:spPr>
          <a:xfrm>
            <a:off x="8210372" y="3451584"/>
            <a:ext cx="1368589" cy="307027"/>
          </a:xfrm>
        </p:spPr>
        <p:txBody>
          <a:bodyPr/>
          <a:lstStyle>
            <a:lvl1pPr marL="0" indent="0">
              <a:buNone/>
              <a:defRPr sz="1200" b="1" cap="all"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30" name="Rectangle 29">
            <a:extLst>
              <a:ext uri="{FF2B5EF4-FFF2-40B4-BE49-F238E27FC236}">
                <a16:creationId xmlns:a16="http://schemas.microsoft.com/office/drawing/2014/main" id="{88091F83-7E87-C3E5-2FF0-53355A17F258}"/>
              </a:ext>
            </a:extLst>
          </p:cNvPr>
          <p:cNvSpPr/>
          <p:nvPr userDrawn="1"/>
        </p:nvSpPr>
        <p:spPr>
          <a:xfrm>
            <a:off x="6153852" y="1913984"/>
            <a:ext cx="1743817" cy="3790389"/>
          </a:xfrm>
          <a:prstGeom prst="rect">
            <a:avLst/>
          </a:prstGeom>
          <a:solidFill>
            <a:schemeClr val="bg1"/>
          </a:solidFill>
          <a:ln w="9525">
            <a:solidFill>
              <a:schemeClr val="accent2"/>
            </a:solidFill>
          </a:ln>
          <a:effectLst>
            <a:outerShdw blurRad="210309" dist="127000" dir="2700000" sx="99000" sy="99000" algn="tl" rotWithShape="0">
              <a:prstClr val="black">
                <a:alpha val="1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Content Placeholder 2">
            <a:extLst>
              <a:ext uri="{FF2B5EF4-FFF2-40B4-BE49-F238E27FC236}">
                <a16:creationId xmlns:a16="http://schemas.microsoft.com/office/drawing/2014/main" id="{14B3F65C-A2C2-A061-2B86-9CFD0168B239}"/>
              </a:ext>
            </a:extLst>
          </p:cNvPr>
          <p:cNvSpPr>
            <a:spLocks noGrp="1"/>
          </p:cNvSpPr>
          <p:nvPr>
            <p:ph sz="half" idx="38"/>
          </p:nvPr>
        </p:nvSpPr>
        <p:spPr>
          <a:xfrm>
            <a:off x="6328989" y="3814772"/>
            <a:ext cx="1368587" cy="1666486"/>
          </a:xfrm>
        </p:spPr>
        <p:txBody>
          <a:bodyPr>
            <a:noAutofit/>
          </a:bodyPr>
          <a:lstStyle>
            <a:lvl1pPr>
              <a:spcBef>
                <a:spcPts val="288"/>
              </a:spcBef>
              <a:buClr>
                <a:schemeClr val="tx1"/>
              </a:buClr>
              <a:buSzPct val="80000"/>
              <a:defRPr sz="1200"/>
            </a:lvl1pPr>
            <a:lvl2pPr>
              <a:spcBef>
                <a:spcPts val="288"/>
              </a:spcBef>
              <a:buClr>
                <a:schemeClr val="bg2"/>
              </a:buClr>
              <a:defRPr sz="1100"/>
            </a:lvl2pPr>
            <a:lvl3pPr>
              <a:spcBef>
                <a:spcPts val="288"/>
              </a:spcBef>
              <a:defRPr sz="1050"/>
            </a:lvl3pPr>
            <a:lvl4pPr>
              <a:spcBef>
                <a:spcPts val="288"/>
              </a:spcBef>
              <a:defRPr sz="1000"/>
            </a:lvl4pPr>
            <a:lvl5pPr>
              <a:spcBef>
                <a:spcPts val="288"/>
              </a:spcBef>
              <a:defRPr sz="1000"/>
            </a:lvl5pPr>
          </a:lstStyle>
          <a:p>
            <a:pPr lvl="0"/>
            <a:r>
              <a:rPr lang="en-US"/>
              <a:t>Click to edit Master text styles</a:t>
            </a:r>
          </a:p>
        </p:txBody>
      </p:sp>
      <p:sp>
        <p:nvSpPr>
          <p:cNvPr id="37" name="Text Placeholder 12">
            <a:extLst>
              <a:ext uri="{FF2B5EF4-FFF2-40B4-BE49-F238E27FC236}">
                <a16:creationId xmlns:a16="http://schemas.microsoft.com/office/drawing/2014/main" id="{E9F8C6A8-EADA-4D11-DFB7-52D754384943}"/>
              </a:ext>
            </a:extLst>
          </p:cNvPr>
          <p:cNvSpPr>
            <a:spLocks noGrp="1"/>
          </p:cNvSpPr>
          <p:nvPr>
            <p:ph type="body" sz="quarter" idx="39" hasCustomPrompt="1"/>
          </p:nvPr>
        </p:nvSpPr>
        <p:spPr>
          <a:xfrm>
            <a:off x="6328989" y="3451584"/>
            <a:ext cx="1368589" cy="307027"/>
          </a:xfrm>
        </p:spPr>
        <p:txBody>
          <a:bodyPr/>
          <a:lstStyle>
            <a:lvl1pPr marL="0" indent="0">
              <a:buNone/>
              <a:defRPr sz="1200" b="1" cap="all"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38" name="Picture Placeholder 38">
            <a:extLst>
              <a:ext uri="{FF2B5EF4-FFF2-40B4-BE49-F238E27FC236}">
                <a16:creationId xmlns:a16="http://schemas.microsoft.com/office/drawing/2014/main" id="{52700ACC-9739-E8DD-3B18-9A00EE1BB09E}"/>
              </a:ext>
            </a:extLst>
          </p:cNvPr>
          <p:cNvSpPr>
            <a:spLocks noGrp="1"/>
          </p:cNvSpPr>
          <p:nvPr>
            <p:ph type="pic" sz="quarter" idx="40"/>
          </p:nvPr>
        </p:nvSpPr>
        <p:spPr>
          <a:xfrm>
            <a:off x="703263" y="2120392"/>
            <a:ext cx="1370012" cy="1158875"/>
          </a:xfrm>
        </p:spPr>
        <p:txBody>
          <a:bodyPr/>
          <a:lstStyle/>
          <a:p>
            <a:endParaRPr lang="en-US"/>
          </a:p>
        </p:txBody>
      </p:sp>
      <p:sp>
        <p:nvSpPr>
          <p:cNvPr id="39" name="Picture Placeholder 38">
            <a:extLst>
              <a:ext uri="{FF2B5EF4-FFF2-40B4-BE49-F238E27FC236}">
                <a16:creationId xmlns:a16="http://schemas.microsoft.com/office/drawing/2014/main" id="{30EE941E-14D0-7571-64E0-F71B5FC92C03}"/>
              </a:ext>
            </a:extLst>
          </p:cNvPr>
          <p:cNvSpPr>
            <a:spLocks noGrp="1"/>
          </p:cNvSpPr>
          <p:nvPr>
            <p:ph type="pic" sz="quarter" idx="41"/>
          </p:nvPr>
        </p:nvSpPr>
        <p:spPr>
          <a:xfrm>
            <a:off x="2603606" y="2120392"/>
            <a:ext cx="1370012" cy="1158875"/>
          </a:xfrm>
        </p:spPr>
        <p:txBody>
          <a:bodyPr/>
          <a:lstStyle/>
          <a:p>
            <a:endParaRPr lang="en-US"/>
          </a:p>
        </p:txBody>
      </p:sp>
      <p:sp>
        <p:nvSpPr>
          <p:cNvPr id="40" name="Picture Placeholder 38">
            <a:extLst>
              <a:ext uri="{FF2B5EF4-FFF2-40B4-BE49-F238E27FC236}">
                <a16:creationId xmlns:a16="http://schemas.microsoft.com/office/drawing/2014/main" id="{3EE1FFF3-F44A-991A-7877-10BC41A457AD}"/>
              </a:ext>
            </a:extLst>
          </p:cNvPr>
          <p:cNvSpPr>
            <a:spLocks noGrp="1"/>
          </p:cNvSpPr>
          <p:nvPr>
            <p:ph type="pic" sz="quarter" idx="42"/>
          </p:nvPr>
        </p:nvSpPr>
        <p:spPr>
          <a:xfrm>
            <a:off x="4465903" y="2120392"/>
            <a:ext cx="1370012" cy="1158875"/>
          </a:xfrm>
        </p:spPr>
        <p:txBody>
          <a:bodyPr/>
          <a:lstStyle/>
          <a:p>
            <a:endParaRPr lang="en-US"/>
          </a:p>
        </p:txBody>
      </p:sp>
      <p:sp>
        <p:nvSpPr>
          <p:cNvPr id="41" name="Picture Placeholder 38">
            <a:extLst>
              <a:ext uri="{FF2B5EF4-FFF2-40B4-BE49-F238E27FC236}">
                <a16:creationId xmlns:a16="http://schemas.microsoft.com/office/drawing/2014/main" id="{F84F0FC0-C927-486E-E15B-A0465E4ADEB6}"/>
              </a:ext>
            </a:extLst>
          </p:cNvPr>
          <p:cNvSpPr>
            <a:spLocks noGrp="1"/>
          </p:cNvSpPr>
          <p:nvPr>
            <p:ph type="pic" sz="quarter" idx="43"/>
          </p:nvPr>
        </p:nvSpPr>
        <p:spPr>
          <a:xfrm>
            <a:off x="6366246" y="2120392"/>
            <a:ext cx="1370012" cy="1158875"/>
          </a:xfrm>
        </p:spPr>
        <p:txBody>
          <a:bodyPr/>
          <a:lstStyle/>
          <a:p>
            <a:endParaRPr lang="en-US"/>
          </a:p>
        </p:txBody>
      </p:sp>
      <p:sp>
        <p:nvSpPr>
          <p:cNvPr id="42" name="Picture Placeholder 38">
            <a:extLst>
              <a:ext uri="{FF2B5EF4-FFF2-40B4-BE49-F238E27FC236}">
                <a16:creationId xmlns:a16="http://schemas.microsoft.com/office/drawing/2014/main" id="{546E3002-9A4D-27AB-9825-A51A5F7FCFFF}"/>
              </a:ext>
            </a:extLst>
          </p:cNvPr>
          <p:cNvSpPr>
            <a:spLocks noGrp="1"/>
          </p:cNvSpPr>
          <p:nvPr>
            <p:ph type="pic" sz="quarter" idx="44"/>
          </p:nvPr>
        </p:nvSpPr>
        <p:spPr>
          <a:xfrm>
            <a:off x="8218382" y="2120392"/>
            <a:ext cx="1370012" cy="1158875"/>
          </a:xfrm>
        </p:spPr>
        <p:txBody>
          <a:bodyPr/>
          <a:lstStyle/>
          <a:p>
            <a:endParaRPr lang="en-US"/>
          </a:p>
        </p:txBody>
      </p:sp>
      <p:sp>
        <p:nvSpPr>
          <p:cNvPr id="43" name="Picture Placeholder 38">
            <a:extLst>
              <a:ext uri="{FF2B5EF4-FFF2-40B4-BE49-F238E27FC236}">
                <a16:creationId xmlns:a16="http://schemas.microsoft.com/office/drawing/2014/main" id="{DE1AA694-7DC2-7D99-38DA-71DB19DD1AB1}"/>
              </a:ext>
            </a:extLst>
          </p:cNvPr>
          <p:cNvSpPr>
            <a:spLocks noGrp="1"/>
          </p:cNvSpPr>
          <p:nvPr>
            <p:ph type="pic" sz="quarter" idx="45"/>
          </p:nvPr>
        </p:nvSpPr>
        <p:spPr>
          <a:xfrm>
            <a:off x="10118725" y="2120392"/>
            <a:ext cx="1370012" cy="1158875"/>
          </a:xfrm>
        </p:spPr>
        <p:txBody>
          <a:bodyPr/>
          <a:lstStyle/>
          <a:p>
            <a:endParaRPr lang="en-US"/>
          </a:p>
        </p:txBody>
      </p:sp>
    </p:spTree>
    <p:extLst>
      <p:ext uri="{BB962C8B-B14F-4D97-AF65-F5344CB8AC3E}">
        <p14:creationId xmlns:p14="http://schemas.microsoft.com/office/powerpoint/2010/main" val="227669479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_5 Boxes">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5296C729-7F79-70C0-C717-0A20338E62C4}"/>
              </a:ext>
            </a:extLst>
          </p:cNvPr>
          <p:cNvGrpSpPr/>
          <p:nvPr userDrawn="1"/>
        </p:nvGrpSpPr>
        <p:grpSpPr>
          <a:xfrm>
            <a:off x="556211" y="1584252"/>
            <a:ext cx="11066619" cy="2180740"/>
            <a:chOff x="556211" y="1584251"/>
            <a:chExt cx="10968499" cy="4608002"/>
          </a:xfrm>
        </p:grpSpPr>
        <p:sp>
          <p:nvSpPr>
            <p:cNvPr id="5" name="Rectangle 4">
              <a:extLst>
                <a:ext uri="{FF2B5EF4-FFF2-40B4-BE49-F238E27FC236}">
                  <a16:creationId xmlns:a16="http://schemas.microsoft.com/office/drawing/2014/main" id="{EBF845C2-7A3B-37E1-E942-B653FE6B81A9}"/>
                </a:ext>
              </a:extLst>
            </p:cNvPr>
            <p:cNvSpPr/>
            <p:nvPr/>
          </p:nvSpPr>
          <p:spPr>
            <a:xfrm>
              <a:off x="556211" y="1584251"/>
              <a:ext cx="3520066" cy="4608002"/>
            </a:xfrm>
            <a:prstGeom prst="rect">
              <a:avLst/>
            </a:prstGeom>
            <a:solidFill>
              <a:schemeClr val="bg1"/>
            </a:solidFill>
            <a:ln w="9525">
              <a:solidFill>
                <a:srgbClr val="5A7E92"/>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92690CC4-DEFE-23CF-2E48-E59BDEB75FDA}"/>
                </a:ext>
              </a:extLst>
            </p:cNvPr>
            <p:cNvSpPr/>
            <p:nvPr/>
          </p:nvSpPr>
          <p:spPr>
            <a:xfrm>
              <a:off x="4273621" y="1584251"/>
              <a:ext cx="3520066" cy="4608002"/>
            </a:xfrm>
            <a:prstGeom prst="rect">
              <a:avLst/>
            </a:prstGeom>
            <a:solidFill>
              <a:schemeClr val="bg1"/>
            </a:solidFill>
            <a:ln w="9525">
              <a:solidFill>
                <a:srgbClr val="5A7E92"/>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840DD7D-8C9E-A592-395E-436429411465}"/>
                </a:ext>
              </a:extLst>
            </p:cNvPr>
            <p:cNvSpPr/>
            <p:nvPr/>
          </p:nvSpPr>
          <p:spPr>
            <a:xfrm>
              <a:off x="8004644" y="1584251"/>
              <a:ext cx="3520066" cy="4608002"/>
            </a:xfrm>
            <a:prstGeom prst="rect">
              <a:avLst/>
            </a:prstGeom>
            <a:solidFill>
              <a:schemeClr val="bg1"/>
            </a:solidFill>
            <a:ln w="9525">
              <a:solidFill>
                <a:srgbClr val="5A7E92"/>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Rectangle 10">
            <a:extLst>
              <a:ext uri="{FF2B5EF4-FFF2-40B4-BE49-F238E27FC236}">
                <a16:creationId xmlns:a16="http://schemas.microsoft.com/office/drawing/2014/main" id="{6E836790-D827-8E9C-FFAD-50A6C961BB97}"/>
              </a:ext>
            </a:extLst>
          </p:cNvPr>
          <p:cNvSpPr/>
          <p:nvPr userDrawn="1"/>
        </p:nvSpPr>
        <p:spPr>
          <a:xfrm>
            <a:off x="2444890" y="3939993"/>
            <a:ext cx="3551555" cy="2159703"/>
          </a:xfrm>
          <a:prstGeom prst="rect">
            <a:avLst/>
          </a:prstGeom>
          <a:solidFill>
            <a:schemeClr val="bg1"/>
          </a:solidFill>
          <a:ln w="9525">
            <a:solidFill>
              <a:srgbClr val="5A7E92"/>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2DA334D-729B-366B-C305-2F187F072B18}"/>
              </a:ext>
            </a:extLst>
          </p:cNvPr>
          <p:cNvSpPr/>
          <p:nvPr userDrawn="1"/>
        </p:nvSpPr>
        <p:spPr>
          <a:xfrm>
            <a:off x="6195555" y="3939993"/>
            <a:ext cx="3551555" cy="2159703"/>
          </a:xfrm>
          <a:prstGeom prst="rect">
            <a:avLst/>
          </a:prstGeom>
          <a:solidFill>
            <a:schemeClr val="bg1"/>
          </a:solidFill>
          <a:ln w="9525">
            <a:solidFill>
              <a:srgbClr val="5A7E92"/>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FF372F2-3336-5F90-EEDD-F15C90EA3F9E}"/>
              </a:ext>
            </a:extLst>
          </p:cNvPr>
          <p:cNvSpPr>
            <a:spLocks noGrp="1"/>
          </p:cNvSpPr>
          <p:nvPr>
            <p:ph type="title" hasCustomPrompt="1"/>
          </p:nvPr>
        </p:nvSpPr>
        <p:spPr/>
        <p:txBody>
          <a:bodyPr/>
          <a:lstStyle/>
          <a:p>
            <a:r>
              <a:rPr lang="en-US"/>
              <a:t>Content Slide with Five Text Boxes</a:t>
            </a:r>
          </a:p>
        </p:txBody>
      </p:sp>
      <p:sp>
        <p:nvSpPr>
          <p:cNvPr id="3" name="Content Placeholder 2">
            <a:extLst>
              <a:ext uri="{FF2B5EF4-FFF2-40B4-BE49-F238E27FC236}">
                <a16:creationId xmlns:a16="http://schemas.microsoft.com/office/drawing/2014/main" id="{BD1C7759-1BBB-9ABD-C1A8-880F5503DDE6}"/>
              </a:ext>
            </a:extLst>
          </p:cNvPr>
          <p:cNvSpPr>
            <a:spLocks noGrp="1"/>
          </p:cNvSpPr>
          <p:nvPr>
            <p:ph sz="half" idx="1"/>
          </p:nvPr>
        </p:nvSpPr>
        <p:spPr>
          <a:xfrm>
            <a:off x="838201" y="2273567"/>
            <a:ext cx="3006212" cy="1305375"/>
          </a:xfrm>
        </p:spPr>
        <p:txBody>
          <a:bodyPr>
            <a:noAutofit/>
          </a:bodyPr>
          <a:lstStyle>
            <a:lvl1pPr>
              <a:spcBef>
                <a:spcPts val="288"/>
              </a:spcBef>
              <a:buClrTx/>
              <a:defRPr sz="1200"/>
            </a:lvl1pPr>
            <a:lvl2pPr>
              <a:spcBef>
                <a:spcPts val="288"/>
              </a:spcBef>
              <a:defRPr sz="1100"/>
            </a:lvl2pPr>
            <a:lvl3pPr>
              <a:spcBef>
                <a:spcPts val="288"/>
              </a:spcBef>
              <a:defRPr sz="1050"/>
            </a:lvl3pPr>
            <a:lvl4pPr>
              <a:spcBef>
                <a:spcPts val="288"/>
              </a:spcBef>
              <a:defRPr sz="1000"/>
            </a:lvl4pPr>
            <a:lvl5pPr>
              <a:spcBef>
                <a:spcPts val="288"/>
              </a:spcBef>
              <a:defRPr sz="1000"/>
            </a:lvl5pPr>
          </a:lstStyle>
          <a:p>
            <a:pPr lvl="0"/>
            <a:r>
              <a:rPr lang="en-US"/>
              <a:t>Click to edit Master text styles</a:t>
            </a:r>
          </a:p>
          <a:p>
            <a:pPr lvl="1"/>
            <a:r>
              <a:rPr lang="en-US"/>
              <a:t>Second level</a:t>
            </a:r>
          </a:p>
          <a:p>
            <a:pPr lvl="1"/>
            <a:r>
              <a:rPr lang="en-US"/>
              <a:t>Third level</a:t>
            </a:r>
          </a:p>
          <a:p>
            <a:pPr lvl="1"/>
            <a:r>
              <a:rPr lang="en-US"/>
              <a:t>Fourth level</a:t>
            </a:r>
          </a:p>
          <a:p>
            <a:pPr lvl="1"/>
            <a:r>
              <a:rPr lang="en-US"/>
              <a:t>Fifth level</a:t>
            </a:r>
          </a:p>
        </p:txBody>
      </p:sp>
      <p:sp>
        <p:nvSpPr>
          <p:cNvPr id="13" name="Text Placeholder 12">
            <a:extLst>
              <a:ext uri="{FF2B5EF4-FFF2-40B4-BE49-F238E27FC236}">
                <a16:creationId xmlns:a16="http://schemas.microsoft.com/office/drawing/2014/main" id="{F7B47F50-8501-7EFE-98B7-11B5D2D41F9B}"/>
              </a:ext>
            </a:extLst>
          </p:cNvPr>
          <p:cNvSpPr>
            <a:spLocks noGrp="1"/>
          </p:cNvSpPr>
          <p:nvPr>
            <p:ph type="body" sz="quarter" idx="13" hasCustomPrompt="1"/>
          </p:nvPr>
        </p:nvSpPr>
        <p:spPr>
          <a:xfrm>
            <a:off x="838200" y="1829100"/>
            <a:ext cx="3006622" cy="365458"/>
          </a:xfrm>
        </p:spPr>
        <p:txBody>
          <a:bodyPr/>
          <a:lstStyle>
            <a:lvl1pPr marL="0" indent="0">
              <a:buNone/>
              <a:defRPr sz="1400" b="1" cap="all"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14" name="Content Placeholder 2">
            <a:extLst>
              <a:ext uri="{FF2B5EF4-FFF2-40B4-BE49-F238E27FC236}">
                <a16:creationId xmlns:a16="http://schemas.microsoft.com/office/drawing/2014/main" id="{E2CFB67F-6897-52BF-483A-A2ACF35F65D6}"/>
              </a:ext>
            </a:extLst>
          </p:cNvPr>
          <p:cNvSpPr>
            <a:spLocks noGrp="1"/>
          </p:cNvSpPr>
          <p:nvPr>
            <p:ph sz="half" idx="14"/>
          </p:nvPr>
        </p:nvSpPr>
        <p:spPr>
          <a:xfrm>
            <a:off x="4584291" y="2273567"/>
            <a:ext cx="3006212" cy="1305375"/>
          </a:xfrm>
        </p:spPr>
        <p:txBody>
          <a:bodyPr>
            <a:noAutofit/>
          </a:bodyPr>
          <a:lstStyle>
            <a:lvl1pPr>
              <a:spcBef>
                <a:spcPts val="288"/>
              </a:spcBef>
              <a:buClrTx/>
              <a:defRPr sz="1200"/>
            </a:lvl1pPr>
            <a:lvl2pPr>
              <a:spcBef>
                <a:spcPts val="288"/>
              </a:spcBef>
              <a:defRPr sz="1100"/>
            </a:lvl2pPr>
            <a:lvl3pPr>
              <a:spcBef>
                <a:spcPts val="288"/>
              </a:spcBef>
              <a:defRPr sz="1050"/>
            </a:lvl3pPr>
            <a:lvl4pPr>
              <a:spcBef>
                <a:spcPts val="288"/>
              </a:spcBef>
              <a:defRPr sz="1000"/>
            </a:lvl4pPr>
            <a:lvl5pPr>
              <a:spcBef>
                <a:spcPts val="288"/>
              </a:spcBef>
              <a:defRPr sz="1000"/>
            </a:lvl5pPr>
          </a:lstStyle>
          <a:p>
            <a:pPr lvl="0"/>
            <a:r>
              <a:rPr lang="en-US"/>
              <a:t>Click to edit Master text styles</a:t>
            </a:r>
          </a:p>
          <a:p>
            <a:pPr lvl="1"/>
            <a:r>
              <a:rPr lang="en-US"/>
              <a:t>Second level</a:t>
            </a:r>
          </a:p>
          <a:p>
            <a:pPr lvl="1"/>
            <a:r>
              <a:rPr lang="en-US"/>
              <a:t>Third level</a:t>
            </a:r>
          </a:p>
          <a:p>
            <a:pPr lvl="1"/>
            <a:r>
              <a:rPr lang="en-US"/>
              <a:t>Fourth level</a:t>
            </a:r>
          </a:p>
          <a:p>
            <a:pPr lvl="1"/>
            <a:r>
              <a:rPr lang="en-US"/>
              <a:t>Fifth level</a:t>
            </a:r>
          </a:p>
        </p:txBody>
      </p:sp>
      <p:sp>
        <p:nvSpPr>
          <p:cNvPr id="16" name="Text Placeholder 12">
            <a:extLst>
              <a:ext uri="{FF2B5EF4-FFF2-40B4-BE49-F238E27FC236}">
                <a16:creationId xmlns:a16="http://schemas.microsoft.com/office/drawing/2014/main" id="{8017BE00-438C-3ED0-6BCC-1B9375980C3B}"/>
              </a:ext>
            </a:extLst>
          </p:cNvPr>
          <p:cNvSpPr>
            <a:spLocks noGrp="1"/>
          </p:cNvSpPr>
          <p:nvPr>
            <p:ph type="body" sz="quarter" idx="15" hasCustomPrompt="1"/>
          </p:nvPr>
        </p:nvSpPr>
        <p:spPr>
          <a:xfrm>
            <a:off x="4584290" y="1829100"/>
            <a:ext cx="3006622" cy="365458"/>
          </a:xfrm>
        </p:spPr>
        <p:txBody>
          <a:bodyPr/>
          <a:lstStyle>
            <a:lvl1pPr marL="0" indent="0">
              <a:buNone/>
              <a:defRPr sz="1400" b="1" cap="all"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25" name="Content Placeholder 2">
            <a:extLst>
              <a:ext uri="{FF2B5EF4-FFF2-40B4-BE49-F238E27FC236}">
                <a16:creationId xmlns:a16="http://schemas.microsoft.com/office/drawing/2014/main" id="{F4E111B0-414F-6072-EFDA-B805B256250F}"/>
              </a:ext>
            </a:extLst>
          </p:cNvPr>
          <p:cNvSpPr>
            <a:spLocks noGrp="1"/>
          </p:cNvSpPr>
          <p:nvPr>
            <p:ph sz="half" idx="16"/>
          </p:nvPr>
        </p:nvSpPr>
        <p:spPr>
          <a:xfrm>
            <a:off x="8350046" y="2273567"/>
            <a:ext cx="3006212" cy="1305375"/>
          </a:xfrm>
        </p:spPr>
        <p:txBody>
          <a:bodyPr>
            <a:noAutofit/>
          </a:bodyPr>
          <a:lstStyle>
            <a:lvl1pPr>
              <a:spcBef>
                <a:spcPts val="288"/>
              </a:spcBef>
              <a:buClrTx/>
              <a:defRPr sz="1200"/>
            </a:lvl1pPr>
            <a:lvl2pPr>
              <a:spcBef>
                <a:spcPts val="288"/>
              </a:spcBef>
              <a:defRPr sz="1100"/>
            </a:lvl2pPr>
            <a:lvl3pPr>
              <a:spcBef>
                <a:spcPts val="288"/>
              </a:spcBef>
              <a:defRPr sz="1050"/>
            </a:lvl3pPr>
            <a:lvl4pPr>
              <a:spcBef>
                <a:spcPts val="288"/>
              </a:spcBef>
              <a:defRPr sz="1000"/>
            </a:lvl4pPr>
            <a:lvl5pPr>
              <a:spcBef>
                <a:spcPts val="288"/>
              </a:spcBef>
              <a:defRPr sz="1000"/>
            </a:lvl5pPr>
          </a:lstStyle>
          <a:p>
            <a:pPr lvl="0"/>
            <a:r>
              <a:rPr lang="en-US"/>
              <a:t>Click to edit Master text styles</a:t>
            </a:r>
          </a:p>
          <a:p>
            <a:pPr lvl="1"/>
            <a:r>
              <a:rPr lang="en-US"/>
              <a:t>Second level</a:t>
            </a:r>
          </a:p>
          <a:p>
            <a:pPr lvl="1"/>
            <a:r>
              <a:rPr lang="en-US"/>
              <a:t>Third level</a:t>
            </a:r>
          </a:p>
          <a:p>
            <a:pPr lvl="1"/>
            <a:r>
              <a:rPr lang="en-US"/>
              <a:t>Fourth level</a:t>
            </a:r>
          </a:p>
          <a:p>
            <a:pPr lvl="1"/>
            <a:r>
              <a:rPr lang="en-US"/>
              <a:t>Fifth level</a:t>
            </a:r>
          </a:p>
        </p:txBody>
      </p:sp>
      <p:sp>
        <p:nvSpPr>
          <p:cNvPr id="26" name="Text Placeholder 12">
            <a:extLst>
              <a:ext uri="{FF2B5EF4-FFF2-40B4-BE49-F238E27FC236}">
                <a16:creationId xmlns:a16="http://schemas.microsoft.com/office/drawing/2014/main" id="{7AFA5200-1E04-EA5E-FFEA-F9D25D589763}"/>
              </a:ext>
            </a:extLst>
          </p:cNvPr>
          <p:cNvSpPr>
            <a:spLocks noGrp="1"/>
          </p:cNvSpPr>
          <p:nvPr>
            <p:ph type="body" sz="quarter" idx="17" hasCustomPrompt="1"/>
          </p:nvPr>
        </p:nvSpPr>
        <p:spPr>
          <a:xfrm>
            <a:off x="8350045" y="1829100"/>
            <a:ext cx="3006622" cy="365458"/>
          </a:xfrm>
        </p:spPr>
        <p:txBody>
          <a:bodyPr/>
          <a:lstStyle>
            <a:lvl1pPr marL="0" indent="0">
              <a:buNone/>
              <a:defRPr sz="1400" b="1" cap="all"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27" name="Content Placeholder 2">
            <a:extLst>
              <a:ext uri="{FF2B5EF4-FFF2-40B4-BE49-F238E27FC236}">
                <a16:creationId xmlns:a16="http://schemas.microsoft.com/office/drawing/2014/main" id="{8A6E70A0-6B0A-C320-6E6F-FE8C638081C6}"/>
              </a:ext>
            </a:extLst>
          </p:cNvPr>
          <p:cNvSpPr>
            <a:spLocks noGrp="1"/>
          </p:cNvSpPr>
          <p:nvPr>
            <p:ph sz="half" idx="18"/>
          </p:nvPr>
        </p:nvSpPr>
        <p:spPr>
          <a:xfrm>
            <a:off x="6501581" y="4633308"/>
            <a:ext cx="3006212" cy="1305375"/>
          </a:xfrm>
        </p:spPr>
        <p:txBody>
          <a:bodyPr>
            <a:noAutofit/>
          </a:bodyPr>
          <a:lstStyle>
            <a:lvl1pPr>
              <a:spcBef>
                <a:spcPts val="288"/>
              </a:spcBef>
              <a:buClrTx/>
              <a:defRPr sz="1200"/>
            </a:lvl1pPr>
            <a:lvl2pPr>
              <a:spcBef>
                <a:spcPts val="288"/>
              </a:spcBef>
              <a:defRPr sz="1100"/>
            </a:lvl2pPr>
            <a:lvl3pPr>
              <a:spcBef>
                <a:spcPts val="288"/>
              </a:spcBef>
              <a:defRPr sz="1050"/>
            </a:lvl3pPr>
            <a:lvl4pPr>
              <a:spcBef>
                <a:spcPts val="288"/>
              </a:spcBef>
              <a:defRPr sz="1000"/>
            </a:lvl4pPr>
            <a:lvl5pPr>
              <a:spcBef>
                <a:spcPts val="288"/>
              </a:spcBef>
              <a:defRPr sz="1000"/>
            </a:lvl5pPr>
          </a:lstStyle>
          <a:p>
            <a:pPr lvl="0"/>
            <a:r>
              <a:rPr lang="en-US"/>
              <a:t>Click to edit Master text styles</a:t>
            </a:r>
          </a:p>
          <a:p>
            <a:pPr lvl="1"/>
            <a:r>
              <a:rPr lang="en-US"/>
              <a:t>Second level</a:t>
            </a:r>
          </a:p>
          <a:p>
            <a:pPr lvl="1"/>
            <a:r>
              <a:rPr lang="en-US"/>
              <a:t>Third level</a:t>
            </a:r>
          </a:p>
          <a:p>
            <a:pPr lvl="1"/>
            <a:r>
              <a:rPr lang="en-US"/>
              <a:t>Fourth level</a:t>
            </a:r>
          </a:p>
          <a:p>
            <a:pPr lvl="1"/>
            <a:r>
              <a:rPr lang="en-US"/>
              <a:t>Fifth level</a:t>
            </a:r>
          </a:p>
        </p:txBody>
      </p:sp>
      <p:sp>
        <p:nvSpPr>
          <p:cNvPr id="28" name="Text Placeholder 12">
            <a:extLst>
              <a:ext uri="{FF2B5EF4-FFF2-40B4-BE49-F238E27FC236}">
                <a16:creationId xmlns:a16="http://schemas.microsoft.com/office/drawing/2014/main" id="{585DF4C6-7FB4-9AAB-5CEF-06F4FF0CA491}"/>
              </a:ext>
            </a:extLst>
          </p:cNvPr>
          <p:cNvSpPr>
            <a:spLocks noGrp="1"/>
          </p:cNvSpPr>
          <p:nvPr>
            <p:ph type="body" sz="quarter" idx="19" hasCustomPrompt="1"/>
          </p:nvPr>
        </p:nvSpPr>
        <p:spPr>
          <a:xfrm>
            <a:off x="6501580" y="4188841"/>
            <a:ext cx="3006622" cy="365458"/>
          </a:xfrm>
        </p:spPr>
        <p:txBody>
          <a:bodyPr/>
          <a:lstStyle>
            <a:lvl1pPr marL="0" indent="0">
              <a:buNone/>
              <a:defRPr sz="1400" b="1" cap="all"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29" name="Content Placeholder 2">
            <a:extLst>
              <a:ext uri="{FF2B5EF4-FFF2-40B4-BE49-F238E27FC236}">
                <a16:creationId xmlns:a16="http://schemas.microsoft.com/office/drawing/2014/main" id="{128B6A1A-9765-EADC-1DDC-DF2E0962B547}"/>
              </a:ext>
            </a:extLst>
          </p:cNvPr>
          <p:cNvSpPr>
            <a:spLocks noGrp="1"/>
          </p:cNvSpPr>
          <p:nvPr>
            <p:ph sz="half" idx="20"/>
          </p:nvPr>
        </p:nvSpPr>
        <p:spPr>
          <a:xfrm>
            <a:off x="2745658" y="4633308"/>
            <a:ext cx="3006212" cy="1305375"/>
          </a:xfrm>
        </p:spPr>
        <p:txBody>
          <a:bodyPr>
            <a:noAutofit/>
          </a:bodyPr>
          <a:lstStyle>
            <a:lvl1pPr>
              <a:spcBef>
                <a:spcPts val="288"/>
              </a:spcBef>
              <a:buClrTx/>
              <a:defRPr sz="1200"/>
            </a:lvl1pPr>
            <a:lvl2pPr>
              <a:spcBef>
                <a:spcPts val="288"/>
              </a:spcBef>
              <a:defRPr sz="1100"/>
            </a:lvl2pPr>
            <a:lvl3pPr>
              <a:spcBef>
                <a:spcPts val="288"/>
              </a:spcBef>
              <a:defRPr sz="1050"/>
            </a:lvl3pPr>
            <a:lvl4pPr>
              <a:spcBef>
                <a:spcPts val="288"/>
              </a:spcBef>
              <a:defRPr sz="1000"/>
            </a:lvl4pPr>
            <a:lvl5pPr>
              <a:spcBef>
                <a:spcPts val="288"/>
              </a:spcBef>
              <a:defRPr sz="1000"/>
            </a:lvl5pPr>
          </a:lstStyle>
          <a:p>
            <a:pPr lvl="0"/>
            <a:r>
              <a:rPr lang="en-US"/>
              <a:t>Click to edit Master text styles</a:t>
            </a:r>
          </a:p>
          <a:p>
            <a:pPr lvl="1"/>
            <a:r>
              <a:rPr lang="en-US"/>
              <a:t>Second level</a:t>
            </a:r>
          </a:p>
          <a:p>
            <a:pPr lvl="1"/>
            <a:r>
              <a:rPr lang="en-US"/>
              <a:t>Third level</a:t>
            </a:r>
          </a:p>
          <a:p>
            <a:pPr lvl="1"/>
            <a:r>
              <a:rPr lang="en-US"/>
              <a:t>Fourth level</a:t>
            </a:r>
          </a:p>
          <a:p>
            <a:pPr lvl="1"/>
            <a:r>
              <a:rPr lang="en-US"/>
              <a:t>Fifth level</a:t>
            </a:r>
          </a:p>
        </p:txBody>
      </p:sp>
      <p:sp>
        <p:nvSpPr>
          <p:cNvPr id="30" name="Text Placeholder 12">
            <a:extLst>
              <a:ext uri="{FF2B5EF4-FFF2-40B4-BE49-F238E27FC236}">
                <a16:creationId xmlns:a16="http://schemas.microsoft.com/office/drawing/2014/main" id="{41DD94E8-0BC9-0363-64A6-98996D72D699}"/>
              </a:ext>
            </a:extLst>
          </p:cNvPr>
          <p:cNvSpPr>
            <a:spLocks noGrp="1"/>
          </p:cNvSpPr>
          <p:nvPr>
            <p:ph type="body" sz="quarter" idx="21" hasCustomPrompt="1"/>
          </p:nvPr>
        </p:nvSpPr>
        <p:spPr>
          <a:xfrm>
            <a:off x="2745657" y="4188841"/>
            <a:ext cx="3006622" cy="365458"/>
          </a:xfrm>
        </p:spPr>
        <p:txBody>
          <a:bodyPr/>
          <a:lstStyle>
            <a:lvl1pPr marL="0" indent="0">
              <a:buNone/>
              <a:defRPr sz="1400" b="1" cap="all"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8" name="Slide Number Placeholder 3">
            <a:extLst>
              <a:ext uri="{FF2B5EF4-FFF2-40B4-BE49-F238E27FC236}">
                <a16:creationId xmlns:a16="http://schemas.microsoft.com/office/drawing/2014/main" id="{4C3E45A7-F21E-5BA5-87C3-EFC8DAE6738E}"/>
              </a:ext>
            </a:extLst>
          </p:cNvPr>
          <p:cNvSpPr>
            <a:spLocks noGrp="1"/>
          </p:cNvSpPr>
          <p:nvPr>
            <p:ph type="sldNum" sz="quarter" idx="4"/>
          </p:nvPr>
        </p:nvSpPr>
        <p:spPr>
          <a:xfrm>
            <a:off x="8912400" y="6505200"/>
            <a:ext cx="2743200" cy="144000"/>
          </a:xfrm>
          <a:prstGeom prst="rect">
            <a:avLst/>
          </a:prstGeom>
        </p:spPr>
        <p:txBody>
          <a:bodyPr vert="horz" lIns="0" tIns="0" rIns="0" bIns="0" rtlCol="0" anchor="ctr"/>
          <a:lstStyle>
            <a:lvl1pPr algn="r">
              <a:defRPr sz="8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fld id="{ADD6FEE5-4C5E-9B47-B172-13D1EA355656}" type="slidenum">
              <a:rPr lang="en-US" smtClean="0"/>
              <a:pPr/>
              <a:t>‹#›</a:t>
            </a:fld>
            <a:endParaRPr lang="en-US"/>
          </a:p>
        </p:txBody>
      </p:sp>
      <p:sp>
        <p:nvSpPr>
          <p:cNvPr id="7" name="Text Placeholder 5">
            <a:extLst>
              <a:ext uri="{FF2B5EF4-FFF2-40B4-BE49-F238E27FC236}">
                <a16:creationId xmlns:a16="http://schemas.microsoft.com/office/drawing/2014/main" id="{58ACB7F4-1E93-F4B4-123F-17378B0C2CA1}"/>
              </a:ext>
            </a:extLst>
          </p:cNvPr>
          <p:cNvSpPr>
            <a:spLocks noGrp="1"/>
          </p:cNvSpPr>
          <p:nvPr>
            <p:ph type="body" sz="quarter" idx="10"/>
          </p:nvPr>
        </p:nvSpPr>
        <p:spPr>
          <a:xfrm>
            <a:off x="536575" y="1053854"/>
            <a:ext cx="11119025" cy="358775"/>
          </a:xfrm>
        </p:spPr>
        <p:txBody>
          <a:bodyPr anchor="ctr" anchorCtr="0">
            <a:noAutofit/>
          </a:bodyPr>
          <a:lstStyle>
            <a:lvl1pPr marL="0" indent="0">
              <a:buNone/>
              <a:defRPr sz="2000">
                <a:solidFill>
                  <a:schemeClr val="accent1"/>
                </a:solidFill>
                <a:latin typeface="Open Sans SemiBold" pitchFamily="2" charset="0"/>
                <a:ea typeface="Open Sans SemiBold" pitchFamily="2" charset="0"/>
                <a:cs typeface="Open Sans SemiBold" pitchFamily="2" charset="0"/>
              </a:defRPr>
            </a:lvl1pPr>
            <a:lvl2pPr marL="180975" indent="0">
              <a:buNone/>
              <a:defRPr/>
            </a:lvl2pPr>
          </a:lstStyle>
          <a:p>
            <a:pPr lvl="0"/>
            <a:r>
              <a:rPr lang="en-US"/>
              <a:t>Click to edit Master text styles</a:t>
            </a:r>
          </a:p>
        </p:txBody>
      </p:sp>
    </p:spTree>
    <p:extLst>
      <p:ext uri="{BB962C8B-B14F-4D97-AF65-F5344CB8AC3E}">
        <p14:creationId xmlns:p14="http://schemas.microsoft.com/office/powerpoint/2010/main" val="357888375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6 Boxes">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5296C729-7F79-70C0-C717-0A20338E62C4}"/>
              </a:ext>
            </a:extLst>
          </p:cNvPr>
          <p:cNvGrpSpPr/>
          <p:nvPr userDrawn="1"/>
        </p:nvGrpSpPr>
        <p:grpSpPr>
          <a:xfrm>
            <a:off x="556211" y="1584252"/>
            <a:ext cx="11066619" cy="2180740"/>
            <a:chOff x="556211" y="1584251"/>
            <a:chExt cx="10968499" cy="4608002"/>
          </a:xfrm>
        </p:grpSpPr>
        <p:sp>
          <p:nvSpPr>
            <p:cNvPr id="5" name="Rectangle 4">
              <a:extLst>
                <a:ext uri="{FF2B5EF4-FFF2-40B4-BE49-F238E27FC236}">
                  <a16:creationId xmlns:a16="http://schemas.microsoft.com/office/drawing/2014/main" id="{EBF845C2-7A3B-37E1-E942-B653FE6B81A9}"/>
                </a:ext>
              </a:extLst>
            </p:cNvPr>
            <p:cNvSpPr/>
            <p:nvPr/>
          </p:nvSpPr>
          <p:spPr>
            <a:xfrm>
              <a:off x="556211" y="1584251"/>
              <a:ext cx="3520066" cy="4608002"/>
            </a:xfrm>
            <a:prstGeom prst="rect">
              <a:avLst/>
            </a:prstGeom>
            <a:solidFill>
              <a:schemeClr val="bg1"/>
            </a:solidFill>
            <a:ln w="9525">
              <a:solidFill>
                <a:srgbClr val="5A7E92"/>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92690CC4-DEFE-23CF-2E48-E59BDEB75FDA}"/>
                </a:ext>
              </a:extLst>
            </p:cNvPr>
            <p:cNvSpPr/>
            <p:nvPr/>
          </p:nvSpPr>
          <p:spPr>
            <a:xfrm>
              <a:off x="4273621" y="1584251"/>
              <a:ext cx="3520066" cy="4608002"/>
            </a:xfrm>
            <a:prstGeom prst="rect">
              <a:avLst/>
            </a:prstGeom>
            <a:solidFill>
              <a:schemeClr val="bg1"/>
            </a:solidFill>
            <a:ln w="9525">
              <a:solidFill>
                <a:srgbClr val="5A7E92"/>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840DD7D-8C9E-A592-395E-436429411465}"/>
                </a:ext>
              </a:extLst>
            </p:cNvPr>
            <p:cNvSpPr/>
            <p:nvPr/>
          </p:nvSpPr>
          <p:spPr>
            <a:xfrm>
              <a:off x="8004644" y="1584251"/>
              <a:ext cx="3520066" cy="4608002"/>
            </a:xfrm>
            <a:prstGeom prst="rect">
              <a:avLst/>
            </a:prstGeom>
            <a:solidFill>
              <a:schemeClr val="bg1"/>
            </a:solidFill>
            <a:ln w="9525">
              <a:solidFill>
                <a:srgbClr val="5A7E92"/>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Rectangle 10">
            <a:extLst>
              <a:ext uri="{FF2B5EF4-FFF2-40B4-BE49-F238E27FC236}">
                <a16:creationId xmlns:a16="http://schemas.microsoft.com/office/drawing/2014/main" id="{6E836790-D827-8E9C-FFAD-50A6C961BB97}"/>
              </a:ext>
            </a:extLst>
          </p:cNvPr>
          <p:cNvSpPr/>
          <p:nvPr userDrawn="1"/>
        </p:nvSpPr>
        <p:spPr>
          <a:xfrm>
            <a:off x="556211" y="3939993"/>
            <a:ext cx="3551555" cy="2159703"/>
          </a:xfrm>
          <a:prstGeom prst="rect">
            <a:avLst/>
          </a:prstGeom>
          <a:solidFill>
            <a:schemeClr val="bg1"/>
          </a:solidFill>
          <a:ln w="9525">
            <a:solidFill>
              <a:srgbClr val="5A7E92"/>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2DA334D-729B-366B-C305-2F187F072B18}"/>
              </a:ext>
            </a:extLst>
          </p:cNvPr>
          <p:cNvSpPr/>
          <p:nvPr userDrawn="1"/>
        </p:nvSpPr>
        <p:spPr>
          <a:xfrm>
            <a:off x="4306876" y="3939993"/>
            <a:ext cx="3551555" cy="2159703"/>
          </a:xfrm>
          <a:prstGeom prst="rect">
            <a:avLst/>
          </a:prstGeom>
          <a:solidFill>
            <a:schemeClr val="bg1"/>
          </a:solidFill>
          <a:ln w="9525">
            <a:solidFill>
              <a:srgbClr val="5A7E92"/>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FF372F2-3336-5F90-EEDD-F15C90EA3F9E}"/>
              </a:ext>
            </a:extLst>
          </p:cNvPr>
          <p:cNvSpPr>
            <a:spLocks noGrp="1"/>
          </p:cNvSpPr>
          <p:nvPr>
            <p:ph type="title" hasCustomPrompt="1"/>
          </p:nvPr>
        </p:nvSpPr>
        <p:spPr/>
        <p:txBody>
          <a:bodyPr/>
          <a:lstStyle/>
          <a:p>
            <a:r>
              <a:rPr lang="en-US"/>
              <a:t>Content Slide with Six Text Boxes</a:t>
            </a:r>
          </a:p>
        </p:txBody>
      </p:sp>
      <p:sp>
        <p:nvSpPr>
          <p:cNvPr id="3" name="Content Placeholder 2">
            <a:extLst>
              <a:ext uri="{FF2B5EF4-FFF2-40B4-BE49-F238E27FC236}">
                <a16:creationId xmlns:a16="http://schemas.microsoft.com/office/drawing/2014/main" id="{BD1C7759-1BBB-9ABD-C1A8-880F5503DDE6}"/>
              </a:ext>
            </a:extLst>
          </p:cNvPr>
          <p:cNvSpPr>
            <a:spLocks noGrp="1"/>
          </p:cNvSpPr>
          <p:nvPr>
            <p:ph sz="half" idx="1"/>
          </p:nvPr>
        </p:nvSpPr>
        <p:spPr>
          <a:xfrm>
            <a:off x="838201" y="2273567"/>
            <a:ext cx="3006212" cy="1305375"/>
          </a:xfrm>
        </p:spPr>
        <p:txBody>
          <a:bodyPr>
            <a:noAutofit/>
          </a:bodyPr>
          <a:lstStyle>
            <a:lvl1pPr>
              <a:spcBef>
                <a:spcPts val="288"/>
              </a:spcBef>
              <a:buClrTx/>
              <a:defRPr sz="1200"/>
            </a:lvl1pPr>
            <a:lvl2pPr>
              <a:spcBef>
                <a:spcPts val="288"/>
              </a:spcBef>
              <a:defRPr sz="1100"/>
            </a:lvl2pPr>
            <a:lvl3pPr>
              <a:spcBef>
                <a:spcPts val="288"/>
              </a:spcBef>
              <a:defRPr sz="1050"/>
            </a:lvl3pPr>
            <a:lvl4pPr>
              <a:spcBef>
                <a:spcPts val="288"/>
              </a:spcBef>
              <a:defRPr sz="1000"/>
            </a:lvl4pPr>
            <a:lvl5pPr>
              <a:spcBef>
                <a:spcPts val="288"/>
              </a:spcBef>
              <a:defRPr sz="1000"/>
            </a:lvl5pPr>
          </a:lstStyle>
          <a:p>
            <a:pPr lvl="0"/>
            <a:r>
              <a:rPr lang="en-US"/>
              <a:t>Click to edit Master text styles</a:t>
            </a:r>
          </a:p>
          <a:p>
            <a:pPr lvl="1"/>
            <a:r>
              <a:rPr lang="en-US"/>
              <a:t>Second level</a:t>
            </a:r>
          </a:p>
          <a:p>
            <a:pPr lvl="1"/>
            <a:r>
              <a:rPr lang="en-US"/>
              <a:t>Third level</a:t>
            </a:r>
          </a:p>
          <a:p>
            <a:pPr lvl="1"/>
            <a:r>
              <a:rPr lang="en-US"/>
              <a:t>Fourth level</a:t>
            </a:r>
          </a:p>
          <a:p>
            <a:pPr lvl="1"/>
            <a:r>
              <a:rPr lang="en-US"/>
              <a:t>Fifth level</a:t>
            </a:r>
          </a:p>
        </p:txBody>
      </p:sp>
      <p:sp>
        <p:nvSpPr>
          <p:cNvPr id="13" name="Text Placeholder 12">
            <a:extLst>
              <a:ext uri="{FF2B5EF4-FFF2-40B4-BE49-F238E27FC236}">
                <a16:creationId xmlns:a16="http://schemas.microsoft.com/office/drawing/2014/main" id="{F7B47F50-8501-7EFE-98B7-11B5D2D41F9B}"/>
              </a:ext>
            </a:extLst>
          </p:cNvPr>
          <p:cNvSpPr>
            <a:spLocks noGrp="1"/>
          </p:cNvSpPr>
          <p:nvPr>
            <p:ph type="body" sz="quarter" idx="13" hasCustomPrompt="1"/>
          </p:nvPr>
        </p:nvSpPr>
        <p:spPr>
          <a:xfrm>
            <a:off x="838200" y="1829100"/>
            <a:ext cx="3006622" cy="365458"/>
          </a:xfrm>
        </p:spPr>
        <p:txBody>
          <a:bodyPr/>
          <a:lstStyle>
            <a:lvl1pPr marL="0" indent="0">
              <a:buNone/>
              <a:defRPr sz="1400" b="1" cap="all"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14" name="Content Placeholder 2">
            <a:extLst>
              <a:ext uri="{FF2B5EF4-FFF2-40B4-BE49-F238E27FC236}">
                <a16:creationId xmlns:a16="http://schemas.microsoft.com/office/drawing/2014/main" id="{E2CFB67F-6897-52BF-483A-A2ACF35F65D6}"/>
              </a:ext>
            </a:extLst>
          </p:cNvPr>
          <p:cNvSpPr>
            <a:spLocks noGrp="1"/>
          </p:cNvSpPr>
          <p:nvPr>
            <p:ph sz="half" idx="14"/>
          </p:nvPr>
        </p:nvSpPr>
        <p:spPr>
          <a:xfrm>
            <a:off x="4584291" y="2273567"/>
            <a:ext cx="3006212" cy="1305375"/>
          </a:xfrm>
        </p:spPr>
        <p:txBody>
          <a:bodyPr>
            <a:noAutofit/>
          </a:bodyPr>
          <a:lstStyle>
            <a:lvl1pPr>
              <a:spcBef>
                <a:spcPts val="288"/>
              </a:spcBef>
              <a:buClrTx/>
              <a:defRPr sz="1200"/>
            </a:lvl1pPr>
            <a:lvl2pPr>
              <a:spcBef>
                <a:spcPts val="288"/>
              </a:spcBef>
              <a:defRPr sz="1100"/>
            </a:lvl2pPr>
            <a:lvl3pPr>
              <a:spcBef>
                <a:spcPts val="288"/>
              </a:spcBef>
              <a:defRPr sz="1050"/>
            </a:lvl3pPr>
            <a:lvl4pPr>
              <a:spcBef>
                <a:spcPts val="288"/>
              </a:spcBef>
              <a:defRPr sz="1000"/>
            </a:lvl4pPr>
            <a:lvl5pPr>
              <a:spcBef>
                <a:spcPts val="288"/>
              </a:spcBef>
              <a:defRPr sz="1000"/>
            </a:lvl5pPr>
          </a:lstStyle>
          <a:p>
            <a:pPr lvl="0"/>
            <a:r>
              <a:rPr lang="en-US"/>
              <a:t>Click to edit Master text styles</a:t>
            </a:r>
          </a:p>
          <a:p>
            <a:pPr lvl="1"/>
            <a:r>
              <a:rPr lang="en-US"/>
              <a:t>Second level</a:t>
            </a:r>
          </a:p>
          <a:p>
            <a:pPr lvl="1"/>
            <a:r>
              <a:rPr lang="en-US"/>
              <a:t>Third level</a:t>
            </a:r>
          </a:p>
          <a:p>
            <a:pPr lvl="1"/>
            <a:r>
              <a:rPr lang="en-US"/>
              <a:t>Fourth level</a:t>
            </a:r>
          </a:p>
          <a:p>
            <a:pPr lvl="1"/>
            <a:r>
              <a:rPr lang="en-US"/>
              <a:t>Fifth level</a:t>
            </a:r>
          </a:p>
        </p:txBody>
      </p:sp>
      <p:sp>
        <p:nvSpPr>
          <p:cNvPr id="16" name="Text Placeholder 12">
            <a:extLst>
              <a:ext uri="{FF2B5EF4-FFF2-40B4-BE49-F238E27FC236}">
                <a16:creationId xmlns:a16="http://schemas.microsoft.com/office/drawing/2014/main" id="{8017BE00-438C-3ED0-6BCC-1B9375980C3B}"/>
              </a:ext>
            </a:extLst>
          </p:cNvPr>
          <p:cNvSpPr>
            <a:spLocks noGrp="1"/>
          </p:cNvSpPr>
          <p:nvPr>
            <p:ph type="body" sz="quarter" idx="15" hasCustomPrompt="1"/>
          </p:nvPr>
        </p:nvSpPr>
        <p:spPr>
          <a:xfrm>
            <a:off x="4584290" y="1829100"/>
            <a:ext cx="3006622" cy="365458"/>
          </a:xfrm>
        </p:spPr>
        <p:txBody>
          <a:bodyPr/>
          <a:lstStyle>
            <a:lvl1pPr marL="0" indent="0">
              <a:buNone/>
              <a:defRPr sz="1400" b="1" cap="all"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25" name="Content Placeholder 2">
            <a:extLst>
              <a:ext uri="{FF2B5EF4-FFF2-40B4-BE49-F238E27FC236}">
                <a16:creationId xmlns:a16="http://schemas.microsoft.com/office/drawing/2014/main" id="{F4E111B0-414F-6072-EFDA-B805B256250F}"/>
              </a:ext>
            </a:extLst>
          </p:cNvPr>
          <p:cNvSpPr>
            <a:spLocks noGrp="1"/>
          </p:cNvSpPr>
          <p:nvPr>
            <p:ph sz="half" idx="16"/>
          </p:nvPr>
        </p:nvSpPr>
        <p:spPr>
          <a:xfrm>
            <a:off x="8350046" y="2273567"/>
            <a:ext cx="3006212" cy="1305375"/>
          </a:xfrm>
        </p:spPr>
        <p:txBody>
          <a:bodyPr>
            <a:noAutofit/>
          </a:bodyPr>
          <a:lstStyle>
            <a:lvl1pPr>
              <a:spcBef>
                <a:spcPts val="288"/>
              </a:spcBef>
              <a:buClrTx/>
              <a:defRPr sz="1200"/>
            </a:lvl1pPr>
            <a:lvl2pPr>
              <a:spcBef>
                <a:spcPts val="288"/>
              </a:spcBef>
              <a:defRPr sz="1100"/>
            </a:lvl2pPr>
            <a:lvl3pPr>
              <a:spcBef>
                <a:spcPts val="288"/>
              </a:spcBef>
              <a:defRPr sz="1050"/>
            </a:lvl3pPr>
            <a:lvl4pPr>
              <a:spcBef>
                <a:spcPts val="288"/>
              </a:spcBef>
              <a:defRPr sz="1000"/>
            </a:lvl4pPr>
            <a:lvl5pPr>
              <a:spcBef>
                <a:spcPts val="288"/>
              </a:spcBef>
              <a:defRPr sz="1000"/>
            </a:lvl5pPr>
          </a:lstStyle>
          <a:p>
            <a:pPr lvl="0"/>
            <a:r>
              <a:rPr lang="en-US"/>
              <a:t>Click to edit Master text styles</a:t>
            </a:r>
          </a:p>
          <a:p>
            <a:pPr lvl="1"/>
            <a:r>
              <a:rPr lang="en-US"/>
              <a:t>Second level</a:t>
            </a:r>
          </a:p>
          <a:p>
            <a:pPr lvl="1"/>
            <a:r>
              <a:rPr lang="en-US"/>
              <a:t>Third level</a:t>
            </a:r>
          </a:p>
          <a:p>
            <a:pPr lvl="1"/>
            <a:r>
              <a:rPr lang="en-US"/>
              <a:t>Fourth level</a:t>
            </a:r>
          </a:p>
          <a:p>
            <a:pPr lvl="1"/>
            <a:r>
              <a:rPr lang="en-US"/>
              <a:t>Fifth level</a:t>
            </a:r>
          </a:p>
        </p:txBody>
      </p:sp>
      <p:sp>
        <p:nvSpPr>
          <p:cNvPr id="26" name="Text Placeholder 12">
            <a:extLst>
              <a:ext uri="{FF2B5EF4-FFF2-40B4-BE49-F238E27FC236}">
                <a16:creationId xmlns:a16="http://schemas.microsoft.com/office/drawing/2014/main" id="{7AFA5200-1E04-EA5E-FFEA-F9D25D589763}"/>
              </a:ext>
            </a:extLst>
          </p:cNvPr>
          <p:cNvSpPr>
            <a:spLocks noGrp="1"/>
          </p:cNvSpPr>
          <p:nvPr>
            <p:ph type="body" sz="quarter" idx="17" hasCustomPrompt="1"/>
          </p:nvPr>
        </p:nvSpPr>
        <p:spPr>
          <a:xfrm>
            <a:off x="8350045" y="1829100"/>
            <a:ext cx="3006622" cy="365458"/>
          </a:xfrm>
        </p:spPr>
        <p:txBody>
          <a:bodyPr/>
          <a:lstStyle>
            <a:lvl1pPr marL="0" indent="0">
              <a:buNone/>
              <a:defRPr sz="1400" b="1" cap="all"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27" name="Content Placeholder 2">
            <a:extLst>
              <a:ext uri="{FF2B5EF4-FFF2-40B4-BE49-F238E27FC236}">
                <a16:creationId xmlns:a16="http://schemas.microsoft.com/office/drawing/2014/main" id="{8A6E70A0-6B0A-C320-6E6F-FE8C638081C6}"/>
              </a:ext>
            </a:extLst>
          </p:cNvPr>
          <p:cNvSpPr>
            <a:spLocks noGrp="1"/>
          </p:cNvSpPr>
          <p:nvPr>
            <p:ph sz="half" idx="18"/>
          </p:nvPr>
        </p:nvSpPr>
        <p:spPr>
          <a:xfrm>
            <a:off x="4612902" y="4633308"/>
            <a:ext cx="3006212" cy="1305375"/>
          </a:xfrm>
        </p:spPr>
        <p:txBody>
          <a:bodyPr>
            <a:noAutofit/>
          </a:bodyPr>
          <a:lstStyle>
            <a:lvl1pPr>
              <a:spcBef>
                <a:spcPts val="288"/>
              </a:spcBef>
              <a:buClrTx/>
              <a:defRPr sz="1200"/>
            </a:lvl1pPr>
            <a:lvl2pPr>
              <a:spcBef>
                <a:spcPts val="288"/>
              </a:spcBef>
              <a:defRPr sz="1100"/>
            </a:lvl2pPr>
            <a:lvl3pPr>
              <a:spcBef>
                <a:spcPts val="288"/>
              </a:spcBef>
              <a:defRPr sz="1050"/>
            </a:lvl3pPr>
            <a:lvl4pPr>
              <a:spcBef>
                <a:spcPts val="288"/>
              </a:spcBef>
              <a:defRPr sz="1000"/>
            </a:lvl4pPr>
            <a:lvl5pPr>
              <a:spcBef>
                <a:spcPts val="288"/>
              </a:spcBef>
              <a:defRPr sz="1000"/>
            </a:lvl5pPr>
          </a:lstStyle>
          <a:p>
            <a:pPr lvl="0"/>
            <a:r>
              <a:rPr lang="en-US"/>
              <a:t>Click to edit Master text styles</a:t>
            </a:r>
          </a:p>
          <a:p>
            <a:pPr lvl="1"/>
            <a:r>
              <a:rPr lang="en-US"/>
              <a:t>Second level</a:t>
            </a:r>
          </a:p>
          <a:p>
            <a:pPr lvl="1"/>
            <a:r>
              <a:rPr lang="en-US"/>
              <a:t>Third level</a:t>
            </a:r>
          </a:p>
          <a:p>
            <a:pPr lvl="1"/>
            <a:r>
              <a:rPr lang="en-US"/>
              <a:t>Fourth level</a:t>
            </a:r>
          </a:p>
          <a:p>
            <a:pPr lvl="1"/>
            <a:r>
              <a:rPr lang="en-US"/>
              <a:t>Fifth level</a:t>
            </a:r>
          </a:p>
        </p:txBody>
      </p:sp>
      <p:sp>
        <p:nvSpPr>
          <p:cNvPr id="28" name="Text Placeholder 12">
            <a:extLst>
              <a:ext uri="{FF2B5EF4-FFF2-40B4-BE49-F238E27FC236}">
                <a16:creationId xmlns:a16="http://schemas.microsoft.com/office/drawing/2014/main" id="{585DF4C6-7FB4-9AAB-5CEF-06F4FF0CA491}"/>
              </a:ext>
            </a:extLst>
          </p:cNvPr>
          <p:cNvSpPr>
            <a:spLocks noGrp="1"/>
          </p:cNvSpPr>
          <p:nvPr>
            <p:ph type="body" sz="quarter" idx="19" hasCustomPrompt="1"/>
          </p:nvPr>
        </p:nvSpPr>
        <p:spPr>
          <a:xfrm>
            <a:off x="4612901" y="4188841"/>
            <a:ext cx="3006622" cy="365458"/>
          </a:xfrm>
        </p:spPr>
        <p:txBody>
          <a:bodyPr/>
          <a:lstStyle>
            <a:lvl1pPr marL="0" indent="0">
              <a:buNone/>
              <a:defRPr sz="1400" b="1" cap="all"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29" name="Content Placeholder 2">
            <a:extLst>
              <a:ext uri="{FF2B5EF4-FFF2-40B4-BE49-F238E27FC236}">
                <a16:creationId xmlns:a16="http://schemas.microsoft.com/office/drawing/2014/main" id="{128B6A1A-9765-EADC-1DDC-DF2E0962B547}"/>
              </a:ext>
            </a:extLst>
          </p:cNvPr>
          <p:cNvSpPr>
            <a:spLocks noGrp="1"/>
          </p:cNvSpPr>
          <p:nvPr>
            <p:ph sz="half" idx="20"/>
          </p:nvPr>
        </p:nvSpPr>
        <p:spPr>
          <a:xfrm>
            <a:off x="856979" y="4633308"/>
            <a:ext cx="3006212" cy="1305375"/>
          </a:xfrm>
        </p:spPr>
        <p:txBody>
          <a:bodyPr>
            <a:noAutofit/>
          </a:bodyPr>
          <a:lstStyle>
            <a:lvl1pPr>
              <a:spcBef>
                <a:spcPts val="288"/>
              </a:spcBef>
              <a:buClrTx/>
              <a:defRPr sz="1200"/>
            </a:lvl1pPr>
            <a:lvl2pPr>
              <a:spcBef>
                <a:spcPts val="288"/>
              </a:spcBef>
              <a:defRPr sz="1100"/>
            </a:lvl2pPr>
            <a:lvl3pPr>
              <a:spcBef>
                <a:spcPts val="288"/>
              </a:spcBef>
              <a:defRPr sz="1050"/>
            </a:lvl3pPr>
            <a:lvl4pPr>
              <a:spcBef>
                <a:spcPts val="288"/>
              </a:spcBef>
              <a:defRPr sz="1000"/>
            </a:lvl4pPr>
            <a:lvl5pPr>
              <a:spcBef>
                <a:spcPts val="288"/>
              </a:spcBef>
              <a:defRPr sz="1000"/>
            </a:lvl5pPr>
          </a:lstStyle>
          <a:p>
            <a:pPr lvl="0"/>
            <a:r>
              <a:rPr lang="en-US"/>
              <a:t>Click to edit Master text styles</a:t>
            </a:r>
          </a:p>
          <a:p>
            <a:pPr lvl="1"/>
            <a:r>
              <a:rPr lang="en-US"/>
              <a:t>Second level</a:t>
            </a:r>
          </a:p>
          <a:p>
            <a:pPr lvl="1"/>
            <a:r>
              <a:rPr lang="en-US"/>
              <a:t>Third level</a:t>
            </a:r>
          </a:p>
          <a:p>
            <a:pPr lvl="1"/>
            <a:r>
              <a:rPr lang="en-US"/>
              <a:t>Fourth level</a:t>
            </a:r>
          </a:p>
          <a:p>
            <a:pPr lvl="1"/>
            <a:r>
              <a:rPr lang="en-US"/>
              <a:t>Fifth level</a:t>
            </a:r>
          </a:p>
        </p:txBody>
      </p:sp>
      <p:sp>
        <p:nvSpPr>
          <p:cNvPr id="30" name="Text Placeholder 12">
            <a:extLst>
              <a:ext uri="{FF2B5EF4-FFF2-40B4-BE49-F238E27FC236}">
                <a16:creationId xmlns:a16="http://schemas.microsoft.com/office/drawing/2014/main" id="{41DD94E8-0BC9-0363-64A6-98996D72D699}"/>
              </a:ext>
            </a:extLst>
          </p:cNvPr>
          <p:cNvSpPr>
            <a:spLocks noGrp="1"/>
          </p:cNvSpPr>
          <p:nvPr>
            <p:ph type="body" sz="quarter" idx="21" hasCustomPrompt="1"/>
          </p:nvPr>
        </p:nvSpPr>
        <p:spPr>
          <a:xfrm>
            <a:off x="856978" y="4188841"/>
            <a:ext cx="3006622" cy="365458"/>
          </a:xfrm>
        </p:spPr>
        <p:txBody>
          <a:bodyPr/>
          <a:lstStyle>
            <a:lvl1pPr marL="0" indent="0">
              <a:buNone/>
              <a:defRPr sz="1400" b="1" cap="all"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8" name="Rectangle 7">
            <a:extLst>
              <a:ext uri="{FF2B5EF4-FFF2-40B4-BE49-F238E27FC236}">
                <a16:creationId xmlns:a16="http://schemas.microsoft.com/office/drawing/2014/main" id="{4F3890BA-242B-0730-4625-4677E13D100A}"/>
              </a:ext>
            </a:extLst>
          </p:cNvPr>
          <p:cNvSpPr/>
          <p:nvPr userDrawn="1"/>
        </p:nvSpPr>
        <p:spPr>
          <a:xfrm>
            <a:off x="8072630" y="3939993"/>
            <a:ext cx="3551555" cy="2159703"/>
          </a:xfrm>
          <a:prstGeom prst="rect">
            <a:avLst/>
          </a:prstGeom>
          <a:solidFill>
            <a:schemeClr val="bg1"/>
          </a:solidFill>
          <a:ln w="9525">
            <a:solidFill>
              <a:srgbClr val="5A7E92"/>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2">
            <a:extLst>
              <a:ext uri="{FF2B5EF4-FFF2-40B4-BE49-F238E27FC236}">
                <a16:creationId xmlns:a16="http://schemas.microsoft.com/office/drawing/2014/main" id="{C3347FA0-D5FA-41B1-68E3-D58D31748D16}"/>
              </a:ext>
            </a:extLst>
          </p:cNvPr>
          <p:cNvSpPr>
            <a:spLocks noGrp="1"/>
          </p:cNvSpPr>
          <p:nvPr>
            <p:ph sz="half" idx="22"/>
          </p:nvPr>
        </p:nvSpPr>
        <p:spPr>
          <a:xfrm>
            <a:off x="8378656" y="4633308"/>
            <a:ext cx="3006212" cy="1305375"/>
          </a:xfrm>
        </p:spPr>
        <p:txBody>
          <a:bodyPr>
            <a:noAutofit/>
          </a:bodyPr>
          <a:lstStyle>
            <a:lvl1pPr>
              <a:spcBef>
                <a:spcPts val="288"/>
              </a:spcBef>
              <a:buClrTx/>
              <a:defRPr sz="1200"/>
            </a:lvl1pPr>
            <a:lvl2pPr>
              <a:spcBef>
                <a:spcPts val="288"/>
              </a:spcBef>
              <a:defRPr sz="1100"/>
            </a:lvl2pPr>
            <a:lvl3pPr>
              <a:spcBef>
                <a:spcPts val="288"/>
              </a:spcBef>
              <a:defRPr sz="1050"/>
            </a:lvl3pPr>
            <a:lvl4pPr>
              <a:spcBef>
                <a:spcPts val="288"/>
              </a:spcBef>
              <a:defRPr sz="1000"/>
            </a:lvl4pPr>
            <a:lvl5pPr>
              <a:spcBef>
                <a:spcPts val="288"/>
              </a:spcBef>
              <a:defRPr sz="1000"/>
            </a:lvl5pPr>
          </a:lstStyle>
          <a:p>
            <a:pPr lvl="0"/>
            <a:r>
              <a:rPr lang="en-US"/>
              <a:t>Click to edit Master text styles</a:t>
            </a:r>
          </a:p>
          <a:p>
            <a:pPr lvl="1"/>
            <a:r>
              <a:rPr lang="en-US"/>
              <a:t>Second level</a:t>
            </a:r>
          </a:p>
          <a:p>
            <a:pPr lvl="1"/>
            <a:r>
              <a:rPr lang="en-US"/>
              <a:t>Third level</a:t>
            </a:r>
          </a:p>
          <a:p>
            <a:pPr lvl="1"/>
            <a:r>
              <a:rPr lang="en-US"/>
              <a:t>Fourth level</a:t>
            </a:r>
          </a:p>
          <a:p>
            <a:pPr lvl="1"/>
            <a:r>
              <a:rPr lang="en-US"/>
              <a:t>Fifth level</a:t>
            </a:r>
          </a:p>
        </p:txBody>
      </p:sp>
      <p:sp>
        <p:nvSpPr>
          <p:cNvPr id="15" name="Text Placeholder 12">
            <a:extLst>
              <a:ext uri="{FF2B5EF4-FFF2-40B4-BE49-F238E27FC236}">
                <a16:creationId xmlns:a16="http://schemas.microsoft.com/office/drawing/2014/main" id="{44B221D5-5FED-60F4-0883-679045E62E9F}"/>
              </a:ext>
            </a:extLst>
          </p:cNvPr>
          <p:cNvSpPr>
            <a:spLocks noGrp="1"/>
          </p:cNvSpPr>
          <p:nvPr>
            <p:ph type="body" sz="quarter" idx="23" hasCustomPrompt="1"/>
          </p:nvPr>
        </p:nvSpPr>
        <p:spPr>
          <a:xfrm>
            <a:off x="8378655" y="4188841"/>
            <a:ext cx="3006622" cy="365458"/>
          </a:xfrm>
        </p:spPr>
        <p:txBody>
          <a:bodyPr/>
          <a:lstStyle>
            <a:lvl1pPr marL="0" indent="0">
              <a:buNone/>
              <a:defRPr sz="1400" b="1" cap="all" baseline="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HEADLINE</a:t>
            </a:r>
          </a:p>
        </p:txBody>
      </p:sp>
      <p:sp>
        <p:nvSpPr>
          <p:cNvPr id="17" name="Slide Number Placeholder 3">
            <a:extLst>
              <a:ext uri="{FF2B5EF4-FFF2-40B4-BE49-F238E27FC236}">
                <a16:creationId xmlns:a16="http://schemas.microsoft.com/office/drawing/2014/main" id="{6FC2059D-30E9-1571-989C-17371F201982}"/>
              </a:ext>
            </a:extLst>
          </p:cNvPr>
          <p:cNvSpPr>
            <a:spLocks noGrp="1"/>
          </p:cNvSpPr>
          <p:nvPr>
            <p:ph type="sldNum" sz="quarter" idx="4"/>
          </p:nvPr>
        </p:nvSpPr>
        <p:spPr>
          <a:xfrm>
            <a:off x="8912400" y="6505200"/>
            <a:ext cx="2743200" cy="144000"/>
          </a:xfrm>
          <a:prstGeom prst="rect">
            <a:avLst/>
          </a:prstGeom>
        </p:spPr>
        <p:txBody>
          <a:bodyPr vert="horz" lIns="0" tIns="0" rIns="0" bIns="0" rtlCol="0" anchor="ctr"/>
          <a:lstStyle>
            <a:lvl1pPr algn="r">
              <a:defRPr sz="8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fld id="{ADD6FEE5-4C5E-9B47-B172-13D1EA355656}" type="slidenum">
              <a:rPr lang="en-US" smtClean="0"/>
              <a:pPr/>
              <a:t>‹#›</a:t>
            </a:fld>
            <a:endParaRPr lang="en-US"/>
          </a:p>
        </p:txBody>
      </p:sp>
      <p:sp>
        <p:nvSpPr>
          <p:cNvPr id="7" name="Text Placeholder 5">
            <a:extLst>
              <a:ext uri="{FF2B5EF4-FFF2-40B4-BE49-F238E27FC236}">
                <a16:creationId xmlns:a16="http://schemas.microsoft.com/office/drawing/2014/main" id="{FAA46C4A-1D07-E763-F984-FA1020BFB430}"/>
              </a:ext>
            </a:extLst>
          </p:cNvPr>
          <p:cNvSpPr>
            <a:spLocks noGrp="1"/>
          </p:cNvSpPr>
          <p:nvPr>
            <p:ph type="body" sz="quarter" idx="10"/>
          </p:nvPr>
        </p:nvSpPr>
        <p:spPr>
          <a:xfrm>
            <a:off x="536575" y="1053854"/>
            <a:ext cx="11119025" cy="358775"/>
          </a:xfrm>
        </p:spPr>
        <p:txBody>
          <a:bodyPr anchor="ctr" anchorCtr="0">
            <a:noAutofit/>
          </a:bodyPr>
          <a:lstStyle>
            <a:lvl1pPr marL="0" indent="0">
              <a:buNone/>
              <a:defRPr sz="2000">
                <a:solidFill>
                  <a:schemeClr val="accent1"/>
                </a:solidFill>
                <a:latin typeface="Open Sans SemiBold" pitchFamily="2" charset="0"/>
                <a:ea typeface="Open Sans SemiBold" pitchFamily="2" charset="0"/>
                <a:cs typeface="Open Sans SemiBold" pitchFamily="2" charset="0"/>
              </a:defRPr>
            </a:lvl1pPr>
            <a:lvl2pPr marL="180975" indent="0">
              <a:buNone/>
              <a:defRPr/>
            </a:lvl2pPr>
          </a:lstStyle>
          <a:p>
            <a:pPr lvl="0"/>
            <a:r>
              <a:rPr lang="en-US"/>
              <a:t>Click to edit Master text styles</a:t>
            </a:r>
          </a:p>
        </p:txBody>
      </p:sp>
    </p:spTree>
    <p:extLst>
      <p:ext uri="{BB962C8B-B14F-4D97-AF65-F5344CB8AC3E}">
        <p14:creationId xmlns:p14="http://schemas.microsoft.com/office/powerpoint/2010/main" val="209959777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Splash P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1E417-88BE-6762-B890-B7F2338C5043}"/>
              </a:ext>
            </a:extLst>
          </p:cNvPr>
          <p:cNvSpPr>
            <a:spLocks noGrp="1"/>
          </p:cNvSpPr>
          <p:nvPr>
            <p:ph type="title" hasCustomPrompt="1"/>
          </p:nvPr>
        </p:nvSpPr>
        <p:spPr>
          <a:xfrm>
            <a:off x="533399" y="1730478"/>
            <a:ext cx="11122201" cy="2074606"/>
          </a:xfrm>
        </p:spPr>
        <p:txBody>
          <a:bodyPr anchor="b">
            <a:noAutofit/>
          </a:bodyPr>
          <a:lstStyle>
            <a:lvl1pPr>
              <a:defRPr sz="8000"/>
            </a:lvl1pPr>
          </a:lstStyle>
          <a:p>
            <a:r>
              <a:rPr lang="en-US"/>
              <a:t>Splash Page</a:t>
            </a:r>
          </a:p>
        </p:txBody>
      </p:sp>
      <p:sp>
        <p:nvSpPr>
          <p:cNvPr id="9" name="Rectangle 8">
            <a:extLst>
              <a:ext uri="{FF2B5EF4-FFF2-40B4-BE49-F238E27FC236}">
                <a16:creationId xmlns:a16="http://schemas.microsoft.com/office/drawing/2014/main" id="{B4185878-64DE-CF0D-7C7C-E54ADE54C397}"/>
              </a:ext>
            </a:extLst>
          </p:cNvPr>
          <p:cNvSpPr/>
          <p:nvPr userDrawn="1"/>
        </p:nvSpPr>
        <p:spPr>
          <a:xfrm>
            <a:off x="533400" y="3895055"/>
            <a:ext cx="11122200" cy="2200945"/>
          </a:xfrm>
          <a:prstGeom prst="rect">
            <a:avLst/>
          </a:prstGeom>
          <a:noFill/>
          <a:ln w="9525">
            <a:solidFill>
              <a:srgbClr val="63C7B7"/>
            </a:solidFill>
          </a:ln>
          <a:effectLst>
            <a:outerShdw blurRad="210309" dist="127000" dir="2700000" sx="99000" sy="99000" algn="tl" rotWithShape="0">
              <a:prstClr val="black">
                <a:alpha val="1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EB275B0-C038-9AB7-44D2-8D925E8FDE46}"/>
              </a:ext>
            </a:extLst>
          </p:cNvPr>
          <p:cNvSpPr>
            <a:spLocks noGrp="1"/>
          </p:cNvSpPr>
          <p:nvPr>
            <p:ph sz="half" idx="13" hasCustomPrompt="1"/>
          </p:nvPr>
        </p:nvSpPr>
        <p:spPr>
          <a:xfrm>
            <a:off x="736848" y="4537368"/>
            <a:ext cx="7009210" cy="1348437"/>
          </a:xfrm>
        </p:spPr>
        <p:txBody>
          <a:bodyPr>
            <a:noAutofit/>
          </a:bodyPr>
          <a:lstStyle>
            <a:lvl1pPr marL="0" indent="0">
              <a:spcBef>
                <a:spcPts val="288"/>
              </a:spcBef>
              <a:buNone/>
              <a:defRPr sz="1200"/>
            </a:lvl1pPr>
            <a:lvl2pPr>
              <a:spcBef>
                <a:spcPts val="288"/>
              </a:spcBef>
              <a:defRPr sz="1100"/>
            </a:lvl2pPr>
            <a:lvl3pPr>
              <a:spcBef>
                <a:spcPts val="288"/>
              </a:spcBef>
              <a:defRPr sz="1050"/>
            </a:lvl3pPr>
            <a:lvl4pPr>
              <a:spcBef>
                <a:spcPts val="288"/>
              </a:spcBef>
              <a:defRPr sz="1000"/>
            </a:lvl4pPr>
            <a:lvl5pPr>
              <a:spcBef>
                <a:spcPts val="288"/>
              </a:spcBef>
              <a:defRPr sz="1000"/>
            </a:lvl5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0D1328"/>
                </a:solidFill>
                <a:effectLst/>
                <a:uLnTx/>
                <a:uFillTx/>
                <a:latin typeface="Open Sans" panose="020B0606030504020204" pitchFamily="34" charset="0"/>
                <a:ea typeface="Open Sans" panose="020B0606030504020204" pitchFamily="34" charset="0"/>
                <a:cs typeface="Open Sans" panose="020B0606030504020204" pitchFamily="34" charset="0"/>
              </a:rPr>
              <a:t>Use this page to break up informational slides and create impact</a:t>
            </a:r>
            <a:endParaRPr lang="en-US"/>
          </a:p>
        </p:txBody>
      </p:sp>
      <p:sp>
        <p:nvSpPr>
          <p:cNvPr id="4" name="Text Placeholder 12">
            <a:extLst>
              <a:ext uri="{FF2B5EF4-FFF2-40B4-BE49-F238E27FC236}">
                <a16:creationId xmlns:a16="http://schemas.microsoft.com/office/drawing/2014/main" id="{C78EEB69-8074-5407-C175-03533CDB7F35}"/>
              </a:ext>
            </a:extLst>
          </p:cNvPr>
          <p:cNvSpPr>
            <a:spLocks noGrp="1"/>
          </p:cNvSpPr>
          <p:nvPr>
            <p:ph type="body" sz="quarter" idx="14" hasCustomPrompt="1"/>
          </p:nvPr>
        </p:nvSpPr>
        <p:spPr>
          <a:xfrm>
            <a:off x="736833" y="4092901"/>
            <a:ext cx="7010167" cy="365458"/>
          </a:xfrm>
        </p:spPr>
        <p:txBody>
          <a:bodyPr/>
          <a:lstStyle>
            <a:lvl1pPr marL="0" indent="0">
              <a:buNone/>
              <a:defRPr sz="1400" b="1">
                <a:solidFill>
                  <a:schemeClr val="tx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t>Bold Headline with Minimal Copy</a:t>
            </a:r>
          </a:p>
        </p:txBody>
      </p:sp>
      <p:sp>
        <p:nvSpPr>
          <p:cNvPr id="5" name="Slide Number Placeholder 3">
            <a:extLst>
              <a:ext uri="{FF2B5EF4-FFF2-40B4-BE49-F238E27FC236}">
                <a16:creationId xmlns:a16="http://schemas.microsoft.com/office/drawing/2014/main" id="{0CE532A0-DD11-8C67-1CB8-A0D6E044698E}"/>
              </a:ext>
            </a:extLst>
          </p:cNvPr>
          <p:cNvSpPr>
            <a:spLocks noGrp="1"/>
          </p:cNvSpPr>
          <p:nvPr>
            <p:ph type="sldNum" sz="quarter" idx="4"/>
          </p:nvPr>
        </p:nvSpPr>
        <p:spPr>
          <a:xfrm>
            <a:off x="8912400" y="6505200"/>
            <a:ext cx="2743200" cy="144000"/>
          </a:xfrm>
          <a:prstGeom prst="rect">
            <a:avLst/>
          </a:prstGeom>
        </p:spPr>
        <p:txBody>
          <a:bodyPr vert="horz" lIns="0" tIns="0" rIns="0" bIns="0" rtlCol="0" anchor="ctr"/>
          <a:lstStyle>
            <a:lvl1pPr algn="r">
              <a:defRPr sz="8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fld id="{ADD6FEE5-4C5E-9B47-B172-13D1EA355656}" type="slidenum">
              <a:rPr lang="en-US" smtClean="0"/>
              <a:pPr/>
              <a:t>‹#›</a:t>
            </a:fld>
            <a:endParaRPr lang="en-US"/>
          </a:p>
        </p:txBody>
      </p:sp>
    </p:spTree>
    <p:extLst>
      <p:ext uri="{BB962C8B-B14F-4D97-AF65-F5344CB8AC3E}">
        <p14:creationId xmlns:p14="http://schemas.microsoft.com/office/powerpoint/2010/main" val="232966718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Splash Page 2">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DC1EB8B-FDED-5BD4-07D8-14379D31A59C}"/>
              </a:ext>
            </a:extLst>
          </p:cNvPr>
          <p:cNvSpPr>
            <a:spLocks noGrp="1"/>
          </p:cNvSpPr>
          <p:nvPr>
            <p:ph type="sldNum" sz="quarter" idx="10"/>
          </p:nvPr>
        </p:nvSpPr>
        <p:spPr/>
        <p:txBody>
          <a:bodyPr/>
          <a:lstStyle/>
          <a:p>
            <a:fld id="{ADD6FEE5-4C5E-9B47-B172-13D1EA355656}" type="slidenum">
              <a:rPr lang="en-US" smtClean="0"/>
              <a:pPr/>
              <a:t>‹#›</a:t>
            </a:fld>
            <a:endParaRPr lang="en-US"/>
          </a:p>
        </p:txBody>
      </p:sp>
      <p:sp>
        <p:nvSpPr>
          <p:cNvPr id="4" name="Rectangle 3">
            <a:extLst>
              <a:ext uri="{FF2B5EF4-FFF2-40B4-BE49-F238E27FC236}">
                <a16:creationId xmlns:a16="http://schemas.microsoft.com/office/drawing/2014/main" id="{16415585-DC2A-EFBF-BE24-2FBBAC9509FD}"/>
              </a:ext>
            </a:extLst>
          </p:cNvPr>
          <p:cNvSpPr/>
          <p:nvPr userDrawn="1"/>
        </p:nvSpPr>
        <p:spPr>
          <a:xfrm>
            <a:off x="0" y="2357715"/>
            <a:ext cx="12192000" cy="21457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 Placeholder 6">
            <a:extLst>
              <a:ext uri="{FF2B5EF4-FFF2-40B4-BE49-F238E27FC236}">
                <a16:creationId xmlns:a16="http://schemas.microsoft.com/office/drawing/2014/main" id="{0475786C-945B-EDA6-C9A2-145441F10D08}"/>
              </a:ext>
            </a:extLst>
          </p:cNvPr>
          <p:cNvSpPr>
            <a:spLocks noGrp="1"/>
          </p:cNvSpPr>
          <p:nvPr>
            <p:ph type="body" sz="quarter" idx="11" hasCustomPrompt="1"/>
          </p:nvPr>
        </p:nvSpPr>
        <p:spPr>
          <a:xfrm>
            <a:off x="7686675" y="2782436"/>
            <a:ext cx="3095848" cy="1306963"/>
          </a:xfrm>
        </p:spPr>
        <p:txBody>
          <a:bodyPr anchor="ctr" anchorCtr="0"/>
          <a:lstStyle>
            <a:lvl1pPr marL="0" indent="0">
              <a:buNone/>
              <a:defRPr/>
            </a:lvl1pPr>
          </a:lstStyle>
          <a:p>
            <a:pPr lvl="0"/>
            <a:r>
              <a:rPr lang="en-US"/>
              <a:t>Use this page to break up informational slides </a:t>
            </a:r>
            <a:br>
              <a:rPr lang="en-US"/>
            </a:br>
            <a:r>
              <a:rPr lang="en-US"/>
              <a:t>and create impact</a:t>
            </a:r>
          </a:p>
        </p:txBody>
      </p:sp>
      <p:sp>
        <p:nvSpPr>
          <p:cNvPr id="2" name="Title 1">
            <a:extLst>
              <a:ext uri="{FF2B5EF4-FFF2-40B4-BE49-F238E27FC236}">
                <a16:creationId xmlns:a16="http://schemas.microsoft.com/office/drawing/2014/main" id="{288B6505-FEBA-6761-FD65-D18EF772F401}"/>
              </a:ext>
            </a:extLst>
          </p:cNvPr>
          <p:cNvSpPr>
            <a:spLocks noGrp="1"/>
          </p:cNvSpPr>
          <p:nvPr>
            <p:ph type="title" hasCustomPrompt="1"/>
          </p:nvPr>
        </p:nvSpPr>
        <p:spPr>
          <a:xfrm>
            <a:off x="1409699" y="2782435"/>
            <a:ext cx="3228978" cy="1306963"/>
          </a:xfrm>
        </p:spPr>
        <p:txBody>
          <a:bodyPr anchor="ctr" anchorCtr="0">
            <a:noAutofit/>
          </a:bodyPr>
          <a:lstStyle>
            <a:lvl1pPr>
              <a:defRPr sz="4000"/>
            </a:lvl1pPr>
          </a:lstStyle>
          <a:p>
            <a:r>
              <a:rPr lang="en-US"/>
              <a:t>Splash page</a:t>
            </a:r>
            <a:endParaRPr lang="en-GB"/>
          </a:p>
        </p:txBody>
      </p:sp>
      <p:pic>
        <p:nvPicPr>
          <p:cNvPr id="8" name="Graphic 7">
            <a:extLst>
              <a:ext uri="{FF2B5EF4-FFF2-40B4-BE49-F238E27FC236}">
                <a16:creationId xmlns:a16="http://schemas.microsoft.com/office/drawing/2014/main" id="{4EE1E0C4-D01F-CA75-569D-881B77BD5DF3}"/>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643563" y="2808515"/>
            <a:ext cx="904875" cy="1240971"/>
          </a:xfrm>
          <a:prstGeom prst="rect">
            <a:avLst/>
          </a:prstGeom>
        </p:spPr>
      </p:pic>
    </p:spTree>
    <p:extLst>
      <p:ext uri="{BB962C8B-B14F-4D97-AF65-F5344CB8AC3E}">
        <p14:creationId xmlns:p14="http://schemas.microsoft.com/office/powerpoint/2010/main" val="193412296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Breaker Slide 1">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06F723B-91E0-1416-62F2-9859DE05FB1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24085" t="542" r="21202" b="-3288"/>
          <a:stretch/>
        </p:blipFill>
        <p:spPr>
          <a:xfrm>
            <a:off x="0" y="0"/>
            <a:ext cx="12192000" cy="5650744"/>
          </a:xfrm>
          <a:prstGeom prst="rect">
            <a:avLst/>
          </a:prstGeom>
        </p:spPr>
      </p:pic>
      <p:sp>
        <p:nvSpPr>
          <p:cNvPr id="2" name="Title 1">
            <a:extLst>
              <a:ext uri="{FF2B5EF4-FFF2-40B4-BE49-F238E27FC236}">
                <a16:creationId xmlns:a16="http://schemas.microsoft.com/office/drawing/2014/main" id="{A981E417-88BE-6762-B890-B7F2338C5043}"/>
              </a:ext>
            </a:extLst>
          </p:cNvPr>
          <p:cNvSpPr>
            <a:spLocks noGrp="1"/>
          </p:cNvSpPr>
          <p:nvPr>
            <p:ph type="title" hasCustomPrompt="1"/>
          </p:nvPr>
        </p:nvSpPr>
        <p:spPr>
          <a:xfrm>
            <a:off x="536400" y="3708400"/>
            <a:ext cx="5819802" cy="2201095"/>
          </a:xfrm>
        </p:spPr>
        <p:txBody>
          <a:bodyPr anchor="b">
            <a:noAutofit/>
          </a:bodyPr>
          <a:lstStyle>
            <a:lvl1pPr>
              <a:defRPr sz="5400"/>
            </a:lvl1pPr>
          </a:lstStyle>
          <a:p>
            <a:r>
              <a:rPr lang="en-US"/>
              <a:t>Breaker Slide</a:t>
            </a:r>
          </a:p>
        </p:txBody>
      </p:sp>
      <p:sp>
        <p:nvSpPr>
          <p:cNvPr id="3" name="Slide Number Placeholder 3">
            <a:extLst>
              <a:ext uri="{FF2B5EF4-FFF2-40B4-BE49-F238E27FC236}">
                <a16:creationId xmlns:a16="http://schemas.microsoft.com/office/drawing/2014/main" id="{5CA876E2-4890-13F3-5DAA-983667E79F49}"/>
              </a:ext>
            </a:extLst>
          </p:cNvPr>
          <p:cNvSpPr>
            <a:spLocks noGrp="1"/>
          </p:cNvSpPr>
          <p:nvPr>
            <p:ph type="sldNum" sz="quarter" idx="4"/>
          </p:nvPr>
        </p:nvSpPr>
        <p:spPr>
          <a:xfrm>
            <a:off x="8912400" y="6505200"/>
            <a:ext cx="2743200" cy="144000"/>
          </a:xfrm>
          <a:prstGeom prst="rect">
            <a:avLst/>
          </a:prstGeom>
        </p:spPr>
        <p:txBody>
          <a:bodyPr vert="horz" lIns="0" tIns="0" rIns="0" bIns="0" rtlCol="0" anchor="ctr"/>
          <a:lstStyle>
            <a:lvl1pPr algn="r">
              <a:defRPr sz="8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fld id="{ADD6FEE5-4C5E-9B47-B172-13D1EA355656}" type="slidenum">
              <a:rPr lang="en-US" smtClean="0"/>
              <a:pPr/>
              <a:t>‹#›</a:t>
            </a:fld>
            <a:endParaRPr lang="en-US"/>
          </a:p>
        </p:txBody>
      </p:sp>
    </p:spTree>
    <p:extLst>
      <p:ext uri="{BB962C8B-B14F-4D97-AF65-F5344CB8AC3E}">
        <p14:creationId xmlns:p14="http://schemas.microsoft.com/office/powerpoint/2010/main" val="189790401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Breaker Slide 2">
    <p:spTree>
      <p:nvGrpSpPr>
        <p:cNvPr id="1" name=""/>
        <p:cNvGrpSpPr/>
        <p:nvPr/>
      </p:nvGrpSpPr>
      <p:grpSpPr>
        <a:xfrm>
          <a:off x="0" y="0"/>
          <a:ext cx="0" cy="0"/>
          <a:chOff x="0" y="0"/>
          <a:chExt cx="0" cy="0"/>
        </a:xfrm>
      </p:grpSpPr>
      <p:sp>
        <p:nvSpPr>
          <p:cNvPr id="4" name="Picture Placeholder 9">
            <a:extLst>
              <a:ext uri="{FF2B5EF4-FFF2-40B4-BE49-F238E27FC236}">
                <a16:creationId xmlns:a16="http://schemas.microsoft.com/office/drawing/2014/main" id="{48BD2ED4-715A-5D04-9EE9-EFB84D8D97DB}"/>
              </a:ext>
            </a:extLst>
          </p:cNvPr>
          <p:cNvSpPr>
            <a:spLocks noGrp="1"/>
          </p:cNvSpPr>
          <p:nvPr>
            <p:ph type="pic" sz="quarter" idx="13" hasCustomPrompt="1"/>
          </p:nvPr>
        </p:nvSpPr>
        <p:spPr>
          <a:xfrm>
            <a:off x="0" y="0"/>
            <a:ext cx="12192000" cy="3869473"/>
          </a:xfrm>
          <a:blipFill>
            <a:blip r:embed="rId2"/>
            <a:stretch>
              <a:fillRect/>
            </a:stretch>
          </a:blipFill>
        </p:spPr>
        <p:txBody>
          <a:bodyPr/>
          <a:lstStyle>
            <a:lvl1pPr marL="0" indent="0">
              <a:buNone/>
              <a:defRPr/>
            </a:lvl1pPr>
          </a:lstStyle>
          <a:p>
            <a:r>
              <a:rPr lang="en-US"/>
              <a:t> </a:t>
            </a:r>
          </a:p>
        </p:txBody>
      </p:sp>
      <p:sp>
        <p:nvSpPr>
          <p:cNvPr id="14" name="Title 1">
            <a:extLst>
              <a:ext uri="{FF2B5EF4-FFF2-40B4-BE49-F238E27FC236}">
                <a16:creationId xmlns:a16="http://schemas.microsoft.com/office/drawing/2014/main" id="{3695A34B-9364-0C4D-FDA7-E0631A43D901}"/>
              </a:ext>
            </a:extLst>
          </p:cNvPr>
          <p:cNvSpPr>
            <a:spLocks noGrp="1"/>
          </p:cNvSpPr>
          <p:nvPr>
            <p:ph type="ctrTitle" hasCustomPrompt="1"/>
          </p:nvPr>
        </p:nvSpPr>
        <p:spPr>
          <a:xfrm>
            <a:off x="536400" y="4849012"/>
            <a:ext cx="11119200" cy="1554642"/>
          </a:xfrm>
        </p:spPr>
        <p:txBody>
          <a:bodyPr anchor="t">
            <a:noAutofit/>
          </a:bodyPr>
          <a:lstStyle>
            <a:lvl1pPr algn="l">
              <a:defRPr sz="5400"/>
            </a:lvl1pPr>
          </a:lstStyle>
          <a:p>
            <a:r>
              <a:rPr lang="en-US"/>
              <a:t>Breaker Slide</a:t>
            </a:r>
          </a:p>
        </p:txBody>
      </p:sp>
      <p:pic>
        <p:nvPicPr>
          <p:cNvPr id="2" name="Picture 1">
            <a:extLst>
              <a:ext uri="{FF2B5EF4-FFF2-40B4-BE49-F238E27FC236}">
                <a16:creationId xmlns:a16="http://schemas.microsoft.com/office/drawing/2014/main" id="{6B9AA708-E656-7CD9-87DB-5D46518B6236}"/>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14794" t="51273" r="10752" b="35508"/>
          <a:stretch/>
        </p:blipFill>
        <p:spPr>
          <a:xfrm>
            <a:off x="296596" y="4194630"/>
            <a:ext cx="3951477" cy="546222"/>
          </a:xfrm>
          <a:prstGeom prst="rect">
            <a:avLst/>
          </a:prstGeom>
        </p:spPr>
      </p:pic>
      <p:sp>
        <p:nvSpPr>
          <p:cNvPr id="3" name="Slide Number Placeholder 3">
            <a:extLst>
              <a:ext uri="{FF2B5EF4-FFF2-40B4-BE49-F238E27FC236}">
                <a16:creationId xmlns:a16="http://schemas.microsoft.com/office/drawing/2014/main" id="{A1D2B0EF-8C88-AA9B-131F-4E5D93C3A2BB}"/>
              </a:ext>
            </a:extLst>
          </p:cNvPr>
          <p:cNvSpPr>
            <a:spLocks noGrp="1"/>
          </p:cNvSpPr>
          <p:nvPr>
            <p:ph type="sldNum" sz="quarter" idx="4"/>
          </p:nvPr>
        </p:nvSpPr>
        <p:spPr>
          <a:xfrm>
            <a:off x="8912400" y="6505200"/>
            <a:ext cx="2743200" cy="144000"/>
          </a:xfrm>
          <a:prstGeom prst="rect">
            <a:avLst/>
          </a:prstGeom>
        </p:spPr>
        <p:txBody>
          <a:bodyPr vert="horz" lIns="0" tIns="0" rIns="0" bIns="0" rtlCol="0" anchor="ctr"/>
          <a:lstStyle>
            <a:lvl1pPr algn="r">
              <a:defRPr sz="8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fld id="{ADD6FEE5-4C5E-9B47-B172-13D1EA355656}" type="slidenum">
              <a:rPr lang="en-US" smtClean="0"/>
              <a:pPr/>
              <a:t>‹#›</a:t>
            </a:fld>
            <a:endParaRPr lang="en-US"/>
          </a:p>
        </p:txBody>
      </p:sp>
    </p:spTree>
    <p:extLst>
      <p:ext uri="{BB962C8B-B14F-4D97-AF65-F5344CB8AC3E}">
        <p14:creationId xmlns:p14="http://schemas.microsoft.com/office/powerpoint/2010/main" val="225307448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Close Thank You">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5760875-910F-E64A-1FE1-38C594F6E5DD}"/>
              </a:ext>
            </a:extLst>
          </p:cNvPr>
          <p:cNvSpPr/>
          <p:nvPr userDrawn="1"/>
        </p:nvSpPr>
        <p:spPr>
          <a:xfrm>
            <a:off x="-1" y="3949148"/>
            <a:ext cx="11248513" cy="2908852"/>
          </a:xfrm>
          <a:prstGeom prst="rect">
            <a:avLst/>
          </a:prstGeom>
          <a:solidFill>
            <a:srgbClr val="F5F5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701169DD-2083-169A-8F75-CF3186352A2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4794" t="51273" r="10752" b="35508"/>
          <a:stretch/>
        </p:blipFill>
        <p:spPr>
          <a:xfrm>
            <a:off x="296596" y="4194630"/>
            <a:ext cx="3951477" cy="546222"/>
          </a:xfrm>
          <a:prstGeom prst="rect">
            <a:avLst/>
          </a:prstGeom>
        </p:spPr>
      </p:pic>
      <p:sp>
        <p:nvSpPr>
          <p:cNvPr id="12" name="Title 1">
            <a:extLst>
              <a:ext uri="{FF2B5EF4-FFF2-40B4-BE49-F238E27FC236}">
                <a16:creationId xmlns:a16="http://schemas.microsoft.com/office/drawing/2014/main" id="{4DDFFD20-F28B-B17A-926A-D566285536CB}"/>
              </a:ext>
            </a:extLst>
          </p:cNvPr>
          <p:cNvSpPr>
            <a:spLocks noGrp="1"/>
          </p:cNvSpPr>
          <p:nvPr>
            <p:ph type="ctrTitle" hasCustomPrompt="1"/>
          </p:nvPr>
        </p:nvSpPr>
        <p:spPr>
          <a:xfrm>
            <a:off x="536400" y="4849012"/>
            <a:ext cx="11119200" cy="1554642"/>
          </a:xfrm>
        </p:spPr>
        <p:txBody>
          <a:bodyPr anchor="t">
            <a:noAutofit/>
          </a:bodyPr>
          <a:lstStyle>
            <a:lvl1pPr algn="l">
              <a:defRPr sz="8000"/>
            </a:lvl1pPr>
          </a:lstStyle>
          <a:p>
            <a:r>
              <a:rPr lang="en-US"/>
              <a:t>Thank You</a:t>
            </a:r>
          </a:p>
        </p:txBody>
      </p:sp>
      <p:sp>
        <p:nvSpPr>
          <p:cNvPr id="2" name="Rectangle 1">
            <a:extLst>
              <a:ext uri="{FF2B5EF4-FFF2-40B4-BE49-F238E27FC236}">
                <a16:creationId xmlns:a16="http://schemas.microsoft.com/office/drawing/2014/main" id="{C696B304-74EF-1948-F191-7D1C4B50788E}"/>
              </a:ext>
            </a:extLst>
          </p:cNvPr>
          <p:cNvSpPr/>
          <p:nvPr userDrawn="1"/>
        </p:nvSpPr>
        <p:spPr>
          <a:xfrm>
            <a:off x="536400" y="6506130"/>
            <a:ext cx="4572000" cy="144000"/>
          </a:xfrm>
          <a:prstGeom prst="rect">
            <a:avLst/>
          </a:prstGeom>
        </p:spPr>
        <p:txBody>
          <a:bodyPr lIns="0" tIns="0" rIns="0" bIns="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tx1"/>
                </a:solidFill>
                <a:effectLst/>
                <a:uLnTx/>
                <a:uFillTx/>
                <a:latin typeface="Open Sans" pitchFamily="2" charset="0"/>
                <a:ea typeface="Open Sans" pitchFamily="2" charset="0"/>
                <a:cs typeface="Open Sans" pitchFamily="2" charset="0"/>
              </a:rPr>
              <a:t>© Molex, LLC</a:t>
            </a:r>
          </a:p>
        </p:txBody>
      </p:sp>
      <p:sp>
        <p:nvSpPr>
          <p:cNvPr id="3" name="Slide Number Placeholder 3">
            <a:extLst>
              <a:ext uri="{FF2B5EF4-FFF2-40B4-BE49-F238E27FC236}">
                <a16:creationId xmlns:a16="http://schemas.microsoft.com/office/drawing/2014/main" id="{23934A1F-18AB-FF98-0419-0FB63DAF86C5}"/>
              </a:ext>
            </a:extLst>
          </p:cNvPr>
          <p:cNvSpPr>
            <a:spLocks noGrp="1"/>
          </p:cNvSpPr>
          <p:nvPr>
            <p:ph type="sldNum" sz="quarter" idx="4"/>
          </p:nvPr>
        </p:nvSpPr>
        <p:spPr>
          <a:xfrm>
            <a:off x="8912400" y="6505200"/>
            <a:ext cx="2743200" cy="144000"/>
          </a:xfrm>
          <a:prstGeom prst="rect">
            <a:avLst/>
          </a:prstGeom>
        </p:spPr>
        <p:txBody>
          <a:bodyPr vert="horz" lIns="0" tIns="0" rIns="0" bIns="0" rtlCol="0" anchor="ctr"/>
          <a:lstStyle>
            <a:lvl1pPr algn="r">
              <a:defRPr sz="8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fld id="{ADD6FEE5-4C5E-9B47-B172-13D1EA355656}" type="slidenum">
              <a:rPr lang="en-US" smtClean="0"/>
              <a:pPr/>
              <a:t>‹#›</a:t>
            </a:fld>
            <a:endParaRPr lang="en-US"/>
          </a:p>
        </p:txBody>
      </p:sp>
      <p:pic>
        <p:nvPicPr>
          <p:cNvPr id="5" name="Graphic 4">
            <a:extLst>
              <a:ext uri="{FF2B5EF4-FFF2-40B4-BE49-F238E27FC236}">
                <a16:creationId xmlns:a16="http://schemas.microsoft.com/office/drawing/2014/main" id="{61EFA62E-FB21-ECDD-1E45-312ED2ADB07F}"/>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8107789" y="564839"/>
            <a:ext cx="1208764" cy="298869"/>
          </a:xfrm>
          <a:prstGeom prst="rect">
            <a:avLst/>
          </a:prstGeom>
        </p:spPr>
      </p:pic>
      <p:pic>
        <p:nvPicPr>
          <p:cNvPr id="6" name="Graphic 5">
            <a:extLst>
              <a:ext uri="{FF2B5EF4-FFF2-40B4-BE49-F238E27FC236}">
                <a16:creationId xmlns:a16="http://schemas.microsoft.com/office/drawing/2014/main" id="{9C89124E-67A5-3CA6-47DE-7798F2C6FEC1}"/>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9452396" y="460248"/>
            <a:ext cx="2245560" cy="544999"/>
          </a:xfrm>
          <a:prstGeom prst="rect">
            <a:avLst/>
          </a:prstGeom>
        </p:spPr>
      </p:pic>
    </p:spTree>
    <p:extLst>
      <p:ext uri="{BB962C8B-B14F-4D97-AF65-F5344CB8AC3E}">
        <p14:creationId xmlns:p14="http://schemas.microsoft.com/office/powerpoint/2010/main" val="250899168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los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BA3B133-8FFE-BCCC-3724-4B114798BF05}"/>
              </a:ext>
            </a:extLst>
          </p:cNvPr>
          <p:cNvSpPr/>
          <p:nvPr userDrawn="1"/>
        </p:nvSpPr>
        <p:spPr>
          <a:xfrm>
            <a:off x="0" y="0"/>
            <a:ext cx="12192000" cy="6857999"/>
          </a:xfrm>
          <a:prstGeom prst="rect">
            <a:avLst/>
          </a:prstGeom>
          <a:solidFill>
            <a:srgbClr val="F5F5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Graphic 2">
            <a:extLst>
              <a:ext uri="{FF2B5EF4-FFF2-40B4-BE49-F238E27FC236}">
                <a16:creationId xmlns:a16="http://schemas.microsoft.com/office/drawing/2014/main" id="{953F58E9-E663-59AC-3F0C-64A57FC99D8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419994" y="3744426"/>
            <a:ext cx="5352012" cy="584415"/>
          </a:xfrm>
          <a:prstGeom prst="rect">
            <a:avLst/>
          </a:prstGeom>
        </p:spPr>
      </p:pic>
      <p:sp>
        <p:nvSpPr>
          <p:cNvPr id="4" name="Rectangle 3">
            <a:extLst>
              <a:ext uri="{FF2B5EF4-FFF2-40B4-BE49-F238E27FC236}">
                <a16:creationId xmlns:a16="http://schemas.microsoft.com/office/drawing/2014/main" id="{7B3C6F89-2F04-9DA4-4418-7414800A73BF}"/>
              </a:ext>
            </a:extLst>
          </p:cNvPr>
          <p:cNvSpPr/>
          <p:nvPr userDrawn="1"/>
        </p:nvSpPr>
        <p:spPr>
          <a:xfrm>
            <a:off x="536400" y="6506130"/>
            <a:ext cx="4572000" cy="144000"/>
          </a:xfrm>
          <a:prstGeom prst="rect">
            <a:avLst/>
          </a:prstGeom>
        </p:spPr>
        <p:txBody>
          <a:bodyPr lIns="0" tIns="0" rIns="0" bIns="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tx1"/>
                </a:solidFill>
                <a:effectLst/>
                <a:uLnTx/>
                <a:uFillTx/>
                <a:latin typeface="Open Sans" pitchFamily="2" charset="0"/>
                <a:ea typeface="Open Sans" pitchFamily="2" charset="0"/>
                <a:cs typeface="Open Sans" pitchFamily="2" charset="0"/>
              </a:rPr>
              <a:t>© Molex, LLC</a:t>
            </a:r>
          </a:p>
        </p:txBody>
      </p:sp>
      <p:pic>
        <p:nvPicPr>
          <p:cNvPr id="9" name="Graphic 8">
            <a:extLst>
              <a:ext uri="{FF2B5EF4-FFF2-40B4-BE49-F238E27FC236}">
                <a16:creationId xmlns:a16="http://schemas.microsoft.com/office/drawing/2014/main" id="{003F56A0-B6C5-44CB-7847-6A87B8693969}"/>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3955675" y="2254904"/>
            <a:ext cx="4281553" cy="1058623"/>
          </a:xfrm>
          <a:prstGeom prst="rect">
            <a:avLst/>
          </a:prstGeom>
        </p:spPr>
      </p:pic>
    </p:spTree>
    <p:extLst>
      <p:ext uri="{BB962C8B-B14F-4D97-AF65-F5344CB8AC3E}">
        <p14:creationId xmlns:p14="http://schemas.microsoft.com/office/powerpoint/2010/main" val="205158268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How to use this templat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8274D43-DCC3-7118-D2B3-18FF82B61707}"/>
              </a:ext>
            </a:extLst>
          </p:cNvPr>
          <p:cNvSpPr/>
          <p:nvPr userDrawn="1"/>
        </p:nvSpPr>
        <p:spPr>
          <a:xfrm flipH="1">
            <a:off x="6004631" y="0"/>
            <a:ext cx="6187368"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1583A9B8-1ACE-7CCD-1559-97D6688890D7}"/>
              </a:ext>
            </a:extLst>
          </p:cNvPr>
          <p:cNvSpPr>
            <a:spLocks noGrp="1"/>
          </p:cNvSpPr>
          <p:nvPr>
            <p:ph type="title" hasCustomPrompt="1"/>
          </p:nvPr>
        </p:nvSpPr>
        <p:spPr>
          <a:xfrm>
            <a:off x="536400" y="536400"/>
            <a:ext cx="5229133" cy="1034708"/>
          </a:xfrm>
        </p:spPr>
        <p:txBody>
          <a:bodyPr/>
          <a:lstStyle>
            <a:lvl1pPr>
              <a:defRPr/>
            </a:lvl1pPr>
          </a:lstStyle>
          <a:p>
            <a:r>
              <a:rPr lang="en-US"/>
              <a:t>How to use </a:t>
            </a:r>
            <a:br>
              <a:rPr lang="en-US"/>
            </a:br>
            <a:r>
              <a:rPr lang="en-US"/>
              <a:t>this template</a:t>
            </a:r>
          </a:p>
        </p:txBody>
      </p:sp>
      <p:sp>
        <p:nvSpPr>
          <p:cNvPr id="8" name="Content Placeholder 7">
            <a:extLst>
              <a:ext uri="{FF2B5EF4-FFF2-40B4-BE49-F238E27FC236}">
                <a16:creationId xmlns:a16="http://schemas.microsoft.com/office/drawing/2014/main" id="{ABACB377-3C43-79EB-3F2A-E8C9FC19AE29}"/>
              </a:ext>
            </a:extLst>
          </p:cNvPr>
          <p:cNvSpPr>
            <a:spLocks noGrp="1"/>
          </p:cNvSpPr>
          <p:nvPr>
            <p:ph idx="1" hasCustomPrompt="1"/>
          </p:nvPr>
        </p:nvSpPr>
        <p:spPr>
          <a:xfrm>
            <a:off x="536400" y="1700611"/>
            <a:ext cx="5229133" cy="4476352"/>
          </a:xfrm>
        </p:spPr>
        <p:txBody>
          <a:bodyPr/>
          <a:lstStyle/>
          <a:p>
            <a:pPr marL="0" indent="0">
              <a:spcBef>
                <a:spcPts val="0"/>
              </a:spcBef>
              <a:spcAft>
                <a:spcPts val="600"/>
              </a:spcAft>
              <a:buNone/>
            </a:pPr>
            <a:r>
              <a:rPr lang="en-US" b="1"/>
              <a:t>IMAGERY </a:t>
            </a:r>
          </a:p>
          <a:p>
            <a:pPr marL="0" indent="0">
              <a:spcBef>
                <a:spcPts val="0"/>
              </a:spcBef>
              <a:spcAft>
                <a:spcPts val="600"/>
              </a:spcAft>
              <a:buNone/>
            </a:pPr>
            <a:r>
              <a:rPr lang="en-US" sz="1400"/>
              <a:t>Click on the placeholder images to replace them. </a:t>
            </a:r>
            <a:br>
              <a:rPr lang="en-US" sz="1400"/>
            </a:br>
            <a:r>
              <a:rPr lang="en-US" sz="1400"/>
              <a:t>Only use images from the pre-approved image library:</a:t>
            </a:r>
          </a:p>
          <a:p>
            <a:pPr marL="0" indent="0">
              <a:spcBef>
                <a:spcPts val="0"/>
              </a:spcBef>
              <a:spcAft>
                <a:spcPts val="600"/>
              </a:spcAft>
              <a:buNone/>
            </a:pPr>
            <a:br>
              <a:rPr lang="en-US" sz="1050" i="1"/>
            </a:br>
            <a:endParaRPr lang="en-US"/>
          </a:p>
        </p:txBody>
      </p:sp>
      <p:sp>
        <p:nvSpPr>
          <p:cNvPr id="10" name="Content Placeholder 2">
            <a:extLst>
              <a:ext uri="{FF2B5EF4-FFF2-40B4-BE49-F238E27FC236}">
                <a16:creationId xmlns:a16="http://schemas.microsoft.com/office/drawing/2014/main" id="{576B985B-B15B-F6D8-D983-260BDCB8E858}"/>
              </a:ext>
            </a:extLst>
          </p:cNvPr>
          <p:cNvSpPr txBox="1">
            <a:spLocks/>
          </p:cNvSpPr>
          <p:nvPr userDrawn="1"/>
        </p:nvSpPr>
        <p:spPr>
          <a:xfrm>
            <a:off x="536400" y="5277382"/>
            <a:ext cx="4551557" cy="1034708"/>
          </a:xfrm>
          <a:prstGeom prst="rect">
            <a:avLst/>
          </a:prstGeom>
        </p:spPr>
        <p:txBody>
          <a:bodyPr vert="horz" lIns="0" tIns="45720" rIns="91440" bIns="45720" rtlCol="0">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sz="1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11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11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600"/>
              </a:spcAft>
              <a:buFont typeface="Arial" panose="020B0604020202020204" pitchFamily="34" charset="0"/>
              <a:buNone/>
            </a:pPr>
            <a:r>
              <a:rPr lang="en-US" b="1"/>
              <a:t>LAYOUT</a:t>
            </a:r>
          </a:p>
          <a:p>
            <a:pPr marL="0" indent="0">
              <a:spcBef>
                <a:spcPts val="0"/>
              </a:spcBef>
              <a:spcAft>
                <a:spcPts val="600"/>
              </a:spcAft>
              <a:buFont typeface="Arial" panose="020B0604020202020204" pitchFamily="34" charset="0"/>
              <a:buNone/>
            </a:pPr>
            <a:r>
              <a:rPr lang="en-US" sz="1400"/>
              <a:t>Alt layout options and colorways are available </a:t>
            </a:r>
            <a:br>
              <a:rPr lang="en-US" sz="1400"/>
            </a:br>
            <a:r>
              <a:rPr lang="en-US" sz="1400"/>
              <a:t>for each slide under “Layout”</a:t>
            </a:r>
          </a:p>
          <a:p>
            <a:pPr marL="0" indent="0">
              <a:buFont typeface="Arial" panose="020B0604020202020204" pitchFamily="34" charset="0"/>
              <a:buNone/>
            </a:pPr>
            <a:endParaRPr lang="en-US" b="1" u="sng">
              <a:solidFill>
                <a:schemeClr val="accent2"/>
              </a:solidFill>
            </a:endParaRPr>
          </a:p>
        </p:txBody>
      </p:sp>
      <p:pic>
        <p:nvPicPr>
          <p:cNvPr id="11" name="Picture 10">
            <a:extLst>
              <a:ext uri="{FF2B5EF4-FFF2-40B4-BE49-F238E27FC236}">
                <a16:creationId xmlns:a16="http://schemas.microsoft.com/office/drawing/2014/main" id="{F2E3B775-C8A8-2508-EE2E-FD30D8C2D45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90609" y="5032736"/>
            <a:ext cx="3317801" cy="65171"/>
          </a:xfrm>
          <a:prstGeom prst="rect">
            <a:avLst/>
          </a:prstGeom>
        </p:spPr>
      </p:pic>
      <p:sp>
        <p:nvSpPr>
          <p:cNvPr id="12" name="Content Placeholder 2">
            <a:extLst>
              <a:ext uri="{FF2B5EF4-FFF2-40B4-BE49-F238E27FC236}">
                <a16:creationId xmlns:a16="http://schemas.microsoft.com/office/drawing/2014/main" id="{65C63959-EF01-F873-3F5F-8BE4F7A0F3CD}"/>
              </a:ext>
            </a:extLst>
          </p:cNvPr>
          <p:cNvSpPr txBox="1">
            <a:spLocks/>
          </p:cNvSpPr>
          <p:nvPr userDrawn="1"/>
        </p:nvSpPr>
        <p:spPr>
          <a:xfrm>
            <a:off x="6426469" y="536400"/>
            <a:ext cx="5469024" cy="1057649"/>
          </a:xfrm>
          <a:prstGeom prst="rect">
            <a:avLst/>
          </a:prstGeom>
        </p:spPr>
        <p:txBody>
          <a:bodyPr vert="horz" lIns="91440" tIns="45720" rIns="91440" bIns="45720" rtlCol="0">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sz="1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11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11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spcAft>
                <a:spcPts val="600"/>
              </a:spcAft>
              <a:buFont typeface="Arial" panose="020B0604020202020204" pitchFamily="34" charset="0"/>
              <a:buNone/>
            </a:pPr>
            <a:r>
              <a:rPr lang="en-US" b="1"/>
              <a:t>GRAPHIC ELEMENTS</a:t>
            </a:r>
          </a:p>
          <a:p>
            <a:pPr marL="0" indent="0">
              <a:spcBef>
                <a:spcPts val="0"/>
              </a:spcBef>
              <a:spcAft>
                <a:spcPts val="600"/>
              </a:spcAft>
              <a:buFont typeface="Arial" panose="020B0604020202020204" pitchFamily="34" charset="0"/>
              <a:buNone/>
            </a:pPr>
            <a:r>
              <a:rPr lang="en-US"/>
              <a:t>Copy and paste graphic elements as needed.</a:t>
            </a:r>
            <a:endParaRPr lang="en-US" b="1" u="sng">
              <a:solidFill>
                <a:schemeClr val="accent2"/>
              </a:solidFill>
            </a:endParaRPr>
          </a:p>
          <a:p>
            <a:pPr marL="0" indent="0">
              <a:spcBef>
                <a:spcPts val="0"/>
              </a:spcBef>
              <a:spcAft>
                <a:spcPts val="600"/>
              </a:spcAft>
              <a:buFont typeface="Arial" panose="020B0604020202020204" pitchFamily="34" charset="0"/>
              <a:buNone/>
            </a:pPr>
            <a:endParaRPr lang="en-US" b="1" u="sng">
              <a:solidFill>
                <a:schemeClr val="accent2"/>
              </a:solidFill>
            </a:endParaRPr>
          </a:p>
          <a:p>
            <a:pPr marL="0" indent="0">
              <a:buFont typeface="Arial" panose="020B0604020202020204" pitchFamily="34" charset="0"/>
              <a:buNone/>
            </a:pPr>
            <a:endParaRPr lang="en-US" b="1" u="sng">
              <a:solidFill>
                <a:schemeClr val="accent2"/>
              </a:solidFill>
            </a:endParaRPr>
          </a:p>
        </p:txBody>
      </p:sp>
      <p:sp>
        <p:nvSpPr>
          <p:cNvPr id="17" name="Text Placeholder 4">
            <a:extLst>
              <a:ext uri="{FF2B5EF4-FFF2-40B4-BE49-F238E27FC236}">
                <a16:creationId xmlns:a16="http://schemas.microsoft.com/office/drawing/2014/main" id="{4D8730A0-D981-98BB-BDFA-7042977881FC}"/>
              </a:ext>
            </a:extLst>
          </p:cNvPr>
          <p:cNvSpPr txBox="1">
            <a:spLocks/>
          </p:cNvSpPr>
          <p:nvPr userDrawn="1"/>
        </p:nvSpPr>
        <p:spPr>
          <a:xfrm>
            <a:off x="6426469" y="3246085"/>
            <a:ext cx="3487800" cy="21298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nSpc>
                <a:spcPct val="100000"/>
              </a:lnSpc>
            </a:pPr>
            <a:r>
              <a:rPr lang="en-US" sz="900" b="0" i="1">
                <a:solidFill>
                  <a:schemeClr val="accent3"/>
                </a:solidFill>
                <a:effectLst/>
                <a:latin typeface="Open Sans ExtraBold" panose="020B0606030504020204" pitchFamily="34" charset="0"/>
                <a:ea typeface="Open Sans ExtraBold" panose="020B0606030504020204" pitchFamily="34" charset="0"/>
                <a:cs typeface="Open Sans ExtraBold" panose="020B0606030504020204" pitchFamily="34" charset="0"/>
              </a:rPr>
              <a:t>Electrical line – use to break up copy blocks</a:t>
            </a:r>
            <a:endParaRPr lang="en-GB" sz="900" i="1">
              <a:solidFill>
                <a:schemeClr val="accent3"/>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18" name="Text Placeholder 4">
            <a:extLst>
              <a:ext uri="{FF2B5EF4-FFF2-40B4-BE49-F238E27FC236}">
                <a16:creationId xmlns:a16="http://schemas.microsoft.com/office/drawing/2014/main" id="{0B00DE50-DD79-22F3-240E-5549BC4F73B5}"/>
              </a:ext>
            </a:extLst>
          </p:cNvPr>
          <p:cNvSpPr txBox="1">
            <a:spLocks/>
          </p:cNvSpPr>
          <p:nvPr userDrawn="1"/>
        </p:nvSpPr>
        <p:spPr>
          <a:xfrm>
            <a:off x="6426469" y="1391361"/>
            <a:ext cx="3487800" cy="21298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nSpc>
                <a:spcPct val="100000"/>
              </a:lnSpc>
            </a:pPr>
            <a:r>
              <a:rPr lang="en-US" sz="900" b="0" i="1">
                <a:solidFill>
                  <a:schemeClr val="accent3"/>
                </a:solidFill>
                <a:effectLst/>
                <a:latin typeface="Open Sans ExtraBold" panose="020B0606030504020204" pitchFamily="34" charset="0"/>
                <a:ea typeface="Open Sans ExtraBold" panose="020B0606030504020204" pitchFamily="34" charset="0"/>
                <a:cs typeface="Open Sans ExtraBold" panose="020B0606030504020204" pitchFamily="34" charset="0"/>
              </a:rPr>
              <a:t>Call out – replace text with key content</a:t>
            </a:r>
            <a:endParaRPr lang="en-GB" sz="900" i="1">
              <a:solidFill>
                <a:schemeClr val="accent3"/>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19" name="Text Placeholder 4">
            <a:extLst>
              <a:ext uri="{FF2B5EF4-FFF2-40B4-BE49-F238E27FC236}">
                <a16:creationId xmlns:a16="http://schemas.microsoft.com/office/drawing/2014/main" id="{9F135A36-3BA5-129A-8643-150E97076E14}"/>
              </a:ext>
            </a:extLst>
          </p:cNvPr>
          <p:cNvSpPr txBox="1">
            <a:spLocks/>
          </p:cNvSpPr>
          <p:nvPr userDrawn="1"/>
        </p:nvSpPr>
        <p:spPr>
          <a:xfrm>
            <a:off x="6461095" y="4261268"/>
            <a:ext cx="2658061" cy="317639"/>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nSpc>
                <a:spcPct val="100000"/>
              </a:lnSpc>
            </a:pPr>
            <a:r>
              <a:rPr lang="en-US" sz="900" b="0" i="1">
                <a:solidFill>
                  <a:schemeClr val="accent3"/>
                </a:solidFill>
                <a:effectLst/>
                <a:latin typeface="Open Sans ExtraBold" panose="020B0606030504020204" pitchFamily="34" charset="0"/>
                <a:ea typeface="Open Sans ExtraBold" panose="020B0606030504020204" pitchFamily="34" charset="0"/>
                <a:cs typeface="Open Sans ExtraBold" panose="020B0606030504020204" pitchFamily="34" charset="0"/>
              </a:rPr>
              <a:t>Image frames – resize as needed</a:t>
            </a:r>
            <a:endParaRPr lang="en-GB" sz="900" i="1">
              <a:solidFill>
                <a:schemeClr val="accent3"/>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3" name="Slide Number Placeholder 3">
            <a:extLst>
              <a:ext uri="{FF2B5EF4-FFF2-40B4-BE49-F238E27FC236}">
                <a16:creationId xmlns:a16="http://schemas.microsoft.com/office/drawing/2014/main" id="{085F62D1-097C-E8AC-0176-97D371BFF40C}"/>
              </a:ext>
            </a:extLst>
          </p:cNvPr>
          <p:cNvSpPr>
            <a:spLocks noGrp="1"/>
          </p:cNvSpPr>
          <p:nvPr>
            <p:ph type="sldNum" sz="quarter" idx="4"/>
          </p:nvPr>
        </p:nvSpPr>
        <p:spPr>
          <a:xfrm>
            <a:off x="8912400" y="6505200"/>
            <a:ext cx="2743200" cy="144000"/>
          </a:xfrm>
          <a:prstGeom prst="rect">
            <a:avLst/>
          </a:prstGeom>
        </p:spPr>
        <p:txBody>
          <a:bodyPr vert="horz" lIns="0" tIns="0" rIns="0" bIns="0" rtlCol="0" anchor="ctr"/>
          <a:lstStyle>
            <a:lvl1pPr algn="r">
              <a:defRPr sz="8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fld id="{ADD6FEE5-4C5E-9B47-B172-13D1EA355656}" type="slidenum">
              <a:rPr lang="en-US" smtClean="0"/>
              <a:pPr/>
              <a:t>‹#›</a:t>
            </a:fld>
            <a:endParaRPr lang="en-US"/>
          </a:p>
        </p:txBody>
      </p:sp>
      <p:sp>
        <p:nvSpPr>
          <p:cNvPr id="7" name="Freeform: Shape 6">
            <a:extLst>
              <a:ext uri="{FF2B5EF4-FFF2-40B4-BE49-F238E27FC236}">
                <a16:creationId xmlns:a16="http://schemas.microsoft.com/office/drawing/2014/main" id="{5CB0A455-E511-E0DB-AAD0-41707A76D24A}"/>
              </a:ext>
            </a:extLst>
          </p:cNvPr>
          <p:cNvSpPr/>
          <p:nvPr userDrawn="1"/>
        </p:nvSpPr>
        <p:spPr>
          <a:xfrm>
            <a:off x="10487025" y="-6851"/>
            <a:ext cx="1716633" cy="1102226"/>
          </a:xfrm>
          <a:custGeom>
            <a:avLst/>
            <a:gdLst>
              <a:gd name="connsiteX0" fmla="*/ 1676400 w 1676400"/>
              <a:gd name="connsiteY0" fmla="*/ 1076325 h 1076325"/>
              <a:gd name="connsiteX1" fmla="*/ 0 w 1676400"/>
              <a:gd name="connsiteY1" fmla="*/ 0 h 1076325"/>
              <a:gd name="connsiteX2" fmla="*/ 685800 w 1676400"/>
              <a:gd name="connsiteY2" fmla="*/ 0 h 1076325"/>
              <a:gd name="connsiteX3" fmla="*/ 1676400 w 1676400"/>
              <a:gd name="connsiteY3" fmla="*/ 619125 h 1076325"/>
              <a:gd name="connsiteX4" fmla="*/ 1676400 w 1676400"/>
              <a:gd name="connsiteY4" fmla="*/ 1076325 h 1076325"/>
              <a:gd name="connsiteX0" fmla="*/ 1676400 w 1682750"/>
              <a:gd name="connsiteY0" fmla="*/ 1076325 h 1076325"/>
              <a:gd name="connsiteX1" fmla="*/ 0 w 1682750"/>
              <a:gd name="connsiteY1" fmla="*/ 0 h 1076325"/>
              <a:gd name="connsiteX2" fmla="*/ 685800 w 1682750"/>
              <a:gd name="connsiteY2" fmla="*/ 0 h 1076325"/>
              <a:gd name="connsiteX3" fmla="*/ 1682750 w 1682750"/>
              <a:gd name="connsiteY3" fmla="*/ 625475 h 1076325"/>
              <a:gd name="connsiteX4" fmla="*/ 1676400 w 1682750"/>
              <a:gd name="connsiteY4" fmla="*/ 1076325 h 1076325"/>
              <a:gd name="connsiteX0" fmla="*/ 1679575 w 1682750"/>
              <a:gd name="connsiteY0" fmla="*/ 1076325 h 1076325"/>
              <a:gd name="connsiteX1" fmla="*/ 0 w 1682750"/>
              <a:gd name="connsiteY1" fmla="*/ 0 h 1076325"/>
              <a:gd name="connsiteX2" fmla="*/ 685800 w 1682750"/>
              <a:gd name="connsiteY2" fmla="*/ 0 h 1076325"/>
              <a:gd name="connsiteX3" fmla="*/ 1682750 w 1682750"/>
              <a:gd name="connsiteY3" fmla="*/ 625475 h 1076325"/>
              <a:gd name="connsiteX4" fmla="*/ 1679575 w 1682750"/>
              <a:gd name="connsiteY4" fmla="*/ 1076325 h 1076325"/>
              <a:gd name="connsiteX0" fmla="*/ 1679575 w 1682750"/>
              <a:gd name="connsiteY0" fmla="*/ 1082675 h 1082675"/>
              <a:gd name="connsiteX1" fmla="*/ 0 w 1682750"/>
              <a:gd name="connsiteY1" fmla="*/ 6350 h 1082675"/>
              <a:gd name="connsiteX2" fmla="*/ 666750 w 1682750"/>
              <a:gd name="connsiteY2" fmla="*/ 0 h 1082675"/>
              <a:gd name="connsiteX3" fmla="*/ 1682750 w 1682750"/>
              <a:gd name="connsiteY3" fmla="*/ 631825 h 1082675"/>
              <a:gd name="connsiteX4" fmla="*/ 1679575 w 1682750"/>
              <a:gd name="connsiteY4" fmla="*/ 1082675 h 1082675"/>
              <a:gd name="connsiteX0" fmla="*/ 1686718 w 1689893"/>
              <a:gd name="connsiteY0" fmla="*/ 1083469 h 1083469"/>
              <a:gd name="connsiteX1" fmla="*/ 0 w 1689893"/>
              <a:gd name="connsiteY1" fmla="*/ 0 h 1083469"/>
              <a:gd name="connsiteX2" fmla="*/ 673893 w 1689893"/>
              <a:gd name="connsiteY2" fmla="*/ 794 h 1083469"/>
              <a:gd name="connsiteX3" fmla="*/ 1689893 w 1689893"/>
              <a:gd name="connsiteY3" fmla="*/ 632619 h 1083469"/>
              <a:gd name="connsiteX4" fmla="*/ 1686718 w 1689893"/>
              <a:gd name="connsiteY4" fmla="*/ 1083469 h 1083469"/>
              <a:gd name="connsiteX0" fmla="*/ 1686718 w 1689893"/>
              <a:gd name="connsiteY0" fmla="*/ 1085056 h 1085056"/>
              <a:gd name="connsiteX1" fmla="*/ 0 w 1689893"/>
              <a:gd name="connsiteY1" fmla="*/ 1587 h 1085056"/>
              <a:gd name="connsiteX2" fmla="*/ 671512 w 1689893"/>
              <a:gd name="connsiteY2" fmla="*/ 0 h 1085056"/>
              <a:gd name="connsiteX3" fmla="*/ 1689893 w 1689893"/>
              <a:gd name="connsiteY3" fmla="*/ 634206 h 1085056"/>
              <a:gd name="connsiteX4" fmla="*/ 1686718 w 1689893"/>
              <a:gd name="connsiteY4" fmla="*/ 1085056 h 10850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9893" h="1085056">
                <a:moveTo>
                  <a:pt x="1686718" y="1085056"/>
                </a:moveTo>
                <a:lnTo>
                  <a:pt x="0" y="1587"/>
                </a:lnTo>
                <a:lnTo>
                  <a:pt x="671512" y="0"/>
                </a:lnTo>
                <a:lnTo>
                  <a:pt x="1689893" y="634206"/>
                </a:lnTo>
                <a:cubicBezTo>
                  <a:pt x="1687776" y="784489"/>
                  <a:pt x="1688835" y="934773"/>
                  <a:pt x="1686718" y="1085056"/>
                </a:cubicBezTo>
                <a:close/>
              </a:path>
            </a:pathLst>
          </a:custGeom>
          <a:ln>
            <a:solidFill>
              <a:schemeClr val="bg1"/>
            </a:solid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ctr"/>
          <a:lstStyle/>
          <a:p>
            <a:pPr algn="ctr"/>
            <a:endParaRPr lang="en-US"/>
          </a:p>
        </p:txBody>
      </p:sp>
      <p:sp>
        <p:nvSpPr>
          <p:cNvPr id="13" name="TextBox 12">
            <a:extLst>
              <a:ext uri="{FF2B5EF4-FFF2-40B4-BE49-F238E27FC236}">
                <a16:creationId xmlns:a16="http://schemas.microsoft.com/office/drawing/2014/main" id="{BF3A3376-BCF8-F018-D468-164D73EBFEB7}"/>
              </a:ext>
            </a:extLst>
          </p:cNvPr>
          <p:cNvSpPr txBox="1"/>
          <p:nvPr userDrawn="1"/>
        </p:nvSpPr>
        <p:spPr>
          <a:xfrm rot="1937633">
            <a:off x="10945582" y="338067"/>
            <a:ext cx="1241548" cy="276999"/>
          </a:xfrm>
          <a:prstGeom prst="rect">
            <a:avLst/>
          </a:prstGeom>
          <a:noFill/>
        </p:spPr>
        <p:txBody>
          <a:bodyPr wrap="square" lIns="0" tIns="0" rIns="0" bIns="0" rtlCol="0">
            <a:spAutoFit/>
          </a:bodyPr>
          <a:lstStyle/>
          <a:p>
            <a:pPr algn="ctr">
              <a:lnSpc>
                <a:spcPct val="90000"/>
              </a:lnSpc>
            </a:pPr>
            <a:r>
              <a:rPr lang="en-US" sz="1000" b="1">
                <a:solidFill>
                  <a:schemeClr val="bg2"/>
                </a:solidFill>
                <a:latin typeface="Open Sans" pitchFamily="2" charset="0"/>
                <a:ea typeface="Open Sans" pitchFamily="2" charset="0"/>
                <a:cs typeface="Open Sans" pitchFamily="2" charset="0"/>
              </a:rPr>
              <a:t>Remove this slide before presenting</a:t>
            </a:r>
          </a:p>
        </p:txBody>
      </p:sp>
      <p:sp>
        <p:nvSpPr>
          <p:cNvPr id="6" name="Content Placeholder 2">
            <a:extLst>
              <a:ext uri="{FF2B5EF4-FFF2-40B4-BE49-F238E27FC236}">
                <a16:creationId xmlns:a16="http://schemas.microsoft.com/office/drawing/2014/main" id="{8CE418F4-6C03-169C-F552-8B7816919BA2}"/>
              </a:ext>
            </a:extLst>
          </p:cNvPr>
          <p:cNvSpPr txBox="1">
            <a:spLocks/>
          </p:cNvSpPr>
          <p:nvPr userDrawn="1"/>
        </p:nvSpPr>
        <p:spPr>
          <a:xfrm>
            <a:off x="536400" y="4363704"/>
            <a:ext cx="4551557" cy="1034708"/>
          </a:xfrm>
          <a:prstGeom prst="rect">
            <a:avLst/>
          </a:prstGeom>
        </p:spPr>
        <p:txBody>
          <a:bodyPr vert="horz" lIns="0" tIns="45720" rIns="91440" bIns="45720" rtlCol="0">
            <a:noAutofit/>
          </a:bodyPr>
          <a:lstStyle>
            <a:lvl1pPr marL="228600" indent="-228600" algn="l" defTabSz="914400" rtl="0" eaLnBrk="1" latinLnBrk="0" hangingPunct="1">
              <a:lnSpc>
                <a:spcPct val="100000"/>
              </a:lnSpc>
              <a:spcBef>
                <a:spcPts val="1000"/>
              </a:spcBef>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sz="1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12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11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11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b="1" u="sng">
              <a:solidFill>
                <a:schemeClr val="accent2"/>
              </a:solidFill>
            </a:endParaRPr>
          </a:p>
        </p:txBody>
      </p:sp>
    </p:spTree>
    <p:extLst>
      <p:ext uri="{BB962C8B-B14F-4D97-AF65-F5344CB8AC3E}">
        <p14:creationId xmlns:p14="http://schemas.microsoft.com/office/powerpoint/2010/main" val="1806447851"/>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image" Target="../media/image1.svg"/><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image" Target="../media/image2.svg"/><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C23C84F8-F089-8852-30F9-F00AE17FD929}"/>
              </a:ext>
            </a:extLst>
          </p:cNvPr>
          <p:cNvSpPr/>
          <p:nvPr userDrawn="1"/>
        </p:nvSpPr>
        <p:spPr>
          <a:xfrm>
            <a:off x="0" y="0"/>
            <a:ext cx="121920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Graphic 5">
            <a:extLst>
              <a:ext uri="{FF2B5EF4-FFF2-40B4-BE49-F238E27FC236}">
                <a16:creationId xmlns:a16="http://schemas.microsoft.com/office/drawing/2014/main" id="{5F41FB11-37D0-6BCC-3F36-5490967D9546}"/>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63"/>
              </a:ext>
            </a:extLst>
          </a:blip>
          <a:stretch>
            <a:fillRect/>
          </a:stretch>
        </p:blipFill>
        <p:spPr>
          <a:xfrm>
            <a:off x="536400" y="6416478"/>
            <a:ext cx="875682" cy="216514"/>
          </a:xfrm>
          <a:prstGeom prst="rect">
            <a:avLst/>
          </a:prstGeom>
        </p:spPr>
      </p:pic>
      <p:sp>
        <p:nvSpPr>
          <p:cNvPr id="2" name="Title Placeholder 1">
            <a:extLst>
              <a:ext uri="{FF2B5EF4-FFF2-40B4-BE49-F238E27FC236}">
                <a16:creationId xmlns:a16="http://schemas.microsoft.com/office/drawing/2014/main" id="{ECFF6B3A-6B7F-8813-7337-D5CB306C7EB5}"/>
              </a:ext>
            </a:extLst>
          </p:cNvPr>
          <p:cNvSpPr>
            <a:spLocks noGrp="1"/>
          </p:cNvSpPr>
          <p:nvPr>
            <p:ph type="title"/>
          </p:nvPr>
        </p:nvSpPr>
        <p:spPr>
          <a:xfrm>
            <a:off x="536400" y="536857"/>
            <a:ext cx="11119200" cy="870120"/>
          </a:xfrm>
          <a:prstGeom prst="rect">
            <a:avLst/>
          </a:prstGeom>
        </p:spPr>
        <p:txBody>
          <a:bodyPr vert="horz" lIns="0" tIns="0" rIns="0" bIns="0" rtlCol="0" anchor="t" anchorCtr="0">
            <a:noAutofit/>
          </a:bodyPr>
          <a:lstStyle/>
          <a:p>
            <a:r>
              <a:rPr lang="en-US"/>
              <a:t>Click to edit Master title style</a:t>
            </a:r>
          </a:p>
        </p:txBody>
      </p:sp>
      <p:pic>
        <p:nvPicPr>
          <p:cNvPr id="5" name="Graphic 4">
            <a:extLst>
              <a:ext uri="{FF2B5EF4-FFF2-40B4-BE49-F238E27FC236}">
                <a16:creationId xmlns:a16="http://schemas.microsoft.com/office/drawing/2014/main" id="{01421103-BB0A-1E39-E416-D447E482C1EF}"/>
              </a:ext>
            </a:extLst>
          </p:cNvPr>
          <p:cNvPicPr>
            <a:picLocks noChangeAspect="1"/>
          </p:cNvPicPr>
          <p:nvPr userDrawn="1"/>
        </p:nvPicPr>
        <p:blipFill rotWithShape="1">
          <a:blip cstate="screen">
            <a:alphaModFix amt="80000"/>
            <a:extLst>
              <a:ext uri="{28A0092B-C50C-407E-A947-70E740481C1C}">
                <a14:useLocalDpi xmlns:a14="http://schemas.microsoft.com/office/drawing/2010/main"/>
              </a:ext>
              <a:ext uri="{96DAC541-7B7A-43D3-8B79-37D633B846F1}">
                <asvg:svgBlip xmlns:asvg="http://schemas.microsoft.com/office/drawing/2016/SVG/main" r:embed="rId64"/>
              </a:ext>
            </a:extLst>
          </a:blip>
          <a:srcRect t="46999" r="17685" b="1"/>
          <a:stretch/>
        </p:blipFill>
        <p:spPr>
          <a:xfrm>
            <a:off x="8580627" y="0"/>
            <a:ext cx="3611374" cy="1610560"/>
          </a:xfrm>
          <a:prstGeom prst="rect">
            <a:avLst/>
          </a:prstGeom>
        </p:spPr>
      </p:pic>
      <p:sp>
        <p:nvSpPr>
          <p:cNvPr id="3" name="Text Placeholder 2">
            <a:extLst>
              <a:ext uri="{FF2B5EF4-FFF2-40B4-BE49-F238E27FC236}">
                <a16:creationId xmlns:a16="http://schemas.microsoft.com/office/drawing/2014/main" id="{A618C924-297C-3845-9180-84231CE6C812}"/>
              </a:ext>
            </a:extLst>
          </p:cNvPr>
          <p:cNvSpPr>
            <a:spLocks noGrp="1"/>
          </p:cNvSpPr>
          <p:nvPr>
            <p:ph type="body" idx="1"/>
          </p:nvPr>
        </p:nvSpPr>
        <p:spPr>
          <a:xfrm>
            <a:off x="536400" y="1700611"/>
            <a:ext cx="11119200" cy="4476352"/>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a:extLst>
              <a:ext uri="{FF2B5EF4-FFF2-40B4-BE49-F238E27FC236}">
                <a16:creationId xmlns:a16="http://schemas.microsoft.com/office/drawing/2014/main" id="{48583B9B-7633-2E6D-215B-F91434594EE9}"/>
              </a:ext>
            </a:extLst>
          </p:cNvPr>
          <p:cNvSpPr/>
          <p:nvPr userDrawn="1"/>
        </p:nvSpPr>
        <p:spPr>
          <a:xfrm>
            <a:off x="1661885" y="6506130"/>
            <a:ext cx="4572000" cy="144000"/>
          </a:xfrm>
          <a:prstGeom prst="rect">
            <a:avLst/>
          </a:prstGeom>
        </p:spPr>
        <p:txBody>
          <a:bodyPr lIns="0" tIns="0" rIns="0" bIns="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tx1"/>
                </a:solidFill>
                <a:effectLst/>
                <a:uLnTx/>
                <a:uFillTx/>
                <a:latin typeface="Open Sans" pitchFamily="2" charset="0"/>
                <a:ea typeface="Open Sans" pitchFamily="2" charset="0"/>
                <a:cs typeface="Open Sans" pitchFamily="2" charset="0"/>
              </a:rPr>
              <a:t>© Molex, LLC</a:t>
            </a:r>
          </a:p>
        </p:txBody>
      </p:sp>
      <p:sp>
        <p:nvSpPr>
          <p:cNvPr id="9" name="Slide Number Placeholder 3">
            <a:extLst>
              <a:ext uri="{FF2B5EF4-FFF2-40B4-BE49-F238E27FC236}">
                <a16:creationId xmlns:a16="http://schemas.microsoft.com/office/drawing/2014/main" id="{143D7060-6758-1AB4-9D54-CF1EB48DFDBD}"/>
              </a:ext>
            </a:extLst>
          </p:cNvPr>
          <p:cNvSpPr>
            <a:spLocks noGrp="1"/>
          </p:cNvSpPr>
          <p:nvPr>
            <p:ph type="sldNum" sz="quarter" idx="4"/>
          </p:nvPr>
        </p:nvSpPr>
        <p:spPr>
          <a:xfrm>
            <a:off x="8912400" y="6506130"/>
            <a:ext cx="2743200" cy="144000"/>
          </a:xfrm>
          <a:prstGeom prst="rect">
            <a:avLst/>
          </a:prstGeom>
        </p:spPr>
        <p:txBody>
          <a:bodyPr vert="horz" lIns="0" tIns="0" rIns="0" bIns="0" rtlCol="0" anchor="ctr" anchorCtr="0"/>
          <a:lstStyle>
            <a:lvl1pPr algn="r">
              <a:defRPr sz="8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fld id="{ADD6FEE5-4C5E-9B47-B172-13D1EA355656}" type="slidenum">
              <a:rPr lang="en-US" smtClean="0"/>
              <a:pPr/>
              <a:t>‹#›</a:t>
            </a:fld>
            <a:endParaRPr lang="en-US"/>
          </a:p>
        </p:txBody>
      </p:sp>
    </p:spTree>
    <p:extLst>
      <p:ext uri="{BB962C8B-B14F-4D97-AF65-F5344CB8AC3E}">
        <p14:creationId xmlns:p14="http://schemas.microsoft.com/office/powerpoint/2010/main" val="2172044985"/>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 id="2147483677" r:id="rId15"/>
    <p:sldLayoutId id="2147483678" r:id="rId16"/>
    <p:sldLayoutId id="2147483679" r:id="rId17"/>
    <p:sldLayoutId id="2147483680" r:id="rId18"/>
    <p:sldLayoutId id="2147483681" r:id="rId19"/>
    <p:sldLayoutId id="2147483682" r:id="rId20"/>
    <p:sldLayoutId id="2147483683" r:id="rId21"/>
    <p:sldLayoutId id="2147483684" r:id="rId22"/>
    <p:sldLayoutId id="2147483685" r:id="rId23"/>
    <p:sldLayoutId id="2147483686" r:id="rId24"/>
    <p:sldLayoutId id="2147483687" r:id="rId25"/>
    <p:sldLayoutId id="2147483688" r:id="rId26"/>
    <p:sldLayoutId id="2147483689" r:id="rId27"/>
    <p:sldLayoutId id="2147483690" r:id="rId28"/>
    <p:sldLayoutId id="2147483691" r:id="rId29"/>
    <p:sldLayoutId id="2147483692" r:id="rId30"/>
    <p:sldLayoutId id="2147483693" r:id="rId31"/>
    <p:sldLayoutId id="2147483694" r:id="rId32"/>
    <p:sldLayoutId id="2147483695" r:id="rId33"/>
    <p:sldLayoutId id="2147483696" r:id="rId34"/>
    <p:sldLayoutId id="2147483697" r:id="rId35"/>
    <p:sldLayoutId id="2147483698" r:id="rId36"/>
    <p:sldLayoutId id="2147483699" r:id="rId37"/>
    <p:sldLayoutId id="2147483700" r:id="rId38"/>
    <p:sldLayoutId id="2147483701" r:id="rId39"/>
    <p:sldLayoutId id="2147483702" r:id="rId40"/>
    <p:sldLayoutId id="2147483703" r:id="rId41"/>
    <p:sldLayoutId id="2147483704" r:id="rId42"/>
    <p:sldLayoutId id="2147483705" r:id="rId43"/>
    <p:sldLayoutId id="2147483706" r:id="rId44"/>
    <p:sldLayoutId id="2147483707" r:id="rId45"/>
    <p:sldLayoutId id="2147483708" r:id="rId46"/>
    <p:sldLayoutId id="2147483709" r:id="rId47"/>
    <p:sldLayoutId id="2147483710" r:id="rId48"/>
    <p:sldLayoutId id="2147483711" r:id="rId49"/>
    <p:sldLayoutId id="2147483712" r:id="rId50"/>
    <p:sldLayoutId id="2147483713" r:id="rId51"/>
    <p:sldLayoutId id="2147483714" r:id="rId52"/>
    <p:sldLayoutId id="2147483715" r:id="rId53"/>
    <p:sldLayoutId id="2147483716" r:id="rId54"/>
    <p:sldLayoutId id="2147483717" r:id="rId55"/>
    <p:sldLayoutId id="2147483718" r:id="rId56"/>
    <p:sldLayoutId id="2147483719" r:id="rId57"/>
    <p:sldLayoutId id="2147483720" r:id="rId58"/>
    <p:sldLayoutId id="2147483721" r:id="rId59"/>
    <p:sldLayoutId id="2147483722" r:id="rId60"/>
    <p:sldLayoutId id="2147483723" r:id="rId61"/>
  </p:sldLayoutIdLst>
  <p:hf hdr="0" ftr="0" dt="0"/>
  <p:txStyles>
    <p:titleStyle>
      <a:lvl1pPr algn="l" defTabSz="914400" rtl="0" eaLnBrk="1" latinLnBrk="0" hangingPunct="1">
        <a:lnSpc>
          <a:spcPct val="90000"/>
        </a:lnSpc>
        <a:spcBef>
          <a:spcPct val="0"/>
        </a:spcBef>
        <a:buNone/>
        <a:defRPr sz="3200" b="1" kern="1200">
          <a:solidFill>
            <a:schemeClr val="tx1"/>
          </a:solidFill>
          <a:latin typeface="Open Sans" pitchFamily="2" charset="0"/>
          <a:ea typeface="Open Sans" pitchFamily="2" charset="0"/>
          <a:cs typeface="Open Sans" pitchFamily="2" charset="0"/>
        </a:defRPr>
      </a:lvl1pPr>
    </p:titleStyle>
    <p:bodyStyle>
      <a:lvl1pPr marL="177800" indent="-177800" algn="l" defTabSz="914400" rtl="0" eaLnBrk="1" latinLnBrk="0" hangingPunct="1">
        <a:lnSpc>
          <a:spcPct val="100000"/>
        </a:lnSpc>
        <a:spcBef>
          <a:spcPts val="1000"/>
        </a:spcBef>
        <a:buClr>
          <a:schemeClr val="accent1"/>
        </a:buClr>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358775" indent="-177800" algn="l" defTabSz="914400" rtl="0" eaLnBrk="1" latinLnBrk="0" hangingPunct="1">
        <a:lnSpc>
          <a:spcPct val="100000"/>
        </a:lnSpc>
        <a:spcBef>
          <a:spcPts val="500"/>
        </a:spcBef>
        <a:buSzPct val="80000"/>
        <a:buFont typeface="Open Sans" pitchFamily="2" charset="0"/>
        <a:buChar char="–"/>
        <a:defRPr sz="1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539750" indent="-180975" algn="l" defTabSz="914400" rtl="0" eaLnBrk="1" latinLnBrk="0" hangingPunct="1">
        <a:lnSpc>
          <a:spcPct val="100000"/>
        </a:lnSpc>
        <a:spcBef>
          <a:spcPts val="500"/>
        </a:spcBef>
        <a:buSzPct val="80000"/>
        <a:buFont typeface="Open Sans" pitchFamily="2" charset="0"/>
        <a:buChar char="–"/>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717550" indent="-177800" algn="l" defTabSz="914400" rtl="0" eaLnBrk="1" latinLnBrk="0" hangingPunct="1">
        <a:lnSpc>
          <a:spcPct val="100000"/>
        </a:lnSpc>
        <a:spcBef>
          <a:spcPts val="500"/>
        </a:spcBef>
        <a:buSzPct val="80000"/>
        <a:buFont typeface="Open Sans" pitchFamily="2" charset="0"/>
        <a:buChar char="–"/>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898525" indent="-180975" algn="l" defTabSz="914400" rtl="0" eaLnBrk="1" latinLnBrk="0" hangingPunct="1">
        <a:lnSpc>
          <a:spcPct val="100000"/>
        </a:lnSpc>
        <a:spcBef>
          <a:spcPts val="500"/>
        </a:spcBef>
        <a:buSzPct val="80000"/>
        <a:buFont typeface="Open Sans" pitchFamily="2" charset="0"/>
        <a:buChar char="–"/>
        <a:defRPr sz="1000" i="1"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hyperlink" Target="https://www.youtube.com/embed/---cQ5XyXR8?rel=0&amp;showinfo=0&amp;color=white&amp;iv_load_policy=3&amp;enablejsapi=1&amp;autoplay=1" TargetMode="External"/><Relationship Id="rId3" Type="http://schemas.openxmlformats.org/officeDocument/2006/relationships/hyperlink" Target="https://www.youtube.com/embed/viBVvYpK-Qk?rel=0&amp;showinfo=0&amp;color=white&amp;iv_load_policy=3&amp;enablejsapi=1&amp;autoplay=1" TargetMode="External"/><Relationship Id="rId7" Type="http://schemas.openxmlformats.org/officeDocument/2006/relationships/image" Target="../media/image25.png"/><Relationship Id="rId2" Type="http://schemas.openxmlformats.org/officeDocument/2006/relationships/notesSlide" Target="../notesSlides/notesSlide1.xml"/><Relationship Id="rId1" Type="http://schemas.openxmlformats.org/officeDocument/2006/relationships/slideLayout" Target="../slideLayouts/slideLayout14.xml"/><Relationship Id="rId6" Type="http://schemas.openxmlformats.org/officeDocument/2006/relationships/hyperlink" Target="https://www.youtube.com/embed/BngZEhMDRO0?rel=0&amp;showinfo=0&amp;color=white&amp;iv_load_policy=3&amp;enablejsapi=1&amp;autoplay=1" TargetMode="External"/><Relationship Id="rId5" Type="http://schemas.openxmlformats.org/officeDocument/2006/relationships/image" Target="../media/image24.svg"/><Relationship Id="rId10" Type="http://schemas.openxmlformats.org/officeDocument/2006/relationships/image" Target="../media/image27.svg"/><Relationship Id="rId4" Type="http://schemas.openxmlformats.org/officeDocument/2006/relationships/image" Target="../media/image23.png"/><Relationship Id="rId9"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Group 22">
            <a:extLst>
              <a:ext uri="{FF2B5EF4-FFF2-40B4-BE49-F238E27FC236}">
                <a16:creationId xmlns:a16="http://schemas.microsoft.com/office/drawing/2014/main" id="{6D507424-A696-6E94-50D0-C1504A60BF24}"/>
              </a:ext>
            </a:extLst>
          </p:cNvPr>
          <p:cNvGrpSpPr>
            <a:grpSpLocks noChangeAspect="1"/>
          </p:cNvGrpSpPr>
          <p:nvPr/>
        </p:nvGrpSpPr>
        <p:grpSpPr>
          <a:xfrm>
            <a:off x="8340464" y="2513596"/>
            <a:ext cx="3017520" cy="1591057"/>
            <a:chOff x="8288120" y="2037572"/>
            <a:chExt cx="3565799" cy="1880150"/>
          </a:xfrm>
        </p:grpSpPr>
        <p:pic>
          <p:nvPicPr>
            <p:cNvPr id="24" name="Picture 23">
              <a:hlinkClick r:id="rId3"/>
              <a:extLst>
                <a:ext uri="{FF2B5EF4-FFF2-40B4-BE49-F238E27FC236}">
                  <a16:creationId xmlns:a16="http://schemas.microsoft.com/office/drawing/2014/main" id="{3DEE7B53-B146-4AF7-457C-41C264D6BB00}"/>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288120" y="2037572"/>
              <a:ext cx="3565799" cy="1880150"/>
            </a:xfrm>
            <a:prstGeom prst="rect">
              <a:avLst/>
            </a:prstGeom>
          </p:spPr>
        </p:pic>
        <p:pic>
          <p:nvPicPr>
            <p:cNvPr id="25" name="Graphic 24">
              <a:hlinkClick r:id="rId3"/>
              <a:extLst>
                <a:ext uri="{FF2B5EF4-FFF2-40B4-BE49-F238E27FC236}">
                  <a16:creationId xmlns:a16="http://schemas.microsoft.com/office/drawing/2014/main" id="{DE42F986-449E-595D-54C2-32C597E341DE}"/>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9715590" y="2643846"/>
              <a:ext cx="710859" cy="793215"/>
            </a:xfrm>
            <a:prstGeom prst="rect">
              <a:avLst/>
            </a:prstGeom>
          </p:spPr>
        </p:pic>
      </p:grpSp>
      <p:grpSp>
        <p:nvGrpSpPr>
          <p:cNvPr id="17" name="Group 16">
            <a:extLst>
              <a:ext uri="{FF2B5EF4-FFF2-40B4-BE49-F238E27FC236}">
                <a16:creationId xmlns:a16="http://schemas.microsoft.com/office/drawing/2014/main" id="{B4DB5D7F-CABE-6972-2785-D84D122420D8}"/>
              </a:ext>
            </a:extLst>
          </p:cNvPr>
          <p:cNvGrpSpPr/>
          <p:nvPr/>
        </p:nvGrpSpPr>
        <p:grpSpPr>
          <a:xfrm>
            <a:off x="809529" y="2513596"/>
            <a:ext cx="3017520" cy="1595573"/>
            <a:chOff x="371643" y="2037572"/>
            <a:chExt cx="3565799" cy="1898504"/>
          </a:xfrm>
        </p:grpSpPr>
        <p:pic>
          <p:nvPicPr>
            <p:cNvPr id="18" name="Picture 17">
              <a:hlinkClick r:id="rId6"/>
              <a:extLst>
                <a:ext uri="{FF2B5EF4-FFF2-40B4-BE49-F238E27FC236}">
                  <a16:creationId xmlns:a16="http://schemas.microsoft.com/office/drawing/2014/main" id="{6C27E632-3EB0-4612-D325-08D17F85DF95}"/>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371643" y="2037572"/>
              <a:ext cx="3565799" cy="1898504"/>
            </a:xfrm>
            <a:prstGeom prst="rect">
              <a:avLst/>
            </a:prstGeom>
          </p:spPr>
        </p:pic>
        <p:pic>
          <p:nvPicPr>
            <p:cNvPr id="19" name="Graphic 18">
              <a:hlinkClick r:id="rId6"/>
              <a:extLst>
                <a:ext uri="{FF2B5EF4-FFF2-40B4-BE49-F238E27FC236}">
                  <a16:creationId xmlns:a16="http://schemas.microsoft.com/office/drawing/2014/main" id="{774B821A-3532-E410-7CC2-D73903406127}"/>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799114" y="2643846"/>
              <a:ext cx="710859" cy="793215"/>
            </a:xfrm>
            <a:prstGeom prst="rect">
              <a:avLst/>
            </a:prstGeom>
          </p:spPr>
        </p:pic>
      </p:grpSp>
      <p:grpSp>
        <p:nvGrpSpPr>
          <p:cNvPr id="20" name="Group 19">
            <a:extLst>
              <a:ext uri="{FF2B5EF4-FFF2-40B4-BE49-F238E27FC236}">
                <a16:creationId xmlns:a16="http://schemas.microsoft.com/office/drawing/2014/main" id="{52823ADC-0313-E6AE-1787-088556AF0863}"/>
              </a:ext>
            </a:extLst>
          </p:cNvPr>
          <p:cNvGrpSpPr>
            <a:grpSpLocks noChangeAspect="1"/>
          </p:cNvGrpSpPr>
          <p:nvPr/>
        </p:nvGrpSpPr>
        <p:grpSpPr>
          <a:xfrm>
            <a:off x="4564909" y="2513597"/>
            <a:ext cx="3017520" cy="1600758"/>
            <a:chOff x="4329882" y="2037573"/>
            <a:chExt cx="3565799" cy="1891805"/>
          </a:xfrm>
        </p:grpSpPr>
        <p:pic>
          <p:nvPicPr>
            <p:cNvPr id="21" name="Picture 20">
              <a:hlinkClick r:id="rId8"/>
              <a:extLst>
                <a:ext uri="{FF2B5EF4-FFF2-40B4-BE49-F238E27FC236}">
                  <a16:creationId xmlns:a16="http://schemas.microsoft.com/office/drawing/2014/main" id="{A92ACB92-C34F-D9F2-FA89-D478DEF91283}"/>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4329882" y="2037573"/>
              <a:ext cx="3565799" cy="1891805"/>
            </a:xfrm>
            <a:prstGeom prst="rect">
              <a:avLst/>
            </a:prstGeom>
          </p:spPr>
        </p:pic>
        <p:pic>
          <p:nvPicPr>
            <p:cNvPr id="22" name="Graphic 21">
              <a:hlinkClick r:id="rId8"/>
              <a:extLst>
                <a:ext uri="{FF2B5EF4-FFF2-40B4-BE49-F238E27FC236}">
                  <a16:creationId xmlns:a16="http://schemas.microsoft.com/office/drawing/2014/main" id="{D1452F6A-B4D6-DCFE-2134-9388F1199CB1}"/>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5757352" y="2643846"/>
              <a:ext cx="710859" cy="793215"/>
            </a:xfrm>
            <a:prstGeom prst="rect">
              <a:avLst/>
            </a:prstGeom>
          </p:spPr>
        </p:pic>
      </p:grpSp>
      <p:sp>
        <p:nvSpPr>
          <p:cNvPr id="3" name="Slide Number Placeholder 2">
            <a:extLst>
              <a:ext uri="{FF2B5EF4-FFF2-40B4-BE49-F238E27FC236}">
                <a16:creationId xmlns:a16="http://schemas.microsoft.com/office/drawing/2014/main" id="{D325C1C3-4876-717B-6749-9FD545C071D4}"/>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DD6FEE5-4C5E-9B47-B172-13D1EA355656}" type="slidenum">
              <a:rPr kumimoji="0" lang="en-US" sz="800" b="0" i="0" u="none" strike="noStrike" kern="1200" cap="none" spc="0" normalizeH="0" baseline="0" noProof="0" smtClean="0">
                <a:ln>
                  <a:noFill/>
                </a:ln>
                <a:solidFill>
                  <a:srgbClr val="0D1328"/>
                </a:solidFill>
                <a:effectLst/>
                <a:uLnTx/>
                <a:uFillTx/>
                <a:latin typeface="Open Sans" panose="020B0606030504020204" pitchFamily="34" charset="0"/>
                <a:ea typeface="Open Sans" panose="020B0606030504020204" pitchFamily="34" charset="0"/>
                <a:cs typeface="Open Sans" panose="020B0606030504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800" b="0" i="0" u="none" strike="noStrike" kern="1200" cap="none" spc="0" normalizeH="0" baseline="0" noProof="0">
              <a:ln>
                <a:noFill/>
              </a:ln>
              <a:solidFill>
                <a:srgbClr val="0D1328"/>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6" name="Content Placeholder 5">
            <a:extLst>
              <a:ext uri="{FF2B5EF4-FFF2-40B4-BE49-F238E27FC236}">
                <a16:creationId xmlns:a16="http://schemas.microsoft.com/office/drawing/2014/main" id="{94394C48-409B-9CC0-6FE1-D2954693247D}"/>
              </a:ext>
            </a:extLst>
          </p:cNvPr>
          <p:cNvSpPr>
            <a:spLocks noGrp="1"/>
          </p:cNvSpPr>
          <p:nvPr>
            <p:ph sz="half" idx="4294967295"/>
          </p:nvPr>
        </p:nvSpPr>
        <p:spPr>
          <a:xfrm>
            <a:off x="809529" y="5039444"/>
            <a:ext cx="3563938" cy="1172169"/>
          </a:xfrm>
        </p:spPr>
        <p:txBody>
          <a:bodyPr/>
          <a:lstStyle/>
          <a:p>
            <a:pPr marL="0" indent="0">
              <a:buNone/>
            </a:pPr>
            <a:r>
              <a:rPr lang="en-US" sz="1200" b="0" i="0">
                <a:effectLst/>
                <a:latin typeface="Open Sans" panose="020B0606030504020204" pitchFamily="34" charset="0"/>
              </a:rPr>
              <a:t>Smart wearables enabled by Molex micro connectors keep a constant pulse on critical health stats—so people stay well and active.</a:t>
            </a:r>
          </a:p>
        </p:txBody>
      </p:sp>
      <p:sp>
        <p:nvSpPr>
          <p:cNvPr id="2" name="Content Placeholder 1">
            <a:extLst>
              <a:ext uri="{FF2B5EF4-FFF2-40B4-BE49-F238E27FC236}">
                <a16:creationId xmlns:a16="http://schemas.microsoft.com/office/drawing/2014/main" id="{FDC8F674-010A-9536-F900-ED2E22E4E835}"/>
              </a:ext>
            </a:extLst>
          </p:cNvPr>
          <p:cNvSpPr>
            <a:spLocks noGrp="1"/>
          </p:cNvSpPr>
          <p:nvPr>
            <p:ph sz="half" idx="4294967295"/>
          </p:nvPr>
        </p:nvSpPr>
        <p:spPr>
          <a:xfrm>
            <a:off x="4564908" y="5039444"/>
            <a:ext cx="3124159" cy="1172169"/>
          </a:xfrm>
        </p:spPr>
        <p:txBody>
          <a:bodyPr vert="horz" lIns="0" tIns="0" rIns="0" bIns="0" rtlCol="0" anchor="t">
            <a:noAutofit/>
          </a:bodyPr>
          <a:lstStyle/>
          <a:p>
            <a:pPr marL="0" indent="0">
              <a:buNone/>
            </a:pPr>
            <a:r>
              <a:rPr lang="en-US" sz="1200" b="0" i="0">
                <a:effectLst/>
                <a:latin typeface="Open Sans"/>
                <a:ea typeface="Open Sans"/>
                <a:cs typeface="Open Sans"/>
              </a:rPr>
              <a:t>What’s around the corner? No need to worry about a cyclist ahead because the car already knows</a:t>
            </a:r>
            <a:r>
              <a:rPr lang="en-US" sz="1200">
                <a:latin typeface="Open Sans"/>
                <a:ea typeface="Open Sans"/>
                <a:cs typeface="Open Sans"/>
              </a:rPr>
              <a:t>—</a:t>
            </a:r>
            <a:r>
              <a:rPr lang="en-US" sz="1200" b="0" i="0">
                <a:effectLst/>
                <a:latin typeface="Open Sans"/>
                <a:ea typeface="Open Sans"/>
                <a:cs typeface="Open Sans"/>
              </a:rPr>
              <a:t>Molex-enabled V2X technology makes it possible.</a:t>
            </a:r>
          </a:p>
          <a:p>
            <a:pPr marL="0" indent="0">
              <a:buNone/>
            </a:pPr>
            <a:endParaRPr lang="en-US" sz="1200"/>
          </a:p>
        </p:txBody>
      </p:sp>
      <p:sp>
        <p:nvSpPr>
          <p:cNvPr id="4" name="Text Placeholder 3">
            <a:extLst>
              <a:ext uri="{FF2B5EF4-FFF2-40B4-BE49-F238E27FC236}">
                <a16:creationId xmlns:a16="http://schemas.microsoft.com/office/drawing/2014/main" id="{018B6E90-9FCF-816D-81AD-20AC23F8A307}"/>
              </a:ext>
            </a:extLst>
          </p:cNvPr>
          <p:cNvSpPr>
            <a:spLocks noGrp="1"/>
          </p:cNvSpPr>
          <p:nvPr>
            <p:ph type="body" sz="quarter" idx="4294967295"/>
          </p:nvPr>
        </p:nvSpPr>
        <p:spPr>
          <a:xfrm>
            <a:off x="809529" y="4594944"/>
            <a:ext cx="3563938" cy="365125"/>
          </a:xfrm>
        </p:spPr>
        <p:txBody>
          <a:bodyPr/>
          <a:lstStyle/>
          <a:p>
            <a:pPr marL="0" indent="0">
              <a:buNone/>
            </a:pPr>
            <a:r>
              <a:rPr lang="en-US" sz="1400" b="1" i="0">
                <a:solidFill>
                  <a:schemeClr val="accent4"/>
                </a:solidFill>
                <a:effectLst/>
                <a:latin typeface="Open Sans" panose="020B0606030504020204" pitchFamily="34" charset="0"/>
              </a:rPr>
              <a:t>ENRICHING EVERYDAY LIFE</a:t>
            </a:r>
            <a:endParaRPr lang="en-US">
              <a:solidFill>
                <a:schemeClr val="accent4"/>
              </a:solidFill>
            </a:endParaRPr>
          </a:p>
        </p:txBody>
      </p:sp>
      <p:sp>
        <p:nvSpPr>
          <p:cNvPr id="8" name="Text Placeholder 7">
            <a:extLst>
              <a:ext uri="{FF2B5EF4-FFF2-40B4-BE49-F238E27FC236}">
                <a16:creationId xmlns:a16="http://schemas.microsoft.com/office/drawing/2014/main" id="{A8660281-054A-D412-15FC-B8AB4370D753}"/>
              </a:ext>
            </a:extLst>
          </p:cNvPr>
          <p:cNvSpPr>
            <a:spLocks noGrp="1"/>
          </p:cNvSpPr>
          <p:nvPr>
            <p:ph type="body" sz="quarter" idx="4294967295"/>
          </p:nvPr>
        </p:nvSpPr>
        <p:spPr>
          <a:xfrm>
            <a:off x="4564909" y="4594944"/>
            <a:ext cx="3563938" cy="365125"/>
          </a:xfrm>
        </p:spPr>
        <p:txBody>
          <a:bodyPr/>
          <a:lstStyle/>
          <a:p>
            <a:pPr marL="0" indent="0">
              <a:buNone/>
            </a:pPr>
            <a:r>
              <a:rPr lang="en-US" sz="1400" b="1" i="0">
                <a:solidFill>
                  <a:schemeClr val="accent4"/>
                </a:solidFill>
                <a:effectLst/>
                <a:latin typeface="Open Sans" panose="020B0606030504020204" pitchFamily="34" charset="0"/>
              </a:rPr>
              <a:t>CREATING A SAFER FUTURE</a:t>
            </a:r>
          </a:p>
        </p:txBody>
      </p:sp>
      <p:sp>
        <p:nvSpPr>
          <p:cNvPr id="9" name="Content Placeholder 8">
            <a:extLst>
              <a:ext uri="{FF2B5EF4-FFF2-40B4-BE49-F238E27FC236}">
                <a16:creationId xmlns:a16="http://schemas.microsoft.com/office/drawing/2014/main" id="{17E62388-3762-7073-9E16-39C42432AFD9}"/>
              </a:ext>
            </a:extLst>
          </p:cNvPr>
          <p:cNvSpPr>
            <a:spLocks noGrp="1"/>
          </p:cNvSpPr>
          <p:nvPr>
            <p:ph sz="half" idx="4294967295"/>
          </p:nvPr>
        </p:nvSpPr>
        <p:spPr>
          <a:xfrm>
            <a:off x="8067334" y="5039444"/>
            <a:ext cx="3217912" cy="1172169"/>
          </a:xfrm>
        </p:spPr>
        <p:txBody>
          <a:bodyPr vert="horz" lIns="0" tIns="0" rIns="0" bIns="0" rtlCol="0" anchor="t">
            <a:noAutofit/>
          </a:bodyPr>
          <a:lstStyle/>
          <a:p>
            <a:pPr marL="0" indent="0">
              <a:buNone/>
            </a:pPr>
            <a:r>
              <a:rPr lang="en-US" sz="1200" b="0" i="0">
                <a:effectLst/>
                <a:latin typeface="Open Sans"/>
                <a:ea typeface="Open Sans"/>
                <a:cs typeface="Open Sans"/>
              </a:rPr>
              <a:t>She’s hearing her mother’s voice for the very first time</a:t>
            </a:r>
            <a:r>
              <a:rPr lang="en-US" sz="1200">
                <a:latin typeface="Open Sans"/>
                <a:ea typeface="Open Sans"/>
                <a:cs typeface="Open Sans"/>
              </a:rPr>
              <a:t>—</a:t>
            </a:r>
            <a:r>
              <a:rPr lang="en-US" sz="1200" b="0" i="0">
                <a:effectLst/>
                <a:latin typeface="Open Sans"/>
                <a:ea typeface="Open Sans"/>
                <a:cs typeface="Open Sans"/>
              </a:rPr>
              <a:t>thanks to a special implant made with Molex components. </a:t>
            </a:r>
          </a:p>
          <a:p>
            <a:pPr marL="0" indent="0">
              <a:buNone/>
            </a:pPr>
            <a:endParaRPr lang="en-US" sz="1200"/>
          </a:p>
        </p:txBody>
      </p:sp>
      <p:sp>
        <p:nvSpPr>
          <p:cNvPr id="10" name="Text Placeholder 9">
            <a:extLst>
              <a:ext uri="{FF2B5EF4-FFF2-40B4-BE49-F238E27FC236}">
                <a16:creationId xmlns:a16="http://schemas.microsoft.com/office/drawing/2014/main" id="{62E882ED-AFC0-B7DB-7B43-3134BA47C401}"/>
              </a:ext>
            </a:extLst>
          </p:cNvPr>
          <p:cNvSpPr>
            <a:spLocks noGrp="1"/>
          </p:cNvSpPr>
          <p:nvPr>
            <p:ph type="body" sz="quarter" idx="4294967295"/>
          </p:nvPr>
        </p:nvSpPr>
        <p:spPr>
          <a:xfrm>
            <a:off x="8067333" y="4594944"/>
            <a:ext cx="3563937" cy="365125"/>
          </a:xfrm>
        </p:spPr>
        <p:txBody>
          <a:bodyPr/>
          <a:lstStyle/>
          <a:p>
            <a:pPr marL="0" indent="0">
              <a:buNone/>
            </a:pPr>
            <a:r>
              <a:rPr lang="en-US" sz="1400" b="1" i="0">
                <a:solidFill>
                  <a:schemeClr val="accent4"/>
                </a:solidFill>
                <a:effectLst/>
                <a:latin typeface="Open Sans" panose="020B0606030504020204" pitchFamily="34" charset="0"/>
              </a:rPr>
              <a:t>HELPING MAKE EVERY DAY A MIRACLE</a:t>
            </a:r>
          </a:p>
        </p:txBody>
      </p:sp>
      <p:pic>
        <p:nvPicPr>
          <p:cNvPr id="12" name="Graphic 11">
            <a:extLst>
              <a:ext uri="{FF2B5EF4-FFF2-40B4-BE49-F238E27FC236}">
                <a16:creationId xmlns:a16="http://schemas.microsoft.com/office/drawing/2014/main" id="{74A1C901-7587-4B96-CE3C-A6E75C54946B}"/>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2563891" y="498598"/>
            <a:ext cx="7064217" cy="771380"/>
          </a:xfrm>
          <a:prstGeom prst="rect">
            <a:avLst/>
          </a:prstGeom>
        </p:spPr>
      </p:pic>
      <p:sp>
        <p:nvSpPr>
          <p:cNvPr id="5" name="Rectangle 4">
            <a:extLst>
              <a:ext uri="{FF2B5EF4-FFF2-40B4-BE49-F238E27FC236}">
                <a16:creationId xmlns:a16="http://schemas.microsoft.com/office/drawing/2014/main" id="{175FA888-8895-845B-0E91-9D0A1FAA0199}"/>
              </a:ext>
            </a:extLst>
          </p:cNvPr>
          <p:cNvSpPr/>
          <p:nvPr/>
        </p:nvSpPr>
        <p:spPr>
          <a:xfrm>
            <a:off x="8067333" y="2272592"/>
            <a:ext cx="3563781" cy="2075688"/>
          </a:xfrm>
          <a:prstGeom prst="rect">
            <a:avLst/>
          </a:prstGeom>
          <a:noFill/>
          <a:ln w="952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 name="Rectangle 6">
            <a:extLst>
              <a:ext uri="{FF2B5EF4-FFF2-40B4-BE49-F238E27FC236}">
                <a16:creationId xmlns:a16="http://schemas.microsoft.com/office/drawing/2014/main" id="{0E5B5846-82C2-8C02-31C4-A113248AD82C}"/>
              </a:ext>
            </a:extLst>
          </p:cNvPr>
          <p:cNvSpPr/>
          <p:nvPr/>
        </p:nvSpPr>
        <p:spPr>
          <a:xfrm>
            <a:off x="4311953" y="2272592"/>
            <a:ext cx="3563781" cy="2075688"/>
          </a:xfrm>
          <a:prstGeom prst="rect">
            <a:avLst/>
          </a:prstGeom>
          <a:noFill/>
          <a:ln w="952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1" name="Rectangle 10">
            <a:extLst>
              <a:ext uri="{FF2B5EF4-FFF2-40B4-BE49-F238E27FC236}">
                <a16:creationId xmlns:a16="http://schemas.microsoft.com/office/drawing/2014/main" id="{B96C1E2E-2E6D-EA55-57CC-94014757500B}"/>
              </a:ext>
            </a:extLst>
          </p:cNvPr>
          <p:cNvSpPr/>
          <p:nvPr/>
        </p:nvSpPr>
        <p:spPr>
          <a:xfrm>
            <a:off x="541875" y="2272592"/>
            <a:ext cx="3563781" cy="2075688"/>
          </a:xfrm>
          <a:prstGeom prst="rect">
            <a:avLst/>
          </a:prstGeom>
          <a:noFill/>
          <a:ln w="952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4" name="Title 3">
            <a:extLst>
              <a:ext uri="{FF2B5EF4-FFF2-40B4-BE49-F238E27FC236}">
                <a16:creationId xmlns:a16="http://schemas.microsoft.com/office/drawing/2014/main" id="{95317053-E877-F9DC-725B-746C487E0A34}"/>
              </a:ext>
            </a:extLst>
          </p:cNvPr>
          <p:cNvSpPr txBox="1">
            <a:spLocks/>
          </p:cNvSpPr>
          <p:nvPr/>
        </p:nvSpPr>
        <p:spPr>
          <a:xfrm>
            <a:off x="1016248" y="1567326"/>
            <a:ext cx="10159502" cy="526879"/>
          </a:xfrm>
          <a:prstGeom prst="rect">
            <a:avLst/>
          </a:prstGeom>
        </p:spPr>
        <p:txBody>
          <a:bodyPr/>
          <a:lstStyle>
            <a:lvl1pPr algn="l" defTabSz="914400" rtl="0" eaLnBrk="1" latinLnBrk="0" hangingPunct="1">
              <a:lnSpc>
                <a:spcPct val="90000"/>
              </a:lnSpc>
              <a:spcBef>
                <a:spcPct val="0"/>
              </a:spcBef>
              <a:buNone/>
              <a:defRPr sz="3200" b="1" kern="1200">
                <a:solidFill>
                  <a:schemeClr val="tx1"/>
                </a:solidFill>
                <a:latin typeface="Open Sans" pitchFamily="2" charset="0"/>
                <a:ea typeface="Open Sans" pitchFamily="2" charset="0"/>
                <a:cs typeface="Open Sans" pitchFamily="2"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1200" b="0" i="0" u="none" strike="noStrike" kern="1200" cap="none" spc="0" normalizeH="0" baseline="0" noProof="0">
                <a:ln>
                  <a:noFill/>
                </a:ln>
                <a:solidFill>
                  <a:srgbClr val="0D1328"/>
                </a:solidFill>
                <a:effectLst/>
                <a:uLnTx/>
                <a:uFillTx/>
                <a:latin typeface="Open Sans" pitchFamily="2" charset="0"/>
                <a:ea typeface="Open Sans" pitchFamily="2" charset="0"/>
                <a:cs typeface="Open Sans" pitchFamily="2" charset="0"/>
              </a:rPr>
              <a:t>We believe in the transformative power of creating connections. We use innovation, engineering excellence, commitment to quality and reliability and superior customer experience to improve communication, elevate experiences, and engage and inspire people everywhere.</a:t>
            </a:r>
          </a:p>
        </p:txBody>
      </p:sp>
    </p:spTree>
    <p:extLst>
      <p:ext uri="{BB962C8B-B14F-4D97-AF65-F5344CB8AC3E}">
        <p14:creationId xmlns:p14="http://schemas.microsoft.com/office/powerpoint/2010/main" val="3687163406"/>
      </p:ext>
    </p:extLst>
  </p:cSld>
  <p:clrMapOvr>
    <a:masterClrMapping/>
  </p:clrMapOvr>
</p:sld>
</file>

<file path=ppt/theme/theme1.xml><?xml version="1.0" encoding="utf-8"?>
<a:theme xmlns:a="http://schemas.openxmlformats.org/drawingml/2006/main" name="Molex_Light">
  <a:themeElements>
    <a:clrScheme name="Custom 1">
      <a:dk1>
        <a:srgbClr val="0D1328"/>
      </a:dk1>
      <a:lt1>
        <a:srgbClr val="FFFFFF"/>
      </a:lt1>
      <a:dk2>
        <a:srgbClr val="597E92"/>
      </a:dk2>
      <a:lt2>
        <a:srgbClr val="F5F5F5"/>
      </a:lt2>
      <a:accent1>
        <a:srgbClr val="EA0437"/>
      </a:accent1>
      <a:accent2>
        <a:srgbClr val="63C7B7"/>
      </a:accent2>
      <a:accent3>
        <a:srgbClr val="00577B"/>
      </a:accent3>
      <a:accent4>
        <a:srgbClr val="0099D8"/>
      </a:accent4>
      <a:accent5>
        <a:srgbClr val="FBDA03"/>
      </a:accent5>
      <a:accent6>
        <a:srgbClr val="5A7E91"/>
      </a:accent6>
      <a:hlink>
        <a:srgbClr val="0099D7"/>
      </a:hlink>
      <a:folHlink>
        <a:srgbClr val="62C7B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lIns="108000" tIns="108000" rIns="108000" bIns="108000"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lgn="l">
          <a:defRPr sz="1600" dirty="0" err="1" smtClean="0">
            <a:latin typeface="Open Sans" pitchFamily="2" charset="0"/>
            <a:ea typeface="Open Sans" pitchFamily="2" charset="0"/>
            <a:cs typeface="Open Sans" pitchFamily="2"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126</Words>
  <Application>Microsoft Office PowerPoint</Application>
  <PresentationFormat>Widescreen</PresentationFormat>
  <Paragraphs>10</Paragraphs>
  <Slides>1</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vt:i4>
      </vt:variant>
    </vt:vector>
  </HeadingPairs>
  <TitlesOfParts>
    <vt:vector size="9" baseType="lpstr">
      <vt:lpstr>Aptos</vt:lpstr>
      <vt:lpstr>Arial</vt:lpstr>
      <vt:lpstr>Calibri</vt:lpstr>
      <vt:lpstr>Open Sans</vt:lpstr>
      <vt:lpstr>Open Sans ExtraBold</vt:lpstr>
      <vt:lpstr>Open Sans Light</vt:lpstr>
      <vt:lpstr>Open Sans SemiBold</vt:lpstr>
      <vt:lpstr>Molex_Light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Bhakte, Nitin</dc:creator>
  <cp:lastModifiedBy>Bhakte, Nitin</cp:lastModifiedBy>
  <cp:revision>1</cp:revision>
  <dcterms:created xsi:type="dcterms:W3CDTF">2026-08-14T09:04:02Z</dcterms:created>
  <dcterms:modified xsi:type="dcterms:W3CDTF">2026-08-14T09:05:28Z</dcterms:modified>
</cp:coreProperties>
</file>