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1330" r:id="rId2"/>
    <p:sldId id="1461" r:id="rId3"/>
    <p:sldId id="1495" r:id="rId4"/>
    <p:sldId id="1445" r:id="rId5"/>
    <p:sldId id="1496" r:id="rId6"/>
    <p:sldId id="1450" r:id="rId7"/>
    <p:sldId id="1456" r:id="rId8"/>
    <p:sldId id="1455" r:id="rId9"/>
    <p:sldId id="1463" r:id="rId10"/>
    <p:sldId id="1452" r:id="rId11"/>
    <p:sldId id="1492" r:id="rId12"/>
    <p:sldId id="1485" r:id="rId13"/>
    <p:sldId id="1486" r:id="rId14"/>
    <p:sldId id="1487" r:id="rId15"/>
    <p:sldId id="1478" r:id="rId16"/>
    <p:sldId id="1479" r:id="rId17"/>
    <p:sldId id="1480" r:id="rId18"/>
    <p:sldId id="1481" r:id="rId19"/>
    <p:sldId id="1484" r:id="rId20"/>
    <p:sldId id="1482" r:id="rId21"/>
    <p:sldId id="1494" r:id="rId22"/>
    <p:sldId id="1469" r:id="rId23"/>
    <p:sldId id="1464" r:id="rId24"/>
    <p:sldId id="1467" r:id="rId25"/>
    <p:sldId id="1383" r:id="rId26"/>
    <p:sldId id="1421" r:id="rId27"/>
    <p:sldId id="1407" r:id="rId28"/>
    <p:sldId id="146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3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Priyanka Shah" initials="PS" lastIdx="3" clrIdx="1">
    <p:extLst>
      <p:ext uri="{19B8F6BF-5375-455C-9EA6-DF929625EA0E}">
        <p15:presenceInfo xmlns:p15="http://schemas.microsoft.com/office/powerpoint/2012/main" userId="eca4df5adbefc2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FF8A25"/>
    <a:srgbClr val="A6D0F6"/>
    <a:srgbClr val="A1CA8F"/>
    <a:srgbClr val="E4EEFF"/>
    <a:srgbClr val="C3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5" autoAdjust="0"/>
    <p:restoredTop sz="94343"/>
  </p:normalViewPr>
  <p:slideViewPr>
    <p:cSldViewPr snapToGrid="0" snapToObjects="1">
      <p:cViewPr varScale="1">
        <p:scale>
          <a:sx n="65" d="100"/>
          <a:sy n="65" d="100"/>
        </p:scale>
        <p:origin x="8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3869C-C477-324E-BF23-6E1BFE7AB701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B0EE0AA-F0D6-B840-BC5C-7C779029D3A7}">
      <dgm:prSet phldrT="[Text]" phldr="1"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729A5B16-C126-4548-A4E1-1DD843C2CBA1}" type="parTrans" cxnId="{B38874D1-1C88-9A49-9A88-B68277D85DB6}">
      <dgm:prSet/>
      <dgm:spPr/>
      <dgm:t>
        <a:bodyPr/>
        <a:lstStyle/>
        <a:p>
          <a:endParaRPr lang="en-GB"/>
        </a:p>
      </dgm:t>
    </dgm:pt>
    <dgm:pt modelId="{4402C768-C3D8-E147-B6B1-ABFF27336972}" type="sibTrans" cxnId="{B38874D1-1C88-9A49-9A88-B68277D85DB6}">
      <dgm:prSet/>
      <dgm:spPr>
        <a:ln>
          <a:solidFill>
            <a:schemeClr val="accent1">
              <a:shade val="6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en-GB"/>
        </a:p>
      </dgm:t>
    </dgm:pt>
    <dgm:pt modelId="{88440CD3-1738-CB4B-A282-2EC673923E9E}">
      <dgm:prSet phldrT="[Text]" phldr="1"/>
      <dgm:spPr>
        <a:noFill/>
        <a:ln>
          <a:noFill/>
        </a:ln>
      </dgm:spPr>
      <dgm:t>
        <a:bodyPr/>
        <a:lstStyle/>
        <a:p>
          <a:endParaRPr lang="en-GB" dirty="0"/>
        </a:p>
      </dgm:t>
    </dgm:pt>
    <dgm:pt modelId="{A8A77A68-A883-AD4F-B330-15B49E329409}" type="parTrans" cxnId="{F149A238-7F79-C549-BA66-BDAB684EFC0D}">
      <dgm:prSet/>
      <dgm:spPr/>
      <dgm:t>
        <a:bodyPr/>
        <a:lstStyle/>
        <a:p>
          <a:endParaRPr lang="en-GB"/>
        </a:p>
      </dgm:t>
    </dgm:pt>
    <dgm:pt modelId="{FDF60120-11C0-7044-A4A0-1A8DC315657E}" type="sibTrans" cxnId="{F149A238-7F79-C549-BA66-BDAB684EFC0D}">
      <dgm:prSet/>
      <dgm:spPr/>
      <dgm:t>
        <a:bodyPr/>
        <a:lstStyle/>
        <a:p>
          <a:endParaRPr lang="en-GB"/>
        </a:p>
      </dgm:t>
    </dgm:pt>
    <dgm:pt modelId="{14B9D57F-36D8-E145-B7A4-22AF973A8ACB}">
      <dgm:prSet phldrT="[Text]" phldr="1"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B5C7AA0F-44FA-FD45-849B-BF3F3D68F968}" type="parTrans" cxnId="{DE35BC57-229B-1E49-B399-661E4452D65C}">
      <dgm:prSet/>
      <dgm:spPr/>
      <dgm:t>
        <a:bodyPr/>
        <a:lstStyle/>
        <a:p>
          <a:endParaRPr lang="en-GB"/>
        </a:p>
      </dgm:t>
    </dgm:pt>
    <dgm:pt modelId="{917BA723-3038-274A-AC37-EA172572043A}" type="sibTrans" cxnId="{DE35BC57-229B-1E49-B399-661E4452D65C}">
      <dgm:prSet/>
      <dgm:spPr/>
      <dgm:t>
        <a:bodyPr/>
        <a:lstStyle/>
        <a:p>
          <a:endParaRPr lang="en-GB"/>
        </a:p>
      </dgm:t>
    </dgm:pt>
    <dgm:pt modelId="{AF04C945-A25C-074D-8549-69984AB7A845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217EE135-3F2F-6A45-84D2-4C89ECDA7C22}" type="parTrans" cxnId="{6A9CD85E-66E2-3A48-A7AE-C986EF357271}">
      <dgm:prSet/>
      <dgm:spPr/>
      <dgm:t>
        <a:bodyPr/>
        <a:lstStyle/>
        <a:p>
          <a:endParaRPr lang="en-GB"/>
        </a:p>
      </dgm:t>
    </dgm:pt>
    <dgm:pt modelId="{FC59AA2C-4762-DE46-9555-11B8E9F22113}" type="sibTrans" cxnId="{6A9CD85E-66E2-3A48-A7AE-C986EF357271}">
      <dgm:prSet/>
      <dgm:spPr/>
      <dgm:t>
        <a:bodyPr/>
        <a:lstStyle/>
        <a:p>
          <a:endParaRPr lang="en-GB"/>
        </a:p>
      </dgm:t>
    </dgm:pt>
    <dgm:pt modelId="{BFD6AF3B-DB08-6F40-949D-73B4E17EFB8C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045B0784-17EF-6B45-A699-444BBAF9F891}" type="parTrans" cxnId="{90C8F6A1-99F4-2240-BB0A-2A3B2209232A}">
      <dgm:prSet/>
      <dgm:spPr/>
      <dgm:t>
        <a:bodyPr/>
        <a:lstStyle/>
        <a:p>
          <a:endParaRPr lang="en-GB"/>
        </a:p>
      </dgm:t>
    </dgm:pt>
    <dgm:pt modelId="{5E7B3AD3-15F5-5B44-A819-F7F8CA26378D}" type="sibTrans" cxnId="{90C8F6A1-99F4-2240-BB0A-2A3B2209232A}">
      <dgm:prSet/>
      <dgm:spPr/>
      <dgm:t>
        <a:bodyPr/>
        <a:lstStyle/>
        <a:p>
          <a:endParaRPr lang="en-GB"/>
        </a:p>
      </dgm:t>
    </dgm:pt>
    <dgm:pt modelId="{B9FB2203-A58F-2C48-B51A-59ECF18ED4FD}" type="pres">
      <dgm:prSet presAssocID="{1C23869C-C477-324E-BF23-6E1BFE7AB701}" presName="Name0" presStyleCnt="0">
        <dgm:presLayoutVars>
          <dgm:chMax val="7"/>
          <dgm:chPref val="7"/>
          <dgm:dir/>
        </dgm:presLayoutVars>
      </dgm:prSet>
      <dgm:spPr/>
    </dgm:pt>
    <dgm:pt modelId="{1A93C0F5-A84A-9243-9717-3DBD64211876}" type="pres">
      <dgm:prSet presAssocID="{1C23869C-C477-324E-BF23-6E1BFE7AB701}" presName="Name1" presStyleCnt="0"/>
      <dgm:spPr/>
    </dgm:pt>
    <dgm:pt modelId="{9880BF18-0F62-C84B-B963-7F081D2EAD03}" type="pres">
      <dgm:prSet presAssocID="{1C23869C-C477-324E-BF23-6E1BFE7AB701}" presName="cycle" presStyleCnt="0"/>
      <dgm:spPr/>
    </dgm:pt>
    <dgm:pt modelId="{A51DE52D-F4E2-3042-BD6F-1BD258FFCD6F}" type="pres">
      <dgm:prSet presAssocID="{1C23869C-C477-324E-BF23-6E1BFE7AB701}" presName="srcNode" presStyleLbl="node1" presStyleIdx="0" presStyleCnt="5"/>
      <dgm:spPr/>
    </dgm:pt>
    <dgm:pt modelId="{B6BBEA5F-9E78-484E-A3B9-BB9EB49832C9}" type="pres">
      <dgm:prSet presAssocID="{1C23869C-C477-324E-BF23-6E1BFE7AB701}" presName="conn" presStyleLbl="parChTrans1D2" presStyleIdx="0" presStyleCnt="1"/>
      <dgm:spPr/>
    </dgm:pt>
    <dgm:pt modelId="{E64A3629-3A0B-D64F-B523-E3D4D566613C}" type="pres">
      <dgm:prSet presAssocID="{1C23869C-C477-324E-BF23-6E1BFE7AB701}" presName="extraNode" presStyleLbl="node1" presStyleIdx="0" presStyleCnt="5"/>
      <dgm:spPr/>
    </dgm:pt>
    <dgm:pt modelId="{66098E48-DF59-7941-B785-5E014061683F}" type="pres">
      <dgm:prSet presAssocID="{1C23869C-C477-324E-BF23-6E1BFE7AB701}" presName="dstNode" presStyleLbl="node1" presStyleIdx="0" presStyleCnt="5"/>
      <dgm:spPr/>
    </dgm:pt>
    <dgm:pt modelId="{2FBB25EA-E334-664F-9A58-097F4E54B1A7}" type="pres">
      <dgm:prSet presAssocID="{7B0EE0AA-F0D6-B840-BC5C-7C779029D3A7}" presName="text_1" presStyleLbl="node1" presStyleIdx="0" presStyleCnt="5">
        <dgm:presLayoutVars>
          <dgm:bulletEnabled val="1"/>
        </dgm:presLayoutVars>
      </dgm:prSet>
      <dgm:spPr/>
    </dgm:pt>
    <dgm:pt modelId="{8EA9200A-8D9B-C348-9C6B-98CA76C38823}" type="pres">
      <dgm:prSet presAssocID="{7B0EE0AA-F0D6-B840-BC5C-7C779029D3A7}" presName="accent_1" presStyleCnt="0"/>
      <dgm:spPr/>
    </dgm:pt>
    <dgm:pt modelId="{270CEE31-486A-134E-8EDC-CBA0388DC509}" type="pres">
      <dgm:prSet presAssocID="{7B0EE0AA-F0D6-B840-BC5C-7C779029D3A7}" presName="accentRepeatNode" presStyleLbl="solidFgAcc1" presStyleIdx="0" presStyleCnt="5"/>
      <dgm:spPr>
        <a:prstGeom prst="flowChartProcess">
          <a:avLst/>
        </a:prstGeom>
        <a:noFill/>
        <a:ln>
          <a:noFill/>
        </a:ln>
      </dgm:spPr>
    </dgm:pt>
    <dgm:pt modelId="{94AA665D-0D18-BC4A-A674-C0A634B1E166}" type="pres">
      <dgm:prSet presAssocID="{AF04C945-A25C-074D-8549-69984AB7A845}" presName="text_2" presStyleLbl="node1" presStyleIdx="1" presStyleCnt="5">
        <dgm:presLayoutVars>
          <dgm:bulletEnabled val="1"/>
        </dgm:presLayoutVars>
      </dgm:prSet>
      <dgm:spPr/>
    </dgm:pt>
    <dgm:pt modelId="{61FD5B79-635D-B443-895E-4A4785AD9CD9}" type="pres">
      <dgm:prSet presAssocID="{AF04C945-A25C-074D-8549-69984AB7A845}" presName="accent_2" presStyleCnt="0"/>
      <dgm:spPr/>
    </dgm:pt>
    <dgm:pt modelId="{FFB6C094-83EF-084E-8209-156BA700BA4E}" type="pres">
      <dgm:prSet presAssocID="{AF04C945-A25C-074D-8549-69984AB7A845}" presName="accentRepeatNode" presStyleLbl="solidFgAcc1" presStyleIdx="1" presStyleCnt="5"/>
      <dgm:spPr>
        <a:prstGeom prst="rect">
          <a:avLst/>
        </a:prstGeom>
        <a:noFill/>
        <a:ln>
          <a:noFill/>
        </a:ln>
      </dgm:spPr>
    </dgm:pt>
    <dgm:pt modelId="{B7461DFD-A88A-C548-B903-7445231300A5}" type="pres">
      <dgm:prSet presAssocID="{BFD6AF3B-DB08-6F40-949D-73B4E17EFB8C}" presName="text_3" presStyleLbl="node1" presStyleIdx="2" presStyleCnt="5">
        <dgm:presLayoutVars>
          <dgm:bulletEnabled val="1"/>
        </dgm:presLayoutVars>
      </dgm:prSet>
      <dgm:spPr/>
    </dgm:pt>
    <dgm:pt modelId="{95C4C7A1-B1E3-BB46-A6BB-10B7E72D52E2}" type="pres">
      <dgm:prSet presAssocID="{BFD6AF3B-DB08-6F40-949D-73B4E17EFB8C}" presName="accent_3" presStyleCnt="0"/>
      <dgm:spPr/>
    </dgm:pt>
    <dgm:pt modelId="{E130264F-C41B-884E-9225-6AB8F03215F8}" type="pres">
      <dgm:prSet presAssocID="{BFD6AF3B-DB08-6F40-949D-73B4E17EFB8C}" presName="accentRepeatNode" presStyleLbl="solidFgAcc1" presStyleIdx="2" presStyleCnt="5"/>
      <dgm:spPr>
        <a:prstGeom prst="rect">
          <a:avLst/>
        </a:prstGeom>
        <a:noFill/>
        <a:ln>
          <a:noFill/>
        </a:ln>
      </dgm:spPr>
    </dgm:pt>
    <dgm:pt modelId="{CDDC193E-9615-FC4B-ACA0-BBFF94DB7123}" type="pres">
      <dgm:prSet presAssocID="{88440CD3-1738-CB4B-A282-2EC673923E9E}" presName="text_4" presStyleLbl="node1" presStyleIdx="3" presStyleCnt="5">
        <dgm:presLayoutVars>
          <dgm:bulletEnabled val="1"/>
        </dgm:presLayoutVars>
      </dgm:prSet>
      <dgm:spPr/>
    </dgm:pt>
    <dgm:pt modelId="{CA2BB7CB-D9AA-7541-B3C2-BD0CD92E498B}" type="pres">
      <dgm:prSet presAssocID="{88440CD3-1738-CB4B-A282-2EC673923E9E}" presName="accent_4" presStyleCnt="0"/>
      <dgm:spPr/>
    </dgm:pt>
    <dgm:pt modelId="{A30C9874-9C1F-824B-9CF4-5570ED740E6D}" type="pres">
      <dgm:prSet presAssocID="{88440CD3-1738-CB4B-A282-2EC673923E9E}" presName="accentRepeatNode" presStyleLbl="solidFgAcc1" presStyleIdx="3" presStyleCnt="5"/>
      <dgm:spPr>
        <a:prstGeom prst="rect">
          <a:avLst/>
        </a:prstGeom>
        <a:ln>
          <a:noFill/>
        </a:ln>
      </dgm:spPr>
    </dgm:pt>
    <dgm:pt modelId="{86BDD0FA-9B96-AF44-80D0-05B4CA92FA4A}" type="pres">
      <dgm:prSet presAssocID="{14B9D57F-36D8-E145-B7A4-22AF973A8ACB}" presName="text_5" presStyleLbl="node1" presStyleIdx="4" presStyleCnt="5">
        <dgm:presLayoutVars>
          <dgm:bulletEnabled val="1"/>
        </dgm:presLayoutVars>
      </dgm:prSet>
      <dgm:spPr/>
    </dgm:pt>
    <dgm:pt modelId="{2EBF0092-18A0-6E4F-B871-E4E4E82EC049}" type="pres">
      <dgm:prSet presAssocID="{14B9D57F-36D8-E145-B7A4-22AF973A8ACB}" presName="accent_5" presStyleCnt="0"/>
      <dgm:spPr/>
    </dgm:pt>
    <dgm:pt modelId="{AF422F01-BF70-6E46-A485-7E6F53CCDEA5}" type="pres">
      <dgm:prSet presAssocID="{14B9D57F-36D8-E145-B7A4-22AF973A8ACB}" presName="accentRepeatNode" presStyleLbl="solidFgAcc1" presStyleIdx="4" presStyleCnt="5" custScaleX="225757" custScaleY="99889"/>
      <dgm:spPr>
        <a:prstGeom prst="rect">
          <a:avLst/>
        </a:prstGeom>
        <a:noFill/>
        <a:ln>
          <a:noFill/>
        </a:ln>
      </dgm:spPr>
    </dgm:pt>
  </dgm:ptLst>
  <dgm:cxnLst>
    <dgm:cxn modelId="{4B4FEA00-9CDD-5045-A369-28E6320808D5}" type="presOf" srcId="{AF04C945-A25C-074D-8549-69984AB7A845}" destId="{94AA665D-0D18-BC4A-A674-C0A634B1E166}" srcOrd="0" destOrd="0" presId="urn:microsoft.com/office/officeart/2008/layout/VerticalCurvedList"/>
    <dgm:cxn modelId="{C8A24B21-E4AB-A84E-BBC5-4C8C9DAF0A81}" type="presOf" srcId="{1C23869C-C477-324E-BF23-6E1BFE7AB701}" destId="{B9FB2203-A58F-2C48-B51A-59ECF18ED4FD}" srcOrd="0" destOrd="0" presId="urn:microsoft.com/office/officeart/2008/layout/VerticalCurvedList"/>
    <dgm:cxn modelId="{F149A238-7F79-C549-BA66-BDAB684EFC0D}" srcId="{1C23869C-C477-324E-BF23-6E1BFE7AB701}" destId="{88440CD3-1738-CB4B-A282-2EC673923E9E}" srcOrd="3" destOrd="0" parTransId="{A8A77A68-A883-AD4F-B330-15B49E329409}" sibTransId="{FDF60120-11C0-7044-A4A0-1A8DC315657E}"/>
    <dgm:cxn modelId="{6A9CD85E-66E2-3A48-A7AE-C986EF357271}" srcId="{1C23869C-C477-324E-BF23-6E1BFE7AB701}" destId="{AF04C945-A25C-074D-8549-69984AB7A845}" srcOrd="1" destOrd="0" parTransId="{217EE135-3F2F-6A45-84D2-4C89ECDA7C22}" sibTransId="{FC59AA2C-4762-DE46-9555-11B8E9F22113}"/>
    <dgm:cxn modelId="{DE35BC57-229B-1E49-B399-661E4452D65C}" srcId="{1C23869C-C477-324E-BF23-6E1BFE7AB701}" destId="{14B9D57F-36D8-E145-B7A4-22AF973A8ACB}" srcOrd="4" destOrd="0" parTransId="{B5C7AA0F-44FA-FD45-849B-BF3F3D68F968}" sibTransId="{917BA723-3038-274A-AC37-EA172572043A}"/>
    <dgm:cxn modelId="{8F6BCE9D-2C5D-7A4F-B9A6-B3454D0DA15B}" type="presOf" srcId="{7B0EE0AA-F0D6-B840-BC5C-7C779029D3A7}" destId="{2FBB25EA-E334-664F-9A58-097F4E54B1A7}" srcOrd="0" destOrd="0" presId="urn:microsoft.com/office/officeart/2008/layout/VerticalCurvedList"/>
    <dgm:cxn modelId="{90C8F6A1-99F4-2240-BB0A-2A3B2209232A}" srcId="{1C23869C-C477-324E-BF23-6E1BFE7AB701}" destId="{BFD6AF3B-DB08-6F40-949D-73B4E17EFB8C}" srcOrd="2" destOrd="0" parTransId="{045B0784-17EF-6B45-A699-444BBAF9F891}" sibTransId="{5E7B3AD3-15F5-5B44-A819-F7F8CA26378D}"/>
    <dgm:cxn modelId="{41C78BAB-272E-BA48-93EE-5E1C862857A0}" type="presOf" srcId="{14B9D57F-36D8-E145-B7A4-22AF973A8ACB}" destId="{86BDD0FA-9B96-AF44-80D0-05B4CA92FA4A}" srcOrd="0" destOrd="0" presId="urn:microsoft.com/office/officeart/2008/layout/VerticalCurvedList"/>
    <dgm:cxn modelId="{DE614BCF-55EB-7D45-9B69-571D81A29C4E}" type="presOf" srcId="{88440CD3-1738-CB4B-A282-2EC673923E9E}" destId="{CDDC193E-9615-FC4B-ACA0-BBFF94DB7123}" srcOrd="0" destOrd="0" presId="urn:microsoft.com/office/officeart/2008/layout/VerticalCurvedList"/>
    <dgm:cxn modelId="{B38874D1-1C88-9A49-9A88-B68277D85DB6}" srcId="{1C23869C-C477-324E-BF23-6E1BFE7AB701}" destId="{7B0EE0AA-F0D6-B840-BC5C-7C779029D3A7}" srcOrd="0" destOrd="0" parTransId="{729A5B16-C126-4548-A4E1-1DD843C2CBA1}" sibTransId="{4402C768-C3D8-E147-B6B1-ABFF27336972}"/>
    <dgm:cxn modelId="{722EC2E0-9BEA-5A47-9149-658B9467D6A8}" type="presOf" srcId="{4402C768-C3D8-E147-B6B1-ABFF27336972}" destId="{B6BBEA5F-9E78-484E-A3B9-BB9EB49832C9}" srcOrd="0" destOrd="0" presId="urn:microsoft.com/office/officeart/2008/layout/VerticalCurvedList"/>
    <dgm:cxn modelId="{743AB0E2-A1D7-FB40-8906-283125FC1AA2}" type="presOf" srcId="{BFD6AF3B-DB08-6F40-949D-73B4E17EFB8C}" destId="{B7461DFD-A88A-C548-B903-7445231300A5}" srcOrd="0" destOrd="0" presId="urn:microsoft.com/office/officeart/2008/layout/VerticalCurvedList"/>
    <dgm:cxn modelId="{D6C101C2-1CC6-3B45-A2B2-266D57898F06}" type="presParOf" srcId="{B9FB2203-A58F-2C48-B51A-59ECF18ED4FD}" destId="{1A93C0F5-A84A-9243-9717-3DBD64211876}" srcOrd="0" destOrd="0" presId="urn:microsoft.com/office/officeart/2008/layout/VerticalCurvedList"/>
    <dgm:cxn modelId="{4834B80B-6A95-2248-88B0-2969F1D511CA}" type="presParOf" srcId="{1A93C0F5-A84A-9243-9717-3DBD64211876}" destId="{9880BF18-0F62-C84B-B963-7F081D2EAD03}" srcOrd="0" destOrd="0" presId="urn:microsoft.com/office/officeart/2008/layout/VerticalCurvedList"/>
    <dgm:cxn modelId="{CF3F942B-0CCE-7F4C-9C4D-09238B251994}" type="presParOf" srcId="{9880BF18-0F62-C84B-B963-7F081D2EAD03}" destId="{A51DE52D-F4E2-3042-BD6F-1BD258FFCD6F}" srcOrd="0" destOrd="0" presId="urn:microsoft.com/office/officeart/2008/layout/VerticalCurvedList"/>
    <dgm:cxn modelId="{ABD66F9E-C5E6-E64E-803A-F7B4CF81A51F}" type="presParOf" srcId="{9880BF18-0F62-C84B-B963-7F081D2EAD03}" destId="{B6BBEA5F-9E78-484E-A3B9-BB9EB49832C9}" srcOrd="1" destOrd="0" presId="urn:microsoft.com/office/officeart/2008/layout/VerticalCurvedList"/>
    <dgm:cxn modelId="{91E7E2C1-25E2-8D4D-9951-E9E0D46AACAB}" type="presParOf" srcId="{9880BF18-0F62-C84B-B963-7F081D2EAD03}" destId="{E64A3629-3A0B-D64F-B523-E3D4D566613C}" srcOrd="2" destOrd="0" presId="urn:microsoft.com/office/officeart/2008/layout/VerticalCurvedList"/>
    <dgm:cxn modelId="{64AFBC23-F04F-D04B-8A0D-89DF8173E6A5}" type="presParOf" srcId="{9880BF18-0F62-C84B-B963-7F081D2EAD03}" destId="{66098E48-DF59-7941-B785-5E014061683F}" srcOrd="3" destOrd="0" presId="urn:microsoft.com/office/officeart/2008/layout/VerticalCurvedList"/>
    <dgm:cxn modelId="{87EE41A5-A05F-B94A-A012-A3F480D08217}" type="presParOf" srcId="{1A93C0F5-A84A-9243-9717-3DBD64211876}" destId="{2FBB25EA-E334-664F-9A58-097F4E54B1A7}" srcOrd="1" destOrd="0" presId="urn:microsoft.com/office/officeart/2008/layout/VerticalCurvedList"/>
    <dgm:cxn modelId="{FFB41610-10AA-9C49-9DC2-9148AE8337B4}" type="presParOf" srcId="{1A93C0F5-A84A-9243-9717-3DBD64211876}" destId="{8EA9200A-8D9B-C348-9C6B-98CA76C38823}" srcOrd="2" destOrd="0" presId="urn:microsoft.com/office/officeart/2008/layout/VerticalCurvedList"/>
    <dgm:cxn modelId="{7AAFCD97-FBA6-BE49-A40E-25BDBB17CAEB}" type="presParOf" srcId="{8EA9200A-8D9B-C348-9C6B-98CA76C38823}" destId="{270CEE31-486A-134E-8EDC-CBA0388DC509}" srcOrd="0" destOrd="0" presId="urn:microsoft.com/office/officeart/2008/layout/VerticalCurvedList"/>
    <dgm:cxn modelId="{CF7B5D79-9741-2047-B82F-64EA00A95390}" type="presParOf" srcId="{1A93C0F5-A84A-9243-9717-3DBD64211876}" destId="{94AA665D-0D18-BC4A-A674-C0A634B1E166}" srcOrd="3" destOrd="0" presId="urn:microsoft.com/office/officeart/2008/layout/VerticalCurvedList"/>
    <dgm:cxn modelId="{46DD1ADF-2DC9-1143-BD7E-927D6AADCB0C}" type="presParOf" srcId="{1A93C0F5-A84A-9243-9717-3DBD64211876}" destId="{61FD5B79-635D-B443-895E-4A4785AD9CD9}" srcOrd="4" destOrd="0" presId="urn:microsoft.com/office/officeart/2008/layout/VerticalCurvedList"/>
    <dgm:cxn modelId="{42305780-6E01-EF48-8929-938E6DD01FEB}" type="presParOf" srcId="{61FD5B79-635D-B443-895E-4A4785AD9CD9}" destId="{FFB6C094-83EF-084E-8209-156BA700BA4E}" srcOrd="0" destOrd="0" presId="urn:microsoft.com/office/officeart/2008/layout/VerticalCurvedList"/>
    <dgm:cxn modelId="{2D1BC717-7865-EC49-9EC2-AFBF79BE8CFA}" type="presParOf" srcId="{1A93C0F5-A84A-9243-9717-3DBD64211876}" destId="{B7461DFD-A88A-C548-B903-7445231300A5}" srcOrd="5" destOrd="0" presId="urn:microsoft.com/office/officeart/2008/layout/VerticalCurvedList"/>
    <dgm:cxn modelId="{DA9F7888-B4E7-D042-9FAB-E71D7C865C2E}" type="presParOf" srcId="{1A93C0F5-A84A-9243-9717-3DBD64211876}" destId="{95C4C7A1-B1E3-BB46-A6BB-10B7E72D52E2}" srcOrd="6" destOrd="0" presId="urn:microsoft.com/office/officeart/2008/layout/VerticalCurvedList"/>
    <dgm:cxn modelId="{EFC55BBE-6976-7641-86DB-B6B647DA0793}" type="presParOf" srcId="{95C4C7A1-B1E3-BB46-A6BB-10B7E72D52E2}" destId="{E130264F-C41B-884E-9225-6AB8F03215F8}" srcOrd="0" destOrd="0" presId="urn:microsoft.com/office/officeart/2008/layout/VerticalCurvedList"/>
    <dgm:cxn modelId="{5CA2A700-B888-9348-9761-5627090F6C5C}" type="presParOf" srcId="{1A93C0F5-A84A-9243-9717-3DBD64211876}" destId="{CDDC193E-9615-FC4B-ACA0-BBFF94DB7123}" srcOrd="7" destOrd="0" presId="urn:microsoft.com/office/officeart/2008/layout/VerticalCurvedList"/>
    <dgm:cxn modelId="{C0F190B4-42DC-D04A-A548-9E4608B0BFC9}" type="presParOf" srcId="{1A93C0F5-A84A-9243-9717-3DBD64211876}" destId="{CA2BB7CB-D9AA-7541-B3C2-BD0CD92E498B}" srcOrd="8" destOrd="0" presId="urn:microsoft.com/office/officeart/2008/layout/VerticalCurvedList"/>
    <dgm:cxn modelId="{D2F26843-8AAF-D24A-837D-65E26830F12C}" type="presParOf" srcId="{CA2BB7CB-D9AA-7541-B3C2-BD0CD92E498B}" destId="{A30C9874-9C1F-824B-9CF4-5570ED740E6D}" srcOrd="0" destOrd="0" presId="urn:microsoft.com/office/officeart/2008/layout/VerticalCurvedList"/>
    <dgm:cxn modelId="{EF0DF995-0E96-6C43-A1DB-5EFAEB75B641}" type="presParOf" srcId="{1A93C0F5-A84A-9243-9717-3DBD64211876}" destId="{86BDD0FA-9B96-AF44-80D0-05B4CA92FA4A}" srcOrd="9" destOrd="0" presId="urn:microsoft.com/office/officeart/2008/layout/VerticalCurvedList"/>
    <dgm:cxn modelId="{0E180F96-EC78-E344-BF8E-03C7C976F77C}" type="presParOf" srcId="{1A93C0F5-A84A-9243-9717-3DBD64211876}" destId="{2EBF0092-18A0-6E4F-B871-E4E4E82EC049}" srcOrd="10" destOrd="0" presId="urn:microsoft.com/office/officeart/2008/layout/VerticalCurvedList"/>
    <dgm:cxn modelId="{987303D1-1360-A541-9D20-AB94B337E6CC}" type="presParOf" srcId="{2EBF0092-18A0-6E4F-B871-E4E4E82EC049}" destId="{AF422F01-BF70-6E46-A485-7E6F53CCDE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89012D-A256-4644-8E06-0AF37215488B}" type="doc">
      <dgm:prSet loTypeId="urn:microsoft.com/office/officeart/2005/8/layout/pyramid4" loCatId="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CA71C45F-63D4-A24E-8C06-1221752D46C4}">
      <dgm:prSet phldrT="[Text]" custT="1"/>
      <dgm:spPr/>
      <dgm:t>
        <a:bodyPr/>
        <a:lstStyle/>
        <a:p>
          <a:r>
            <a:rPr lang="en-GB" sz="15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Our Mission</a:t>
          </a:r>
        </a:p>
      </dgm:t>
    </dgm:pt>
    <dgm:pt modelId="{A46814C0-007C-5B4B-B928-54004A8A14F7}" type="parTrans" cxnId="{9F126991-7073-A345-B9B8-CD0D83498FDD}">
      <dgm:prSet/>
      <dgm:spPr/>
      <dgm:t>
        <a:bodyPr/>
        <a:lstStyle/>
        <a:p>
          <a:endParaRPr lang="en-GB"/>
        </a:p>
      </dgm:t>
    </dgm:pt>
    <dgm:pt modelId="{075D220A-F7AC-9743-BCD5-A00D1F378EAB}" type="sibTrans" cxnId="{9F126991-7073-A345-B9B8-CD0D83498FDD}">
      <dgm:prSet/>
      <dgm:spPr/>
      <dgm:t>
        <a:bodyPr/>
        <a:lstStyle/>
        <a:p>
          <a:endParaRPr lang="en-GB"/>
        </a:p>
      </dgm:t>
    </dgm:pt>
    <dgm:pt modelId="{BF3A4A69-7CDD-3748-8EAB-A5C5C7E71F74}">
      <dgm:prSet phldrT="[Text]" custT="1"/>
      <dgm:spPr/>
      <dgm:t>
        <a:bodyPr/>
        <a:lstStyle/>
        <a:p>
          <a:r>
            <a:rPr lang="en-GB" sz="15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Our Strength</a:t>
          </a:r>
        </a:p>
      </dgm:t>
    </dgm:pt>
    <dgm:pt modelId="{9C309823-9132-2243-9C5E-4E889F4EEE31}" type="parTrans" cxnId="{22363C45-D230-C848-A668-A1708D88D1C9}">
      <dgm:prSet/>
      <dgm:spPr/>
      <dgm:t>
        <a:bodyPr/>
        <a:lstStyle/>
        <a:p>
          <a:endParaRPr lang="en-GB"/>
        </a:p>
      </dgm:t>
    </dgm:pt>
    <dgm:pt modelId="{1B2D3CDE-AC00-4B48-B8B6-3BB54B5ED739}" type="sibTrans" cxnId="{22363C45-D230-C848-A668-A1708D88D1C9}">
      <dgm:prSet/>
      <dgm:spPr/>
      <dgm:t>
        <a:bodyPr/>
        <a:lstStyle/>
        <a:p>
          <a:endParaRPr lang="en-GB"/>
        </a:p>
      </dgm:t>
    </dgm:pt>
    <dgm:pt modelId="{77931E04-D837-F24C-A808-778722125DDA}">
      <dgm:prSet phldrT="[Text]" custT="1"/>
      <dgm:spPr>
        <a:solidFill>
          <a:schemeClr val="bg1"/>
        </a:solidFill>
      </dgm:spPr>
      <dgm:t>
        <a:bodyPr/>
        <a:lstStyle/>
        <a:p>
          <a:endParaRPr lang="en-GB" sz="1500" b="1" dirty="0">
            <a:latin typeface="Century Gothic" panose="020B0502020202020204" pitchFamily="34" charset="0"/>
          </a:endParaRPr>
        </a:p>
        <a:p>
          <a:r>
            <a:rPr lang="en-GB" sz="15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VISION</a:t>
          </a:r>
        </a:p>
      </dgm:t>
    </dgm:pt>
    <dgm:pt modelId="{25FB4CF9-CDE0-F94E-842F-1B497FD9D683}" type="parTrans" cxnId="{2D82AF4B-FC1D-3048-A668-3E39E0F56EAF}">
      <dgm:prSet/>
      <dgm:spPr/>
      <dgm:t>
        <a:bodyPr/>
        <a:lstStyle/>
        <a:p>
          <a:endParaRPr lang="en-GB"/>
        </a:p>
      </dgm:t>
    </dgm:pt>
    <dgm:pt modelId="{7043FCDC-9385-C547-A24C-EA53FEC0D4A6}" type="sibTrans" cxnId="{2D82AF4B-FC1D-3048-A668-3E39E0F56EAF}">
      <dgm:prSet/>
      <dgm:spPr/>
      <dgm:t>
        <a:bodyPr/>
        <a:lstStyle/>
        <a:p>
          <a:endParaRPr lang="en-GB"/>
        </a:p>
      </dgm:t>
    </dgm:pt>
    <dgm:pt modelId="{422F1E0E-7962-6543-B979-9C732709C47A}">
      <dgm:prSet phldrT="[Text]" custT="1"/>
      <dgm:spPr/>
      <dgm:t>
        <a:bodyPr/>
        <a:lstStyle/>
        <a:p>
          <a:r>
            <a:rPr lang="en-GB" sz="15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Our Values</a:t>
          </a:r>
        </a:p>
      </dgm:t>
    </dgm:pt>
    <dgm:pt modelId="{E9A3EAFC-ECAB-204D-B129-DE8F79D9B6C1}" type="parTrans" cxnId="{B0443DED-1060-184D-BB28-82DA13301C18}">
      <dgm:prSet/>
      <dgm:spPr/>
      <dgm:t>
        <a:bodyPr/>
        <a:lstStyle/>
        <a:p>
          <a:endParaRPr lang="en-GB"/>
        </a:p>
      </dgm:t>
    </dgm:pt>
    <dgm:pt modelId="{7030CB39-0856-D947-B848-C8BF32226376}" type="sibTrans" cxnId="{B0443DED-1060-184D-BB28-82DA13301C18}">
      <dgm:prSet/>
      <dgm:spPr/>
      <dgm:t>
        <a:bodyPr/>
        <a:lstStyle/>
        <a:p>
          <a:endParaRPr lang="en-GB"/>
        </a:p>
      </dgm:t>
    </dgm:pt>
    <dgm:pt modelId="{617C114F-BF08-7E4A-BD78-138AFD8469D5}" type="pres">
      <dgm:prSet presAssocID="{2689012D-A256-4644-8E06-0AF37215488B}" presName="compositeShape" presStyleCnt="0">
        <dgm:presLayoutVars>
          <dgm:chMax val="9"/>
          <dgm:dir/>
          <dgm:resizeHandles val="exact"/>
        </dgm:presLayoutVars>
      </dgm:prSet>
      <dgm:spPr/>
    </dgm:pt>
    <dgm:pt modelId="{29182909-7240-874E-9743-DF22268D5947}" type="pres">
      <dgm:prSet presAssocID="{2689012D-A256-4644-8E06-0AF37215488B}" presName="triangle1" presStyleLbl="node1" presStyleIdx="0" presStyleCnt="4">
        <dgm:presLayoutVars>
          <dgm:bulletEnabled val="1"/>
        </dgm:presLayoutVars>
      </dgm:prSet>
      <dgm:spPr/>
    </dgm:pt>
    <dgm:pt modelId="{3726C703-9858-A14D-9725-1C23DA50AD67}" type="pres">
      <dgm:prSet presAssocID="{2689012D-A256-4644-8E06-0AF37215488B}" presName="triangle2" presStyleLbl="node1" presStyleIdx="1" presStyleCnt="4" custScaleX="105752">
        <dgm:presLayoutVars>
          <dgm:bulletEnabled val="1"/>
        </dgm:presLayoutVars>
      </dgm:prSet>
      <dgm:spPr/>
    </dgm:pt>
    <dgm:pt modelId="{8844E0FC-A353-B142-8598-30E7F0AAAE01}" type="pres">
      <dgm:prSet presAssocID="{2689012D-A256-4644-8E06-0AF37215488B}" presName="triangle3" presStyleLbl="node1" presStyleIdx="2" presStyleCnt="4">
        <dgm:presLayoutVars>
          <dgm:bulletEnabled val="1"/>
        </dgm:presLayoutVars>
      </dgm:prSet>
      <dgm:spPr/>
    </dgm:pt>
    <dgm:pt modelId="{9D51194E-43A0-D949-8205-458EA24D0EED}" type="pres">
      <dgm:prSet presAssocID="{2689012D-A256-4644-8E06-0AF37215488B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AAD58244-86F5-E145-8E77-CB87322C3105}" type="presOf" srcId="{2689012D-A256-4644-8E06-0AF37215488B}" destId="{617C114F-BF08-7E4A-BD78-138AFD8469D5}" srcOrd="0" destOrd="0" presId="urn:microsoft.com/office/officeart/2005/8/layout/pyramid4"/>
    <dgm:cxn modelId="{22363C45-D230-C848-A668-A1708D88D1C9}" srcId="{2689012D-A256-4644-8E06-0AF37215488B}" destId="{BF3A4A69-7CDD-3748-8EAB-A5C5C7E71F74}" srcOrd="1" destOrd="0" parTransId="{9C309823-9132-2243-9C5E-4E889F4EEE31}" sibTransId="{1B2D3CDE-AC00-4B48-B8B6-3BB54B5ED739}"/>
    <dgm:cxn modelId="{2D82AF4B-FC1D-3048-A668-3E39E0F56EAF}" srcId="{2689012D-A256-4644-8E06-0AF37215488B}" destId="{77931E04-D837-F24C-A808-778722125DDA}" srcOrd="2" destOrd="0" parTransId="{25FB4CF9-CDE0-F94E-842F-1B497FD9D683}" sibTransId="{7043FCDC-9385-C547-A24C-EA53FEC0D4A6}"/>
    <dgm:cxn modelId="{C978B54D-1379-B942-AE03-626D65A4209F}" type="presOf" srcId="{422F1E0E-7962-6543-B979-9C732709C47A}" destId="{9D51194E-43A0-D949-8205-458EA24D0EED}" srcOrd="0" destOrd="0" presId="urn:microsoft.com/office/officeart/2005/8/layout/pyramid4"/>
    <dgm:cxn modelId="{CBBFA979-9BB4-E247-A8F8-16F2B2BDED29}" type="presOf" srcId="{77931E04-D837-F24C-A808-778722125DDA}" destId="{8844E0FC-A353-B142-8598-30E7F0AAAE01}" srcOrd="0" destOrd="0" presId="urn:microsoft.com/office/officeart/2005/8/layout/pyramid4"/>
    <dgm:cxn modelId="{9F126991-7073-A345-B9B8-CD0D83498FDD}" srcId="{2689012D-A256-4644-8E06-0AF37215488B}" destId="{CA71C45F-63D4-A24E-8C06-1221752D46C4}" srcOrd="0" destOrd="0" parTransId="{A46814C0-007C-5B4B-B928-54004A8A14F7}" sibTransId="{075D220A-F7AC-9743-BCD5-A00D1F378EAB}"/>
    <dgm:cxn modelId="{6DD115AF-7022-364A-A9AE-C77EEDC4825F}" type="presOf" srcId="{BF3A4A69-7CDD-3748-8EAB-A5C5C7E71F74}" destId="{3726C703-9858-A14D-9725-1C23DA50AD67}" srcOrd="0" destOrd="0" presId="urn:microsoft.com/office/officeart/2005/8/layout/pyramid4"/>
    <dgm:cxn modelId="{B0443DED-1060-184D-BB28-82DA13301C18}" srcId="{2689012D-A256-4644-8E06-0AF37215488B}" destId="{422F1E0E-7962-6543-B979-9C732709C47A}" srcOrd="3" destOrd="0" parTransId="{E9A3EAFC-ECAB-204D-B129-DE8F79D9B6C1}" sibTransId="{7030CB39-0856-D947-B848-C8BF32226376}"/>
    <dgm:cxn modelId="{1056C5F0-6DC9-E94E-BEB6-6749E50DA03F}" type="presOf" srcId="{CA71C45F-63D4-A24E-8C06-1221752D46C4}" destId="{29182909-7240-874E-9743-DF22268D5947}" srcOrd="0" destOrd="0" presId="urn:microsoft.com/office/officeart/2005/8/layout/pyramid4"/>
    <dgm:cxn modelId="{43D4F7A9-485F-8841-9A19-BA9DB1A9BADE}" type="presParOf" srcId="{617C114F-BF08-7E4A-BD78-138AFD8469D5}" destId="{29182909-7240-874E-9743-DF22268D5947}" srcOrd="0" destOrd="0" presId="urn:microsoft.com/office/officeart/2005/8/layout/pyramid4"/>
    <dgm:cxn modelId="{ED76B1BF-8FE1-D542-A518-4274E14F5395}" type="presParOf" srcId="{617C114F-BF08-7E4A-BD78-138AFD8469D5}" destId="{3726C703-9858-A14D-9725-1C23DA50AD67}" srcOrd="1" destOrd="0" presId="urn:microsoft.com/office/officeart/2005/8/layout/pyramid4"/>
    <dgm:cxn modelId="{8AECA2B4-03C3-2D4B-A458-281965CB4218}" type="presParOf" srcId="{617C114F-BF08-7E4A-BD78-138AFD8469D5}" destId="{8844E0FC-A353-B142-8598-30E7F0AAAE01}" srcOrd="2" destOrd="0" presId="urn:microsoft.com/office/officeart/2005/8/layout/pyramid4"/>
    <dgm:cxn modelId="{EA82FFB9-8D88-DB43-B19F-309FE2C3E4D3}" type="presParOf" srcId="{617C114F-BF08-7E4A-BD78-138AFD8469D5}" destId="{9D51194E-43A0-D949-8205-458EA24D0EE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C7F5EA-FD63-41A5-8F25-CDA393129394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8EABDDD-87C2-4541-B443-471C796E5D82}">
      <dgm:prSet phldrT="[Text]" custT="1"/>
      <dgm:spPr/>
      <dgm:t>
        <a:bodyPr/>
        <a:lstStyle/>
        <a:p>
          <a:r>
            <a:rPr lang="en-US" sz="2400" b="1" dirty="0">
              <a:latin typeface="Century Gothic" panose="020B0502020202020204" pitchFamily="34" charset="0"/>
            </a:rPr>
            <a:t>Technical Team </a:t>
          </a:r>
          <a:endParaRPr lang="en-IN" sz="2400" b="1" dirty="0">
            <a:latin typeface="Century Gothic" panose="020B0502020202020204" pitchFamily="34" charset="0"/>
          </a:endParaRPr>
        </a:p>
      </dgm:t>
    </dgm:pt>
    <dgm:pt modelId="{9304DEC4-1B1D-47DC-896D-9EAA0D78B917}" type="parTrans" cxnId="{7353B5C5-5D7F-4260-B869-84377EA8765B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850DBEFB-7848-4B4F-9FC3-90DB7DB6EE4D}" type="sibTrans" cxnId="{7353B5C5-5D7F-4260-B869-84377EA8765B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C2B138DD-5FAD-4866-B50A-CBCB28CDD569}">
      <dgm:prSet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Research and development team </a:t>
          </a:r>
          <a:endParaRPr lang="en-IN" dirty="0">
            <a:latin typeface="Century Gothic" panose="020B0502020202020204" pitchFamily="34" charset="0"/>
          </a:endParaRPr>
        </a:p>
      </dgm:t>
    </dgm:pt>
    <dgm:pt modelId="{2F4E841C-F078-42FB-978D-E093B558F1AD}" type="parTrans" cxnId="{75893A1F-26CA-463B-90AC-44A3BA9F3134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1F800070-C0A5-4EF0-8DD8-89F5DE2AB086}" type="sibTrans" cxnId="{75893A1F-26CA-463B-90AC-44A3BA9F3134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68A78CF6-4B0D-46A9-A4B7-BA7751D7FABC}">
      <dgm:prSet phldrT="[Text]" custT="1"/>
      <dgm:spPr/>
      <dgm:t>
        <a:bodyPr/>
        <a:lstStyle/>
        <a:p>
          <a:r>
            <a:rPr lang="en-US" sz="2400" b="1" dirty="0">
              <a:latin typeface="Century Gothic" panose="020B0502020202020204" pitchFamily="34" charset="0"/>
            </a:rPr>
            <a:t>Commercial Team </a:t>
          </a:r>
          <a:endParaRPr lang="en-IN" sz="2400" b="1" dirty="0">
            <a:latin typeface="Century Gothic" panose="020B0502020202020204" pitchFamily="34" charset="0"/>
          </a:endParaRPr>
        </a:p>
      </dgm:t>
    </dgm:pt>
    <dgm:pt modelId="{975D3000-E0FC-44B0-9DA5-8D6163652529}" type="parTrans" cxnId="{96DCD979-E0AD-42C0-B944-AD370D5D04A9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1FA87BE0-F5B1-4606-8B1D-54F18E0AF651}" type="sibTrans" cxnId="{96DCD979-E0AD-42C0-B944-AD370D5D04A9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ED866DC6-EB8C-4A79-9D7B-413E23F43013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Marketing team </a:t>
          </a:r>
          <a:endParaRPr lang="en-IN" dirty="0">
            <a:latin typeface="Century Gothic" panose="020B0502020202020204" pitchFamily="34" charset="0"/>
          </a:endParaRPr>
        </a:p>
      </dgm:t>
    </dgm:pt>
    <dgm:pt modelId="{50991FF4-2BA2-4A0A-964C-C2EA183D4F92}" type="parTrans" cxnId="{C145EB4B-A8A9-4A26-BE40-FB3DF45573F4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9D8BD65E-CB0B-41BD-8F5D-3E06FC52B3B9}" type="sibTrans" cxnId="{C145EB4B-A8A9-4A26-BE40-FB3DF45573F4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66662D6B-4AFA-49F4-BBA0-741DA7CA5498}">
      <dgm:prSet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Application engineer team </a:t>
          </a:r>
        </a:p>
      </dgm:t>
    </dgm:pt>
    <dgm:pt modelId="{55D83D1A-7C9F-4B5E-9841-40F99EF024E2}" type="parTrans" cxnId="{D3864CA9-8F91-4FDD-A1B6-99F4887A43EF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BB82146A-AA48-48DC-8441-5F3196C98303}" type="sibTrans" cxnId="{D3864CA9-8F91-4FDD-A1B6-99F4887A43EF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79F361C9-43F1-4820-A925-000B5C1E60D6}">
      <dgm:prSet/>
      <dgm:spPr/>
      <dgm:t>
        <a:bodyPr/>
        <a:lstStyle/>
        <a:p>
          <a:r>
            <a:rPr lang="en-US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Assembly team </a:t>
          </a:r>
          <a:endParaRPr lang="en-US" dirty="0">
            <a:solidFill>
              <a:schemeClr val="accent1">
                <a:lumMod val="75000"/>
              </a:schemeClr>
            </a:solidFill>
            <a:latin typeface="Century Gothic" pitchFamily="34" charset="0"/>
          </a:endParaRPr>
        </a:p>
      </dgm:t>
    </dgm:pt>
    <dgm:pt modelId="{9C32CC69-00AD-4EA2-8E04-564D7C4096DC}" type="parTrans" cxnId="{5D04AD23-3223-4202-AC62-40748DE049C8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635E39AC-D142-4776-A4D6-13FAC4F81A4B}" type="sibTrans" cxnId="{5D04AD23-3223-4202-AC62-40748DE049C8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EFC58AC3-4F66-49FD-AA2A-CF5D97AE1E2C}">
      <dgm:prSet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Quality control team </a:t>
          </a:r>
        </a:p>
      </dgm:t>
    </dgm:pt>
    <dgm:pt modelId="{9057A713-609B-4B60-B92A-56D60AFA0758}" type="parTrans" cxnId="{D707E82B-9B27-40B4-A660-FC245E009695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3B6E6846-21D1-453F-8A03-0A197E722308}" type="sibTrans" cxnId="{D707E82B-9B27-40B4-A660-FC245E009695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1060F889-7574-477E-9CE1-7C39B188FAE2}">
      <dgm:prSet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Test and Evaluation team </a:t>
          </a:r>
        </a:p>
      </dgm:t>
    </dgm:pt>
    <dgm:pt modelId="{51A0B128-E3BF-430F-9AF0-1344D2E6D840}" type="parTrans" cxnId="{7662FE30-CDF6-48D6-927F-904BB6257525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6366B241-5CEA-47C9-920D-ADAD449F1EFC}" type="sibTrans" cxnId="{7662FE30-CDF6-48D6-927F-904BB6257525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6BEFA085-3CF0-4941-A05F-5FC99C5F8234}">
      <dgm:prSet/>
      <dgm:spPr/>
      <dgm:t>
        <a:bodyPr/>
        <a:lstStyle/>
        <a:p>
          <a:r>
            <a:rPr lang="en-US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Direct Sales Handling team </a:t>
          </a:r>
          <a:endParaRPr lang="en-US" dirty="0">
            <a:solidFill>
              <a:schemeClr val="accent1">
                <a:lumMod val="75000"/>
              </a:schemeClr>
            </a:solidFill>
            <a:latin typeface="Century Gothic" pitchFamily="34" charset="0"/>
          </a:endParaRPr>
        </a:p>
      </dgm:t>
    </dgm:pt>
    <dgm:pt modelId="{E073923E-F62E-4469-8FC5-A19F8BC249C0}" type="parTrans" cxnId="{EC2D6727-50AE-422F-9BD7-40F20AE455EE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F117547B-2A5D-4520-B5CC-6F8E9324AC19}" type="sibTrans" cxnId="{EC2D6727-50AE-422F-9BD7-40F20AE455EE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0FD83CC6-9508-47FA-BCA1-7A3494779149}">
      <dgm:prSet/>
      <dgm:spPr/>
      <dgm:t>
        <a:bodyPr/>
        <a:lstStyle/>
        <a:p>
          <a:r>
            <a:rPr lang="en-US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Channel Sales Handling team </a:t>
          </a:r>
          <a:endParaRPr lang="en-US" dirty="0">
            <a:solidFill>
              <a:schemeClr val="accent1">
                <a:lumMod val="75000"/>
              </a:schemeClr>
            </a:solidFill>
            <a:latin typeface="Century Gothic" pitchFamily="34" charset="0"/>
          </a:endParaRPr>
        </a:p>
      </dgm:t>
    </dgm:pt>
    <dgm:pt modelId="{D195C1BF-3E35-4213-A48E-3E3470E5E785}" type="parTrans" cxnId="{84CACA1F-1D3A-4854-8362-5F1E2DAB0C97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D14F345A-E972-4701-B299-CCE402AE427F}" type="sibTrans" cxnId="{84CACA1F-1D3A-4854-8362-5F1E2DAB0C97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7AA590C3-9701-4A69-88C6-DEC64B3DFA50}">
      <dgm:prSet/>
      <dgm:spPr/>
      <dgm:t>
        <a:bodyPr/>
        <a:lstStyle/>
        <a:p>
          <a:r>
            <a:rPr lang="en-US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Operations and supply chain team</a:t>
          </a:r>
          <a:endParaRPr lang="en-US" dirty="0">
            <a:solidFill>
              <a:schemeClr val="accent1">
                <a:lumMod val="75000"/>
              </a:schemeClr>
            </a:solidFill>
            <a:latin typeface="Century Gothic" pitchFamily="34" charset="0"/>
          </a:endParaRPr>
        </a:p>
      </dgm:t>
    </dgm:pt>
    <dgm:pt modelId="{33159F52-510A-4B33-837A-37EC1FE06FC5}" type="parTrans" cxnId="{CD4ACFC1-4A8B-4192-93B1-A6C4220AA3C5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E2408122-A62A-4E92-A2D2-611717342894}" type="sibTrans" cxnId="{CD4ACFC1-4A8B-4192-93B1-A6C4220AA3C5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B251FBB1-5C78-4787-B4D3-3577672F013F}">
      <dgm:prSet/>
      <dgm:spPr/>
      <dgm:t>
        <a:bodyPr/>
        <a:lstStyle/>
        <a:p>
          <a:r>
            <a:rPr lang="en-US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Procurement team</a:t>
          </a:r>
          <a:endParaRPr lang="en-US" dirty="0">
            <a:solidFill>
              <a:schemeClr val="accent1">
                <a:lumMod val="75000"/>
              </a:schemeClr>
            </a:solidFill>
            <a:latin typeface="Century Gothic" pitchFamily="34" charset="0"/>
          </a:endParaRPr>
        </a:p>
      </dgm:t>
    </dgm:pt>
    <dgm:pt modelId="{19B25A03-545E-470C-8D2E-3CA99A0D9BEA}" type="parTrans" cxnId="{D717DF1A-D2B3-446B-9627-95E93D048F8A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B5E632CA-4BF0-4D57-A253-BAB5EE1C64B1}" type="sibTrans" cxnId="{D717DF1A-D2B3-446B-9627-95E93D048F8A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834C1D2E-E670-440F-8244-E06B03638DCF}">
      <dgm:prSet/>
      <dgm:spPr/>
      <dgm:t>
        <a:bodyPr/>
        <a:lstStyle/>
        <a:p>
          <a:r>
            <a:rPr lang="en-US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Finance team</a:t>
          </a:r>
          <a:endParaRPr lang="en-IN">
            <a:latin typeface="Century Gothic" panose="020B0502020202020204" pitchFamily="34" charset="0"/>
          </a:endParaRPr>
        </a:p>
      </dgm:t>
    </dgm:pt>
    <dgm:pt modelId="{AFBA210C-AF98-4952-8CA5-98535571866A}" type="parTrans" cxnId="{77B02104-A252-473E-9BEF-FD81354C373B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C32FE414-B277-419B-9082-E13D593D2D0A}" type="sibTrans" cxnId="{77B02104-A252-473E-9BEF-FD81354C373B}">
      <dgm:prSet/>
      <dgm:spPr/>
      <dgm:t>
        <a:bodyPr/>
        <a:lstStyle/>
        <a:p>
          <a:endParaRPr lang="en-IN">
            <a:latin typeface="Century Gothic" panose="020B0502020202020204" pitchFamily="34" charset="0"/>
          </a:endParaRPr>
        </a:p>
      </dgm:t>
    </dgm:pt>
    <dgm:pt modelId="{2369A66A-8586-483F-84B7-4CF911BCAE84}" type="pres">
      <dgm:prSet presAssocID="{B8C7F5EA-FD63-41A5-8F25-CDA393129394}" presName="layout" presStyleCnt="0">
        <dgm:presLayoutVars>
          <dgm:chMax/>
          <dgm:chPref/>
          <dgm:dir/>
          <dgm:resizeHandles/>
        </dgm:presLayoutVars>
      </dgm:prSet>
      <dgm:spPr/>
    </dgm:pt>
    <dgm:pt modelId="{1CA5E94B-CD9A-45FF-9FBB-3AB8FDDCB713}" type="pres">
      <dgm:prSet presAssocID="{D8EABDDD-87C2-4541-B443-471C796E5D82}" presName="root" presStyleCnt="0">
        <dgm:presLayoutVars>
          <dgm:chMax/>
          <dgm:chPref/>
        </dgm:presLayoutVars>
      </dgm:prSet>
      <dgm:spPr/>
    </dgm:pt>
    <dgm:pt modelId="{59808E42-DB42-4F81-BF40-3576FE2090B3}" type="pres">
      <dgm:prSet presAssocID="{D8EABDDD-87C2-4541-B443-471C796E5D82}" presName="rootComposite" presStyleCnt="0">
        <dgm:presLayoutVars/>
      </dgm:prSet>
      <dgm:spPr/>
    </dgm:pt>
    <dgm:pt modelId="{527403D7-1C23-4107-AE25-A7D54B0D294B}" type="pres">
      <dgm:prSet presAssocID="{D8EABDDD-87C2-4541-B443-471C796E5D82}" presName="ParentAccent" presStyleLbl="alignNode1" presStyleIdx="0" presStyleCnt="2"/>
      <dgm:spPr>
        <a:prstGeom prst="leftArrow">
          <a:avLst/>
        </a:prstGeom>
      </dgm:spPr>
    </dgm:pt>
    <dgm:pt modelId="{EC8C08B7-29F6-4D3E-BF98-06AD2C40C7A8}" type="pres">
      <dgm:prSet presAssocID="{D8EABDDD-87C2-4541-B443-471C796E5D82}" presName="ParentSmallAccent" presStyleLbl="fgAcc1" presStyleIdx="0" presStyleCnt="2"/>
      <dgm:spPr/>
    </dgm:pt>
    <dgm:pt modelId="{1729D12D-015E-4E31-9A1E-00684F4F987D}" type="pres">
      <dgm:prSet presAssocID="{D8EABDDD-87C2-4541-B443-471C796E5D82}" presName="Parent" presStyleLbl="revTx" presStyleIdx="0" presStyleCnt="13">
        <dgm:presLayoutVars>
          <dgm:chMax/>
          <dgm:chPref val="4"/>
          <dgm:bulletEnabled val="1"/>
        </dgm:presLayoutVars>
      </dgm:prSet>
      <dgm:spPr/>
    </dgm:pt>
    <dgm:pt modelId="{151F26E9-6B0E-43EB-9183-72AFCFFEB163}" type="pres">
      <dgm:prSet presAssocID="{D8EABDDD-87C2-4541-B443-471C796E5D82}" presName="childShape" presStyleCnt="0">
        <dgm:presLayoutVars>
          <dgm:chMax val="0"/>
          <dgm:chPref val="0"/>
        </dgm:presLayoutVars>
      </dgm:prSet>
      <dgm:spPr/>
    </dgm:pt>
    <dgm:pt modelId="{E7E96030-3EA1-49C4-87C3-AC4832AFCC6B}" type="pres">
      <dgm:prSet presAssocID="{C2B138DD-5FAD-4866-B50A-CBCB28CDD569}" presName="childComposite" presStyleCnt="0">
        <dgm:presLayoutVars>
          <dgm:chMax val="0"/>
          <dgm:chPref val="0"/>
        </dgm:presLayoutVars>
      </dgm:prSet>
      <dgm:spPr/>
    </dgm:pt>
    <dgm:pt modelId="{B20F1A30-D503-4B24-B58F-487C71FE6950}" type="pres">
      <dgm:prSet presAssocID="{C2B138DD-5FAD-4866-B50A-CBCB28CDD569}" presName="ChildAccent" presStyleLbl="solidFgAcc1" presStyleIdx="0" presStyleCnt="11"/>
      <dgm:spPr/>
    </dgm:pt>
    <dgm:pt modelId="{E18306B3-086C-4BC4-9275-3F1774B2DC0E}" type="pres">
      <dgm:prSet presAssocID="{C2B138DD-5FAD-4866-B50A-CBCB28CDD569}" presName="Child" presStyleLbl="revTx" presStyleIdx="1" presStyleCnt="13">
        <dgm:presLayoutVars>
          <dgm:chMax val="0"/>
          <dgm:chPref val="0"/>
          <dgm:bulletEnabled val="1"/>
        </dgm:presLayoutVars>
      </dgm:prSet>
      <dgm:spPr/>
    </dgm:pt>
    <dgm:pt modelId="{4DF0F02E-9A20-49B0-9E63-101952BCD359}" type="pres">
      <dgm:prSet presAssocID="{66662D6B-4AFA-49F4-BBA0-741DA7CA5498}" presName="childComposite" presStyleCnt="0">
        <dgm:presLayoutVars>
          <dgm:chMax val="0"/>
          <dgm:chPref val="0"/>
        </dgm:presLayoutVars>
      </dgm:prSet>
      <dgm:spPr/>
    </dgm:pt>
    <dgm:pt modelId="{19BEBC89-C3A7-4838-9F46-24FC31B9BE7E}" type="pres">
      <dgm:prSet presAssocID="{66662D6B-4AFA-49F4-BBA0-741DA7CA5498}" presName="ChildAccent" presStyleLbl="solidFgAcc1" presStyleIdx="1" presStyleCnt="11"/>
      <dgm:spPr/>
    </dgm:pt>
    <dgm:pt modelId="{04C65A8F-C8F8-4BC1-8E01-7564F54CBC01}" type="pres">
      <dgm:prSet presAssocID="{66662D6B-4AFA-49F4-BBA0-741DA7CA5498}" presName="Child" presStyleLbl="revTx" presStyleIdx="2" presStyleCnt="13">
        <dgm:presLayoutVars>
          <dgm:chMax val="0"/>
          <dgm:chPref val="0"/>
          <dgm:bulletEnabled val="1"/>
        </dgm:presLayoutVars>
      </dgm:prSet>
      <dgm:spPr/>
    </dgm:pt>
    <dgm:pt modelId="{66D5A832-FDE9-4085-96B0-4C9D7F71EDF7}" type="pres">
      <dgm:prSet presAssocID="{79F361C9-43F1-4820-A925-000B5C1E60D6}" presName="childComposite" presStyleCnt="0">
        <dgm:presLayoutVars>
          <dgm:chMax val="0"/>
          <dgm:chPref val="0"/>
        </dgm:presLayoutVars>
      </dgm:prSet>
      <dgm:spPr/>
    </dgm:pt>
    <dgm:pt modelId="{7DE238D4-1B5B-495C-98C4-F01EEA378AE3}" type="pres">
      <dgm:prSet presAssocID="{79F361C9-43F1-4820-A925-000B5C1E60D6}" presName="ChildAccent" presStyleLbl="solidFgAcc1" presStyleIdx="2" presStyleCnt="11"/>
      <dgm:spPr/>
    </dgm:pt>
    <dgm:pt modelId="{78D1BB0C-8ABA-4E5C-B098-2F51537FACDC}" type="pres">
      <dgm:prSet presAssocID="{79F361C9-43F1-4820-A925-000B5C1E60D6}" presName="Child" presStyleLbl="revTx" presStyleIdx="3" presStyleCnt="13">
        <dgm:presLayoutVars>
          <dgm:chMax val="0"/>
          <dgm:chPref val="0"/>
          <dgm:bulletEnabled val="1"/>
        </dgm:presLayoutVars>
      </dgm:prSet>
      <dgm:spPr/>
    </dgm:pt>
    <dgm:pt modelId="{8AFB4C49-7F63-4EAA-8C3D-EEC0720C106E}" type="pres">
      <dgm:prSet presAssocID="{EFC58AC3-4F66-49FD-AA2A-CF5D97AE1E2C}" presName="childComposite" presStyleCnt="0">
        <dgm:presLayoutVars>
          <dgm:chMax val="0"/>
          <dgm:chPref val="0"/>
        </dgm:presLayoutVars>
      </dgm:prSet>
      <dgm:spPr/>
    </dgm:pt>
    <dgm:pt modelId="{AEE0E638-FFEB-4AC2-AC6E-E5257E1BF36F}" type="pres">
      <dgm:prSet presAssocID="{EFC58AC3-4F66-49FD-AA2A-CF5D97AE1E2C}" presName="ChildAccent" presStyleLbl="solidFgAcc1" presStyleIdx="3" presStyleCnt="11"/>
      <dgm:spPr/>
    </dgm:pt>
    <dgm:pt modelId="{C22BA682-BE93-453A-BB0A-ED463D60896F}" type="pres">
      <dgm:prSet presAssocID="{EFC58AC3-4F66-49FD-AA2A-CF5D97AE1E2C}" presName="Child" presStyleLbl="revTx" presStyleIdx="4" presStyleCnt="13">
        <dgm:presLayoutVars>
          <dgm:chMax val="0"/>
          <dgm:chPref val="0"/>
          <dgm:bulletEnabled val="1"/>
        </dgm:presLayoutVars>
      </dgm:prSet>
      <dgm:spPr/>
    </dgm:pt>
    <dgm:pt modelId="{31053042-E8FF-4F19-A6B9-D0E805B0ED27}" type="pres">
      <dgm:prSet presAssocID="{1060F889-7574-477E-9CE1-7C39B188FAE2}" presName="childComposite" presStyleCnt="0">
        <dgm:presLayoutVars>
          <dgm:chMax val="0"/>
          <dgm:chPref val="0"/>
        </dgm:presLayoutVars>
      </dgm:prSet>
      <dgm:spPr/>
    </dgm:pt>
    <dgm:pt modelId="{BE3E1E80-C434-442B-94A1-3DE2A7979BEE}" type="pres">
      <dgm:prSet presAssocID="{1060F889-7574-477E-9CE1-7C39B188FAE2}" presName="ChildAccent" presStyleLbl="solidFgAcc1" presStyleIdx="4" presStyleCnt="11"/>
      <dgm:spPr/>
    </dgm:pt>
    <dgm:pt modelId="{DCC3E4C5-1B2E-4DE1-B00F-6EED2EB01403}" type="pres">
      <dgm:prSet presAssocID="{1060F889-7574-477E-9CE1-7C39B188FAE2}" presName="Child" presStyleLbl="revTx" presStyleIdx="5" presStyleCnt="13">
        <dgm:presLayoutVars>
          <dgm:chMax val="0"/>
          <dgm:chPref val="0"/>
          <dgm:bulletEnabled val="1"/>
        </dgm:presLayoutVars>
      </dgm:prSet>
      <dgm:spPr/>
    </dgm:pt>
    <dgm:pt modelId="{CECF4C84-3D8F-4F97-8B28-501E90F8FBA0}" type="pres">
      <dgm:prSet presAssocID="{68A78CF6-4B0D-46A9-A4B7-BA7751D7FABC}" presName="root" presStyleCnt="0">
        <dgm:presLayoutVars>
          <dgm:chMax/>
          <dgm:chPref/>
        </dgm:presLayoutVars>
      </dgm:prSet>
      <dgm:spPr/>
    </dgm:pt>
    <dgm:pt modelId="{345251B5-B6F7-4F69-B570-D5B9810AC5E5}" type="pres">
      <dgm:prSet presAssocID="{68A78CF6-4B0D-46A9-A4B7-BA7751D7FABC}" presName="rootComposite" presStyleCnt="0">
        <dgm:presLayoutVars/>
      </dgm:prSet>
      <dgm:spPr/>
    </dgm:pt>
    <dgm:pt modelId="{169884B0-F460-4B02-957D-BB089B07E48B}" type="pres">
      <dgm:prSet presAssocID="{68A78CF6-4B0D-46A9-A4B7-BA7751D7FABC}" presName="ParentAccent" presStyleLbl="alignNode1" presStyleIdx="1" presStyleCnt="2"/>
      <dgm:spPr>
        <a:prstGeom prst="rightArrow">
          <a:avLst/>
        </a:prstGeom>
      </dgm:spPr>
    </dgm:pt>
    <dgm:pt modelId="{90FAEE5A-A948-46D1-973E-41247A22535E}" type="pres">
      <dgm:prSet presAssocID="{68A78CF6-4B0D-46A9-A4B7-BA7751D7FABC}" presName="ParentSmallAccent" presStyleLbl="fgAcc1" presStyleIdx="1" presStyleCnt="2"/>
      <dgm:spPr/>
    </dgm:pt>
    <dgm:pt modelId="{113C0966-B17B-41F1-ADED-F37ABA829691}" type="pres">
      <dgm:prSet presAssocID="{68A78CF6-4B0D-46A9-A4B7-BA7751D7FABC}" presName="Parent" presStyleLbl="revTx" presStyleIdx="6" presStyleCnt="13">
        <dgm:presLayoutVars>
          <dgm:chMax/>
          <dgm:chPref val="4"/>
          <dgm:bulletEnabled val="1"/>
        </dgm:presLayoutVars>
      </dgm:prSet>
      <dgm:spPr/>
    </dgm:pt>
    <dgm:pt modelId="{53015299-54B8-48E0-93F1-DF45E1D6861B}" type="pres">
      <dgm:prSet presAssocID="{68A78CF6-4B0D-46A9-A4B7-BA7751D7FABC}" presName="childShape" presStyleCnt="0">
        <dgm:presLayoutVars>
          <dgm:chMax val="0"/>
          <dgm:chPref val="0"/>
        </dgm:presLayoutVars>
      </dgm:prSet>
      <dgm:spPr/>
    </dgm:pt>
    <dgm:pt modelId="{8D4EE745-324E-4552-8BCF-A79983B40659}" type="pres">
      <dgm:prSet presAssocID="{ED866DC6-EB8C-4A79-9D7B-413E23F43013}" presName="childComposite" presStyleCnt="0">
        <dgm:presLayoutVars>
          <dgm:chMax val="0"/>
          <dgm:chPref val="0"/>
        </dgm:presLayoutVars>
      </dgm:prSet>
      <dgm:spPr/>
    </dgm:pt>
    <dgm:pt modelId="{2BD07FC5-F16C-4ECC-A83B-92274C7EC0EC}" type="pres">
      <dgm:prSet presAssocID="{ED866DC6-EB8C-4A79-9D7B-413E23F43013}" presName="ChildAccent" presStyleLbl="solidFgAcc1" presStyleIdx="5" presStyleCnt="11"/>
      <dgm:spPr/>
    </dgm:pt>
    <dgm:pt modelId="{D7D507DE-5E9B-42AE-876C-3B7E46911C71}" type="pres">
      <dgm:prSet presAssocID="{ED866DC6-EB8C-4A79-9D7B-413E23F43013}" presName="Child" presStyleLbl="revTx" presStyleIdx="7" presStyleCnt="13">
        <dgm:presLayoutVars>
          <dgm:chMax val="0"/>
          <dgm:chPref val="0"/>
          <dgm:bulletEnabled val="1"/>
        </dgm:presLayoutVars>
      </dgm:prSet>
      <dgm:spPr/>
    </dgm:pt>
    <dgm:pt modelId="{A2A8C32A-705C-4F0B-9402-B3079D763C0E}" type="pres">
      <dgm:prSet presAssocID="{6BEFA085-3CF0-4941-A05F-5FC99C5F8234}" presName="childComposite" presStyleCnt="0">
        <dgm:presLayoutVars>
          <dgm:chMax val="0"/>
          <dgm:chPref val="0"/>
        </dgm:presLayoutVars>
      </dgm:prSet>
      <dgm:spPr/>
    </dgm:pt>
    <dgm:pt modelId="{2C1A283D-2AEC-4D32-A63B-78BD0F89500C}" type="pres">
      <dgm:prSet presAssocID="{6BEFA085-3CF0-4941-A05F-5FC99C5F8234}" presName="ChildAccent" presStyleLbl="solidFgAcc1" presStyleIdx="6" presStyleCnt="11"/>
      <dgm:spPr/>
    </dgm:pt>
    <dgm:pt modelId="{2C945BA4-76A1-4E68-8F68-F460870AC943}" type="pres">
      <dgm:prSet presAssocID="{6BEFA085-3CF0-4941-A05F-5FC99C5F8234}" presName="Child" presStyleLbl="revTx" presStyleIdx="8" presStyleCnt="13">
        <dgm:presLayoutVars>
          <dgm:chMax val="0"/>
          <dgm:chPref val="0"/>
          <dgm:bulletEnabled val="1"/>
        </dgm:presLayoutVars>
      </dgm:prSet>
      <dgm:spPr/>
    </dgm:pt>
    <dgm:pt modelId="{018F10AB-8653-462F-9DF1-F1EC97AAD3EE}" type="pres">
      <dgm:prSet presAssocID="{0FD83CC6-9508-47FA-BCA1-7A3494779149}" presName="childComposite" presStyleCnt="0">
        <dgm:presLayoutVars>
          <dgm:chMax val="0"/>
          <dgm:chPref val="0"/>
        </dgm:presLayoutVars>
      </dgm:prSet>
      <dgm:spPr/>
    </dgm:pt>
    <dgm:pt modelId="{199F3B61-4904-407B-8F74-77AD2FE5F49F}" type="pres">
      <dgm:prSet presAssocID="{0FD83CC6-9508-47FA-BCA1-7A3494779149}" presName="ChildAccent" presStyleLbl="solidFgAcc1" presStyleIdx="7" presStyleCnt="11"/>
      <dgm:spPr/>
    </dgm:pt>
    <dgm:pt modelId="{1A047DE2-1B89-4C76-AEEF-B33D49186AD4}" type="pres">
      <dgm:prSet presAssocID="{0FD83CC6-9508-47FA-BCA1-7A3494779149}" presName="Child" presStyleLbl="revTx" presStyleIdx="9" presStyleCnt="13">
        <dgm:presLayoutVars>
          <dgm:chMax val="0"/>
          <dgm:chPref val="0"/>
          <dgm:bulletEnabled val="1"/>
        </dgm:presLayoutVars>
      </dgm:prSet>
      <dgm:spPr/>
    </dgm:pt>
    <dgm:pt modelId="{DFB74869-8885-4607-9735-9716F6FA6BDE}" type="pres">
      <dgm:prSet presAssocID="{7AA590C3-9701-4A69-88C6-DEC64B3DFA50}" presName="childComposite" presStyleCnt="0">
        <dgm:presLayoutVars>
          <dgm:chMax val="0"/>
          <dgm:chPref val="0"/>
        </dgm:presLayoutVars>
      </dgm:prSet>
      <dgm:spPr/>
    </dgm:pt>
    <dgm:pt modelId="{A8EA4825-B41B-4401-9128-376E95EA7C27}" type="pres">
      <dgm:prSet presAssocID="{7AA590C3-9701-4A69-88C6-DEC64B3DFA50}" presName="ChildAccent" presStyleLbl="solidFgAcc1" presStyleIdx="8" presStyleCnt="11"/>
      <dgm:spPr/>
    </dgm:pt>
    <dgm:pt modelId="{A72BD89B-350E-4741-A439-ECEC152685C8}" type="pres">
      <dgm:prSet presAssocID="{7AA590C3-9701-4A69-88C6-DEC64B3DFA50}" presName="Child" presStyleLbl="revTx" presStyleIdx="10" presStyleCnt="13">
        <dgm:presLayoutVars>
          <dgm:chMax val="0"/>
          <dgm:chPref val="0"/>
          <dgm:bulletEnabled val="1"/>
        </dgm:presLayoutVars>
      </dgm:prSet>
      <dgm:spPr/>
    </dgm:pt>
    <dgm:pt modelId="{9ADEEB83-988B-430A-84D9-D29911344393}" type="pres">
      <dgm:prSet presAssocID="{B251FBB1-5C78-4787-B4D3-3577672F013F}" presName="childComposite" presStyleCnt="0">
        <dgm:presLayoutVars>
          <dgm:chMax val="0"/>
          <dgm:chPref val="0"/>
        </dgm:presLayoutVars>
      </dgm:prSet>
      <dgm:spPr/>
    </dgm:pt>
    <dgm:pt modelId="{77898F3F-6DCE-486C-B408-347D07F64028}" type="pres">
      <dgm:prSet presAssocID="{B251FBB1-5C78-4787-B4D3-3577672F013F}" presName="ChildAccent" presStyleLbl="solidFgAcc1" presStyleIdx="9" presStyleCnt="11"/>
      <dgm:spPr/>
    </dgm:pt>
    <dgm:pt modelId="{3A958973-0ACB-4E2A-88C7-7CBBD71C06CE}" type="pres">
      <dgm:prSet presAssocID="{B251FBB1-5C78-4787-B4D3-3577672F013F}" presName="Child" presStyleLbl="revTx" presStyleIdx="11" presStyleCnt="13">
        <dgm:presLayoutVars>
          <dgm:chMax val="0"/>
          <dgm:chPref val="0"/>
          <dgm:bulletEnabled val="1"/>
        </dgm:presLayoutVars>
      </dgm:prSet>
      <dgm:spPr/>
    </dgm:pt>
    <dgm:pt modelId="{9A2BC455-4985-41C4-8FE0-324214C9D9A1}" type="pres">
      <dgm:prSet presAssocID="{834C1D2E-E670-440F-8244-E06B03638DCF}" presName="childComposite" presStyleCnt="0">
        <dgm:presLayoutVars>
          <dgm:chMax val="0"/>
          <dgm:chPref val="0"/>
        </dgm:presLayoutVars>
      </dgm:prSet>
      <dgm:spPr/>
    </dgm:pt>
    <dgm:pt modelId="{20714234-1867-4D55-ADB3-6DEBB3C38F5B}" type="pres">
      <dgm:prSet presAssocID="{834C1D2E-E670-440F-8244-E06B03638DCF}" presName="ChildAccent" presStyleLbl="solidFgAcc1" presStyleIdx="10" presStyleCnt="11"/>
      <dgm:spPr/>
    </dgm:pt>
    <dgm:pt modelId="{B532E660-463C-4B9E-9440-1FCDBEDE9519}" type="pres">
      <dgm:prSet presAssocID="{834C1D2E-E670-440F-8244-E06B03638DCF}" presName="Child" presStyleLbl="revTx" presStyleIdx="12" presStyleCnt="13">
        <dgm:presLayoutVars>
          <dgm:chMax val="0"/>
          <dgm:chPref val="0"/>
          <dgm:bulletEnabled val="1"/>
        </dgm:presLayoutVars>
      </dgm:prSet>
      <dgm:spPr/>
    </dgm:pt>
  </dgm:ptLst>
  <dgm:cxnLst>
    <dgm:cxn modelId="{77B02104-A252-473E-9BEF-FD81354C373B}" srcId="{68A78CF6-4B0D-46A9-A4B7-BA7751D7FABC}" destId="{834C1D2E-E670-440F-8244-E06B03638DCF}" srcOrd="5" destOrd="0" parTransId="{AFBA210C-AF98-4952-8CA5-98535571866A}" sibTransId="{C32FE414-B277-419B-9082-E13D593D2D0A}"/>
    <dgm:cxn modelId="{D717DF1A-D2B3-446B-9627-95E93D048F8A}" srcId="{68A78CF6-4B0D-46A9-A4B7-BA7751D7FABC}" destId="{B251FBB1-5C78-4787-B4D3-3577672F013F}" srcOrd="4" destOrd="0" parTransId="{19B25A03-545E-470C-8D2E-3CA99A0D9BEA}" sibTransId="{B5E632CA-4BF0-4D57-A253-BAB5EE1C64B1}"/>
    <dgm:cxn modelId="{F93AC71E-CE49-4538-9431-B3CACB04F476}" type="presOf" srcId="{7AA590C3-9701-4A69-88C6-DEC64B3DFA50}" destId="{A72BD89B-350E-4741-A439-ECEC152685C8}" srcOrd="0" destOrd="0" presId="urn:microsoft.com/office/officeart/2008/layout/SquareAccentList"/>
    <dgm:cxn modelId="{75893A1F-26CA-463B-90AC-44A3BA9F3134}" srcId="{D8EABDDD-87C2-4541-B443-471C796E5D82}" destId="{C2B138DD-5FAD-4866-B50A-CBCB28CDD569}" srcOrd="0" destOrd="0" parTransId="{2F4E841C-F078-42FB-978D-E093B558F1AD}" sibTransId="{1F800070-C0A5-4EF0-8DD8-89F5DE2AB086}"/>
    <dgm:cxn modelId="{84CACA1F-1D3A-4854-8362-5F1E2DAB0C97}" srcId="{68A78CF6-4B0D-46A9-A4B7-BA7751D7FABC}" destId="{0FD83CC6-9508-47FA-BCA1-7A3494779149}" srcOrd="2" destOrd="0" parTransId="{D195C1BF-3E35-4213-A48E-3E3470E5E785}" sibTransId="{D14F345A-E972-4701-B299-CCE402AE427F}"/>
    <dgm:cxn modelId="{5D04AD23-3223-4202-AC62-40748DE049C8}" srcId="{D8EABDDD-87C2-4541-B443-471C796E5D82}" destId="{79F361C9-43F1-4820-A925-000B5C1E60D6}" srcOrd="2" destOrd="0" parTransId="{9C32CC69-00AD-4EA2-8E04-564D7C4096DC}" sibTransId="{635E39AC-D142-4776-A4D6-13FAC4F81A4B}"/>
    <dgm:cxn modelId="{6B18E025-3FD2-4EFF-AB0A-5DD683B99632}" type="presOf" srcId="{D8EABDDD-87C2-4541-B443-471C796E5D82}" destId="{1729D12D-015E-4E31-9A1E-00684F4F987D}" srcOrd="0" destOrd="0" presId="urn:microsoft.com/office/officeart/2008/layout/SquareAccentList"/>
    <dgm:cxn modelId="{EC2D6727-50AE-422F-9BD7-40F20AE455EE}" srcId="{68A78CF6-4B0D-46A9-A4B7-BA7751D7FABC}" destId="{6BEFA085-3CF0-4941-A05F-5FC99C5F8234}" srcOrd="1" destOrd="0" parTransId="{E073923E-F62E-4469-8FC5-A19F8BC249C0}" sibTransId="{F117547B-2A5D-4520-B5CC-6F8E9324AC19}"/>
    <dgm:cxn modelId="{5B45AB29-4535-4799-A68A-5D8DDB61A438}" type="presOf" srcId="{B8C7F5EA-FD63-41A5-8F25-CDA393129394}" destId="{2369A66A-8586-483F-84B7-4CF911BCAE84}" srcOrd="0" destOrd="0" presId="urn:microsoft.com/office/officeart/2008/layout/SquareAccentList"/>
    <dgm:cxn modelId="{D707E82B-9B27-40B4-A660-FC245E009695}" srcId="{D8EABDDD-87C2-4541-B443-471C796E5D82}" destId="{EFC58AC3-4F66-49FD-AA2A-CF5D97AE1E2C}" srcOrd="3" destOrd="0" parTransId="{9057A713-609B-4B60-B92A-56D60AFA0758}" sibTransId="{3B6E6846-21D1-453F-8A03-0A197E722308}"/>
    <dgm:cxn modelId="{7662FE30-CDF6-48D6-927F-904BB6257525}" srcId="{D8EABDDD-87C2-4541-B443-471C796E5D82}" destId="{1060F889-7574-477E-9CE1-7C39B188FAE2}" srcOrd="4" destOrd="0" parTransId="{51A0B128-E3BF-430F-9AF0-1344D2E6D840}" sibTransId="{6366B241-5CEA-47C9-920D-ADAD449F1EFC}"/>
    <dgm:cxn modelId="{5065E93A-77DF-497C-A99D-435FFA476CC4}" type="presOf" srcId="{B251FBB1-5C78-4787-B4D3-3577672F013F}" destId="{3A958973-0ACB-4E2A-88C7-7CBBD71C06CE}" srcOrd="0" destOrd="0" presId="urn:microsoft.com/office/officeart/2008/layout/SquareAccentList"/>
    <dgm:cxn modelId="{CFC14B62-7FE7-43B0-8C70-CBFECDB9A1F7}" type="presOf" srcId="{EFC58AC3-4F66-49FD-AA2A-CF5D97AE1E2C}" destId="{C22BA682-BE93-453A-BB0A-ED463D60896F}" srcOrd="0" destOrd="0" presId="urn:microsoft.com/office/officeart/2008/layout/SquareAccentList"/>
    <dgm:cxn modelId="{F8FFAB43-7FB2-4773-947C-1EFA58730DA9}" type="presOf" srcId="{6BEFA085-3CF0-4941-A05F-5FC99C5F8234}" destId="{2C945BA4-76A1-4E68-8F68-F460870AC943}" srcOrd="0" destOrd="0" presId="urn:microsoft.com/office/officeart/2008/layout/SquareAccentList"/>
    <dgm:cxn modelId="{60A5F76A-138F-4788-8F7C-C132794D3F54}" type="presOf" srcId="{ED866DC6-EB8C-4A79-9D7B-413E23F43013}" destId="{D7D507DE-5E9B-42AE-876C-3B7E46911C71}" srcOrd="0" destOrd="0" presId="urn:microsoft.com/office/officeart/2008/layout/SquareAccentList"/>
    <dgm:cxn modelId="{C145EB4B-A8A9-4A26-BE40-FB3DF45573F4}" srcId="{68A78CF6-4B0D-46A9-A4B7-BA7751D7FABC}" destId="{ED866DC6-EB8C-4A79-9D7B-413E23F43013}" srcOrd="0" destOrd="0" parTransId="{50991FF4-2BA2-4A0A-964C-C2EA183D4F92}" sibTransId="{9D8BD65E-CB0B-41BD-8F5D-3E06FC52B3B9}"/>
    <dgm:cxn modelId="{87FC9E79-DFB2-462F-A8B2-67544E3E2DC6}" type="presOf" srcId="{C2B138DD-5FAD-4866-B50A-CBCB28CDD569}" destId="{E18306B3-086C-4BC4-9275-3F1774B2DC0E}" srcOrd="0" destOrd="0" presId="urn:microsoft.com/office/officeart/2008/layout/SquareAccentList"/>
    <dgm:cxn modelId="{96DCD979-E0AD-42C0-B944-AD370D5D04A9}" srcId="{B8C7F5EA-FD63-41A5-8F25-CDA393129394}" destId="{68A78CF6-4B0D-46A9-A4B7-BA7751D7FABC}" srcOrd="1" destOrd="0" parTransId="{975D3000-E0FC-44B0-9DA5-8D6163652529}" sibTransId="{1FA87BE0-F5B1-4606-8B1D-54F18E0AF651}"/>
    <dgm:cxn modelId="{5C39AC7D-42B2-483A-A41F-F2B8D3962442}" type="presOf" srcId="{66662D6B-4AFA-49F4-BBA0-741DA7CA5498}" destId="{04C65A8F-C8F8-4BC1-8E01-7564F54CBC01}" srcOrd="0" destOrd="0" presId="urn:microsoft.com/office/officeart/2008/layout/SquareAccentList"/>
    <dgm:cxn modelId="{67057183-97B6-480D-ACB9-07C9ED6AB15A}" type="presOf" srcId="{0FD83CC6-9508-47FA-BCA1-7A3494779149}" destId="{1A047DE2-1B89-4C76-AEEF-B33D49186AD4}" srcOrd="0" destOrd="0" presId="urn:microsoft.com/office/officeart/2008/layout/SquareAccentList"/>
    <dgm:cxn modelId="{8BDC4A91-8719-4CFB-BF55-C3A0CBD0D4FB}" type="presOf" srcId="{1060F889-7574-477E-9CE1-7C39B188FAE2}" destId="{DCC3E4C5-1B2E-4DE1-B00F-6EED2EB01403}" srcOrd="0" destOrd="0" presId="urn:microsoft.com/office/officeart/2008/layout/SquareAccentList"/>
    <dgm:cxn modelId="{A00D1496-1C80-4AE8-9645-7C95198C8030}" type="presOf" srcId="{68A78CF6-4B0D-46A9-A4B7-BA7751D7FABC}" destId="{113C0966-B17B-41F1-ADED-F37ABA829691}" srcOrd="0" destOrd="0" presId="urn:microsoft.com/office/officeart/2008/layout/SquareAccentList"/>
    <dgm:cxn modelId="{D3864CA9-8F91-4FDD-A1B6-99F4887A43EF}" srcId="{D8EABDDD-87C2-4541-B443-471C796E5D82}" destId="{66662D6B-4AFA-49F4-BBA0-741DA7CA5498}" srcOrd="1" destOrd="0" parTransId="{55D83D1A-7C9F-4B5E-9841-40F99EF024E2}" sibTransId="{BB82146A-AA48-48DC-8441-5F3196C98303}"/>
    <dgm:cxn modelId="{CD4ACFC1-4A8B-4192-93B1-A6C4220AA3C5}" srcId="{68A78CF6-4B0D-46A9-A4B7-BA7751D7FABC}" destId="{7AA590C3-9701-4A69-88C6-DEC64B3DFA50}" srcOrd="3" destOrd="0" parTransId="{33159F52-510A-4B33-837A-37EC1FE06FC5}" sibTransId="{E2408122-A62A-4E92-A2D2-611717342894}"/>
    <dgm:cxn modelId="{7353B5C5-5D7F-4260-B869-84377EA8765B}" srcId="{B8C7F5EA-FD63-41A5-8F25-CDA393129394}" destId="{D8EABDDD-87C2-4541-B443-471C796E5D82}" srcOrd="0" destOrd="0" parTransId="{9304DEC4-1B1D-47DC-896D-9EAA0D78B917}" sibTransId="{850DBEFB-7848-4B4F-9FC3-90DB7DB6EE4D}"/>
    <dgm:cxn modelId="{7BE42CCB-B5C4-456E-B7A6-E083F8A0C269}" type="presOf" srcId="{834C1D2E-E670-440F-8244-E06B03638DCF}" destId="{B532E660-463C-4B9E-9440-1FCDBEDE9519}" srcOrd="0" destOrd="0" presId="urn:microsoft.com/office/officeart/2008/layout/SquareAccentList"/>
    <dgm:cxn modelId="{0B1BE9E5-5D97-4C1A-87BD-BF9AF0048844}" type="presOf" srcId="{79F361C9-43F1-4820-A925-000B5C1E60D6}" destId="{78D1BB0C-8ABA-4E5C-B098-2F51537FACDC}" srcOrd="0" destOrd="0" presId="urn:microsoft.com/office/officeart/2008/layout/SquareAccentList"/>
    <dgm:cxn modelId="{BA09ABD1-6942-47E7-A45A-69003B167536}" type="presParOf" srcId="{2369A66A-8586-483F-84B7-4CF911BCAE84}" destId="{1CA5E94B-CD9A-45FF-9FBB-3AB8FDDCB713}" srcOrd="0" destOrd="0" presId="urn:microsoft.com/office/officeart/2008/layout/SquareAccentList"/>
    <dgm:cxn modelId="{52691710-9FCF-4F76-989D-3A6FEB63097F}" type="presParOf" srcId="{1CA5E94B-CD9A-45FF-9FBB-3AB8FDDCB713}" destId="{59808E42-DB42-4F81-BF40-3576FE2090B3}" srcOrd="0" destOrd="0" presId="urn:microsoft.com/office/officeart/2008/layout/SquareAccentList"/>
    <dgm:cxn modelId="{D5A881AE-241D-4417-87BF-E13D25D76688}" type="presParOf" srcId="{59808E42-DB42-4F81-BF40-3576FE2090B3}" destId="{527403D7-1C23-4107-AE25-A7D54B0D294B}" srcOrd="0" destOrd="0" presId="urn:microsoft.com/office/officeart/2008/layout/SquareAccentList"/>
    <dgm:cxn modelId="{C066829D-E71B-4BD1-B00C-B509B4E2241C}" type="presParOf" srcId="{59808E42-DB42-4F81-BF40-3576FE2090B3}" destId="{EC8C08B7-29F6-4D3E-BF98-06AD2C40C7A8}" srcOrd="1" destOrd="0" presId="urn:microsoft.com/office/officeart/2008/layout/SquareAccentList"/>
    <dgm:cxn modelId="{06D85094-B3DA-43B7-BD50-90F194754353}" type="presParOf" srcId="{59808E42-DB42-4F81-BF40-3576FE2090B3}" destId="{1729D12D-015E-4E31-9A1E-00684F4F987D}" srcOrd="2" destOrd="0" presId="urn:microsoft.com/office/officeart/2008/layout/SquareAccentList"/>
    <dgm:cxn modelId="{45276C58-90A7-45DB-8502-59D9532C7991}" type="presParOf" srcId="{1CA5E94B-CD9A-45FF-9FBB-3AB8FDDCB713}" destId="{151F26E9-6B0E-43EB-9183-72AFCFFEB163}" srcOrd="1" destOrd="0" presId="urn:microsoft.com/office/officeart/2008/layout/SquareAccentList"/>
    <dgm:cxn modelId="{98477699-BC3A-4CF9-8262-CEA8CF59EEF1}" type="presParOf" srcId="{151F26E9-6B0E-43EB-9183-72AFCFFEB163}" destId="{E7E96030-3EA1-49C4-87C3-AC4832AFCC6B}" srcOrd="0" destOrd="0" presId="urn:microsoft.com/office/officeart/2008/layout/SquareAccentList"/>
    <dgm:cxn modelId="{51ABA4AF-A254-4F7F-B97E-58EC0A992029}" type="presParOf" srcId="{E7E96030-3EA1-49C4-87C3-AC4832AFCC6B}" destId="{B20F1A30-D503-4B24-B58F-487C71FE6950}" srcOrd="0" destOrd="0" presId="urn:microsoft.com/office/officeart/2008/layout/SquareAccentList"/>
    <dgm:cxn modelId="{CA110D32-C4AD-4A7B-A5F5-0244EF8DF459}" type="presParOf" srcId="{E7E96030-3EA1-49C4-87C3-AC4832AFCC6B}" destId="{E18306B3-086C-4BC4-9275-3F1774B2DC0E}" srcOrd="1" destOrd="0" presId="urn:microsoft.com/office/officeart/2008/layout/SquareAccentList"/>
    <dgm:cxn modelId="{AEE09558-D178-4C96-ACBD-E34C8E407894}" type="presParOf" srcId="{151F26E9-6B0E-43EB-9183-72AFCFFEB163}" destId="{4DF0F02E-9A20-49B0-9E63-101952BCD359}" srcOrd="1" destOrd="0" presId="urn:microsoft.com/office/officeart/2008/layout/SquareAccentList"/>
    <dgm:cxn modelId="{1C1B9057-753E-4968-9429-13152A44491C}" type="presParOf" srcId="{4DF0F02E-9A20-49B0-9E63-101952BCD359}" destId="{19BEBC89-C3A7-4838-9F46-24FC31B9BE7E}" srcOrd="0" destOrd="0" presId="urn:microsoft.com/office/officeart/2008/layout/SquareAccentList"/>
    <dgm:cxn modelId="{B4434327-B04C-49EB-ABEF-3092A2BC63AF}" type="presParOf" srcId="{4DF0F02E-9A20-49B0-9E63-101952BCD359}" destId="{04C65A8F-C8F8-4BC1-8E01-7564F54CBC01}" srcOrd="1" destOrd="0" presId="urn:microsoft.com/office/officeart/2008/layout/SquareAccentList"/>
    <dgm:cxn modelId="{68586A84-BA3E-4DA5-94D1-6DA99B62858A}" type="presParOf" srcId="{151F26E9-6B0E-43EB-9183-72AFCFFEB163}" destId="{66D5A832-FDE9-4085-96B0-4C9D7F71EDF7}" srcOrd="2" destOrd="0" presId="urn:microsoft.com/office/officeart/2008/layout/SquareAccentList"/>
    <dgm:cxn modelId="{8BD5F4D5-9DDC-428D-9860-2C66A5EE6B74}" type="presParOf" srcId="{66D5A832-FDE9-4085-96B0-4C9D7F71EDF7}" destId="{7DE238D4-1B5B-495C-98C4-F01EEA378AE3}" srcOrd="0" destOrd="0" presId="urn:microsoft.com/office/officeart/2008/layout/SquareAccentList"/>
    <dgm:cxn modelId="{0563AD75-0990-401C-B984-FF5E5C2FC8DC}" type="presParOf" srcId="{66D5A832-FDE9-4085-96B0-4C9D7F71EDF7}" destId="{78D1BB0C-8ABA-4E5C-B098-2F51537FACDC}" srcOrd="1" destOrd="0" presId="urn:microsoft.com/office/officeart/2008/layout/SquareAccentList"/>
    <dgm:cxn modelId="{E951B0A4-A7F1-44FC-BB7D-BB2FA65E1A08}" type="presParOf" srcId="{151F26E9-6B0E-43EB-9183-72AFCFFEB163}" destId="{8AFB4C49-7F63-4EAA-8C3D-EEC0720C106E}" srcOrd="3" destOrd="0" presId="urn:microsoft.com/office/officeart/2008/layout/SquareAccentList"/>
    <dgm:cxn modelId="{9F6C6FAD-791F-4643-86B9-7FA278EA7547}" type="presParOf" srcId="{8AFB4C49-7F63-4EAA-8C3D-EEC0720C106E}" destId="{AEE0E638-FFEB-4AC2-AC6E-E5257E1BF36F}" srcOrd="0" destOrd="0" presId="urn:microsoft.com/office/officeart/2008/layout/SquareAccentList"/>
    <dgm:cxn modelId="{9E1FE339-F1E7-40F7-9C84-DB86D205AA23}" type="presParOf" srcId="{8AFB4C49-7F63-4EAA-8C3D-EEC0720C106E}" destId="{C22BA682-BE93-453A-BB0A-ED463D60896F}" srcOrd="1" destOrd="0" presId="urn:microsoft.com/office/officeart/2008/layout/SquareAccentList"/>
    <dgm:cxn modelId="{7A746DFB-2010-4CEF-A0BF-1219DB432B45}" type="presParOf" srcId="{151F26E9-6B0E-43EB-9183-72AFCFFEB163}" destId="{31053042-E8FF-4F19-A6B9-D0E805B0ED27}" srcOrd="4" destOrd="0" presId="urn:microsoft.com/office/officeart/2008/layout/SquareAccentList"/>
    <dgm:cxn modelId="{76C06BB3-3EDE-4CB0-996D-480E65BCEA32}" type="presParOf" srcId="{31053042-E8FF-4F19-A6B9-D0E805B0ED27}" destId="{BE3E1E80-C434-442B-94A1-3DE2A7979BEE}" srcOrd="0" destOrd="0" presId="urn:microsoft.com/office/officeart/2008/layout/SquareAccentList"/>
    <dgm:cxn modelId="{BCAFA52B-56B7-4FB1-AB17-BFD2951791C6}" type="presParOf" srcId="{31053042-E8FF-4F19-A6B9-D0E805B0ED27}" destId="{DCC3E4C5-1B2E-4DE1-B00F-6EED2EB01403}" srcOrd="1" destOrd="0" presId="urn:microsoft.com/office/officeart/2008/layout/SquareAccentList"/>
    <dgm:cxn modelId="{621462DC-CCC6-46ED-AE78-B086CBB5F3E4}" type="presParOf" srcId="{2369A66A-8586-483F-84B7-4CF911BCAE84}" destId="{CECF4C84-3D8F-4F97-8B28-501E90F8FBA0}" srcOrd="1" destOrd="0" presId="urn:microsoft.com/office/officeart/2008/layout/SquareAccentList"/>
    <dgm:cxn modelId="{5797160D-5842-4BE4-9897-FAAC613F9A0E}" type="presParOf" srcId="{CECF4C84-3D8F-4F97-8B28-501E90F8FBA0}" destId="{345251B5-B6F7-4F69-B570-D5B9810AC5E5}" srcOrd="0" destOrd="0" presId="urn:microsoft.com/office/officeart/2008/layout/SquareAccentList"/>
    <dgm:cxn modelId="{E550E221-E98C-4C72-95C5-ED3835E863ED}" type="presParOf" srcId="{345251B5-B6F7-4F69-B570-D5B9810AC5E5}" destId="{169884B0-F460-4B02-957D-BB089B07E48B}" srcOrd="0" destOrd="0" presId="urn:microsoft.com/office/officeart/2008/layout/SquareAccentList"/>
    <dgm:cxn modelId="{994F5B45-2A28-449A-93BD-6412F892101F}" type="presParOf" srcId="{345251B5-B6F7-4F69-B570-D5B9810AC5E5}" destId="{90FAEE5A-A948-46D1-973E-41247A22535E}" srcOrd="1" destOrd="0" presId="urn:microsoft.com/office/officeart/2008/layout/SquareAccentList"/>
    <dgm:cxn modelId="{5CDCC32B-E96D-4D4B-924A-F1791C094900}" type="presParOf" srcId="{345251B5-B6F7-4F69-B570-D5B9810AC5E5}" destId="{113C0966-B17B-41F1-ADED-F37ABA829691}" srcOrd="2" destOrd="0" presId="urn:microsoft.com/office/officeart/2008/layout/SquareAccentList"/>
    <dgm:cxn modelId="{D66EB483-276C-44EE-9B17-3B7F5E669474}" type="presParOf" srcId="{CECF4C84-3D8F-4F97-8B28-501E90F8FBA0}" destId="{53015299-54B8-48E0-93F1-DF45E1D6861B}" srcOrd="1" destOrd="0" presId="urn:microsoft.com/office/officeart/2008/layout/SquareAccentList"/>
    <dgm:cxn modelId="{950131E8-487B-4341-894F-388AD8E70973}" type="presParOf" srcId="{53015299-54B8-48E0-93F1-DF45E1D6861B}" destId="{8D4EE745-324E-4552-8BCF-A79983B40659}" srcOrd="0" destOrd="0" presId="urn:microsoft.com/office/officeart/2008/layout/SquareAccentList"/>
    <dgm:cxn modelId="{E64E3E40-4B9A-4C8B-95BA-0B56E6435E10}" type="presParOf" srcId="{8D4EE745-324E-4552-8BCF-A79983B40659}" destId="{2BD07FC5-F16C-4ECC-A83B-92274C7EC0EC}" srcOrd="0" destOrd="0" presId="urn:microsoft.com/office/officeart/2008/layout/SquareAccentList"/>
    <dgm:cxn modelId="{39142876-574D-4620-9781-8BE8D31E289C}" type="presParOf" srcId="{8D4EE745-324E-4552-8BCF-A79983B40659}" destId="{D7D507DE-5E9B-42AE-876C-3B7E46911C71}" srcOrd="1" destOrd="0" presId="urn:microsoft.com/office/officeart/2008/layout/SquareAccentList"/>
    <dgm:cxn modelId="{1187D451-8856-412D-A78A-A234E6AC91F4}" type="presParOf" srcId="{53015299-54B8-48E0-93F1-DF45E1D6861B}" destId="{A2A8C32A-705C-4F0B-9402-B3079D763C0E}" srcOrd="1" destOrd="0" presId="urn:microsoft.com/office/officeart/2008/layout/SquareAccentList"/>
    <dgm:cxn modelId="{C6F8FF45-3E43-4210-BC10-CD3F27404B41}" type="presParOf" srcId="{A2A8C32A-705C-4F0B-9402-B3079D763C0E}" destId="{2C1A283D-2AEC-4D32-A63B-78BD0F89500C}" srcOrd="0" destOrd="0" presId="urn:microsoft.com/office/officeart/2008/layout/SquareAccentList"/>
    <dgm:cxn modelId="{96E0C27F-73F9-4796-ACEC-41237B197998}" type="presParOf" srcId="{A2A8C32A-705C-4F0B-9402-B3079D763C0E}" destId="{2C945BA4-76A1-4E68-8F68-F460870AC943}" srcOrd="1" destOrd="0" presId="urn:microsoft.com/office/officeart/2008/layout/SquareAccentList"/>
    <dgm:cxn modelId="{FD7910C4-703F-435F-82DB-00EBAB5C2FB1}" type="presParOf" srcId="{53015299-54B8-48E0-93F1-DF45E1D6861B}" destId="{018F10AB-8653-462F-9DF1-F1EC97AAD3EE}" srcOrd="2" destOrd="0" presId="urn:microsoft.com/office/officeart/2008/layout/SquareAccentList"/>
    <dgm:cxn modelId="{BECEB1DA-587C-4B9F-9578-BD3603A7F822}" type="presParOf" srcId="{018F10AB-8653-462F-9DF1-F1EC97AAD3EE}" destId="{199F3B61-4904-407B-8F74-77AD2FE5F49F}" srcOrd="0" destOrd="0" presId="urn:microsoft.com/office/officeart/2008/layout/SquareAccentList"/>
    <dgm:cxn modelId="{F013B0C9-BE25-484A-B968-7DD49FD0E311}" type="presParOf" srcId="{018F10AB-8653-462F-9DF1-F1EC97AAD3EE}" destId="{1A047DE2-1B89-4C76-AEEF-B33D49186AD4}" srcOrd="1" destOrd="0" presId="urn:microsoft.com/office/officeart/2008/layout/SquareAccentList"/>
    <dgm:cxn modelId="{FB94BA8F-CF88-403C-8652-1AD2FC7E5673}" type="presParOf" srcId="{53015299-54B8-48E0-93F1-DF45E1D6861B}" destId="{DFB74869-8885-4607-9735-9716F6FA6BDE}" srcOrd="3" destOrd="0" presId="urn:microsoft.com/office/officeart/2008/layout/SquareAccentList"/>
    <dgm:cxn modelId="{5E04E8F1-3AB3-450C-B292-EE1F1B85B6BE}" type="presParOf" srcId="{DFB74869-8885-4607-9735-9716F6FA6BDE}" destId="{A8EA4825-B41B-4401-9128-376E95EA7C27}" srcOrd="0" destOrd="0" presId="urn:microsoft.com/office/officeart/2008/layout/SquareAccentList"/>
    <dgm:cxn modelId="{4ED8D3BA-1686-4C2B-AE23-F5600638EE92}" type="presParOf" srcId="{DFB74869-8885-4607-9735-9716F6FA6BDE}" destId="{A72BD89B-350E-4741-A439-ECEC152685C8}" srcOrd="1" destOrd="0" presId="urn:microsoft.com/office/officeart/2008/layout/SquareAccentList"/>
    <dgm:cxn modelId="{B031AD33-6950-4B92-AB98-B75396CD62ED}" type="presParOf" srcId="{53015299-54B8-48E0-93F1-DF45E1D6861B}" destId="{9ADEEB83-988B-430A-84D9-D29911344393}" srcOrd="4" destOrd="0" presId="urn:microsoft.com/office/officeart/2008/layout/SquareAccentList"/>
    <dgm:cxn modelId="{EDD5BB31-0699-4A80-A3F1-C762FE3097A1}" type="presParOf" srcId="{9ADEEB83-988B-430A-84D9-D29911344393}" destId="{77898F3F-6DCE-486C-B408-347D07F64028}" srcOrd="0" destOrd="0" presId="urn:microsoft.com/office/officeart/2008/layout/SquareAccentList"/>
    <dgm:cxn modelId="{06E6F808-7F1A-4E5D-935D-089810BA1238}" type="presParOf" srcId="{9ADEEB83-988B-430A-84D9-D29911344393}" destId="{3A958973-0ACB-4E2A-88C7-7CBBD71C06CE}" srcOrd="1" destOrd="0" presId="urn:microsoft.com/office/officeart/2008/layout/SquareAccentList"/>
    <dgm:cxn modelId="{0AAAEEF2-FE33-46BA-AF77-A092C641618A}" type="presParOf" srcId="{53015299-54B8-48E0-93F1-DF45E1D6861B}" destId="{9A2BC455-4985-41C4-8FE0-324214C9D9A1}" srcOrd="5" destOrd="0" presId="urn:microsoft.com/office/officeart/2008/layout/SquareAccentList"/>
    <dgm:cxn modelId="{5050D29A-14A5-4774-8FE5-CA6B6CB88A74}" type="presParOf" srcId="{9A2BC455-4985-41C4-8FE0-324214C9D9A1}" destId="{20714234-1867-4D55-ADB3-6DEBB3C38F5B}" srcOrd="0" destOrd="0" presId="urn:microsoft.com/office/officeart/2008/layout/SquareAccentList"/>
    <dgm:cxn modelId="{30D68192-418E-4B75-BA33-99A69F85B505}" type="presParOf" srcId="{9A2BC455-4985-41C4-8FE0-324214C9D9A1}" destId="{B532E660-463C-4B9E-9440-1FCDBEDE951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7496D0-EE45-804C-821C-D690E1E2E60F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CAEC19C-133A-D441-A826-01ED1A664C0E}">
      <dgm:prSet phldrT="[Text]" custT="1"/>
      <dgm:spPr/>
      <dgm:t>
        <a:bodyPr/>
        <a:lstStyle/>
        <a:p>
          <a:r>
            <a:rPr lang="en-GB" sz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Gap Analysis, Planning</a:t>
          </a:r>
        </a:p>
      </dgm:t>
    </dgm:pt>
    <dgm:pt modelId="{A868A18B-4442-B348-B9C0-C0879CE44DEF}" type="parTrans" cxnId="{5AA2314A-36A5-8047-A8B7-E469E12944B3}">
      <dgm:prSet/>
      <dgm:spPr/>
      <dgm:t>
        <a:bodyPr/>
        <a:lstStyle/>
        <a:p>
          <a:endParaRPr lang="en-GB"/>
        </a:p>
      </dgm:t>
    </dgm:pt>
    <dgm:pt modelId="{ACB5C753-56F4-6A45-9C3C-A9BF96D25870}" type="sibTrans" cxnId="{5AA2314A-36A5-8047-A8B7-E469E12944B3}">
      <dgm:prSet/>
      <dgm:spPr/>
      <dgm:t>
        <a:bodyPr/>
        <a:lstStyle/>
        <a:p>
          <a:endParaRPr lang="en-GB"/>
        </a:p>
      </dgm:t>
    </dgm:pt>
    <dgm:pt modelId="{FEAABADD-25AF-2048-AB03-027933D409A5}">
      <dgm:prSet phldrT="[Text]" custT="1"/>
      <dgm:spPr/>
      <dgm:t>
        <a:bodyPr/>
        <a:lstStyle/>
        <a:p>
          <a:r>
            <a:rPr lang="en-GB" sz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Segmentation</a:t>
          </a:r>
        </a:p>
      </dgm:t>
    </dgm:pt>
    <dgm:pt modelId="{B784ADE3-814D-6848-9BF3-B8880B4B7FEB}" type="parTrans" cxnId="{E14634A3-3B95-664B-8D70-04ECB802E9BE}">
      <dgm:prSet/>
      <dgm:spPr/>
      <dgm:t>
        <a:bodyPr/>
        <a:lstStyle/>
        <a:p>
          <a:endParaRPr lang="en-GB"/>
        </a:p>
      </dgm:t>
    </dgm:pt>
    <dgm:pt modelId="{2319D78B-5680-1548-A508-35AB441427FB}" type="sibTrans" cxnId="{E14634A3-3B95-664B-8D70-04ECB802E9BE}">
      <dgm:prSet/>
      <dgm:spPr/>
      <dgm:t>
        <a:bodyPr/>
        <a:lstStyle/>
        <a:p>
          <a:endParaRPr lang="en-GB"/>
        </a:p>
      </dgm:t>
    </dgm:pt>
    <dgm:pt modelId="{75F27CB0-5CA1-3341-9601-3C5B6261A30A}">
      <dgm:prSet phldrT="[Text]" custT="1"/>
      <dgm:spPr/>
      <dgm:t>
        <a:bodyPr/>
        <a:lstStyle/>
        <a:p>
          <a:r>
            <a:rPr lang="en-GB" sz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Prioritization, Target </a:t>
          </a:r>
        </a:p>
      </dgm:t>
    </dgm:pt>
    <dgm:pt modelId="{BD534F56-99B9-6441-8B85-308DF114AD87}" type="parTrans" cxnId="{34B669DC-7788-9A49-AAE0-CAE7BBBD61E7}">
      <dgm:prSet/>
      <dgm:spPr/>
      <dgm:t>
        <a:bodyPr/>
        <a:lstStyle/>
        <a:p>
          <a:endParaRPr lang="en-GB"/>
        </a:p>
      </dgm:t>
    </dgm:pt>
    <dgm:pt modelId="{DA449819-634D-E343-A688-88FDEE095FDB}" type="sibTrans" cxnId="{34B669DC-7788-9A49-AAE0-CAE7BBBD61E7}">
      <dgm:prSet/>
      <dgm:spPr/>
      <dgm:t>
        <a:bodyPr/>
        <a:lstStyle/>
        <a:p>
          <a:endParaRPr lang="en-GB"/>
        </a:p>
      </dgm:t>
    </dgm:pt>
    <dgm:pt modelId="{353A24E7-3D3A-BA48-884C-F8132D5A41F7}">
      <dgm:prSet phldrT="[Text]" custT="1"/>
      <dgm:spPr/>
      <dgm:t>
        <a:bodyPr/>
        <a:lstStyle/>
        <a:p>
          <a:r>
            <a:rPr lang="en-GB" sz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Strategize</a:t>
          </a:r>
        </a:p>
      </dgm:t>
    </dgm:pt>
    <dgm:pt modelId="{222EC60E-14B4-B14D-A799-2ACB8EC7B6C0}" type="parTrans" cxnId="{CD613BA9-7FF8-CD45-B6C8-8E3D792F836E}">
      <dgm:prSet/>
      <dgm:spPr/>
      <dgm:t>
        <a:bodyPr/>
        <a:lstStyle/>
        <a:p>
          <a:endParaRPr lang="en-GB"/>
        </a:p>
      </dgm:t>
    </dgm:pt>
    <dgm:pt modelId="{67301CC0-9142-5747-B37B-579C041E2059}" type="sibTrans" cxnId="{CD613BA9-7FF8-CD45-B6C8-8E3D792F836E}">
      <dgm:prSet/>
      <dgm:spPr/>
      <dgm:t>
        <a:bodyPr/>
        <a:lstStyle/>
        <a:p>
          <a:endParaRPr lang="en-GB"/>
        </a:p>
      </dgm:t>
    </dgm:pt>
    <dgm:pt modelId="{CA1594F9-0D5F-4B4B-AD82-73C2834F2A9B}">
      <dgm:prSet phldrT="[Text]" custT="1"/>
      <dgm:spPr/>
      <dgm:t>
        <a:bodyPr/>
        <a:lstStyle/>
        <a:p>
          <a:r>
            <a:rPr lang="en-GB" sz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Implementation</a:t>
          </a:r>
        </a:p>
      </dgm:t>
    </dgm:pt>
    <dgm:pt modelId="{06F63782-7DF1-2F44-AD6B-7F79933537EA}" type="parTrans" cxnId="{3E81657D-3E3D-0E48-BB0E-505E48C2F7A9}">
      <dgm:prSet/>
      <dgm:spPr/>
      <dgm:t>
        <a:bodyPr/>
        <a:lstStyle/>
        <a:p>
          <a:endParaRPr lang="en-GB"/>
        </a:p>
      </dgm:t>
    </dgm:pt>
    <dgm:pt modelId="{D7C89E9C-BF36-AA4D-99D3-12F1C8AC6456}" type="sibTrans" cxnId="{3E81657D-3E3D-0E48-BB0E-505E48C2F7A9}">
      <dgm:prSet/>
      <dgm:spPr/>
      <dgm:t>
        <a:bodyPr/>
        <a:lstStyle/>
        <a:p>
          <a:endParaRPr lang="en-GB">
            <a:solidFill>
              <a:schemeClr val="accent1">
                <a:lumMod val="75000"/>
              </a:schemeClr>
            </a:solidFill>
          </a:endParaRPr>
        </a:p>
      </dgm:t>
    </dgm:pt>
    <dgm:pt modelId="{0D926387-4B54-DF40-9200-D568382D0FC8}">
      <dgm:prSet custT="1"/>
      <dgm:spPr/>
      <dgm:t>
        <a:bodyPr/>
        <a:lstStyle/>
        <a:p>
          <a:r>
            <a:rPr lang="en-GB" sz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Measure</a:t>
          </a:r>
        </a:p>
      </dgm:t>
    </dgm:pt>
    <dgm:pt modelId="{207F39CA-A89B-4441-8734-84EA82EE93E4}" type="parTrans" cxnId="{1CC1FD24-340C-D94B-AC53-CF00BF46ED6D}">
      <dgm:prSet/>
      <dgm:spPr/>
      <dgm:t>
        <a:bodyPr/>
        <a:lstStyle/>
        <a:p>
          <a:endParaRPr lang="en-GB"/>
        </a:p>
      </dgm:t>
    </dgm:pt>
    <dgm:pt modelId="{B1DE513A-FD0F-1B4D-AC86-6B1372EF7D7F}" type="sibTrans" cxnId="{1CC1FD24-340C-D94B-AC53-CF00BF46ED6D}">
      <dgm:prSet/>
      <dgm:spPr/>
      <dgm:t>
        <a:bodyPr/>
        <a:lstStyle/>
        <a:p>
          <a:endParaRPr lang="en-GB"/>
        </a:p>
      </dgm:t>
    </dgm:pt>
    <dgm:pt modelId="{3CE8AF17-9E99-1E45-A5BB-2F9F06D136FC}" type="pres">
      <dgm:prSet presAssocID="{6E7496D0-EE45-804C-821C-D690E1E2E60F}" presName="cycle" presStyleCnt="0">
        <dgm:presLayoutVars>
          <dgm:dir/>
          <dgm:resizeHandles val="exact"/>
        </dgm:presLayoutVars>
      </dgm:prSet>
      <dgm:spPr/>
    </dgm:pt>
    <dgm:pt modelId="{A43CEE24-B939-7C4F-9BE5-74AB7D55C34C}" type="pres">
      <dgm:prSet presAssocID="{ACAEC19C-133A-D441-A826-01ED1A664C0E}" presName="dummy" presStyleCnt="0"/>
      <dgm:spPr/>
    </dgm:pt>
    <dgm:pt modelId="{0F190521-74A4-0742-8D10-3B59FCE92F76}" type="pres">
      <dgm:prSet presAssocID="{ACAEC19C-133A-D441-A826-01ED1A664C0E}" presName="node" presStyleLbl="revTx" presStyleIdx="0" presStyleCnt="6">
        <dgm:presLayoutVars>
          <dgm:bulletEnabled val="1"/>
        </dgm:presLayoutVars>
      </dgm:prSet>
      <dgm:spPr/>
    </dgm:pt>
    <dgm:pt modelId="{7C6C1C71-E40B-1140-810E-1E5E5185258D}" type="pres">
      <dgm:prSet presAssocID="{ACB5C753-56F4-6A45-9C3C-A9BF96D25870}" presName="sibTrans" presStyleLbl="node1" presStyleIdx="0" presStyleCnt="6"/>
      <dgm:spPr/>
    </dgm:pt>
    <dgm:pt modelId="{3F7C7A69-87D8-BE4C-AEDA-1C2D47AB90C2}" type="pres">
      <dgm:prSet presAssocID="{FEAABADD-25AF-2048-AB03-027933D409A5}" presName="dummy" presStyleCnt="0"/>
      <dgm:spPr/>
    </dgm:pt>
    <dgm:pt modelId="{92A81AAD-F6A4-D448-8587-1CE3BC3CE48B}" type="pres">
      <dgm:prSet presAssocID="{FEAABADD-25AF-2048-AB03-027933D409A5}" presName="node" presStyleLbl="revTx" presStyleIdx="1" presStyleCnt="6">
        <dgm:presLayoutVars>
          <dgm:bulletEnabled val="1"/>
        </dgm:presLayoutVars>
      </dgm:prSet>
      <dgm:spPr/>
    </dgm:pt>
    <dgm:pt modelId="{26BF6F1A-102F-034D-A0FA-47B711CBD38D}" type="pres">
      <dgm:prSet presAssocID="{2319D78B-5680-1548-A508-35AB441427FB}" presName="sibTrans" presStyleLbl="node1" presStyleIdx="1" presStyleCnt="6"/>
      <dgm:spPr/>
    </dgm:pt>
    <dgm:pt modelId="{61AFF53E-2CF8-3842-8E93-3FDA828B92A8}" type="pres">
      <dgm:prSet presAssocID="{75F27CB0-5CA1-3341-9601-3C5B6261A30A}" presName="dummy" presStyleCnt="0"/>
      <dgm:spPr/>
    </dgm:pt>
    <dgm:pt modelId="{40EB0A8E-C69A-6D41-935E-3F8F85DE670D}" type="pres">
      <dgm:prSet presAssocID="{75F27CB0-5CA1-3341-9601-3C5B6261A30A}" presName="node" presStyleLbl="revTx" presStyleIdx="2" presStyleCnt="6">
        <dgm:presLayoutVars>
          <dgm:bulletEnabled val="1"/>
        </dgm:presLayoutVars>
      </dgm:prSet>
      <dgm:spPr/>
    </dgm:pt>
    <dgm:pt modelId="{06C6E28E-D69E-FF4E-80C0-4AD3AF42084D}" type="pres">
      <dgm:prSet presAssocID="{DA449819-634D-E343-A688-88FDEE095FDB}" presName="sibTrans" presStyleLbl="node1" presStyleIdx="2" presStyleCnt="6"/>
      <dgm:spPr/>
    </dgm:pt>
    <dgm:pt modelId="{5B4F8CFD-4054-D745-9ADC-6AB149F60E20}" type="pres">
      <dgm:prSet presAssocID="{353A24E7-3D3A-BA48-884C-F8132D5A41F7}" presName="dummy" presStyleCnt="0"/>
      <dgm:spPr/>
    </dgm:pt>
    <dgm:pt modelId="{90D72C3D-5F38-FA47-9771-2737EC2DFC96}" type="pres">
      <dgm:prSet presAssocID="{353A24E7-3D3A-BA48-884C-F8132D5A41F7}" presName="node" presStyleLbl="revTx" presStyleIdx="3" presStyleCnt="6">
        <dgm:presLayoutVars>
          <dgm:bulletEnabled val="1"/>
        </dgm:presLayoutVars>
      </dgm:prSet>
      <dgm:spPr/>
    </dgm:pt>
    <dgm:pt modelId="{25FD168C-1784-5A43-AEEA-F5953C2EB3D6}" type="pres">
      <dgm:prSet presAssocID="{67301CC0-9142-5747-B37B-579C041E2059}" presName="sibTrans" presStyleLbl="node1" presStyleIdx="3" presStyleCnt="6"/>
      <dgm:spPr/>
    </dgm:pt>
    <dgm:pt modelId="{DE4BC68A-C602-E344-BC1D-05951EDB9FFB}" type="pres">
      <dgm:prSet presAssocID="{CA1594F9-0D5F-4B4B-AD82-73C2834F2A9B}" presName="dummy" presStyleCnt="0"/>
      <dgm:spPr/>
    </dgm:pt>
    <dgm:pt modelId="{1468A903-2D5A-D74C-9880-D5B431B1BA61}" type="pres">
      <dgm:prSet presAssocID="{CA1594F9-0D5F-4B4B-AD82-73C2834F2A9B}" presName="node" presStyleLbl="revTx" presStyleIdx="4" presStyleCnt="6">
        <dgm:presLayoutVars>
          <dgm:bulletEnabled val="1"/>
        </dgm:presLayoutVars>
      </dgm:prSet>
      <dgm:spPr/>
    </dgm:pt>
    <dgm:pt modelId="{59667921-4EFA-F14F-8877-0B75CA52D90D}" type="pres">
      <dgm:prSet presAssocID="{D7C89E9C-BF36-AA4D-99D3-12F1C8AC6456}" presName="sibTrans" presStyleLbl="node1" presStyleIdx="4" presStyleCnt="6"/>
      <dgm:spPr/>
    </dgm:pt>
    <dgm:pt modelId="{AB69D36F-B3DB-6444-AAC8-A6CAA0C1D95C}" type="pres">
      <dgm:prSet presAssocID="{0D926387-4B54-DF40-9200-D568382D0FC8}" presName="dummy" presStyleCnt="0"/>
      <dgm:spPr/>
    </dgm:pt>
    <dgm:pt modelId="{5DEBC204-64DD-6649-A3C0-121511752912}" type="pres">
      <dgm:prSet presAssocID="{0D926387-4B54-DF40-9200-D568382D0FC8}" presName="node" presStyleLbl="revTx" presStyleIdx="5" presStyleCnt="6">
        <dgm:presLayoutVars>
          <dgm:bulletEnabled val="1"/>
        </dgm:presLayoutVars>
      </dgm:prSet>
      <dgm:spPr/>
    </dgm:pt>
    <dgm:pt modelId="{59CD7800-1969-8B49-8088-AEB10FE539DF}" type="pres">
      <dgm:prSet presAssocID="{B1DE513A-FD0F-1B4D-AC86-6B1372EF7D7F}" presName="sibTrans" presStyleLbl="node1" presStyleIdx="5" presStyleCnt="6"/>
      <dgm:spPr/>
    </dgm:pt>
  </dgm:ptLst>
  <dgm:cxnLst>
    <dgm:cxn modelId="{2DDA140D-195D-B848-BEEB-29FC23CA3527}" type="presOf" srcId="{D7C89E9C-BF36-AA4D-99D3-12F1C8AC6456}" destId="{59667921-4EFA-F14F-8877-0B75CA52D90D}" srcOrd="0" destOrd="0" presId="urn:microsoft.com/office/officeart/2005/8/layout/cycle1"/>
    <dgm:cxn modelId="{1CC1FD24-340C-D94B-AC53-CF00BF46ED6D}" srcId="{6E7496D0-EE45-804C-821C-D690E1E2E60F}" destId="{0D926387-4B54-DF40-9200-D568382D0FC8}" srcOrd="5" destOrd="0" parTransId="{207F39CA-A89B-4441-8734-84EA82EE93E4}" sibTransId="{B1DE513A-FD0F-1B4D-AC86-6B1372EF7D7F}"/>
    <dgm:cxn modelId="{32F5AE60-3AD4-C14E-B246-278065EF31AC}" type="presOf" srcId="{CA1594F9-0D5F-4B4B-AD82-73C2834F2A9B}" destId="{1468A903-2D5A-D74C-9880-D5B431B1BA61}" srcOrd="0" destOrd="0" presId="urn:microsoft.com/office/officeart/2005/8/layout/cycle1"/>
    <dgm:cxn modelId="{0FD60165-B2AF-844E-98A6-E45A4E66607B}" type="presOf" srcId="{ACB5C753-56F4-6A45-9C3C-A9BF96D25870}" destId="{7C6C1C71-E40B-1140-810E-1E5E5185258D}" srcOrd="0" destOrd="0" presId="urn:microsoft.com/office/officeart/2005/8/layout/cycle1"/>
    <dgm:cxn modelId="{5AA2314A-36A5-8047-A8B7-E469E12944B3}" srcId="{6E7496D0-EE45-804C-821C-D690E1E2E60F}" destId="{ACAEC19C-133A-D441-A826-01ED1A664C0E}" srcOrd="0" destOrd="0" parTransId="{A868A18B-4442-B348-B9C0-C0879CE44DEF}" sibTransId="{ACB5C753-56F4-6A45-9C3C-A9BF96D25870}"/>
    <dgm:cxn modelId="{37FCF472-CAED-524F-B8DA-76DAF686F1A9}" type="presOf" srcId="{67301CC0-9142-5747-B37B-579C041E2059}" destId="{25FD168C-1784-5A43-AEEA-F5953C2EB3D6}" srcOrd="0" destOrd="0" presId="urn:microsoft.com/office/officeart/2005/8/layout/cycle1"/>
    <dgm:cxn modelId="{AB6AB053-BBF7-484D-B2A5-676EAE3FC5E4}" type="presOf" srcId="{6E7496D0-EE45-804C-821C-D690E1E2E60F}" destId="{3CE8AF17-9E99-1E45-A5BB-2F9F06D136FC}" srcOrd="0" destOrd="0" presId="urn:microsoft.com/office/officeart/2005/8/layout/cycle1"/>
    <dgm:cxn modelId="{3E81657D-3E3D-0E48-BB0E-505E48C2F7A9}" srcId="{6E7496D0-EE45-804C-821C-D690E1E2E60F}" destId="{CA1594F9-0D5F-4B4B-AD82-73C2834F2A9B}" srcOrd="4" destOrd="0" parTransId="{06F63782-7DF1-2F44-AD6B-7F79933537EA}" sibTransId="{D7C89E9C-BF36-AA4D-99D3-12F1C8AC6456}"/>
    <dgm:cxn modelId="{0D5D2685-ABC7-E842-B9B8-CDA44BE5113D}" type="presOf" srcId="{FEAABADD-25AF-2048-AB03-027933D409A5}" destId="{92A81AAD-F6A4-D448-8587-1CE3BC3CE48B}" srcOrd="0" destOrd="0" presId="urn:microsoft.com/office/officeart/2005/8/layout/cycle1"/>
    <dgm:cxn modelId="{B6CC6986-7AF4-8244-A41B-9CEE08190430}" type="presOf" srcId="{2319D78B-5680-1548-A508-35AB441427FB}" destId="{26BF6F1A-102F-034D-A0FA-47B711CBD38D}" srcOrd="0" destOrd="0" presId="urn:microsoft.com/office/officeart/2005/8/layout/cycle1"/>
    <dgm:cxn modelId="{6FB0A199-5BA8-1F4D-96DA-658CAF045FCF}" type="presOf" srcId="{0D926387-4B54-DF40-9200-D568382D0FC8}" destId="{5DEBC204-64DD-6649-A3C0-121511752912}" srcOrd="0" destOrd="0" presId="urn:microsoft.com/office/officeart/2005/8/layout/cycle1"/>
    <dgm:cxn modelId="{F435499A-B4F5-314A-BD6E-27CBCFB3B3EE}" type="presOf" srcId="{DA449819-634D-E343-A688-88FDEE095FDB}" destId="{06C6E28E-D69E-FF4E-80C0-4AD3AF42084D}" srcOrd="0" destOrd="0" presId="urn:microsoft.com/office/officeart/2005/8/layout/cycle1"/>
    <dgm:cxn modelId="{E14634A3-3B95-664B-8D70-04ECB802E9BE}" srcId="{6E7496D0-EE45-804C-821C-D690E1E2E60F}" destId="{FEAABADD-25AF-2048-AB03-027933D409A5}" srcOrd="1" destOrd="0" parTransId="{B784ADE3-814D-6848-9BF3-B8880B4B7FEB}" sibTransId="{2319D78B-5680-1548-A508-35AB441427FB}"/>
    <dgm:cxn modelId="{CD613BA9-7FF8-CD45-B6C8-8E3D792F836E}" srcId="{6E7496D0-EE45-804C-821C-D690E1E2E60F}" destId="{353A24E7-3D3A-BA48-884C-F8132D5A41F7}" srcOrd="3" destOrd="0" parTransId="{222EC60E-14B4-B14D-A799-2ACB8EC7B6C0}" sibTransId="{67301CC0-9142-5747-B37B-579C041E2059}"/>
    <dgm:cxn modelId="{C94EA8BF-C15E-514C-9FF7-8C287875F218}" type="presOf" srcId="{75F27CB0-5CA1-3341-9601-3C5B6261A30A}" destId="{40EB0A8E-C69A-6D41-935E-3F8F85DE670D}" srcOrd="0" destOrd="0" presId="urn:microsoft.com/office/officeart/2005/8/layout/cycle1"/>
    <dgm:cxn modelId="{A161EEBF-EEA5-3140-9246-6DA31CD2F6BA}" type="presOf" srcId="{ACAEC19C-133A-D441-A826-01ED1A664C0E}" destId="{0F190521-74A4-0742-8D10-3B59FCE92F76}" srcOrd="0" destOrd="0" presId="urn:microsoft.com/office/officeart/2005/8/layout/cycle1"/>
    <dgm:cxn modelId="{A3C161C6-1C2C-C245-B5DF-9F5B3DA64783}" type="presOf" srcId="{353A24E7-3D3A-BA48-884C-F8132D5A41F7}" destId="{90D72C3D-5F38-FA47-9771-2737EC2DFC96}" srcOrd="0" destOrd="0" presId="urn:microsoft.com/office/officeart/2005/8/layout/cycle1"/>
    <dgm:cxn modelId="{34B669DC-7788-9A49-AAE0-CAE7BBBD61E7}" srcId="{6E7496D0-EE45-804C-821C-D690E1E2E60F}" destId="{75F27CB0-5CA1-3341-9601-3C5B6261A30A}" srcOrd="2" destOrd="0" parTransId="{BD534F56-99B9-6441-8B85-308DF114AD87}" sibTransId="{DA449819-634D-E343-A688-88FDEE095FDB}"/>
    <dgm:cxn modelId="{A40178E7-4DAE-2348-92D5-9B2024AC4C71}" type="presOf" srcId="{B1DE513A-FD0F-1B4D-AC86-6B1372EF7D7F}" destId="{59CD7800-1969-8B49-8088-AEB10FE539DF}" srcOrd="0" destOrd="0" presId="urn:microsoft.com/office/officeart/2005/8/layout/cycle1"/>
    <dgm:cxn modelId="{C5732FB8-56E2-7249-91C1-5017A244CDAD}" type="presParOf" srcId="{3CE8AF17-9E99-1E45-A5BB-2F9F06D136FC}" destId="{A43CEE24-B939-7C4F-9BE5-74AB7D55C34C}" srcOrd="0" destOrd="0" presId="urn:microsoft.com/office/officeart/2005/8/layout/cycle1"/>
    <dgm:cxn modelId="{31ED103C-4CF1-E34C-A522-ED4D7A2B4897}" type="presParOf" srcId="{3CE8AF17-9E99-1E45-A5BB-2F9F06D136FC}" destId="{0F190521-74A4-0742-8D10-3B59FCE92F76}" srcOrd="1" destOrd="0" presId="urn:microsoft.com/office/officeart/2005/8/layout/cycle1"/>
    <dgm:cxn modelId="{79A26A34-F6F8-0A44-9C13-9EAE405DA599}" type="presParOf" srcId="{3CE8AF17-9E99-1E45-A5BB-2F9F06D136FC}" destId="{7C6C1C71-E40B-1140-810E-1E5E5185258D}" srcOrd="2" destOrd="0" presId="urn:microsoft.com/office/officeart/2005/8/layout/cycle1"/>
    <dgm:cxn modelId="{E6E332BD-7D40-A74C-AE8B-528D6B2484EF}" type="presParOf" srcId="{3CE8AF17-9E99-1E45-A5BB-2F9F06D136FC}" destId="{3F7C7A69-87D8-BE4C-AEDA-1C2D47AB90C2}" srcOrd="3" destOrd="0" presId="urn:microsoft.com/office/officeart/2005/8/layout/cycle1"/>
    <dgm:cxn modelId="{6DFDF01D-AABF-0945-8687-D96509213C76}" type="presParOf" srcId="{3CE8AF17-9E99-1E45-A5BB-2F9F06D136FC}" destId="{92A81AAD-F6A4-D448-8587-1CE3BC3CE48B}" srcOrd="4" destOrd="0" presId="urn:microsoft.com/office/officeart/2005/8/layout/cycle1"/>
    <dgm:cxn modelId="{855C51D7-3199-A440-9E6F-05C6D0A0775E}" type="presParOf" srcId="{3CE8AF17-9E99-1E45-A5BB-2F9F06D136FC}" destId="{26BF6F1A-102F-034D-A0FA-47B711CBD38D}" srcOrd="5" destOrd="0" presId="urn:microsoft.com/office/officeart/2005/8/layout/cycle1"/>
    <dgm:cxn modelId="{ECDB860A-4F65-DD4E-B4BA-CDDB137F4818}" type="presParOf" srcId="{3CE8AF17-9E99-1E45-A5BB-2F9F06D136FC}" destId="{61AFF53E-2CF8-3842-8E93-3FDA828B92A8}" srcOrd="6" destOrd="0" presId="urn:microsoft.com/office/officeart/2005/8/layout/cycle1"/>
    <dgm:cxn modelId="{6ED98619-1C8B-2844-A295-F1C332FB6546}" type="presParOf" srcId="{3CE8AF17-9E99-1E45-A5BB-2F9F06D136FC}" destId="{40EB0A8E-C69A-6D41-935E-3F8F85DE670D}" srcOrd="7" destOrd="0" presId="urn:microsoft.com/office/officeart/2005/8/layout/cycle1"/>
    <dgm:cxn modelId="{430C8C51-71A9-9B4A-B383-0B9F717408A9}" type="presParOf" srcId="{3CE8AF17-9E99-1E45-A5BB-2F9F06D136FC}" destId="{06C6E28E-D69E-FF4E-80C0-4AD3AF42084D}" srcOrd="8" destOrd="0" presId="urn:microsoft.com/office/officeart/2005/8/layout/cycle1"/>
    <dgm:cxn modelId="{D66BDFBE-ED66-7448-8EAB-D163E539BF29}" type="presParOf" srcId="{3CE8AF17-9E99-1E45-A5BB-2F9F06D136FC}" destId="{5B4F8CFD-4054-D745-9ADC-6AB149F60E20}" srcOrd="9" destOrd="0" presId="urn:microsoft.com/office/officeart/2005/8/layout/cycle1"/>
    <dgm:cxn modelId="{E38BA8B0-8E69-EE4A-B3B5-37FA110D01B1}" type="presParOf" srcId="{3CE8AF17-9E99-1E45-A5BB-2F9F06D136FC}" destId="{90D72C3D-5F38-FA47-9771-2737EC2DFC96}" srcOrd="10" destOrd="0" presId="urn:microsoft.com/office/officeart/2005/8/layout/cycle1"/>
    <dgm:cxn modelId="{64FDA13B-6526-5646-8BA4-94BA4E3BD348}" type="presParOf" srcId="{3CE8AF17-9E99-1E45-A5BB-2F9F06D136FC}" destId="{25FD168C-1784-5A43-AEEA-F5953C2EB3D6}" srcOrd="11" destOrd="0" presId="urn:microsoft.com/office/officeart/2005/8/layout/cycle1"/>
    <dgm:cxn modelId="{ED47857D-08E6-4541-8025-A619BB4F6F0C}" type="presParOf" srcId="{3CE8AF17-9E99-1E45-A5BB-2F9F06D136FC}" destId="{DE4BC68A-C602-E344-BC1D-05951EDB9FFB}" srcOrd="12" destOrd="0" presId="urn:microsoft.com/office/officeart/2005/8/layout/cycle1"/>
    <dgm:cxn modelId="{840EBF09-C0AD-2C46-9943-A5AC3314282E}" type="presParOf" srcId="{3CE8AF17-9E99-1E45-A5BB-2F9F06D136FC}" destId="{1468A903-2D5A-D74C-9880-D5B431B1BA61}" srcOrd="13" destOrd="0" presId="urn:microsoft.com/office/officeart/2005/8/layout/cycle1"/>
    <dgm:cxn modelId="{4939CF9F-ABA3-5E4E-810D-0CCE6A0B3886}" type="presParOf" srcId="{3CE8AF17-9E99-1E45-A5BB-2F9F06D136FC}" destId="{59667921-4EFA-F14F-8877-0B75CA52D90D}" srcOrd="14" destOrd="0" presId="urn:microsoft.com/office/officeart/2005/8/layout/cycle1"/>
    <dgm:cxn modelId="{CA48A40F-C111-7742-83EA-04864BFF1E26}" type="presParOf" srcId="{3CE8AF17-9E99-1E45-A5BB-2F9F06D136FC}" destId="{AB69D36F-B3DB-6444-AAC8-A6CAA0C1D95C}" srcOrd="15" destOrd="0" presId="urn:microsoft.com/office/officeart/2005/8/layout/cycle1"/>
    <dgm:cxn modelId="{C3A780EA-B40F-4543-84E8-50675BEFDE25}" type="presParOf" srcId="{3CE8AF17-9E99-1E45-A5BB-2F9F06D136FC}" destId="{5DEBC204-64DD-6649-A3C0-121511752912}" srcOrd="16" destOrd="0" presId="urn:microsoft.com/office/officeart/2005/8/layout/cycle1"/>
    <dgm:cxn modelId="{B491E8D3-3DE0-9C48-9D93-D16309215554}" type="presParOf" srcId="{3CE8AF17-9E99-1E45-A5BB-2F9F06D136FC}" destId="{59CD7800-1969-8B49-8088-AEB10FE539DF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BEA5F-9E78-484E-A3B9-BB9EB49832C9}">
      <dsp:nvSpPr>
        <dsp:cNvPr id="0" name=""/>
        <dsp:cNvSpPr/>
      </dsp:nvSpPr>
      <dsp:spPr>
        <a:xfrm>
          <a:off x="-6850888" y="-1094122"/>
          <a:ext cx="8518024" cy="8518024"/>
        </a:xfrm>
        <a:prstGeom prst="blockArc">
          <a:avLst>
            <a:gd name="adj1" fmla="val 18900000"/>
            <a:gd name="adj2" fmla="val 2700000"/>
            <a:gd name="adj3" fmla="val 25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B25EA-E334-664F-9A58-097F4E54B1A7}">
      <dsp:nvSpPr>
        <dsp:cNvPr id="0" name=""/>
        <dsp:cNvSpPr/>
      </dsp:nvSpPr>
      <dsp:spPr>
        <a:xfrm>
          <a:off x="900819" y="395484"/>
          <a:ext cx="8036060" cy="7914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234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100" kern="1200"/>
        </a:p>
      </dsp:txBody>
      <dsp:txXfrm>
        <a:off x="900819" y="395484"/>
        <a:ext cx="8036060" cy="791475"/>
      </dsp:txXfrm>
    </dsp:sp>
    <dsp:sp modelId="{270CEE31-486A-134E-8EDC-CBA0388DC509}">
      <dsp:nvSpPr>
        <dsp:cNvPr id="0" name=""/>
        <dsp:cNvSpPr/>
      </dsp:nvSpPr>
      <dsp:spPr>
        <a:xfrm>
          <a:off x="406147" y="296550"/>
          <a:ext cx="989344" cy="989344"/>
        </a:xfrm>
        <a:prstGeom prst="flowChartProcess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A665D-0D18-BC4A-A674-C0A634B1E166}">
      <dsp:nvSpPr>
        <dsp:cNvPr id="0" name=""/>
        <dsp:cNvSpPr/>
      </dsp:nvSpPr>
      <dsp:spPr>
        <a:xfrm>
          <a:off x="1467968" y="1582318"/>
          <a:ext cx="7468912" cy="7914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234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100" kern="1200"/>
        </a:p>
      </dsp:txBody>
      <dsp:txXfrm>
        <a:off x="1467968" y="1582318"/>
        <a:ext cx="7468912" cy="791475"/>
      </dsp:txXfrm>
    </dsp:sp>
    <dsp:sp modelId="{FFB6C094-83EF-084E-8209-156BA700BA4E}">
      <dsp:nvSpPr>
        <dsp:cNvPr id="0" name=""/>
        <dsp:cNvSpPr/>
      </dsp:nvSpPr>
      <dsp:spPr>
        <a:xfrm>
          <a:off x="973295" y="1483383"/>
          <a:ext cx="989344" cy="9893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61DFD-A88A-C548-B903-7445231300A5}">
      <dsp:nvSpPr>
        <dsp:cNvPr id="0" name=""/>
        <dsp:cNvSpPr/>
      </dsp:nvSpPr>
      <dsp:spPr>
        <a:xfrm>
          <a:off x="1642037" y="2769152"/>
          <a:ext cx="7294843" cy="7914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234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100" kern="1200"/>
        </a:p>
      </dsp:txBody>
      <dsp:txXfrm>
        <a:off x="1642037" y="2769152"/>
        <a:ext cx="7294843" cy="791475"/>
      </dsp:txXfrm>
    </dsp:sp>
    <dsp:sp modelId="{E130264F-C41B-884E-9225-6AB8F03215F8}">
      <dsp:nvSpPr>
        <dsp:cNvPr id="0" name=""/>
        <dsp:cNvSpPr/>
      </dsp:nvSpPr>
      <dsp:spPr>
        <a:xfrm>
          <a:off x="1147364" y="2670217"/>
          <a:ext cx="989344" cy="9893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C193E-9615-FC4B-ACA0-BBFF94DB7123}">
      <dsp:nvSpPr>
        <dsp:cNvPr id="0" name=""/>
        <dsp:cNvSpPr/>
      </dsp:nvSpPr>
      <dsp:spPr>
        <a:xfrm>
          <a:off x="1467968" y="3955985"/>
          <a:ext cx="7468912" cy="7914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234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100" kern="1200" dirty="0"/>
        </a:p>
      </dsp:txBody>
      <dsp:txXfrm>
        <a:off x="1467968" y="3955985"/>
        <a:ext cx="7468912" cy="791475"/>
      </dsp:txXfrm>
    </dsp:sp>
    <dsp:sp modelId="{A30C9874-9C1F-824B-9CF4-5570ED740E6D}">
      <dsp:nvSpPr>
        <dsp:cNvPr id="0" name=""/>
        <dsp:cNvSpPr/>
      </dsp:nvSpPr>
      <dsp:spPr>
        <a:xfrm>
          <a:off x="973295" y="3857051"/>
          <a:ext cx="989344" cy="9893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DD0FA-9B96-AF44-80D0-05B4CA92FA4A}">
      <dsp:nvSpPr>
        <dsp:cNvPr id="0" name=""/>
        <dsp:cNvSpPr/>
      </dsp:nvSpPr>
      <dsp:spPr>
        <a:xfrm>
          <a:off x="900819" y="5142819"/>
          <a:ext cx="8036060" cy="7914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234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100" kern="1200"/>
        </a:p>
      </dsp:txBody>
      <dsp:txXfrm>
        <a:off x="900819" y="5142819"/>
        <a:ext cx="8036060" cy="791475"/>
      </dsp:txXfrm>
    </dsp:sp>
    <dsp:sp modelId="{AF422F01-BF70-6E46-A485-7E6F53CCDEA5}">
      <dsp:nvSpPr>
        <dsp:cNvPr id="0" name=""/>
        <dsp:cNvSpPr/>
      </dsp:nvSpPr>
      <dsp:spPr>
        <a:xfrm>
          <a:off x="-215937" y="5044434"/>
          <a:ext cx="2233514" cy="98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82909-7240-874E-9743-DF22268D5947}">
      <dsp:nvSpPr>
        <dsp:cNvPr id="0" name=""/>
        <dsp:cNvSpPr/>
      </dsp:nvSpPr>
      <dsp:spPr>
        <a:xfrm>
          <a:off x="1175281" y="0"/>
          <a:ext cx="1721483" cy="1721483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Our Mission</a:t>
          </a:r>
        </a:p>
      </dsp:txBody>
      <dsp:txXfrm>
        <a:off x="1605652" y="860742"/>
        <a:ext cx="860741" cy="860741"/>
      </dsp:txXfrm>
    </dsp:sp>
    <dsp:sp modelId="{3726C703-9858-A14D-9725-1C23DA50AD67}">
      <dsp:nvSpPr>
        <dsp:cNvPr id="0" name=""/>
        <dsp:cNvSpPr/>
      </dsp:nvSpPr>
      <dsp:spPr>
        <a:xfrm>
          <a:off x="265030" y="1721483"/>
          <a:ext cx="1820502" cy="1721483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Our Strength</a:t>
          </a:r>
        </a:p>
      </dsp:txBody>
      <dsp:txXfrm>
        <a:off x="720156" y="2582225"/>
        <a:ext cx="910251" cy="860741"/>
      </dsp:txXfrm>
    </dsp:sp>
    <dsp:sp modelId="{8844E0FC-A353-B142-8598-30E7F0AAAE01}">
      <dsp:nvSpPr>
        <dsp:cNvPr id="0" name=""/>
        <dsp:cNvSpPr/>
      </dsp:nvSpPr>
      <dsp:spPr>
        <a:xfrm rot="10800000">
          <a:off x="1175281" y="1721483"/>
          <a:ext cx="1721483" cy="1721483"/>
        </a:xfrm>
        <a:prstGeom prst="triangle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b="1" kern="1200" dirty="0">
            <a:latin typeface="Century Gothic" panose="020B050202020202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VISION</a:t>
          </a:r>
        </a:p>
      </dsp:txBody>
      <dsp:txXfrm rot="10800000">
        <a:off x="1605652" y="1721483"/>
        <a:ext cx="860741" cy="860741"/>
      </dsp:txXfrm>
    </dsp:sp>
    <dsp:sp modelId="{9D51194E-43A0-D949-8205-458EA24D0EED}">
      <dsp:nvSpPr>
        <dsp:cNvPr id="0" name=""/>
        <dsp:cNvSpPr/>
      </dsp:nvSpPr>
      <dsp:spPr>
        <a:xfrm>
          <a:off x="2036022" y="1721483"/>
          <a:ext cx="1721483" cy="1721483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Our Values</a:t>
          </a:r>
        </a:p>
      </dsp:txBody>
      <dsp:txXfrm>
        <a:off x="2466393" y="2582225"/>
        <a:ext cx="860741" cy="860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403D7-1C23-4107-AE25-A7D54B0D294B}">
      <dsp:nvSpPr>
        <dsp:cNvPr id="0" name=""/>
        <dsp:cNvSpPr/>
      </dsp:nvSpPr>
      <dsp:spPr>
        <a:xfrm>
          <a:off x="170359" y="648628"/>
          <a:ext cx="3069071" cy="361067"/>
        </a:xfrm>
        <a:prstGeom prst="lef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C08B7-29F6-4D3E-BF98-06AD2C40C7A8}">
      <dsp:nvSpPr>
        <dsp:cNvPr id="0" name=""/>
        <dsp:cNvSpPr/>
      </dsp:nvSpPr>
      <dsp:spPr>
        <a:xfrm>
          <a:off x="170359" y="784230"/>
          <a:ext cx="225465" cy="2254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9D12D-015E-4E31-9A1E-00684F4F987D}">
      <dsp:nvSpPr>
        <dsp:cNvPr id="0" name=""/>
        <dsp:cNvSpPr/>
      </dsp:nvSpPr>
      <dsp:spPr>
        <a:xfrm>
          <a:off x="170359" y="0"/>
          <a:ext cx="3069071" cy="648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entury Gothic" panose="020B0502020202020204" pitchFamily="34" charset="0"/>
            </a:rPr>
            <a:t>Technical Team </a:t>
          </a:r>
          <a:endParaRPr lang="en-IN" sz="2400" b="1" kern="1200" dirty="0">
            <a:latin typeface="Century Gothic" panose="020B0502020202020204" pitchFamily="34" charset="0"/>
          </a:endParaRPr>
        </a:p>
      </dsp:txBody>
      <dsp:txXfrm>
        <a:off x="170359" y="0"/>
        <a:ext cx="3069071" cy="648628"/>
      </dsp:txXfrm>
    </dsp:sp>
    <dsp:sp modelId="{B20F1A30-D503-4B24-B58F-487C71FE6950}">
      <dsp:nvSpPr>
        <dsp:cNvPr id="0" name=""/>
        <dsp:cNvSpPr/>
      </dsp:nvSpPr>
      <dsp:spPr>
        <a:xfrm>
          <a:off x="170359" y="1309782"/>
          <a:ext cx="225459" cy="2254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306B3-086C-4BC4-9275-3F1774B2DC0E}">
      <dsp:nvSpPr>
        <dsp:cNvPr id="0" name=""/>
        <dsp:cNvSpPr/>
      </dsp:nvSpPr>
      <dsp:spPr>
        <a:xfrm>
          <a:off x="385194" y="1159739"/>
          <a:ext cx="2854236" cy="52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Research and development team </a:t>
          </a:r>
          <a:endParaRPr lang="en-IN" sz="1200" kern="1200" dirty="0">
            <a:latin typeface="Century Gothic" pitchFamily="34" charset="0"/>
          </a:endParaRPr>
        </a:p>
      </dsp:txBody>
      <dsp:txXfrm>
        <a:off x="385194" y="1159739"/>
        <a:ext cx="2854236" cy="525546"/>
      </dsp:txXfrm>
    </dsp:sp>
    <dsp:sp modelId="{19BEBC89-C3A7-4838-9F46-24FC31B9BE7E}">
      <dsp:nvSpPr>
        <dsp:cNvPr id="0" name=""/>
        <dsp:cNvSpPr/>
      </dsp:nvSpPr>
      <dsp:spPr>
        <a:xfrm>
          <a:off x="170359" y="1835329"/>
          <a:ext cx="225459" cy="2254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65A8F-C8F8-4BC1-8E01-7564F54CBC01}">
      <dsp:nvSpPr>
        <dsp:cNvPr id="0" name=""/>
        <dsp:cNvSpPr/>
      </dsp:nvSpPr>
      <dsp:spPr>
        <a:xfrm>
          <a:off x="385194" y="1685285"/>
          <a:ext cx="2854236" cy="52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Application engineer team </a:t>
          </a:r>
        </a:p>
      </dsp:txBody>
      <dsp:txXfrm>
        <a:off x="385194" y="1685285"/>
        <a:ext cx="2854236" cy="525546"/>
      </dsp:txXfrm>
    </dsp:sp>
    <dsp:sp modelId="{7DE238D4-1B5B-495C-98C4-F01EEA378AE3}">
      <dsp:nvSpPr>
        <dsp:cNvPr id="0" name=""/>
        <dsp:cNvSpPr/>
      </dsp:nvSpPr>
      <dsp:spPr>
        <a:xfrm>
          <a:off x="170359" y="2360876"/>
          <a:ext cx="225459" cy="2254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1BB0C-8ABA-4E5C-B098-2F51537FACDC}">
      <dsp:nvSpPr>
        <dsp:cNvPr id="0" name=""/>
        <dsp:cNvSpPr/>
      </dsp:nvSpPr>
      <dsp:spPr>
        <a:xfrm>
          <a:off x="385194" y="2210832"/>
          <a:ext cx="2854236" cy="52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Assembly team </a:t>
          </a:r>
          <a:endParaRPr lang="en-US" sz="1200" kern="1200" dirty="0">
            <a:solidFill>
              <a:schemeClr val="accent1">
                <a:lumMod val="75000"/>
              </a:schemeClr>
            </a:solidFill>
            <a:latin typeface="Century Gothic" pitchFamily="34" charset="0"/>
          </a:endParaRPr>
        </a:p>
      </dsp:txBody>
      <dsp:txXfrm>
        <a:off x="385194" y="2210832"/>
        <a:ext cx="2854236" cy="525546"/>
      </dsp:txXfrm>
    </dsp:sp>
    <dsp:sp modelId="{AEE0E638-FFEB-4AC2-AC6E-E5257E1BF36F}">
      <dsp:nvSpPr>
        <dsp:cNvPr id="0" name=""/>
        <dsp:cNvSpPr/>
      </dsp:nvSpPr>
      <dsp:spPr>
        <a:xfrm>
          <a:off x="170359" y="2886422"/>
          <a:ext cx="225459" cy="2254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BA682-BE93-453A-BB0A-ED463D60896F}">
      <dsp:nvSpPr>
        <dsp:cNvPr id="0" name=""/>
        <dsp:cNvSpPr/>
      </dsp:nvSpPr>
      <dsp:spPr>
        <a:xfrm>
          <a:off x="385194" y="2736379"/>
          <a:ext cx="2854236" cy="52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Quality control team </a:t>
          </a:r>
        </a:p>
      </dsp:txBody>
      <dsp:txXfrm>
        <a:off x="385194" y="2736379"/>
        <a:ext cx="2854236" cy="525546"/>
      </dsp:txXfrm>
    </dsp:sp>
    <dsp:sp modelId="{BE3E1E80-C434-442B-94A1-3DE2A7979BEE}">
      <dsp:nvSpPr>
        <dsp:cNvPr id="0" name=""/>
        <dsp:cNvSpPr/>
      </dsp:nvSpPr>
      <dsp:spPr>
        <a:xfrm>
          <a:off x="170359" y="3411969"/>
          <a:ext cx="225459" cy="2254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3E4C5-1B2E-4DE1-B00F-6EED2EB01403}">
      <dsp:nvSpPr>
        <dsp:cNvPr id="0" name=""/>
        <dsp:cNvSpPr/>
      </dsp:nvSpPr>
      <dsp:spPr>
        <a:xfrm>
          <a:off x="385194" y="3261925"/>
          <a:ext cx="2854236" cy="52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Test and Evaluation team </a:t>
          </a:r>
        </a:p>
      </dsp:txBody>
      <dsp:txXfrm>
        <a:off x="385194" y="3261925"/>
        <a:ext cx="2854236" cy="525546"/>
      </dsp:txXfrm>
    </dsp:sp>
    <dsp:sp modelId="{169884B0-F460-4B02-957D-BB089B07E48B}">
      <dsp:nvSpPr>
        <dsp:cNvPr id="0" name=""/>
        <dsp:cNvSpPr/>
      </dsp:nvSpPr>
      <dsp:spPr>
        <a:xfrm>
          <a:off x="3392884" y="648628"/>
          <a:ext cx="3069071" cy="361067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AEE5A-A948-46D1-973E-41247A22535E}">
      <dsp:nvSpPr>
        <dsp:cNvPr id="0" name=""/>
        <dsp:cNvSpPr/>
      </dsp:nvSpPr>
      <dsp:spPr>
        <a:xfrm>
          <a:off x="3392884" y="784230"/>
          <a:ext cx="225465" cy="2254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C0966-B17B-41F1-ADED-F37ABA829691}">
      <dsp:nvSpPr>
        <dsp:cNvPr id="0" name=""/>
        <dsp:cNvSpPr/>
      </dsp:nvSpPr>
      <dsp:spPr>
        <a:xfrm>
          <a:off x="3392884" y="0"/>
          <a:ext cx="3069071" cy="648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entury Gothic" panose="020B0502020202020204" pitchFamily="34" charset="0"/>
            </a:rPr>
            <a:t>Commercial Team </a:t>
          </a:r>
          <a:endParaRPr lang="en-IN" sz="2400" b="1" kern="1200" dirty="0">
            <a:latin typeface="Century Gothic" panose="020B0502020202020204" pitchFamily="34" charset="0"/>
          </a:endParaRPr>
        </a:p>
      </dsp:txBody>
      <dsp:txXfrm>
        <a:off x="3392884" y="0"/>
        <a:ext cx="3069071" cy="648628"/>
      </dsp:txXfrm>
    </dsp:sp>
    <dsp:sp modelId="{2BD07FC5-F16C-4ECC-A83B-92274C7EC0EC}">
      <dsp:nvSpPr>
        <dsp:cNvPr id="0" name=""/>
        <dsp:cNvSpPr/>
      </dsp:nvSpPr>
      <dsp:spPr>
        <a:xfrm>
          <a:off x="3392884" y="1309782"/>
          <a:ext cx="225459" cy="2254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507DE-5E9B-42AE-876C-3B7E46911C71}">
      <dsp:nvSpPr>
        <dsp:cNvPr id="0" name=""/>
        <dsp:cNvSpPr/>
      </dsp:nvSpPr>
      <dsp:spPr>
        <a:xfrm>
          <a:off x="3607719" y="1159739"/>
          <a:ext cx="2854236" cy="52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Marketing team </a:t>
          </a:r>
          <a:endParaRPr lang="en-IN" sz="1200" kern="1200" dirty="0">
            <a:latin typeface="Century Gothic" pitchFamily="34" charset="0"/>
          </a:endParaRPr>
        </a:p>
      </dsp:txBody>
      <dsp:txXfrm>
        <a:off x="3607719" y="1159739"/>
        <a:ext cx="2854236" cy="525546"/>
      </dsp:txXfrm>
    </dsp:sp>
    <dsp:sp modelId="{2C1A283D-2AEC-4D32-A63B-78BD0F89500C}">
      <dsp:nvSpPr>
        <dsp:cNvPr id="0" name=""/>
        <dsp:cNvSpPr/>
      </dsp:nvSpPr>
      <dsp:spPr>
        <a:xfrm>
          <a:off x="3392884" y="1835329"/>
          <a:ext cx="225459" cy="2254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45BA4-76A1-4E68-8F68-F460870AC943}">
      <dsp:nvSpPr>
        <dsp:cNvPr id="0" name=""/>
        <dsp:cNvSpPr/>
      </dsp:nvSpPr>
      <dsp:spPr>
        <a:xfrm>
          <a:off x="3607719" y="1685285"/>
          <a:ext cx="2854236" cy="52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Direct Sales Handling team </a:t>
          </a:r>
          <a:endParaRPr lang="en-US" sz="1200" kern="1200" dirty="0">
            <a:solidFill>
              <a:schemeClr val="accent1">
                <a:lumMod val="75000"/>
              </a:schemeClr>
            </a:solidFill>
            <a:latin typeface="Century Gothic" pitchFamily="34" charset="0"/>
          </a:endParaRPr>
        </a:p>
      </dsp:txBody>
      <dsp:txXfrm>
        <a:off x="3607719" y="1685285"/>
        <a:ext cx="2854236" cy="525546"/>
      </dsp:txXfrm>
    </dsp:sp>
    <dsp:sp modelId="{199F3B61-4904-407B-8F74-77AD2FE5F49F}">
      <dsp:nvSpPr>
        <dsp:cNvPr id="0" name=""/>
        <dsp:cNvSpPr/>
      </dsp:nvSpPr>
      <dsp:spPr>
        <a:xfrm>
          <a:off x="3392884" y="2360876"/>
          <a:ext cx="225459" cy="2254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47DE2-1B89-4C76-AEEF-B33D49186AD4}">
      <dsp:nvSpPr>
        <dsp:cNvPr id="0" name=""/>
        <dsp:cNvSpPr/>
      </dsp:nvSpPr>
      <dsp:spPr>
        <a:xfrm>
          <a:off x="3607719" y="2210832"/>
          <a:ext cx="2854236" cy="52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Channel Sales Handling team </a:t>
          </a:r>
          <a:endParaRPr lang="en-US" sz="1200" kern="1200" dirty="0">
            <a:solidFill>
              <a:schemeClr val="accent1">
                <a:lumMod val="75000"/>
              </a:schemeClr>
            </a:solidFill>
            <a:latin typeface="Century Gothic" pitchFamily="34" charset="0"/>
          </a:endParaRPr>
        </a:p>
      </dsp:txBody>
      <dsp:txXfrm>
        <a:off x="3607719" y="2210832"/>
        <a:ext cx="2854236" cy="525546"/>
      </dsp:txXfrm>
    </dsp:sp>
    <dsp:sp modelId="{A8EA4825-B41B-4401-9128-376E95EA7C27}">
      <dsp:nvSpPr>
        <dsp:cNvPr id="0" name=""/>
        <dsp:cNvSpPr/>
      </dsp:nvSpPr>
      <dsp:spPr>
        <a:xfrm>
          <a:off x="3392884" y="2886422"/>
          <a:ext cx="225459" cy="2254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BD89B-350E-4741-A439-ECEC152685C8}">
      <dsp:nvSpPr>
        <dsp:cNvPr id="0" name=""/>
        <dsp:cNvSpPr/>
      </dsp:nvSpPr>
      <dsp:spPr>
        <a:xfrm>
          <a:off x="3607719" y="2736379"/>
          <a:ext cx="2854236" cy="52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Operations and supply chain team</a:t>
          </a:r>
          <a:endParaRPr lang="en-US" sz="1200" kern="1200" dirty="0">
            <a:solidFill>
              <a:schemeClr val="accent1">
                <a:lumMod val="75000"/>
              </a:schemeClr>
            </a:solidFill>
            <a:latin typeface="Century Gothic" pitchFamily="34" charset="0"/>
          </a:endParaRPr>
        </a:p>
      </dsp:txBody>
      <dsp:txXfrm>
        <a:off x="3607719" y="2736379"/>
        <a:ext cx="2854236" cy="525546"/>
      </dsp:txXfrm>
    </dsp:sp>
    <dsp:sp modelId="{77898F3F-6DCE-486C-B408-347D07F64028}">
      <dsp:nvSpPr>
        <dsp:cNvPr id="0" name=""/>
        <dsp:cNvSpPr/>
      </dsp:nvSpPr>
      <dsp:spPr>
        <a:xfrm>
          <a:off x="3392884" y="3411969"/>
          <a:ext cx="225459" cy="2254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58973-0ACB-4E2A-88C7-7CBBD71C06CE}">
      <dsp:nvSpPr>
        <dsp:cNvPr id="0" name=""/>
        <dsp:cNvSpPr/>
      </dsp:nvSpPr>
      <dsp:spPr>
        <a:xfrm>
          <a:off x="3607719" y="3261925"/>
          <a:ext cx="2854236" cy="52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Procurement team</a:t>
          </a:r>
          <a:endParaRPr lang="en-US" sz="1200" kern="1200" dirty="0">
            <a:solidFill>
              <a:schemeClr val="accent1">
                <a:lumMod val="75000"/>
              </a:schemeClr>
            </a:solidFill>
            <a:latin typeface="Century Gothic" pitchFamily="34" charset="0"/>
          </a:endParaRPr>
        </a:p>
      </dsp:txBody>
      <dsp:txXfrm>
        <a:off x="3607719" y="3261925"/>
        <a:ext cx="2854236" cy="525546"/>
      </dsp:txXfrm>
    </dsp:sp>
    <dsp:sp modelId="{20714234-1867-4D55-ADB3-6DEBB3C38F5B}">
      <dsp:nvSpPr>
        <dsp:cNvPr id="0" name=""/>
        <dsp:cNvSpPr/>
      </dsp:nvSpPr>
      <dsp:spPr>
        <a:xfrm>
          <a:off x="3392884" y="3937516"/>
          <a:ext cx="225459" cy="2254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2E660-463C-4B9E-9440-1FCDBEDE9519}">
      <dsp:nvSpPr>
        <dsp:cNvPr id="0" name=""/>
        <dsp:cNvSpPr/>
      </dsp:nvSpPr>
      <dsp:spPr>
        <a:xfrm>
          <a:off x="3607719" y="3787472"/>
          <a:ext cx="2854236" cy="52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accent1">
                  <a:lumMod val="75000"/>
                </a:schemeClr>
              </a:solidFill>
              <a:latin typeface="Century Gothic" pitchFamily="34" charset="0"/>
            </a:rPr>
            <a:t>Finance team</a:t>
          </a:r>
          <a:endParaRPr lang="en-IN" sz="1200" kern="1200">
            <a:latin typeface="Century Gothic" pitchFamily="34" charset="0"/>
          </a:endParaRPr>
        </a:p>
      </dsp:txBody>
      <dsp:txXfrm>
        <a:off x="3607719" y="3787472"/>
        <a:ext cx="2854236" cy="525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90521-74A4-0742-8D10-3B59FCE92F76}">
      <dsp:nvSpPr>
        <dsp:cNvPr id="0" name=""/>
        <dsp:cNvSpPr/>
      </dsp:nvSpPr>
      <dsp:spPr>
        <a:xfrm>
          <a:off x="2749160" y="9290"/>
          <a:ext cx="789035" cy="789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Gap Analysis, Planning</a:t>
          </a:r>
        </a:p>
      </dsp:txBody>
      <dsp:txXfrm>
        <a:off x="2749160" y="9290"/>
        <a:ext cx="789035" cy="789035"/>
      </dsp:txXfrm>
    </dsp:sp>
    <dsp:sp modelId="{7C6C1C71-E40B-1140-810E-1E5E5185258D}">
      <dsp:nvSpPr>
        <dsp:cNvPr id="0" name=""/>
        <dsp:cNvSpPr/>
      </dsp:nvSpPr>
      <dsp:spPr>
        <a:xfrm>
          <a:off x="335641" y="1208"/>
          <a:ext cx="3855171" cy="3855171"/>
        </a:xfrm>
        <a:prstGeom prst="circularArrow">
          <a:avLst>
            <a:gd name="adj1" fmla="val 3991"/>
            <a:gd name="adj2" fmla="val 250371"/>
            <a:gd name="adj3" fmla="val 20572832"/>
            <a:gd name="adj4" fmla="val 18983358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81AAD-F6A4-D448-8587-1CE3BC3CE48B}">
      <dsp:nvSpPr>
        <dsp:cNvPr id="0" name=""/>
        <dsp:cNvSpPr/>
      </dsp:nvSpPr>
      <dsp:spPr>
        <a:xfrm>
          <a:off x="3629611" y="1534276"/>
          <a:ext cx="789035" cy="789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Segmentation</a:t>
          </a:r>
        </a:p>
      </dsp:txBody>
      <dsp:txXfrm>
        <a:off x="3629611" y="1534276"/>
        <a:ext cx="789035" cy="789035"/>
      </dsp:txXfrm>
    </dsp:sp>
    <dsp:sp modelId="{26BF6F1A-102F-034D-A0FA-47B711CBD38D}">
      <dsp:nvSpPr>
        <dsp:cNvPr id="0" name=""/>
        <dsp:cNvSpPr/>
      </dsp:nvSpPr>
      <dsp:spPr>
        <a:xfrm>
          <a:off x="335641" y="1208"/>
          <a:ext cx="3855171" cy="3855171"/>
        </a:xfrm>
        <a:prstGeom prst="circularArrow">
          <a:avLst>
            <a:gd name="adj1" fmla="val 3991"/>
            <a:gd name="adj2" fmla="val 250371"/>
            <a:gd name="adj3" fmla="val 2366271"/>
            <a:gd name="adj4" fmla="val 776796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B0A8E-C69A-6D41-935E-3F8F85DE670D}">
      <dsp:nvSpPr>
        <dsp:cNvPr id="0" name=""/>
        <dsp:cNvSpPr/>
      </dsp:nvSpPr>
      <dsp:spPr>
        <a:xfrm>
          <a:off x="2749160" y="3059262"/>
          <a:ext cx="789035" cy="789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Prioritization, Target </a:t>
          </a:r>
        </a:p>
      </dsp:txBody>
      <dsp:txXfrm>
        <a:off x="2749160" y="3059262"/>
        <a:ext cx="789035" cy="789035"/>
      </dsp:txXfrm>
    </dsp:sp>
    <dsp:sp modelId="{06C6E28E-D69E-FF4E-80C0-4AD3AF42084D}">
      <dsp:nvSpPr>
        <dsp:cNvPr id="0" name=""/>
        <dsp:cNvSpPr/>
      </dsp:nvSpPr>
      <dsp:spPr>
        <a:xfrm>
          <a:off x="335641" y="1208"/>
          <a:ext cx="3855171" cy="3855171"/>
        </a:xfrm>
        <a:prstGeom prst="circularArrow">
          <a:avLst>
            <a:gd name="adj1" fmla="val 3991"/>
            <a:gd name="adj2" fmla="val 250371"/>
            <a:gd name="adj3" fmla="val 6110772"/>
            <a:gd name="adj4" fmla="val 4438857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72C3D-5F38-FA47-9771-2737EC2DFC96}">
      <dsp:nvSpPr>
        <dsp:cNvPr id="0" name=""/>
        <dsp:cNvSpPr/>
      </dsp:nvSpPr>
      <dsp:spPr>
        <a:xfrm>
          <a:off x="988258" y="3059262"/>
          <a:ext cx="789035" cy="789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Strategize</a:t>
          </a:r>
        </a:p>
      </dsp:txBody>
      <dsp:txXfrm>
        <a:off x="988258" y="3059262"/>
        <a:ext cx="789035" cy="789035"/>
      </dsp:txXfrm>
    </dsp:sp>
    <dsp:sp modelId="{25FD168C-1784-5A43-AEEA-F5953C2EB3D6}">
      <dsp:nvSpPr>
        <dsp:cNvPr id="0" name=""/>
        <dsp:cNvSpPr/>
      </dsp:nvSpPr>
      <dsp:spPr>
        <a:xfrm>
          <a:off x="335641" y="1208"/>
          <a:ext cx="3855171" cy="3855171"/>
        </a:xfrm>
        <a:prstGeom prst="circularArrow">
          <a:avLst>
            <a:gd name="adj1" fmla="val 3991"/>
            <a:gd name="adj2" fmla="val 250371"/>
            <a:gd name="adj3" fmla="val 9772832"/>
            <a:gd name="adj4" fmla="val 8183358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8A903-2D5A-D74C-9880-D5B431B1BA61}">
      <dsp:nvSpPr>
        <dsp:cNvPr id="0" name=""/>
        <dsp:cNvSpPr/>
      </dsp:nvSpPr>
      <dsp:spPr>
        <a:xfrm>
          <a:off x="107808" y="1534276"/>
          <a:ext cx="789035" cy="789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Implementation</a:t>
          </a:r>
        </a:p>
      </dsp:txBody>
      <dsp:txXfrm>
        <a:off x="107808" y="1534276"/>
        <a:ext cx="789035" cy="789035"/>
      </dsp:txXfrm>
    </dsp:sp>
    <dsp:sp modelId="{59667921-4EFA-F14F-8877-0B75CA52D90D}">
      <dsp:nvSpPr>
        <dsp:cNvPr id="0" name=""/>
        <dsp:cNvSpPr/>
      </dsp:nvSpPr>
      <dsp:spPr>
        <a:xfrm>
          <a:off x="335641" y="1208"/>
          <a:ext cx="3855171" cy="3855171"/>
        </a:xfrm>
        <a:prstGeom prst="circularArrow">
          <a:avLst>
            <a:gd name="adj1" fmla="val 3991"/>
            <a:gd name="adj2" fmla="val 250371"/>
            <a:gd name="adj3" fmla="val 13166271"/>
            <a:gd name="adj4" fmla="val 11576796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BC204-64DD-6649-A3C0-121511752912}">
      <dsp:nvSpPr>
        <dsp:cNvPr id="0" name=""/>
        <dsp:cNvSpPr/>
      </dsp:nvSpPr>
      <dsp:spPr>
        <a:xfrm>
          <a:off x="988258" y="9290"/>
          <a:ext cx="789035" cy="789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rPr>
            <a:t>Measure</a:t>
          </a:r>
        </a:p>
      </dsp:txBody>
      <dsp:txXfrm>
        <a:off x="988258" y="9290"/>
        <a:ext cx="789035" cy="789035"/>
      </dsp:txXfrm>
    </dsp:sp>
    <dsp:sp modelId="{59CD7800-1969-8B49-8088-AEB10FE539DF}">
      <dsp:nvSpPr>
        <dsp:cNvPr id="0" name=""/>
        <dsp:cNvSpPr/>
      </dsp:nvSpPr>
      <dsp:spPr>
        <a:xfrm>
          <a:off x="335641" y="1208"/>
          <a:ext cx="3855171" cy="3855171"/>
        </a:xfrm>
        <a:prstGeom prst="circularArrow">
          <a:avLst>
            <a:gd name="adj1" fmla="val 3991"/>
            <a:gd name="adj2" fmla="val 250371"/>
            <a:gd name="adj3" fmla="val 16910772"/>
            <a:gd name="adj4" fmla="val 15238857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533AD-ACDA-5449-8D33-B7395005F949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540DA-A8A1-1D48-8C23-7E2E6D079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7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 functioning of our increasing high tech world relies on constant &amp; accurate testing and measurement. </a:t>
            </a: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IN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Ensuring reliability under extreme conditions while reducing size, costs and weight is the future of aerospace &amp; defence.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540DA-A8A1-1D48-8C23-7E2E6D0794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30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540DA-A8A1-1D48-8C23-7E2E6D07946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4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97433-941E-0CE2-0332-74B1584F3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BAAF02-8C38-2374-0CD1-9D6AADBF83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9E11B1-38F8-4334-FA22-88E9DFE43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Facility – constantly upgraded as per customers requirements &amp; as for partner collaborations </a:t>
            </a:r>
          </a:p>
          <a:p>
            <a:r>
              <a:rPr lang="en-US" dirty="0"/>
              <a:t>We are open to upgradation as required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323F9-574A-2CCA-D242-0FD9B9732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540DA-A8A1-1D48-8C23-7E2E6D0794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1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708E8-725A-66E2-D1A7-7FFFF847E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88AB66-4A03-E97B-A8CA-07C44CC23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A4CC2D-A17C-8067-072D-81E51EEF2D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Facility – constantly upgraded as per customers requirements &amp; as for partner collaborations </a:t>
            </a:r>
          </a:p>
          <a:p>
            <a:r>
              <a:rPr lang="en-US" dirty="0"/>
              <a:t>We are open to upgradation as required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5286E-EAD2-D262-0736-CA72748DAC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540DA-A8A1-1D48-8C23-7E2E6D0794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3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672F1-BD56-7E40-B5E7-23E9B59F6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B61D2A-5503-B914-685B-DC80F7A8AD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CDFC59-4395-CE89-64BD-9A70C6B14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Facility – constantly upgraded as per customers requirements &amp; as for partner collaborations </a:t>
            </a:r>
          </a:p>
          <a:p>
            <a:r>
              <a:rPr lang="en-US" dirty="0"/>
              <a:t>We are open to upgradation as required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D2CA1-4C36-2FAC-D40F-5EEF2F690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540DA-A8A1-1D48-8C23-7E2E6D0794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3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AEC35-7324-4AF0-C0F8-AFBA276DA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8D7D68-8CB6-DF9B-0B14-EC0FDAD49D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BEFF2F-7A63-39AF-7F97-EFC5ACC86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Facility – constantly upgraded as per customers requirements &amp; as for partner collaborations </a:t>
            </a:r>
          </a:p>
          <a:p>
            <a:r>
              <a:rPr lang="en-US" dirty="0"/>
              <a:t>We are open to upgradation as required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32606-AC53-E871-29E8-4B6949574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540DA-A8A1-1D48-8C23-7E2E6D0794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64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1A9C2-1436-7C50-8690-A910C3E12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797D47-46C1-7E55-ECC5-2645AC29A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04C3B1-F366-3EDB-BEAC-B7D1ACD841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Facility – constantly upgraded as per customers requirements &amp; as for partner collaborations </a:t>
            </a:r>
          </a:p>
          <a:p>
            <a:r>
              <a:rPr lang="en-US" dirty="0"/>
              <a:t>We are open to upgradation as required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58271-07C5-7DCF-F16B-067E84199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540DA-A8A1-1D48-8C23-7E2E6D0794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59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508E3-35D5-7C5E-D0E4-0ADADE226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F85410-6ECD-6C78-5B35-79ED53AD16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1DE484-1178-21CC-F8CB-993C3D303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Facility – constantly upgraded as per customers requirements &amp; as for partner collaborations </a:t>
            </a:r>
          </a:p>
          <a:p>
            <a:r>
              <a:rPr lang="en-US" dirty="0"/>
              <a:t>We are open to upgradation as required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F8DE3-F6F2-3FC7-65AA-D0BE633CA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540DA-A8A1-1D48-8C23-7E2E6D0794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7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B8242-0FE8-D3C5-2AC2-EFEF253AF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896BAD-1FB0-1890-7D3E-793ECAFB25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B35013-0491-268C-D8B2-3526713F7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Facility – constantly upgraded as per customers requirements &amp; as for partner collaborations </a:t>
            </a:r>
          </a:p>
          <a:p>
            <a:r>
              <a:rPr lang="en-US" dirty="0"/>
              <a:t>We are open to upgradation as required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A640F-1A5A-E0D4-2016-66E61AB5B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540DA-A8A1-1D48-8C23-7E2E6D0794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32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2A44E-7D51-93C6-D055-F8FDB7D82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9C48B2-2D1F-8C69-5FB9-6750A6E09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7A524E-0365-C7F0-B573-9E819DA87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Facility – constantly upgraded as per customers requirements &amp; as for partner collaborations </a:t>
            </a:r>
          </a:p>
          <a:p>
            <a:r>
              <a:rPr lang="en-US" dirty="0"/>
              <a:t>We are open to upgradation as required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42F35-74EA-9403-CFC7-13317B4AC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540DA-A8A1-1D48-8C23-7E2E6D0794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3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0C09-0DF5-5048-AA03-9A5E47C6B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441ADB-A437-6241-B2EA-A36560A2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58E1-F125-E34C-B956-1D2A7CE25F5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383FFD-EBD1-5742-919D-1121734B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F6B16-A5E4-914C-944F-102BC202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464B-9630-B648-A748-424A14A36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1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E0D749-75A9-4147-AFA4-3C02316A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58E1-F125-E34C-B956-1D2A7CE25F5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5950D2-860A-624A-8278-836FB8F8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32636-47F8-F540-A71D-5654DAD7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464B-9630-B648-A748-424A14A36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4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3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51720"/>
            <a:ext cx="12192000" cy="362981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4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95ED7E-7006-DC42-A503-E22F96DB4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7EE2B-70A3-4046-9874-784CD411C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56558-9741-2F45-A76C-D2E6A63F9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658E1-F125-E34C-B956-1D2A7CE25F5A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4D574-6613-FD4E-AFB9-6C80BF54E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7FD7A-25C4-AF45-A875-64A54B6BA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B464B-9630-B648-A748-424A14A36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0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0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5" Type="http://schemas.openxmlformats.org/officeDocument/2006/relationships/diagramData" Target="../diagrams/data1.xml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openxmlformats.org/officeDocument/2006/relationships/hyperlink" Target="http://www.asepl.i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gif"/><Relationship Id="rId7" Type="http://schemas.openxmlformats.org/officeDocument/2006/relationships/image" Target="../media/image51.jpe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tiff"/><Relationship Id="rId1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13" Type="http://schemas.openxmlformats.org/officeDocument/2006/relationships/image" Target="../media/image69.png"/><Relationship Id="rId3" Type="http://schemas.openxmlformats.org/officeDocument/2006/relationships/image" Target="../media/image59.gif"/><Relationship Id="rId7" Type="http://schemas.openxmlformats.org/officeDocument/2006/relationships/image" Target="../media/image63.jpeg"/><Relationship Id="rId12" Type="http://schemas.openxmlformats.org/officeDocument/2006/relationships/image" Target="../media/image68.jpg"/><Relationship Id="rId17" Type="http://schemas.openxmlformats.org/officeDocument/2006/relationships/image" Target="../media/image2.png"/><Relationship Id="rId2" Type="http://schemas.openxmlformats.org/officeDocument/2006/relationships/image" Target="../media/image58.png"/><Relationship Id="rId16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jpg"/><Relationship Id="rId5" Type="http://schemas.openxmlformats.org/officeDocument/2006/relationships/image" Target="../media/image61.jpeg"/><Relationship Id="rId15" Type="http://schemas.openxmlformats.org/officeDocument/2006/relationships/image" Target="../media/image71.gif"/><Relationship Id="rId10" Type="http://schemas.openxmlformats.org/officeDocument/2006/relationships/image" Target="../media/image66.gif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jpe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jpeg"/><Relationship Id="rId17" Type="http://schemas.openxmlformats.org/officeDocument/2006/relationships/image" Target="../media/image2.png"/><Relationship Id="rId2" Type="http://schemas.openxmlformats.org/officeDocument/2006/relationships/image" Target="../media/image73.gif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tiff"/><Relationship Id="rId11" Type="http://schemas.openxmlformats.org/officeDocument/2006/relationships/image" Target="../media/image82.png"/><Relationship Id="rId5" Type="http://schemas.openxmlformats.org/officeDocument/2006/relationships/image" Target="../media/image76.jpeg"/><Relationship Id="rId15" Type="http://schemas.openxmlformats.org/officeDocument/2006/relationships/image" Target="../media/image86.pn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2.e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5" name="Picture 279"/>
          <p:cNvPicPr>
            <a:picLocks noChangeAspect="1" noChangeArrowheads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" b="2134"/>
          <a:stretch/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12FF4A-FA2C-6E47-86C6-8207907955EF}"/>
              </a:ext>
            </a:extLst>
          </p:cNvPr>
          <p:cNvSpPr txBox="1"/>
          <p:nvPr/>
        </p:nvSpPr>
        <p:spPr>
          <a:xfrm>
            <a:off x="4611065" y="2898655"/>
            <a:ext cx="6295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Group Automation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12CB17-7E53-3C43-B109-2DA48766F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818" y="2564461"/>
            <a:ext cx="1529876" cy="13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5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>
            <a:extLst>
              <a:ext uri="{FF2B5EF4-FFF2-40B4-BE49-F238E27FC236}">
                <a16:creationId xmlns:a16="http://schemas.microsoft.com/office/drawing/2014/main" id="{06703EEC-D554-0040-9B4B-9C0B1F04A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7A25297-53F5-AC4E-821B-D68B7F04AD92}"/>
              </a:ext>
            </a:extLst>
          </p:cNvPr>
          <p:cNvSpPr txBox="1"/>
          <p:nvPr/>
        </p:nvSpPr>
        <p:spPr>
          <a:xfrm>
            <a:off x="871862" y="529406"/>
            <a:ext cx="650232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Our Values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6514B5-8FCC-1D45-8CB7-364778710B3C}"/>
              </a:ext>
            </a:extLst>
          </p:cNvPr>
          <p:cNvSpPr/>
          <p:nvPr/>
        </p:nvSpPr>
        <p:spPr>
          <a:xfrm flipH="1">
            <a:off x="843482" y="499407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037EBA-56C1-7A42-89FA-EE1DCE8E3EC4}"/>
              </a:ext>
            </a:extLst>
          </p:cNvPr>
          <p:cNvSpPr/>
          <p:nvPr/>
        </p:nvSpPr>
        <p:spPr>
          <a:xfrm>
            <a:off x="1751693" y="2170179"/>
            <a:ext cx="3526674" cy="133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WIN – WIN – WIN </a:t>
            </a:r>
          </a:p>
          <a:p>
            <a:pPr lvl="0">
              <a:lnSpc>
                <a:spcPct val="130000"/>
              </a:lnSpc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We work with WIN – WIN – WIN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(Customer – Team – Partner)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philosophy.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CF5A56-C44B-C240-8CA0-805185DDE5E4}"/>
              </a:ext>
            </a:extLst>
          </p:cNvPr>
          <p:cNvSpPr/>
          <p:nvPr/>
        </p:nvSpPr>
        <p:spPr>
          <a:xfrm>
            <a:off x="1734478" y="3946784"/>
            <a:ext cx="3139608" cy="1017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PASSIONATE</a:t>
            </a:r>
          </a:p>
          <a:p>
            <a:pPr lvl="0">
              <a:lnSpc>
                <a:spcPct val="130000"/>
              </a:lnSpc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We strive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beyond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what is expected out of us.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35004C-3238-4345-9005-7529B59760A8}"/>
              </a:ext>
            </a:extLst>
          </p:cNvPr>
          <p:cNvSpPr/>
          <p:nvPr/>
        </p:nvSpPr>
        <p:spPr>
          <a:xfrm>
            <a:off x="8052691" y="3960133"/>
            <a:ext cx="4576690" cy="1017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COMPLIANT</a:t>
            </a:r>
          </a:p>
          <a:p>
            <a:pPr lvl="0">
              <a:lnSpc>
                <a:spcPct val="130000"/>
              </a:lnSpc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We collaborate with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honesty and transparency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050E2-E163-8E4B-891C-2CD0FBF597C5}"/>
              </a:ext>
            </a:extLst>
          </p:cNvPr>
          <p:cNvSpPr/>
          <p:nvPr/>
        </p:nvSpPr>
        <p:spPr>
          <a:xfrm>
            <a:off x="8052691" y="2171010"/>
            <a:ext cx="3726003" cy="10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ACCOUNTABLE</a:t>
            </a:r>
          </a:p>
          <a:p>
            <a:pPr lvl="0">
              <a:lnSpc>
                <a:spcPct val="130000"/>
              </a:lnSpc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We take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ownership and deliver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what we promise. 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5366A-6F0C-6AC1-60FE-4B270A22B8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007" y="4018727"/>
            <a:ext cx="823096" cy="823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62A9D9-3AB3-FF85-953E-B439CCCFE25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0265" y="2225439"/>
            <a:ext cx="1203561" cy="12035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51FAD0-2D62-01E9-1F8E-535B15C8340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0265" y="3832663"/>
            <a:ext cx="1272909" cy="1272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D73321-DBF8-365E-7A8A-44143D4FE43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007" y="2303772"/>
            <a:ext cx="963821" cy="9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00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7CBED3-3222-9EC2-D3C9-13B5B13F27E0}"/>
              </a:ext>
            </a:extLst>
          </p:cNvPr>
          <p:cNvSpPr/>
          <p:nvPr/>
        </p:nvSpPr>
        <p:spPr>
          <a:xfrm>
            <a:off x="494676" y="914400"/>
            <a:ext cx="1888760" cy="527653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accent1"/>
                </a:solidFill>
                <a:latin typeface="Century Gothic" pitchFamily="34" charset="0"/>
              </a:rPr>
              <a:t>Infrastructure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entury Gothic" pitchFamily="34" charset="0"/>
              </a:rPr>
              <a:t>3 R&amp;D Labs, 2 Hi-Rel Production Facilities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entury Gothic" pitchFamily="34" charset="0"/>
              </a:rPr>
              <a:t>ESD Safe working area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entury Gothic" pitchFamily="34" charset="0"/>
              </a:rPr>
              <a:t>High Reliability component storage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Century Gothic" pitchFamily="34" charset="0"/>
              </a:rPr>
              <a:t>Certifications: </a:t>
            </a:r>
            <a:r>
              <a:rPr lang="en-US" sz="1200" b="1" dirty="0">
                <a:solidFill>
                  <a:schemeClr val="accent1"/>
                </a:solidFill>
                <a:latin typeface="Century Gothic" pitchFamily="34" charset="0"/>
              </a:rPr>
              <a:t>ISRO-PAS-200; ISRO-PAS-202; ISRO-PAS-207; ISRO-PAX-300; ISRO-PAX-304; ISRO-PAS-400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153E57-8C40-BFC3-F206-B4BD4D1335AF}"/>
              </a:ext>
            </a:extLst>
          </p:cNvPr>
          <p:cNvSpPr/>
          <p:nvPr/>
        </p:nvSpPr>
        <p:spPr>
          <a:xfrm>
            <a:off x="2670748" y="914400"/>
            <a:ext cx="1888760" cy="527653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Labs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ISRO Qualified Class 1,00,000; 10,000; Clean room labs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Quality Control &amp; Assurance lab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BCA940-0169-7DB6-78F1-E27827D98716}"/>
              </a:ext>
            </a:extLst>
          </p:cNvPr>
          <p:cNvSpPr/>
          <p:nvPr/>
        </p:nvSpPr>
        <p:spPr>
          <a:xfrm>
            <a:off x="4846820" y="914400"/>
            <a:ext cx="1888760" cy="527653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Software tools</a:t>
            </a:r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PCB design &amp; simulation tools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Mechanical Design &amp; simulation tools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FPGA-CPLD &amp; Microcontroller development tools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F3C474-CB28-16E6-5DAA-793C24F76775}"/>
              </a:ext>
            </a:extLst>
          </p:cNvPr>
          <p:cNvSpPr/>
          <p:nvPr/>
        </p:nvSpPr>
        <p:spPr>
          <a:xfrm>
            <a:off x="9578714" y="914400"/>
            <a:ext cx="1888760" cy="527653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Equipment's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Signal Analyzer, Spectrum and Network Analyzer.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Noise Figure Measurement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Power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6-1/2 Digital Multimeters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Variable Power Supply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DC Load meter, Current meters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Bonder-  Ribbon Bonding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Bonder (Hughes) For 20mil Ribbon Bonding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Wedge Bonder (</a:t>
            </a:r>
            <a:r>
              <a:rPr lang="en-IN" sz="12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Hybond</a:t>
            </a:r>
            <a:r>
              <a:rPr lang="en-IN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) For 1mil Wire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DC18C2-E3C3-C061-2CF9-AC21026FED5F}"/>
              </a:ext>
            </a:extLst>
          </p:cNvPr>
          <p:cNvSpPr/>
          <p:nvPr/>
        </p:nvSpPr>
        <p:spPr>
          <a:xfrm>
            <a:off x="7212767" y="914400"/>
            <a:ext cx="1888760" cy="527653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Testing facilities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Burnt-in chamber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Temperature cycling chamber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Thermal vacuum chamber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Electro-dynamic vibration test system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Life test system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63B8FD-D306-64F5-1F5B-5D9A34735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07" y="974361"/>
            <a:ext cx="644576" cy="644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370138-4887-2D13-AFF7-DD5BB3348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806" y="1145499"/>
            <a:ext cx="732644" cy="732644"/>
          </a:xfrm>
          <a:prstGeom prst="rect">
            <a:avLst/>
          </a:prstGeom>
        </p:spPr>
      </p:pic>
      <p:pic>
        <p:nvPicPr>
          <p:cNvPr id="2050" name="Picture 2" descr="Software Icons Vector Art, Icons, and ...">
            <a:extLst>
              <a:ext uri="{FF2B5EF4-FFF2-40B4-BE49-F238E27FC236}">
                <a16:creationId xmlns:a16="http://schemas.microsoft.com/office/drawing/2014/main" id="{9D45242F-9F48-C5F1-E71B-17792D674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17300" r="-22871" b="17650"/>
          <a:stretch>
            <a:fillRect/>
          </a:stretch>
        </p:blipFill>
        <p:spPr bwMode="auto">
          <a:xfrm>
            <a:off x="5358188" y="1177353"/>
            <a:ext cx="1077324" cy="70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C014F4-D276-2C62-7AF1-9A4AB5E95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668" y="1228374"/>
            <a:ext cx="566894" cy="5668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4A407-7FF0-E21A-B296-3559ACE66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2A537F-05AB-BF94-E030-BA7B56F3A6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6108" y="956643"/>
            <a:ext cx="486869" cy="5251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2CFBEC-7975-4CD4-74C4-7F1D37246472}"/>
              </a:ext>
            </a:extLst>
          </p:cNvPr>
          <p:cNvSpPr txBox="1"/>
          <p:nvPr/>
        </p:nvSpPr>
        <p:spPr>
          <a:xfrm>
            <a:off x="494676" y="288816"/>
            <a:ext cx="650232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Facilities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C3995A-7D23-0166-D5A9-010440799899}"/>
              </a:ext>
            </a:extLst>
          </p:cNvPr>
          <p:cNvSpPr/>
          <p:nvPr/>
        </p:nvSpPr>
        <p:spPr>
          <a:xfrm flipH="1">
            <a:off x="438751" y="274557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494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74F5B-CABD-BC8E-915C-D530B20AE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C0B8341-B391-E9AF-6D69-19AC5E17F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9E5DFB-0973-FE75-24DA-8C60F0C8ADA2}"/>
              </a:ext>
            </a:extLst>
          </p:cNvPr>
          <p:cNvSpPr txBox="1"/>
          <p:nvPr/>
        </p:nvSpPr>
        <p:spPr>
          <a:xfrm>
            <a:off x="1154243" y="1373376"/>
            <a:ext cx="9383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2F5597"/>
                </a:solidFill>
                <a:latin typeface="Century Gothic" panose="020B0502020202020204" pitchFamily="34" charset="0"/>
              </a:rPr>
              <a:t>Established in 1991, Komoline Aerospace Limited has been at the forefront of innovation in the fields of Aerospace, Defense and Hydro-Metrology</a:t>
            </a:r>
            <a:endParaRPr lang="en-IN" sz="1600" b="1" dirty="0">
              <a:solidFill>
                <a:srgbClr val="2F55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object 30">
            <a:extLst>
              <a:ext uri="{FF2B5EF4-FFF2-40B4-BE49-F238E27FC236}">
                <a16:creationId xmlns:a16="http://schemas.microsoft.com/office/drawing/2014/main" id="{63332E95-A3A9-5CDE-5923-E06D4D8A0C7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2078" y="2696089"/>
            <a:ext cx="833135" cy="676869"/>
          </a:xfrm>
          <a:prstGeom prst="rect">
            <a:avLst/>
          </a:prstGeom>
        </p:spPr>
      </p:pic>
      <p:pic>
        <p:nvPicPr>
          <p:cNvPr id="31" name="object 31">
            <a:extLst>
              <a:ext uri="{FF2B5EF4-FFF2-40B4-BE49-F238E27FC236}">
                <a16:creationId xmlns:a16="http://schemas.microsoft.com/office/drawing/2014/main" id="{255E816C-C9C2-2934-4D8D-44FE5294C62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99757" y="2696089"/>
            <a:ext cx="586800" cy="586801"/>
          </a:xfrm>
          <a:prstGeom prst="rect">
            <a:avLst/>
          </a:prstGeom>
        </p:spPr>
      </p:pic>
      <p:pic>
        <p:nvPicPr>
          <p:cNvPr id="32" name="object 32">
            <a:extLst>
              <a:ext uri="{FF2B5EF4-FFF2-40B4-BE49-F238E27FC236}">
                <a16:creationId xmlns:a16="http://schemas.microsoft.com/office/drawing/2014/main" id="{E1BB78C2-75C2-18D3-B1FA-A4ACEE5223D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99757" y="4661427"/>
            <a:ext cx="745094" cy="676868"/>
          </a:xfrm>
          <a:prstGeom prst="rect">
            <a:avLst/>
          </a:prstGeom>
        </p:spPr>
      </p:pic>
      <p:pic>
        <p:nvPicPr>
          <p:cNvPr id="33" name="object 34">
            <a:extLst>
              <a:ext uri="{FF2B5EF4-FFF2-40B4-BE49-F238E27FC236}">
                <a16:creationId xmlns:a16="http://schemas.microsoft.com/office/drawing/2014/main" id="{20647521-ACB7-7633-63F3-927297EF99F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76058" y="4656098"/>
            <a:ext cx="585173" cy="80267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F446591-3B54-6A81-A74A-C8AD8C2CE411}"/>
              </a:ext>
            </a:extLst>
          </p:cNvPr>
          <p:cNvSpPr txBox="1"/>
          <p:nvPr/>
        </p:nvSpPr>
        <p:spPr>
          <a:xfrm>
            <a:off x="2846921" y="3798348"/>
            <a:ext cx="156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2F5597"/>
                </a:solidFill>
                <a:latin typeface="Century Gothic" panose="020B0502020202020204" pitchFamily="34" charset="0"/>
              </a:rPr>
              <a:t>50+ Payloads </a:t>
            </a:r>
            <a:endParaRPr lang="en-IN" sz="1600" b="1" dirty="0">
              <a:solidFill>
                <a:srgbClr val="2F5597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6CDDA3-F197-B0FE-288E-7AD25422C47F}"/>
              </a:ext>
            </a:extLst>
          </p:cNvPr>
          <p:cNvSpPr txBox="1"/>
          <p:nvPr/>
        </p:nvSpPr>
        <p:spPr>
          <a:xfrm>
            <a:off x="8201043" y="5596593"/>
            <a:ext cx="1377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2F5597"/>
                </a:solidFill>
                <a:latin typeface="Century Gothic" panose="020B0502020202020204" pitchFamily="34" charset="0"/>
              </a:rPr>
              <a:t>50+ Clients  </a:t>
            </a:r>
            <a:endParaRPr lang="en-IN" sz="1600" b="1" dirty="0">
              <a:solidFill>
                <a:srgbClr val="2F5597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6A80A2-36C2-F5BE-5F38-B5A19C35EEFD}"/>
              </a:ext>
            </a:extLst>
          </p:cNvPr>
          <p:cNvSpPr txBox="1"/>
          <p:nvPr/>
        </p:nvSpPr>
        <p:spPr>
          <a:xfrm>
            <a:off x="7848383" y="3544859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2F5597"/>
                </a:solidFill>
                <a:latin typeface="Century Gothic" panose="020B0502020202020204" pitchFamily="34" charset="0"/>
              </a:rPr>
              <a:t>1000+ Subsystems  </a:t>
            </a:r>
            <a:endParaRPr lang="en-IN" sz="1600" b="1" dirty="0">
              <a:solidFill>
                <a:srgbClr val="2F5597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8F75344-69A6-80D9-5ABB-D3FE1D17BE07}"/>
              </a:ext>
            </a:extLst>
          </p:cNvPr>
          <p:cNvSpPr txBox="1"/>
          <p:nvPr/>
        </p:nvSpPr>
        <p:spPr>
          <a:xfrm>
            <a:off x="2111258" y="5647800"/>
            <a:ext cx="3748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2F5597"/>
                </a:solidFill>
                <a:latin typeface="Century Gothic" panose="020B0502020202020204" pitchFamily="34" charset="0"/>
              </a:rPr>
              <a:t>1000+ Automatic Weather Stations   </a:t>
            </a:r>
            <a:endParaRPr lang="en-IN" sz="1600" b="1" dirty="0">
              <a:solidFill>
                <a:srgbClr val="2F5597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AA7D9-80F7-263E-202D-6F24D474B3E5}"/>
              </a:ext>
            </a:extLst>
          </p:cNvPr>
          <p:cNvSpPr txBox="1"/>
          <p:nvPr/>
        </p:nvSpPr>
        <p:spPr>
          <a:xfrm>
            <a:off x="871862" y="529406"/>
            <a:ext cx="6502326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IN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Komoline Aerospace at a Glance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  <a:cs typeface="Lato Black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87B749-1CBF-CA9F-DDB1-7ADAD8E98A4D}"/>
              </a:ext>
            </a:extLst>
          </p:cNvPr>
          <p:cNvSpPr/>
          <p:nvPr/>
        </p:nvSpPr>
        <p:spPr>
          <a:xfrm flipH="1">
            <a:off x="843482" y="499407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34480-71E6-EEF5-70C5-B9C8BC2AA68C}"/>
              </a:ext>
            </a:extLst>
          </p:cNvPr>
          <p:cNvSpPr txBox="1"/>
          <p:nvPr/>
        </p:nvSpPr>
        <p:spPr>
          <a:xfrm>
            <a:off x="1343121" y="6361319"/>
            <a:ext cx="9724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Over three decades of building mission-critical Aerospace &amp; Defense Systems</a:t>
            </a:r>
            <a:endParaRPr lang="en-IN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3A598-1726-345F-E786-0E321445E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56AD4A1-5892-2033-0E17-27B2A4A9B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DAF33E-6B2D-CE16-C8DC-4899B9E8C140}"/>
              </a:ext>
            </a:extLst>
          </p:cNvPr>
          <p:cNvSpPr txBox="1"/>
          <p:nvPr/>
        </p:nvSpPr>
        <p:spPr>
          <a:xfrm>
            <a:off x="871862" y="529406"/>
            <a:ext cx="6502326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IN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Core Capabilities &amp; Expertise 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  <a:cs typeface="Lato Black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188588-939D-9C0E-EF75-6337566DC5AC}"/>
              </a:ext>
            </a:extLst>
          </p:cNvPr>
          <p:cNvSpPr/>
          <p:nvPr/>
        </p:nvSpPr>
        <p:spPr>
          <a:xfrm flipH="1">
            <a:off x="843482" y="499407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B784F4-E9F7-B2DF-5303-931D355CF6E5}"/>
              </a:ext>
            </a:extLst>
          </p:cNvPr>
          <p:cNvSpPr txBox="1"/>
          <p:nvPr/>
        </p:nvSpPr>
        <p:spPr>
          <a:xfrm>
            <a:off x="667059" y="1820151"/>
            <a:ext cx="4089581" cy="129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defRPr sz="2000" b="1">
                <a:solidFill>
                  <a:srgbClr val="003366"/>
                </a:solidFill>
              </a:defRPr>
            </a:pPr>
            <a:r>
              <a:rPr dirty="0">
                <a:latin typeface="Century Gothic" panose="020B0502020202020204" pitchFamily="34" charset="0"/>
              </a:rPr>
              <a:t>Space Payloads &amp; Sensors</a:t>
            </a:r>
          </a:p>
          <a:p>
            <a:pPr>
              <a:lnSpc>
                <a:spcPct val="150000"/>
              </a:lnSpc>
              <a:defRPr sz="1600">
                <a:solidFill>
                  <a:srgbClr val="505050"/>
                </a:solidFill>
              </a:defRPr>
            </a:pPr>
            <a:r>
              <a:rPr dirty="0">
                <a:latin typeface="Century Gothic" panose="020B0502020202020204" pitchFamily="34" charset="0"/>
              </a:rPr>
              <a:t>Electro-optical sensors, Remote Sensing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13AC2-BE3E-90D6-B42C-AC0B548336C7}"/>
              </a:ext>
            </a:extLst>
          </p:cNvPr>
          <p:cNvSpPr txBox="1"/>
          <p:nvPr/>
        </p:nvSpPr>
        <p:spPr>
          <a:xfrm>
            <a:off x="6390681" y="1958650"/>
            <a:ext cx="5388013" cy="11535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defRPr sz="2000" b="1">
                <a:solidFill>
                  <a:srgbClr val="003366"/>
                </a:solidFill>
              </a:defRPr>
            </a:pPr>
            <a:r>
              <a:rPr dirty="0">
                <a:latin typeface="Century Gothic" panose="020B0502020202020204" pitchFamily="34" charset="0"/>
              </a:rPr>
              <a:t>RF &amp; Microwave Systems</a:t>
            </a:r>
          </a:p>
          <a:p>
            <a:pPr>
              <a:lnSpc>
                <a:spcPct val="150000"/>
              </a:lnSpc>
              <a:defRPr sz="1600">
                <a:solidFill>
                  <a:srgbClr val="505050"/>
                </a:solidFill>
              </a:defRPr>
            </a:pPr>
            <a:r>
              <a:rPr dirty="0">
                <a:latin typeface="Century Gothic" panose="020B0502020202020204" pitchFamily="34" charset="0"/>
              </a:rPr>
              <a:t>EPC, TWT Amplifiers, Telecom &amp; Navigation payloads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79C1D3-906F-7B7F-E86C-1DCFECBC0132}"/>
              </a:ext>
            </a:extLst>
          </p:cNvPr>
          <p:cNvSpPr txBox="1"/>
          <p:nvPr/>
        </p:nvSpPr>
        <p:spPr>
          <a:xfrm>
            <a:off x="667059" y="4170487"/>
            <a:ext cx="4701928" cy="11535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defRPr sz="2000" b="1">
                <a:solidFill>
                  <a:srgbClr val="003366"/>
                </a:solidFill>
              </a:defRPr>
            </a:pPr>
            <a:r>
              <a:rPr dirty="0">
                <a:latin typeface="Century Gothic" panose="020B0502020202020204" pitchFamily="34" charset="0"/>
              </a:rPr>
              <a:t>Ground Systems</a:t>
            </a:r>
          </a:p>
          <a:p>
            <a:pPr>
              <a:lnSpc>
                <a:spcPct val="150000"/>
              </a:lnSpc>
              <a:defRPr sz="1600">
                <a:solidFill>
                  <a:srgbClr val="505050"/>
                </a:solidFill>
              </a:defRPr>
            </a:pPr>
            <a:r>
              <a:rPr dirty="0">
                <a:latin typeface="Century Gothic" panose="020B0502020202020204" pitchFamily="34" charset="0"/>
              </a:rPr>
              <a:t>Checkout instrumentation, System Integration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344C9-F43D-E461-42D0-852C913AB031}"/>
              </a:ext>
            </a:extLst>
          </p:cNvPr>
          <p:cNvSpPr txBox="1"/>
          <p:nvPr/>
        </p:nvSpPr>
        <p:spPr>
          <a:xfrm>
            <a:off x="6573422" y="4099306"/>
            <a:ext cx="5022529" cy="11535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defRPr sz="2000" b="1">
                <a:solidFill>
                  <a:srgbClr val="003366"/>
                </a:solidFill>
              </a:defRPr>
            </a:pPr>
            <a:r>
              <a:rPr dirty="0">
                <a:latin typeface="Century Gothic" panose="020B0502020202020204" pitchFamily="34" charset="0"/>
              </a:rPr>
              <a:t>Weather &amp; Environmental Systems</a:t>
            </a:r>
          </a:p>
          <a:p>
            <a:pPr>
              <a:lnSpc>
                <a:spcPct val="150000"/>
              </a:lnSpc>
              <a:defRPr sz="1600">
                <a:solidFill>
                  <a:srgbClr val="505050"/>
                </a:solidFill>
              </a:defRPr>
            </a:pPr>
            <a:r>
              <a:rPr dirty="0">
                <a:latin typeface="Century Gothic" panose="020B0502020202020204" pitchFamily="34" charset="0"/>
              </a:rPr>
              <a:t>Automatic Weather Stations, Hydro-Met solutions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E148E8-C171-29D3-DF73-6831098D3849}"/>
              </a:ext>
            </a:extLst>
          </p:cNvPr>
          <p:cNvSpPr txBox="1"/>
          <p:nvPr/>
        </p:nvSpPr>
        <p:spPr>
          <a:xfrm>
            <a:off x="4856337" y="6213850"/>
            <a:ext cx="733566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600" i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defRPr sz="1800" b="1">
                <a:solidFill>
                  <a:srgbClr val="006633"/>
                </a:solidFill>
              </a:defRPr>
            </a:pPr>
            <a:r>
              <a:rPr sz="1600" i="1" dirty="0">
                <a:solidFill>
                  <a:srgbClr val="0070C0"/>
                </a:solidFill>
                <a:latin typeface="Century Gothic" panose="020B0502020202020204" pitchFamily="34" charset="0"/>
              </a:rPr>
              <a:t>Expertise powered by ex-ISRO talent &amp; 30+ years of Aerospace Heritage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3714DF-48A4-2193-106D-195C449A9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586" y="1492081"/>
            <a:ext cx="745982" cy="7021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C9DA80-14D9-2964-870D-D6A210761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7709" y="1645569"/>
            <a:ext cx="745982" cy="702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52968B-14CF-CA65-E127-2799549BC80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884" t="14731" r="13375" b="22197"/>
          <a:stretch>
            <a:fillRect/>
          </a:stretch>
        </p:blipFill>
        <p:spPr>
          <a:xfrm>
            <a:off x="1351255" y="3477901"/>
            <a:ext cx="1034322" cy="9658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3E94D1-3C4F-E1F1-DBDF-051C277350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2541" y="3694848"/>
            <a:ext cx="756691" cy="75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03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EB4C89-2755-DB9B-53C3-08E4EE250D62}"/>
              </a:ext>
            </a:extLst>
          </p:cNvPr>
          <p:cNvSpPr txBox="1"/>
          <p:nvPr/>
        </p:nvSpPr>
        <p:spPr>
          <a:xfrm>
            <a:off x="4587287" y="2072284"/>
            <a:ext cx="3203121" cy="27444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sz="1400" dirty="0">
              <a:latin typeface="Century Gothic" panose="020B0502020202020204" pitchFamily="34" charset="0"/>
            </a:endParaRPr>
          </a:p>
          <a:p>
            <a:pPr>
              <a:defRPr sz="2200" b="1">
                <a:solidFill>
                  <a:srgbClr val="006633"/>
                </a:solidFill>
              </a:defRPr>
            </a:pPr>
            <a:r>
              <a:rPr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Satellite Programs</a:t>
            </a:r>
          </a:p>
          <a:p>
            <a:pPr>
              <a:lnSpc>
                <a:spcPct val="150000"/>
              </a:lnSpc>
              <a:defRPr sz="1800"/>
            </a:pPr>
            <a:r>
              <a:rPr sz="1400" dirty="0">
                <a:latin typeface="Century Gothic" panose="020B0502020202020204" pitchFamily="34" charset="0"/>
              </a:rPr>
              <a:t>• INSAT Series (4A, 4B, 4C, 3D)</a:t>
            </a:r>
          </a:p>
          <a:p>
            <a:pPr>
              <a:lnSpc>
                <a:spcPct val="150000"/>
              </a:lnSpc>
              <a:defRPr sz="1800"/>
            </a:pPr>
            <a:r>
              <a:rPr sz="1400" dirty="0">
                <a:latin typeface="Century Gothic" panose="020B0502020202020204" pitchFamily="34" charset="0"/>
              </a:rPr>
              <a:t>• GSAT Series (3, 4, 5, 6, 7, 8, 10, 15)</a:t>
            </a:r>
          </a:p>
          <a:p>
            <a:pPr>
              <a:lnSpc>
                <a:spcPct val="150000"/>
              </a:lnSpc>
              <a:defRPr sz="1800"/>
            </a:pPr>
            <a:r>
              <a:rPr sz="1400" dirty="0">
                <a:latin typeface="Century Gothic" panose="020B0502020202020204" pitchFamily="34" charset="0"/>
              </a:rPr>
              <a:t>• CARTOSAT</a:t>
            </a:r>
          </a:p>
          <a:p>
            <a:pPr>
              <a:lnSpc>
                <a:spcPct val="150000"/>
              </a:lnSpc>
              <a:defRPr sz="1800"/>
            </a:pPr>
            <a:r>
              <a:rPr sz="1400" dirty="0">
                <a:latin typeface="Century Gothic" panose="020B0502020202020204" pitchFamily="34" charset="0"/>
              </a:rPr>
              <a:t>• RESOURCESAT</a:t>
            </a:r>
          </a:p>
          <a:p>
            <a:pPr>
              <a:lnSpc>
                <a:spcPct val="150000"/>
              </a:lnSpc>
              <a:defRPr sz="1800"/>
            </a:pPr>
            <a:r>
              <a:rPr sz="1400" dirty="0">
                <a:latin typeface="Century Gothic" panose="020B0502020202020204" pitchFamily="34" charset="0"/>
              </a:rPr>
              <a:t>• OCEANSAT</a:t>
            </a:r>
          </a:p>
          <a:p>
            <a:pPr>
              <a:lnSpc>
                <a:spcPct val="150000"/>
              </a:lnSpc>
              <a:defRPr sz="1800"/>
            </a:pPr>
            <a:r>
              <a:rPr sz="1400" dirty="0">
                <a:latin typeface="Century Gothic" panose="020B0502020202020204" pitchFamily="34" charset="0"/>
              </a:rPr>
              <a:t>• RISAT-1</a:t>
            </a:r>
          </a:p>
          <a:p>
            <a:pPr>
              <a:lnSpc>
                <a:spcPct val="150000"/>
              </a:lnSpc>
              <a:defRPr sz="1800"/>
            </a:pPr>
            <a:r>
              <a:rPr sz="1400" dirty="0">
                <a:latin typeface="Century Gothic" panose="020B0502020202020204" pitchFamily="34" charset="0"/>
              </a:rPr>
              <a:t>• NAVIC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26201-5F2D-0F7B-080D-D13E7E8A69CA}"/>
              </a:ext>
            </a:extLst>
          </p:cNvPr>
          <p:cNvSpPr txBox="1"/>
          <p:nvPr/>
        </p:nvSpPr>
        <p:spPr>
          <a:xfrm>
            <a:off x="63995" y="753341"/>
            <a:ext cx="12027108" cy="1276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1600" dirty="0">
              <a:latin typeface="Century Gothic" panose="020B0502020202020204" pitchFamily="34" charset="0"/>
            </a:endParaRPr>
          </a:p>
          <a:p>
            <a:pPr>
              <a:defRPr sz="2200" b="1">
                <a:solidFill>
                  <a:srgbClr val="006633"/>
                </a:solidFill>
              </a:defRPr>
            </a:pPr>
            <a:r>
              <a:rPr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Key Flight Hardware Heritage</a:t>
            </a:r>
          </a:p>
          <a:p>
            <a:pPr>
              <a:lnSpc>
                <a:spcPct val="150000"/>
              </a:lnSpc>
              <a:defRPr sz="1800"/>
            </a:pPr>
            <a:r>
              <a:rPr sz="1600" dirty="0">
                <a:latin typeface="Century Gothic" panose="020B0502020202020204" pitchFamily="34" charset="0"/>
              </a:rPr>
              <a:t>• Subsystems delivered to ISRO for communication &amp; navigation payloads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sz="1600" dirty="0">
                <a:latin typeface="Century Gothic" panose="020B0502020202020204" pitchFamily="34" charset="0"/>
              </a:rPr>
              <a:t>Amplifiers, Oscillators, Up/Down Converters</a:t>
            </a:r>
            <a:r>
              <a:rPr lang="en-US" sz="1600" dirty="0">
                <a:latin typeface="Century Gothic" panose="020B0502020202020204" pitchFamily="34" charset="0"/>
              </a:rPr>
              <a:t> in </a:t>
            </a:r>
            <a:r>
              <a:rPr sz="1600" dirty="0">
                <a:latin typeface="Century Gothic" panose="020B0502020202020204" pitchFamily="34" charset="0"/>
              </a:rPr>
              <a:t> 1000+ flight-qualified subsystems delivered</a:t>
            </a:r>
            <a:r>
              <a:rPr lang="en-US" sz="1600" dirty="0">
                <a:latin typeface="Century Gothic" panose="020B0502020202020204" pitchFamily="34" charset="0"/>
              </a:rPr>
              <a:t>.</a:t>
            </a:r>
            <a:endParaRPr sz="16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E057D-31E1-9F2E-5DFE-69305497B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2" y="2535201"/>
            <a:ext cx="4254630" cy="2410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0FA7B7-1FF8-CE8A-33C8-72C274BDA478}"/>
              </a:ext>
            </a:extLst>
          </p:cNvPr>
          <p:cNvSpPr txBox="1"/>
          <p:nvPr/>
        </p:nvSpPr>
        <p:spPr>
          <a:xfrm>
            <a:off x="0" y="5538532"/>
            <a:ext cx="6889495" cy="783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Exploration Missions</a:t>
            </a:r>
          </a:p>
          <a:p>
            <a:pPr>
              <a:lnSpc>
                <a:spcPct val="150000"/>
              </a:lnSpc>
              <a:defRPr sz="1800" b="1">
                <a:solidFill>
                  <a:srgbClr val="B22222"/>
                </a:solidFill>
              </a:defRPr>
            </a:pPr>
            <a:r>
              <a:rPr lang="en-IN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• </a:t>
            </a:r>
            <a:r>
              <a:rPr lang="en-IN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Chandrayaan</a:t>
            </a:r>
            <a:r>
              <a:rPr lang="en-IN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, • Mars Orbiter Mission (MOM) • IRNSS I &amp; II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69478D-49E3-06DB-971F-013C9A3E2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086" y="4042297"/>
            <a:ext cx="5341664" cy="28157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5CBAE-0DBD-B141-3CDC-0E364C68E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1FC71C-4587-3A3F-D4BD-97BA3C291AF9}"/>
              </a:ext>
            </a:extLst>
          </p:cNvPr>
          <p:cNvSpPr txBox="1"/>
          <p:nvPr/>
        </p:nvSpPr>
        <p:spPr>
          <a:xfrm>
            <a:off x="387169" y="284370"/>
            <a:ext cx="650232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2F5597"/>
                </a:solidFill>
                <a:latin typeface="Century Gothic" panose="020B0502020202020204" pitchFamily="34" charset="0"/>
              </a:rPr>
              <a:t>Facility’s Space Heritage</a:t>
            </a:r>
            <a:endParaRPr lang="en-IN" sz="2800" b="1" dirty="0">
              <a:solidFill>
                <a:srgbClr val="2F5597"/>
              </a:solidFill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Lato Black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62AA3-695C-3D7B-2CF4-AD1BC050F9F7}"/>
              </a:ext>
            </a:extLst>
          </p:cNvPr>
          <p:cNvSpPr/>
          <p:nvPr/>
        </p:nvSpPr>
        <p:spPr>
          <a:xfrm flipH="1">
            <a:off x="358789" y="284370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8232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47709-D0A6-9442-A59C-060F8EAFF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2DA1511-6C1A-1EF9-BF26-D645CD1BBEBD}"/>
              </a:ext>
            </a:extLst>
          </p:cNvPr>
          <p:cNvSpPr/>
          <p:nvPr/>
        </p:nvSpPr>
        <p:spPr>
          <a:xfrm flipH="1">
            <a:off x="843482" y="499407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763978-277B-3ED5-BC56-E097469BF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  <p:pic>
        <p:nvPicPr>
          <p:cNvPr id="3" name="Picture 2" descr="A group of people in blue coats working in a room&#10;&#10;AI-generated content may be incorrect.">
            <a:extLst>
              <a:ext uri="{FF2B5EF4-FFF2-40B4-BE49-F238E27FC236}">
                <a16:creationId xmlns:a16="http://schemas.microsoft.com/office/drawing/2014/main" id="{41396C46-85A1-880E-7D50-F845E71A2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638" y="1344130"/>
            <a:ext cx="5040000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Several people in a room&#10;&#10;AI-generated content may be incorrect.">
            <a:extLst>
              <a:ext uri="{FF2B5EF4-FFF2-40B4-BE49-F238E27FC236}">
                <a16:creationId xmlns:a16="http://schemas.microsoft.com/office/drawing/2014/main" id="{29CD3515-7505-570D-79C6-1C8140958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41" y="1344130"/>
            <a:ext cx="5040000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4F13AD-16DF-6D9D-6F72-2C6BD0E9A214}"/>
              </a:ext>
            </a:extLst>
          </p:cNvPr>
          <p:cNvSpPr txBox="1"/>
          <p:nvPr/>
        </p:nvSpPr>
        <p:spPr>
          <a:xfrm>
            <a:off x="1008088" y="567119"/>
            <a:ext cx="81990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ISRO-Qualified Cleanrooms for MIC/HMIC/MMIC Packaging</a:t>
            </a:r>
            <a:endParaRPr lang="en-IN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DDDF50-CF1C-B3A3-3001-8C8839A87784}"/>
              </a:ext>
            </a:extLst>
          </p:cNvPr>
          <p:cNvSpPr txBox="1"/>
          <p:nvPr/>
        </p:nvSpPr>
        <p:spPr>
          <a:xfrm>
            <a:off x="1382843" y="5554928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Century Gothic" panose="020B0502020202020204" pitchFamily="34" charset="0"/>
              </a:rPr>
              <a:t>“Assembly under ISO/ISRO standards”</a:t>
            </a:r>
            <a:endParaRPr lang="en-IN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F53A35-AC9D-671A-4200-BFC2F83FF1DD}"/>
              </a:ext>
            </a:extLst>
          </p:cNvPr>
          <p:cNvSpPr txBox="1"/>
          <p:nvPr/>
        </p:nvSpPr>
        <p:spPr>
          <a:xfrm>
            <a:off x="6509479" y="5518525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Skilled technicians ensuring flight readiness”</a:t>
            </a:r>
            <a:endParaRPr lang="en-IN" b="1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6743FA-30AC-81D9-B447-D88D02691951}"/>
              </a:ext>
            </a:extLst>
          </p:cNvPr>
          <p:cNvSpPr txBox="1"/>
          <p:nvPr/>
        </p:nvSpPr>
        <p:spPr>
          <a:xfrm>
            <a:off x="4059414" y="6365902"/>
            <a:ext cx="8362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“Delivering 1000+ flight-qualified subsystems to Indian space missions”</a:t>
            </a:r>
            <a:endParaRPr lang="en-IN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28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AF14F-8B50-9D77-FBDE-BF05030DB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77A77A4-0181-28BA-2AE0-DE69110D8097}"/>
              </a:ext>
            </a:extLst>
          </p:cNvPr>
          <p:cNvSpPr/>
          <p:nvPr/>
        </p:nvSpPr>
        <p:spPr>
          <a:xfrm flipH="1">
            <a:off x="843482" y="499407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60F3BE-D018-9CEB-9CE0-0B7D8110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  <p:pic>
        <p:nvPicPr>
          <p:cNvPr id="4" name="Picture 3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B24D891B-9D92-7DBA-C990-BEE2089FC0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2534" r="10800"/>
          <a:stretch>
            <a:fillRect/>
          </a:stretch>
        </p:blipFill>
        <p:spPr>
          <a:xfrm>
            <a:off x="1125093" y="1333787"/>
            <a:ext cx="6663558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few people in a lab&#10;&#10;AI-generated content may be incorrect.">
            <a:extLst>
              <a:ext uri="{FF2B5EF4-FFF2-40B4-BE49-F238E27FC236}">
                <a16:creationId xmlns:a16="http://schemas.microsoft.com/office/drawing/2014/main" id="{626791C1-2FAC-8084-679F-2DFA052C2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907" y="1333787"/>
            <a:ext cx="2835000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363929-EC8A-D9F0-EB53-AD0D1E993945}"/>
              </a:ext>
            </a:extLst>
          </p:cNvPr>
          <p:cNvSpPr txBox="1"/>
          <p:nvPr/>
        </p:nvSpPr>
        <p:spPr>
          <a:xfrm>
            <a:off x="3147936" y="6403544"/>
            <a:ext cx="9605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“Delivering </a:t>
            </a:r>
            <a:r>
              <a:rPr lang="en-US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space-grade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 payload electronics trusted in ISRO’s flagship missions.”</a:t>
            </a:r>
            <a:endParaRPr lang="en-IN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86A11-1DAE-9B31-8D64-4155E3426307}"/>
              </a:ext>
            </a:extLst>
          </p:cNvPr>
          <p:cNvSpPr txBox="1"/>
          <p:nvPr/>
        </p:nvSpPr>
        <p:spPr>
          <a:xfrm>
            <a:off x="923226" y="641334"/>
            <a:ext cx="846381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ISRO Qualified Cleanroom 100k for Payload Electronics Wiring &amp; Assembly</a:t>
            </a:r>
          </a:p>
        </p:txBody>
      </p:sp>
    </p:spTree>
    <p:extLst>
      <p:ext uri="{BB962C8B-B14F-4D97-AF65-F5344CB8AC3E}">
        <p14:creationId xmlns:p14="http://schemas.microsoft.com/office/powerpoint/2010/main" val="2267303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65CF4-4C45-59B8-9FBF-1347CFF81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F36AC29-6761-90A5-349E-420FD65685F7}"/>
              </a:ext>
            </a:extLst>
          </p:cNvPr>
          <p:cNvSpPr/>
          <p:nvPr/>
        </p:nvSpPr>
        <p:spPr>
          <a:xfrm flipH="1">
            <a:off x="633619" y="529405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50E42D-E279-9099-6125-6CE98639E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  <p:pic>
        <p:nvPicPr>
          <p:cNvPr id="3" name="Picture 2" descr="A machine with a long tube&#10;&#10;AI-generated content may be incorrect.">
            <a:extLst>
              <a:ext uri="{FF2B5EF4-FFF2-40B4-BE49-F238E27FC236}">
                <a16:creationId xmlns:a16="http://schemas.microsoft.com/office/drawing/2014/main" id="{76008583-A636-EC2F-A0F9-6FB630217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50" y="1539000"/>
            <a:ext cx="2835000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A white and blue machine&#10;&#10;AI-generated content may be incorrect.">
            <a:extLst>
              <a:ext uri="{FF2B5EF4-FFF2-40B4-BE49-F238E27FC236}">
                <a16:creationId xmlns:a16="http://schemas.microsoft.com/office/drawing/2014/main" id="{059C851F-8226-6090-7AF5-7752D0BE0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1987" y="1539000"/>
            <a:ext cx="2835000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A blue machine with a computer&#10;&#10;AI-generated content may be incorrect.">
            <a:extLst>
              <a:ext uri="{FF2B5EF4-FFF2-40B4-BE49-F238E27FC236}">
                <a16:creationId xmlns:a16="http://schemas.microsoft.com/office/drawing/2014/main" id="{B7882002-829E-824B-A7DB-037348064A1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091" t="16000" r="20411" b="28433"/>
          <a:stretch>
            <a:fillRect/>
          </a:stretch>
        </p:blipFill>
        <p:spPr>
          <a:xfrm>
            <a:off x="3710989" y="1539000"/>
            <a:ext cx="5037263" cy="3254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9AE989-F132-D5A1-0509-1055CABD18A5}"/>
              </a:ext>
            </a:extLst>
          </p:cNvPr>
          <p:cNvSpPr txBox="1"/>
          <p:nvPr/>
        </p:nvSpPr>
        <p:spPr>
          <a:xfrm>
            <a:off x="-839449" y="502090"/>
            <a:ext cx="10792918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“ISRO-Qualified Vibration Testing Facility (Class 100k Cleanroom)”</a:t>
            </a: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  <a:cs typeface="Lato Blac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EEB988-E1DB-76AC-FAC6-472D68ACE192}"/>
              </a:ext>
            </a:extLst>
          </p:cNvPr>
          <p:cNvSpPr txBox="1"/>
          <p:nvPr/>
        </p:nvSpPr>
        <p:spPr>
          <a:xfrm>
            <a:off x="2293492" y="6355675"/>
            <a:ext cx="100605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“Simulates launch &amp; flight vibration profiles to qualify aerospace subsystems for space missions.”</a:t>
            </a:r>
            <a:endParaRPr lang="en-IN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37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2E4C6-5078-6D0D-4804-AF1B220F3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DAB796D-605A-876F-40E5-9084E232C783}"/>
              </a:ext>
            </a:extLst>
          </p:cNvPr>
          <p:cNvSpPr txBox="1"/>
          <p:nvPr/>
        </p:nvSpPr>
        <p:spPr>
          <a:xfrm>
            <a:off x="900241" y="499407"/>
            <a:ext cx="9861095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ISRO Qualified Cleanroom 100k facility for Thermal and Climatic Testing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26846E-9CE2-33D1-321D-426E51DC9250}"/>
              </a:ext>
            </a:extLst>
          </p:cNvPr>
          <p:cNvSpPr/>
          <p:nvPr/>
        </p:nvSpPr>
        <p:spPr>
          <a:xfrm flipH="1">
            <a:off x="843482" y="499407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E076D7-2EAF-5E63-BAF9-253A71A91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  <p:pic>
        <p:nvPicPr>
          <p:cNvPr id="4" name="Picture 3" descr="A machine with many wires and wires&#10;&#10;AI-generated content may be incorrect.">
            <a:extLst>
              <a:ext uri="{FF2B5EF4-FFF2-40B4-BE49-F238E27FC236}">
                <a16:creationId xmlns:a16="http://schemas.microsoft.com/office/drawing/2014/main" id="{9C303CA0-120F-0C03-6E4C-0DA8756272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351"/>
          <a:stretch>
            <a:fillRect/>
          </a:stretch>
        </p:blipFill>
        <p:spPr>
          <a:xfrm>
            <a:off x="1140084" y="1179000"/>
            <a:ext cx="3780000" cy="4568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A machine with a machine in it&#10;&#10;AI-generated content may be incorrect.">
            <a:extLst>
              <a:ext uri="{FF2B5EF4-FFF2-40B4-BE49-F238E27FC236}">
                <a16:creationId xmlns:a16="http://schemas.microsoft.com/office/drawing/2014/main" id="{A6688894-CE6A-BA85-9A82-28C6A5C8E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916" y="1179000"/>
            <a:ext cx="6000000" cy="45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EDD447-52DF-15C8-EBFC-3BF266263ABF}"/>
              </a:ext>
            </a:extLst>
          </p:cNvPr>
          <p:cNvSpPr txBox="1"/>
          <p:nvPr/>
        </p:nvSpPr>
        <p:spPr>
          <a:xfrm>
            <a:off x="4242218" y="5904301"/>
            <a:ext cx="9473782" cy="41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(Climatic Chamber)</a:t>
            </a:r>
          </a:p>
        </p:txBody>
      </p:sp>
    </p:spTree>
    <p:extLst>
      <p:ext uri="{BB962C8B-B14F-4D97-AF65-F5344CB8AC3E}">
        <p14:creationId xmlns:p14="http://schemas.microsoft.com/office/powerpoint/2010/main" val="3938586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CE45C-4022-4234-240F-7EC428E6D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FF93186A-A8FC-C4AA-C31D-A204D01C3538}"/>
              </a:ext>
            </a:extLst>
          </p:cNvPr>
          <p:cNvSpPr txBox="1"/>
          <p:nvPr/>
        </p:nvSpPr>
        <p:spPr>
          <a:xfrm>
            <a:off x="871862" y="529406"/>
            <a:ext cx="10476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ISRO Qualified Cleanroom 100k for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ThermalVacuum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 Testing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74147B-0A14-A29F-66EA-05AC3D07F640}"/>
              </a:ext>
            </a:extLst>
          </p:cNvPr>
          <p:cNvSpPr/>
          <p:nvPr/>
        </p:nvSpPr>
        <p:spPr>
          <a:xfrm flipH="1">
            <a:off x="843482" y="499407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C55D06-FCC9-BEC6-3493-446E87FB6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C4AA48-CC34-61C7-1540-C2487EA4BCD9}"/>
              </a:ext>
            </a:extLst>
          </p:cNvPr>
          <p:cNvSpPr txBox="1"/>
          <p:nvPr/>
        </p:nvSpPr>
        <p:spPr>
          <a:xfrm>
            <a:off x="4384606" y="6102356"/>
            <a:ext cx="7260269" cy="41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With Active Functional Testing Setup and Data logging</a:t>
            </a:r>
          </a:p>
        </p:txBody>
      </p:sp>
      <p:pic>
        <p:nvPicPr>
          <p:cNvPr id="3" name="Picture 2" descr="A machine on a table&#10;&#10;AI-generated content may be incorrect.">
            <a:extLst>
              <a:ext uri="{FF2B5EF4-FFF2-40B4-BE49-F238E27FC236}">
                <a16:creationId xmlns:a16="http://schemas.microsoft.com/office/drawing/2014/main" id="{6B1B4950-5DC6-DDD8-C7DA-0D165AF57A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578" b="12178"/>
          <a:stretch>
            <a:fillRect/>
          </a:stretch>
        </p:blipFill>
        <p:spPr>
          <a:xfrm>
            <a:off x="2001169" y="936451"/>
            <a:ext cx="7593522" cy="4474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928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F87651-A227-AF44-81FC-3DF87827CF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</a:extLst>
          </a:blip>
          <a:srcRect l="9725" r="32046"/>
          <a:stretch/>
        </p:blipFill>
        <p:spPr>
          <a:xfrm>
            <a:off x="0" y="-9134"/>
            <a:ext cx="5980770" cy="6867134"/>
          </a:xfrm>
          <a:prstGeom prst="rect">
            <a:avLst/>
          </a:prstGeom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4A5DA0A5-BB8E-D84D-9C02-BE7DCDBA8235}"/>
              </a:ext>
            </a:extLst>
          </p:cNvPr>
          <p:cNvSpPr txBox="1"/>
          <p:nvPr/>
        </p:nvSpPr>
        <p:spPr>
          <a:xfrm>
            <a:off x="623476" y="323335"/>
            <a:ext cx="569200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bg1"/>
                </a:solidFill>
                <a:latin typeface="Century Gothic" pitchFamily="34" charset="0"/>
                <a:cs typeface="Lato Black"/>
              </a:rPr>
              <a:t>Group at a glance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1D4C8F5-7721-1B4B-9B94-8E5F385D6AD8}"/>
              </a:ext>
            </a:extLst>
          </p:cNvPr>
          <p:cNvSpPr/>
          <p:nvPr/>
        </p:nvSpPr>
        <p:spPr>
          <a:xfrm flipH="1">
            <a:off x="566717" y="323335"/>
            <a:ext cx="56759" cy="43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82466FC-2C07-634C-9A23-663797C6EF52}"/>
              </a:ext>
            </a:extLst>
          </p:cNvPr>
          <p:cNvSpPr txBox="1"/>
          <p:nvPr/>
        </p:nvSpPr>
        <p:spPr>
          <a:xfrm>
            <a:off x="1064629" y="2123453"/>
            <a:ext cx="1514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$10M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8207C1D-4997-974C-AA5F-6699AEF0F951}"/>
              </a:ext>
            </a:extLst>
          </p:cNvPr>
          <p:cNvSpPr txBox="1"/>
          <p:nvPr/>
        </p:nvSpPr>
        <p:spPr>
          <a:xfrm>
            <a:off x="1267826" y="2769784"/>
            <a:ext cx="1165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Revenue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134B89E-4D55-5149-ADB5-BEE023AC047E}"/>
              </a:ext>
            </a:extLst>
          </p:cNvPr>
          <p:cNvSpPr txBox="1"/>
          <p:nvPr/>
        </p:nvSpPr>
        <p:spPr>
          <a:xfrm>
            <a:off x="843482" y="4944641"/>
            <a:ext cx="1963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3D2A5FA-50EC-ED46-A8D5-2997158F72F8}"/>
              </a:ext>
            </a:extLst>
          </p:cNvPr>
          <p:cNvSpPr txBox="1"/>
          <p:nvPr/>
        </p:nvSpPr>
        <p:spPr>
          <a:xfrm>
            <a:off x="1198882" y="4298310"/>
            <a:ext cx="1380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100+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DF7FD9A-7992-9A46-B8B6-B5C42F611D77}"/>
              </a:ext>
            </a:extLst>
          </p:cNvPr>
          <p:cNvSpPr txBox="1"/>
          <p:nvPr/>
        </p:nvSpPr>
        <p:spPr>
          <a:xfrm>
            <a:off x="3161308" y="4944641"/>
            <a:ext cx="1724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Customers served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1490A10-9AFA-3841-B598-27A883E6AA6E}"/>
              </a:ext>
            </a:extLst>
          </p:cNvPr>
          <p:cNvSpPr txBox="1"/>
          <p:nvPr/>
        </p:nvSpPr>
        <p:spPr>
          <a:xfrm>
            <a:off x="3231494" y="4237190"/>
            <a:ext cx="1724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1500+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A07D28-7215-F04E-ABB0-E8CDE2B1BC57}"/>
              </a:ext>
            </a:extLst>
          </p:cNvPr>
          <p:cNvSpPr txBox="1"/>
          <p:nvPr/>
        </p:nvSpPr>
        <p:spPr>
          <a:xfrm>
            <a:off x="3339986" y="2123453"/>
            <a:ext cx="1514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CF0746-962D-3644-A50F-072DD2593B7D}"/>
              </a:ext>
            </a:extLst>
          </p:cNvPr>
          <p:cNvSpPr txBox="1"/>
          <p:nvPr/>
        </p:nvSpPr>
        <p:spPr>
          <a:xfrm>
            <a:off x="3074184" y="2764473"/>
            <a:ext cx="2046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Technology partners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D4CE31-F2AE-1E47-9337-DE6F6F9F85AD}"/>
              </a:ext>
            </a:extLst>
          </p:cNvPr>
          <p:cNvSpPr/>
          <p:nvPr/>
        </p:nvSpPr>
        <p:spPr>
          <a:xfrm>
            <a:off x="5012919" y="2831339"/>
            <a:ext cx="1972408" cy="19724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89000" dist="254000" dir="5400000" algn="t" rotWithShape="0">
              <a:schemeClr val="accent1">
                <a:lumMod val="75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A84E6F7-8C03-5B40-844A-BCA92604E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120" y="3186854"/>
            <a:ext cx="1390076" cy="1182507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898827A6-A12A-4C4C-99A3-BE1B501360B6}"/>
              </a:ext>
            </a:extLst>
          </p:cNvPr>
          <p:cNvGrpSpPr/>
          <p:nvPr/>
        </p:nvGrpSpPr>
        <p:grpSpPr>
          <a:xfrm>
            <a:off x="7102826" y="291955"/>
            <a:ext cx="8720943" cy="6329780"/>
            <a:chOff x="4714989" y="940235"/>
            <a:chExt cx="8128000" cy="541866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0524686-09BA-6443-9A9B-914FFC839029}"/>
                </a:ext>
              </a:extLst>
            </p:cNvPr>
            <p:cNvGrpSpPr/>
            <p:nvPr/>
          </p:nvGrpSpPr>
          <p:grpSpPr>
            <a:xfrm>
              <a:off x="4714989" y="940235"/>
              <a:ext cx="8128000" cy="5418667"/>
              <a:chOff x="3997523" y="1025668"/>
              <a:chExt cx="8128000" cy="5418667"/>
            </a:xfrm>
          </p:grpSpPr>
          <p:graphicFrame>
            <p:nvGraphicFramePr>
              <p:cNvPr id="52" name="Diagram 51">
                <a:extLst>
                  <a:ext uri="{FF2B5EF4-FFF2-40B4-BE49-F238E27FC236}">
                    <a16:creationId xmlns:a16="http://schemas.microsoft.com/office/drawing/2014/main" id="{4F6B818F-8312-F44F-A496-2014DF4D1AF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20507798"/>
                  </p:ext>
                </p:extLst>
              </p:nvPr>
            </p:nvGraphicFramePr>
            <p:xfrm>
              <a:off x="3997523" y="1025668"/>
              <a:ext cx="8128000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4CC093B3-01F2-1040-AB72-50779B0A3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13070" y="5474107"/>
                <a:ext cx="1471802" cy="54555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6061D815-E162-CE47-9430-00A14E3FF7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48455" y="4309253"/>
                <a:ext cx="1184060" cy="969706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3CFFD92-37A3-0246-B87A-CAF73FB4CC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16442" b="17021"/>
            <a:stretch/>
          </p:blipFill>
          <p:spPr>
            <a:xfrm>
              <a:off x="5566437" y="3200627"/>
              <a:ext cx="1233617" cy="8684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32B7B3B-1520-3247-A7A4-26153E351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09250" y="2177636"/>
              <a:ext cx="1097402" cy="83985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Providing an extensive range of test and measurement solutions to support customer in their design, development and validation process&#10;">
              <a:hlinkClick r:id="rId14" tooltip="Providing an extensive range of test and measurement solutions to support customer in their design, development and validation process  "/>
              <a:extLst>
                <a:ext uri="{FF2B5EF4-FFF2-40B4-BE49-F238E27FC236}">
                  <a16:creationId xmlns:a16="http://schemas.microsoft.com/office/drawing/2014/main" id="{8655641B-1B8C-134A-A63D-F671E38604E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11298" y="1074083"/>
              <a:ext cx="884702" cy="96970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6DC70D77-FD71-E34D-9C58-1279F1391CD7}"/>
              </a:ext>
            </a:extLst>
          </p:cNvPr>
          <p:cNvSpPr txBox="1"/>
          <p:nvPr/>
        </p:nvSpPr>
        <p:spPr>
          <a:xfrm>
            <a:off x="9030172" y="668700"/>
            <a:ext cx="807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1986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AC50EDF-7021-164E-AD92-99ED469BEBE9}"/>
              </a:ext>
            </a:extLst>
          </p:cNvPr>
          <p:cNvSpPr txBox="1"/>
          <p:nvPr/>
        </p:nvSpPr>
        <p:spPr>
          <a:xfrm>
            <a:off x="9443582" y="1928463"/>
            <a:ext cx="807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1991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C357F9F-5670-7D4E-81F6-1FE236B33657}"/>
              </a:ext>
            </a:extLst>
          </p:cNvPr>
          <p:cNvSpPr txBox="1"/>
          <p:nvPr/>
        </p:nvSpPr>
        <p:spPr>
          <a:xfrm>
            <a:off x="9875860" y="3186854"/>
            <a:ext cx="807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2006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02E710-BFDB-9845-BC71-8FE7812E61B9}"/>
              </a:ext>
            </a:extLst>
          </p:cNvPr>
          <p:cNvSpPr txBox="1"/>
          <p:nvPr/>
        </p:nvSpPr>
        <p:spPr>
          <a:xfrm>
            <a:off x="9472264" y="4527326"/>
            <a:ext cx="807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EAF2715-AD40-274B-86EE-ACBF486BFF06}"/>
              </a:ext>
            </a:extLst>
          </p:cNvPr>
          <p:cNvSpPr txBox="1"/>
          <p:nvPr/>
        </p:nvSpPr>
        <p:spPr>
          <a:xfrm>
            <a:off x="9150722" y="5613391"/>
            <a:ext cx="807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2016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EF3466-FF9F-BCB3-275A-1B6EE2C43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40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06750-ADDB-B117-6383-7E6F10F35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5F4B0B7C-DE87-65EF-12EE-4A682F9A14BE}"/>
              </a:ext>
            </a:extLst>
          </p:cNvPr>
          <p:cNvSpPr txBox="1"/>
          <p:nvPr/>
        </p:nvSpPr>
        <p:spPr>
          <a:xfrm>
            <a:off x="871861" y="529406"/>
            <a:ext cx="9625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ISRO Qualified Cleanroom 100k for ThermalVacuum Testing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Lato Black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E5CF54-0664-EDD6-D6AC-A744ADDE59DC}"/>
              </a:ext>
            </a:extLst>
          </p:cNvPr>
          <p:cNvSpPr/>
          <p:nvPr/>
        </p:nvSpPr>
        <p:spPr>
          <a:xfrm flipH="1">
            <a:off x="843482" y="499407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8A0941-B425-B4F6-1CEE-522A6B0BD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  <p:pic>
        <p:nvPicPr>
          <p:cNvPr id="7" name="Picture 6" descr="A machine with yellow and black objects&#10;&#10;AI-generated content may be incorrect.">
            <a:extLst>
              <a:ext uri="{FF2B5EF4-FFF2-40B4-BE49-F238E27FC236}">
                <a16:creationId xmlns:a16="http://schemas.microsoft.com/office/drawing/2014/main" id="{4D2C28A9-835E-786C-E514-7B1748E26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281" y="1218246"/>
            <a:ext cx="3375000" cy="45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A machine with many wires&#10;&#10;AI-generated content may be incorrect.">
            <a:extLst>
              <a:ext uri="{FF2B5EF4-FFF2-40B4-BE49-F238E27FC236}">
                <a16:creationId xmlns:a16="http://schemas.microsoft.com/office/drawing/2014/main" id="{C82B5BB0-82A8-4CBB-D405-7D52E43DC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41" y="1179000"/>
            <a:ext cx="6000000" cy="45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E66463-0B4A-93CB-6AF2-92CA0C65DB35}"/>
              </a:ext>
            </a:extLst>
          </p:cNvPr>
          <p:cNvSpPr txBox="1"/>
          <p:nvPr/>
        </p:nvSpPr>
        <p:spPr>
          <a:xfrm>
            <a:off x="4744370" y="6124955"/>
            <a:ext cx="726026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(Thermovacuum Chamber)</a:t>
            </a:r>
          </a:p>
        </p:txBody>
      </p:sp>
    </p:spTree>
    <p:extLst>
      <p:ext uri="{BB962C8B-B14F-4D97-AF65-F5344CB8AC3E}">
        <p14:creationId xmlns:p14="http://schemas.microsoft.com/office/powerpoint/2010/main" val="1195922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B0955-0A9F-D1DC-9A15-58B54D318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3C022B-3587-B515-8E88-7BD50A1121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861069"/>
              </p:ext>
            </p:extLst>
          </p:nvPr>
        </p:nvGraphicFramePr>
        <p:xfrm>
          <a:off x="263161" y="1544125"/>
          <a:ext cx="6632315" cy="4317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AD55CB-20F5-D6E4-C32E-7C6770EB1B25}"/>
              </a:ext>
            </a:extLst>
          </p:cNvPr>
          <p:cNvSpPr txBox="1"/>
          <p:nvPr/>
        </p:nvSpPr>
        <p:spPr>
          <a:xfrm>
            <a:off x="585448" y="609523"/>
            <a:ext cx="650232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36E13-14FE-2D97-449F-C9684C85D123}"/>
              </a:ext>
            </a:extLst>
          </p:cNvPr>
          <p:cNvSpPr/>
          <p:nvPr/>
        </p:nvSpPr>
        <p:spPr>
          <a:xfrm flipH="1">
            <a:off x="528689" y="559802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04268BE-A931-D072-9247-C066FE3681EC}"/>
              </a:ext>
            </a:extLst>
          </p:cNvPr>
          <p:cNvSpPr/>
          <p:nvPr/>
        </p:nvSpPr>
        <p:spPr>
          <a:xfrm>
            <a:off x="7431721" y="2237420"/>
            <a:ext cx="4689029" cy="5418667"/>
          </a:xfrm>
          <a:custGeom>
            <a:avLst/>
            <a:gdLst>
              <a:gd name="connsiteX0" fmla="*/ 0 w 4346973"/>
              <a:gd name="connsiteY0" fmla="*/ 0 h 5418667"/>
              <a:gd name="connsiteX1" fmla="*/ 4346973 w 4346973"/>
              <a:gd name="connsiteY1" fmla="*/ 0 h 5418667"/>
              <a:gd name="connsiteX2" fmla="*/ 4346973 w 4346973"/>
              <a:gd name="connsiteY2" fmla="*/ 5418667 h 5418667"/>
              <a:gd name="connsiteX3" fmla="*/ 0 w 4346973"/>
              <a:gd name="connsiteY3" fmla="*/ 5418667 h 5418667"/>
              <a:gd name="connsiteX4" fmla="*/ 0 w 4346973"/>
              <a:gd name="connsiteY4" fmla="*/ 0 h 541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973" h="5418667">
                <a:moveTo>
                  <a:pt x="0" y="0"/>
                </a:moveTo>
                <a:lnTo>
                  <a:pt x="4346973" y="0"/>
                </a:lnTo>
                <a:lnTo>
                  <a:pt x="4346973" y="5418667"/>
                </a:lnTo>
                <a:lnTo>
                  <a:pt x="0" y="541866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t" anchorCtr="0">
            <a:noAutofit/>
          </a:bodyPr>
          <a:lstStyle/>
          <a:p>
            <a:pPr marL="285750" lvl="0" indent="-28575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1700" kern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F5FA3638-299B-B466-7E4C-402DD2D6C520}"/>
              </a:ext>
            </a:extLst>
          </p:cNvPr>
          <p:cNvSpPr/>
          <p:nvPr/>
        </p:nvSpPr>
        <p:spPr>
          <a:xfrm>
            <a:off x="6376461" y="3582649"/>
            <a:ext cx="5744289" cy="1921194"/>
          </a:xfrm>
          <a:prstGeom prst="parallelogram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Electro optical space sensors </a:t>
            </a:r>
            <a:endParaRPr lang="en-IN" sz="1400" dirty="0"/>
          </a:p>
          <a:p>
            <a:pPr marL="285750" lvl="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EPC and TWT Amplifier division </a:t>
            </a:r>
          </a:p>
          <a:p>
            <a:pPr marL="285750" lvl="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Microwave Remote Sensing Area </a:t>
            </a:r>
          </a:p>
          <a:p>
            <a:pPr marL="285750" lvl="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Ground checkout instrumentation for electro-optical payloads</a:t>
            </a:r>
          </a:p>
          <a:p>
            <a:pPr marL="285750" lvl="0" indent="-28575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Telecom &amp; Navigation payload DC &amp; RF equipment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50812-AB08-A209-0AA7-34CBB0614694}"/>
              </a:ext>
            </a:extLst>
          </p:cNvPr>
          <p:cNvSpPr txBox="1"/>
          <p:nvPr/>
        </p:nvSpPr>
        <p:spPr>
          <a:xfrm>
            <a:off x="7087774" y="290873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Technical experts (ex-ISRO) on board:</a:t>
            </a:r>
          </a:p>
        </p:txBody>
      </p:sp>
    </p:spTree>
    <p:extLst>
      <p:ext uri="{BB962C8B-B14F-4D97-AF65-F5344CB8AC3E}">
        <p14:creationId xmlns:p14="http://schemas.microsoft.com/office/powerpoint/2010/main" val="326315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C4E34B8-414E-C840-97B6-D6BEA26832C2}"/>
              </a:ext>
            </a:extLst>
          </p:cNvPr>
          <p:cNvSpPr txBox="1"/>
          <p:nvPr/>
        </p:nvSpPr>
        <p:spPr>
          <a:xfrm>
            <a:off x="871862" y="529406"/>
            <a:ext cx="650232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Team – Organization Structure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E824DA-AAC5-0241-B9D8-A0C8C619C969}"/>
              </a:ext>
            </a:extLst>
          </p:cNvPr>
          <p:cNvSpPr/>
          <p:nvPr/>
        </p:nvSpPr>
        <p:spPr>
          <a:xfrm flipH="1">
            <a:off x="843482" y="499407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CC0DBF4-260A-D141-8FBA-927577C57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59F40C-8112-B8D0-CD9E-60D2DFFBD422}"/>
              </a:ext>
            </a:extLst>
          </p:cNvPr>
          <p:cNvSpPr/>
          <p:nvPr/>
        </p:nvSpPr>
        <p:spPr>
          <a:xfrm>
            <a:off x="843482" y="3332555"/>
            <a:ext cx="2100958" cy="70984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Group Automation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AED33D-A6F4-6215-1D61-65EC774770F6}"/>
              </a:ext>
            </a:extLst>
          </p:cNvPr>
          <p:cNvSpPr/>
          <p:nvPr/>
        </p:nvSpPr>
        <p:spPr>
          <a:xfrm>
            <a:off x="3538367" y="1378532"/>
            <a:ext cx="1501926" cy="4519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Sales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37E477F-A3FC-8C5C-7C5F-558136FAE353}"/>
              </a:ext>
            </a:extLst>
          </p:cNvPr>
          <p:cNvSpPr/>
          <p:nvPr/>
        </p:nvSpPr>
        <p:spPr>
          <a:xfrm>
            <a:off x="3538367" y="2242558"/>
            <a:ext cx="1501926" cy="4519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Marketing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2CDFCA8-FCB2-95EB-6D95-3567EE56D686}"/>
              </a:ext>
            </a:extLst>
          </p:cNvPr>
          <p:cNvSpPr/>
          <p:nvPr/>
        </p:nvSpPr>
        <p:spPr>
          <a:xfrm>
            <a:off x="3538367" y="3106584"/>
            <a:ext cx="1501926" cy="4519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Technical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E449F74-B2F4-DF93-22EA-E31C6AD085D3}"/>
              </a:ext>
            </a:extLst>
          </p:cNvPr>
          <p:cNvSpPr/>
          <p:nvPr/>
        </p:nvSpPr>
        <p:spPr>
          <a:xfrm>
            <a:off x="3538367" y="3970610"/>
            <a:ext cx="1501926" cy="4519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HR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0C6ED5F-C472-99B7-E3B8-2C0E2D6B7385}"/>
              </a:ext>
            </a:extLst>
          </p:cNvPr>
          <p:cNvSpPr/>
          <p:nvPr/>
        </p:nvSpPr>
        <p:spPr>
          <a:xfrm>
            <a:off x="3492246" y="5698662"/>
            <a:ext cx="1594168" cy="4519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Operations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F335ECA-5533-5320-6615-BD9652789D9B}"/>
              </a:ext>
            </a:extLst>
          </p:cNvPr>
          <p:cNvSpPr/>
          <p:nvPr/>
        </p:nvSpPr>
        <p:spPr>
          <a:xfrm>
            <a:off x="3538367" y="4834636"/>
            <a:ext cx="1501926" cy="4519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Finance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26B8916-A0F8-7C21-5552-544BF16D3893}"/>
              </a:ext>
            </a:extLst>
          </p:cNvPr>
          <p:cNvSpPr/>
          <p:nvPr/>
        </p:nvSpPr>
        <p:spPr>
          <a:xfrm>
            <a:off x="5461721" y="1131347"/>
            <a:ext cx="1501926" cy="451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Field Sales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31A6799-8473-7036-A4A8-4D5908A6C8E6}"/>
              </a:ext>
            </a:extLst>
          </p:cNvPr>
          <p:cNvSpPr/>
          <p:nvPr/>
        </p:nvSpPr>
        <p:spPr>
          <a:xfrm>
            <a:off x="5461721" y="1633984"/>
            <a:ext cx="1501926" cy="451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Inside Sales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9100DF0-2E51-DE3D-EA15-C808B06161E1}"/>
              </a:ext>
            </a:extLst>
          </p:cNvPr>
          <p:cNvSpPr/>
          <p:nvPr/>
        </p:nvSpPr>
        <p:spPr>
          <a:xfrm>
            <a:off x="7587301" y="2016586"/>
            <a:ext cx="1501926" cy="451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Lead Generation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3072442-BCF6-27F5-1DD5-B120088D449C}"/>
              </a:ext>
            </a:extLst>
          </p:cNvPr>
          <p:cNvSpPr/>
          <p:nvPr/>
        </p:nvSpPr>
        <p:spPr>
          <a:xfrm>
            <a:off x="7587301" y="2519223"/>
            <a:ext cx="1501926" cy="451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Marketing Executive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0E51EBB-F048-DF74-D635-5AA32CEEC4D6}"/>
              </a:ext>
            </a:extLst>
          </p:cNvPr>
          <p:cNvSpPr/>
          <p:nvPr/>
        </p:nvSpPr>
        <p:spPr>
          <a:xfrm>
            <a:off x="9846592" y="2853482"/>
            <a:ext cx="1501926" cy="451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Application Engineers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A04B541-0892-A76A-6C61-5358C04CE5A0}"/>
              </a:ext>
            </a:extLst>
          </p:cNvPr>
          <p:cNvSpPr/>
          <p:nvPr/>
        </p:nvSpPr>
        <p:spPr>
          <a:xfrm>
            <a:off x="9830183" y="3362937"/>
            <a:ext cx="1501926" cy="451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System Integration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7AF6A51-5A36-A3AF-9C38-A92A5E391D40}"/>
              </a:ext>
            </a:extLst>
          </p:cNvPr>
          <p:cNvSpPr/>
          <p:nvPr/>
        </p:nvSpPr>
        <p:spPr>
          <a:xfrm>
            <a:off x="5463991" y="3708542"/>
            <a:ext cx="1501926" cy="451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HR Executive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4FDC8F9-AF90-49BE-AD0F-225D7A8AD74A}"/>
              </a:ext>
            </a:extLst>
          </p:cNvPr>
          <p:cNvSpPr/>
          <p:nvPr/>
        </p:nvSpPr>
        <p:spPr>
          <a:xfrm>
            <a:off x="5461721" y="4212783"/>
            <a:ext cx="1501926" cy="451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Admin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93A9FAE-C8CF-241D-566A-498C849428B8}"/>
              </a:ext>
            </a:extLst>
          </p:cNvPr>
          <p:cNvSpPr/>
          <p:nvPr/>
        </p:nvSpPr>
        <p:spPr>
          <a:xfrm>
            <a:off x="7587301" y="4608664"/>
            <a:ext cx="1501926" cy="451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Supply Chain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A7D059E-9047-B105-DE8E-A4ECC4B60E68}"/>
              </a:ext>
            </a:extLst>
          </p:cNvPr>
          <p:cNvSpPr/>
          <p:nvPr/>
        </p:nvSpPr>
        <p:spPr>
          <a:xfrm>
            <a:off x="7587301" y="5111301"/>
            <a:ext cx="1501926" cy="451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Storekeeping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F5566EC9-5ECD-4241-1962-240527491CBE}"/>
              </a:ext>
            </a:extLst>
          </p:cNvPr>
          <p:cNvSpPr/>
          <p:nvPr/>
        </p:nvSpPr>
        <p:spPr>
          <a:xfrm>
            <a:off x="9860637" y="5445560"/>
            <a:ext cx="1501926" cy="451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Finance Executive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0F05907-0F1C-2157-54FE-B1603680CE46}"/>
              </a:ext>
            </a:extLst>
          </p:cNvPr>
          <p:cNvSpPr/>
          <p:nvPr/>
        </p:nvSpPr>
        <p:spPr>
          <a:xfrm>
            <a:off x="9882688" y="5946224"/>
            <a:ext cx="1501926" cy="451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Account 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79D034C-B92A-D156-E786-28D65B7BFC61}"/>
              </a:ext>
            </a:extLst>
          </p:cNvPr>
          <p:cNvCxnSpPr>
            <a:stCxn id="4" idx="3"/>
          </p:cNvCxnSpPr>
          <p:nvPr/>
        </p:nvCxnSpPr>
        <p:spPr>
          <a:xfrm>
            <a:off x="5040293" y="1604504"/>
            <a:ext cx="421428" cy="5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B04FB46-6DD0-AD4D-8C14-23DF89ECE531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5040293" y="2468530"/>
            <a:ext cx="2547008" cy="26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E145C66-DF90-1AF1-2D9E-7719E37B0BD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040293" y="3332556"/>
            <a:ext cx="4784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56F5689-9CBA-CF1A-F368-97A02A795FF2}"/>
              </a:ext>
            </a:extLst>
          </p:cNvPr>
          <p:cNvCxnSpPr/>
          <p:nvPr/>
        </p:nvCxnSpPr>
        <p:spPr>
          <a:xfrm>
            <a:off x="5040293" y="4188456"/>
            <a:ext cx="421428" cy="5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4518363-6C7E-EDFA-B648-444554B32311}"/>
              </a:ext>
            </a:extLst>
          </p:cNvPr>
          <p:cNvCxnSpPr>
            <a:cxnSpLocks/>
          </p:cNvCxnSpPr>
          <p:nvPr/>
        </p:nvCxnSpPr>
        <p:spPr>
          <a:xfrm>
            <a:off x="5040293" y="5063459"/>
            <a:ext cx="2547008" cy="26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5C1703A-14FE-FC91-5195-FF95233B6A32}"/>
              </a:ext>
            </a:extLst>
          </p:cNvPr>
          <p:cNvCxnSpPr>
            <a:cxnSpLocks/>
          </p:cNvCxnSpPr>
          <p:nvPr/>
        </p:nvCxnSpPr>
        <p:spPr>
          <a:xfrm>
            <a:off x="5086414" y="5924633"/>
            <a:ext cx="4784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78D8252-8620-6339-76A9-90BD9577D650}"/>
              </a:ext>
            </a:extLst>
          </p:cNvPr>
          <p:cNvCxnSpPr>
            <a:stCxn id="2" idx="3"/>
            <a:endCxn id="6" idx="1"/>
          </p:cNvCxnSpPr>
          <p:nvPr/>
        </p:nvCxnSpPr>
        <p:spPr>
          <a:xfrm flipV="1">
            <a:off x="2944440" y="3332556"/>
            <a:ext cx="593927" cy="354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C9EA46F-521E-A970-775C-01F220CBCB80}"/>
              </a:ext>
            </a:extLst>
          </p:cNvPr>
          <p:cNvCxnSpPr>
            <a:stCxn id="2" idx="3"/>
            <a:endCxn id="7" idx="1"/>
          </p:cNvCxnSpPr>
          <p:nvPr/>
        </p:nvCxnSpPr>
        <p:spPr>
          <a:xfrm>
            <a:off x="2944440" y="3687476"/>
            <a:ext cx="593927" cy="50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2C43207-BB64-F054-AB02-D8550339A2F6}"/>
              </a:ext>
            </a:extLst>
          </p:cNvPr>
          <p:cNvCxnSpPr>
            <a:stCxn id="2" idx="0"/>
            <a:endCxn id="4" idx="1"/>
          </p:cNvCxnSpPr>
          <p:nvPr/>
        </p:nvCxnSpPr>
        <p:spPr>
          <a:xfrm flipV="1">
            <a:off x="1893961" y="1604504"/>
            <a:ext cx="1644406" cy="1728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7EF5308-4561-6A4F-9471-5C36D77066D2}"/>
              </a:ext>
            </a:extLst>
          </p:cNvPr>
          <p:cNvCxnSpPr>
            <a:stCxn id="2" idx="0"/>
            <a:endCxn id="5" idx="1"/>
          </p:cNvCxnSpPr>
          <p:nvPr/>
        </p:nvCxnSpPr>
        <p:spPr>
          <a:xfrm flipV="1">
            <a:off x="1893961" y="2468530"/>
            <a:ext cx="1644406" cy="864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EEC8F8E-EA95-6E3A-70BD-3AB05F883B66}"/>
              </a:ext>
            </a:extLst>
          </p:cNvPr>
          <p:cNvCxnSpPr>
            <a:stCxn id="2" idx="2"/>
            <a:endCxn id="12" idx="1"/>
          </p:cNvCxnSpPr>
          <p:nvPr/>
        </p:nvCxnSpPr>
        <p:spPr>
          <a:xfrm>
            <a:off x="1893961" y="4042397"/>
            <a:ext cx="1644406" cy="1018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13A7C71-6B19-210D-8A59-483BF0A3C919}"/>
              </a:ext>
            </a:extLst>
          </p:cNvPr>
          <p:cNvCxnSpPr>
            <a:stCxn id="2" idx="2"/>
            <a:endCxn id="10" idx="1"/>
          </p:cNvCxnSpPr>
          <p:nvPr/>
        </p:nvCxnSpPr>
        <p:spPr>
          <a:xfrm>
            <a:off x="1893961" y="4042397"/>
            <a:ext cx="1598285" cy="1882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29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33DB827-776E-6248-AEA9-534EB7DD4B27}"/>
              </a:ext>
            </a:extLst>
          </p:cNvPr>
          <p:cNvSpPr/>
          <p:nvPr/>
        </p:nvSpPr>
        <p:spPr>
          <a:xfrm>
            <a:off x="6229867" y="1382383"/>
            <a:ext cx="5252518" cy="22180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r="2700000" sx="102000" sy="102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5E8C45-BA3D-DB4B-8FD1-808272D7FC3E}"/>
              </a:ext>
            </a:extLst>
          </p:cNvPr>
          <p:cNvSpPr/>
          <p:nvPr/>
        </p:nvSpPr>
        <p:spPr>
          <a:xfrm>
            <a:off x="6229867" y="3717803"/>
            <a:ext cx="5252518" cy="22180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r="2700000" sx="102000" sy="102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DCBBD1-153E-7F48-AFE6-D807FD39DB3F}"/>
              </a:ext>
            </a:extLst>
          </p:cNvPr>
          <p:cNvSpPr/>
          <p:nvPr/>
        </p:nvSpPr>
        <p:spPr>
          <a:xfrm>
            <a:off x="843482" y="1382383"/>
            <a:ext cx="5252518" cy="22180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r="2700000" sx="102000" sy="102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E48F82-63FF-3445-B897-6C855A8C2A89}"/>
              </a:ext>
            </a:extLst>
          </p:cNvPr>
          <p:cNvSpPr/>
          <p:nvPr/>
        </p:nvSpPr>
        <p:spPr>
          <a:xfrm>
            <a:off x="843482" y="3717803"/>
            <a:ext cx="5252518" cy="22180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r="2700000" sx="102000" sy="102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A25297-53F5-AC4E-821B-D68B7F04AD92}"/>
              </a:ext>
            </a:extLst>
          </p:cNvPr>
          <p:cNvSpPr txBox="1"/>
          <p:nvPr/>
        </p:nvSpPr>
        <p:spPr>
          <a:xfrm>
            <a:off x="871861" y="529406"/>
            <a:ext cx="728894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Customer Engagement Process - Sales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6514B5-8FCC-1D45-8CB7-364778710B3C}"/>
              </a:ext>
            </a:extLst>
          </p:cNvPr>
          <p:cNvSpPr/>
          <p:nvPr/>
        </p:nvSpPr>
        <p:spPr>
          <a:xfrm flipH="1">
            <a:off x="843482" y="499407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582C1C-4092-4F40-9415-7DB605567787}"/>
              </a:ext>
            </a:extLst>
          </p:cNvPr>
          <p:cNvSpPr txBox="1"/>
          <p:nvPr/>
        </p:nvSpPr>
        <p:spPr>
          <a:xfrm>
            <a:off x="1124204" y="1877510"/>
            <a:ext cx="3376176" cy="11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Engaging during project planning development phase 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Virtual trainings, Virtual Demo’s Events, Roadshows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26D818-C021-7C43-AC15-E316AED5F582}"/>
              </a:ext>
            </a:extLst>
          </p:cNvPr>
          <p:cNvSpPr txBox="1"/>
          <p:nvPr/>
        </p:nvSpPr>
        <p:spPr>
          <a:xfrm>
            <a:off x="7869234" y="1646402"/>
            <a:ext cx="3198562" cy="174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Customer application mapping to technical understanding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Proof of Concept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White paper specification, comparison documentation support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34571-86E3-5646-9F96-8E9C7C489F36}"/>
              </a:ext>
            </a:extLst>
          </p:cNvPr>
          <p:cNvSpPr txBox="1"/>
          <p:nvPr/>
        </p:nvSpPr>
        <p:spPr>
          <a:xfrm>
            <a:off x="7889945" y="4235615"/>
            <a:ext cx="3440522" cy="11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Site preparation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System Integration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Operation Training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Setting up test process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6B8B1D-056B-9947-9CB8-F7EC16457428}"/>
              </a:ext>
            </a:extLst>
          </p:cNvPr>
          <p:cNvSpPr txBox="1"/>
          <p:nvPr/>
        </p:nvSpPr>
        <p:spPr>
          <a:xfrm>
            <a:off x="1124204" y="4095577"/>
            <a:ext cx="3440522" cy="146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Training of the product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Retraining of the product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Service support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Calibration support 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Testing support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CE499B-81C6-314A-ABF5-EBE87A29F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328" y="2517699"/>
            <a:ext cx="2230062" cy="223006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1AFD8F1-F269-6C44-B67A-CBCA5D4001B7}"/>
              </a:ext>
            </a:extLst>
          </p:cNvPr>
          <p:cNvSpPr txBox="1"/>
          <p:nvPr/>
        </p:nvSpPr>
        <p:spPr>
          <a:xfrm>
            <a:off x="4380593" y="2181848"/>
            <a:ext cx="1361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Project foundation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2ED030-C66A-A044-93A8-C1E0DEB07660}"/>
              </a:ext>
            </a:extLst>
          </p:cNvPr>
          <p:cNvSpPr txBox="1"/>
          <p:nvPr/>
        </p:nvSpPr>
        <p:spPr>
          <a:xfrm>
            <a:off x="6434911" y="2182609"/>
            <a:ext cx="1361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Budgeting cycle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7125F1-E7E4-9B4D-A7BD-7E7BF127B417}"/>
              </a:ext>
            </a:extLst>
          </p:cNvPr>
          <p:cNvSpPr txBox="1"/>
          <p:nvPr/>
        </p:nvSpPr>
        <p:spPr>
          <a:xfrm>
            <a:off x="6544889" y="4695837"/>
            <a:ext cx="136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Installation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479435-80DC-AD46-A690-B01E6C0C0955}"/>
              </a:ext>
            </a:extLst>
          </p:cNvPr>
          <p:cNvSpPr txBox="1"/>
          <p:nvPr/>
        </p:nvSpPr>
        <p:spPr>
          <a:xfrm>
            <a:off x="4435716" y="4695837"/>
            <a:ext cx="136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Post - Sales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C94F990-56A6-2B49-9377-4BB182F23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521" y="3282949"/>
            <a:ext cx="583389" cy="6945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5A38EF-91F9-E84E-9F8A-BFD6D645A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9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2C03E6-1DF2-2E91-E226-DDF9B8891046}"/>
              </a:ext>
            </a:extLst>
          </p:cNvPr>
          <p:cNvSpPr txBox="1"/>
          <p:nvPr/>
        </p:nvSpPr>
        <p:spPr>
          <a:xfrm>
            <a:off x="706971" y="529406"/>
            <a:ext cx="8960628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Customer Engagement Process – Marketing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94EAE7-3E64-BFBB-3FEA-5C0E02648384}"/>
              </a:ext>
            </a:extLst>
          </p:cNvPr>
          <p:cNvSpPr/>
          <p:nvPr/>
        </p:nvSpPr>
        <p:spPr>
          <a:xfrm flipH="1">
            <a:off x="528690" y="499407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94D4AA2-E53B-836E-C355-02428A8D3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059682"/>
              </p:ext>
            </p:extLst>
          </p:nvPr>
        </p:nvGraphicFramePr>
        <p:xfrm>
          <a:off x="3898015" y="2164621"/>
          <a:ext cx="4526455" cy="38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FF82973-CF8E-F212-E9B9-674D8439E6CC}"/>
              </a:ext>
            </a:extLst>
          </p:cNvPr>
          <p:cNvSpPr txBox="1"/>
          <p:nvPr/>
        </p:nvSpPr>
        <p:spPr>
          <a:xfrm>
            <a:off x="7284494" y="1779593"/>
            <a:ext cx="153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What, When and How marketing activities are to be planned &amp; executed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37939-0396-61F6-50FA-0348EC6117B6}"/>
              </a:ext>
            </a:extLst>
          </p:cNvPr>
          <p:cNvSpPr txBox="1"/>
          <p:nvPr/>
        </p:nvSpPr>
        <p:spPr>
          <a:xfrm>
            <a:off x="8284752" y="3720559"/>
            <a:ext cx="16634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Based on gaps, identify segments in focus, customer in focus &amp; build groups with similar attributes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73597F-ECD6-4554-6DCC-9A3109A0D6CE}"/>
              </a:ext>
            </a:extLst>
          </p:cNvPr>
          <p:cNvSpPr txBox="1"/>
          <p:nvPr/>
        </p:nvSpPr>
        <p:spPr>
          <a:xfrm>
            <a:off x="7218190" y="5496819"/>
            <a:ext cx="16634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Based on segments and group prioritize where we want to focus on and set targets for same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2B2E47-6A8F-2FED-8703-BC8EC4364B2C}"/>
              </a:ext>
            </a:extLst>
          </p:cNvPr>
          <p:cNvSpPr txBox="1"/>
          <p:nvPr/>
        </p:nvSpPr>
        <p:spPr>
          <a:xfrm>
            <a:off x="3898015" y="5658472"/>
            <a:ext cx="1350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Marketing mix – price/product/promotion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338BB4-7CFA-203B-A365-8F24F0E7691B}"/>
              </a:ext>
            </a:extLst>
          </p:cNvPr>
          <p:cNvSpPr txBox="1"/>
          <p:nvPr/>
        </p:nvSpPr>
        <p:spPr>
          <a:xfrm>
            <a:off x="2494246" y="5160435"/>
            <a:ext cx="15552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  NPI</a:t>
            </a:r>
          </a:p>
          <a:p>
            <a:pPr marL="342900" indent="-342900">
              <a:buAutoNum type="arabicPeriod"/>
            </a:pP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Promotion</a:t>
            </a:r>
          </a:p>
          <a:p>
            <a:pPr marL="342900" indent="-342900">
              <a:buAutoNum type="arabicPeriod"/>
            </a:pP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Stock liquidation</a:t>
            </a:r>
          </a:p>
          <a:p>
            <a:pPr marL="342900" indent="-342900">
              <a:buAutoNum type="arabicPeriod"/>
            </a:pP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Gap focused </a:t>
            </a:r>
          </a:p>
          <a:p>
            <a:pPr marL="342900" indent="-342900">
              <a:buAutoNum type="arabicPeriod"/>
            </a:pP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Event focused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A51A74-70C2-D252-ECCF-D4B58321DCED}"/>
              </a:ext>
            </a:extLst>
          </p:cNvPr>
          <p:cNvSpPr txBox="1"/>
          <p:nvPr/>
        </p:nvSpPr>
        <p:spPr>
          <a:xfrm>
            <a:off x="3409701" y="1779593"/>
            <a:ext cx="1984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Measure campaign success (ROI based) &amp; put feedback into system on what works and what does not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A17339-6CDE-E46D-549E-BCAD33C329A7}"/>
              </a:ext>
            </a:extLst>
          </p:cNvPr>
          <p:cNvSpPr txBox="1"/>
          <p:nvPr/>
        </p:nvSpPr>
        <p:spPr>
          <a:xfrm>
            <a:off x="2221481" y="3144627"/>
            <a:ext cx="19493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Creatives for the campaign (emailers, WhatsApp broadcast)</a:t>
            </a:r>
          </a:p>
          <a:p>
            <a:pPr marL="228600" indent="-228600">
              <a:buAutoNum type="arabicPeriod"/>
            </a:pP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Digital marketing (social media platforms) </a:t>
            </a:r>
          </a:p>
          <a:p>
            <a:pPr marL="228600" indent="-228600">
              <a:buAutoNum type="arabicPeriod"/>
            </a:pPr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Focused lead generation calling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AA82DE-4099-34A7-EDF1-743AFB2C0B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7888" y="59375"/>
            <a:ext cx="684112" cy="5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13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5" descr="D:\Projects\Group Automation\Group Automation\DRDO.png">
            <a:extLst>
              <a:ext uri="{FF2B5EF4-FFF2-40B4-BE49-F238E27FC236}">
                <a16:creationId xmlns:a16="http://schemas.microsoft.com/office/drawing/2014/main" id="{E3188E1F-49A8-4E4F-BF30-D21A9AD44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12987" r="10007" b="5061"/>
          <a:stretch/>
        </p:blipFill>
        <p:spPr bwMode="auto">
          <a:xfrm>
            <a:off x="6983170" y="3260072"/>
            <a:ext cx="1143000" cy="113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3FCE12-5C9B-3546-939B-1DFC7A281D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37" y="1598178"/>
            <a:ext cx="1143000" cy="1143000"/>
          </a:xfrm>
          <a:prstGeom prst="rect">
            <a:avLst/>
          </a:prstGeom>
        </p:spPr>
      </p:pic>
      <p:pic>
        <p:nvPicPr>
          <p:cNvPr id="30" name="Picture 5" descr="D:\Project\Group Automation\Logo\Airport authority.png">
            <a:extLst>
              <a:ext uri="{FF2B5EF4-FFF2-40B4-BE49-F238E27FC236}">
                <a16:creationId xmlns:a16="http://schemas.microsoft.com/office/drawing/2014/main" id="{0C32E0C0-B7C6-8849-823D-AB3B39C26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53" y="5131051"/>
            <a:ext cx="1371600" cy="7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D:\Projects\Group Automation\Group Automation\Indian Airforce.png">
            <a:extLst>
              <a:ext uri="{FF2B5EF4-FFF2-40B4-BE49-F238E27FC236}">
                <a16:creationId xmlns:a16="http://schemas.microsoft.com/office/drawing/2014/main" id="{65B2FDE9-D81B-4C4B-B3E5-3ADC6516C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576" y="4905145"/>
            <a:ext cx="103659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D:\Projects\Group Automation\Group Automation\Indian_Navy_logo.png">
            <a:extLst>
              <a:ext uri="{FF2B5EF4-FFF2-40B4-BE49-F238E27FC236}">
                <a16:creationId xmlns:a16="http://schemas.microsoft.com/office/drawing/2014/main" id="{4B51AFDC-98CB-C744-8823-8AE5872F6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61" y="3272678"/>
            <a:ext cx="76795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D:\Projects\Group Automation\Group Automation\isro_logo.jpg">
            <a:extLst>
              <a:ext uri="{FF2B5EF4-FFF2-40B4-BE49-F238E27FC236}">
                <a16:creationId xmlns:a16="http://schemas.microsoft.com/office/drawing/2014/main" id="{4AD92F6F-9F02-5F4B-8A3F-F07AA1C76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81" y="1541552"/>
            <a:ext cx="1354690" cy="125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8BCF684-51EC-B141-99F6-BC081A4490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136" y="3260072"/>
            <a:ext cx="1354690" cy="12130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284CB5-A6A7-1740-A730-70060A6D1ED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5614" b="22058"/>
          <a:stretch/>
        </p:blipFill>
        <p:spPr>
          <a:xfrm>
            <a:off x="4220438" y="5187677"/>
            <a:ext cx="1371600" cy="854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FF4CD2-20CE-0049-ADDE-CA1FB6E217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3170" y="1468326"/>
            <a:ext cx="1143000" cy="1384949"/>
          </a:xfrm>
          <a:prstGeom prst="rect">
            <a:avLst/>
          </a:prstGeom>
        </p:spPr>
      </p:pic>
      <p:pic>
        <p:nvPicPr>
          <p:cNvPr id="2052" name="Picture 4" descr="Indian Institute of Space Science and Technology - Wikipedia">
            <a:extLst>
              <a:ext uri="{FF2B5EF4-FFF2-40B4-BE49-F238E27FC236}">
                <a16:creationId xmlns:a16="http://schemas.microsoft.com/office/drawing/2014/main" id="{0614EB16-3F31-ED4E-A676-7ACF6A332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66" y="1541552"/>
            <a:ext cx="1180867" cy="11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me">
            <a:extLst>
              <a:ext uri="{FF2B5EF4-FFF2-40B4-BE49-F238E27FC236}">
                <a16:creationId xmlns:a16="http://schemas.microsoft.com/office/drawing/2014/main" id="{6CD5E544-F2F4-6045-A9FC-0A2DF637B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70"/>
          <a:stretch/>
        </p:blipFill>
        <p:spPr bwMode="auto">
          <a:xfrm>
            <a:off x="9058827" y="5135030"/>
            <a:ext cx="1982304" cy="91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66EB49AC-D52C-A444-BE45-BD4ABE7C4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116" y="3272678"/>
            <a:ext cx="1142999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EAA9BE-D36F-1E4D-83C8-71EE5658B8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E47B5A7-DD2F-6441-BEC1-49B6E64C1279}"/>
              </a:ext>
            </a:extLst>
          </p:cNvPr>
          <p:cNvSpPr txBox="1"/>
          <p:nvPr/>
        </p:nvSpPr>
        <p:spPr>
          <a:xfrm>
            <a:off x="871862" y="529406"/>
            <a:ext cx="6526465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Customer – Aerospace &amp; Defense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3A7F91-90D7-C342-9244-41C340EC7789}"/>
              </a:ext>
            </a:extLst>
          </p:cNvPr>
          <p:cNvSpPr/>
          <p:nvPr/>
        </p:nvSpPr>
        <p:spPr>
          <a:xfrm flipH="1">
            <a:off x="843482" y="499407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839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D:\Projects\Group Automation\Group Automation\IIT indore.png">
            <a:extLst>
              <a:ext uri="{FF2B5EF4-FFF2-40B4-BE49-F238E27FC236}">
                <a16:creationId xmlns:a16="http://schemas.microsoft.com/office/drawing/2014/main" id="{C66244B9-E9A6-C84B-9657-573D0B625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72" y="3213720"/>
            <a:ext cx="1143000" cy="123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Project\Group Automation\Logo\Indian railway.gif">
            <a:extLst>
              <a:ext uri="{FF2B5EF4-FFF2-40B4-BE49-F238E27FC236}">
                <a16:creationId xmlns:a16="http://schemas.microsoft.com/office/drawing/2014/main" id="{96AE6CCA-0436-9742-B935-185443AE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64" y="325768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D:\Project\Group Automation\Logo\584px-BHEL_logo.svg.png">
            <a:extLst>
              <a:ext uri="{FF2B5EF4-FFF2-40B4-BE49-F238E27FC236}">
                <a16:creationId xmlns:a16="http://schemas.microsoft.com/office/drawing/2014/main" id="{89426D2E-E0B5-204A-931C-2A8E8F14C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64" y="1677483"/>
            <a:ext cx="1143000" cy="93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D:\Project\Group Automation\Logo\bel-logo.jpg">
            <a:extLst>
              <a:ext uri="{FF2B5EF4-FFF2-40B4-BE49-F238E27FC236}">
                <a16:creationId xmlns:a16="http://schemas.microsoft.com/office/drawing/2014/main" id="{251EE9A7-9628-2849-9B77-CC638E319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97" y="5120813"/>
            <a:ext cx="1329398" cy="79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D:\Project\Group Automation\Logo\DMRC.png">
            <a:extLst>
              <a:ext uri="{FF2B5EF4-FFF2-40B4-BE49-F238E27FC236}">
                <a16:creationId xmlns:a16="http://schemas.microsoft.com/office/drawing/2014/main" id="{5F3010FE-01A4-3542-8A1A-01B17D09F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553" y="1583707"/>
            <a:ext cx="1143000" cy="113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D:\Projects\Group Automation\Group Automation\ONGC.jpg">
            <a:extLst>
              <a:ext uri="{FF2B5EF4-FFF2-40B4-BE49-F238E27FC236}">
                <a16:creationId xmlns:a16="http://schemas.microsoft.com/office/drawing/2014/main" id="{40030649-65B5-454E-B894-BE64A0E14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43" y="1556660"/>
            <a:ext cx="1070032" cy="10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F00E42D-FB96-5A4D-A5A0-0CC189CFDA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53" y="3301644"/>
            <a:ext cx="1143000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E0006B-5634-3A40-8C80-9BEEB97777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8297" y="3213720"/>
            <a:ext cx="1230924" cy="12309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D3F8603-D4F7-154F-B900-72D4D337E2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7218" y="1556659"/>
            <a:ext cx="1181100" cy="11811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D068102-EB66-9D4B-BF08-CC4F3DDDB3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07407" y="1645006"/>
            <a:ext cx="1820486" cy="100440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BCADDF8-EC4D-C74C-AAA1-6E1A022A25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2723" y="5008745"/>
            <a:ext cx="1115595" cy="115093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4609DA2-ED6D-1249-BADF-FA5B716CED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43664" y="4948850"/>
            <a:ext cx="1170033" cy="11317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B7431C5-4AAC-5540-9A48-36B5C41BE3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59852" y="3331193"/>
            <a:ext cx="1115595" cy="1083902"/>
          </a:xfrm>
          <a:prstGeom prst="rect">
            <a:avLst/>
          </a:prstGeom>
        </p:spPr>
      </p:pic>
      <p:pic>
        <p:nvPicPr>
          <p:cNvPr id="19" name="Picture 2" descr="logo">
            <a:extLst>
              <a:ext uri="{FF2B5EF4-FFF2-40B4-BE49-F238E27FC236}">
                <a16:creationId xmlns:a16="http://schemas.microsoft.com/office/drawing/2014/main" id="{767EEF70-1EC7-7E4F-9221-4C3A4FD40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49" b="15746"/>
          <a:stretch/>
        </p:blipFill>
        <p:spPr bwMode="auto">
          <a:xfrm>
            <a:off x="8138037" y="5010615"/>
            <a:ext cx="1070032" cy="10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D3FD58C-D6E5-1143-B432-1C9795F80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80" b="36125"/>
          <a:stretch/>
        </p:blipFill>
        <p:spPr bwMode="auto">
          <a:xfrm>
            <a:off x="10159852" y="5180517"/>
            <a:ext cx="1115595" cy="8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904B33-B454-1846-ABA0-AF9B0F0DACD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9EE3214-5774-C243-A418-D4AA4297F5F3}"/>
              </a:ext>
            </a:extLst>
          </p:cNvPr>
          <p:cNvSpPr txBox="1"/>
          <p:nvPr/>
        </p:nvSpPr>
        <p:spPr>
          <a:xfrm>
            <a:off x="871862" y="529406"/>
            <a:ext cx="569200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Customer - Institutional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5134EC-B380-714B-BCD3-A3DA23FD3214}"/>
              </a:ext>
            </a:extLst>
          </p:cNvPr>
          <p:cNvSpPr/>
          <p:nvPr/>
        </p:nvSpPr>
        <p:spPr>
          <a:xfrm flipH="1">
            <a:off x="843482" y="499407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5280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Project\Group Automation\Logo\TATA.gif">
            <a:extLst>
              <a:ext uri="{FF2B5EF4-FFF2-40B4-BE49-F238E27FC236}">
                <a16:creationId xmlns:a16="http://schemas.microsoft.com/office/drawing/2014/main" id="{E21A03C3-A7D3-BB4E-A09D-BD9D29290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24" y="3183216"/>
            <a:ext cx="1371600" cy="95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CC5076-8866-A54D-9B7F-E190E3FC5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283" y="3445672"/>
            <a:ext cx="1371600" cy="4328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736B87-FEAF-0040-8A17-EDDE75EB74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3479" r="16639"/>
          <a:stretch/>
        </p:blipFill>
        <p:spPr>
          <a:xfrm>
            <a:off x="10251763" y="3182034"/>
            <a:ext cx="645292" cy="9601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19D5E2F-A54B-DF40-A5B5-24C235E7E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9"/>
          <a:stretch/>
        </p:blipFill>
        <p:spPr>
          <a:xfrm>
            <a:off x="3369260" y="3329652"/>
            <a:ext cx="1371600" cy="6648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4811CB-9CE4-5C45-8773-49988564F6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586" b="21413"/>
          <a:stretch/>
        </p:blipFill>
        <p:spPr>
          <a:xfrm>
            <a:off x="7790919" y="3291762"/>
            <a:ext cx="1371600" cy="740665"/>
          </a:xfrm>
          <a:prstGeom prst="rect">
            <a:avLst/>
          </a:prstGeom>
        </p:spPr>
      </p:pic>
      <p:pic>
        <p:nvPicPr>
          <p:cNvPr id="40" name="Picture 3" descr="D:\Projects\Group Automation\Group Automation\GE.png">
            <a:extLst>
              <a:ext uri="{FF2B5EF4-FFF2-40B4-BE49-F238E27FC236}">
                <a16:creationId xmlns:a16="http://schemas.microsoft.com/office/drawing/2014/main" id="{FDAE6FCD-4557-D54E-AA93-3A005260B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97" y="4910915"/>
            <a:ext cx="896752" cy="8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B9CE9D7-88E3-B84C-87A5-0C0C705CBD1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919" y="5190896"/>
            <a:ext cx="1371600" cy="44335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A011AF9-C528-0741-8826-E7025A98A9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609" y="4910915"/>
            <a:ext cx="1371600" cy="100332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62BE0FD-F9DF-6245-AF7E-A003124B3EC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9" r="18152"/>
          <a:stretch/>
        </p:blipFill>
        <p:spPr>
          <a:xfrm>
            <a:off x="3369260" y="5017485"/>
            <a:ext cx="1371600" cy="79018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C9C3509-3653-6E4A-9F4B-3744F9ACCC1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18" y="5222609"/>
            <a:ext cx="1371600" cy="379933"/>
          </a:xfrm>
          <a:prstGeom prst="rect">
            <a:avLst/>
          </a:prstGeom>
        </p:spPr>
      </p:pic>
      <p:pic>
        <p:nvPicPr>
          <p:cNvPr id="45" name="Picture 10" descr="D:\Projects\Group Automation\Group Automation\Reliance.jpg">
            <a:extLst>
              <a:ext uri="{FF2B5EF4-FFF2-40B4-BE49-F238E27FC236}">
                <a16:creationId xmlns:a16="http://schemas.microsoft.com/office/drawing/2014/main" id="{56B13C7C-AD8E-4546-85C6-67152AB2A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6778" r="5551" b="6162"/>
          <a:stretch/>
        </p:blipFill>
        <p:spPr bwMode="auto">
          <a:xfrm>
            <a:off x="9908146" y="1594056"/>
            <a:ext cx="1371600" cy="10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E8AF105-1886-D94A-A38A-0DF42B1FED5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t="26734" r="11237" b="29183"/>
          <a:stretch/>
        </p:blipFill>
        <p:spPr>
          <a:xfrm>
            <a:off x="3271797" y="1855168"/>
            <a:ext cx="1600200" cy="48669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A87BB62-C176-F541-A135-C0AD78F96DF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919" y="1701780"/>
            <a:ext cx="1371600" cy="79347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09F3B05-DF7F-FC48-9CF7-F9624D208A0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5" y="1855168"/>
            <a:ext cx="1613916" cy="48669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9B5D578-7458-2747-ABEE-628097743A4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4" b="20318"/>
          <a:stretch/>
        </p:blipFill>
        <p:spPr>
          <a:xfrm>
            <a:off x="5531358" y="1951867"/>
            <a:ext cx="1600200" cy="2932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C47AD0D-171B-C246-A7DE-D05AD2C4F9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9BB7714-75F8-E149-AD7B-04BC705BDBB8}"/>
              </a:ext>
            </a:extLst>
          </p:cNvPr>
          <p:cNvSpPr txBox="1"/>
          <p:nvPr/>
        </p:nvSpPr>
        <p:spPr>
          <a:xfrm>
            <a:off x="871862" y="529406"/>
            <a:ext cx="569200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Customer - Industrial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66F117-8802-B14C-8468-A4A39053CAE4}"/>
              </a:ext>
            </a:extLst>
          </p:cNvPr>
          <p:cNvSpPr/>
          <p:nvPr/>
        </p:nvSpPr>
        <p:spPr>
          <a:xfrm flipH="1">
            <a:off x="843482" y="499407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2340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3CEAD53-ABE1-2D4C-8E76-F81881AA1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1000" contrast="45000"/>
                    </a14:imgEffect>
                  </a14:imgLayer>
                </a14:imgProps>
              </a:ext>
            </a:extLst>
          </a:blip>
          <a:srcRect l="9725" r="32046"/>
          <a:stretch/>
        </p:blipFill>
        <p:spPr>
          <a:xfrm>
            <a:off x="6224617" y="1"/>
            <a:ext cx="598077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390" y="2725600"/>
            <a:ext cx="2473509" cy="2308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id-ID" sz="900" b="1" dirty="0">
                <a:solidFill>
                  <a:schemeClr val="bg1"/>
                </a:solidFill>
                <a:latin typeface="Lato Regular"/>
                <a:cs typeface="Lato Regular"/>
              </a:rPr>
              <a:t>COMPANY NAME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0390" y="3113068"/>
            <a:ext cx="2473509" cy="783401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  <a:latin typeface="Lato Light"/>
                <a:cs typeface="Lato Light"/>
              </a:rPr>
              <a:t>con</a:t>
            </a:r>
          </a:p>
          <a:p>
            <a:pPr algn="ctr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  <a:latin typeface="Lato Light"/>
                <a:cs typeface="Lato Light"/>
              </a:rPr>
              <a:t>Los Angeles California</a:t>
            </a:r>
            <a:endParaRPr lang="pt-BR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8758" y="3425073"/>
            <a:ext cx="1999045" cy="890547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  <a:cs typeface="Lato Light"/>
              </a:rPr>
              <a:t>HEADQUATER  </a:t>
            </a: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chemeClr val="bg1"/>
                </a:solidFill>
                <a:latin typeface="Century Gothic" pitchFamily="34" charset="0"/>
                <a:cs typeface="Lato Light"/>
              </a:rPr>
              <a:t>Ahmedabad,</a:t>
            </a: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chemeClr val="bg1"/>
                </a:solidFill>
                <a:latin typeface="Century Gothic" pitchFamily="34" charset="0"/>
                <a:cs typeface="Lato Light"/>
              </a:rPr>
              <a:t>India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0D2AF3-283F-8149-BFF1-9713D611A000}"/>
              </a:ext>
            </a:extLst>
          </p:cNvPr>
          <p:cNvGrpSpPr/>
          <p:nvPr/>
        </p:nvGrpSpPr>
        <p:grpSpPr>
          <a:xfrm>
            <a:off x="7050272" y="1033700"/>
            <a:ext cx="4574406" cy="5077114"/>
            <a:chOff x="7575793" y="1295636"/>
            <a:chExt cx="2841976" cy="3154297"/>
          </a:xfrm>
        </p:grpSpPr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7575793" y="1295636"/>
              <a:ext cx="2841976" cy="3154297"/>
            </a:xfrm>
            <a:custGeom>
              <a:avLst/>
              <a:gdLst>
                <a:gd name="T0" fmla="*/ 9989 w 10350"/>
                <a:gd name="T1" fmla="*/ 3144 h 11498"/>
                <a:gd name="T2" fmla="*/ 9760 w 10350"/>
                <a:gd name="T3" fmla="*/ 2781 h 11498"/>
                <a:gd name="T4" fmla="*/ 8976 w 10350"/>
                <a:gd name="T5" fmla="*/ 3154 h 11498"/>
                <a:gd name="T6" fmla="*/ 8371 w 10350"/>
                <a:gd name="T7" fmla="*/ 3574 h 11498"/>
                <a:gd name="T8" fmla="*/ 8488 w 10350"/>
                <a:gd name="T9" fmla="*/ 3784 h 11498"/>
                <a:gd name="T10" fmla="*/ 8014 w 10350"/>
                <a:gd name="T11" fmla="*/ 3945 h 11498"/>
                <a:gd name="T12" fmla="*/ 7100 w 10350"/>
                <a:gd name="T13" fmla="*/ 3646 h 11498"/>
                <a:gd name="T14" fmla="*/ 6788 w 10350"/>
                <a:gd name="T15" fmla="*/ 4169 h 11498"/>
                <a:gd name="T16" fmla="*/ 6357 w 10350"/>
                <a:gd name="T17" fmla="*/ 4141 h 11498"/>
                <a:gd name="T18" fmla="*/ 5789 w 10350"/>
                <a:gd name="T19" fmla="*/ 3847 h 11498"/>
                <a:gd name="T20" fmla="*/ 5153 w 10350"/>
                <a:gd name="T21" fmla="*/ 3716 h 11498"/>
                <a:gd name="T22" fmla="*/ 4392 w 10350"/>
                <a:gd name="T23" fmla="*/ 3331 h 11498"/>
                <a:gd name="T24" fmla="*/ 4346 w 10350"/>
                <a:gd name="T25" fmla="*/ 2516 h 11498"/>
                <a:gd name="T26" fmla="*/ 3926 w 10350"/>
                <a:gd name="T27" fmla="*/ 2286 h 11498"/>
                <a:gd name="T28" fmla="*/ 4084 w 10350"/>
                <a:gd name="T29" fmla="*/ 1855 h 11498"/>
                <a:gd name="T30" fmla="*/ 4017 w 10350"/>
                <a:gd name="T31" fmla="*/ 1310 h 11498"/>
                <a:gd name="T32" fmla="*/ 4379 w 10350"/>
                <a:gd name="T33" fmla="*/ 967 h 11498"/>
                <a:gd name="T34" fmla="*/ 3513 w 10350"/>
                <a:gd name="T35" fmla="*/ 628 h 11498"/>
                <a:gd name="T36" fmla="*/ 3076 w 10350"/>
                <a:gd name="T37" fmla="*/ 299 h 11498"/>
                <a:gd name="T38" fmla="*/ 2272 w 10350"/>
                <a:gd name="T39" fmla="*/ 66 h 11498"/>
                <a:gd name="T40" fmla="*/ 1849 w 10350"/>
                <a:gd name="T41" fmla="*/ 458 h 11498"/>
                <a:gd name="T42" fmla="*/ 2164 w 10350"/>
                <a:gd name="T43" fmla="*/ 950 h 11498"/>
                <a:gd name="T44" fmla="*/ 2453 w 10350"/>
                <a:gd name="T45" fmla="*/ 1702 h 11498"/>
                <a:gd name="T46" fmla="*/ 2416 w 10350"/>
                <a:gd name="T47" fmla="*/ 2105 h 11498"/>
                <a:gd name="T48" fmla="*/ 1629 w 10350"/>
                <a:gd name="T49" fmla="*/ 3264 h 11498"/>
                <a:gd name="T50" fmla="*/ 522 w 10350"/>
                <a:gd name="T51" fmla="*/ 3871 h 11498"/>
                <a:gd name="T52" fmla="*/ 951 w 10350"/>
                <a:gd name="T53" fmla="*/ 4611 h 11498"/>
                <a:gd name="T54" fmla="*/ 178 w 10350"/>
                <a:gd name="T55" fmla="*/ 4950 h 11498"/>
                <a:gd name="T56" fmla="*/ 234 w 10350"/>
                <a:gd name="T57" fmla="*/ 5427 h 11498"/>
                <a:gd name="T58" fmla="*/ 515 w 10350"/>
                <a:gd name="T59" fmla="*/ 5674 h 11498"/>
                <a:gd name="T60" fmla="*/ 407 w 10350"/>
                <a:gd name="T61" fmla="*/ 5918 h 11498"/>
                <a:gd name="T62" fmla="*/ 1282 w 10350"/>
                <a:gd name="T63" fmla="*/ 6291 h 11498"/>
                <a:gd name="T64" fmla="*/ 1525 w 10350"/>
                <a:gd name="T65" fmla="*/ 7101 h 11498"/>
                <a:gd name="T66" fmla="*/ 2056 w 10350"/>
                <a:gd name="T67" fmla="*/ 8952 h 11498"/>
                <a:gd name="T68" fmla="*/ 2791 w 10350"/>
                <a:gd name="T69" fmla="*/ 10942 h 11498"/>
                <a:gd name="T70" fmla="*/ 3804 w 10350"/>
                <a:gd name="T71" fmla="*/ 11079 h 11498"/>
                <a:gd name="T72" fmla="*/ 4219 w 10350"/>
                <a:gd name="T73" fmla="*/ 10620 h 11498"/>
                <a:gd name="T74" fmla="*/ 4239 w 10350"/>
                <a:gd name="T75" fmla="*/ 9876 h 11498"/>
                <a:gd name="T76" fmla="*/ 4389 w 10350"/>
                <a:gd name="T77" fmla="*/ 9353 h 11498"/>
                <a:gd name="T78" fmla="*/ 4560 w 10350"/>
                <a:gd name="T79" fmla="*/ 8369 h 11498"/>
                <a:gd name="T80" fmla="*/ 5193 w 10350"/>
                <a:gd name="T81" fmla="*/ 7983 h 11498"/>
                <a:gd name="T82" fmla="*/ 5659 w 10350"/>
                <a:gd name="T83" fmla="*/ 7575 h 11498"/>
                <a:gd name="T84" fmla="*/ 6203 w 10350"/>
                <a:gd name="T85" fmla="*/ 6905 h 11498"/>
                <a:gd name="T86" fmla="*/ 6898 w 10350"/>
                <a:gd name="T87" fmla="*/ 6501 h 11498"/>
                <a:gd name="T88" fmla="*/ 7441 w 10350"/>
                <a:gd name="T89" fmla="*/ 5881 h 11498"/>
                <a:gd name="T90" fmla="*/ 7443 w 10350"/>
                <a:gd name="T91" fmla="*/ 5410 h 11498"/>
                <a:gd name="T92" fmla="*/ 7230 w 10350"/>
                <a:gd name="T93" fmla="*/ 4934 h 11498"/>
                <a:gd name="T94" fmla="*/ 7479 w 10350"/>
                <a:gd name="T95" fmla="*/ 4642 h 11498"/>
                <a:gd name="T96" fmla="*/ 7202 w 10350"/>
                <a:gd name="T97" fmla="*/ 4414 h 11498"/>
                <a:gd name="T98" fmla="*/ 7370 w 10350"/>
                <a:gd name="T99" fmla="*/ 4315 h 11498"/>
                <a:gd name="T100" fmla="*/ 7743 w 10350"/>
                <a:gd name="T101" fmla="*/ 4587 h 11498"/>
                <a:gd name="T102" fmla="*/ 8667 w 10350"/>
                <a:gd name="T103" fmla="*/ 4803 h 11498"/>
                <a:gd name="T104" fmla="*/ 8372 w 10350"/>
                <a:gd name="T105" fmla="*/ 5531 h 11498"/>
                <a:gd name="T106" fmla="*/ 8571 w 10350"/>
                <a:gd name="T107" fmla="*/ 5359 h 11498"/>
                <a:gd name="T108" fmla="*/ 8879 w 10350"/>
                <a:gd name="T109" fmla="*/ 5801 h 11498"/>
                <a:gd name="T110" fmla="*/ 9091 w 10350"/>
                <a:gd name="T111" fmla="*/ 5541 h 11498"/>
                <a:gd name="T112" fmla="*/ 9202 w 10350"/>
                <a:gd name="T113" fmla="*/ 5041 h 11498"/>
                <a:gd name="T114" fmla="*/ 9527 w 10350"/>
                <a:gd name="T115" fmla="*/ 4418 h 11498"/>
                <a:gd name="T116" fmla="*/ 10171 w 10350"/>
                <a:gd name="T117" fmla="*/ 3679 h 11498"/>
                <a:gd name="T118" fmla="*/ 10235 w 10350"/>
                <a:gd name="T119" fmla="*/ 3486 h 1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350" h="11498">
                  <a:moveTo>
                    <a:pt x="10263" y="3404"/>
                  </a:moveTo>
                  <a:cubicBezTo>
                    <a:pt x="10291" y="3395"/>
                    <a:pt x="10337" y="3359"/>
                    <a:pt x="10346" y="3337"/>
                  </a:cubicBezTo>
                  <a:cubicBezTo>
                    <a:pt x="10350" y="3327"/>
                    <a:pt x="10349" y="3315"/>
                    <a:pt x="10344" y="3306"/>
                  </a:cubicBezTo>
                  <a:cubicBezTo>
                    <a:pt x="10340" y="3297"/>
                    <a:pt x="10335" y="3288"/>
                    <a:pt x="10330" y="3277"/>
                  </a:cubicBezTo>
                  <a:cubicBezTo>
                    <a:pt x="10306" y="3228"/>
                    <a:pt x="10281" y="3177"/>
                    <a:pt x="10235" y="3167"/>
                  </a:cubicBezTo>
                  <a:cubicBezTo>
                    <a:pt x="10221" y="3165"/>
                    <a:pt x="10206" y="3161"/>
                    <a:pt x="10191" y="3157"/>
                  </a:cubicBezTo>
                  <a:cubicBezTo>
                    <a:pt x="10156" y="3147"/>
                    <a:pt x="10119" y="3137"/>
                    <a:pt x="10081" y="3137"/>
                  </a:cubicBezTo>
                  <a:cubicBezTo>
                    <a:pt x="10044" y="3137"/>
                    <a:pt x="10012" y="3147"/>
                    <a:pt x="9983" y="3167"/>
                  </a:cubicBezTo>
                  <a:cubicBezTo>
                    <a:pt x="9984" y="3157"/>
                    <a:pt x="9986" y="3147"/>
                    <a:pt x="9989" y="3144"/>
                  </a:cubicBezTo>
                  <a:cubicBezTo>
                    <a:pt x="10037" y="3091"/>
                    <a:pt x="10071" y="3040"/>
                    <a:pt x="10005" y="2955"/>
                  </a:cubicBezTo>
                  <a:cubicBezTo>
                    <a:pt x="9983" y="2926"/>
                    <a:pt x="9967" y="2905"/>
                    <a:pt x="9939" y="2905"/>
                  </a:cubicBezTo>
                  <a:cubicBezTo>
                    <a:pt x="9925" y="2905"/>
                    <a:pt x="9914" y="2911"/>
                    <a:pt x="9904" y="2919"/>
                  </a:cubicBezTo>
                  <a:cubicBezTo>
                    <a:pt x="9905" y="2913"/>
                    <a:pt x="9905" y="2907"/>
                    <a:pt x="9906" y="2901"/>
                  </a:cubicBezTo>
                  <a:lnTo>
                    <a:pt x="9906" y="2896"/>
                  </a:lnTo>
                  <a:cubicBezTo>
                    <a:pt x="9907" y="2876"/>
                    <a:pt x="9909" y="2848"/>
                    <a:pt x="9888" y="2833"/>
                  </a:cubicBezTo>
                  <a:lnTo>
                    <a:pt x="9874" y="2822"/>
                  </a:lnTo>
                  <a:cubicBezTo>
                    <a:pt x="9833" y="2791"/>
                    <a:pt x="9806" y="2774"/>
                    <a:pt x="9783" y="2774"/>
                  </a:cubicBezTo>
                  <a:cubicBezTo>
                    <a:pt x="9775" y="2774"/>
                    <a:pt x="9767" y="2777"/>
                    <a:pt x="9760" y="2781"/>
                  </a:cubicBezTo>
                  <a:cubicBezTo>
                    <a:pt x="9708" y="2816"/>
                    <a:pt x="9663" y="2856"/>
                    <a:pt x="9609" y="2902"/>
                  </a:cubicBezTo>
                  <a:cubicBezTo>
                    <a:pt x="9595" y="2915"/>
                    <a:pt x="9580" y="2928"/>
                    <a:pt x="9565" y="2941"/>
                  </a:cubicBezTo>
                  <a:lnTo>
                    <a:pt x="9527" y="2933"/>
                  </a:lnTo>
                  <a:cubicBezTo>
                    <a:pt x="9468" y="2920"/>
                    <a:pt x="9400" y="2905"/>
                    <a:pt x="9331" y="2893"/>
                  </a:cubicBezTo>
                  <a:cubicBezTo>
                    <a:pt x="9326" y="2892"/>
                    <a:pt x="9320" y="2891"/>
                    <a:pt x="9313" y="2891"/>
                  </a:cubicBezTo>
                  <a:cubicBezTo>
                    <a:pt x="9291" y="2891"/>
                    <a:pt x="9260" y="2898"/>
                    <a:pt x="9241" y="2917"/>
                  </a:cubicBezTo>
                  <a:cubicBezTo>
                    <a:pt x="9213" y="2943"/>
                    <a:pt x="9187" y="2972"/>
                    <a:pt x="9162" y="2999"/>
                  </a:cubicBezTo>
                  <a:cubicBezTo>
                    <a:pt x="9129" y="3035"/>
                    <a:pt x="9094" y="3073"/>
                    <a:pt x="9056" y="3106"/>
                  </a:cubicBezTo>
                  <a:cubicBezTo>
                    <a:pt x="9035" y="3125"/>
                    <a:pt x="9006" y="3139"/>
                    <a:pt x="8976" y="3154"/>
                  </a:cubicBezTo>
                  <a:cubicBezTo>
                    <a:pt x="8958" y="3163"/>
                    <a:pt x="8939" y="3173"/>
                    <a:pt x="8921" y="3184"/>
                  </a:cubicBezTo>
                  <a:cubicBezTo>
                    <a:pt x="8915" y="3187"/>
                    <a:pt x="8908" y="3191"/>
                    <a:pt x="8900" y="3195"/>
                  </a:cubicBezTo>
                  <a:cubicBezTo>
                    <a:pt x="8867" y="3213"/>
                    <a:pt x="8830" y="3233"/>
                    <a:pt x="8825" y="3269"/>
                  </a:cubicBezTo>
                  <a:cubicBezTo>
                    <a:pt x="8818" y="3325"/>
                    <a:pt x="8788" y="3351"/>
                    <a:pt x="8731" y="3382"/>
                  </a:cubicBezTo>
                  <a:cubicBezTo>
                    <a:pt x="8701" y="3398"/>
                    <a:pt x="8689" y="3433"/>
                    <a:pt x="8678" y="3463"/>
                  </a:cubicBezTo>
                  <a:cubicBezTo>
                    <a:pt x="8676" y="3472"/>
                    <a:pt x="8673" y="3480"/>
                    <a:pt x="8670" y="3488"/>
                  </a:cubicBezTo>
                  <a:cubicBezTo>
                    <a:pt x="8666" y="3496"/>
                    <a:pt x="8664" y="3506"/>
                    <a:pt x="8662" y="3517"/>
                  </a:cubicBezTo>
                  <a:cubicBezTo>
                    <a:pt x="8591" y="3532"/>
                    <a:pt x="8519" y="3546"/>
                    <a:pt x="8450" y="3559"/>
                  </a:cubicBezTo>
                  <a:lnTo>
                    <a:pt x="8371" y="3574"/>
                  </a:lnTo>
                  <a:cubicBezTo>
                    <a:pt x="8360" y="3576"/>
                    <a:pt x="8350" y="3579"/>
                    <a:pt x="8339" y="3582"/>
                  </a:cubicBezTo>
                  <a:lnTo>
                    <a:pt x="8327" y="3586"/>
                  </a:lnTo>
                  <a:cubicBezTo>
                    <a:pt x="8318" y="3589"/>
                    <a:pt x="8310" y="3596"/>
                    <a:pt x="8305" y="3605"/>
                  </a:cubicBezTo>
                  <a:cubicBezTo>
                    <a:pt x="8301" y="3614"/>
                    <a:pt x="8300" y="3624"/>
                    <a:pt x="8304" y="3633"/>
                  </a:cubicBezTo>
                  <a:cubicBezTo>
                    <a:pt x="8309" y="3644"/>
                    <a:pt x="8313" y="3655"/>
                    <a:pt x="8317" y="3667"/>
                  </a:cubicBezTo>
                  <a:cubicBezTo>
                    <a:pt x="8328" y="3697"/>
                    <a:pt x="8340" y="3729"/>
                    <a:pt x="8359" y="3757"/>
                  </a:cubicBezTo>
                  <a:cubicBezTo>
                    <a:pt x="8376" y="3783"/>
                    <a:pt x="8411" y="3784"/>
                    <a:pt x="8441" y="3784"/>
                  </a:cubicBezTo>
                  <a:cubicBezTo>
                    <a:pt x="8446" y="3784"/>
                    <a:pt x="8451" y="3784"/>
                    <a:pt x="8455" y="3784"/>
                  </a:cubicBezTo>
                  <a:cubicBezTo>
                    <a:pt x="8466" y="3785"/>
                    <a:pt x="8476" y="3785"/>
                    <a:pt x="8488" y="3784"/>
                  </a:cubicBezTo>
                  <a:cubicBezTo>
                    <a:pt x="8487" y="3795"/>
                    <a:pt x="8486" y="3806"/>
                    <a:pt x="8485" y="3817"/>
                  </a:cubicBezTo>
                  <a:cubicBezTo>
                    <a:pt x="8485" y="3823"/>
                    <a:pt x="8484" y="3830"/>
                    <a:pt x="8483" y="3838"/>
                  </a:cubicBezTo>
                  <a:cubicBezTo>
                    <a:pt x="8480" y="3862"/>
                    <a:pt x="8476" y="3890"/>
                    <a:pt x="8491" y="3914"/>
                  </a:cubicBezTo>
                  <a:cubicBezTo>
                    <a:pt x="8498" y="3925"/>
                    <a:pt x="8500" y="3932"/>
                    <a:pt x="8501" y="3936"/>
                  </a:cubicBezTo>
                  <a:cubicBezTo>
                    <a:pt x="8497" y="3937"/>
                    <a:pt x="8490" y="3939"/>
                    <a:pt x="8477" y="3940"/>
                  </a:cubicBezTo>
                  <a:cubicBezTo>
                    <a:pt x="8454" y="3941"/>
                    <a:pt x="8430" y="3940"/>
                    <a:pt x="8406" y="3939"/>
                  </a:cubicBezTo>
                  <a:cubicBezTo>
                    <a:pt x="8390" y="3939"/>
                    <a:pt x="8375" y="3938"/>
                    <a:pt x="8359" y="3938"/>
                  </a:cubicBezTo>
                  <a:cubicBezTo>
                    <a:pt x="8328" y="3938"/>
                    <a:pt x="8288" y="3940"/>
                    <a:pt x="8251" y="3956"/>
                  </a:cubicBezTo>
                  <a:cubicBezTo>
                    <a:pt x="8171" y="3989"/>
                    <a:pt x="8111" y="3986"/>
                    <a:pt x="8014" y="3945"/>
                  </a:cubicBezTo>
                  <a:cubicBezTo>
                    <a:pt x="8003" y="3940"/>
                    <a:pt x="7989" y="3937"/>
                    <a:pt x="7974" y="3937"/>
                  </a:cubicBezTo>
                  <a:cubicBezTo>
                    <a:pt x="7950" y="3937"/>
                    <a:pt x="7916" y="3944"/>
                    <a:pt x="7895" y="3964"/>
                  </a:cubicBezTo>
                  <a:cubicBezTo>
                    <a:pt x="7836" y="4018"/>
                    <a:pt x="7786" y="4042"/>
                    <a:pt x="7734" y="4042"/>
                  </a:cubicBezTo>
                  <a:cubicBezTo>
                    <a:pt x="7700" y="4042"/>
                    <a:pt x="7663" y="4032"/>
                    <a:pt x="7621" y="4012"/>
                  </a:cubicBezTo>
                  <a:cubicBezTo>
                    <a:pt x="7594" y="3999"/>
                    <a:pt x="7556" y="3995"/>
                    <a:pt x="7513" y="4001"/>
                  </a:cubicBezTo>
                  <a:cubicBezTo>
                    <a:pt x="7471" y="4007"/>
                    <a:pt x="7408" y="3950"/>
                    <a:pt x="7407" y="3917"/>
                  </a:cubicBezTo>
                  <a:cubicBezTo>
                    <a:pt x="7405" y="3819"/>
                    <a:pt x="7403" y="3720"/>
                    <a:pt x="7400" y="3622"/>
                  </a:cubicBezTo>
                  <a:cubicBezTo>
                    <a:pt x="7398" y="3539"/>
                    <a:pt x="7355" y="3503"/>
                    <a:pt x="7265" y="3511"/>
                  </a:cubicBezTo>
                  <a:cubicBezTo>
                    <a:pt x="7165" y="3519"/>
                    <a:pt x="7129" y="3588"/>
                    <a:pt x="7100" y="3646"/>
                  </a:cubicBezTo>
                  <a:cubicBezTo>
                    <a:pt x="7094" y="3656"/>
                    <a:pt x="7089" y="3667"/>
                    <a:pt x="7083" y="3677"/>
                  </a:cubicBezTo>
                  <a:cubicBezTo>
                    <a:pt x="7022" y="3780"/>
                    <a:pt x="7041" y="3966"/>
                    <a:pt x="7122" y="4053"/>
                  </a:cubicBezTo>
                  <a:cubicBezTo>
                    <a:pt x="7124" y="4056"/>
                    <a:pt x="7127" y="4065"/>
                    <a:pt x="7128" y="4067"/>
                  </a:cubicBezTo>
                  <a:cubicBezTo>
                    <a:pt x="7124" y="4075"/>
                    <a:pt x="7120" y="4082"/>
                    <a:pt x="7116" y="4090"/>
                  </a:cubicBezTo>
                  <a:cubicBezTo>
                    <a:pt x="7096" y="4125"/>
                    <a:pt x="7076" y="4162"/>
                    <a:pt x="7049" y="4179"/>
                  </a:cubicBezTo>
                  <a:cubicBezTo>
                    <a:pt x="7022" y="4195"/>
                    <a:pt x="6980" y="4197"/>
                    <a:pt x="6946" y="4197"/>
                  </a:cubicBezTo>
                  <a:cubicBezTo>
                    <a:pt x="6936" y="4197"/>
                    <a:pt x="6926" y="4197"/>
                    <a:pt x="6917" y="4197"/>
                  </a:cubicBezTo>
                  <a:cubicBezTo>
                    <a:pt x="6890" y="4196"/>
                    <a:pt x="6861" y="4188"/>
                    <a:pt x="6831" y="4180"/>
                  </a:cubicBezTo>
                  <a:cubicBezTo>
                    <a:pt x="6817" y="4176"/>
                    <a:pt x="6802" y="4172"/>
                    <a:pt x="6788" y="4169"/>
                  </a:cubicBezTo>
                  <a:cubicBezTo>
                    <a:pt x="6782" y="4167"/>
                    <a:pt x="6775" y="4165"/>
                    <a:pt x="6768" y="4163"/>
                  </a:cubicBezTo>
                  <a:cubicBezTo>
                    <a:pt x="6752" y="4159"/>
                    <a:pt x="6733" y="4153"/>
                    <a:pt x="6713" y="4153"/>
                  </a:cubicBezTo>
                  <a:lnTo>
                    <a:pt x="6703" y="4153"/>
                  </a:lnTo>
                  <a:cubicBezTo>
                    <a:pt x="6685" y="4153"/>
                    <a:pt x="6667" y="4154"/>
                    <a:pt x="6648" y="4155"/>
                  </a:cubicBezTo>
                  <a:cubicBezTo>
                    <a:pt x="6625" y="4156"/>
                    <a:pt x="6603" y="4158"/>
                    <a:pt x="6580" y="4156"/>
                  </a:cubicBezTo>
                  <a:cubicBezTo>
                    <a:pt x="6557" y="4155"/>
                    <a:pt x="6533" y="4151"/>
                    <a:pt x="6509" y="4148"/>
                  </a:cubicBezTo>
                  <a:cubicBezTo>
                    <a:pt x="6474" y="4143"/>
                    <a:pt x="6434" y="4136"/>
                    <a:pt x="6394" y="4138"/>
                  </a:cubicBezTo>
                  <a:cubicBezTo>
                    <a:pt x="6388" y="4139"/>
                    <a:pt x="6382" y="4139"/>
                    <a:pt x="6375" y="4140"/>
                  </a:cubicBezTo>
                  <a:cubicBezTo>
                    <a:pt x="6368" y="4140"/>
                    <a:pt x="6362" y="4141"/>
                    <a:pt x="6357" y="4141"/>
                  </a:cubicBezTo>
                  <a:cubicBezTo>
                    <a:pt x="6348" y="4141"/>
                    <a:pt x="6347" y="4141"/>
                    <a:pt x="6342" y="4123"/>
                  </a:cubicBezTo>
                  <a:cubicBezTo>
                    <a:pt x="6333" y="4091"/>
                    <a:pt x="6282" y="4067"/>
                    <a:pt x="6252" y="4067"/>
                  </a:cubicBezTo>
                  <a:cubicBezTo>
                    <a:pt x="6244" y="4067"/>
                    <a:pt x="6237" y="4068"/>
                    <a:pt x="6230" y="4071"/>
                  </a:cubicBezTo>
                  <a:cubicBezTo>
                    <a:pt x="6211" y="4080"/>
                    <a:pt x="6192" y="4085"/>
                    <a:pt x="6173" y="4085"/>
                  </a:cubicBezTo>
                  <a:cubicBezTo>
                    <a:pt x="6117" y="4085"/>
                    <a:pt x="6067" y="4047"/>
                    <a:pt x="6022" y="4013"/>
                  </a:cubicBezTo>
                  <a:cubicBezTo>
                    <a:pt x="6012" y="4006"/>
                    <a:pt x="6003" y="3999"/>
                    <a:pt x="5994" y="3993"/>
                  </a:cubicBezTo>
                  <a:cubicBezTo>
                    <a:pt x="5980" y="3983"/>
                    <a:pt x="5967" y="3966"/>
                    <a:pt x="5953" y="3948"/>
                  </a:cubicBezTo>
                  <a:cubicBezTo>
                    <a:pt x="5924" y="3910"/>
                    <a:pt x="5888" y="3863"/>
                    <a:pt x="5821" y="3853"/>
                  </a:cubicBezTo>
                  <a:cubicBezTo>
                    <a:pt x="5810" y="3852"/>
                    <a:pt x="5800" y="3849"/>
                    <a:pt x="5789" y="3847"/>
                  </a:cubicBezTo>
                  <a:cubicBezTo>
                    <a:pt x="5767" y="3842"/>
                    <a:pt x="5744" y="3838"/>
                    <a:pt x="5719" y="3838"/>
                  </a:cubicBezTo>
                  <a:cubicBezTo>
                    <a:pt x="5686" y="3838"/>
                    <a:pt x="5652" y="3841"/>
                    <a:pt x="5620" y="3844"/>
                  </a:cubicBezTo>
                  <a:cubicBezTo>
                    <a:pt x="5589" y="3847"/>
                    <a:pt x="5556" y="3850"/>
                    <a:pt x="5527" y="3850"/>
                  </a:cubicBezTo>
                  <a:cubicBezTo>
                    <a:pt x="5495" y="3850"/>
                    <a:pt x="5470" y="3847"/>
                    <a:pt x="5448" y="3839"/>
                  </a:cubicBezTo>
                  <a:cubicBezTo>
                    <a:pt x="5421" y="3830"/>
                    <a:pt x="5392" y="3828"/>
                    <a:pt x="5364" y="3826"/>
                  </a:cubicBezTo>
                  <a:cubicBezTo>
                    <a:pt x="5298" y="3822"/>
                    <a:pt x="5260" y="3817"/>
                    <a:pt x="5241" y="3761"/>
                  </a:cubicBezTo>
                  <a:cubicBezTo>
                    <a:pt x="5233" y="3738"/>
                    <a:pt x="5211" y="3735"/>
                    <a:pt x="5200" y="3733"/>
                  </a:cubicBezTo>
                  <a:cubicBezTo>
                    <a:pt x="5200" y="3733"/>
                    <a:pt x="5196" y="3732"/>
                    <a:pt x="5196" y="3732"/>
                  </a:cubicBezTo>
                  <a:cubicBezTo>
                    <a:pt x="5182" y="3727"/>
                    <a:pt x="5167" y="3722"/>
                    <a:pt x="5153" y="3716"/>
                  </a:cubicBezTo>
                  <a:cubicBezTo>
                    <a:pt x="5126" y="3706"/>
                    <a:pt x="5099" y="3696"/>
                    <a:pt x="5071" y="3687"/>
                  </a:cubicBezTo>
                  <a:cubicBezTo>
                    <a:pt x="5050" y="3680"/>
                    <a:pt x="5028" y="3674"/>
                    <a:pt x="5006" y="3668"/>
                  </a:cubicBezTo>
                  <a:cubicBezTo>
                    <a:pt x="4994" y="3665"/>
                    <a:pt x="4982" y="3662"/>
                    <a:pt x="4971" y="3659"/>
                  </a:cubicBezTo>
                  <a:cubicBezTo>
                    <a:pt x="4961" y="3656"/>
                    <a:pt x="4950" y="3654"/>
                    <a:pt x="4940" y="3651"/>
                  </a:cubicBezTo>
                  <a:cubicBezTo>
                    <a:pt x="4920" y="3647"/>
                    <a:pt x="4901" y="3643"/>
                    <a:pt x="4890" y="3635"/>
                  </a:cubicBezTo>
                  <a:cubicBezTo>
                    <a:pt x="4837" y="3600"/>
                    <a:pt x="4783" y="3562"/>
                    <a:pt x="4736" y="3528"/>
                  </a:cubicBezTo>
                  <a:cubicBezTo>
                    <a:pt x="4675" y="3485"/>
                    <a:pt x="4612" y="3440"/>
                    <a:pt x="4548" y="3398"/>
                  </a:cubicBezTo>
                  <a:cubicBezTo>
                    <a:pt x="4515" y="3376"/>
                    <a:pt x="4477" y="3363"/>
                    <a:pt x="4442" y="3350"/>
                  </a:cubicBezTo>
                  <a:cubicBezTo>
                    <a:pt x="4425" y="3344"/>
                    <a:pt x="4408" y="3338"/>
                    <a:pt x="4392" y="3331"/>
                  </a:cubicBezTo>
                  <a:cubicBezTo>
                    <a:pt x="4369" y="3321"/>
                    <a:pt x="4367" y="3315"/>
                    <a:pt x="4367" y="3314"/>
                  </a:cubicBezTo>
                  <a:cubicBezTo>
                    <a:pt x="4367" y="3314"/>
                    <a:pt x="4365" y="3305"/>
                    <a:pt x="4385" y="3281"/>
                  </a:cubicBezTo>
                  <a:cubicBezTo>
                    <a:pt x="4405" y="3258"/>
                    <a:pt x="4438" y="3210"/>
                    <a:pt x="4447" y="3158"/>
                  </a:cubicBezTo>
                  <a:cubicBezTo>
                    <a:pt x="4469" y="3032"/>
                    <a:pt x="4497" y="2923"/>
                    <a:pt x="4612" y="2860"/>
                  </a:cubicBezTo>
                  <a:cubicBezTo>
                    <a:pt x="4623" y="2854"/>
                    <a:pt x="4657" y="2836"/>
                    <a:pt x="4662" y="2801"/>
                  </a:cubicBezTo>
                  <a:cubicBezTo>
                    <a:pt x="4667" y="2768"/>
                    <a:pt x="4644" y="2740"/>
                    <a:pt x="4623" y="2720"/>
                  </a:cubicBezTo>
                  <a:cubicBezTo>
                    <a:pt x="4590" y="2687"/>
                    <a:pt x="4549" y="2669"/>
                    <a:pt x="4510" y="2652"/>
                  </a:cubicBezTo>
                  <a:cubicBezTo>
                    <a:pt x="4455" y="2629"/>
                    <a:pt x="4407" y="2608"/>
                    <a:pt x="4390" y="2550"/>
                  </a:cubicBezTo>
                  <a:cubicBezTo>
                    <a:pt x="4383" y="2525"/>
                    <a:pt x="4355" y="2518"/>
                    <a:pt x="4346" y="2516"/>
                  </a:cubicBezTo>
                  <a:cubicBezTo>
                    <a:pt x="4337" y="2514"/>
                    <a:pt x="4324" y="2500"/>
                    <a:pt x="4313" y="2487"/>
                  </a:cubicBezTo>
                  <a:cubicBezTo>
                    <a:pt x="4291" y="2463"/>
                    <a:pt x="4265" y="2434"/>
                    <a:pt x="4223" y="2434"/>
                  </a:cubicBezTo>
                  <a:cubicBezTo>
                    <a:pt x="4206" y="2434"/>
                    <a:pt x="4189" y="2439"/>
                    <a:pt x="4171" y="2450"/>
                  </a:cubicBezTo>
                  <a:cubicBezTo>
                    <a:pt x="4170" y="2449"/>
                    <a:pt x="4169" y="2448"/>
                    <a:pt x="4168" y="2448"/>
                  </a:cubicBezTo>
                  <a:lnTo>
                    <a:pt x="4158" y="2435"/>
                  </a:lnTo>
                  <a:cubicBezTo>
                    <a:pt x="4140" y="2414"/>
                    <a:pt x="4121" y="2392"/>
                    <a:pt x="4107" y="2369"/>
                  </a:cubicBezTo>
                  <a:cubicBezTo>
                    <a:pt x="4079" y="2322"/>
                    <a:pt x="4046" y="2268"/>
                    <a:pt x="3988" y="2268"/>
                  </a:cubicBezTo>
                  <a:cubicBezTo>
                    <a:pt x="3968" y="2268"/>
                    <a:pt x="3948" y="2274"/>
                    <a:pt x="3927" y="2288"/>
                  </a:cubicBezTo>
                  <a:cubicBezTo>
                    <a:pt x="3927" y="2287"/>
                    <a:pt x="3926" y="2286"/>
                    <a:pt x="3926" y="2286"/>
                  </a:cubicBezTo>
                  <a:cubicBezTo>
                    <a:pt x="3960" y="2180"/>
                    <a:pt x="3921" y="2094"/>
                    <a:pt x="3883" y="2011"/>
                  </a:cubicBezTo>
                  <a:cubicBezTo>
                    <a:pt x="3865" y="1971"/>
                    <a:pt x="3847" y="1933"/>
                    <a:pt x="3839" y="1894"/>
                  </a:cubicBezTo>
                  <a:cubicBezTo>
                    <a:pt x="3828" y="1845"/>
                    <a:pt x="3831" y="1836"/>
                    <a:pt x="3850" y="1830"/>
                  </a:cubicBezTo>
                  <a:lnTo>
                    <a:pt x="3934" y="1924"/>
                  </a:lnTo>
                  <a:cubicBezTo>
                    <a:pt x="3941" y="1931"/>
                    <a:pt x="3949" y="1935"/>
                    <a:pt x="3961" y="1936"/>
                  </a:cubicBezTo>
                  <a:cubicBezTo>
                    <a:pt x="3970" y="1936"/>
                    <a:pt x="3978" y="1933"/>
                    <a:pt x="3984" y="1927"/>
                  </a:cubicBezTo>
                  <a:cubicBezTo>
                    <a:pt x="3992" y="1920"/>
                    <a:pt x="3999" y="1913"/>
                    <a:pt x="4007" y="1906"/>
                  </a:cubicBezTo>
                  <a:cubicBezTo>
                    <a:pt x="4022" y="1891"/>
                    <a:pt x="4037" y="1877"/>
                    <a:pt x="4054" y="1866"/>
                  </a:cubicBezTo>
                  <a:cubicBezTo>
                    <a:pt x="4061" y="1861"/>
                    <a:pt x="4072" y="1858"/>
                    <a:pt x="4084" y="1855"/>
                  </a:cubicBezTo>
                  <a:cubicBezTo>
                    <a:pt x="4095" y="1852"/>
                    <a:pt x="4105" y="1849"/>
                    <a:pt x="4115" y="1845"/>
                  </a:cubicBezTo>
                  <a:lnTo>
                    <a:pt x="4125" y="1841"/>
                  </a:lnTo>
                  <a:cubicBezTo>
                    <a:pt x="4145" y="1833"/>
                    <a:pt x="4170" y="1824"/>
                    <a:pt x="4186" y="1803"/>
                  </a:cubicBezTo>
                  <a:cubicBezTo>
                    <a:pt x="4209" y="1775"/>
                    <a:pt x="4190" y="1725"/>
                    <a:pt x="4174" y="1707"/>
                  </a:cubicBezTo>
                  <a:cubicBezTo>
                    <a:pt x="4154" y="1685"/>
                    <a:pt x="4140" y="1655"/>
                    <a:pt x="4126" y="1623"/>
                  </a:cubicBezTo>
                  <a:cubicBezTo>
                    <a:pt x="4100" y="1566"/>
                    <a:pt x="4071" y="1502"/>
                    <a:pt x="3994" y="1470"/>
                  </a:cubicBezTo>
                  <a:cubicBezTo>
                    <a:pt x="3992" y="1466"/>
                    <a:pt x="3988" y="1456"/>
                    <a:pt x="3985" y="1449"/>
                  </a:cubicBezTo>
                  <a:cubicBezTo>
                    <a:pt x="4004" y="1440"/>
                    <a:pt x="4018" y="1427"/>
                    <a:pt x="4026" y="1411"/>
                  </a:cubicBezTo>
                  <a:cubicBezTo>
                    <a:pt x="4044" y="1376"/>
                    <a:pt x="4029" y="1340"/>
                    <a:pt x="4017" y="1310"/>
                  </a:cubicBezTo>
                  <a:cubicBezTo>
                    <a:pt x="4015" y="1305"/>
                    <a:pt x="4012" y="1299"/>
                    <a:pt x="4010" y="1293"/>
                  </a:cubicBezTo>
                  <a:cubicBezTo>
                    <a:pt x="4008" y="1286"/>
                    <a:pt x="4006" y="1278"/>
                    <a:pt x="4005" y="1269"/>
                  </a:cubicBezTo>
                  <a:cubicBezTo>
                    <a:pt x="4012" y="1268"/>
                    <a:pt x="4016" y="1267"/>
                    <a:pt x="4027" y="1268"/>
                  </a:cubicBezTo>
                  <a:cubicBezTo>
                    <a:pt x="4057" y="1272"/>
                    <a:pt x="4079" y="1275"/>
                    <a:pt x="4097" y="1275"/>
                  </a:cubicBezTo>
                  <a:cubicBezTo>
                    <a:pt x="4178" y="1275"/>
                    <a:pt x="4181" y="1216"/>
                    <a:pt x="4185" y="1127"/>
                  </a:cubicBezTo>
                  <a:cubicBezTo>
                    <a:pt x="4186" y="1111"/>
                    <a:pt x="4190" y="1100"/>
                    <a:pt x="4192" y="1096"/>
                  </a:cubicBezTo>
                  <a:cubicBezTo>
                    <a:pt x="4223" y="1077"/>
                    <a:pt x="4258" y="1059"/>
                    <a:pt x="4290" y="1042"/>
                  </a:cubicBezTo>
                  <a:cubicBezTo>
                    <a:pt x="4309" y="1032"/>
                    <a:pt x="4328" y="1023"/>
                    <a:pt x="4347" y="1013"/>
                  </a:cubicBezTo>
                  <a:cubicBezTo>
                    <a:pt x="4366" y="1002"/>
                    <a:pt x="4376" y="982"/>
                    <a:pt x="4379" y="967"/>
                  </a:cubicBezTo>
                  <a:cubicBezTo>
                    <a:pt x="4395" y="886"/>
                    <a:pt x="4411" y="807"/>
                    <a:pt x="4426" y="725"/>
                  </a:cubicBezTo>
                  <a:cubicBezTo>
                    <a:pt x="4441" y="647"/>
                    <a:pt x="4407" y="591"/>
                    <a:pt x="4333" y="569"/>
                  </a:cubicBezTo>
                  <a:cubicBezTo>
                    <a:pt x="4308" y="562"/>
                    <a:pt x="4283" y="554"/>
                    <a:pt x="4258" y="546"/>
                  </a:cubicBezTo>
                  <a:cubicBezTo>
                    <a:pt x="4215" y="532"/>
                    <a:pt x="4170" y="518"/>
                    <a:pt x="4125" y="506"/>
                  </a:cubicBezTo>
                  <a:cubicBezTo>
                    <a:pt x="4090" y="498"/>
                    <a:pt x="4053" y="498"/>
                    <a:pt x="4019" y="508"/>
                  </a:cubicBezTo>
                  <a:cubicBezTo>
                    <a:pt x="3949" y="527"/>
                    <a:pt x="3879" y="548"/>
                    <a:pt x="3810" y="568"/>
                  </a:cubicBezTo>
                  <a:cubicBezTo>
                    <a:pt x="3737" y="590"/>
                    <a:pt x="3665" y="611"/>
                    <a:pt x="3592" y="632"/>
                  </a:cubicBezTo>
                  <a:cubicBezTo>
                    <a:pt x="3570" y="638"/>
                    <a:pt x="3547" y="640"/>
                    <a:pt x="3522" y="642"/>
                  </a:cubicBezTo>
                  <a:cubicBezTo>
                    <a:pt x="3520" y="637"/>
                    <a:pt x="3517" y="632"/>
                    <a:pt x="3513" y="628"/>
                  </a:cubicBezTo>
                  <a:cubicBezTo>
                    <a:pt x="3507" y="622"/>
                    <a:pt x="3501" y="615"/>
                    <a:pt x="3495" y="608"/>
                  </a:cubicBezTo>
                  <a:cubicBezTo>
                    <a:pt x="3479" y="590"/>
                    <a:pt x="3462" y="571"/>
                    <a:pt x="3440" y="557"/>
                  </a:cubicBezTo>
                  <a:cubicBezTo>
                    <a:pt x="3423" y="546"/>
                    <a:pt x="3404" y="542"/>
                    <a:pt x="3388" y="538"/>
                  </a:cubicBezTo>
                  <a:cubicBezTo>
                    <a:pt x="3377" y="536"/>
                    <a:pt x="3366" y="534"/>
                    <a:pt x="3360" y="530"/>
                  </a:cubicBezTo>
                  <a:cubicBezTo>
                    <a:pt x="3341" y="517"/>
                    <a:pt x="3324" y="501"/>
                    <a:pt x="3306" y="484"/>
                  </a:cubicBezTo>
                  <a:cubicBezTo>
                    <a:pt x="3295" y="473"/>
                    <a:pt x="3284" y="463"/>
                    <a:pt x="3273" y="454"/>
                  </a:cubicBezTo>
                  <a:lnTo>
                    <a:pt x="3260" y="442"/>
                  </a:lnTo>
                  <a:cubicBezTo>
                    <a:pt x="3217" y="405"/>
                    <a:pt x="3172" y="367"/>
                    <a:pt x="3127" y="331"/>
                  </a:cubicBezTo>
                  <a:cubicBezTo>
                    <a:pt x="3111" y="319"/>
                    <a:pt x="3093" y="309"/>
                    <a:pt x="3076" y="299"/>
                  </a:cubicBezTo>
                  <a:cubicBezTo>
                    <a:pt x="3054" y="286"/>
                    <a:pt x="3026" y="270"/>
                    <a:pt x="3021" y="257"/>
                  </a:cubicBezTo>
                  <a:cubicBezTo>
                    <a:pt x="2999" y="197"/>
                    <a:pt x="2948" y="168"/>
                    <a:pt x="2907" y="145"/>
                  </a:cubicBezTo>
                  <a:cubicBezTo>
                    <a:pt x="2866" y="121"/>
                    <a:pt x="2833" y="103"/>
                    <a:pt x="2826" y="61"/>
                  </a:cubicBezTo>
                  <a:cubicBezTo>
                    <a:pt x="2823" y="44"/>
                    <a:pt x="2809" y="32"/>
                    <a:pt x="2790" y="29"/>
                  </a:cubicBezTo>
                  <a:cubicBezTo>
                    <a:pt x="2770" y="27"/>
                    <a:pt x="2749" y="23"/>
                    <a:pt x="2730" y="19"/>
                  </a:cubicBezTo>
                  <a:cubicBezTo>
                    <a:pt x="2678" y="8"/>
                    <a:pt x="2621" y="0"/>
                    <a:pt x="2580" y="9"/>
                  </a:cubicBezTo>
                  <a:cubicBezTo>
                    <a:pt x="2545" y="17"/>
                    <a:pt x="2512" y="29"/>
                    <a:pt x="2479" y="42"/>
                  </a:cubicBezTo>
                  <a:cubicBezTo>
                    <a:pt x="2431" y="60"/>
                    <a:pt x="2385" y="77"/>
                    <a:pt x="2337" y="77"/>
                  </a:cubicBezTo>
                  <a:cubicBezTo>
                    <a:pt x="2315" y="77"/>
                    <a:pt x="2293" y="73"/>
                    <a:pt x="2272" y="66"/>
                  </a:cubicBezTo>
                  <a:cubicBezTo>
                    <a:pt x="2256" y="60"/>
                    <a:pt x="2238" y="67"/>
                    <a:pt x="2229" y="81"/>
                  </a:cubicBezTo>
                  <a:cubicBezTo>
                    <a:pt x="2222" y="94"/>
                    <a:pt x="2223" y="109"/>
                    <a:pt x="2232" y="120"/>
                  </a:cubicBezTo>
                  <a:cubicBezTo>
                    <a:pt x="2209" y="119"/>
                    <a:pt x="2187" y="119"/>
                    <a:pt x="2166" y="119"/>
                  </a:cubicBezTo>
                  <a:lnTo>
                    <a:pt x="2157" y="119"/>
                  </a:lnTo>
                  <a:cubicBezTo>
                    <a:pt x="2120" y="120"/>
                    <a:pt x="2078" y="121"/>
                    <a:pt x="2045" y="144"/>
                  </a:cubicBezTo>
                  <a:cubicBezTo>
                    <a:pt x="2003" y="174"/>
                    <a:pt x="1967" y="212"/>
                    <a:pt x="1932" y="248"/>
                  </a:cubicBezTo>
                  <a:lnTo>
                    <a:pt x="1907" y="274"/>
                  </a:lnTo>
                  <a:cubicBezTo>
                    <a:pt x="1885" y="297"/>
                    <a:pt x="1860" y="322"/>
                    <a:pt x="1847" y="355"/>
                  </a:cubicBezTo>
                  <a:cubicBezTo>
                    <a:pt x="1831" y="397"/>
                    <a:pt x="1832" y="432"/>
                    <a:pt x="1849" y="458"/>
                  </a:cubicBezTo>
                  <a:cubicBezTo>
                    <a:pt x="1870" y="487"/>
                    <a:pt x="1906" y="500"/>
                    <a:pt x="1960" y="496"/>
                  </a:cubicBezTo>
                  <a:cubicBezTo>
                    <a:pt x="1964" y="495"/>
                    <a:pt x="1968" y="495"/>
                    <a:pt x="1973" y="495"/>
                  </a:cubicBezTo>
                  <a:cubicBezTo>
                    <a:pt x="2003" y="495"/>
                    <a:pt x="2027" y="501"/>
                    <a:pt x="2033" y="503"/>
                  </a:cubicBezTo>
                  <a:cubicBezTo>
                    <a:pt x="2076" y="608"/>
                    <a:pt x="2165" y="624"/>
                    <a:pt x="2241" y="633"/>
                  </a:cubicBezTo>
                  <a:cubicBezTo>
                    <a:pt x="2225" y="658"/>
                    <a:pt x="2221" y="682"/>
                    <a:pt x="2227" y="705"/>
                  </a:cubicBezTo>
                  <a:cubicBezTo>
                    <a:pt x="2235" y="734"/>
                    <a:pt x="2260" y="756"/>
                    <a:pt x="2302" y="773"/>
                  </a:cubicBezTo>
                  <a:cubicBezTo>
                    <a:pt x="2322" y="781"/>
                    <a:pt x="2331" y="789"/>
                    <a:pt x="2332" y="795"/>
                  </a:cubicBezTo>
                  <a:cubicBezTo>
                    <a:pt x="2333" y="800"/>
                    <a:pt x="2329" y="813"/>
                    <a:pt x="2314" y="830"/>
                  </a:cubicBezTo>
                  <a:cubicBezTo>
                    <a:pt x="2275" y="870"/>
                    <a:pt x="2223" y="921"/>
                    <a:pt x="2164" y="950"/>
                  </a:cubicBezTo>
                  <a:cubicBezTo>
                    <a:pt x="2079" y="992"/>
                    <a:pt x="2084" y="1053"/>
                    <a:pt x="2096" y="1112"/>
                  </a:cubicBezTo>
                  <a:lnTo>
                    <a:pt x="2103" y="1143"/>
                  </a:lnTo>
                  <a:cubicBezTo>
                    <a:pt x="2113" y="1191"/>
                    <a:pt x="2124" y="1241"/>
                    <a:pt x="2128" y="1289"/>
                  </a:cubicBezTo>
                  <a:cubicBezTo>
                    <a:pt x="2130" y="1316"/>
                    <a:pt x="2129" y="1345"/>
                    <a:pt x="2128" y="1373"/>
                  </a:cubicBezTo>
                  <a:cubicBezTo>
                    <a:pt x="2127" y="1407"/>
                    <a:pt x="2126" y="1442"/>
                    <a:pt x="2130" y="1477"/>
                  </a:cubicBezTo>
                  <a:cubicBezTo>
                    <a:pt x="2135" y="1514"/>
                    <a:pt x="2162" y="1565"/>
                    <a:pt x="2200" y="1585"/>
                  </a:cubicBezTo>
                  <a:cubicBezTo>
                    <a:pt x="2249" y="1611"/>
                    <a:pt x="2300" y="1632"/>
                    <a:pt x="2350" y="1653"/>
                  </a:cubicBezTo>
                  <a:cubicBezTo>
                    <a:pt x="2380" y="1666"/>
                    <a:pt x="2410" y="1678"/>
                    <a:pt x="2439" y="1692"/>
                  </a:cubicBezTo>
                  <a:cubicBezTo>
                    <a:pt x="2443" y="1694"/>
                    <a:pt x="2449" y="1699"/>
                    <a:pt x="2453" y="1702"/>
                  </a:cubicBezTo>
                  <a:cubicBezTo>
                    <a:pt x="2449" y="1750"/>
                    <a:pt x="2459" y="1786"/>
                    <a:pt x="2482" y="1812"/>
                  </a:cubicBezTo>
                  <a:cubicBezTo>
                    <a:pt x="2513" y="1847"/>
                    <a:pt x="2562" y="1851"/>
                    <a:pt x="2596" y="1851"/>
                  </a:cubicBezTo>
                  <a:cubicBezTo>
                    <a:pt x="2606" y="1851"/>
                    <a:pt x="2616" y="1851"/>
                    <a:pt x="2627" y="1850"/>
                  </a:cubicBezTo>
                  <a:cubicBezTo>
                    <a:pt x="2631" y="1850"/>
                    <a:pt x="2636" y="1849"/>
                    <a:pt x="2641" y="1849"/>
                  </a:cubicBezTo>
                  <a:cubicBezTo>
                    <a:pt x="2671" y="1849"/>
                    <a:pt x="2683" y="1857"/>
                    <a:pt x="2686" y="1861"/>
                  </a:cubicBezTo>
                  <a:cubicBezTo>
                    <a:pt x="2691" y="1866"/>
                    <a:pt x="2693" y="1876"/>
                    <a:pt x="2691" y="1889"/>
                  </a:cubicBezTo>
                  <a:cubicBezTo>
                    <a:pt x="2684" y="1957"/>
                    <a:pt x="2665" y="1962"/>
                    <a:pt x="2640" y="1962"/>
                  </a:cubicBezTo>
                  <a:cubicBezTo>
                    <a:pt x="2634" y="1962"/>
                    <a:pt x="2627" y="1961"/>
                    <a:pt x="2620" y="1960"/>
                  </a:cubicBezTo>
                  <a:cubicBezTo>
                    <a:pt x="2529" y="1948"/>
                    <a:pt x="2419" y="2029"/>
                    <a:pt x="2416" y="2105"/>
                  </a:cubicBezTo>
                  <a:lnTo>
                    <a:pt x="2415" y="2133"/>
                  </a:lnTo>
                  <a:cubicBezTo>
                    <a:pt x="2413" y="2206"/>
                    <a:pt x="2410" y="2281"/>
                    <a:pt x="2393" y="2349"/>
                  </a:cubicBezTo>
                  <a:cubicBezTo>
                    <a:pt x="2385" y="2378"/>
                    <a:pt x="2354" y="2418"/>
                    <a:pt x="2325" y="2435"/>
                  </a:cubicBezTo>
                  <a:cubicBezTo>
                    <a:pt x="2232" y="2490"/>
                    <a:pt x="2184" y="2565"/>
                    <a:pt x="2183" y="2657"/>
                  </a:cubicBezTo>
                  <a:cubicBezTo>
                    <a:pt x="2182" y="2713"/>
                    <a:pt x="2157" y="2726"/>
                    <a:pt x="2105" y="2732"/>
                  </a:cubicBezTo>
                  <a:cubicBezTo>
                    <a:pt x="2006" y="2744"/>
                    <a:pt x="1974" y="2804"/>
                    <a:pt x="1957" y="2891"/>
                  </a:cubicBezTo>
                  <a:cubicBezTo>
                    <a:pt x="1939" y="2978"/>
                    <a:pt x="1914" y="3038"/>
                    <a:pt x="1881" y="3073"/>
                  </a:cubicBezTo>
                  <a:cubicBezTo>
                    <a:pt x="1838" y="3117"/>
                    <a:pt x="1784" y="3155"/>
                    <a:pt x="1731" y="3191"/>
                  </a:cubicBezTo>
                  <a:cubicBezTo>
                    <a:pt x="1697" y="3214"/>
                    <a:pt x="1662" y="3238"/>
                    <a:pt x="1629" y="3264"/>
                  </a:cubicBezTo>
                  <a:cubicBezTo>
                    <a:pt x="1598" y="3289"/>
                    <a:pt x="1570" y="3317"/>
                    <a:pt x="1542" y="3344"/>
                  </a:cubicBezTo>
                  <a:cubicBezTo>
                    <a:pt x="1517" y="3369"/>
                    <a:pt x="1490" y="3395"/>
                    <a:pt x="1463" y="3417"/>
                  </a:cubicBezTo>
                  <a:cubicBezTo>
                    <a:pt x="1414" y="3457"/>
                    <a:pt x="1373" y="3482"/>
                    <a:pt x="1335" y="3495"/>
                  </a:cubicBezTo>
                  <a:cubicBezTo>
                    <a:pt x="1262" y="3521"/>
                    <a:pt x="1181" y="3535"/>
                    <a:pt x="1112" y="3547"/>
                  </a:cubicBezTo>
                  <a:cubicBezTo>
                    <a:pt x="1093" y="3550"/>
                    <a:pt x="1068" y="3542"/>
                    <a:pt x="1063" y="3538"/>
                  </a:cubicBezTo>
                  <a:cubicBezTo>
                    <a:pt x="1016" y="3489"/>
                    <a:pt x="975" y="3467"/>
                    <a:pt x="935" y="3467"/>
                  </a:cubicBezTo>
                  <a:cubicBezTo>
                    <a:pt x="886" y="3467"/>
                    <a:pt x="845" y="3499"/>
                    <a:pt x="807" y="3568"/>
                  </a:cubicBezTo>
                  <a:cubicBezTo>
                    <a:pt x="767" y="3641"/>
                    <a:pt x="716" y="3712"/>
                    <a:pt x="616" y="3741"/>
                  </a:cubicBezTo>
                  <a:cubicBezTo>
                    <a:pt x="567" y="3755"/>
                    <a:pt x="523" y="3824"/>
                    <a:pt x="522" y="3871"/>
                  </a:cubicBezTo>
                  <a:cubicBezTo>
                    <a:pt x="521" y="3915"/>
                    <a:pt x="555" y="3953"/>
                    <a:pt x="585" y="3987"/>
                  </a:cubicBezTo>
                  <a:lnTo>
                    <a:pt x="594" y="3998"/>
                  </a:lnTo>
                  <a:cubicBezTo>
                    <a:pt x="610" y="4016"/>
                    <a:pt x="632" y="4022"/>
                    <a:pt x="652" y="4027"/>
                  </a:cubicBezTo>
                  <a:cubicBezTo>
                    <a:pt x="658" y="4028"/>
                    <a:pt x="663" y="4030"/>
                    <a:pt x="668" y="4031"/>
                  </a:cubicBezTo>
                  <a:cubicBezTo>
                    <a:pt x="735" y="4057"/>
                    <a:pt x="760" y="4109"/>
                    <a:pt x="745" y="4192"/>
                  </a:cubicBezTo>
                  <a:cubicBezTo>
                    <a:pt x="733" y="4251"/>
                    <a:pt x="757" y="4316"/>
                    <a:pt x="782" y="4373"/>
                  </a:cubicBezTo>
                  <a:cubicBezTo>
                    <a:pt x="794" y="4400"/>
                    <a:pt x="815" y="4421"/>
                    <a:pt x="835" y="4441"/>
                  </a:cubicBezTo>
                  <a:cubicBezTo>
                    <a:pt x="847" y="4453"/>
                    <a:pt x="859" y="4465"/>
                    <a:pt x="867" y="4478"/>
                  </a:cubicBezTo>
                  <a:cubicBezTo>
                    <a:pt x="896" y="4522"/>
                    <a:pt x="924" y="4566"/>
                    <a:pt x="951" y="4611"/>
                  </a:cubicBezTo>
                  <a:cubicBezTo>
                    <a:pt x="987" y="4669"/>
                    <a:pt x="1024" y="4728"/>
                    <a:pt x="1063" y="4785"/>
                  </a:cubicBezTo>
                  <a:cubicBezTo>
                    <a:pt x="1099" y="4838"/>
                    <a:pt x="1098" y="4876"/>
                    <a:pt x="1060" y="4921"/>
                  </a:cubicBezTo>
                  <a:cubicBezTo>
                    <a:pt x="1028" y="4960"/>
                    <a:pt x="996" y="4962"/>
                    <a:pt x="950" y="4931"/>
                  </a:cubicBezTo>
                  <a:cubicBezTo>
                    <a:pt x="917" y="4908"/>
                    <a:pt x="882" y="4897"/>
                    <a:pt x="844" y="4897"/>
                  </a:cubicBezTo>
                  <a:cubicBezTo>
                    <a:pt x="806" y="4897"/>
                    <a:pt x="768" y="4909"/>
                    <a:pt x="733" y="4922"/>
                  </a:cubicBezTo>
                  <a:cubicBezTo>
                    <a:pt x="686" y="4939"/>
                    <a:pt x="624" y="4944"/>
                    <a:pt x="554" y="4938"/>
                  </a:cubicBezTo>
                  <a:cubicBezTo>
                    <a:pt x="508" y="4933"/>
                    <a:pt x="461" y="4923"/>
                    <a:pt x="415" y="4913"/>
                  </a:cubicBezTo>
                  <a:cubicBezTo>
                    <a:pt x="375" y="4905"/>
                    <a:pt x="334" y="4896"/>
                    <a:pt x="292" y="4891"/>
                  </a:cubicBezTo>
                  <a:cubicBezTo>
                    <a:pt x="257" y="4886"/>
                    <a:pt x="190" y="4910"/>
                    <a:pt x="178" y="4950"/>
                  </a:cubicBezTo>
                  <a:cubicBezTo>
                    <a:pt x="169" y="4981"/>
                    <a:pt x="152" y="4987"/>
                    <a:pt x="112" y="4997"/>
                  </a:cubicBezTo>
                  <a:cubicBezTo>
                    <a:pt x="106" y="4998"/>
                    <a:pt x="100" y="5000"/>
                    <a:pt x="94" y="5002"/>
                  </a:cubicBezTo>
                  <a:cubicBezTo>
                    <a:pt x="82" y="5005"/>
                    <a:pt x="69" y="5009"/>
                    <a:pt x="57" y="5014"/>
                  </a:cubicBezTo>
                  <a:cubicBezTo>
                    <a:pt x="30" y="5024"/>
                    <a:pt x="10" y="5047"/>
                    <a:pt x="5" y="5076"/>
                  </a:cubicBezTo>
                  <a:cubicBezTo>
                    <a:pt x="0" y="5104"/>
                    <a:pt x="10" y="5132"/>
                    <a:pt x="32" y="5151"/>
                  </a:cubicBezTo>
                  <a:lnTo>
                    <a:pt x="42" y="5160"/>
                  </a:lnTo>
                  <a:cubicBezTo>
                    <a:pt x="42" y="5165"/>
                    <a:pt x="42" y="5171"/>
                    <a:pt x="41" y="5177"/>
                  </a:cubicBezTo>
                  <a:cubicBezTo>
                    <a:pt x="39" y="5211"/>
                    <a:pt x="36" y="5249"/>
                    <a:pt x="61" y="5273"/>
                  </a:cubicBezTo>
                  <a:cubicBezTo>
                    <a:pt x="116" y="5328"/>
                    <a:pt x="175" y="5378"/>
                    <a:pt x="234" y="5427"/>
                  </a:cubicBezTo>
                  <a:cubicBezTo>
                    <a:pt x="264" y="5453"/>
                    <a:pt x="295" y="5479"/>
                    <a:pt x="325" y="5506"/>
                  </a:cubicBezTo>
                  <a:cubicBezTo>
                    <a:pt x="381" y="5555"/>
                    <a:pt x="428" y="5576"/>
                    <a:pt x="480" y="5576"/>
                  </a:cubicBezTo>
                  <a:cubicBezTo>
                    <a:pt x="517" y="5576"/>
                    <a:pt x="557" y="5565"/>
                    <a:pt x="609" y="5540"/>
                  </a:cubicBezTo>
                  <a:cubicBezTo>
                    <a:pt x="646" y="5522"/>
                    <a:pt x="685" y="5508"/>
                    <a:pt x="732" y="5491"/>
                  </a:cubicBezTo>
                  <a:cubicBezTo>
                    <a:pt x="747" y="5486"/>
                    <a:pt x="765" y="5492"/>
                    <a:pt x="775" y="5504"/>
                  </a:cubicBezTo>
                  <a:cubicBezTo>
                    <a:pt x="781" y="5513"/>
                    <a:pt x="783" y="5523"/>
                    <a:pt x="780" y="5533"/>
                  </a:cubicBezTo>
                  <a:cubicBezTo>
                    <a:pt x="767" y="5578"/>
                    <a:pt x="735" y="5605"/>
                    <a:pt x="669" y="5623"/>
                  </a:cubicBezTo>
                  <a:cubicBezTo>
                    <a:pt x="644" y="5631"/>
                    <a:pt x="620" y="5639"/>
                    <a:pt x="598" y="5647"/>
                  </a:cubicBezTo>
                  <a:cubicBezTo>
                    <a:pt x="569" y="5658"/>
                    <a:pt x="542" y="5668"/>
                    <a:pt x="515" y="5674"/>
                  </a:cubicBezTo>
                  <a:cubicBezTo>
                    <a:pt x="486" y="5681"/>
                    <a:pt x="453" y="5681"/>
                    <a:pt x="421" y="5682"/>
                  </a:cubicBezTo>
                  <a:lnTo>
                    <a:pt x="396" y="5682"/>
                  </a:lnTo>
                  <a:lnTo>
                    <a:pt x="381" y="5682"/>
                  </a:lnTo>
                  <a:cubicBezTo>
                    <a:pt x="349" y="5682"/>
                    <a:pt x="321" y="5699"/>
                    <a:pt x="305" y="5727"/>
                  </a:cubicBezTo>
                  <a:cubicBezTo>
                    <a:pt x="289" y="5756"/>
                    <a:pt x="290" y="5789"/>
                    <a:pt x="308" y="5817"/>
                  </a:cubicBezTo>
                  <a:cubicBezTo>
                    <a:pt x="312" y="5823"/>
                    <a:pt x="316" y="5830"/>
                    <a:pt x="321" y="5836"/>
                  </a:cubicBezTo>
                  <a:cubicBezTo>
                    <a:pt x="347" y="5866"/>
                    <a:pt x="376" y="5891"/>
                    <a:pt x="404" y="5916"/>
                  </a:cubicBezTo>
                  <a:lnTo>
                    <a:pt x="416" y="5902"/>
                  </a:lnTo>
                  <a:lnTo>
                    <a:pt x="407" y="5918"/>
                  </a:lnTo>
                  <a:cubicBezTo>
                    <a:pt x="419" y="5929"/>
                    <a:pt x="432" y="5940"/>
                    <a:pt x="444" y="5951"/>
                  </a:cubicBezTo>
                  <a:cubicBezTo>
                    <a:pt x="455" y="5961"/>
                    <a:pt x="467" y="5971"/>
                    <a:pt x="480" y="5981"/>
                  </a:cubicBezTo>
                  <a:cubicBezTo>
                    <a:pt x="505" y="6001"/>
                    <a:pt x="528" y="6019"/>
                    <a:pt x="537" y="6039"/>
                  </a:cubicBezTo>
                  <a:cubicBezTo>
                    <a:pt x="604" y="6196"/>
                    <a:pt x="736" y="6272"/>
                    <a:pt x="864" y="6346"/>
                  </a:cubicBezTo>
                  <a:lnTo>
                    <a:pt x="885" y="6359"/>
                  </a:lnTo>
                  <a:cubicBezTo>
                    <a:pt x="956" y="6400"/>
                    <a:pt x="1020" y="6399"/>
                    <a:pt x="1104" y="6355"/>
                  </a:cubicBezTo>
                  <a:cubicBezTo>
                    <a:pt x="1135" y="6339"/>
                    <a:pt x="1170" y="6328"/>
                    <a:pt x="1206" y="6317"/>
                  </a:cubicBezTo>
                  <a:cubicBezTo>
                    <a:pt x="1228" y="6310"/>
                    <a:pt x="1251" y="6303"/>
                    <a:pt x="1272" y="6294"/>
                  </a:cubicBezTo>
                  <a:lnTo>
                    <a:pt x="1282" y="6291"/>
                  </a:lnTo>
                  <a:cubicBezTo>
                    <a:pt x="1309" y="6281"/>
                    <a:pt x="1339" y="6269"/>
                    <a:pt x="1360" y="6245"/>
                  </a:cubicBezTo>
                  <a:cubicBezTo>
                    <a:pt x="1436" y="6154"/>
                    <a:pt x="1505" y="6051"/>
                    <a:pt x="1495" y="5913"/>
                  </a:cubicBezTo>
                  <a:cubicBezTo>
                    <a:pt x="1492" y="5882"/>
                    <a:pt x="1497" y="5860"/>
                    <a:pt x="1510" y="5845"/>
                  </a:cubicBezTo>
                  <a:cubicBezTo>
                    <a:pt x="1520" y="5834"/>
                    <a:pt x="1535" y="5826"/>
                    <a:pt x="1555" y="5821"/>
                  </a:cubicBezTo>
                  <a:cubicBezTo>
                    <a:pt x="1535" y="5943"/>
                    <a:pt x="1548" y="6062"/>
                    <a:pt x="1597" y="6221"/>
                  </a:cubicBezTo>
                  <a:cubicBezTo>
                    <a:pt x="1636" y="6347"/>
                    <a:pt x="1628" y="6460"/>
                    <a:pt x="1572" y="6566"/>
                  </a:cubicBezTo>
                  <a:cubicBezTo>
                    <a:pt x="1532" y="6640"/>
                    <a:pt x="1520" y="6741"/>
                    <a:pt x="1532" y="6882"/>
                  </a:cubicBezTo>
                  <a:cubicBezTo>
                    <a:pt x="1534" y="6902"/>
                    <a:pt x="1537" y="6922"/>
                    <a:pt x="1540" y="6942"/>
                  </a:cubicBezTo>
                  <a:cubicBezTo>
                    <a:pt x="1549" y="7000"/>
                    <a:pt x="1556" y="7051"/>
                    <a:pt x="1525" y="7101"/>
                  </a:cubicBezTo>
                  <a:cubicBezTo>
                    <a:pt x="1506" y="7132"/>
                    <a:pt x="1508" y="7177"/>
                    <a:pt x="1516" y="7205"/>
                  </a:cubicBezTo>
                  <a:cubicBezTo>
                    <a:pt x="1523" y="7234"/>
                    <a:pt x="1530" y="7263"/>
                    <a:pt x="1537" y="7292"/>
                  </a:cubicBezTo>
                  <a:cubicBezTo>
                    <a:pt x="1557" y="7376"/>
                    <a:pt x="1577" y="7462"/>
                    <a:pt x="1619" y="7536"/>
                  </a:cubicBezTo>
                  <a:cubicBezTo>
                    <a:pt x="1684" y="7650"/>
                    <a:pt x="1677" y="7765"/>
                    <a:pt x="1669" y="7887"/>
                  </a:cubicBezTo>
                  <a:lnTo>
                    <a:pt x="1668" y="7892"/>
                  </a:lnTo>
                  <a:cubicBezTo>
                    <a:pt x="1667" y="7911"/>
                    <a:pt x="1666" y="7931"/>
                    <a:pt x="1665" y="7951"/>
                  </a:cubicBezTo>
                  <a:cubicBezTo>
                    <a:pt x="1660" y="8044"/>
                    <a:pt x="1659" y="8134"/>
                    <a:pt x="1693" y="8210"/>
                  </a:cubicBezTo>
                  <a:cubicBezTo>
                    <a:pt x="1759" y="8356"/>
                    <a:pt x="1832" y="8500"/>
                    <a:pt x="1904" y="8643"/>
                  </a:cubicBezTo>
                  <a:cubicBezTo>
                    <a:pt x="1954" y="8744"/>
                    <a:pt x="2007" y="8848"/>
                    <a:pt x="2056" y="8952"/>
                  </a:cubicBezTo>
                  <a:lnTo>
                    <a:pt x="2070" y="8981"/>
                  </a:lnTo>
                  <a:cubicBezTo>
                    <a:pt x="2107" y="9057"/>
                    <a:pt x="2145" y="9135"/>
                    <a:pt x="2140" y="9203"/>
                  </a:cubicBezTo>
                  <a:cubicBezTo>
                    <a:pt x="2127" y="9381"/>
                    <a:pt x="2183" y="9528"/>
                    <a:pt x="2239" y="9649"/>
                  </a:cubicBezTo>
                  <a:lnTo>
                    <a:pt x="2257" y="9689"/>
                  </a:lnTo>
                  <a:cubicBezTo>
                    <a:pt x="2306" y="9795"/>
                    <a:pt x="2357" y="9904"/>
                    <a:pt x="2431" y="9995"/>
                  </a:cubicBezTo>
                  <a:cubicBezTo>
                    <a:pt x="2500" y="10081"/>
                    <a:pt x="2553" y="10158"/>
                    <a:pt x="2583" y="10257"/>
                  </a:cubicBezTo>
                  <a:cubicBezTo>
                    <a:pt x="2613" y="10356"/>
                    <a:pt x="2647" y="10455"/>
                    <a:pt x="2681" y="10552"/>
                  </a:cubicBezTo>
                  <a:cubicBezTo>
                    <a:pt x="2706" y="10622"/>
                    <a:pt x="2731" y="10694"/>
                    <a:pt x="2754" y="10765"/>
                  </a:cubicBezTo>
                  <a:cubicBezTo>
                    <a:pt x="2774" y="10828"/>
                    <a:pt x="2787" y="10887"/>
                    <a:pt x="2791" y="10942"/>
                  </a:cubicBezTo>
                  <a:cubicBezTo>
                    <a:pt x="2802" y="11097"/>
                    <a:pt x="2855" y="11201"/>
                    <a:pt x="2965" y="11279"/>
                  </a:cubicBezTo>
                  <a:cubicBezTo>
                    <a:pt x="2998" y="11303"/>
                    <a:pt x="3027" y="11336"/>
                    <a:pt x="3052" y="11376"/>
                  </a:cubicBezTo>
                  <a:cubicBezTo>
                    <a:pt x="3102" y="11458"/>
                    <a:pt x="3162" y="11498"/>
                    <a:pt x="3236" y="11498"/>
                  </a:cubicBezTo>
                  <a:cubicBezTo>
                    <a:pt x="3262" y="11498"/>
                    <a:pt x="3289" y="11492"/>
                    <a:pt x="3318" y="11482"/>
                  </a:cubicBezTo>
                  <a:cubicBezTo>
                    <a:pt x="3451" y="11435"/>
                    <a:pt x="3500" y="11327"/>
                    <a:pt x="3532" y="11218"/>
                  </a:cubicBezTo>
                  <a:cubicBezTo>
                    <a:pt x="3570" y="11092"/>
                    <a:pt x="3576" y="11085"/>
                    <a:pt x="3672" y="11085"/>
                  </a:cubicBezTo>
                  <a:cubicBezTo>
                    <a:pt x="3687" y="11085"/>
                    <a:pt x="3703" y="11086"/>
                    <a:pt x="3720" y="11086"/>
                  </a:cubicBezTo>
                  <a:cubicBezTo>
                    <a:pt x="3725" y="11086"/>
                    <a:pt x="3730" y="11087"/>
                    <a:pt x="3736" y="11087"/>
                  </a:cubicBezTo>
                  <a:cubicBezTo>
                    <a:pt x="3764" y="11090"/>
                    <a:pt x="3788" y="11088"/>
                    <a:pt x="3804" y="11079"/>
                  </a:cubicBezTo>
                  <a:cubicBezTo>
                    <a:pt x="3826" y="11066"/>
                    <a:pt x="3896" y="11021"/>
                    <a:pt x="3882" y="10976"/>
                  </a:cubicBezTo>
                  <a:cubicBezTo>
                    <a:pt x="3852" y="10885"/>
                    <a:pt x="3874" y="10807"/>
                    <a:pt x="3956" y="10713"/>
                  </a:cubicBezTo>
                  <a:cubicBezTo>
                    <a:pt x="3969" y="10699"/>
                    <a:pt x="3971" y="10681"/>
                    <a:pt x="3973" y="10668"/>
                  </a:cubicBezTo>
                  <a:cubicBezTo>
                    <a:pt x="3974" y="10665"/>
                    <a:pt x="3974" y="10663"/>
                    <a:pt x="3975" y="10660"/>
                  </a:cubicBezTo>
                  <a:cubicBezTo>
                    <a:pt x="3980" y="10638"/>
                    <a:pt x="4043" y="10597"/>
                    <a:pt x="4091" y="10597"/>
                  </a:cubicBezTo>
                  <a:cubicBezTo>
                    <a:pt x="4100" y="10597"/>
                    <a:pt x="4104" y="10599"/>
                    <a:pt x="4105" y="10599"/>
                  </a:cubicBezTo>
                  <a:cubicBezTo>
                    <a:pt x="4125" y="10609"/>
                    <a:pt x="4147" y="10614"/>
                    <a:pt x="4169" y="10619"/>
                  </a:cubicBezTo>
                  <a:cubicBezTo>
                    <a:pt x="4176" y="10621"/>
                    <a:pt x="4183" y="10623"/>
                    <a:pt x="4190" y="10625"/>
                  </a:cubicBezTo>
                  <a:cubicBezTo>
                    <a:pt x="4200" y="10627"/>
                    <a:pt x="4210" y="10626"/>
                    <a:pt x="4219" y="10620"/>
                  </a:cubicBezTo>
                  <a:cubicBezTo>
                    <a:pt x="4227" y="10615"/>
                    <a:pt x="4233" y="10606"/>
                    <a:pt x="4235" y="10597"/>
                  </a:cubicBezTo>
                  <a:cubicBezTo>
                    <a:pt x="4236" y="10588"/>
                    <a:pt x="4238" y="10579"/>
                    <a:pt x="4240" y="10570"/>
                  </a:cubicBezTo>
                  <a:cubicBezTo>
                    <a:pt x="4245" y="10548"/>
                    <a:pt x="4250" y="10523"/>
                    <a:pt x="4250" y="10497"/>
                  </a:cubicBezTo>
                  <a:cubicBezTo>
                    <a:pt x="4250" y="10478"/>
                    <a:pt x="4245" y="10462"/>
                    <a:pt x="4240" y="10447"/>
                  </a:cubicBezTo>
                  <a:cubicBezTo>
                    <a:pt x="4237" y="10436"/>
                    <a:pt x="4234" y="10427"/>
                    <a:pt x="4234" y="10419"/>
                  </a:cubicBezTo>
                  <a:lnTo>
                    <a:pt x="4232" y="10388"/>
                  </a:lnTo>
                  <a:cubicBezTo>
                    <a:pt x="4226" y="10262"/>
                    <a:pt x="4219" y="10131"/>
                    <a:pt x="4217" y="10003"/>
                  </a:cubicBezTo>
                  <a:cubicBezTo>
                    <a:pt x="4217" y="9974"/>
                    <a:pt x="4223" y="9944"/>
                    <a:pt x="4231" y="9913"/>
                  </a:cubicBezTo>
                  <a:cubicBezTo>
                    <a:pt x="4233" y="9900"/>
                    <a:pt x="4236" y="9888"/>
                    <a:pt x="4239" y="9876"/>
                  </a:cubicBezTo>
                  <a:cubicBezTo>
                    <a:pt x="4270" y="9837"/>
                    <a:pt x="4286" y="9794"/>
                    <a:pt x="4302" y="9752"/>
                  </a:cubicBezTo>
                  <a:lnTo>
                    <a:pt x="4305" y="9744"/>
                  </a:lnTo>
                  <a:cubicBezTo>
                    <a:pt x="4307" y="9738"/>
                    <a:pt x="4312" y="9731"/>
                    <a:pt x="4317" y="9723"/>
                  </a:cubicBezTo>
                  <a:lnTo>
                    <a:pt x="4320" y="9716"/>
                  </a:lnTo>
                  <a:cubicBezTo>
                    <a:pt x="4325" y="9709"/>
                    <a:pt x="4329" y="9703"/>
                    <a:pt x="4335" y="9694"/>
                  </a:cubicBezTo>
                  <a:cubicBezTo>
                    <a:pt x="4348" y="9676"/>
                    <a:pt x="4362" y="9655"/>
                    <a:pt x="4369" y="9631"/>
                  </a:cubicBezTo>
                  <a:cubicBezTo>
                    <a:pt x="4374" y="9611"/>
                    <a:pt x="4375" y="9590"/>
                    <a:pt x="4375" y="9571"/>
                  </a:cubicBezTo>
                  <a:cubicBezTo>
                    <a:pt x="4375" y="9553"/>
                    <a:pt x="4375" y="9534"/>
                    <a:pt x="4381" y="9526"/>
                  </a:cubicBezTo>
                  <a:cubicBezTo>
                    <a:pt x="4426" y="9455"/>
                    <a:pt x="4418" y="9401"/>
                    <a:pt x="4389" y="9353"/>
                  </a:cubicBezTo>
                  <a:cubicBezTo>
                    <a:pt x="4407" y="9351"/>
                    <a:pt x="4420" y="9336"/>
                    <a:pt x="4420" y="9318"/>
                  </a:cubicBezTo>
                  <a:cubicBezTo>
                    <a:pt x="4420" y="9313"/>
                    <a:pt x="4419" y="9309"/>
                    <a:pt x="4417" y="9305"/>
                  </a:cubicBezTo>
                  <a:lnTo>
                    <a:pt x="4382" y="9121"/>
                  </a:lnTo>
                  <a:cubicBezTo>
                    <a:pt x="4378" y="9103"/>
                    <a:pt x="4372" y="9084"/>
                    <a:pt x="4366" y="9065"/>
                  </a:cubicBezTo>
                  <a:cubicBezTo>
                    <a:pt x="4360" y="9045"/>
                    <a:pt x="4347" y="9005"/>
                    <a:pt x="4350" y="8996"/>
                  </a:cubicBezTo>
                  <a:cubicBezTo>
                    <a:pt x="4404" y="8919"/>
                    <a:pt x="4383" y="8855"/>
                    <a:pt x="4364" y="8798"/>
                  </a:cubicBezTo>
                  <a:cubicBezTo>
                    <a:pt x="4362" y="8790"/>
                    <a:pt x="4359" y="8782"/>
                    <a:pt x="4357" y="8774"/>
                  </a:cubicBezTo>
                  <a:lnTo>
                    <a:pt x="4350" y="8755"/>
                  </a:lnTo>
                  <a:cubicBezTo>
                    <a:pt x="4340" y="8722"/>
                    <a:pt x="4452" y="8417"/>
                    <a:pt x="4560" y="8369"/>
                  </a:cubicBezTo>
                  <a:cubicBezTo>
                    <a:pt x="4563" y="8369"/>
                    <a:pt x="4566" y="8370"/>
                    <a:pt x="4566" y="8371"/>
                  </a:cubicBezTo>
                  <a:cubicBezTo>
                    <a:pt x="4631" y="8446"/>
                    <a:pt x="4698" y="8437"/>
                    <a:pt x="4744" y="8350"/>
                  </a:cubicBezTo>
                  <a:cubicBezTo>
                    <a:pt x="4749" y="8340"/>
                    <a:pt x="4755" y="8331"/>
                    <a:pt x="4760" y="8321"/>
                  </a:cubicBezTo>
                  <a:cubicBezTo>
                    <a:pt x="4772" y="8302"/>
                    <a:pt x="4785" y="8282"/>
                    <a:pt x="4793" y="8258"/>
                  </a:cubicBezTo>
                  <a:cubicBezTo>
                    <a:pt x="4810" y="8209"/>
                    <a:pt x="4830" y="8209"/>
                    <a:pt x="4841" y="8209"/>
                  </a:cubicBezTo>
                  <a:cubicBezTo>
                    <a:pt x="4863" y="8209"/>
                    <a:pt x="4892" y="8220"/>
                    <a:pt x="4918" y="8230"/>
                  </a:cubicBezTo>
                  <a:cubicBezTo>
                    <a:pt x="4943" y="8240"/>
                    <a:pt x="4984" y="8235"/>
                    <a:pt x="5009" y="8220"/>
                  </a:cubicBezTo>
                  <a:cubicBezTo>
                    <a:pt x="5057" y="8191"/>
                    <a:pt x="5096" y="8165"/>
                    <a:pt x="5130" y="8131"/>
                  </a:cubicBezTo>
                  <a:cubicBezTo>
                    <a:pt x="5131" y="8130"/>
                    <a:pt x="5234" y="8025"/>
                    <a:pt x="5193" y="7983"/>
                  </a:cubicBezTo>
                  <a:cubicBezTo>
                    <a:pt x="5176" y="7966"/>
                    <a:pt x="5173" y="7956"/>
                    <a:pt x="5174" y="7953"/>
                  </a:cubicBezTo>
                  <a:cubicBezTo>
                    <a:pt x="5174" y="7947"/>
                    <a:pt x="5196" y="7933"/>
                    <a:pt x="5207" y="7926"/>
                  </a:cubicBezTo>
                  <a:cubicBezTo>
                    <a:pt x="5214" y="7921"/>
                    <a:pt x="5222" y="7916"/>
                    <a:pt x="5228" y="7911"/>
                  </a:cubicBezTo>
                  <a:cubicBezTo>
                    <a:pt x="5254" y="7891"/>
                    <a:pt x="5283" y="7874"/>
                    <a:pt x="5313" y="7856"/>
                  </a:cubicBezTo>
                  <a:cubicBezTo>
                    <a:pt x="5334" y="7844"/>
                    <a:pt x="5356" y="7831"/>
                    <a:pt x="5376" y="7817"/>
                  </a:cubicBezTo>
                  <a:lnTo>
                    <a:pt x="5398" y="7803"/>
                  </a:lnTo>
                  <a:cubicBezTo>
                    <a:pt x="5447" y="7770"/>
                    <a:pt x="5499" y="7736"/>
                    <a:pt x="5546" y="7696"/>
                  </a:cubicBezTo>
                  <a:cubicBezTo>
                    <a:pt x="5569" y="7676"/>
                    <a:pt x="5588" y="7653"/>
                    <a:pt x="5607" y="7631"/>
                  </a:cubicBezTo>
                  <a:cubicBezTo>
                    <a:pt x="5624" y="7610"/>
                    <a:pt x="5640" y="7591"/>
                    <a:pt x="5659" y="7575"/>
                  </a:cubicBezTo>
                  <a:cubicBezTo>
                    <a:pt x="5731" y="7514"/>
                    <a:pt x="5804" y="7455"/>
                    <a:pt x="5876" y="7398"/>
                  </a:cubicBezTo>
                  <a:cubicBezTo>
                    <a:pt x="5914" y="7366"/>
                    <a:pt x="5953" y="7335"/>
                    <a:pt x="5992" y="7303"/>
                  </a:cubicBezTo>
                  <a:cubicBezTo>
                    <a:pt x="6003" y="7295"/>
                    <a:pt x="6010" y="7284"/>
                    <a:pt x="6017" y="7274"/>
                  </a:cubicBezTo>
                  <a:cubicBezTo>
                    <a:pt x="6018" y="7271"/>
                    <a:pt x="6020" y="7268"/>
                    <a:pt x="6022" y="7266"/>
                  </a:cubicBezTo>
                  <a:cubicBezTo>
                    <a:pt x="6039" y="7243"/>
                    <a:pt x="6057" y="7219"/>
                    <a:pt x="6074" y="7195"/>
                  </a:cubicBezTo>
                  <a:cubicBezTo>
                    <a:pt x="6117" y="7138"/>
                    <a:pt x="6161" y="7079"/>
                    <a:pt x="6206" y="7022"/>
                  </a:cubicBezTo>
                  <a:lnTo>
                    <a:pt x="6212" y="7016"/>
                  </a:lnTo>
                  <a:cubicBezTo>
                    <a:pt x="6228" y="6996"/>
                    <a:pt x="6248" y="6971"/>
                    <a:pt x="6237" y="6940"/>
                  </a:cubicBezTo>
                  <a:cubicBezTo>
                    <a:pt x="6231" y="6923"/>
                    <a:pt x="6218" y="6913"/>
                    <a:pt x="6203" y="6905"/>
                  </a:cubicBezTo>
                  <a:cubicBezTo>
                    <a:pt x="6232" y="6883"/>
                    <a:pt x="6256" y="6865"/>
                    <a:pt x="6278" y="6847"/>
                  </a:cubicBezTo>
                  <a:cubicBezTo>
                    <a:pt x="6276" y="6866"/>
                    <a:pt x="6278" y="6886"/>
                    <a:pt x="6290" y="6900"/>
                  </a:cubicBezTo>
                  <a:cubicBezTo>
                    <a:pt x="6299" y="6912"/>
                    <a:pt x="6313" y="6918"/>
                    <a:pt x="6329" y="6918"/>
                  </a:cubicBezTo>
                  <a:cubicBezTo>
                    <a:pt x="6349" y="6918"/>
                    <a:pt x="6369" y="6907"/>
                    <a:pt x="6393" y="6895"/>
                  </a:cubicBezTo>
                  <a:cubicBezTo>
                    <a:pt x="6400" y="6891"/>
                    <a:pt x="6407" y="6887"/>
                    <a:pt x="6413" y="6882"/>
                  </a:cubicBezTo>
                  <a:cubicBezTo>
                    <a:pt x="6422" y="6877"/>
                    <a:pt x="6430" y="6871"/>
                    <a:pt x="6437" y="6870"/>
                  </a:cubicBezTo>
                  <a:cubicBezTo>
                    <a:pt x="6534" y="6844"/>
                    <a:pt x="6618" y="6795"/>
                    <a:pt x="6716" y="6708"/>
                  </a:cubicBezTo>
                  <a:cubicBezTo>
                    <a:pt x="6752" y="6676"/>
                    <a:pt x="6779" y="6639"/>
                    <a:pt x="6806" y="6604"/>
                  </a:cubicBezTo>
                  <a:cubicBezTo>
                    <a:pt x="6835" y="6565"/>
                    <a:pt x="6862" y="6528"/>
                    <a:pt x="6898" y="6501"/>
                  </a:cubicBezTo>
                  <a:cubicBezTo>
                    <a:pt x="6914" y="6489"/>
                    <a:pt x="6915" y="6471"/>
                    <a:pt x="6915" y="6460"/>
                  </a:cubicBezTo>
                  <a:cubicBezTo>
                    <a:pt x="6917" y="6449"/>
                    <a:pt x="6913" y="6438"/>
                    <a:pt x="6905" y="6430"/>
                  </a:cubicBezTo>
                  <a:cubicBezTo>
                    <a:pt x="6899" y="6424"/>
                    <a:pt x="6892" y="6420"/>
                    <a:pt x="6884" y="6420"/>
                  </a:cubicBezTo>
                  <a:cubicBezTo>
                    <a:pt x="6879" y="6397"/>
                    <a:pt x="6874" y="6375"/>
                    <a:pt x="6867" y="6352"/>
                  </a:cubicBezTo>
                  <a:cubicBezTo>
                    <a:pt x="6843" y="6276"/>
                    <a:pt x="6879" y="6196"/>
                    <a:pt x="6946" y="6172"/>
                  </a:cubicBezTo>
                  <a:cubicBezTo>
                    <a:pt x="7090" y="6121"/>
                    <a:pt x="7189" y="6048"/>
                    <a:pt x="7254" y="5942"/>
                  </a:cubicBezTo>
                  <a:cubicBezTo>
                    <a:pt x="7266" y="5966"/>
                    <a:pt x="7280" y="5985"/>
                    <a:pt x="7304" y="5991"/>
                  </a:cubicBezTo>
                  <a:cubicBezTo>
                    <a:pt x="7314" y="5994"/>
                    <a:pt x="7324" y="5995"/>
                    <a:pt x="7334" y="5995"/>
                  </a:cubicBezTo>
                  <a:cubicBezTo>
                    <a:pt x="7367" y="5995"/>
                    <a:pt x="7425" y="5980"/>
                    <a:pt x="7441" y="5881"/>
                  </a:cubicBezTo>
                  <a:cubicBezTo>
                    <a:pt x="7444" y="5878"/>
                    <a:pt x="7450" y="5874"/>
                    <a:pt x="7464" y="5865"/>
                  </a:cubicBezTo>
                  <a:lnTo>
                    <a:pt x="7468" y="5863"/>
                  </a:lnTo>
                  <a:cubicBezTo>
                    <a:pt x="7519" y="5833"/>
                    <a:pt x="7551" y="5794"/>
                    <a:pt x="7562" y="5747"/>
                  </a:cubicBezTo>
                  <a:cubicBezTo>
                    <a:pt x="7574" y="5701"/>
                    <a:pt x="7564" y="5652"/>
                    <a:pt x="7533" y="5600"/>
                  </a:cubicBezTo>
                  <a:lnTo>
                    <a:pt x="7528" y="5591"/>
                  </a:lnTo>
                  <a:cubicBezTo>
                    <a:pt x="7518" y="5575"/>
                    <a:pt x="7512" y="5565"/>
                    <a:pt x="7511" y="5564"/>
                  </a:cubicBezTo>
                  <a:cubicBezTo>
                    <a:pt x="7513" y="5558"/>
                    <a:pt x="7515" y="5551"/>
                    <a:pt x="7516" y="5545"/>
                  </a:cubicBezTo>
                  <a:cubicBezTo>
                    <a:pt x="7527" y="5511"/>
                    <a:pt x="7538" y="5473"/>
                    <a:pt x="7515" y="5442"/>
                  </a:cubicBezTo>
                  <a:cubicBezTo>
                    <a:pt x="7500" y="5423"/>
                    <a:pt x="7477" y="5412"/>
                    <a:pt x="7443" y="5410"/>
                  </a:cubicBezTo>
                  <a:cubicBezTo>
                    <a:pt x="7440" y="5400"/>
                    <a:pt x="7437" y="5389"/>
                    <a:pt x="7436" y="5384"/>
                  </a:cubicBezTo>
                  <a:cubicBezTo>
                    <a:pt x="7435" y="5381"/>
                    <a:pt x="7435" y="5374"/>
                    <a:pt x="7434" y="5367"/>
                  </a:cubicBezTo>
                  <a:cubicBezTo>
                    <a:pt x="7433" y="5348"/>
                    <a:pt x="7432" y="5324"/>
                    <a:pt x="7412" y="5309"/>
                  </a:cubicBezTo>
                  <a:cubicBezTo>
                    <a:pt x="7356" y="5269"/>
                    <a:pt x="7366" y="5242"/>
                    <a:pt x="7410" y="5171"/>
                  </a:cubicBezTo>
                  <a:lnTo>
                    <a:pt x="7422" y="5153"/>
                  </a:lnTo>
                  <a:cubicBezTo>
                    <a:pt x="7443" y="5118"/>
                    <a:pt x="7449" y="5086"/>
                    <a:pt x="7439" y="5056"/>
                  </a:cubicBezTo>
                  <a:cubicBezTo>
                    <a:pt x="7429" y="5027"/>
                    <a:pt x="7404" y="5003"/>
                    <a:pt x="7365" y="4987"/>
                  </a:cubicBezTo>
                  <a:cubicBezTo>
                    <a:pt x="7348" y="4980"/>
                    <a:pt x="7330" y="4975"/>
                    <a:pt x="7312" y="4969"/>
                  </a:cubicBezTo>
                  <a:cubicBezTo>
                    <a:pt x="7280" y="4959"/>
                    <a:pt x="7250" y="4950"/>
                    <a:pt x="7230" y="4934"/>
                  </a:cubicBezTo>
                  <a:cubicBezTo>
                    <a:pt x="7217" y="4923"/>
                    <a:pt x="7200" y="4893"/>
                    <a:pt x="7193" y="4841"/>
                  </a:cubicBezTo>
                  <a:cubicBezTo>
                    <a:pt x="7192" y="4831"/>
                    <a:pt x="7194" y="4825"/>
                    <a:pt x="7195" y="4824"/>
                  </a:cubicBezTo>
                  <a:cubicBezTo>
                    <a:pt x="7197" y="4822"/>
                    <a:pt x="7206" y="4821"/>
                    <a:pt x="7218" y="4824"/>
                  </a:cubicBezTo>
                  <a:cubicBezTo>
                    <a:pt x="7253" y="4833"/>
                    <a:pt x="7291" y="4809"/>
                    <a:pt x="7298" y="4774"/>
                  </a:cubicBezTo>
                  <a:cubicBezTo>
                    <a:pt x="7305" y="4733"/>
                    <a:pt x="7326" y="4725"/>
                    <a:pt x="7388" y="4721"/>
                  </a:cubicBezTo>
                  <a:cubicBezTo>
                    <a:pt x="7410" y="4720"/>
                    <a:pt x="7429" y="4711"/>
                    <a:pt x="7447" y="4702"/>
                  </a:cubicBezTo>
                  <a:cubicBezTo>
                    <a:pt x="7452" y="4700"/>
                    <a:pt x="7457" y="4697"/>
                    <a:pt x="7463" y="4695"/>
                  </a:cubicBezTo>
                  <a:cubicBezTo>
                    <a:pt x="7473" y="4691"/>
                    <a:pt x="7481" y="4683"/>
                    <a:pt x="7484" y="4673"/>
                  </a:cubicBezTo>
                  <a:cubicBezTo>
                    <a:pt x="7487" y="4662"/>
                    <a:pt x="7485" y="4651"/>
                    <a:pt x="7479" y="4642"/>
                  </a:cubicBezTo>
                  <a:cubicBezTo>
                    <a:pt x="7475" y="4636"/>
                    <a:pt x="7471" y="4630"/>
                    <a:pt x="7467" y="4623"/>
                  </a:cubicBezTo>
                  <a:cubicBezTo>
                    <a:pt x="7456" y="4604"/>
                    <a:pt x="7444" y="4583"/>
                    <a:pt x="7424" y="4568"/>
                  </a:cubicBezTo>
                  <a:cubicBezTo>
                    <a:pt x="7407" y="4555"/>
                    <a:pt x="7386" y="4553"/>
                    <a:pt x="7369" y="4550"/>
                  </a:cubicBezTo>
                  <a:cubicBezTo>
                    <a:pt x="7361" y="4549"/>
                    <a:pt x="7353" y="4548"/>
                    <a:pt x="7347" y="4546"/>
                  </a:cubicBezTo>
                  <a:cubicBezTo>
                    <a:pt x="7325" y="4538"/>
                    <a:pt x="7303" y="4528"/>
                    <a:pt x="7287" y="4514"/>
                  </a:cubicBezTo>
                  <a:cubicBezTo>
                    <a:pt x="7265" y="4495"/>
                    <a:pt x="7244" y="4473"/>
                    <a:pt x="7221" y="4447"/>
                  </a:cubicBezTo>
                  <a:lnTo>
                    <a:pt x="7218" y="4444"/>
                  </a:lnTo>
                  <a:cubicBezTo>
                    <a:pt x="7212" y="4438"/>
                    <a:pt x="7205" y="4431"/>
                    <a:pt x="7199" y="4424"/>
                  </a:cubicBezTo>
                  <a:cubicBezTo>
                    <a:pt x="7200" y="4421"/>
                    <a:pt x="7201" y="4418"/>
                    <a:pt x="7202" y="4414"/>
                  </a:cubicBezTo>
                  <a:cubicBezTo>
                    <a:pt x="7210" y="4388"/>
                    <a:pt x="7220" y="4356"/>
                    <a:pt x="7238" y="4335"/>
                  </a:cubicBezTo>
                  <a:cubicBezTo>
                    <a:pt x="7242" y="4329"/>
                    <a:pt x="7247" y="4324"/>
                    <a:pt x="7251" y="4319"/>
                  </a:cubicBezTo>
                  <a:cubicBezTo>
                    <a:pt x="7279" y="4288"/>
                    <a:pt x="7326" y="4235"/>
                    <a:pt x="7253" y="4168"/>
                  </a:cubicBezTo>
                  <a:cubicBezTo>
                    <a:pt x="7253" y="4165"/>
                    <a:pt x="7253" y="4160"/>
                    <a:pt x="7253" y="4154"/>
                  </a:cubicBezTo>
                  <a:cubicBezTo>
                    <a:pt x="7257" y="4155"/>
                    <a:pt x="7260" y="4156"/>
                    <a:pt x="7262" y="4156"/>
                  </a:cubicBezTo>
                  <a:cubicBezTo>
                    <a:pt x="7282" y="4186"/>
                    <a:pt x="7297" y="4220"/>
                    <a:pt x="7312" y="4253"/>
                  </a:cubicBezTo>
                  <a:cubicBezTo>
                    <a:pt x="7318" y="4268"/>
                    <a:pt x="7325" y="4282"/>
                    <a:pt x="7331" y="4296"/>
                  </a:cubicBezTo>
                  <a:cubicBezTo>
                    <a:pt x="7337" y="4308"/>
                    <a:pt x="7350" y="4316"/>
                    <a:pt x="7363" y="4316"/>
                  </a:cubicBezTo>
                  <a:cubicBezTo>
                    <a:pt x="7364" y="4316"/>
                    <a:pt x="7369" y="4316"/>
                    <a:pt x="7370" y="4315"/>
                  </a:cubicBezTo>
                  <a:lnTo>
                    <a:pt x="7474" y="4295"/>
                  </a:lnTo>
                  <a:cubicBezTo>
                    <a:pt x="7480" y="4294"/>
                    <a:pt x="7485" y="4292"/>
                    <a:pt x="7489" y="4289"/>
                  </a:cubicBezTo>
                  <a:cubicBezTo>
                    <a:pt x="7489" y="4289"/>
                    <a:pt x="7490" y="4290"/>
                    <a:pt x="7490" y="4291"/>
                  </a:cubicBezTo>
                  <a:cubicBezTo>
                    <a:pt x="7529" y="4360"/>
                    <a:pt x="7574" y="4374"/>
                    <a:pt x="7605" y="4374"/>
                  </a:cubicBezTo>
                  <a:cubicBezTo>
                    <a:pt x="7639" y="4374"/>
                    <a:pt x="7673" y="4358"/>
                    <a:pt x="7705" y="4326"/>
                  </a:cubicBezTo>
                  <a:cubicBezTo>
                    <a:pt x="7712" y="4325"/>
                    <a:pt x="7720" y="4327"/>
                    <a:pt x="7724" y="4328"/>
                  </a:cubicBezTo>
                  <a:cubicBezTo>
                    <a:pt x="7727" y="4335"/>
                    <a:pt x="7731" y="4348"/>
                    <a:pt x="7732" y="4378"/>
                  </a:cubicBezTo>
                  <a:cubicBezTo>
                    <a:pt x="7732" y="4398"/>
                    <a:pt x="7729" y="4421"/>
                    <a:pt x="7726" y="4442"/>
                  </a:cubicBezTo>
                  <a:cubicBezTo>
                    <a:pt x="7720" y="4495"/>
                    <a:pt x="7713" y="4550"/>
                    <a:pt x="7743" y="4587"/>
                  </a:cubicBezTo>
                  <a:cubicBezTo>
                    <a:pt x="7773" y="4623"/>
                    <a:pt x="7824" y="4633"/>
                    <a:pt x="7873" y="4643"/>
                  </a:cubicBezTo>
                  <a:cubicBezTo>
                    <a:pt x="7897" y="4647"/>
                    <a:pt x="7923" y="4652"/>
                    <a:pt x="7943" y="4660"/>
                  </a:cubicBezTo>
                  <a:cubicBezTo>
                    <a:pt x="8028" y="4695"/>
                    <a:pt x="8105" y="4692"/>
                    <a:pt x="8192" y="4652"/>
                  </a:cubicBezTo>
                  <a:cubicBezTo>
                    <a:pt x="8233" y="4633"/>
                    <a:pt x="8269" y="4622"/>
                    <a:pt x="8291" y="4622"/>
                  </a:cubicBezTo>
                  <a:cubicBezTo>
                    <a:pt x="8299" y="4622"/>
                    <a:pt x="8302" y="4623"/>
                    <a:pt x="8303" y="4624"/>
                  </a:cubicBezTo>
                  <a:cubicBezTo>
                    <a:pt x="8367" y="4658"/>
                    <a:pt x="8428" y="4659"/>
                    <a:pt x="8486" y="4659"/>
                  </a:cubicBezTo>
                  <a:cubicBezTo>
                    <a:pt x="8507" y="4659"/>
                    <a:pt x="8529" y="4659"/>
                    <a:pt x="8551" y="4661"/>
                  </a:cubicBezTo>
                  <a:cubicBezTo>
                    <a:pt x="8599" y="4666"/>
                    <a:pt x="8651" y="4698"/>
                    <a:pt x="8697" y="4731"/>
                  </a:cubicBezTo>
                  <a:cubicBezTo>
                    <a:pt x="8693" y="4750"/>
                    <a:pt x="8680" y="4786"/>
                    <a:pt x="8667" y="4803"/>
                  </a:cubicBezTo>
                  <a:lnTo>
                    <a:pt x="8647" y="4829"/>
                  </a:lnTo>
                  <a:cubicBezTo>
                    <a:pt x="8587" y="4909"/>
                    <a:pt x="8534" y="4978"/>
                    <a:pt x="8437" y="4992"/>
                  </a:cubicBezTo>
                  <a:cubicBezTo>
                    <a:pt x="8386" y="5000"/>
                    <a:pt x="8339" y="5038"/>
                    <a:pt x="8306" y="5098"/>
                  </a:cubicBezTo>
                  <a:cubicBezTo>
                    <a:pt x="8271" y="5164"/>
                    <a:pt x="8264" y="5238"/>
                    <a:pt x="8288" y="5290"/>
                  </a:cubicBezTo>
                  <a:cubicBezTo>
                    <a:pt x="8301" y="5318"/>
                    <a:pt x="8307" y="5348"/>
                    <a:pt x="8315" y="5384"/>
                  </a:cubicBezTo>
                  <a:cubicBezTo>
                    <a:pt x="8318" y="5398"/>
                    <a:pt x="8321" y="5412"/>
                    <a:pt x="8325" y="5425"/>
                  </a:cubicBezTo>
                  <a:cubicBezTo>
                    <a:pt x="8329" y="5439"/>
                    <a:pt x="8332" y="5452"/>
                    <a:pt x="8336" y="5470"/>
                  </a:cubicBezTo>
                  <a:lnTo>
                    <a:pt x="8344" y="5504"/>
                  </a:lnTo>
                  <a:cubicBezTo>
                    <a:pt x="8347" y="5518"/>
                    <a:pt x="8358" y="5528"/>
                    <a:pt x="8372" y="5531"/>
                  </a:cubicBezTo>
                  <a:cubicBezTo>
                    <a:pt x="8373" y="5531"/>
                    <a:pt x="8377" y="5531"/>
                    <a:pt x="8378" y="5531"/>
                  </a:cubicBezTo>
                  <a:cubicBezTo>
                    <a:pt x="8390" y="5531"/>
                    <a:pt x="8401" y="5526"/>
                    <a:pt x="8407" y="5516"/>
                  </a:cubicBezTo>
                  <a:lnTo>
                    <a:pt x="8430" y="5483"/>
                  </a:lnTo>
                  <a:lnTo>
                    <a:pt x="8476" y="5522"/>
                  </a:lnTo>
                  <a:cubicBezTo>
                    <a:pt x="8485" y="5530"/>
                    <a:pt x="8497" y="5532"/>
                    <a:pt x="8509" y="5529"/>
                  </a:cubicBezTo>
                  <a:cubicBezTo>
                    <a:pt x="8521" y="5525"/>
                    <a:pt x="8530" y="5516"/>
                    <a:pt x="8533" y="5504"/>
                  </a:cubicBezTo>
                  <a:lnTo>
                    <a:pt x="8542" y="5470"/>
                  </a:lnTo>
                  <a:cubicBezTo>
                    <a:pt x="8550" y="5441"/>
                    <a:pt x="8558" y="5412"/>
                    <a:pt x="8566" y="5383"/>
                  </a:cubicBezTo>
                  <a:cubicBezTo>
                    <a:pt x="8568" y="5375"/>
                    <a:pt x="8569" y="5367"/>
                    <a:pt x="8571" y="5359"/>
                  </a:cubicBezTo>
                  <a:cubicBezTo>
                    <a:pt x="8572" y="5350"/>
                    <a:pt x="8574" y="5341"/>
                    <a:pt x="8576" y="5335"/>
                  </a:cubicBezTo>
                  <a:lnTo>
                    <a:pt x="8583" y="5318"/>
                  </a:lnTo>
                  <a:cubicBezTo>
                    <a:pt x="8591" y="5295"/>
                    <a:pt x="8600" y="5272"/>
                    <a:pt x="8613" y="5257"/>
                  </a:cubicBezTo>
                  <a:cubicBezTo>
                    <a:pt x="8626" y="5241"/>
                    <a:pt x="8648" y="5226"/>
                    <a:pt x="8674" y="5216"/>
                  </a:cubicBezTo>
                  <a:cubicBezTo>
                    <a:pt x="8677" y="5216"/>
                    <a:pt x="8681" y="5216"/>
                    <a:pt x="8685" y="5217"/>
                  </a:cubicBezTo>
                  <a:cubicBezTo>
                    <a:pt x="8703" y="5261"/>
                    <a:pt x="8718" y="5308"/>
                    <a:pt x="8730" y="5357"/>
                  </a:cubicBezTo>
                  <a:cubicBezTo>
                    <a:pt x="8745" y="5418"/>
                    <a:pt x="8760" y="5479"/>
                    <a:pt x="8774" y="5541"/>
                  </a:cubicBezTo>
                  <a:cubicBezTo>
                    <a:pt x="8790" y="5610"/>
                    <a:pt x="8806" y="5678"/>
                    <a:pt x="8824" y="5747"/>
                  </a:cubicBezTo>
                  <a:cubicBezTo>
                    <a:pt x="8831" y="5775"/>
                    <a:pt x="8858" y="5790"/>
                    <a:pt x="8879" y="5801"/>
                  </a:cubicBezTo>
                  <a:cubicBezTo>
                    <a:pt x="8889" y="5807"/>
                    <a:pt x="8901" y="5810"/>
                    <a:pt x="8910" y="5812"/>
                  </a:cubicBezTo>
                  <a:cubicBezTo>
                    <a:pt x="8913" y="5813"/>
                    <a:pt x="8920" y="5815"/>
                    <a:pt x="8919" y="5814"/>
                  </a:cubicBezTo>
                  <a:cubicBezTo>
                    <a:pt x="8942" y="5837"/>
                    <a:pt x="8965" y="5861"/>
                    <a:pt x="8994" y="5861"/>
                  </a:cubicBezTo>
                  <a:cubicBezTo>
                    <a:pt x="9043" y="5861"/>
                    <a:pt x="9054" y="5802"/>
                    <a:pt x="9057" y="5785"/>
                  </a:cubicBezTo>
                  <a:cubicBezTo>
                    <a:pt x="9058" y="5783"/>
                    <a:pt x="9062" y="5778"/>
                    <a:pt x="9064" y="5776"/>
                  </a:cubicBezTo>
                  <a:cubicBezTo>
                    <a:pt x="9071" y="5768"/>
                    <a:pt x="9079" y="5759"/>
                    <a:pt x="9084" y="5746"/>
                  </a:cubicBezTo>
                  <a:lnTo>
                    <a:pt x="9087" y="5737"/>
                  </a:lnTo>
                  <a:cubicBezTo>
                    <a:pt x="9097" y="5713"/>
                    <a:pt x="9108" y="5684"/>
                    <a:pt x="9106" y="5654"/>
                  </a:cubicBezTo>
                  <a:cubicBezTo>
                    <a:pt x="9103" y="5616"/>
                    <a:pt x="9097" y="5579"/>
                    <a:pt x="9091" y="5541"/>
                  </a:cubicBezTo>
                  <a:cubicBezTo>
                    <a:pt x="9087" y="5514"/>
                    <a:pt x="9083" y="5488"/>
                    <a:pt x="9080" y="5463"/>
                  </a:cubicBezTo>
                  <a:cubicBezTo>
                    <a:pt x="9082" y="5460"/>
                    <a:pt x="9084" y="5457"/>
                    <a:pt x="9086" y="5454"/>
                  </a:cubicBezTo>
                  <a:cubicBezTo>
                    <a:pt x="9089" y="5448"/>
                    <a:pt x="9093" y="5443"/>
                    <a:pt x="9096" y="5437"/>
                  </a:cubicBezTo>
                  <a:cubicBezTo>
                    <a:pt x="9100" y="5429"/>
                    <a:pt x="9106" y="5420"/>
                    <a:pt x="9112" y="5410"/>
                  </a:cubicBezTo>
                  <a:cubicBezTo>
                    <a:pt x="9129" y="5384"/>
                    <a:pt x="9148" y="5354"/>
                    <a:pt x="9145" y="5321"/>
                  </a:cubicBezTo>
                  <a:cubicBezTo>
                    <a:pt x="9138" y="5265"/>
                    <a:pt x="9126" y="5209"/>
                    <a:pt x="9113" y="5153"/>
                  </a:cubicBezTo>
                  <a:cubicBezTo>
                    <a:pt x="9106" y="5119"/>
                    <a:pt x="9098" y="5085"/>
                    <a:pt x="9093" y="5051"/>
                  </a:cubicBezTo>
                  <a:cubicBezTo>
                    <a:pt x="9092" y="5048"/>
                    <a:pt x="9093" y="5040"/>
                    <a:pt x="9096" y="5031"/>
                  </a:cubicBezTo>
                  <a:cubicBezTo>
                    <a:pt x="9131" y="5033"/>
                    <a:pt x="9167" y="5037"/>
                    <a:pt x="9202" y="5041"/>
                  </a:cubicBezTo>
                  <a:cubicBezTo>
                    <a:pt x="9247" y="5045"/>
                    <a:pt x="9294" y="5050"/>
                    <a:pt x="9344" y="5053"/>
                  </a:cubicBezTo>
                  <a:cubicBezTo>
                    <a:pt x="9376" y="5053"/>
                    <a:pt x="9429" y="5024"/>
                    <a:pt x="9432" y="4988"/>
                  </a:cubicBezTo>
                  <a:cubicBezTo>
                    <a:pt x="9443" y="4860"/>
                    <a:pt x="9485" y="4744"/>
                    <a:pt x="9561" y="4633"/>
                  </a:cubicBezTo>
                  <a:cubicBezTo>
                    <a:pt x="9581" y="4604"/>
                    <a:pt x="9561" y="4568"/>
                    <a:pt x="9541" y="4532"/>
                  </a:cubicBezTo>
                  <a:cubicBezTo>
                    <a:pt x="9538" y="4525"/>
                    <a:pt x="9534" y="4519"/>
                    <a:pt x="9532" y="4514"/>
                  </a:cubicBezTo>
                  <a:cubicBezTo>
                    <a:pt x="9526" y="4502"/>
                    <a:pt x="9518" y="4492"/>
                    <a:pt x="9511" y="4483"/>
                  </a:cubicBezTo>
                  <a:cubicBezTo>
                    <a:pt x="9508" y="4479"/>
                    <a:pt x="9501" y="4470"/>
                    <a:pt x="9500" y="4470"/>
                  </a:cubicBezTo>
                  <a:cubicBezTo>
                    <a:pt x="9500" y="4461"/>
                    <a:pt x="9510" y="4444"/>
                    <a:pt x="9519" y="4431"/>
                  </a:cubicBezTo>
                  <a:cubicBezTo>
                    <a:pt x="9522" y="4427"/>
                    <a:pt x="9524" y="4422"/>
                    <a:pt x="9527" y="4418"/>
                  </a:cubicBezTo>
                  <a:cubicBezTo>
                    <a:pt x="9534" y="4405"/>
                    <a:pt x="9542" y="4394"/>
                    <a:pt x="9550" y="4382"/>
                  </a:cubicBezTo>
                  <a:cubicBezTo>
                    <a:pt x="9563" y="4364"/>
                    <a:pt x="9576" y="4344"/>
                    <a:pt x="9587" y="4323"/>
                  </a:cubicBezTo>
                  <a:cubicBezTo>
                    <a:pt x="9594" y="4307"/>
                    <a:pt x="9596" y="4290"/>
                    <a:pt x="9598" y="4276"/>
                  </a:cubicBezTo>
                  <a:cubicBezTo>
                    <a:pt x="9599" y="4268"/>
                    <a:pt x="9600" y="4262"/>
                    <a:pt x="9600" y="4259"/>
                  </a:cubicBezTo>
                  <a:cubicBezTo>
                    <a:pt x="9692" y="4184"/>
                    <a:pt x="9677" y="4088"/>
                    <a:pt x="9655" y="4005"/>
                  </a:cubicBezTo>
                  <a:cubicBezTo>
                    <a:pt x="9649" y="3982"/>
                    <a:pt x="9651" y="3969"/>
                    <a:pt x="9688" y="3942"/>
                  </a:cubicBezTo>
                  <a:cubicBezTo>
                    <a:pt x="9788" y="3867"/>
                    <a:pt x="9863" y="3800"/>
                    <a:pt x="9924" y="3729"/>
                  </a:cubicBezTo>
                  <a:cubicBezTo>
                    <a:pt x="9984" y="3658"/>
                    <a:pt x="10017" y="3634"/>
                    <a:pt x="10053" y="3634"/>
                  </a:cubicBezTo>
                  <a:cubicBezTo>
                    <a:pt x="10080" y="3634"/>
                    <a:pt x="10117" y="3648"/>
                    <a:pt x="10171" y="3679"/>
                  </a:cubicBezTo>
                  <a:cubicBezTo>
                    <a:pt x="10193" y="3691"/>
                    <a:pt x="10218" y="3693"/>
                    <a:pt x="10237" y="3693"/>
                  </a:cubicBezTo>
                  <a:cubicBezTo>
                    <a:pt x="10245" y="3693"/>
                    <a:pt x="10253" y="3693"/>
                    <a:pt x="10261" y="3692"/>
                  </a:cubicBezTo>
                  <a:cubicBezTo>
                    <a:pt x="10272" y="3692"/>
                    <a:pt x="10278" y="3692"/>
                    <a:pt x="10295" y="3692"/>
                  </a:cubicBezTo>
                  <a:cubicBezTo>
                    <a:pt x="10306" y="3692"/>
                    <a:pt x="10316" y="3687"/>
                    <a:pt x="10323" y="3678"/>
                  </a:cubicBezTo>
                  <a:cubicBezTo>
                    <a:pt x="10330" y="3669"/>
                    <a:pt x="10332" y="3657"/>
                    <a:pt x="10328" y="3646"/>
                  </a:cubicBezTo>
                  <a:cubicBezTo>
                    <a:pt x="10326" y="3638"/>
                    <a:pt x="10324" y="3631"/>
                    <a:pt x="10321" y="3621"/>
                  </a:cubicBezTo>
                  <a:cubicBezTo>
                    <a:pt x="10315" y="3599"/>
                    <a:pt x="10308" y="3577"/>
                    <a:pt x="10296" y="3555"/>
                  </a:cubicBezTo>
                  <a:cubicBezTo>
                    <a:pt x="10284" y="3535"/>
                    <a:pt x="10268" y="3519"/>
                    <a:pt x="10252" y="3503"/>
                  </a:cubicBezTo>
                  <a:cubicBezTo>
                    <a:pt x="10246" y="3497"/>
                    <a:pt x="10240" y="3491"/>
                    <a:pt x="10235" y="3486"/>
                  </a:cubicBezTo>
                  <a:cubicBezTo>
                    <a:pt x="10223" y="3472"/>
                    <a:pt x="10219" y="3457"/>
                    <a:pt x="10223" y="3442"/>
                  </a:cubicBezTo>
                  <a:cubicBezTo>
                    <a:pt x="10228" y="3424"/>
                    <a:pt x="10243" y="3410"/>
                    <a:pt x="10263" y="34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prstClr val="black">
                  <a:alpha val="18000"/>
                </a:prstClr>
              </a:out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808039" y="2718942"/>
              <a:ext cx="155179" cy="155591"/>
            </a:xfrm>
            <a:custGeom>
              <a:avLst/>
              <a:gdLst>
                <a:gd name="T0" fmla="*/ 1066 w 2247"/>
                <a:gd name="T1" fmla="*/ 123 h 2251"/>
                <a:gd name="T2" fmla="*/ 447 w 2247"/>
                <a:gd name="T3" fmla="*/ 768 h 2251"/>
                <a:gd name="T4" fmla="*/ 1066 w 2247"/>
                <a:gd name="T5" fmla="*/ 123 h 2251"/>
                <a:gd name="T6" fmla="*/ 772 w 2247"/>
                <a:gd name="T7" fmla="*/ 1697 h 2251"/>
                <a:gd name="T8" fmla="*/ 444 w 2247"/>
                <a:gd name="T9" fmla="*/ 1086 h 2251"/>
                <a:gd name="T10" fmla="*/ 2247 w 2247"/>
                <a:gd name="T11" fmla="*/ 1017 h 2251"/>
                <a:gd name="T12" fmla="*/ 2058 w 2247"/>
                <a:gd name="T13" fmla="*/ 834 h 2251"/>
                <a:gd name="T14" fmla="*/ 433 w 2247"/>
                <a:gd name="T15" fmla="*/ 1044 h 2251"/>
                <a:gd name="T16" fmla="*/ 437 w 2247"/>
                <a:gd name="T17" fmla="*/ 1006 h 2251"/>
                <a:gd name="T18" fmla="*/ 1943 w 2247"/>
                <a:gd name="T19" fmla="*/ 706 h 2251"/>
                <a:gd name="T20" fmla="*/ 1793 w 2247"/>
                <a:gd name="T21" fmla="*/ 571 h 2251"/>
                <a:gd name="T22" fmla="*/ 430 w 2247"/>
                <a:gd name="T23" fmla="*/ 974 h 2251"/>
                <a:gd name="T24" fmla="*/ 432 w 2247"/>
                <a:gd name="T25" fmla="*/ 951 h 2251"/>
                <a:gd name="T26" fmla="*/ 1234 w 2247"/>
                <a:gd name="T27" fmla="*/ 551 h 2251"/>
                <a:gd name="T28" fmla="*/ 1667 w 2247"/>
                <a:gd name="T29" fmla="*/ 454 h 2251"/>
                <a:gd name="T30" fmla="*/ 1518 w 2247"/>
                <a:gd name="T31" fmla="*/ 307 h 2251"/>
                <a:gd name="T32" fmla="*/ 432 w 2247"/>
                <a:gd name="T33" fmla="*/ 900 h 2251"/>
                <a:gd name="T34" fmla="*/ 432 w 2247"/>
                <a:gd name="T35" fmla="*/ 859 h 2251"/>
                <a:gd name="T36" fmla="*/ 1285 w 2247"/>
                <a:gd name="T37" fmla="*/ 91 h 2251"/>
                <a:gd name="T38" fmla="*/ 1229 w 2247"/>
                <a:gd name="T39" fmla="*/ 22 h 2251"/>
                <a:gd name="T40" fmla="*/ 318 w 2247"/>
                <a:gd name="T41" fmla="*/ 899 h 2251"/>
                <a:gd name="T42" fmla="*/ 0 w 2247"/>
                <a:gd name="T43" fmla="*/ 1241 h 2251"/>
                <a:gd name="T44" fmla="*/ 325 w 2247"/>
                <a:gd name="T45" fmla="*/ 1124 h 2251"/>
                <a:gd name="T46" fmla="*/ 751 w 2247"/>
                <a:gd name="T47" fmla="*/ 1800 h 2251"/>
                <a:gd name="T48" fmla="*/ 2045 w 2247"/>
                <a:gd name="T49" fmla="*/ 1593 h 2251"/>
                <a:gd name="T50" fmla="*/ 1929 w 2247"/>
                <a:gd name="T51" fmla="*/ 1586 h 2251"/>
                <a:gd name="T52" fmla="*/ 772 w 2247"/>
                <a:gd name="T53" fmla="*/ 1697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7" h="2251">
                  <a:moveTo>
                    <a:pt x="1066" y="123"/>
                  </a:moveTo>
                  <a:cubicBezTo>
                    <a:pt x="1066" y="123"/>
                    <a:pt x="626" y="675"/>
                    <a:pt x="447" y="768"/>
                  </a:cubicBezTo>
                  <a:cubicBezTo>
                    <a:pt x="447" y="768"/>
                    <a:pt x="570" y="275"/>
                    <a:pt x="1066" y="123"/>
                  </a:cubicBezTo>
                  <a:close/>
                  <a:moveTo>
                    <a:pt x="772" y="1697"/>
                  </a:moveTo>
                  <a:cubicBezTo>
                    <a:pt x="421" y="1446"/>
                    <a:pt x="444" y="1086"/>
                    <a:pt x="444" y="1086"/>
                  </a:cubicBezTo>
                  <a:cubicBezTo>
                    <a:pt x="1426" y="789"/>
                    <a:pt x="2247" y="1017"/>
                    <a:pt x="2247" y="1017"/>
                  </a:cubicBezTo>
                  <a:lnTo>
                    <a:pt x="2058" y="834"/>
                  </a:lnTo>
                  <a:cubicBezTo>
                    <a:pt x="1216" y="716"/>
                    <a:pt x="433" y="1044"/>
                    <a:pt x="433" y="1044"/>
                  </a:cubicBezTo>
                  <a:lnTo>
                    <a:pt x="437" y="1006"/>
                  </a:lnTo>
                  <a:cubicBezTo>
                    <a:pt x="1415" y="616"/>
                    <a:pt x="1943" y="706"/>
                    <a:pt x="1943" y="706"/>
                  </a:cubicBezTo>
                  <a:lnTo>
                    <a:pt x="1793" y="571"/>
                  </a:lnTo>
                  <a:cubicBezTo>
                    <a:pt x="1080" y="575"/>
                    <a:pt x="430" y="974"/>
                    <a:pt x="430" y="974"/>
                  </a:cubicBezTo>
                  <a:lnTo>
                    <a:pt x="432" y="951"/>
                  </a:lnTo>
                  <a:cubicBezTo>
                    <a:pt x="558" y="868"/>
                    <a:pt x="1010" y="643"/>
                    <a:pt x="1234" y="551"/>
                  </a:cubicBezTo>
                  <a:cubicBezTo>
                    <a:pt x="1457" y="459"/>
                    <a:pt x="1667" y="454"/>
                    <a:pt x="1667" y="454"/>
                  </a:cubicBezTo>
                  <a:lnTo>
                    <a:pt x="1518" y="307"/>
                  </a:lnTo>
                  <a:cubicBezTo>
                    <a:pt x="1108" y="390"/>
                    <a:pt x="432" y="900"/>
                    <a:pt x="432" y="900"/>
                  </a:cubicBezTo>
                  <a:lnTo>
                    <a:pt x="432" y="859"/>
                  </a:lnTo>
                  <a:lnTo>
                    <a:pt x="1285" y="91"/>
                  </a:lnTo>
                  <a:lnTo>
                    <a:pt x="1229" y="22"/>
                  </a:lnTo>
                  <a:cubicBezTo>
                    <a:pt x="491" y="0"/>
                    <a:pt x="318" y="899"/>
                    <a:pt x="318" y="899"/>
                  </a:cubicBezTo>
                  <a:lnTo>
                    <a:pt x="0" y="1241"/>
                  </a:lnTo>
                  <a:cubicBezTo>
                    <a:pt x="70" y="1213"/>
                    <a:pt x="325" y="1124"/>
                    <a:pt x="325" y="1124"/>
                  </a:cubicBezTo>
                  <a:cubicBezTo>
                    <a:pt x="391" y="1538"/>
                    <a:pt x="657" y="1738"/>
                    <a:pt x="751" y="1800"/>
                  </a:cubicBezTo>
                  <a:cubicBezTo>
                    <a:pt x="1574" y="2251"/>
                    <a:pt x="2045" y="1593"/>
                    <a:pt x="2045" y="1593"/>
                  </a:cubicBezTo>
                  <a:lnTo>
                    <a:pt x="1929" y="1586"/>
                  </a:lnTo>
                  <a:cubicBezTo>
                    <a:pt x="1674" y="1873"/>
                    <a:pt x="1149" y="1965"/>
                    <a:pt x="772" y="169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4" name="Freeform 5"/>
            <p:cNvSpPr>
              <a:spLocks noEditPoints="1"/>
            </p:cNvSpPr>
            <p:nvPr/>
          </p:nvSpPr>
          <p:spPr bwMode="auto">
            <a:xfrm>
              <a:off x="8393836" y="2639397"/>
              <a:ext cx="155179" cy="155591"/>
            </a:xfrm>
            <a:custGeom>
              <a:avLst/>
              <a:gdLst>
                <a:gd name="T0" fmla="*/ 1066 w 2247"/>
                <a:gd name="T1" fmla="*/ 123 h 2251"/>
                <a:gd name="T2" fmla="*/ 447 w 2247"/>
                <a:gd name="T3" fmla="*/ 768 h 2251"/>
                <a:gd name="T4" fmla="*/ 1066 w 2247"/>
                <a:gd name="T5" fmla="*/ 123 h 2251"/>
                <a:gd name="T6" fmla="*/ 772 w 2247"/>
                <a:gd name="T7" fmla="*/ 1697 h 2251"/>
                <a:gd name="T8" fmla="*/ 444 w 2247"/>
                <a:gd name="T9" fmla="*/ 1086 h 2251"/>
                <a:gd name="T10" fmla="*/ 2247 w 2247"/>
                <a:gd name="T11" fmla="*/ 1017 h 2251"/>
                <a:gd name="T12" fmla="*/ 2058 w 2247"/>
                <a:gd name="T13" fmla="*/ 834 h 2251"/>
                <a:gd name="T14" fmla="*/ 433 w 2247"/>
                <a:gd name="T15" fmla="*/ 1044 h 2251"/>
                <a:gd name="T16" fmla="*/ 437 w 2247"/>
                <a:gd name="T17" fmla="*/ 1006 h 2251"/>
                <a:gd name="T18" fmla="*/ 1943 w 2247"/>
                <a:gd name="T19" fmla="*/ 706 h 2251"/>
                <a:gd name="T20" fmla="*/ 1793 w 2247"/>
                <a:gd name="T21" fmla="*/ 571 h 2251"/>
                <a:gd name="T22" fmla="*/ 430 w 2247"/>
                <a:gd name="T23" fmla="*/ 974 h 2251"/>
                <a:gd name="T24" fmla="*/ 432 w 2247"/>
                <a:gd name="T25" fmla="*/ 951 h 2251"/>
                <a:gd name="T26" fmla="*/ 1234 w 2247"/>
                <a:gd name="T27" fmla="*/ 551 h 2251"/>
                <a:gd name="T28" fmla="*/ 1667 w 2247"/>
                <a:gd name="T29" fmla="*/ 454 h 2251"/>
                <a:gd name="T30" fmla="*/ 1518 w 2247"/>
                <a:gd name="T31" fmla="*/ 307 h 2251"/>
                <a:gd name="T32" fmla="*/ 432 w 2247"/>
                <a:gd name="T33" fmla="*/ 900 h 2251"/>
                <a:gd name="T34" fmla="*/ 432 w 2247"/>
                <a:gd name="T35" fmla="*/ 859 h 2251"/>
                <a:gd name="T36" fmla="*/ 1285 w 2247"/>
                <a:gd name="T37" fmla="*/ 91 h 2251"/>
                <a:gd name="T38" fmla="*/ 1229 w 2247"/>
                <a:gd name="T39" fmla="*/ 22 h 2251"/>
                <a:gd name="T40" fmla="*/ 318 w 2247"/>
                <a:gd name="T41" fmla="*/ 899 h 2251"/>
                <a:gd name="T42" fmla="*/ 0 w 2247"/>
                <a:gd name="T43" fmla="*/ 1241 h 2251"/>
                <a:gd name="T44" fmla="*/ 325 w 2247"/>
                <a:gd name="T45" fmla="*/ 1124 h 2251"/>
                <a:gd name="T46" fmla="*/ 751 w 2247"/>
                <a:gd name="T47" fmla="*/ 1800 h 2251"/>
                <a:gd name="T48" fmla="*/ 2045 w 2247"/>
                <a:gd name="T49" fmla="*/ 1593 h 2251"/>
                <a:gd name="T50" fmla="*/ 1929 w 2247"/>
                <a:gd name="T51" fmla="*/ 1586 h 2251"/>
                <a:gd name="T52" fmla="*/ 772 w 2247"/>
                <a:gd name="T53" fmla="*/ 1697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7" h="2251">
                  <a:moveTo>
                    <a:pt x="1066" y="123"/>
                  </a:moveTo>
                  <a:cubicBezTo>
                    <a:pt x="1066" y="123"/>
                    <a:pt x="626" y="675"/>
                    <a:pt x="447" y="768"/>
                  </a:cubicBezTo>
                  <a:cubicBezTo>
                    <a:pt x="447" y="768"/>
                    <a:pt x="570" y="275"/>
                    <a:pt x="1066" y="123"/>
                  </a:cubicBezTo>
                  <a:close/>
                  <a:moveTo>
                    <a:pt x="772" y="1697"/>
                  </a:moveTo>
                  <a:cubicBezTo>
                    <a:pt x="421" y="1446"/>
                    <a:pt x="444" y="1086"/>
                    <a:pt x="444" y="1086"/>
                  </a:cubicBezTo>
                  <a:cubicBezTo>
                    <a:pt x="1426" y="789"/>
                    <a:pt x="2247" y="1017"/>
                    <a:pt x="2247" y="1017"/>
                  </a:cubicBezTo>
                  <a:lnTo>
                    <a:pt x="2058" y="834"/>
                  </a:lnTo>
                  <a:cubicBezTo>
                    <a:pt x="1216" y="716"/>
                    <a:pt x="433" y="1044"/>
                    <a:pt x="433" y="1044"/>
                  </a:cubicBezTo>
                  <a:lnTo>
                    <a:pt x="437" y="1006"/>
                  </a:lnTo>
                  <a:cubicBezTo>
                    <a:pt x="1415" y="616"/>
                    <a:pt x="1943" y="706"/>
                    <a:pt x="1943" y="706"/>
                  </a:cubicBezTo>
                  <a:lnTo>
                    <a:pt x="1793" y="571"/>
                  </a:lnTo>
                  <a:cubicBezTo>
                    <a:pt x="1080" y="575"/>
                    <a:pt x="430" y="974"/>
                    <a:pt x="430" y="974"/>
                  </a:cubicBezTo>
                  <a:lnTo>
                    <a:pt x="432" y="951"/>
                  </a:lnTo>
                  <a:cubicBezTo>
                    <a:pt x="558" y="868"/>
                    <a:pt x="1010" y="643"/>
                    <a:pt x="1234" y="551"/>
                  </a:cubicBezTo>
                  <a:cubicBezTo>
                    <a:pt x="1457" y="459"/>
                    <a:pt x="1667" y="454"/>
                    <a:pt x="1667" y="454"/>
                  </a:cubicBezTo>
                  <a:lnTo>
                    <a:pt x="1518" y="307"/>
                  </a:lnTo>
                  <a:cubicBezTo>
                    <a:pt x="1108" y="390"/>
                    <a:pt x="432" y="900"/>
                    <a:pt x="432" y="900"/>
                  </a:cubicBezTo>
                  <a:lnTo>
                    <a:pt x="432" y="859"/>
                  </a:lnTo>
                  <a:lnTo>
                    <a:pt x="1285" y="91"/>
                  </a:lnTo>
                  <a:lnTo>
                    <a:pt x="1229" y="22"/>
                  </a:lnTo>
                  <a:cubicBezTo>
                    <a:pt x="491" y="0"/>
                    <a:pt x="318" y="899"/>
                    <a:pt x="318" y="899"/>
                  </a:cubicBezTo>
                  <a:lnTo>
                    <a:pt x="0" y="1241"/>
                  </a:lnTo>
                  <a:cubicBezTo>
                    <a:pt x="70" y="1213"/>
                    <a:pt x="325" y="1124"/>
                    <a:pt x="325" y="1124"/>
                  </a:cubicBezTo>
                  <a:cubicBezTo>
                    <a:pt x="391" y="1538"/>
                    <a:pt x="657" y="1738"/>
                    <a:pt x="751" y="1800"/>
                  </a:cubicBezTo>
                  <a:cubicBezTo>
                    <a:pt x="1574" y="2251"/>
                    <a:pt x="2045" y="1593"/>
                    <a:pt x="2045" y="1593"/>
                  </a:cubicBezTo>
                  <a:lnTo>
                    <a:pt x="1929" y="1586"/>
                  </a:lnTo>
                  <a:cubicBezTo>
                    <a:pt x="1674" y="1873"/>
                    <a:pt x="1149" y="1965"/>
                    <a:pt x="772" y="169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8338349" y="3738755"/>
              <a:ext cx="155179" cy="155591"/>
            </a:xfrm>
            <a:custGeom>
              <a:avLst/>
              <a:gdLst>
                <a:gd name="T0" fmla="*/ 1066 w 2247"/>
                <a:gd name="T1" fmla="*/ 123 h 2251"/>
                <a:gd name="T2" fmla="*/ 447 w 2247"/>
                <a:gd name="T3" fmla="*/ 768 h 2251"/>
                <a:gd name="T4" fmla="*/ 1066 w 2247"/>
                <a:gd name="T5" fmla="*/ 123 h 2251"/>
                <a:gd name="T6" fmla="*/ 772 w 2247"/>
                <a:gd name="T7" fmla="*/ 1697 h 2251"/>
                <a:gd name="T8" fmla="*/ 444 w 2247"/>
                <a:gd name="T9" fmla="*/ 1086 h 2251"/>
                <a:gd name="T10" fmla="*/ 2247 w 2247"/>
                <a:gd name="T11" fmla="*/ 1017 h 2251"/>
                <a:gd name="T12" fmla="*/ 2058 w 2247"/>
                <a:gd name="T13" fmla="*/ 834 h 2251"/>
                <a:gd name="T14" fmla="*/ 433 w 2247"/>
                <a:gd name="T15" fmla="*/ 1044 h 2251"/>
                <a:gd name="T16" fmla="*/ 437 w 2247"/>
                <a:gd name="T17" fmla="*/ 1006 h 2251"/>
                <a:gd name="T18" fmla="*/ 1943 w 2247"/>
                <a:gd name="T19" fmla="*/ 706 h 2251"/>
                <a:gd name="T20" fmla="*/ 1793 w 2247"/>
                <a:gd name="T21" fmla="*/ 571 h 2251"/>
                <a:gd name="T22" fmla="*/ 430 w 2247"/>
                <a:gd name="T23" fmla="*/ 974 h 2251"/>
                <a:gd name="T24" fmla="*/ 432 w 2247"/>
                <a:gd name="T25" fmla="*/ 951 h 2251"/>
                <a:gd name="T26" fmla="*/ 1234 w 2247"/>
                <a:gd name="T27" fmla="*/ 551 h 2251"/>
                <a:gd name="T28" fmla="*/ 1667 w 2247"/>
                <a:gd name="T29" fmla="*/ 454 h 2251"/>
                <a:gd name="T30" fmla="*/ 1518 w 2247"/>
                <a:gd name="T31" fmla="*/ 307 h 2251"/>
                <a:gd name="T32" fmla="*/ 432 w 2247"/>
                <a:gd name="T33" fmla="*/ 900 h 2251"/>
                <a:gd name="T34" fmla="*/ 432 w 2247"/>
                <a:gd name="T35" fmla="*/ 859 h 2251"/>
                <a:gd name="T36" fmla="*/ 1285 w 2247"/>
                <a:gd name="T37" fmla="*/ 91 h 2251"/>
                <a:gd name="T38" fmla="*/ 1229 w 2247"/>
                <a:gd name="T39" fmla="*/ 22 h 2251"/>
                <a:gd name="T40" fmla="*/ 318 w 2247"/>
                <a:gd name="T41" fmla="*/ 899 h 2251"/>
                <a:gd name="T42" fmla="*/ 0 w 2247"/>
                <a:gd name="T43" fmla="*/ 1241 h 2251"/>
                <a:gd name="T44" fmla="*/ 325 w 2247"/>
                <a:gd name="T45" fmla="*/ 1124 h 2251"/>
                <a:gd name="T46" fmla="*/ 751 w 2247"/>
                <a:gd name="T47" fmla="*/ 1800 h 2251"/>
                <a:gd name="T48" fmla="*/ 2045 w 2247"/>
                <a:gd name="T49" fmla="*/ 1593 h 2251"/>
                <a:gd name="T50" fmla="*/ 1929 w 2247"/>
                <a:gd name="T51" fmla="*/ 1586 h 2251"/>
                <a:gd name="T52" fmla="*/ 772 w 2247"/>
                <a:gd name="T53" fmla="*/ 1697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7" h="2251">
                  <a:moveTo>
                    <a:pt x="1066" y="123"/>
                  </a:moveTo>
                  <a:cubicBezTo>
                    <a:pt x="1066" y="123"/>
                    <a:pt x="626" y="675"/>
                    <a:pt x="447" y="768"/>
                  </a:cubicBezTo>
                  <a:cubicBezTo>
                    <a:pt x="447" y="768"/>
                    <a:pt x="570" y="275"/>
                    <a:pt x="1066" y="123"/>
                  </a:cubicBezTo>
                  <a:close/>
                  <a:moveTo>
                    <a:pt x="772" y="1697"/>
                  </a:moveTo>
                  <a:cubicBezTo>
                    <a:pt x="421" y="1446"/>
                    <a:pt x="444" y="1086"/>
                    <a:pt x="444" y="1086"/>
                  </a:cubicBezTo>
                  <a:cubicBezTo>
                    <a:pt x="1426" y="789"/>
                    <a:pt x="2247" y="1017"/>
                    <a:pt x="2247" y="1017"/>
                  </a:cubicBezTo>
                  <a:lnTo>
                    <a:pt x="2058" y="834"/>
                  </a:lnTo>
                  <a:cubicBezTo>
                    <a:pt x="1216" y="716"/>
                    <a:pt x="433" y="1044"/>
                    <a:pt x="433" y="1044"/>
                  </a:cubicBezTo>
                  <a:lnTo>
                    <a:pt x="437" y="1006"/>
                  </a:lnTo>
                  <a:cubicBezTo>
                    <a:pt x="1415" y="616"/>
                    <a:pt x="1943" y="706"/>
                    <a:pt x="1943" y="706"/>
                  </a:cubicBezTo>
                  <a:lnTo>
                    <a:pt x="1793" y="571"/>
                  </a:lnTo>
                  <a:cubicBezTo>
                    <a:pt x="1080" y="575"/>
                    <a:pt x="430" y="974"/>
                    <a:pt x="430" y="974"/>
                  </a:cubicBezTo>
                  <a:lnTo>
                    <a:pt x="432" y="951"/>
                  </a:lnTo>
                  <a:cubicBezTo>
                    <a:pt x="558" y="868"/>
                    <a:pt x="1010" y="643"/>
                    <a:pt x="1234" y="551"/>
                  </a:cubicBezTo>
                  <a:cubicBezTo>
                    <a:pt x="1457" y="459"/>
                    <a:pt x="1667" y="454"/>
                    <a:pt x="1667" y="454"/>
                  </a:cubicBezTo>
                  <a:lnTo>
                    <a:pt x="1518" y="307"/>
                  </a:lnTo>
                  <a:cubicBezTo>
                    <a:pt x="1108" y="390"/>
                    <a:pt x="432" y="900"/>
                    <a:pt x="432" y="900"/>
                  </a:cubicBezTo>
                  <a:lnTo>
                    <a:pt x="432" y="859"/>
                  </a:lnTo>
                  <a:lnTo>
                    <a:pt x="1285" y="91"/>
                  </a:lnTo>
                  <a:lnTo>
                    <a:pt x="1229" y="22"/>
                  </a:lnTo>
                  <a:cubicBezTo>
                    <a:pt x="491" y="0"/>
                    <a:pt x="318" y="899"/>
                    <a:pt x="318" y="899"/>
                  </a:cubicBezTo>
                  <a:lnTo>
                    <a:pt x="0" y="1241"/>
                  </a:lnTo>
                  <a:cubicBezTo>
                    <a:pt x="70" y="1213"/>
                    <a:pt x="325" y="1124"/>
                    <a:pt x="325" y="1124"/>
                  </a:cubicBezTo>
                  <a:cubicBezTo>
                    <a:pt x="391" y="1538"/>
                    <a:pt x="657" y="1738"/>
                    <a:pt x="751" y="1800"/>
                  </a:cubicBezTo>
                  <a:cubicBezTo>
                    <a:pt x="1574" y="2251"/>
                    <a:pt x="2045" y="1593"/>
                    <a:pt x="2045" y="1593"/>
                  </a:cubicBezTo>
                  <a:lnTo>
                    <a:pt x="1929" y="1586"/>
                  </a:lnTo>
                  <a:cubicBezTo>
                    <a:pt x="1674" y="1873"/>
                    <a:pt x="1149" y="1965"/>
                    <a:pt x="772" y="169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8612757" y="3782728"/>
              <a:ext cx="155179" cy="155591"/>
            </a:xfrm>
            <a:custGeom>
              <a:avLst/>
              <a:gdLst>
                <a:gd name="T0" fmla="*/ 1066 w 2247"/>
                <a:gd name="T1" fmla="*/ 123 h 2251"/>
                <a:gd name="T2" fmla="*/ 447 w 2247"/>
                <a:gd name="T3" fmla="*/ 768 h 2251"/>
                <a:gd name="T4" fmla="*/ 1066 w 2247"/>
                <a:gd name="T5" fmla="*/ 123 h 2251"/>
                <a:gd name="T6" fmla="*/ 772 w 2247"/>
                <a:gd name="T7" fmla="*/ 1697 h 2251"/>
                <a:gd name="T8" fmla="*/ 444 w 2247"/>
                <a:gd name="T9" fmla="*/ 1086 h 2251"/>
                <a:gd name="T10" fmla="*/ 2247 w 2247"/>
                <a:gd name="T11" fmla="*/ 1017 h 2251"/>
                <a:gd name="T12" fmla="*/ 2058 w 2247"/>
                <a:gd name="T13" fmla="*/ 834 h 2251"/>
                <a:gd name="T14" fmla="*/ 433 w 2247"/>
                <a:gd name="T15" fmla="*/ 1044 h 2251"/>
                <a:gd name="T16" fmla="*/ 437 w 2247"/>
                <a:gd name="T17" fmla="*/ 1006 h 2251"/>
                <a:gd name="T18" fmla="*/ 1943 w 2247"/>
                <a:gd name="T19" fmla="*/ 706 h 2251"/>
                <a:gd name="T20" fmla="*/ 1793 w 2247"/>
                <a:gd name="T21" fmla="*/ 571 h 2251"/>
                <a:gd name="T22" fmla="*/ 430 w 2247"/>
                <a:gd name="T23" fmla="*/ 974 h 2251"/>
                <a:gd name="T24" fmla="*/ 432 w 2247"/>
                <a:gd name="T25" fmla="*/ 951 h 2251"/>
                <a:gd name="T26" fmla="*/ 1234 w 2247"/>
                <a:gd name="T27" fmla="*/ 551 h 2251"/>
                <a:gd name="T28" fmla="*/ 1667 w 2247"/>
                <a:gd name="T29" fmla="*/ 454 h 2251"/>
                <a:gd name="T30" fmla="*/ 1518 w 2247"/>
                <a:gd name="T31" fmla="*/ 307 h 2251"/>
                <a:gd name="T32" fmla="*/ 432 w 2247"/>
                <a:gd name="T33" fmla="*/ 900 h 2251"/>
                <a:gd name="T34" fmla="*/ 432 w 2247"/>
                <a:gd name="T35" fmla="*/ 859 h 2251"/>
                <a:gd name="T36" fmla="*/ 1285 w 2247"/>
                <a:gd name="T37" fmla="*/ 91 h 2251"/>
                <a:gd name="T38" fmla="*/ 1229 w 2247"/>
                <a:gd name="T39" fmla="*/ 22 h 2251"/>
                <a:gd name="T40" fmla="*/ 318 w 2247"/>
                <a:gd name="T41" fmla="*/ 899 h 2251"/>
                <a:gd name="T42" fmla="*/ 0 w 2247"/>
                <a:gd name="T43" fmla="*/ 1241 h 2251"/>
                <a:gd name="T44" fmla="*/ 325 w 2247"/>
                <a:gd name="T45" fmla="*/ 1124 h 2251"/>
                <a:gd name="T46" fmla="*/ 751 w 2247"/>
                <a:gd name="T47" fmla="*/ 1800 h 2251"/>
                <a:gd name="T48" fmla="*/ 2045 w 2247"/>
                <a:gd name="T49" fmla="*/ 1593 h 2251"/>
                <a:gd name="T50" fmla="*/ 1929 w 2247"/>
                <a:gd name="T51" fmla="*/ 1586 h 2251"/>
                <a:gd name="T52" fmla="*/ 772 w 2247"/>
                <a:gd name="T53" fmla="*/ 1697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7" h="2251">
                  <a:moveTo>
                    <a:pt x="1066" y="123"/>
                  </a:moveTo>
                  <a:cubicBezTo>
                    <a:pt x="1066" y="123"/>
                    <a:pt x="626" y="675"/>
                    <a:pt x="447" y="768"/>
                  </a:cubicBezTo>
                  <a:cubicBezTo>
                    <a:pt x="447" y="768"/>
                    <a:pt x="570" y="275"/>
                    <a:pt x="1066" y="123"/>
                  </a:cubicBezTo>
                  <a:close/>
                  <a:moveTo>
                    <a:pt x="772" y="1697"/>
                  </a:moveTo>
                  <a:cubicBezTo>
                    <a:pt x="421" y="1446"/>
                    <a:pt x="444" y="1086"/>
                    <a:pt x="444" y="1086"/>
                  </a:cubicBezTo>
                  <a:cubicBezTo>
                    <a:pt x="1426" y="789"/>
                    <a:pt x="2247" y="1017"/>
                    <a:pt x="2247" y="1017"/>
                  </a:cubicBezTo>
                  <a:lnTo>
                    <a:pt x="2058" y="834"/>
                  </a:lnTo>
                  <a:cubicBezTo>
                    <a:pt x="1216" y="716"/>
                    <a:pt x="433" y="1044"/>
                    <a:pt x="433" y="1044"/>
                  </a:cubicBezTo>
                  <a:lnTo>
                    <a:pt x="437" y="1006"/>
                  </a:lnTo>
                  <a:cubicBezTo>
                    <a:pt x="1415" y="616"/>
                    <a:pt x="1943" y="706"/>
                    <a:pt x="1943" y="706"/>
                  </a:cubicBezTo>
                  <a:lnTo>
                    <a:pt x="1793" y="571"/>
                  </a:lnTo>
                  <a:cubicBezTo>
                    <a:pt x="1080" y="575"/>
                    <a:pt x="430" y="974"/>
                    <a:pt x="430" y="974"/>
                  </a:cubicBezTo>
                  <a:lnTo>
                    <a:pt x="432" y="951"/>
                  </a:lnTo>
                  <a:cubicBezTo>
                    <a:pt x="558" y="868"/>
                    <a:pt x="1010" y="643"/>
                    <a:pt x="1234" y="551"/>
                  </a:cubicBezTo>
                  <a:cubicBezTo>
                    <a:pt x="1457" y="459"/>
                    <a:pt x="1667" y="454"/>
                    <a:pt x="1667" y="454"/>
                  </a:cubicBezTo>
                  <a:lnTo>
                    <a:pt x="1518" y="307"/>
                  </a:lnTo>
                  <a:cubicBezTo>
                    <a:pt x="1108" y="390"/>
                    <a:pt x="432" y="900"/>
                    <a:pt x="432" y="900"/>
                  </a:cubicBezTo>
                  <a:lnTo>
                    <a:pt x="432" y="859"/>
                  </a:lnTo>
                  <a:lnTo>
                    <a:pt x="1285" y="91"/>
                  </a:lnTo>
                  <a:lnTo>
                    <a:pt x="1229" y="22"/>
                  </a:lnTo>
                  <a:cubicBezTo>
                    <a:pt x="491" y="0"/>
                    <a:pt x="318" y="899"/>
                    <a:pt x="318" y="899"/>
                  </a:cubicBezTo>
                  <a:lnTo>
                    <a:pt x="0" y="1241"/>
                  </a:lnTo>
                  <a:cubicBezTo>
                    <a:pt x="70" y="1213"/>
                    <a:pt x="325" y="1124"/>
                    <a:pt x="325" y="1124"/>
                  </a:cubicBezTo>
                  <a:cubicBezTo>
                    <a:pt x="391" y="1538"/>
                    <a:pt x="657" y="1738"/>
                    <a:pt x="751" y="1800"/>
                  </a:cubicBezTo>
                  <a:cubicBezTo>
                    <a:pt x="1574" y="2251"/>
                    <a:pt x="2045" y="1593"/>
                    <a:pt x="2045" y="1593"/>
                  </a:cubicBezTo>
                  <a:lnTo>
                    <a:pt x="1929" y="1586"/>
                  </a:lnTo>
                  <a:cubicBezTo>
                    <a:pt x="1674" y="1873"/>
                    <a:pt x="1149" y="1965"/>
                    <a:pt x="772" y="169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8042249" y="2922144"/>
              <a:ext cx="155179" cy="155591"/>
            </a:xfrm>
            <a:custGeom>
              <a:avLst/>
              <a:gdLst>
                <a:gd name="T0" fmla="*/ 1066 w 2247"/>
                <a:gd name="T1" fmla="*/ 123 h 2251"/>
                <a:gd name="T2" fmla="*/ 447 w 2247"/>
                <a:gd name="T3" fmla="*/ 768 h 2251"/>
                <a:gd name="T4" fmla="*/ 1066 w 2247"/>
                <a:gd name="T5" fmla="*/ 123 h 2251"/>
                <a:gd name="T6" fmla="*/ 772 w 2247"/>
                <a:gd name="T7" fmla="*/ 1697 h 2251"/>
                <a:gd name="T8" fmla="*/ 444 w 2247"/>
                <a:gd name="T9" fmla="*/ 1086 h 2251"/>
                <a:gd name="T10" fmla="*/ 2247 w 2247"/>
                <a:gd name="T11" fmla="*/ 1017 h 2251"/>
                <a:gd name="T12" fmla="*/ 2058 w 2247"/>
                <a:gd name="T13" fmla="*/ 834 h 2251"/>
                <a:gd name="T14" fmla="*/ 433 w 2247"/>
                <a:gd name="T15" fmla="*/ 1044 h 2251"/>
                <a:gd name="T16" fmla="*/ 437 w 2247"/>
                <a:gd name="T17" fmla="*/ 1006 h 2251"/>
                <a:gd name="T18" fmla="*/ 1943 w 2247"/>
                <a:gd name="T19" fmla="*/ 706 h 2251"/>
                <a:gd name="T20" fmla="*/ 1793 w 2247"/>
                <a:gd name="T21" fmla="*/ 571 h 2251"/>
                <a:gd name="T22" fmla="*/ 430 w 2247"/>
                <a:gd name="T23" fmla="*/ 974 h 2251"/>
                <a:gd name="T24" fmla="*/ 432 w 2247"/>
                <a:gd name="T25" fmla="*/ 951 h 2251"/>
                <a:gd name="T26" fmla="*/ 1234 w 2247"/>
                <a:gd name="T27" fmla="*/ 551 h 2251"/>
                <a:gd name="T28" fmla="*/ 1667 w 2247"/>
                <a:gd name="T29" fmla="*/ 454 h 2251"/>
                <a:gd name="T30" fmla="*/ 1518 w 2247"/>
                <a:gd name="T31" fmla="*/ 307 h 2251"/>
                <a:gd name="T32" fmla="*/ 432 w 2247"/>
                <a:gd name="T33" fmla="*/ 900 h 2251"/>
                <a:gd name="T34" fmla="*/ 432 w 2247"/>
                <a:gd name="T35" fmla="*/ 859 h 2251"/>
                <a:gd name="T36" fmla="*/ 1285 w 2247"/>
                <a:gd name="T37" fmla="*/ 91 h 2251"/>
                <a:gd name="T38" fmla="*/ 1229 w 2247"/>
                <a:gd name="T39" fmla="*/ 22 h 2251"/>
                <a:gd name="T40" fmla="*/ 318 w 2247"/>
                <a:gd name="T41" fmla="*/ 899 h 2251"/>
                <a:gd name="T42" fmla="*/ 0 w 2247"/>
                <a:gd name="T43" fmla="*/ 1241 h 2251"/>
                <a:gd name="T44" fmla="*/ 325 w 2247"/>
                <a:gd name="T45" fmla="*/ 1124 h 2251"/>
                <a:gd name="T46" fmla="*/ 751 w 2247"/>
                <a:gd name="T47" fmla="*/ 1800 h 2251"/>
                <a:gd name="T48" fmla="*/ 2045 w 2247"/>
                <a:gd name="T49" fmla="*/ 1593 h 2251"/>
                <a:gd name="T50" fmla="*/ 1929 w 2247"/>
                <a:gd name="T51" fmla="*/ 1586 h 2251"/>
                <a:gd name="T52" fmla="*/ 772 w 2247"/>
                <a:gd name="T53" fmla="*/ 1697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7" h="2251">
                  <a:moveTo>
                    <a:pt x="1066" y="123"/>
                  </a:moveTo>
                  <a:cubicBezTo>
                    <a:pt x="1066" y="123"/>
                    <a:pt x="626" y="675"/>
                    <a:pt x="447" y="768"/>
                  </a:cubicBezTo>
                  <a:cubicBezTo>
                    <a:pt x="447" y="768"/>
                    <a:pt x="570" y="275"/>
                    <a:pt x="1066" y="123"/>
                  </a:cubicBezTo>
                  <a:close/>
                  <a:moveTo>
                    <a:pt x="772" y="1697"/>
                  </a:moveTo>
                  <a:cubicBezTo>
                    <a:pt x="421" y="1446"/>
                    <a:pt x="444" y="1086"/>
                    <a:pt x="444" y="1086"/>
                  </a:cubicBezTo>
                  <a:cubicBezTo>
                    <a:pt x="1426" y="789"/>
                    <a:pt x="2247" y="1017"/>
                    <a:pt x="2247" y="1017"/>
                  </a:cubicBezTo>
                  <a:lnTo>
                    <a:pt x="2058" y="834"/>
                  </a:lnTo>
                  <a:cubicBezTo>
                    <a:pt x="1216" y="716"/>
                    <a:pt x="433" y="1044"/>
                    <a:pt x="433" y="1044"/>
                  </a:cubicBezTo>
                  <a:lnTo>
                    <a:pt x="437" y="1006"/>
                  </a:lnTo>
                  <a:cubicBezTo>
                    <a:pt x="1415" y="616"/>
                    <a:pt x="1943" y="706"/>
                    <a:pt x="1943" y="706"/>
                  </a:cubicBezTo>
                  <a:lnTo>
                    <a:pt x="1793" y="571"/>
                  </a:lnTo>
                  <a:cubicBezTo>
                    <a:pt x="1080" y="575"/>
                    <a:pt x="430" y="974"/>
                    <a:pt x="430" y="974"/>
                  </a:cubicBezTo>
                  <a:lnTo>
                    <a:pt x="432" y="951"/>
                  </a:lnTo>
                  <a:cubicBezTo>
                    <a:pt x="558" y="868"/>
                    <a:pt x="1010" y="643"/>
                    <a:pt x="1234" y="551"/>
                  </a:cubicBezTo>
                  <a:cubicBezTo>
                    <a:pt x="1457" y="459"/>
                    <a:pt x="1667" y="454"/>
                    <a:pt x="1667" y="454"/>
                  </a:cubicBezTo>
                  <a:lnTo>
                    <a:pt x="1518" y="307"/>
                  </a:lnTo>
                  <a:cubicBezTo>
                    <a:pt x="1108" y="390"/>
                    <a:pt x="432" y="900"/>
                    <a:pt x="432" y="900"/>
                  </a:cubicBezTo>
                  <a:lnTo>
                    <a:pt x="432" y="859"/>
                  </a:lnTo>
                  <a:lnTo>
                    <a:pt x="1285" y="91"/>
                  </a:lnTo>
                  <a:lnTo>
                    <a:pt x="1229" y="22"/>
                  </a:lnTo>
                  <a:cubicBezTo>
                    <a:pt x="491" y="0"/>
                    <a:pt x="318" y="899"/>
                    <a:pt x="318" y="899"/>
                  </a:cubicBezTo>
                  <a:lnTo>
                    <a:pt x="0" y="1241"/>
                  </a:lnTo>
                  <a:cubicBezTo>
                    <a:pt x="70" y="1213"/>
                    <a:pt x="325" y="1124"/>
                    <a:pt x="325" y="1124"/>
                  </a:cubicBezTo>
                  <a:cubicBezTo>
                    <a:pt x="391" y="1538"/>
                    <a:pt x="657" y="1738"/>
                    <a:pt x="751" y="1800"/>
                  </a:cubicBezTo>
                  <a:cubicBezTo>
                    <a:pt x="1574" y="2251"/>
                    <a:pt x="2045" y="1593"/>
                    <a:pt x="2045" y="1593"/>
                  </a:cubicBezTo>
                  <a:lnTo>
                    <a:pt x="1929" y="1586"/>
                  </a:lnTo>
                  <a:cubicBezTo>
                    <a:pt x="1674" y="1873"/>
                    <a:pt x="1149" y="1965"/>
                    <a:pt x="772" y="169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A9A1AAD-1C2B-9641-B574-0C47E37808FA}"/>
              </a:ext>
            </a:extLst>
          </p:cNvPr>
          <p:cNvSpPr txBox="1"/>
          <p:nvPr/>
        </p:nvSpPr>
        <p:spPr>
          <a:xfrm>
            <a:off x="871862" y="529406"/>
            <a:ext cx="650232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Contact Us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2BBD90-823D-1E4C-B782-F3AC565E6156}"/>
              </a:ext>
            </a:extLst>
          </p:cNvPr>
          <p:cNvSpPr/>
          <p:nvPr/>
        </p:nvSpPr>
        <p:spPr>
          <a:xfrm flipH="1">
            <a:off x="843482" y="499407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133FE7-428B-684F-9E39-A301450DB687}"/>
              </a:ext>
            </a:extLst>
          </p:cNvPr>
          <p:cNvSpPr/>
          <p:nvPr/>
        </p:nvSpPr>
        <p:spPr>
          <a:xfrm>
            <a:off x="9215002" y="5187309"/>
            <a:ext cx="2717653" cy="781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Regional presence across India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9FAB11-4879-A448-AA3D-9B44CBE3ED6A}"/>
              </a:ext>
            </a:extLst>
          </p:cNvPr>
          <p:cNvSpPr/>
          <p:nvPr/>
        </p:nvSpPr>
        <p:spPr>
          <a:xfrm>
            <a:off x="1587437" y="1496225"/>
            <a:ext cx="2711282" cy="69801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Headquarter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Ahmedabad, India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60FC98-E790-C54A-97FA-4B88CD683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06" y="2716219"/>
            <a:ext cx="527217" cy="744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C3F8F9-EFA7-EB42-98DF-B70287EA493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5000"/>
          </a:blip>
          <a:stretch>
            <a:fillRect/>
          </a:stretch>
        </p:blipFill>
        <p:spPr>
          <a:xfrm>
            <a:off x="1000056" y="1033700"/>
            <a:ext cx="353288" cy="121386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7A3268B-F46B-9546-9884-7C85A46BC64A}"/>
              </a:ext>
            </a:extLst>
          </p:cNvPr>
          <p:cNvSpPr/>
          <p:nvPr/>
        </p:nvSpPr>
        <p:spPr>
          <a:xfrm>
            <a:off x="1587436" y="2694141"/>
            <a:ext cx="3684936" cy="69801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Email</a:t>
            </a:r>
          </a:p>
          <a:p>
            <a:pPr>
              <a:lnSpc>
                <a:spcPct val="130000"/>
              </a:lnSpc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priyanka@groupautomation.co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5816F5-3DA5-6D45-8457-60DFC1C0FA9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lum bright="19000" contrast="44000"/>
          </a:blip>
          <a:stretch>
            <a:fillRect/>
          </a:stretch>
        </p:blipFill>
        <p:spPr>
          <a:xfrm>
            <a:off x="900241" y="5126874"/>
            <a:ext cx="595612" cy="595612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32778B4-5DF7-B24F-9E85-76562AF97503}"/>
              </a:ext>
            </a:extLst>
          </p:cNvPr>
          <p:cNvSpPr/>
          <p:nvPr/>
        </p:nvSpPr>
        <p:spPr>
          <a:xfrm>
            <a:off x="1642162" y="3862216"/>
            <a:ext cx="2711282" cy="69801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Phone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+91 99241 30840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46447CB-1E65-A14B-AA30-ECEC322C450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18000"/>
          </a:blip>
          <a:stretch>
            <a:fillRect/>
          </a:stretch>
        </p:blipFill>
        <p:spPr>
          <a:xfrm>
            <a:off x="929797" y="3902336"/>
            <a:ext cx="489626" cy="783401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C35451D4-1E29-C84A-813C-B59D765BFB5E}"/>
              </a:ext>
            </a:extLst>
          </p:cNvPr>
          <p:cNvSpPr/>
          <p:nvPr/>
        </p:nvSpPr>
        <p:spPr>
          <a:xfrm>
            <a:off x="1642161" y="5024474"/>
            <a:ext cx="3529913" cy="69801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Website</a:t>
            </a:r>
          </a:p>
          <a:p>
            <a:pPr>
              <a:lnSpc>
                <a:spcPct val="130000"/>
              </a:lnSpc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Light"/>
              </a:rPr>
              <a:t>www.groupautomation.co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7FF0809C-54FA-F447-A92C-8D5021CA1434}"/>
              </a:ext>
            </a:extLst>
          </p:cNvPr>
          <p:cNvSpPr>
            <a:spLocks noEditPoints="1"/>
          </p:cNvSpPr>
          <p:nvPr/>
        </p:nvSpPr>
        <p:spPr bwMode="auto">
          <a:xfrm>
            <a:off x="8846203" y="2660318"/>
            <a:ext cx="249774" cy="250437"/>
          </a:xfrm>
          <a:custGeom>
            <a:avLst/>
            <a:gdLst>
              <a:gd name="T0" fmla="*/ 1066 w 2247"/>
              <a:gd name="T1" fmla="*/ 123 h 2251"/>
              <a:gd name="T2" fmla="*/ 447 w 2247"/>
              <a:gd name="T3" fmla="*/ 768 h 2251"/>
              <a:gd name="T4" fmla="*/ 1066 w 2247"/>
              <a:gd name="T5" fmla="*/ 123 h 2251"/>
              <a:gd name="T6" fmla="*/ 772 w 2247"/>
              <a:gd name="T7" fmla="*/ 1697 h 2251"/>
              <a:gd name="T8" fmla="*/ 444 w 2247"/>
              <a:gd name="T9" fmla="*/ 1086 h 2251"/>
              <a:gd name="T10" fmla="*/ 2247 w 2247"/>
              <a:gd name="T11" fmla="*/ 1017 h 2251"/>
              <a:gd name="T12" fmla="*/ 2058 w 2247"/>
              <a:gd name="T13" fmla="*/ 834 h 2251"/>
              <a:gd name="T14" fmla="*/ 433 w 2247"/>
              <a:gd name="T15" fmla="*/ 1044 h 2251"/>
              <a:gd name="T16" fmla="*/ 437 w 2247"/>
              <a:gd name="T17" fmla="*/ 1006 h 2251"/>
              <a:gd name="T18" fmla="*/ 1943 w 2247"/>
              <a:gd name="T19" fmla="*/ 706 h 2251"/>
              <a:gd name="T20" fmla="*/ 1793 w 2247"/>
              <a:gd name="T21" fmla="*/ 571 h 2251"/>
              <a:gd name="T22" fmla="*/ 430 w 2247"/>
              <a:gd name="T23" fmla="*/ 974 h 2251"/>
              <a:gd name="T24" fmla="*/ 432 w 2247"/>
              <a:gd name="T25" fmla="*/ 951 h 2251"/>
              <a:gd name="T26" fmla="*/ 1234 w 2247"/>
              <a:gd name="T27" fmla="*/ 551 h 2251"/>
              <a:gd name="T28" fmla="*/ 1667 w 2247"/>
              <a:gd name="T29" fmla="*/ 454 h 2251"/>
              <a:gd name="T30" fmla="*/ 1518 w 2247"/>
              <a:gd name="T31" fmla="*/ 307 h 2251"/>
              <a:gd name="T32" fmla="*/ 432 w 2247"/>
              <a:gd name="T33" fmla="*/ 900 h 2251"/>
              <a:gd name="T34" fmla="*/ 432 w 2247"/>
              <a:gd name="T35" fmla="*/ 859 h 2251"/>
              <a:gd name="T36" fmla="*/ 1285 w 2247"/>
              <a:gd name="T37" fmla="*/ 91 h 2251"/>
              <a:gd name="T38" fmla="*/ 1229 w 2247"/>
              <a:gd name="T39" fmla="*/ 22 h 2251"/>
              <a:gd name="T40" fmla="*/ 318 w 2247"/>
              <a:gd name="T41" fmla="*/ 899 h 2251"/>
              <a:gd name="T42" fmla="*/ 0 w 2247"/>
              <a:gd name="T43" fmla="*/ 1241 h 2251"/>
              <a:gd name="T44" fmla="*/ 325 w 2247"/>
              <a:gd name="T45" fmla="*/ 1124 h 2251"/>
              <a:gd name="T46" fmla="*/ 751 w 2247"/>
              <a:gd name="T47" fmla="*/ 1800 h 2251"/>
              <a:gd name="T48" fmla="*/ 2045 w 2247"/>
              <a:gd name="T49" fmla="*/ 1593 h 2251"/>
              <a:gd name="T50" fmla="*/ 1929 w 2247"/>
              <a:gd name="T51" fmla="*/ 1586 h 2251"/>
              <a:gd name="T52" fmla="*/ 772 w 2247"/>
              <a:gd name="T53" fmla="*/ 1697 h 2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47" h="2251">
                <a:moveTo>
                  <a:pt x="1066" y="123"/>
                </a:moveTo>
                <a:cubicBezTo>
                  <a:pt x="1066" y="123"/>
                  <a:pt x="626" y="675"/>
                  <a:pt x="447" y="768"/>
                </a:cubicBezTo>
                <a:cubicBezTo>
                  <a:pt x="447" y="768"/>
                  <a:pt x="570" y="275"/>
                  <a:pt x="1066" y="123"/>
                </a:cubicBezTo>
                <a:close/>
                <a:moveTo>
                  <a:pt x="772" y="1697"/>
                </a:moveTo>
                <a:cubicBezTo>
                  <a:pt x="421" y="1446"/>
                  <a:pt x="444" y="1086"/>
                  <a:pt x="444" y="1086"/>
                </a:cubicBezTo>
                <a:cubicBezTo>
                  <a:pt x="1426" y="789"/>
                  <a:pt x="2247" y="1017"/>
                  <a:pt x="2247" y="1017"/>
                </a:cubicBezTo>
                <a:lnTo>
                  <a:pt x="2058" y="834"/>
                </a:lnTo>
                <a:cubicBezTo>
                  <a:pt x="1216" y="716"/>
                  <a:pt x="433" y="1044"/>
                  <a:pt x="433" y="1044"/>
                </a:cubicBezTo>
                <a:lnTo>
                  <a:pt x="437" y="1006"/>
                </a:lnTo>
                <a:cubicBezTo>
                  <a:pt x="1415" y="616"/>
                  <a:pt x="1943" y="706"/>
                  <a:pt x="1943" y="706"/>
                </a:cubicBezTo>
                <a:lnTo>
                  <a:pt x="1793" y="571"/>
                </a:lnTo>
                <a:cubicBezTo>
                  <a:pt x="1080" y="575"/>
                  <a:pt x="430" y="974"/>
                  <a:pt x="430" y="974"/>
                </a:cubicBezTo>
                <a:lnTo>
                  <a:pt x="432" y="951"/>
                </a:lnTo>
                <a:cubicBezTo>
                  <a:pt x="558" y="868"/>
                  <a:pt x="1010" y="643"/>
                  <a:pt x="1234" y="551"/>
                </a:cubicBezTo>
                <a:cubicBezTo>
                  <a:pt x="1457" y="459"/>
                  <a:pt x="1667" y="454"/>
                  <a:pt x="1667" y="454"/>
                </a:cubicBezTo>
                <a:lnTo>
                  <a:pt x="1518" y="307"/>
                </a:lnTo>
                <a:cubicBezTo>
                  <a:pt x="1108" y="390"/>
                  <a:pt x="432" y="900"/>
                  <a:pt x="432" y="900"/>
                </a:cubicBezTo>
                <a:lnTo>
                  <a:pt x="432" y="859"/>
                </a:lnTo>
                <a:lnTo>
                  <a:pt x="1285" y="91"/>
                </a:lnTo>
                <a:lnTo>
                  <a:pt x="1229" y="22"/>
                </a:lnTo>
                <a:cubicBezTo>
                  <a:pt x="491" y="0"/>
                  <a:pt x="318" y="899"/>
                  <a:pt x="318" y="899"/>
                </a:cubicBezTo>
                <a:lnTo>
                  <a:pt x="0" y="1241"/>
                </a:lnTo>
                <a:cubicBezTo>
                  <a:pt x="70" y="1213"/>
                  <a:pt x="325" y="1124"/>
                  <a:pt x="325" y="1124"/>
                </a:cubicBezTo>
                <a:cubicBezTo>
                  <a:pt x="391" y="1538"/>
                  <a:pt x="657" y="1738"/>
                  <a:pt x="751" y="1800"/>
                </a:cubicBezTo>
                <a:cubicBezTo>
                  <a:pt x="1574" y="2251"/>
                  <a:pt x="2045" y="1593"/>
                  <a:pt x="2045" y="1593"/>
                </a:cubicBezTo>
                <a:lnTo>
                  <a:pt x="1929" y="1586"/>
                </a:lnTo>
                <a:cubicBezTo>
                  <a:pt x="1674" y="1873"/>
                  <a:pt x="1149" y="1965"/>
                  <a:pt x="772" y="16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52E932FA-1DB9-1742-8BBE-D1879B0A7118}"/>
              </a:ext>
            </a:extLst>
          </p:cNvPr>
          <p:cNvSpPr>
            <a:spLocks noEditPoints="1"/>
          </p:cNvSpPr>
          <p:nvPr/>
        </p:nvSpPr>
        <p:spPr bwMode="auto">
          <a:xfrm>
            <a:off x="8610707" y="4389901"/>
            <a:ext cx="249774" cy="250437"/>
          </a:xfrm>
          <a:custGeom>
            <a:avLst/>
            <a:gdLst>
              <a:gd name="T0" fmla="*/ 1066 w 2247"/>
              <a:gd name="T1" fmla="*/ 123 h 2251"/>
              <a:gd name="T2" fmla="*/ 447 w 2247"/>
              <a:gd name="T3" fmla="*/ 768 h 2251"/>
              <a:gd name="T4" fmla="*/ 1066 w 2247"/>
              <a:gd name="T5" fmla="*/ 123 h 2251"/>
              <a:gd name="T6" fmla="*/ 772 w 2247"/>
              <a:gd name="T7" fmla="*/ 1697 h 2251"/>
              <a:gd name="T8" fmla="*/ 444 w 2247"/>
              <a:gd name="T9" fmla="*/ 1086 h 2251"/>
              <a:gd name="T10" fmla="*/ 2247 w 2247"/>
              <a:gd name="T11" fmla="*/ 1017 h 2251"/>
              <a:gd name="T12" fmla="*/ 2058 w 2247"/>
              <a:gd name="T13" fmla="*/ 834 h 2251"/>
              <a:gd name="T14" fmla="*/ 433 w 2247"/>
              <a:gd name="T15" fmla="*/ 1044 h 2251"/>
              <a:gd name="T16" fmla="*/ 437 w 2247"/>
              <a:gd name="T17" fmla="*/ 1006 h 2251"/>
              <a:gd name="T18" fmla="*/ 1943 w 2247"/>
              <a:gd name="T19" fmla="*/ 706 h 2251"/>
              <a:gd name="T20" fmla="*/ 1793 w 2247"/>
              <a:gd name="T21" fmla="*/ 571 h 2251"/>
              <a:gd name="T22" fmla="*/ 430 w 2247"/>
              <a:gd name="T23" fmla="*/ 974 h 2251"/>
              <a:gd name="T24" fmla="*/ 432 w 2247"/>
              <a:gd name="T25" fmla="*/ 951 h 2251"/>
              <a:gd name="T26" fmla="*/ 1234 w 2247"/>
              <a:gd name="T27" fmla="*/ 551 h 2251"/>
              <a:gd name="T28" fmla="*/ 1667 w 2247"/>
              <a:gd name="T29" fmla="*/ 454 h 2251"/>
              <a:gd name="T30" fmla="*/ 1518 w 2247"/>
              <a:gd name="T31" fmla="*/ 307 h 2251"/>
              <a:gd name="T32" fmla="*/ 432 w 2247"/>
              <a:gd name="T33" fmla="*/ 900 h 2251"/>
              <a:gd name="T34" fmla="*/ 432 w 2247"/>
              <a:gd name="T35" fmla="*/ 859 h 2251"/>
              <a:gd name="T36" fmla="*/ 1285 w 2247"/>
              <a:gd name="T37" fmla="*/ 91 h 2251"/>
              <a:gd name="T38" fmla="*/ 1229 w 2247"/>
              <a:gd name="T39" fmla="*/ 22 h 2251"/>
              <a:gd name="T40" fmla="*/ 318 w 2247"/>
              <a:gd name="T41" fmla="*/ 899 h 2251"/>
              <a:gd name="T42" fmla="*/ 0 w 2247"/>
              <a:gd name="T43" fmla="*/ 1241 h 2251"/>
              <a:gd name="T44" fmla="*/ 325 w 2247"/>
              <a:gd name="T45" fmla="*/ 1124 h 2251"/>
              <a:gd name="T46" fmla="*/ 751 w 2247"/>
              <a:gd name="T47" fmla="*/ 1800 h 2251"/>
              <a:gd name="T48" fmla="*/ 2045 w 2247"/>
              <a:gd name="T49" fmla="*/ 1593 h 2251"/>
              <a:gd name="T50" fmla="*/ 1929 w 2247"/>
              <a:gd name="T51" fmla="*/ 1586 h 2251"/>
              <a:gd name="T52" fmla="*/ 772 w 2247"/>
              <a:gd name="T53" fmla="*/ 1697 h 2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47" h="2251">
                <a:moveTo>
                  <a:pt x="1066" y="123"/>
                </a:moveTo>
                <a:cubicBezTo>
                  <a:pt x="1066" y="123"/>
                  <a:pt x="626" y="675"/>
                  <a:pt x="447" y="768"/>
                </a:cubicBezTo>
                <a:cubicBezTo>
                  <a:pt x="447" y="768"/>
                  <a:pt x="570" y="275"/>
                  <a:pt x="1066" y="123"/>
                </a:cubicBezTo>
                <a:close/>
                <a:moveTo>
                  <a:pt x="772" y="1697"/>
                </a:moveTo>
                <a:cubicBezTo>
                  <a:pt x="421" y="1446"/>
                  <a:pt x="444" y="1086"/>
                  <a:pt x="444" y="1086"/>
                </a:cubicBezTo>
                <a:cubicBezTo>
                  <a:pt x="1426" y="789"/>
                  <a:pt x="2247" y="1017"/>
                  <a:pt x="2247" y="1017"/>
                </a:cubicBezTo>
                <a:lnTo>
                  <a:pt x="2058" y="834"/>
                </a:lnTo>
                <a:cubicBezTo>
                  <a:pt x="1216" y="716"/>
                  <a:pt x="433" y="1044"/>
                  <a:pt x="433" y="1044"/>
                </a:cubicBezTo>
                <a:lnTo>
                  <a:pt x="437" y="1006"/>
                </a:lnTo>
                <a:cubicBezTo>
                  <a:pt x="1415" y="616"/>
                  <a:pt x="1943" y="706"/>
                  <a:pt x="1943" y="706"/>
                </a:cubicBezTo>
                <a:lnTo>
                  <a:pt x="1793" y="571"/>
                </a:lnTo>
                <a:cubicBezTo>
                  <a:pt x="1080" y="575"/>
                  <a:pt x="430" y="974"/>
                  <a:pt x="430" y="974"/>
                </a:cubicBezTo>
                <a:lnTo>
                  <a:pt x="432" y="951"/>
                </a:lnTo>
                <a:cubicBezTo>
                  <a:pt x="558" y="868"/>
                  <a:pt x="1010" y="643"/>
                  <a:pt x="1234" y="551"/>
                </a:cubicBezTo>
                <a:cubicBezTo>
                  <a:pt x="1457" y="459"/>
                  <a:pt x="1667" y="454"/>
                  <a:pt x="1667" y="454"/>
                </a:cubicBezTo>
                <a:lnTo>
                  <a:pt x="1518" y="307"/>
                </a:lnTo>
                <a:cubicBezTo>
                  <a:pt x="1108" y="390"/>
                  <a:pt x="432" y="900"/>
                  <a:pt x="432" y="900"/>
                </a:cubicBezTo>
                <a:lnTo>
                  <a:pt x="432" y="859"/>
                </a:lnTo>
                <a:lnTo>
                  <a:pt x="1285" y="91"/>
                </a:lnTo>
                <a:lnTo>
                  <a:pt x="1229" y="22"/>
                </a:lnTo>
                <a:cubicBezTo>
                  <a:pt x="491" y="0"/>
                  <a:pt x="318" y="899"/>
                  <a:pt x="318" y="899"/>
                </a:cubicBezTo>
                <a:lnTo>
                  <a:pt x="0" y="1241"/>
                </a:lnTo>
                <a:cubicBezTo>
                  <a:pt x="70" y="1213"/>
                  <a:pt x="325" y="1124"/>
                  <a:pt x="325" y="1124"/>
                </a:cubicBezTo>
                <a:cubicBezTo>
                  <a:pt x="391" y="1538"/>
                  <a:pt x="657" y="1738"/>
                  <a:pt x="751" y="1800"/>
                </a:cubicBezTo>
                <a:cubicBezTo>
                  <a:pt x="1574" y="2251"/>
                  <a:pt x="2045" y="1593"/>
                  <a:pt x="2045" y="1593"/>
                </a:cubicBezTo>
                <a:lnTo>
                  <a:pt x="1929" y="1586"/>
                </a:lnTo>
                <a:cubicBezTo>
                  <a:pt x="1674" y="1873"/>
                  <a:pt x="1149" y="1965"/>
                  <a:pt x="772" y="16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9350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750A6-08DC-8F5C-7EA7-7771CCA64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422CA5F-1BB9-A0F6-283B-86BE5E81853A}"/>
              </a:ext>
            </a:extLst>
          </p:cNvPr>
          <p:cNvSpPr/>
          <p:nvPr/>
        </p:nvSpPr>
        <p:spPr>
          <a:xfrm>
            <a:off x="843482" y="1382384"/>
            <a:ext cx="9185623" cy="8275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r="2700000" sx="102000" sy="102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0222D2-5FD2-E33E-65BF-3A679F0247D6}"/>
              </a:ext>
            </a:extLst>
          </p:cNvPr>
          <p:cNvSpPr/>
          <p:nvPr/>
        </p:nvSpPr>
        <p:spPr>
          <a:xfrm>
            <a:off x="2162891" y="2319211"/>
            <a:ext cx="9185622" cy="8275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r="2700000" sx="102000" sy="102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D74E4D-627E-16D0-8362-69C577607EA0}"/>
              </a:ext>
            </a:extLst>
          </p:cNvPr>
          <p:cNvSpPr/>
          <p:nvPr/>
        </p:nvSpPr>
        <p:spPr>
          <a:xfrm>
            <a:off x="843482" y="3249628"/>
            <a:ext cx="9185623" cy="8275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r="2700000" sx="102000" sy="102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01C960A-8526-194B-48D9-0964F79D10AC}"/>
              </a:ext>
            </a:extLst>
          </p:cNvPr>
          <p:cNvSpPr/>
          <p:nvPr/>
        </p:nvSpPr>
        <p:spPr>
          <a:xfrm>
            <a:off x="2162891" y="4187997"/>
            <a:ext cx="9185622" cy="8275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r="2700000" sx="102000" sy="102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ABB0AB-1BBE-90A4-FD93-E6D433DA94CF}"/>
              </a:ext>
            </a:extLst>
          </p:cNvPr>
          <p:cNvSpPr/>
          <p:nvPr/>
        </p:nvSpPr>
        <p:spPr>
          <a:xfrm>
            <a:off x="843482" y="5116384"/>
            <a:ext cx="9185623" cy="8275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r="2700000" sx="102000" sy="102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C91E73-ED8F-5BE5-A42E-6D656CDF1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7" b="17805"/>
          <a:stretch/>
        </p:blipFill>
        <p:spPr>
          <a:xfrm>
            <a:off x="973516" y="3357551"/>
            <a:ext cx="1066964" cy="6552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1ED888-ABE4-BADF-EF43-1A8F1E409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481" y="1501679"/>
            <a:ext cx="632452" cy="6552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97A608-D698-A50E-6DB6-4C95C99ED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516" y="5326982"/>
            <a:ext cx="1247464" cy="4370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E43799F-55E5-954E-2C35-733BD50FB8A4}"/>
              </a:ext>
            </a:extLst>
          </p:cNvPr>
          <p:cNvSpPr/>
          <p:nvPr/>
        </p:nvSpPr>
        <p:spPr>
          <a:xfrm>
            <a:off x="2303619" y="4265261"/>
            <a:ext cx="7723872" cy="6549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IN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 quality focused organisation in precision calibration instruments, service and software for temperature, humidity and pressure.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CE6D8A-28DA-AA71-6B73-518A1E5FB10B}"/>
              </a:ext>
            </a:extLst>
          </p:cNvPr>
          <p:cNvSpPr/>
          <p:nvPr/>
        </p:nvSpPr>
        <p:spPr>
          <a:xfrm>
            <a:off x="2303619" y="5178778"/>
            <a:ext cx="7723872" cy="6549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Joint Venture (marketing) with Kyoritsu Japan for providing low and medium voltage test products and solutions to the Indian market.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16C359-E168-2B9F-B0CB-6C4BDA17B4BE}"/>
              </a:ext>
            </a:extLst>
          </p:cNvPr>
          <p:cNvSpPr/>
          <p:nvPr/>
        </p:nvSpPr>
        <p:spPr>
          <a:xfrm>
            <a:off x="2305232" y="1468674"/>
            <a:ext cx="7723873" cy="6549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Providing an extensive range of test and measurement solutions to support customer in their design, development, maintenance &amp; validation process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C98368-8120-B577-6CBB-DDB8BC60D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219" y="2456641"/>
            <a:ext cx="826352" cy="5291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78FB11-5667-CE6E-5BC3-4654493CA8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88" y="4367554"/>
            <a:ext cx="798983" cy="5526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5FA7BE1-5A38-565B-FA70-793D1D7518DF}"/>
              </a:ext>
            </a:extLst>
          </p:cNvPr>
          <p:cNvSpPr txBox="1"/>
          <p:nvPr/>
        </p:nvSpPr>
        <p:spPr>
          <a:xfrm>
            <a:off x="871862" y="529406"/>
            <a:ext cx="569200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Group at a glance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AFA294-91A3-B618-E2AB-2376F5E3D353}"/>
              </a:ext>
            </a:extLst>
          </p:cNvPr>
          <p:cNvSpPr/>
          <p:nvPr/>
        </p:nvSpPr>
        <p:spPr>
          <a:xfrm flipH="1">
            <a:off x="843482" y="499407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DEEBFE-DDDB-3F01-9878-A4BB51E87F60}"/>
              </a:ext>
            </a:extLst>
          </p:cNvPr>
          <p:cNvSpPr/>
          <p:nvPr/>
        </p:nvSpPr>
        <p:spPr>
          <a:xfrm>
            <a:off x="2305232" y="2410833"/>
            <a:ext cx="7723874" cy="6549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In-house built to print and development facility for space-grade electronics, RF-subsystems, satellite communication solutions and hydro-met products.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B09BF6-8C81-E004-C382-36A66E4ABACA}"/>
              </a:ext>
            </a:extLst>
          </p:cNvPr>
          <p:cNvSpPr/>
          <p:nvPr/>
        </p:nvSpPr>
        <p:spPr>
          <a:xfrm>
            <a:off x="2303619" y="3335918"/>
            <a:ext cx="7723872" cy="6549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Customized calibration management solutions and automated DC to RF devices characterization solutions, supporting multi-vendor products.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E62667-FAF4-7F2D-72DA-B4EFED7EAF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0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50EAA60C-DBE9-9F45-9B32-E296EBBB202A}"/>
              </a:ext>
            </a:extLst>
          </p:cNvPr>
          <p:cNvSpPr>
            <a:spLocks noChangeAspect="1"/>
          </p:cNvSpPr>
          <p:nvPr/>
        </p:nvSpPr>
        <p:spPr>
          <a:xfrm>
            <a:off x="4117584" y="1470563"/>
            <a:ext cx="1280395" cy="1280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r="2700000" sx="102000" sy="102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4E8464C-5FE0-9549-BC7F-A1E4A171E4FB}"/>
              </a:ext>
            </a:extLst>
          </p:cNvPr>
          <p:cNvSpPr>
            <a:spLocks noChangeAspect="1"/>
          </p:cNvSpPr>
          <p:nvPr/>
        </p:nvSpPr>
        <p:spPr>
          <a:xfrm>
            <a:off x="5560475" y="1470563"/>
            <a:ext cx="1280395" cy="1280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r="2700000" sx="102000" sy="102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51B9236-DB08-8440-9F6B-BB06FE55FF72}"/>
              </a:ext>
            </a:extLst>
          </p:cNvPr>
          <p:cNvSpPr>
            <a:spLocks noChangeAspect="1"/>
          </p:cNvSpPr>
          <p:nvPr/>
        </p:nvSpPr>
        <p:spPr>
          <a:xfrm>
            <a:off x="7004414" y="1470563"/>
            <a:ext cx="1280395" cy="1280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r="2700000" sx="102000" sy="102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34F0FA6-6744-EB47-957F-95F53261D6F3}"/>
              </a:ext>
            </a:extLst>
          </p:cNvPr>
          <p:cNvSpPr>
            <a:spLocks noChangeAspect="1"/>
          </p:cNvSpPr>
          <p:nvPr/>
        </p:nvSpPr>
        <p:spPr>
          <a:xfrm>
            <a:off x="4117584" y="2891294"/>
            <a:ext cx="1280395" cy="1280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r="2700000" sx="102000" sy="102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85C8818-3383-6A44-A954-07A02C827149}"/>
              </a:ext>
            </a:extLst>
          </p:cNvPr>
          <p:cNvSpPr>
            <a:spLocks noChangeAspect="1"/>
          </p:cNvSpPr>
          <p:nvPr/>
        </p:nvSpPr>
        <p:spPr>
          <a:xfrm>
            <a:off x="5560071" y="2899469"/>
            <a:ext cx="1280395" cy="1280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r="2700000" sx="102000" sy="102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8079396-EE94-184C-8396-1B4CD338B190}"/>
              </a:ext>
            </a:extLst>
          </p:cNvPr>
          <p:cNvSpPr>
            <a:spLocks noChangeAspect="1"/>
          </p:cNvSpPr>
          <p:nvPr/>
        </p:nvSpPr>
        <p:spPr>
          <a:xfrm>
            <a:off x="7004414" y="2899469"/>
            <a:ext cx="1280395" cy="1280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r="2700000" sx="102000" sy="102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DD2B0E2-3365-7748-B143-28C060A0423B}"/>
              </a:ext>
            </a:extLst>
          </p:cNvPr>
          <p:cNvSpPr>
            <a:spLocks noChangeAspect="1"/>
          </p:cNvSpPr>
          <p:nvPr/>
        </p:nvSpPr>
        <p:spPr>
          <a:xfrm>
            <a:off x="4117584" y="4305346"/>
            <a:ext cx="1280395" cy="1280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r="2700000" sx="102000" sy="102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B779D68-7771-B644-ADCE-E4A34321B435}"/>
              </a:ext>
            </a:extLst>
          </p:cNvPr>
          <p:cNvSpPr>
            <a:spLocks noChangeAspect="1"/>
          </p:cNvSpPr>
          <p:nvPr/>
        </p:nvSpPr>
        <p:spPr>
          <a:xfrm>
            <a:off x="5560071" y="4313521"/>
            <a:ext cx="1280395" cy="1280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r="2700000" sx="102000" sy="102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CE27A01-D6ED-444B-A14A-99E68088B962}"/>
              </a:ext>
            </a:extLst>
          </p:cNvPr>
          <p:cNvSpPr>
            <a:spLocks noChangeAspect="1"/>
          </p:cNvSpPr>
          <p:nvPr/>
        </p:nvSpPr>
        <p:spPr>
          <a:xfrm>
            <a:off x="7004414" y="4313521"/>
            <a:ext cx="1280395" cy="1280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r="2700000" sx="102000" sy="102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C805FAAB-1D58-6C48-A4C5-5A8718AB45A8}"/>
              </a:ext>
            </a:extLst>
          </p:cNvPr>
          <p:cNvSpPr txBox="1"/>
          <p:nvPr/>
        </p:nvSpPr>
        <p:spPr>
          <a:xfrm>
            <a:off x="871862" y="529406"/>
            <a:ext cx="569200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Business at a glance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C32B888E-F2A4-B14D-9EB4-92AFE51B3A25}"/>
              </a:ext>
            </a:extLst>
          </p:cNvPr>
          <p:cNvSpPr/>
          <p:nvPr/>
        </p:nvSpPr>
        <p:spPr>
          <a:xfrm flipH="1">
            <a:off x="843482" y="499407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E126A43-7AD1-094D-AB6A-6A2D73DD6DA7}"/>
              </a:ext>
            </a:extLst>
          </p:cNvPr>
          <p:cNvSpPr txBox="1"/>
          <p:nvPr/>
        </p:nvSpPr>
        <p:spPr>
          <a:xfrm>
            <a:off x="2408339" y="1936542"/>
            <a:ext cx="1165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Solutions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D39A62F-D4FC-CB4F-BA4E-FBE0E460F0BE}"/>
              </a:ext>
            </a:extLst>
          </p:cNvPr>
          <p:cNvSpPr txBox="1"/>
          <p:nvPr/>
        </p:nvSpPr>
        <p:spPr>
          <a:xfrm>
            <a:off x="2470489" y="3376323"/>
            <a:ext cx="1469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Manufacturing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8EF085C-1356-6B46-B387-6FD111A43D37}"/>
              </a:ext>
            </a:extLst>
          </p:cNvPr>
          <p:cNvSpPr txBox="1"/>
          <p:nvPr/>
        </p:nvSpPr>
        <p:spPr>
          <a:xfrm>
            <a:off x="2403753" y="4791598"/>
            <a:ext cx="1165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Services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2CD472F-7E95-B244-ACCF-BCAE947869C5}"/>
              </a:ext>
            </a:extLst>
          </p:cNvPr>
          <p:cNvSpPr txBox="1"/>
          <p:nvPr/>
        </p:nvSpPr>
        <p:spPr>
          <a:xfrm>
            <a:off x="4244391" y="5739716"/>
            <a:ext cx="1165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Industrial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316D8D-7AAC-254B-8915-11836AF1447E}"/>
              </a:ext>
            </a:extLst>
          </p:cNvPr>
          <p:cNvSpPr txBox="1"/>
          <p:nvPr/>
        </p:nvSpPr>
        <p:spPr>
          <a:xfrm>
            <a:off x="5651539" y="5739716"/>
            <a:ext cx="1165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Institutional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7D39532-556D-2945-8EC5-639296AA7703}"/>
              </a:ext>
            </a:extLst>
          </p:cNvPr>
          <p:cNvSpPr txBox="1"/>
          <p:nvPr/>
        </p:nvSpPr>
        <p:spPr>
          <a:xfrm>
            <a:off x="7068188" y="5727573"/>
            <a:ext cx="116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Aerospace</a:t>
            </a:r>
          </a:p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&amp; Defense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005BFEE-8460-0C4F-AE14-0E9043DE6C2A}"/>
              </a:ext>
            </a:extLst>
          </p:cNvPr>
          <p:cNvSpPr/>
          <p:nvPr/>
        </p:nvSpPr>
        <p:spPr>
          <a:xfrm>
            <a:off x="5870835" y="1790186"/>
            <a:ext cx="693034" cy="672340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E0EF6A0-3050-A644-9F0F-F25E5CA6226D}"/>
              </a:ext>
            </a:extLst>
          </p:cNvPr>
          <p:cNvSpPr/>
          <p:nvPr/>
        </p:nvSpPr>
        <p:spPr>
          <a:xfrm>
            <a:off x="5892097" y="3231517"/>
            <a:ext cx="611312" cy="599835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EEC21B5-C220-AD43-B923-F3638F8C6F64}"/>
              </a:ext>
            </a:extLst>
          </p:cNvPr>
          <p:cNvSpPr/>
          <p:nvPr/>
        </p:nvSpPr>
        <p:spPr>
          <a:xfrm>
            <a:off x="5946970" y="4714401"/>
            <a:ext cx="501566" cy="503165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F18A8EE-27EE-5645-89DF-69F3CCFA3EE9}"/>
              </a:ext>
            </a:extLst>
          </p:cNvPr>
          <p:cNvSpPr/>
          <p:nvPr/>
        </p:nvSpPr>
        <p:spPr>
          <a:xfrm>
            <a:off x="7135376" y="1643328"/>
            <a:ext cx="1000254" cy="966058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4389D15-E6A9-1E49-84DC-432680AB786B}"/>
              </a:ext>
            </a:extLst>
          </p:cNvPr>
          <p:cNvSpPr/>
          <p:nvPr/>
        </p:nvSpPr>
        <p:spPr>
          <a:xfrm>
            <a:off x="4422116" y="1790186"/>
            <a:ext cx="693034" cy="672340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9F39C19-8463-4747-AA93-E2D197A2A40F}"/>
              </a:ext>
            </a:extLst>
          </p:cNvPr>
          <p:cNvSpPr/>
          <p:nvPr/>
        </p:nvSpPr>
        <p:spPr>
          <a:xfrm>
            <a:off x="4594135" y="3379590"/>
            <a:ext cx="320040" cy="320040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71D6A45-EC07-CD49-B6A5-4D6866252607}"/>
              </a:ext>
            </a:extLst>
          </p:cNvPr>
          <p:cNvSpPr/>
          <p:nvPr/>
        </p:nvSpPr>
        <p:spPr>
          <a:xfrm>
            <a:off x="4548415" y="4760243"/>
            <a:ext cx="411480" cy="411480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44C6F48-2EFB-644B-AB69-098FC05A2183}"/>
              </a:ext>
            </a:extLst>
          </p:cNvPr>
          <p:cNvSpPr/>
          <p:nvPr/>
        </p:nvSpPr>
        <p:spPr>
          <a:xfrm>
            <a:off x="7135376" y="3056581"/>
            <a:ext cx="1000254" cy="966058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D85289A-8984-6242-8532-5DDF5CB52B69}"/>
              </a:ext>
            </a:extLst>
          </p:cNvPr>
          <p:cNvSpPr/>
          <p:nvPr/>
        </p:nvSpPr>
        <p:spPr>
          <a:xfrm>
            <a:off x="7135376" y="4470633"/>
            <a:ext cx="1000254" cy="966058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lumMod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AD7394F-455E-AE4E-8003-85E5EAB73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7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9DD36-A06A-86F4-B6AA-99C189369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36ED3B-7121-6C2F-BB0F-894DEFAC2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B1EB057-8397-D6FF-4084-BD3EC2E1A515}"/>
              </a:ext>
            </a:extLst>
          </p:cNvPr>
          <p:cNvSpPr txBox="1"/>
          <p:nvPr/>
        </p:nvSpPr>
        <p:spPr>
          <a:xfrm>
            <a:off x="278767" y="457262"/>
            <a:ext cx="569200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Solutions at a glance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E2CB1F-AEB9-CFD4-073C-A11E52BA5AED}"/>
              </a:ext>
            </a:extLst>
          </p:cNvPr>
          <p:cNvSpPr/>
          <p:nvPr/>
        </p:nvSpPr>
        <p:spPr>
          <a:xfrm flipH="1">
            <a:off x="258868" y="457261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115C8E-42F2-AAFE-82A5-FEABB0E0C5D2}"/>
              </a:ext>
            </a:extLst>
          </p:cNvPr>
          <p:cNvGrpSpPr/>
          <p:nvPr/>
        </p:nvGrpSpPr>
        <p:grpSpPr>
          <a:xfrm>
            <a:off x="6098500" y="3154256"/>
            <a:ext cx="5692007" cy="437046"/>
            <a:chOff x="0" y="0"/>
            <a:chExt cx="5692007" cy="10579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86E510-C139-435B-B7EB-9C3AD39D7058}"/>
                </a:ext>
              </a:extLst>
            </p:cNvPr>
            <p:cNvSpPr/>
            <p:nvPr/>
          </p:nvSpPr>
          <p:spPr>
            <a:xfrm>
              <a:off x="0" y="0"/>
              <a:ext cx="5692007" cy="1057972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4E6D8A-7C3E-64AD-8BF6-217981B3AC6E}"/>
                </a:ext>
              </a:extLst>
            </p:cNvPr>
            <p:cNvSpPr txBox="1"/>
            <p:nvPr/>
          </p:nvSpPr>
          <p:spPr>
            <a:xfrm>
              <a:off x="0" y="0"/>
              <a:ext cx="5692007" cy="1057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Century Gothic" panose="020B0502020202020204" pitchFamily="34" charset="0"/>
                </a:rPr>
                <a:t>Services </a:t>
              </a:r>
              <a:endParaRPr lang="en-IN" sz="24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5636FC-D27D-A9C2-6AF4-A0741145042A}"/>
              </a:ext>
            </a:extLst>
          </p:cNvPr>
          <p:cNvSpPr txBox="1"/>
          <p:nvPr/>
        </p:nvSpPr>
        <p:spPr>
          <a:xfrm>
            <a:off x="6098500" y="3591302"/>
            <a:ext cx="6093500" cy="3258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RF(Mic) Assembly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RF Optimization &amp; testing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PCB Assembly, Optimization &amp; testing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Package Integration Optimization &amp; testing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DC/RF Cable, harness, assembly, routing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Package stacking, subsystem integration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Integrated subsystem testing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Test &amp; Evaluation of packages &amp; subsystems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Mechanical compatibility/fitting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Sub-assembly fabrication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E1E1CA-5125-587F-A63E-93CC0F353BC8}"/>
              </a:ext>
            </a:extLst>
          </p:cNvPr>
          <p:cNvGrpSpPr/>
          <p:nvPr/>
        </p:nvGrpSpPr>
        <p:grpSpPr>
          <a:xfrm>
            <a:off x="258868" y="3154256"/>
            <a:ext cx="5692007" cy="437045"/>
            <a:chOff x="0" y="0"/>
            <a:chExt cx="5692007" cy="105797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2FC884-A053-B408-706A-2CE0E3628C11}"/>
                </a:ext>
              </a:extLst>
            </p:cNvPr>
            <p:cNvSpPr/>
            <p:nvPr/>
          </p:nvSpPr>
          <p:spPr>
            <a:xfrm>
              <a:off x="0" y="0"/>
              <a:ext cx="5692007" cy="1057972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E9FD18-BEC9-BE4A-6DDD-DD1664F04668}"/>
                </a:ext>
              </a:extLst>
            </p:cNvPr>
            <p:cNvSpPr txBox="1"/>
            <p:nvPr/>
          </p:nvSpPr>
          <p:spPr>
            <a:xfrm>
              <a:off x="0" y="0"/>
              <a:ext cx="5692007" cy="1057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Century Gothic" panose="020B0502020202020204" pitchFamily="34" charset="0"/>
                </a:rPr>
                <a:t>Manufacturing  </a:t>
              </a:r>
              <a:endParaRPr lang="en-IN" sz="24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FE7F535-E2E8-530D-7867-0C0F01B3D6A3}"/>
              </a:ext>
            </a:extLst>
          </p:cNvPr>
          <p:cNvSpPr txBox="1"/>
          <p:nvPr/>
        </p:nvSpPr>
        <p:spPr>
          <a:xfrm>
            <a:off x="315627" y="3714236"/>
            <a:ext cx="4184554" cy="19845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Control and Acquisition systems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RF subsystems for satellites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Wireless telemetry system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Hydrometeorology products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71F8FE-7C33-225A-4B23-97C9D13D514B}"/>
              </a:ext>
            </a:extLst>
          </p:cNvPr>
          <p:cNvGrpSpPr/>
          <p:nvPr/>
        </p:nvGrpSpPr>
        <p:grpSpPr>
          <a:xfrm>
            <a:off x="258868" y="1272441"/>
            <a:ext cx="11531639" cy="1125543"/>
            <a:chOff x="0" y="0"/>
            <a:chExt cx="5692007" cy="128282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71D02D-22ED-86F3-739D-2EB6D753DA1A}"/>
                </a:ext>
              </a:extLst>
            </p:cNvPr>
            <p:cNvSpPr/>
            <p:nvPr/>
          </p:nvSpPr>
          <p:spPr>
            <a:xfrm>
              <a:off x="0" y="0"/>
              <a:ext cx="5692007" cy="105797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7416F8-CD3D-7125-BAE2-08B8DF136A9A}"/>
                </a:ext>
              </a:extLst>
            </p:cNvPr>
            <p:cNvSpPr txBox="1"/>
            <p:nvPr/>
          </p:nvSpPr>
          <p:spPr>
            <a:xfrm>
              <a:off x="0" y="224851"/>
              <a:ext cx="5692007" cy="1057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endParaRPr lang="en-US" sz="1600" b="1" kern="12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 b="1" kern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Solutions    </a:t>
              </a:r>
              <a:r>
                <a:rPr lang="en-US" b="1" kern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 1. </a:t>
              </a:r>
              <a:r>
                <a:rPr lang="en-US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Electrical and Electronic test and measurement solutions for design to validation</a:t>
              </a:r>
            </a:p>
            <a:p>
              <a:pPr>
                <a:lnSpc>
                  <a:spcPct val="150000"/>
                </a:lnSpc>
              </a:pPr>
              <a:r>
                <a:rPr lang="en-US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                            2. RF products and solutions</a:t>
              </a:r>
            </a:p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  </a:t>
              </a:r>
              <a:endParaRPr lang="en-IN" sz="2400" b="1" kern="12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47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256077-8CD5-CB45-AE68-95C641BBA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816" y="638493"/>
            <a:ext cx="5814281" cy="6111602"/>
          </a:xfrm>
          <a:prstGeom prst="rect">
            <a:avLst/>
          </a:prstGeom>
          <a:effectLst>
            <a:outerShdw blurRad="685800" dist="38100" dir="5400000" algn="t" rotWithShape="0">
              <a:prstClr val="black">
                <a:alpha val="8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72BD282-9C17-D140-AFD9-94C3A51D8235}"/>
              </a:ext>
            </a:extLst>
          </p:cNvPr>
          <p:cNvGrpSpPr/>
          <p:nvPr/>
        </p:nvGrpSpPr>
        <p:grpSpPr>
          <a:xfrm>
            <a:off x="3861769" y="1158887"/>
            <a:ext cx="4638965" cy="5111560"/>
            <a:chOff x="3786613" y="963596"/>
            <a:chExt cx="4713481" cy="541415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20C6F2-D1C7-EA47-B65B-3C2B8D08CC6D}"/>
                </a:ext>
              </a:extLst>
            </p:cNvPr>
            <p:cNvSpPr/>
            <p:nvPr/>
          </p:nvSpPr>
          <p:spPr>
            <a:xfrm>
              <a:off x="3861064" y="1350964"/>
              <a:ext cx="4519271" cy="4598423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762000" dist="38100" dir="5400000" sx="101000" sy="101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3D5BF4-32E1-AF40-972B-F8575AB86775}"/>
                </a:ext>
              </a:extLst>
            </p:cNvPr>
            <p:cNvSpPr txBox="1"/>
            <p:nvPr/>
          </p:nvSpPr>
          <p:spPr>
            <a:xfrm>
              <a:off x="5426489" y="6051757"/>
              <a:ext cx="1339020" cy="32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AMBITION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58E35A-948D-7749-B987-D05786EE07A5}"/>
                </a:ext>
              </a:extLst>
            </p:cNvPr>
            <p:cNvSpPr txBox="1"/>
            <p:nvPr/>
          </p:nvSpPr>
          <p:spPr>
            <a:xfrm rot="18237581">
              <a:off x="3143577" y="1891396"/>
              <a:ext cx="1817697" cy="531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Strong position in target markets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78BE1F-43B5-C346-9D42-DB37B754D058}"/>
                </a:ext>
              </a:extLst>
            </p:cNvPr>
            <p:cNvSpPr txBox="1"/>
            <p:nvPr/>
          </p:nvSpPr>
          <p:spPr>
            <a:xfrm>
              <a:off x="4980172" y="963596"/>
              <a:ext cx="2281060" cy="32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Operational excellence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7DD1C8-2837-2B49-82B3-B6A02B7DEC33}"/>
                </a:ext>
              </a:extLst>
            </p:cNvPr>
            <p:cNvSpPr txBox="1"/>
            <p:nvPr/>
          </p:nvSpPr>
          <p:spPr>
            <a:xfrm rot="3517224">
              <a:off x="7132790" y="2094152"/>
              <a:ext cx="2195545" cy="53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Leader in technology &amp; innovation</a:t>
              </a:r>
            </a:p>
          </p:txBody>
        </p:sp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489AF5F7-3F25-BC43-9923-338CCBB069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80277280"/>
                </p:ext>
              </p:extLst>
            </p:nvPr>
          </p:nvGraphicFramePr>
          <p:xfrm>
            <a:off x="4052426" y="1350964"/>
            <a:ext cx="4087150" cy="364678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FC37B3-4666-1345-B924-C8F132D2FEBD}"/>
                </a:ext>
              </a:extLst>
            </p:cNvPr>
            <p:cNvSpPr txBox="1"/>
            <p:nvPr/>
          </p:nvSpPr>
          <p:spPr>
            <a:xfrm>
              <a:off x="3958732" y="3020467"/>
              <a:ext cx="1165609" cy="32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Facilities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288E23-15CF-CC4C-A3DB-17E8D0716AA6}"/>
                </a:ext>
              </a:extLst>
            </p:cNvPr>
            <p:cNvSpPr txBox="1"/>
            <p:nvPr/>
          </p:nvSpPr>
          <p:spPr>
            <a:xfrm>
              <a:off x="7087689" y="3009386"/>
              <a:ext cx="1165609" cy="32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Team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F8FB7D-759F-C846-A8D5-C1684A44CC38}"/>
                </a:ext>
              </a:extLst>
            </p:cNvPr>
            <p:cNvSpPr txBox="1"/>
            <p:nvPr/>
          </p:nvSpPr>
          <p:spPr>
            <a:xfrm>
              <a:off x="5426489" y="5207831"/>
              <a:ext cx="1339020" cy="554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Customer process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7A25297-53F5-AC4E-821B-D68B7F04AD92}"/>
              </a:ext>
            </a:extLst>
          </p:cNvPr>
          <p:cNvSpPr txBox="1"/>
          <p:nvPr/>
        </p:nvSpPr>
        <p:spPr>
          <a:xfrm>
            <a:off x="871862" y="529406"/>
            <a:ext cx="5692007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Group Fundamentals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6514B5-8FCC-1D45-8CB7-364778710B3C}"/>
              </a:ext>
            </a:extLst>
          </p:cNvPr>
          <p:cNvSpPr/>
          <p:nvPr/>
        </p:nvSpPr>
        <p:spPr>
          <a:xfrm flipH="1">
            <a:off x="843482" y="499407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AE3D57B-E597-954F-B533-FB046B6F9C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7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57A25297-53F5-AC4E-821B-D68B7F04AD92}"/>
              </a:ext>
            </a:extLst>
          </p:cNvPr>
          <p:cNvSpPr txBox="1"/>
          <p:nvPr/>
        </p:nvSpPr>
        <p:spPr>
          <a:xfrm>
            <a:off x="567256" y="529406"/>
            <a:ext cx="650232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Our Vision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6514B5-8FCC-1D45-8CB7-364778710B3C}"/>
              </a:ext>
            </a:extLst>
          </p:cNvPr>
          <p:cNvSpPr/>
          <p:nvPr/>
        </p:nvSpPr>
        <p:spPr>
          <a:xfrm flipH="1">
            <a:off x="510497" y="499407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D792C-9944-7B44-8739-7114C4003B8D}"/>
              </a:ext>
            </a:extLst>
          </p:cNvPr>
          <p:cNvSpPr txBox="1"/>
          <p:nvPr/>
        </p:nvSpPr>
        <p:spPr>
          <a:xfrm>
            <a:off x="651797" y="2452263"/>
            <a:ext cx="10888405" cy="222105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latin typeface="Century Gothic" panose="020B0502020202020204" pitchFamily="34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Our vision is to be the</a:t>
            </a:r>
            <a:r>
              <a:rPr lang="en-IN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benchmark and partner of choice in Aerospace and Defense — advancing mission frontiers with next-generation Test &amp; Measurement, Space Vision Systems, and high-reliability electronics, delivering customer-driven innovation that defines precision, safety, and performance.”</a:t>
            </a:r>
            <a:endParaRPr lang="en-IN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8812A-69EE-9249-8610-72AF5F465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5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57A25297-53F5-AC4E-821B-D68B7F04AD92}"/>
              </a:ext>
            </a:extLst>
          </p:cNvPr>
          <p:cNvSpPr txBox="1"/>
          <p:nvPr/>
        </p:nvSpPr>
        <p:spPr>
          <a:xfrm>
            <a:off x="871862" y="529406"/>
            <a:ext cx="650232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Our Mission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6514B5-8FCC-1D45-8CB7-364778710B3C}"/>
              </a:ext>
            </a:extLst>
          </p:cNvPr>
          <p:cNvSpPr/>
          <p:nvPr/>
        </p:nvSpPr>
        <p:spPr>
          <a:xfrm flipH="1">
            <a:off x="843482" y="499407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933FDC-7BE6-2D4B-8341-19B8D4CEDF34}"/>
              </a:ext>
            </a:extLst>
          </p:cNvPr>
          <p:cNvSpPr txBox="1"/>
          <p:nvPr/>
        </p:nvSpPr>
        <p:spPr>
          <a:xfrm>
            <a:off x="871862" y="1870817"/>
            <a:ext cx="10940387" cy="388285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rgbClr val="002060"/>
                </a:solidFill>
                <a:latin typeface="Century Gothic" panose="020B0502020202020204" pitchFamily="34" charset="0"/>
              </a:rPr>
              <a:t>Be a trusted technology partner</a:t>
            </a:r>
            <a:r>
              <a:rPr lang="en-IN" dirty="0">
                <a:solidFill>
                  <a:srgbClr val="002060"/>
                </a:solidFill>
                <a:latin typeface="Century Gothic" panose="020B0502020202020204" pitchFamily="34" charset="0"/>
              </a:rPr>
              <a:t> delivering mission-critical Test &amp; Measurement, Automation, and High-Reliability Electronics.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Create customer success</a:t>
            </a:r>
            <a:r>
              <a:rPr lang="en-IN" dirty="0">
                <a:solidFill>
                  <a:srgbClr val="002060"/>
                </a:solidFill>
                <a:latin typeface="Century Gothic" panose="020B0502020202020204" pitchFamily="34" charset="0"/>
              </a:rPr>
              <a:t> through system expertise, vendor-neutral solutions, and lifecycle support.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rgbClr val="002060"/>
                </a:solidFill>
                <a:latin typeface="Century Gothic" panose="020B0502020202020204" pitchFamily="34" charset="0"/>
              </a:rPr>
              <a:t>Advance innovation</a:t>
            </a:r>
            <a:r>
              <a:rPr lang="en-IN" dirty="0">
                <a:solidFill>
                  <a:srgbClr val="002060"/>
                </a:solidFill>
                <a:latin typeface="Century Gothic" panose="020B0502020202020204" pitchFamily="34" charset="0"/>
              </a:rPr>
              <a:t> with indigenous R&amp;D, space imaging, and next-generation aerospace &amp; defence technologies.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rgbClr val="002060"/>
                </a:solidFill>
                <a:latin typeface="Century Gothic" panose="020B0502020202020204" pitchFamily="34" charset="0"/>
              </a:rPr>
              <a:t>Empower people and processes</a:t>
            </a:r>
            <a:r>
              <a:rPr lang="en-IN" dirty="0">
                <a:solidFill>
                  <a:srgbClr val="002060"/>
                </a:solidFill>
                <a:latin typeface="Century Gothic" panose="020B0502020202020204" pitchFamily="34" charset="0"/>
              </a:rPr>
              <a:t> to achieve excellence, compliance, and sustainable growth.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7795A9-93BF-2B4C-A2FE-B2376EA43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7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57A25297-53F5-AC4E-821B-D68B7F04AD92}"/>
              </a:ext>
            </a:extLst>
          </p:cNvPr>
          <p:cNvSpPr txBox="1"/>
          <p:nvPr/>
        </p:nvSpPr>
        <p:spPr>
          <a:xfrm>
            <a:off x="871862" y="529406"/>
            <a:ext cx="650232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Lato Black"/>
              </a:rPr>
              <a:t>Our Strengths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6514B5-8FCC-1D45-8CB7-364778710B3C}"/>
              </a:ext>
            </a:extLst>
          </p:cNvPr>
          <p:cNvSpPr/>
          <p:nvPr/>
        </p:nvSpPr>
        <p:spPr>
          <a:xfrm flipH="1">
            <a:off x="843482" y="499407"/>
            <a:ext cx="56759" cy="4370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220679-3A5A-9E46-B7A0-2CD304949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61" y="2765267"/>
            <a:ext cx="10620437" cy="160670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A6A757E-350B-A543-B7CE-C3DE884159A2}"/>
              </a:ext>
            </a:extLst>
          </p:cNvPr>
          <p:cNvSpPr txBox="1"/>
          <p:nvPr/>
        </p:nvSpPr>
        <p:spPr>
          <a:xfrm>
            <a:off x="1219516" y="3317459"/>
            <a:ext cx="116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Pan India </a:t>
            </a:r>
          </a:p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Operations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A723FF-6663-5A4E-A3AD-986F2D63EFAB}"/>
              </a:ext>
            </a:extLst>
          </p:cNvPr>
          <p:cNvSpPr txBox="1"/>
          <p:nvPr/>
        </p:nvSpPr>
        <p:spPr>
          <a:xfrm>
            <a:off x="2874527" y="3303105"/>
            <a:ext cx="1245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Customer relationship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090815-FC76-3540-9936-50ECB4E32BB0}"/>
              </a:ext>
            </a:extLst>
          </p:cNvPr>
          <p:cNvSpPr txBox="1"/>
          <p:nvPr/>
        </p:nvSpPr>
        <p:spPr>
          <a:xfrm>
            <a:off x="4648489" y="3195383"/>
            <a:ext cx="1245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Solution based approach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CECAA8-7C96-8341-A89A-175AFDE163D6}"/>
              </a:ext>
            </a:extLst>
          </p:cNvPr>
          <p:cNvSpPr txBox="1"/>
          <p:nvPr/>
        </p:nvSpPr>
        <p:spPr>
          <a:xfrm>
            <a:off x="6297517" y="3219363"/>
            <a:ext cx="15507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Customer </a:t>
            </a:r>
          </a:p>
          <a:p>
            <a:pPr algn="ctr"/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in-depth understanding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1235BA-667F-9D49-B7DA-18D590572D92}"/>
              </a:ext>
            </a:extLst>
          </p:cNvPr>
          <p:cNvSpPr txBox="1"/>
          <p:nvPr/>
        </p:nvSpPr>
        <p:spPr>
          <a:xfrm>
            <a:off x="8191948" y="3195383"/>
            <a:ext cx="11656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Value added selling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CE16D82-CD1C-B943-96BA-DFC4B1F7129D}"/>
              </a:ext>
            </a:extLst>
          </p:cNvPr>
          <p:cNvSpPr txBox="1"/>
          <p:nvPr/>
        </p:nvSpPr>
        <p:spPr>
          <a:xfrm>
            <a:off x="9882290" y="3317459"/>
            <a:ext cx="1416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Vendor</a:t>
            </a:r>
          </a:p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Registrations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4DA949-53A4-E843-9EEE-910ABE972AEE}"/>
              </a:ext>
            </a:extLst>
          </p:cNvPr>
          <p:cNvSpPr txBox="1"/>
          <p:nvPr/>
        </p:nvSpPr>
        <p:spPr>
          <a:xfrm>
            <a:off x="4469711" y="1336729"/>
            <a:ext cx="16262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Domain experts team dedicated to provide technical inputs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A74F6D-ECA6-C242-82F6-F91F81E3715C}"/>
              </a:ext>
            </a:extLst>
          </p:cNvPr>
          <p:cNvSpPr txBox="1"/>
          <p:nvPr/>
        </p:nvSpPr>
        <p:spPr>
          <a:xfrm>
            <a:off x="8089210" y="1380658"/>
            <a:ext cx="17177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We sell only when the product/ solution adds massive value to the customer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A78744-803A-D844-81E4-58119D851D28}"/>
              </a:ext>
            </a:extLst>
          </p:cNvPr>
          <p:cNvSpPr txBox="1"/>
          <p:nvPr/>
        </p:nvSpPr>
        <p:spPr>
          <a:xfrm>
            <a:off x="9962676" y="4672630"/>
            <a:ext cx="13357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Registered with all major government accounts;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Strong GeM operations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4E5A72-66E6-1C49-B231-5CC5992BAB64}"/>
              </a:ext>
            </a:extLst>
          </p:cNvPr>
          <p:cNvSpPr txBox="1"/>
          <p:nvPr/>
        </p:nvSpPr>
        <p:spPr>
          <a:xfrm>
            <a:off x="2752766" y="4717145"/>
            <a:ext cx="18957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Focus on long term relationship development across all positions (management -&gt; end user)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8A5264-68FF-B24D-8C2A-0390D35C3EF5}"/>
              </a:ext>
            </a:extLst>
          </p:cNvPr>
          <p:cNvSpPr txBox="1"/>
          <p:nvPr/>
        </p:nvSpPr>
        <p:spPr>
          <a:xfrm>
            <a:off x="6297517" y="4717145"/>
            <a:ext cx="17019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Understanding customer needs, desires, problems culture and  processes.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AC2C96-7090-124F-859B-B0D01957678A}"/>
              </a:ext>
            </a:extLst>
          </p:cNvPr>
          <p:cNvSpPr txBox="1"/>
          <p:nvPr/>
        </p:nvSpPr>
        <p:spPr>
          <a:xfrm>
            <a:off x="931042" y="1767616"/>
            <a:ext cx="17425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Regional presence in all parts of India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19869B-D9B7-5648-8555-08D727272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638" y="59375"/>
            <a:ext cx="684112" cy="5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5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24445</TotalTime>
  <Words>1509</Words>
  <Application>Microsoft Office PowerPoint</Application>
  <PresentationFormat>Widescreen</PresentationFormat>
  <Paragraphs>303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Lato Light</vt:lpstr>
      <vt:lpstr>Lato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ASEPL</cp:lastModifiedBy>
  <cp:revision>450</cp:revision>
  <cp:lastPrinted>2021-01-07T14:05:50Z</cp:lastPrinted>
  <dcterms:created xsi:type="dcterms:W3CDTF">2020-03-19T10:25:56Z</dcterms:created>
  <dcterms:modified xsi:type="dcterms:W3CDTF">2026-03-20T11:05:19Z</dcterms:modified>
</cp:coreProperties>
</file>