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66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B0CD9-79B3-44EC-A0B2-731CD990F8FD}" type="datetimeFigureOut">
              <a:rPr lang="en-US" smtClean="0"/>
              <a:t>30/09/2025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D55A6-38E3-4FA7-A86A-A30D20ECBE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81400" y="-1447800"/>
            <a:ext cx="16279813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88" y="838200"/>
            <a:ext cx="8402637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6638" y="2471738"/>
            <a:ext cx="16298863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14738" y="560388"/>
            <a:ext cx="16375063" cy="573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875" y="31750"/>
            <a:ext cx="8602663" cy="679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81413" y="1738313"/>
            <a:ext cx="16508413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05213" y="136525"/>
            <a:ext cx="16356013" cy="65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neera</dc:creator>
  <cp:lastModifiedBy>neera</cp:lastModifiedBy>
  <cp:revision>7</cp:revision>
  <dcterms:created xsi:type="dcterms:W3CDTF">2025-09-30T15:13:26Z</dcterms:created>
  <dcterms:modified xsi:type="dcterms:W3CDTF">2025-09-30T15:32:52Z</dcterms:modified>
</cp:coreProperties>
</file>