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1"/>
  </p:sldMasterIdLst>
  <p:sldIdLst>
    <p:sldId id="256" r:id="rId2"/>
    <p:sldId id="293" r:id="rId3"/>
    <p:sldId id="278" r:id="rId4"/>
    <p:sldId id="285" r:id="rId5"/>
    <p:sldId id="274" r:id="rId6"/>
    <p:sldId id="272" r:id="rId7"/>
    <p:sldId id="286" r:id="rId8"/>
    <p:sldId id="287" r:id="rId9"/>
    <p:sldId id="282" r:id="rId10"/>
    <p:sldId id="299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3F295D-149C-47F7-8EA4-E37126A05FF0}" type="doc">
      <dgm:prSet loTypeId="urn:microsoft.com/office/officeart/2005/8/layout/vList4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F2A3597-4D8A-4DDB-8784-EF6C1602D97D}">
      <dgm:prSet phldrT="[Text]" custT="1"/>
      <dgm:spPr/>
      <dgm:t>
        <a:bodyPr/>
        <a:lstStyle/>
        <a:p>
          <a:r>
            <a:rPr lang="en-US" sz="1600" b="1" u="sng" dirty="0"/>
            <a:t>Turn Key solution </a:t>
          </a:r>
        </a:p>
      </dgm:t>
    </dgm:pt>
    <dgm:pt modelId="{344AE8B7-990E-4EA5-843E-3CF8C9579340}" type="parTrans" cxnId="{B139E320-837E-4CC9-B165-E3E17B7A94DE}">
      <dgm:prSet/>
      <dgm:spPr/>
      <dgm:t>
        <a:bodyPr/>
        <a:lstStyle/>
        <a:p>
          <a:endParaRPr lang="en-US"/>
        </a:p>
      </dgm:t>
    </dgm:pt>
    <dgm:pt modelId="{EEA772C5-AC89-40E4-A8A1-79B4E5000FD4}" type="sibTrans" cxnId="{B139E320-837E-4CC9-B165-E3E17B7A94DE}">
      <dgm:prSet/>
      <dgm:spPr/>
      <dgm:t>
        <a:bodyPr/>
        <a:lstStyle/>
        <a:p>
          <a:endParaRPr lang="en-US"/>
        </a:p>
      </dgm:t>
    </dgm:pt>
    <dgm:pt modelId="{1721B11E-D099-48CA-B7CB-42DC12F84235}">
      <dgm:prSet phldrT="[Text]" custT="1"/>
      <dgm:spPr/>
      <dgm:t>
        <a:bodyPr/>
        <a:lstStyle/>
        <a:p>
          <a:r>
            <a:rPr lang="en-US" sz="1600" dirty="0"/>
            <a:t>Complete Package</a:t>
          </a:r>
        </a:p>
      </dgm:t>
    </dgm:pt>
    <dgm:pt modelId="{31C601DA-3FF5-407B-852D-4F8F9C180166}" type="parTrans" cxnId="{468DE11A-B459-4A2B-A490-D66175CE1FEF}">
      <dgm:prSet/>
      <dgm:spPr/>
      <dgm:t>
        <a:bodyPr/>
        <a:lstStyle/>
        <a:p>
          <a:endParaRPr lang="en-US"/>
        </a:p>
      </dgm:t>
    </dgm:pt>
    <dgm:pt modelId="{AE02C0FC-6CF3-44FB-BDBE-0E078E5E6E48}" type="sibTrans" cxnId="{468DE11A-B459-4A2B-A490-D66175CE1FEF}">
      <dgm:prSet/>
      <dgm:spPr/>
      <dgm:t>
        <a:bodyPr/>
        <a:lstStyle/>
        <a:p>
          <a:endParaRPr lang="en-US"/>
        </a:p>
      </dgm:t>
    </dgm:pt>
    <dgm:pt modelId="{7F5C750D-C18B-409A-BD4D-801D1479E680}">
      <dgm:prSet phldrT="[Text]" custT="1"/>
      <dgm:spPr/>
      <dgm:t>
        <a:bodyPr/>
        <a:lstStyle/>
        <a:p>
          <a:r>
            <a:rPr lang="en-US" sz="1600" dirty="0"/>
            <a:t>Customization</a:t>
          </a:r>
        </a:p>
      </dgm:t>
    </dgm:pt>
    <dgm:pt modelId="{10CC0CA9-8029-482D-936C-17FF7DA49E19}" type="parTrans" cxnId="{C924D9F4-8F5E-4FE3-B205-0D6E78194F44}">
      <dgm:prSet/>
      <dgm:spPr/>
      <dgm:t>
        <a:bodyPr/>
        <a:lstStyle/>
        <a:p>
          <a:endParaRPr lang="en-US"/>
        </a:p>
      </dgm:t>
    </dgm:pt>
    <dgm:pt modelId="{FC8640E2-9CC8-4E97-86C6-B57DD4B5D33B}" type="sibTrans" cxnId="{C924D9F4-8F5E-4FE3-B205-0D6E78194F44}">
      <dgm:prSet/>
      <dgm:spPr/>
      <dgm:t>
        <a:bodyPr/>
        <a:lstStyle/>
        <a:p>
          <a:endParaRPr lang="en-US"/>
        </a:p>
      </dgm:t>
    </dgm:pt>
    <dgm:pt modelId="{79F95BC0-9131-4CDE-B9B5-AB9AF3E3360B}">
      <dgm:prSet phldrT="[Text]"/>
      <dgm:spPr/>
      <dgm:t>
        <a:bodyPr/>
        <a:lstStyle/>
        <a:p>
          <a:r>
            <a:rPr lang="en-US" sz="1600" b="1" u="sng" dirty="0"/>
            <a:t>Value Engineering </a:t>
          </a:r>
        </a:p>
      </dgm:t>
    </dgm:pt>
    <dgm:pt modelId="{F4614EB5-4696-4971-B918-501A12366289}" type="parTrans" cxnId="{D7A718ED-3C08-410C-A6E1-403DE05C4E69}">
      <dgm:prSet/>
      <dgm:spPr/>
      <dgm:t>
        <a:bodyPr/>
        <a:lstStyle/>
        <a:p>
          <a:endParaRPr lang="en-US"/>
        </a:p>
      </dgm:t>
    </dgm:pt>
    <dgm:pt modelId="{F7C92218-6622-4D41-8564-0DF4120FAFF9}" type="sibTrans" cxnId="{D7A718ED-3C08-410C-A6E1-403DE05C4E69}">
      <dgm:prSet/>
      <dgm:spPr/>
      <dgm:t>
        <a:bodyPr/>
        <a:lstStyle/>
        <a:p>
          <a:endParaRPr lang="en-US"/>
        </a:p>
      </dgm:t>
    </dgm:pt>
    <dgm:pt modelId="{DE25246D-F77A-4FEC-A061-C73739E5EDC1}">
      <dgm:prSet phldrT="[Text]" custT="1"/>
      <dgm:spPr/>
      <dgm:t>
        <a:bodyPr/>
        <a:lstStyle/>
        <a:p>
          <a:r>
            <a:rPr lang="en-US" sz="1600" dirty="0"/>
            <a:t>Design Simplification</a:t>
          </a:r>
        </a:p>
      </dgm:t>
    </dgm:pt>
    <dgm:pt modelId="{9624B69C-9473-4C09-8F79-20F4704CFCDE}" type="parTrans" cxnId="{FC007085-1E11-447A-A686-55E567554BD4}">
      <dgm:prSet/>
      <dgm:spPr/>
      <dgm:t>
        <a:bodyPr/>
        <a:lstStyle/>
        <a:p>
          <a:endParaRPr lang="en-US"/>
        </a:p>
      </dgm:t>
    </dgm:pt>
    <dgm:pt modelId="{D9250FF8-FE76-4E09-AEDC-038AE11387EB}" type="sibTrans" cxnId="{FC007085-1E11-447A-A686-55E567554BD4}">
      <dgm:prSet/>
      <dgm:spPr/>
      <dgm:t>
        <a:bodyPr/>
        <a:lstStyle/>
        <a:p>
          <a:endParaRPr lang="en-US"/>
        </a:p>
      </dgm:t>
    </dgm:pt>
    <dgm:pt modelId="{494755EC-45FF-492B-8185-C0D0AC8AA1FA}">
      <dgm:prSet phldrT="[Text]" custT="1"/>
      <dgm:spPr/>
      <dgm:t>
        <a:bodyPr/>
        <a:lstStyle/>
        <a:p>
          <a:r>
            <a:rPr lang="en-US" sz="1600" dirty="0"/>
            <a:t>Supply Chain Efficiency</a:t>
          </a:r>
        </a:p>
      </dgm:t>
    </dgm:pt>
    <dgm:pt modelId="{4928B57B-DC2D-44D7-8B69-B9D3ADC1398A}" type="parTrans" cxnId="{FD5F75FD-D1A8-44A3-B4FF-05C9110F817C}">
      <dgm:prSet/>
      <dgm:spPr/>
      <dgm:t>
        <a:bodyPr/>
        <a:lstStyle/>
        <a:p>
          <a:endParaRPr lang="en-US"/>
        </a:p>
      </dgm:t>
    </dgm:pt>
    <dgm:pt modelId="{BF7B49D1-5AF5-4DF1-B386-318126E93C9D}" type="sibTrans" cxnId="{FD5F75FD-D1A8-44A3-B4FF-05C9110F817C}">
      <dgm:prSet/>
      <dgm:spPr/>
      <dgm:t>
        <a:bodyPr/>
        <a:lstStyle/>
        <a:p>
          <a:endParaRPr lang="en-US"/>
        </a:p>
      </dgm:t>
    </dgm:pt>
    <dgm:pt modelId="{669A18A1-A7BD-41CC-853A-A6BA25DB0FB9}">
      <dgm:prSet phldrT="[Text]" custT="1"/>
      <dgm:spPr/>
      <dgm:t>
        <a:bodyPr/>
        <a:lstStyle/>
        <a:p>
          <a:r>
            <a:rPr lang="en-US" sz="1600" b="1" u="sng" dirty="0"/>
            <a:t>Consulting </a:t>
          </a:r>
        </a:p>
      </dgm:t>
    </dgm:pt>
    <dgm:pt modelId="{D8DDF2E2-F350-4092-9CCA-9AE8178F8154}" type="parTrans" cxnId="{F5B03E9B-8A46-4D53-B880-350404016744}">
      <dgm:prSet/>
      <dgm:spPr/>
      <dgm:t>
        <a:bodyPr/>
        <a:lstStyle/>
        <a:p>
          <a:endParaRPr lang="en-US"/>
        </a:p>
      </dgm:t>
    </dgm:pt>
    <dgm:pt modelId="{614D9A72-1480-47A8-88C5-F811F9B983D4}" type="sibTrans" cxnId="{F5B03E9B-8A46-4D53-B880-350404016744}">
      <dgm:prSet/>
      <dgm:spPr/>
      <dgm:t>
        <a:bodyPr/>
        <a:lstStyle/>
        <a:p>
          <a:endParaRPr lang="en-US"/>
        </a:p>
      </dgm:t>
    </dgm:pt>
    <dgm:pt modelId="{DC188676-83EC-4C07-8546-DF96F108E4A2}">
      <dgm:prSet phldrT="[Text]" custT="1"/>
      <dgm:spPr/>
      <dgm:t>
        <a:bodyPr/>
        <a:lstStyle/>
        <a:p>
          <a:r>
            <a:rPr lang="en-US" sz="1600" dirty="0"/>
            <a:t>Training and Development</a:t>
          </a:r>
        </a:p>
      </dgm:t>
    </dgm:pt>
    <dgm:pt modelId="{713AC4AD-4018-449B-8B6E-AB2FDA9CC137}" type="parTrans" cxnId="{D16E965A-1296-40DE-A6F0-7A85C9BD09B2}">
      <dgm:prSet/>
      <dgm:spPr/>
      <dgm:t>
        <a:bodyPr/>
        <a:lstStyle/>
        <a:p>
          <a:endParaRPr lang="en-US"/>
        </a:p>
      </dgm:t>
    </dgm:pt>
    <dgm:pt modelId="{A429C880-F2A2-4537-99BB-D81DE7B24D81}" type="sibTrans" cxnId="{D16E965A-1296-40DE-A6F0-7A85C9BD09B2}">
      <dgm:prSet/>
      <dgm:spPr/>
      <dgm:t>
        <a:bodyPr/>
        <a:lstStyle/>
        <a:p>
          <a:endParaRPr lang="en-US"/>
        </a:p>
      </dgm:t>
    </dgm:pt>
    <dgm:pt modelId="{8F27EE8C-ECE6-404C-B5D7-FDA48075E781}">
      <dgm:prSet phldrT="[Text]" custT="1"/>
      <dgm:spPr/>
      <dgm:t>
        <a:bodyPr/>
        <a:lstStyle/>
        <a:p>
          <a:r>
            <a:rPr lang="en-US" sz="1600" dirty="0"/>
            <a:t>Measurable Results</a:t>
          </a:r>
        </a:p>
      </dgm:t>
    </dgm:pt>
    <dgm:pt modelId="{A768BA07-8DB3-4EE6-A0F2-A155DD643BF3}" type="parTrans" cxnId="{B379A42C-8183-4D5B-87BE-09BC63A882A3}">
      <dgm:prSet/>
      <dgm:spPr/>
      <dgm:t>
        <a:bodyPr/>
        <a:lstStyle/>
        <a:p>
          <a:endParaRPr lang="en-US"/>
        </a:p>
      </dgm:t>
    </dgm:pt>
    <dgm:pt modelId="{397A87D5-DEA7-4089-A43B-76A463EEAB7B}" type="sibTrans" cxnId="{B379A42C-8183-4D5B-87BE-09BC63A882A3}">
      <dgm:prSet/>
      <dgm:spPr/>
      <dgm:t>
        <a:bodyPr/>
        <a:lstStyle/>
        <a:p>
          <a:endParaRPr lang="en-US"/>
        </a:p>
      </dgm:t>
    </dgm:pt>
    <dgm:pt modelId="{33E55644-DB74-4B80-A91F-774A2CB6DB18}">
      <dgm:prSet phldrT="[Text]" custT="1"/>
      <dgm:spPr/>
      <dgm:t>
        <a:bodyPr/>
        <a:lstStyle/>
        <a:p>
          <a:r>
            <a:rPr lang="en-US" sz="1600" dirty="0"/>
            <a:t>Cost Efficiency</a:t>
          </a:r>
        </a:p>
      </dgm:t>
    </dgm:pt>
    <dgm:pt modelId="{562BDC76-4D01-4B07-8FEB-FCF05B1B74E9}" type="parTrans" cxnId="{4A491D24-634F-407E-B661-04DA37932EC2}">
      <dgm:prSet/>
      <dgm:spPr/>
      <dgm:t>
        <a:bodyPr/>
        <a:lstStyle/>
        <a:p>
          <a:endParaRPr lang="en-US"/>
        </a:p>
      </dgm:t>
    </dgm:pt>
    <dgm:pt modelId="{ACED4D89-1B35-4FBE-B4A8-39FCCDE0A550}" type="sibTrans" cxnId="{4A491D24-634F-407E-B661-04DA37932EC2}">
      <dgm:prSet/>
      <dgm:spPr/>
      <dgm:t>
        <a:bodyPr/>
        <a:lstStyle/>
        <a:p>
          <a:endParaRPr lang="en-US"/>
        </a:p>
      </dgm:t>
    </dgm:pt>
    <dgm:pt modelId="{562F391E-85B6-43D4-A4DC-00809C902274}">
      <dgm:prSet phldrT="[Text]" custT="1"/>
      <dgm:spPr/>
      <dgm:t>
        <a:bodyPr/>
        <a:lstStyle/>
        <a:p>
          <a:r>
            <a:rPr lang="en-US" sz="1600" dirty="0"/>
            <a:t>Time Savings</a:t>
          </a:r>
        </a:p>
      </dgm:t>
    </dgm:pt>
    <dgm:pt modelId="{24C02EFC-DDC9-44D4-ACF7-4DCB46AF7909}" type="parTrans" cxnId="{5FA5141A-4BCE-4B18-A041-F9554AA8E9D3}">
      <dgm:prSet/>
      <dgm:spPr/>
      <dgm:t>
        <a:bodyPr/>
        <a:lstStyle/>
        <a:p>
          <a:endParaRPr lang="en-US"/>
        </a:p>
      </dgm:t>
    </dgm:pt>
    <dgm:pt modelId="{E2AD05D5-3223-45EA-AE78-FB2EEB794B63}" type="sibTrans" cxnId="{5FA5141A-4BCE-4B18-A041-F9554AA8E9D3}">
      <dgm:prSet/>
      <dgm:spPr/>
      <dgm:t>
        <a:bodyPr/>
        <a:lstStyle/>
        <a:p>
          <a:endParaRPr lang="en-US"/>
        </a:p>
      </dgm:t>
    </dgm:pt>
    <dgm:pt modelId="{83EFF5C0-CE83-4659-A0DA-DE14B2391513}">
      <dgm:prSet phldrT="[Text]" custT="1"/>
      <dgm:spPr/>
      <dgm:t>
        <a:bodyPr/>
        <a:lstStyle/>
        <a:p>
          <a:r>
            <a:rPr lang="en-US" sz="1600" dirty="0"/>
            <a:t>Risk Mitigation</a:t>
          </a:r>
        </a:p>
      </dgm:t>
    </dgm:pt>
    <dgm:pt modelId="{11C69C26-39CA-4E6E-8DD5-01A8B8A14D57}" type="parTrans" cxnId="{3B7C2C5A-ED3E-4A2C-8165-CE42221E8C6F}">
      <dgm:prSet/>
      <dgm:spPr/>
      <dgm:t>
        <a:bodyPr/>
        <a:lstStyle/>
        <a:p>
          <a:endParaRPr lang="en-US"/>
        </a:p>
      </dgm:t>
    </dgm:pt>
    <dgm:pt modelId="{E2121E8E-2E98-4F45-B9FB-BCD5DDCFF524}" type="sibTrans" cxnId="{3B7C2C5A-ED3E-4A2C-8165-CE42221E8C6F}">
      <dgm:prSet/>
      <dgm:spPr/>
      <dgm:t>
        <a:bodyPr/>
        <a:lstStyle/>
        <a:p>
          <a:endParaRPr lang="en-US"/>
        </a:p>
      </dgm:t>
    </dgm:pt>
    <dgm:pt modelId="{813B1BD8-C58C-4497-B382-A83B8CD14A9F}">
      <dgm:prSet phldrT="[Text]" custT="1"/>
      <dgm:spPr/>
      <dgm:t>
        <a:bodyPr/>
        <a:lstStyle/>
        <a:p>
          <a:r>
            <a:rPr lang="en-US" sz="1600" dirty="0"/>
            <a:t>Customer Testimonials and Case Studies</a:t>
          </a:r>
        </a:p>
      </dgm:t>
    </dgm:pt>
    <dgm:pt modelId="{C9E029A2-C671-4295-BE20-CCAC8E06EC8D}" type="parTrans" cxnId="{21D22819-3337-4C9D-A0A4-F1E50A076546}">
      <dgm:prSet/>
      <dgm:spPr/>
      <dgm:t>
        <a:bodyPr/>
        <a:lstStyle/>
        <a:p>
          <a:endParaRPr lang="en-US"/>
        </a:p>
      </dgm:t>
    </dgm:pt>
    <dgm:pt modelId="{F426F55C-536A-4DE8-942B-05D12F207D84}" type="sibTrans" cxnId="{21D22819-3337-4C9D-A0A4-F1E50A076546}">
      <dgm:prSet/>
      <dgm:spPr/>
      <dgm:t>
        <a:bodyPr/>
        <a:lstStyle/>
        <a:p>
          <a:endParaRPr lang="en-US"/>
        </a:p>
      </dgm:t>
    </dgm:pt>
    <dgm:pt modelId="{30296D25-7EF6-4C88-8CC0-AD46EA4ACFE6}">
      <dgm:prSet phldrT="[Text]" custT="1"/>
      <dgm:spPr/>
      <dgm:t>
        <a:bodyPr/>
        <a:lstStyle/>
        <a:p>
          <a:r>
            <a:rPr lang="en-US" sz="1600" dirty="0"/>
            <a:t>Implementation Support</a:t>
          </a:r>
        </a:p>
      </dgm:t>
    </dgm:pt>
    <dgm:pt modelId="{4C0B2339-248C-4DAF-AC58-9339C1776933}" type="parTrans" cxnId="{294BA42E-9931-4435-850A-5928DE7318EE}">
      <dgm:prSet/>
      <dgm:spPr/>
      <dgm:t>
        <a:bodyPr/>
        <a:lstStyle/>
        <a:p>
          <a:endParaRPr lang="en-US"/>
        </a:p>
      </dgm:t>
    </dgm:pt>
    <dgm:pt modelId="{791064D9-9B9A-4508-9B21-39B9748497E5}" type="sibTrans" cxnId="{294BA42E-9931-4435-850A-5928DE7318EE}">
      <dgm:prSet/>
      <dgm:spPr/>
      <dgm:t>
        <a:bodyPr/>
        <a:lstStyle/>
        <a:p>
          <a:endParaRPr lang="en-US"/>
        </a:p>
      </dgm:t>
    </dgm:pt>
    <dgm:pt modelId="{FA9CD198-FB91-45F7-B37A-F490DFB1D8E6}">
      <dgm:prSet phldrT="[Text]" custT="1"/>
      <dgm:spPr/>
      <dgm:t>
        <a:bodyPr/>
        <a:lstStyle/>
        <a:p>
          <a:r>
            <a:rPr lang="en-US" sz="1600" dirty="0"/>
            <a:t>Strategic Insights</a:t>
          </a:r>
        </a:p>
      </dgm:t>
    </dgm:pt>
    <dgm:pt modelId="{C937F553-46FC-46EB-B796-F6F96BB0E784}" type="parTrans" cxnId="{BF2B0BF9-9146-492A-AB56-7D7DAA0131B7}">
      <dgm:prSet/>
      <dgm:spPr/>
      <dgm:t>
        <a:bodyPr/>
        <a:lstStyle/>
        <a:p>
          <a:endParaRPr lang="en-US"/>
        </a:p>
      </dgm:t>
    </dgm:pt>
    <dgm:pt modelId="{3FA5391F-CEA9-4C73-805D-60B376A15BAD}" type="sibTrans" cxnId="{BF2B0BF9-9146-492A-AB56-7D7DAA0131B7}">
      <dgm:prSet/>
      <dgm:spPr/>
      <dgm:t>
        <a:bodyPr/>
        <a:lstStyle/>
        <a:p>
          <a:endParaRPr lang="en-US"/>
        </a:p>
      </dgm:t>
    </dgm:pt>
    <dgm:pt modelId="{331767B4-E102-4F2A-A6D9-23D63333A8FC}" type="pres">
      <dgm:prSet presAssocID="{E53F295D-149C-47F7-8EA4-E37126A05FF0}" presName="linear" presStyleCnt="0">
        <dgm:presLayoutVars>
          <dgm:dir/>
          <dgm:resizeHandles val="exact"/>
        </dgm:presLayoutVars>
      </dgm:prSet>
      <dgm:spPr/>
    </dgm:pt>
    <dgm:pt modelId="{9F8ED3FF-1FB1-4C7E-ACCE-132CE87B1700}" type="pres">
      <dgm:prSet presAssocID="{1F2A3597-4D8A-4DDB-8784-EF6C1602D97D}" presName="comp" presStyleCnt="0"/>
      <dgm:spPr/>
    </dgm:pt>
    <dgm:pt modelId="{03F8C28B-5414-486E-97A0-F0CC9695EDF2}" type="pres">
      <dgm:prSet presAssocID="{1F2A3597-4D8A-4DDB-8784-EF6C1602D97D}" presName="box" presStyleLbl="node1" presStyleIdx="0" presStyleCnt="3" custScaleY="133448" custLinFactNeighborX="-6666" custLinFactNeighborY="2982"/>
      <dgm:spPr/>
    </dgm:pt>
    <dgm:pt modelId="{11445824-9495-4954-B81F-065B804D2F8B}" type="pres">
      <dgm:prSet presAssocID="{1F2A3597-4D8A-4DDB-8784-EF6C1602D97D}" presName="img" presStyleLbl="fgImgPlace1" presStyleIdx="0" presStyleCnt="3" custScaleY="133982"/>
      <dgm:spPr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5000" b="-5000"/>
          </a:stretch>
        </a:blipFill>
      </dgm:spPr>
    </dgm:pt>
    <dgm:pt modelId="{00627A44-4AD1-4C17-9344-395795929B8A}" type="pres">
      <dgm:prSet presAssocID="{1F2A3597-4D8A-4DDB-8784-EF6C1602D97D}" presName="text" presStyleLbl="node1" presStyleIdx="0" presStyleCnt="3">
        <dgm:presLayoutVars>
          <dgm:bulletEnabled val="1"/>
        </dgm:presLayoutVars>
      </dgm:prSet>
      <dgm:spPr/>
    </dgm:pt>
    <dgm:pt modelId="{6A46D7CB-712F-4284-B5A0-5614EC6A7433}" type="pres">
      <dgm:prSet presAssocID="{EEA772C5-AC89-40E4-A8A1-79B4E5000FD4}" presName="spacer" presStyleCnt="0"/>
      <dgm:spPr/>
    </dgm:pt>
    <dgm:pt modelId="{DC784C34-24E1-4D6A-B32D-F6A0826E08A2}" type="pres">
      <dgm:prSet presAssocID="{79F95BC0-9131-4CDE-B9B5-AB9AF3E3360B}" presName="comp" presStyleCnt="0"/>
      <dgm:spPr/>
    </dgm:pt>
    <dgm:pt modelId="{8DA37A50-BBA7-41A5-99F5-0156CFBABC64}" type="pres">
      <dgm:prSet presAssocID="{79F95BC0-9131-4CDE-B9B5-AB9AF3E3360B}" presName="box" presStyleLbl="node1" presStyleIdx="1" presStyleCnt="3" custScaleY="149194"/>
      <dgm:spPr/>
    </dgm:pt>
    <dgm:pt modelId="{15568415-3CC1-45C7-9080-D93096408A12}" type="pres">
      <dgm:prSet presAssocID="{79F95BC0-9131-4CDE-B9B5-AB9AF3E3360B}" presName="img" presStyleLbl="fgImgPlace1" presStyleIdx="1" presStyleCnt="3" custScaleY="146317"/>
      <dgm:spPr>
        <a:blipFill>
          <a:blip xmlns:r="http://schemas.openxmlformats.org/officeDocument/2006/relationships" r:embed="rId2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F0A8FDE8-99F1-42D2-ACB5-56A425ED367F}" type="pres">
      <dgm:prSet presAssocID="{79F95BC0-9131-4CDE-B9B5-AB9AF3E3360B}" presName="text" presStyleLbl="node1" presStyleIdx="1" presStyleCnt="3">
        <dgm:presLayoutVars>
          <dgm:bulletEnabled val="1"/>
        </dgm:presLayoutVars>
      </dgm:prSet>
      <dgm:spPr/>
    </dgm:pt>
    <dgm:pt modelId="{F4D2542E-483F-4FD1-9663-C42390927375}" type="pres">
      <dgm:prSet presAssocID="{F7C92218-6622-4D41-8564-0DF4120FAFF9}" presName="spacer" presStyleCnt="0"/>
      <dgm:spPr/>
    </dgm:pt>
    <dgm:pt modelId="{210445FD-739C-420D-834F-799D67E8EFED}" type="pres">
      <dgm:prSet presAssocID="{669A18A1-A7BD-41CC-853A-A6BA25DB0FB9}" presName="comp" presStyleCnt="0"/>
      <dgm:spPr/>
    </dgm:pt>
    <dgm:pt modelId="{00323D31-EED3-4C39-9E7F-60E7648E91CD}" type="pres">
      <dgm:prSet presAssocID="{669A18A1-A7BD-41CC-853A-A6BA25DB0FB9}" presName="box" presStyleLbl="node1" presStyleIdx="2" presStyleCnt="3" custScaleY="148806" custLinFactNeighborY="1060"/>
      <dgm:spPr/>
    </dgm:pt>
    <dgm:pt modelId="{2DB831AD-847D-45F6-840D-E6F718BC181B}" type="pres">
      <dgm:prSet presAssocID="{669A18A1-A7BD-41CC-853A-A6BA25DB0FB9}" presName="img" presStyleLbl="fgImgPlace1" presStyleIdx="2" presStyleCnt="3" custScaleY="153325"/>
      <dgm:spPr>
        <a:blipFill>
          <a:blip xmlns:r="http://schemas.openxmlformats.org/officeDocument/2006/relationships" r:embed="rId3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0653CFBB-0F29-4044-8F8A-2629D70FC100}" type="pres">
      <dgm:prSet presAssocID="{669A18A1-A7BD-41CC-853A-A6BA25DB0FB9}" presName="text" presStyleLbl="node1" presStyleIdx="2" presStyleCnt="3">
        <dgm:presLayoutVars>
          <dgm:bulletEnabled val="1"/>
        </dgm:presLayoutVars>
      </dgm:prSet>
      <dgm:spPr/>
    </dgm:pt>
  </dgm:ptLst>
  <dgm:cxnLst>
    <dgm:cxn modelId="{21D22819-3337-4C9D-A0A4-F1E50A076546}" srcId="{79F95BC0-9131-4CDE-B9B5-AB9AF3E3360B}" destId="{813B1BD8-C58C-4497-B382-A83B8CD14A9F}" srcOrd="3" destOrd="0" parTransId="{C9E029A2-C671-4295-BE20-CCAC8E06EC8D}" sibTransId="{F426F55C-536A-4DE8-942B-05D12F207D84}"/>
    <dgm:cxn modelId="{5FA5141A-4BCE-4B18-A041-F9554AA8E9D3}" srcId="{1F2A3597-4D8A-4DDB-8784-EF6C1602D97D}" destId="{562F391E-85B6-43D4-A4DC-00809C902274}" srcOrd="3" destOrd="0" parTransId="{24C02EFC-DDC9-44D4-ACF7-4DCB46AF7909}" sibTransId="{E2AD05D5-3223-45EA-AE78-FB2EEB794B63}"/>
    <dgm:cxn modelId="{468DE11A-B459-4A2B-A490-D66175CE1FEF}" srcId="{1F2A3597-4D8A-4DDB-8784-EF6C1602D97D}" destId="{1721B11E-D099-48CA-B7CB-42DC12F84235}" srcOrd="0" destOrd="0" parTransId="{31C601DA-3FF5-407B-852D-4F8F9C180166}" sibTransId="{AE02C0FC-6CF3-44FB-BDBE-0E078E5E6E48}"/>
    <dgm:cxn modelId="{B139E320-837E-4CC9-B165-E3E17B7A94DE}" srcId="{E53F295D-149C-47F7-8EA4-E37126A05FF0}" destId="{1F2A3597-4D8A-4DDB-8784-EF6C1602D97D}" srcOrd="0" destOrd="0" parTransId="{344AE8B7-990E-4EA5-843E-3CF8C9579340}" sibTransId="{EEA772C5-AC89-40E4-A8A1-79B4E5000FD4}"/>
    <dgm:cxn modelId="{41290222-8138-4B07-84B6-83B5EA54A310}" type="presOf" srcId="{79F95BC0-9131-4CDE-B9B5-AB9AF3E3360B}" destId="{F0A8FDE8-99F1-42D2-ACB5-56A425ED367F}" srcOrd="1" destOrd="0" presId="urn:microsoft.com/office/officeart/2005/8/layout/vList4"/>
    <dgm:cxn modelId="{26D18022-B48D-468D-87F7-8057948D46F6}" type="presOf" srcId="{30296D25-7EF6-4C88-8CC0-AD46EA4ACFE6}" destId="{0653CFBB-0F29-4044-8F8A-2629D70FC100}" srcOrd="1" destOrd="3" presId="urn:microsoft.com/office/officeart/2005/8/layout/vList4"/>
    <dgm:cxn modelId="{4A491D24-634F-407E-B661-04DA37932EC2}" srcId="{1F2A3597-4D8A-4DDB-8784-EF6C1602D97D}" destId="{33E55644-DB74-4B80-A91F-774A2CB6DB18}" srcOrd="2" destOrd="0" parTransId="{562BDC76-4D01-4B07-8FEB-FCF05B1B74E9}" sibTransId="{ACED4D89-1B35-4FBE-B4A8-39FCCDE0A550}"/>
    <dgm:cxn modelId="{04B0FC24-F199-4EDA-9D97-A071B947AFAF}" type="presOf" srcId="{30296D25-7EF6-4C88-8CC0-AD46EA4ACFE6}" destId="{00323D31-EED3-4C39-9E7F-60E7648E91CD}" srcOrd="0" destOrd="3" presId="urn:microsoft.com/office/officeart/2005/8/layout/vList4"/>
    <dgm:cxn modelId="{B379A42C-8183-4D5B-87BE-09BC63A882A3}" srcId="{669A18A1-A7BD-41CC-853A-A6BA25DB0FB9}" destId="{8F27EE8C-ECE6-404C-B5D7-FDA48075E781}" srcOrd="1" destOrd="0" parTransId="{A768BA07-8DB3-4EE6-A0F2-A155DD643BF3}" sibTransId="{397A87D5-DEA7-4089-A43B-76A463EEAB7B}"/>
    <dgm:cxn modelId="{7188442D-C149-4C51-885C-41BFC2F57C21}" type="presOf" srcId="{33E55644-DB74-4B80-A91F-774A2CB6DB18}" destId="{03F8C28B-5414-486E-97A0-F0CC9695EDF2}" srcOrd="0" destOrd="3" presId="urn:microsoft.com/office/officeart/2005/8/layout/vList4"/>
    <dgm:cxn modelId="{2E25B62D-AEAE-4A42-A6E4-1ED54D41354F}" type="presOf" srcId="{813B1BD8-C58C-4497-B382-A83B8CD14A9F}" destId="{8DA37A50-BBA7-41A5-99F5-0156CFBABC64}" srcOrd="0" destOrd="4" presId="urn:microsoft.com/office/officeart/2005/8/layout/vList4"/>
    <dgm:cxn modelId="{294BA42E-9931-4435-850A-5928DE7318EE}" srcId="{669A18A1-A7BD-41CC-853A-A6BA25DB0FB9}" destId="{30296D25-7EF6-4C88-8CC0-AD46EA4ACFE6}" srcOrd="2" destOrd="0" parTransId="{4C0B2339-248C-4DAF-AC58-9339C1776933}" sibTransId="{791064D9-9B9A-4508-9B21-39B9748497E5}"/>
    <dgm:cxn modelId="{4E18A62E-3BA3-4E98-8B71-FFDFFDA403C6}" type="presOf" srcId="{E53F295D-149C-47F7-8EA4-E37126A05FF0}" destId="{331767B4-E102-4F2A-A6D9-23D63333A8FC}" srcOrd="0" destOrd="0" presId="urn:microsoft.com/office/officeart/2005/8/layout/vList4"/>
    <dgm:cxn modelId="{2790372F-454A-4F1C-AD5A-CA048726EB96}" type="presOf" srcId="{562F391E-85B6-43D4-A4DC-00809C902274}" destId="{00627A44-4AD1-4C17-9344-395795929B8A}" srcOrd="1" destOrd="4" presId="urn:microsoft.com/office/officeart/2005/8/layout/vList4"/>
    <dgm:cxn modelId="{CCDEBB40-4BB5-4DA8-B369-CC0E4D695D4F}" type="presOf" srcId="{7F5C750D-C18B-409A-BD4D-801D1479E680}" destId="{03F8C28B-5414-486E-97A0-F0CC9695EDF2}" srcOrd="0" destOrd="2" presId="urn:microsoft.com/office/officeart/2005/8/layout/vList4"/>
    <dgm:cxn modelId="{41262F45-772C-4843-B8EC-E60FBA3F6B98}" type="presOf" srcId="{83EFF5C0-CE83-4659-A0DA-DE14B2391513}" destId="{F0A8FDE8-99F1-42D2-ACB5-56A425ED367F}" srcOrd="1" destOrd="3" presId="urn:microsoft.com/office/officeart/2005/8/layout/vList4"/>
    <dgm:cxn modelId="{A6677865-DDDD-4006-A825-926DCF4AB73B}" type="presOf" srcId="{FA9CD198-FB91-45F7-B37A-F490DFB1D8E6}" destId="{0653CFBB-0F29-4044-8F8A-2629D70FC100}" srcOrd="1" destOrd="4" presId="urn:microsoft.com/office/officeart/2005/8/layout/vList4"/>
    <dgm:cxn modelId="{49656649-AE0A-4576-8351-D6BF425A46FD}" type="presOf" srcId="{83EFF5C0-CE83-4659-A0DA-DE14B2391513}" destId="{8DA37A50-BBA7-41A5-99F5-0156CFBABC64}" srcOrd="0" destOrd="3" presId="urn:microsoft.com/office/officeart/2005/8/layout/vList4"/>
    <dgm:cxn modelId="{4DAC2D6C-D59E-483D-86CA-EA2C50D999B2}" type="presOf" srcId="{669A18A1-A7BD-41CC-853A-A6BA25DB0FB9}" destId="{0653CFBB-0F29-4044-8F8A-2629D70FC100}" srcOrd="1" destOrd="0" presId="urn:microsoft.com/office/officeart/2005/8/layout/vList4"/>
    <dgm:cxn modelId="{17FE176D-F422-441F-8224-F98F2C410E44}" type="presOf" srcId="{DC188676-83EC-4C07-8546-DF96F108E4A2}" destId="{00323D31-EED3-4C39-9E7F-60E7648E91CD}" srcOrd="0" destOrd="1" presId="urn:microsoft.com/office/officeart/2005/8/layout/vList4"/>
    <dgm:cxn modelId="{B457E771-D9F6-47B3-8E2B-57A398C9450F}" type="presOf" srcId="{8F27EE8C-ECE6-404C-B5D7-FDA48075E781}" destId="{00323D31-EED3-4C39-9E7F-60E7648E91CD}" srcOrd="0" destOrd="2" presId="urn:microsoft.com/office/officeart/2005/8/layout/vList4"/>
    <dgm:cxn modelId="{DBD58174-895F-4D4D-B7AD-8048B9C20841}" type="presOf" srcId="{79F95BC0-9131-4CDE-B9B5-AB9AF3E3360B}" destId="{8DA37A50-BBA7-41A5-99F5-0156CFBABC64}" srcOrd="0" destOrd="0" presId="urn:microsoft.com/office/officeart/2005/8/layout/vList4"/>
    <dgm:cxn modelId="{3B7C2C5A-ED3E-4A2C-8165-CE42221E8C6F}" srcId="{79F95BC0-9131-4CDE-B9B5-AB9AF3E3360B}" destId="{83EFF5C0-CE83-4659-A0DA-DE14B2391513}" srcOrd="2" destOrd="0" parTransId="{11C69C26-39CA-4E6E-8DD5-01A8B8A14D57}" sibTransId="{E2121E8E-2E98-4F45-B9FB-BCD5DDCFF524}"/>
    <dgm:cxn modelId="{D16E965A-1296-40DE-A6F0-7A85C9BD09B2}" srcId="{669A18A1-A7BD-41CC-853A-A6BA25DB0FB9}" destId="{DC188676-83EC-4C07-8546-DF96F108E4A2}" srcOrd="0" destOrd="0" parTransId="{713AC4AD-4018-449B-8B6E-AB2FDA9CC137}" sibTransId="{A429C880-F2A2-4537-99BB-D81DE7B24D81}"/>
    <dgm:cxn modelId="{FC007085-1E11-447A-A686-55E567554BD4}" srcId="{79F95BC0-9131-4CDE-B9B5-AB9AF3E3360B}" destId="{DE25246D-F77A-4FEC-A061-C73739E5EDC1}" srcOrd="0" destOrd="0" parTransId="{9624B69C-9473-4C09-8F79-20F4704CFCDE}" sibTransId="{D9250FF8-FE76-4E09-AEDC-038AE11387EB}"/>
    <dgm:cxn modelId="{837CB88C-B7B2-4285-88F9-A89728AE1032}" type="presOf" srcId="{8F27EE8C-ECE6-404C-B5D7-FDA48075E781}" destId="{0653CFBB-0F29-4044-8F8A-2629D70FC100}" srcOrd="1" destOrd="2" presId="urn:microsoft.com/office/officeart/2005/8/layout/vList4"/>
    <dgm:cxn modelId="{A1340C9B-8862-46D2-9799-19DB6778535A}" type="presOf" srcId="{494755EC-45FF-492B-8185-C0D0AC8AA1FA}" destId="{8DA37A50-BBA7-41A5-99F5-0156CFBABC64}" srcOrd="0" destOrd="2" presId="urn:microsoft.com/office/officeart/2005/8/layout/vList4"/>
    <dgm:cxn modelId="{F5B03E9B-8A46-4D53-B880-350404016744}" srcId="{E53F295D-149C-47F7-8EA4-E37126A05FF0}" destId="{669A18A1-A7BD-41CC-853A-A6BA25DB0FB9}" srcOrd="2" destOrd="0" parTransId="{D8DDF2E2-F350-4092-9CCA-9AE8178F8154}" sibTransId="{614D9A72-1480-47A8-88C5-F811F9B983D4}"/>
    <dgm:cxn modelId="{0B8B329E-6092-4655-9B72-0C4A5BE5D83B}" type="presOf" srcId="{562F391E-85B6-43D4-A4DC-00809C902274}" destId="{03F8C28B-5414-486E-97A0-F0CC9695EDF2}" srcOrd="0" destOrd="4" presId="urn:microsoft.com/office/officeart/2005/8/layout/vList4"/>
    <dgm:cxn modelId="{8DFF2EA2-9856-454E-B951-2397C72CFD96}" type="presOf" srcId="{DE25246D-F77A-4FEC-A061-C73739E5EDC1}" destId="{8DA37A50-BBA7-41A5-99F5-0156CFBABC64}" srcOrd="0" destOrd="1" presId="urn:microsoft.com/office/officeart/2005/8/layout/vList4"/>
    <dgm:cxn modelId="{893207B0-6FB8-457D-99DC-F5B91E38E846}" type="presOf" srcId="{669A18A1-A7BD-41CC-853A-A6BA25DB0FB9}" destId="{00323D31-EED3-4C39-9E7F-60E7648E91CD}" srcOrd="0" destOrd="0" presId="urn:microsoft.com/office/officeart/2005/8/layout/vList4"/>
    <dgm:cxn modelId="{348448B1-26A6-43DE-824F-AD1B7EBB7359}" type="presOf" srcId="{1F2A3597-4D8A-4DDB-8784-EF6C1602D97D}" destId="{00627A44-4AD1-4C17-9344-395795929B8A}" srcOrd="1" destOrd="0" presId="urn:microsoft.com/office/officeart/2005/8/layout/vList4"/>
    <dgm:cxn modelId="{7DB85EB5-C91C-455F-9680-E9C7A86F0D95}" type="presOf" srcId="{7F5C750D-C18B-409A-BD4D-801D1479E680}" destId="{00627A44-4AD1-4C17-9344-395795929B8A}" srcOrd="1" destOrd="2" presId="urn:microsoft.com/office/officeart/2005/8/layout/vList4"/>
    <dgm:cxn modelId="{1108F0BA-7EF0-43C1-A583-D79EC5A11214}" type="presOf" srcId="{FA9CD198-FB91-45F7-B37A-F490DFB1D8E6}" destId="{00323D31-EED3-4C39-9E7F-60E7648E91CD}" srcOrd="0" destOrd="4" presId="urn:microsoft.com/office/officeart/2005/8/layout/vList4"/>
    <dgm:cxn modelId="{A0327CC7-49C9-46C3-A50C-8508AC544642}" type="presOf" srcId="{DC188676-83EC-4C07-8546-DF96F108E4A2}" destId="{0653CFBB-0F29-4044-8F8A-2629D70FC100}" srcOrd="1" destOrd="1" presId="urn:microsoft.com/office/officeart/2005/8/layout/vList4"/>
    <dgm:cxn modelId="{E1D6AECE-5C9A-43A7-B853-595027317047}" type="presOf" srcId="{33E55644-DB74-4B80-A91F-774A2CB6DB18}" destId="{00627A44-4AD1-4C17-9344-395795929B8A}" srcOrd="1" destOrd="3" presId="urn:microsoft.com/office/officeart/2005/8/layout/vList4"/>
    <dgm:cxn modelId="{8D7A09D1-EC87-4841-89DE-B8DF3830223C}" type="presOf" srcId="{494755EC-45FF-492B-8185-C0D0AC8AA1FA}" destId="{F0A8FDE8-99F1-42D2-ACB5-56A425ED367F}" srcOrd="1" destOrd="2" presId="urn:microsoft.com/office/officeart/2005/8/layout/vList4"/>
    <dgm:cxn modelId="{D72208D7-67A5-4E34-8636-A95F73929B34}" type="presOf" srcId="{813B1BD8-C58C-4497-B382-A83B8CD14A9F}" destId="{F0A8FDE8-99F1-42D2-ACB5-56A425ED367F}" srcOrd="1" destOrd="4" presId="urn:microsoft.com/office/officeart/2005/8/layout/vList4"/>
    <dgm:cxn modelId="{C42918DC-C86A-42E5-9303-EDA592888D26}" type="presOf" srcId="{DE25246D-F77A-4FEC-A061-C73739E5EDC1}" destId="{F0A8FDE8-99F1-42D2-ACB5-56A425ED367F}" srcOrd="1" destOrd="1" presId="urn:microsoft.com/office/officeart/2005/8/layout/vList4"/>
    <dgm:cxn modelId="{29B1D4E3-80AC-4C8D-9C72-5B954D0F5A9C}" type="presOf" srcId="{1721B11E-D099-48CA-B7CB-42DC12F84235}" destId="{00627A44-4AD1-4C17-9344-395795929B8A}" srcOrd="1" destOrd="1" presId="urn:microsoft.com/office/officeart/2005/8/layout/vList4"/>
    <dgm:cxn modelId="{D7A718ED-3C08-410C-A6E1-403DE05C4E69}" srcId="{E53F295D-149C-47F7-8EA4-E37126A05FF0}" destId="{79F95BC0-9131-4CDE-B9B5-AB9AF3E3360B}" srcOrd="1" destOrd="0" parTransId="{F4614EB5-4696-4971-B918-501A12366289}" sibTransId="{F7C92218-6622-4D41-8564-0DF4120FAFF9}"/>
    <dgm:cxn modelId="{6F5AFBEF-C803-48D1-9B1A-F098E7C6D42C}" type="presOf" srcId="{1F2A3597-4D8A-4DDB-8784-EF6C1602D97D}" destId="{03F8C28B-5414-486E-97A0-F0CC9695EDF2}" srcOrd="0" destOrd="0" presId="urn:microsoft.com/office/officeart/2005/8/layout/vList4"/>
    <dgm:cxn modelId="{15DABFF1-66B1-4A8C-8F27-8A7AD4A8E017}" type="presOf" srcId="{1721B11E-D099-48CA-B7CB-42DC12F84235}" destId="{03F8C28B-5414-486E-97A0-F0CC9695EDF2}" srcOrd="0" destOrd="1" presId="urn:microsoft.com/office/officeart/2005/8/layout/vList4"/>
    <dgm:cxn modelId="{C924D9F4-8F5E-4FE3-B205-0D6E78194F44}" srcId="{1F2A3597-4D8A-4DDB-8784-EF6C1602D97D}" destId="{7F5C750D-C18B-409A-BD4D-801D1479E680}" srcOrd="1" destOrd="0" parTransId="{10CC0CA9-8029-482D-936C-17FF7DA49E19}" sibTransId="{FC8640E2-9CC8-4E97-86C6-B57DD4B5D33B}"/>
    <dgm:cxn modelId="{BF2B0BF9-9146-492A-AB56-7D7DAA0131B7}" srcId="{669A18A1-A7BD-41CC-853A-A6BA25DB0FB9}" destId="{FA9CD198-FB91-45F7-B37A-F490DFB1D8E6}" srcOrd="3" destOrd="0" parTransId="{C937F553-46FC-46EB-B796-F6F96BB0E784}" sibTransId="{3FA5391F-CEA9-4C73-805D-60B376A15BAD}"/>
    <dgm:cxn modelId="{FD5F75FD-D1A8-44A3-B4FF-05C9110F817C}" srcId="{79F95BC0-9131-4CDE-B9B5-AB9AF3E3360B}" destId="{494755EC-45FF-492B-8185-C0D0AC8AA1FA}" srcOrd="1" destOrd="0" parTransId="{4928B57B-DC2D-44D7-8B69-B9D3ADC1398A}" sibTransId="{BF7B49D1-5AF5-4DF1-B386-318126E93C9D}"/>
    <dgm:cxn modelId="{B5DE502F-8F14-4BCB-8C33-7FC593267DC4}" type="presParOf" srcId="{331767B4-E102-4F2A-A6D9-23D63333A8FC}" destId="{9F8ED3FF-1FB1-4C7E-ACCE-132CE87B1700}" srcOrd="0" destOrd="0" presId="urn:microsoft.com/office/officeart/2005/8/layout/vList4"/>
    <dgm:cxn modelId="{82E4487D-609D-41D9-A255-5BEE542F870C}" type="presParOf" srcId="{9F8ED3FF-1FB1-4C7E-ACCE-132CE87B1700}" destId="{03F8C28B-5414-486E-97A0-F0CC9695EDF2}" srcOrd="0" destOrd="0" presId="urn:microsoft.com/office/officeart/2005/8/layout/vList4"/>
    <dgm:cxn modelId="{0DE67EDD-134F-457F-BDB8-2864A21EAE3E}" type="presParOf" srcId="{9F8ED3FF-1FB1-4C7E-ACCE-132CE87B1700}" destId="{11445824-9495-4954-B81F-065B804D2F8B}" srcOrd="1" destOrd="0" presId="urn:microsoft.com/office/officeart/2005/8/layout/vList4"/>
    <dgm:cxn modelId="{F1608F64-0138-4F59-837E-D6F9659D3B61}" type="presParOf" srcId="{9F8ED3FF-1FB1-4C7E-ACCE-132CE87B1700}" destId="{00627A44-4AD1-4C17-9344-395795929B8A}" srcOrd="2" destOrd="0" presId="urn:microsoft.com/office/officeart/2005/8/layout/vList4"/>
    <dgm:cxn modelId="{639E95F0-D40F-46F2-8B9E-0DF85E5E02DE}" type="presParOf" srcId="{331767B4-E102-4F2A-A6D9-23D63333A8FC}" destId="{6A46D7CB-712F-4284-B5A0-5614EC6A7433}" srcOrd="1" destOrd="0" presId="urn:microsoft.com/office/officeart/2005/8/layout/vList4"/>
    <dgm:cxn modelId="{33C83FE1-A5F2-4FA2-83C9-F25DEE037199}" type="presParOf" srcId="{331767B4-E102-4F2A-A6D9-23D63333A8FC}" destId="{DC784C34-24E1-4D6A-B32D-F6A0826E08A2}" srcOrd="2" destOrd="0" presId="urn:microsoft.com/office/officeart/2005/8/layout/vList4"/>
    <dgm:cxn modelId="{00F7CDE1-3CF7-4551-9E55-57EE592AC86C}" type="presParOf" srcId="{DC784C34-24E1-4D6A-B32D-F6A0826E08A2}" destId="{8DA37A50-BBA7-41A5-99F5-0156CFBABC64}" srcOrd="0" destOrd="0" presId="urn:microsoft.com/office/officeart/2005/8/layout/vList4"/>
    <dgm:cxn modelId="{70749E91-3EF6-403C-AC15-C62589AA366C}" type="presParOf" srcId="{DC784C34-24E1-4D6A-B32D-F6A0826E08A2}" destId="{15568415-3CC1-45C7-9080-D93096408A12}" srcOrd="1" destOrd="0" presId="urn:microsoft.com/office/officeart/2005/8/layout/vList4"/>
    <dgm:cxn modelId="{AC6C9F4A-5F78-4226-BCCB-E1FB1B5F3979}" type="presParOf" srcId="{DC784C34-24E1-4D6A-B32D-F6A0826E08A2}" destId="{F0A8FDE8-99F1-42D2-ACB5-56A425ED367F}" srcOrd="2" destOrd="0" presId="urn:microsoft.com/office/officeart/2005/8/layout/vList4"/>
    <dgm:cxn modelId="{F3ABE8C7-D1DB-4CE9-8FCE-04DE0A8CB1DD}" type="presParOf" srcId="{331767B4-E102-4F2A-A6D9-23D63333A8FC}" destId="{F4D2542E-483F-4FD1-9663-C42390927375}" srcOrd="3" destOrd="0" presId="urn:microsoft.com/office/officeart/2005/8/layout/vList4"/>
    <dgm:cxn modelId="{11A252F5-B774-4782-BD53-CFC4DE1ECEE7}" type="presParOf" srcId="{331767B4-E102-4F2A-A6D9-23D63333A8FC}" destId="{210445FD-739C-420D-834F-799D67E8EFED}" srcOrd="4" destOrd="0" presId="urn:microsoft.com/office/officeart/2005/8/layout/vList4"/>
    <dgm:cxn modelId="{397E04BE-98A5-4E02-9281-4F81CFFF702B}" type="presParOf" srcId="{210445FD-739C-420D-834F-799D67E8EFED}" destId="{00323D31-EED3-4C39-9E7F-60E7648E91CD}" srcOrd="0" destOrd="0" presId="urn:microsoft.com/office/officeart/2005/8/layout/vList4"/>
    <dgm:cxn modelId="{050514A4-EA7B-4466-8824-26A5E3CE7452}" type="presParOf" srcId="{210445FD-739C-420D-834F-799D67E8EFED}" destId="{2DB831AD-847D-45F6-840D-E6F718BC181B}" srcOrd="1" destOrd="0" presId="urn:microsoft.com/office/officeart/2005/8/layout/vList4"/>
    <dgm:cxn modelId="{8D846BD3-DA9B-4796-824C-D92903D41B25}" type="presParOf" srcId="{210445FD-739C-420D-834F-799D67E8EFED}" destId="{0653CFBB-0F29-4044-8F8A-2629D70FC10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8C28B-5414-486E-97A0-F0CC9695EDF2}">
      <dsp:nvSpPr>
        <dsp:cNvPr id="0" name=""/>
        <dsp:cNvSpPr/>
      </dsp:nvSpPr>
      <dsp:spPr>
        <a:xfrm>
          <a:off x="0" y="30079"/>
          <a:ext cx="5441255" cy="13461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Turn Key solution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Complete Package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Customization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Cost Efficiency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Time Savings</a:t>
          </a:r>
        </a:p>
      </dsp:txBody>
      <dsp:txXfrm>
        <a:off x="1189122" y="30079"/>
        <a:ext cx="4252132" cy="1346107"/>
      </dsp:txXfrm>
    </dsp:sp>
    <dsp:sp modelId="{11445824-9495-4954-B81F-065B804D2F8B}">
      <dsp:nvSpPr>
        <dsp:cNvPr id="0" name=""/>
        <dsp:cNvSpPr/>
      </dsp:nvSpPr>
      <dsp:spPr>
        <a:xfrm>
          <a:off x="100871" y="132456"/>
          <a:ext cx="1088251" cy="10811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5000" b="-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37A50-BBA7-41A5-99F5-0156CFBABC64}">
      <dsp:nvSpPr>
        <dsp:cNvPr id="0" name=""/>
        <dsp:cNvSpPr/>
      </dsp:nvSpPr>
      <dsp:spPr>
        <a:xfrm>
          <a:off x="0" y="1446979"/>
          <a:ext cx="5441255" cy="1504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Value Engineering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Design Simplification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Supply Chain Efficiency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Risk Mitigation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Customer Testimonials and Case Studies</a:t>
          </a:r>
        </a:p>
      </dsp:txBody>
      <dsp:txXfrm>
        <a:off x="1189122" y="1446979"/>
        <a:ext cx="4252132" cy="1504939"/>
      </dsp:txXfrm>
    </dsp:sp>
    <dsp:sp modelId="{15568415-3CC1-45C7-9080-D93096408A12}">
      <dsp:nvSpPr>
        <dsp:cNvPr id="0" name=""/>
        <dsp:cNvSpPr/>
      </dsp:nvSpPr>
      <dsp:spPr>
        <a:xfrm>
          <a:off x="100871" y="1609081"/>
          <a:ext cx="1088251" cy="11807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23D31-EED3-4C39-9E7F-60E7648E91CD}">
      <dsp:nvSpPr>
        <dsp:cNvPr id="0" name=""/>
        <dsp:cNvSpPr/>
      </dsp:nvSpPr>
      <dsp:spPr>
        <a:xfrm>
          <a:off x="0" y="3054310"/>
          <a:ext cx="5441255" cy="15010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Consulting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Training and Development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Measurable Results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Implementation Support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Strategic Insights</a:t>
          </a:r>
        </a:p>
      </dsp:txBody>
      <dsp:txXfrm>
        <a:off x="1189122" y="3054310"/>
        <a:ext cx="4252132" cy="1501025"/>
      </dsp:txXfrm>
    </dsp:sp>
    <dsp:sp modelId="{2DB831AD-847D-45F6-840D-E6F718BC181B}">
      <dsp:nvSpPr>
        <dsp:cNvPr id="0" name=""/>
        <dsp:cNvSpPr/>
      </dsp:nvSpPr>
      <dsp:spPr>
        <a:xfrm>
          <a:off x="100871" y="3184659"/>
          <a:ext cx="1088251" cy="12372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8FFA-BC72-4D7A-8E84-83D979CC2B3B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D320-1A13-4F10-A9BB-06AE5DA187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725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8FFA-BC72-4D7A-8E84-83D979CC2B3B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D320-1A13-4F10-A9BB-06AE5DA187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971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8FFA-BC72-4D7A-8E84-83D979CC2B3B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D320-1A13-4F10-A9BB-06AE5DA187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051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8FFA-BC72-4D7A-8E84-83D979CC2B3B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D320-1A13-4F10-A9BB-06AE5DA187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751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8FFA-BC72-4D7A-8E84-83D979CC2B3B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D320-1A13-4F10-A9BB-06AE5DA187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2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8FFA-BC72-4D7A-8E84-83D979CC2B3B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D320-1A13-4F10-A9BB-06AE5DA187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990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8FFA-BC72-4D7A-8E84-83D979CC2B3B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D320-1A13-4F10-A9BB-06AE5DA187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660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8FFA-BC72-4D7A-8E84-83D979CC2B3B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D320-1A13-4F10-A9BB-06AE5DA187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038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8FFA-BC72-4D7A-8E84-83D979CC2B3B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D320-1A13-4F10-A9BB-06AE5DA187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5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8FFA-BC72-4D7A-8E84-83D979CC2B3B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D320-1A13-4F10-A9BB-06AE5DA187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917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8FFA-BC72-4D7A-8E84-83D979CC2B3B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D320-1A13-4F10-A9BB-06AE5DA187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335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38FFA-BC72-4D7A-8E84-83D979CC2B3B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FD320-1A13-4F10-A9BB-06AE5DA187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622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fif"/><Relationship Id="rId3" Type="http://schemas.openxmlformats.org/officeDocument/2006/relationships/image" Target="../media/image22.jfif"/><Relationship Id="rId7" Type="http://schemas.openxmlformats.org/officeDocument/2006/relationships/image" Target="../media/image26.jp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3179" y="563435"/>
            <a:ext cx="10654937" cy="26161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5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Chiprime </a:t>
            </a:r>
          </a:p>
          <a:p>
            <a:pPr algn="ctr"/>
            <a:r>
              <a:rPr lang="en-IN" sz="5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Semiconductor Pvt. Ltd.</a:t>
            </a:r>
          </a:p>
          <a:p>
            <a:pPr algn="ctr"/>
            <a:r>
              <a:rPr lang="en-IN" sz="36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(Accord Group Company)</a:t>
            </a:r>
            <a:endParaRPr lang="en-IN" sz="6000" b="1" dirty="0">
              <a:solidFill>
                <a:schemeClr val="accent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IN" sz="2000" dirty="0">
              <a:solidFill>
                <a:schemeClr val="accent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542" y="2973822"/>
            <a:ext cx="3247431" cy="28551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68B659-7C65-476A-9535-F333478B7CB3}"/>
              </a:ext>
            </a:extLst>
          </p:cNvPr>
          <p:cNvSpPr txBox="1"/>
          <p:nvPr/>
        </p:nvSpPr>
        <p:spPr>
          <a:xfrm>
            <a:off x="813161" y="5828944"/>
            <a:ext cx="10654937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Corporate Overview</a:t>
            </a:r>
            <a:endParaRPr lang="en-IN" sz="60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IN" sz="1200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25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548" y="329514"/>
            <a:ext cx="1208044" cy="10621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1623D3-C496-2C14-5D76-84FEB6029B99}"/>
              </a:ext>
            </a:extLst>
          </p:cNvPr>
          <p:cNvSpPr/>
          <p:nvPr/>
        </p:nvSpPr>
        <p:spPr>
          <a:xfrm>
            <a:off x="4283223" y="537400"/>
            <a:ext cx="22099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Customers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D98D26-A509-6273-FEF0-F12A20C50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46" y="1238294"/>
            <a:ext cx="1266391" cy="12663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57A90C-3544-F4FD-09B5-7E823AA1E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56" y="1534026"/>
            <a:ext cx="2186027" cy="8361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0C211E-4C27-6F53-CCE9-716159939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r="23925"/>
          <a:stretch/>
        </p:blipFill>
        <p:spPr>
          <a:xfrm>
            <a:off x="7262156" y="1459526"/>
            <a:ext cx="1244085" cy="11342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58DE36-CC89-ADE9-6AA3-6DD860C44A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349" y="1534026"/>
            <a:ext cx="1060912" cy="102203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679C0AEF-FB1F-DDC3-FE2D-BEC10769FC2E}"/>
              </a:ext>
            </a:extLst>
          </p:cNvPr>
          <p:cNvSpPr/>
          <p:nvPr/>
        </p:nvSpPr>
        <p:spPr>
          <a:xfrm>
            <a:off x="1890422" y="1408997"/>
            <a:ext cx="896778" cy="1088308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82449A-60A6-DF99-D5CD-7416452091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82" y="1387897"/>
            <a:ext cx="1309676" cy="12663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4AB8AD-96A8-75D9-8CFE-8B4A64B7D5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18" y="2906063"/>
            <a:ext cx="2638321" cy="12781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B12959-28C2-22B8-4122-C5E5F8FDDD54}"/>
              </a:ext>
            </a:extLst>
          </p:cNvPr>
          <p:cNvSpPr/>
          <p:nvPr/>
        </p:nvSpPr>
        <p:spPr>
          <a:xfrm>
            <a:off x="3611245" y="4731556"/>
            <a:ext cx="35539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Business Partners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A3AF40-017E-FF97-76FD-DEB77DBF26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8379" y="5741103"/>
            <a:ext cx="2255010" cy="676503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2B8A8A8-3E97-8164-40CB-01A48C231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204" y="5671916"/>
            <a:ext cx="1857574" cy="74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SRock Industrial">
            <a:extLst>
              <a:ext uri="{FF2B5EF4-FFF2-40B4-BE49-F238E27FC236}">
                <a16:creationId xmlns:a16="http://schemas.microsoft.com/office/drawing/2014/main" id="{7A22498E-7B9E-E549-E352-0AB7AFE30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931" y="5671916"/>
            <a:ext cx="2105566" cy="7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C831A1-1EA2-A4CB-6AA1-5B8FB63C9E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422" y="2945098"/>
            <a:ext cx="1266391" cy="126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53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790" y="4956355"/>
            <a:ext cx="10993439" cy="170860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b="0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Chiprime Semiconductor </a:t>
            </a:r>
            <a:r>
              <a:rPr lang="en-IN" b="0" i="1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Pvt.Ltd</a:t>
            </a:r>
            <a:r>
              <a:rPr lang="en-IN" b="0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.  (Accord Group Company)</a:t>
            </a:r>
            <a:br>
              <a:rPr lang="en-IN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b="0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GINSERV,CA Site No.1, 80 Feet Rd, Leela Palace Road, </a:t>
            </a:r>
            <a:r>
              <a:rPr lang="en-IN" b="0" i="1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Kodihalli</a:t>
            </a:r>
            <a:r>
              <a:rPr lang="en-IN" b="0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, Bengaluru, 560008.INDIA.  Ph : +91 9886981797    Email: </a:t>
            </a:r>
            <a:r>
              <a:rPr lang="en-IN" i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info</a:t>
            </a:r>
            <a:r>
              <a:rPr lang="en-IN" b="0" i="1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@chiprimesemiconductor.com</a:t>
            </a:r>
            <a:r>
              <a:rPr lang="en-IN" b="0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.  </a:t>
            </a:r>
            <a:r>
              <a:rPr lang="en-IN" b="0" i="1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www.chiprimesemiconductor.com</a:t>
            </a:r>
            <a:r>
              <a:rPr lang="en-IN" i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548" y="329514"/>
            <a:ext cx="1208044" cy="1062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D88B42-E7F8-1CFE-19C3-A16A1568CD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81"/>
          <a:stretch/>
        </p:blipFill>
        <p:spPr>
          <a:xfrm>
            <a:off x="4725562" y="1509668"/>
            <a:ext cx="2152316" cy="2515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40CD17-4DAF-68CB-E18E-5240F6EAD5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2" t="20206" b="27172"/>
          <a:stretch/>
        </p:blipFill>
        <p:spPr>
          <a:xfrm>
            <a:off x="3955941" y="3879236"/>
            <a:ext cx="3431792" cy="10385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3AC7C8D-255C-1602-62F6-D363B23324FB}"/>
              </a:ext>
            </a:extLst>
          </p:cNvPr>
          <p:cNvSpPr/>
          <p:nvPr/>
        </p:nvSpPr>
        <p:spPr>
          <a:xfrm>
            <a:off x="2965038" y="282832"/>
            <a:ext cx="54135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doni MT Black" panose="02070A03080606020203" pitchFamily="18" charset="0"/>
                <a:cs typeface="Calibri Light" panose="020F0302020204030204" pitchFamily="34" charset="0"/>
              </a:rPr>
              <a:t>Thank You</a:t>
            </a:r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59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548" y="329514"/>
            <a:ext cx="1208044" cy="106210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79E58E2-9A29-8B71-DDAE-607ABE151DD3}"/>
              </a:ext>
            </a:extLst>
          </p:cNvPr>
          <p:cNvGrpSpPr/>
          <p:nvPr/>
        </p:nvGrpSpPr>
        <p:grpSpPr>
          <a:xfrm rot="5400000">
            <a:off x="9317340" y="1767469"/>
            <a:ext cx="2260416" cy="2513758"/>
            <a:chOff x="177800" y="329514"/>
            <a:chExt cx="5918200" cy="265222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E1E38D2-A3D5-336B-50AB-D1DA3EC4B3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51" b="29588"/>
            <a:stretch/>
          </p:blipFill>
          <p:spPr>
            <a:xfrm>
              <a:off x="177800" y="329514"/>
              <a:ext cx="5918200" cy="26522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3C62FD4-29CB-B19A-DC62-43535699E1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81"/>
            <a:stretch/>
          </p:blipFill>
          <p:spPr>
            <a:xfrm rot="16200000">
              <a:off x="2052236" y="818419"/>
              <a:ext cx="725263" cy="167441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340AA40-DCE0-5681-316B-2E5FCDFECC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22" t="20206" b="27172"/>
            <a:stretch/>
          </p:blipFill>
          <p:spPr>
            <a:xfrm rot="16200000">
              <a:off x="2493847" y="1027415"/>
              <a:ext cx="2390117" cy="1256424"/>
            </a:xfrm>
            <a:prstGeom prst="rect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EF16027-09D4-4E7B-630A-AFA708FB653B}"/>
              </a:ext>
            </a:extLst>
          </p:cNvPr>
          <p:cNvSpPr/>
          <p:nvPr/>
        </p:nvSpPr>
        <p:spPr>
          <a:xfrm>
            <a:off x="4008751" y="464586"/>
            <a:ext cx="20192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Our 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0F4E60-B9A0-E782-1C91-D06DDD695C97}"/>
              </a:ext>
            </a:extLst>
          </p:cNvPr>
          <p:cNvSpPr txBox="1"/>
          <p:nvPr/>
        </p:nvSpPr>
        <p:spPr>
          <a:xfrm>
            <a:off x="193911" y="1553387"/>
            <a:ext cx="907142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Accord Group was incorporated in 1972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Group net-worth $4bn &amp; revenue $1bn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Chiprime became a separate entity in 2022 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Focusing on Embedded Product Engineering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A&amp;D, Space, Nuclear, </a:t>
            </a:r>
            <a:r>
              <a:rPr lang="en-US" sz="32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Semicon</a:t>
            </a:r>
            <a:r>
              <a:rPr lang="en-US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Industrial 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team of 60+ FTEs 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Development centers in Bangalore &amp; Chennai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AS9100 and ISO9001 certified</a:t>
            </a:r>
          </a:p>
        </p:txBody>
      </p:sp>
    </p:spTree>
    <p:extLst>
      <p:ext uri="{BB962C8B-B14F-4D97-AF65-F5344CB8AC3E}">
        <p14:creationId xmlns:p14="http://schemas.microsoft.com/office/powerpoint/2010/main" val="2559749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2386462-163A-7FE4-18E2-53D09542E47E}"/>
              </a:ext>
            </a:extLst>
          </p:cNvPr>
          <p:cNvGrpSpPr/>
          <p:nvPr/>
        </p:nvGrpSpPr>
        <p:grpSpPr>
          <a:xfrm>
            <a:off x="0" y="0"/>
            <a:ext cx="12192000" cy="6845439"/>
            <a:chOff x="0" y="0"/>
            <a:chExt cx="12192000" cy="68454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47548" y="329514"/>
              <a:ext cx="1208044" cy="106210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DE816D-B10E-BD3D-98D2-B2430A0FE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4543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B20330-E119-35C0-A7F3-991C4D458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2640" y="4631013"/>
              <a:ext cx="2992830" cy="221442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55445E-479E-FF4F-8A3A-53E572CA47A6}"/>
                </a:ext>
              </a:extLst>
            </p:cNvPr>
            <p:cNvSpPr/>
            <p:nvPr/>
          </p:nvSpPr>
          <p:spPr>
            <a:xfrm>
              <a:off x="6065470" y="4631013"/>
              <a:ext cx="3072640" cy="22144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35AEBC1-AC38-3795-D657-780CB93E2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880" y="4729377"/>
              <a:ext cx="1583270" cy="144613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F9FD36-90A6-7DCB-BBB4-587E7CC5A840}"/>
                </a:ext>
              </a:extLst>
            </p:cNvPr>
            <p:cNvSpPr txBox="1"/>
            <p:nvPr/>
          </p:nvSpPr>
          <p:spPr>
            <a:xfrm>
              <a:off x="6972229" y="6175513"/>
              <a:ext cx="1240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ahnschrift Condensed" panose="020B0502040204020203" pitchFamily="34" charset="0"/>
                </a:rPr>
                <a:t>ENGINEERING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A44438-80E1-D1C8-2014-042DF118FC5D}"/>
              </a:ext>
            </a:extLst>
          </p:cNvPr>
          <p:cNvSpPr/>
          <p:nvPr/>
        </p:nvSpPr>
        <p:spPr>
          <a:xfrm>
            <a:off x="9119361" y="4631013"/>
            <a:ext cx="3072640" cy="22144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2B5695-775E-5CB9-9528-EAAD025996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548" y="5049626"/>
            <a:ext cx="901493" cy="9014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B1A908-849F-E7F4-09B6-F49C40B4D0A7}"/>
              </a:ext>
            </a:extLst>
          </p:cNvPr>
          <p:cNvSpPr txBox="1"/>
          <p:nvPr/>
        </p:nvSpPr>
        <p:spPr>
          <a:xfrm>
            <a:off x="9803569" y="617551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Condensed" panose="020B0502040204020203" pitchFamily="34" charset="0"/>
              </a:rPr>
              <a:t>UP COMING PROJECTS </a:t>
            </a:r>
          </a:p>
        </p:txBody>
      </p:sp>
    </p:spTree>
    <p:extLst>
      <p:ext uri="{BB962C8B-B14F-4D97-AF65-F5344CB8AC3E}">
        <p14:creationId xmlns:p14="http://schemas.microsoft.com/office/powerpoint/2010/main" val="174720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exagon 10">
            <a:extLst>
              <a:ext uri="{FF2B5EF4-FFF2-40B4-BE49-F238E27FC236}">
                <a16:creationId xmlns:a16="http://schemas.microsoft.com/office/drawing/2014/main" id="{6AAED0DA-FA48-140E-8D5C-27592900D19A}"/>
              </a:ext>
            </a:extLst>
          </p:cNvPr>
          <p:cNvSpPr/>
          <p:nvPr/>
        </p:nvSpPr>
        <p:spPr>
          <a:xfrm>
            <a:off x="202998" y="277236"/>
            <a:ext cx="2345634" cy="1833842"/>
          </a:xfrm>
          <a:prstGeom prst="hex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149A32E6-288F-A1FD-034A-AD3ADB089C4B}"/>
              </a:ext>
            </a:extLst>
          </p:cNvPr>
          <p:cNvSpPr/>
          <p:nvPr/>
        </p:nvSpPr>
        <p:spPr>
          <a:xfrm>
            <a:off x="6177936" y="307014"/>
            <a:ext cx="2345634" cy="1833843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CBB1EA31-0F91-28E2-EAA6-B404AC322E83}"/>
              </a:ext>
            </a:extLst>
          </p:cNvPr>
          <p:cNvSpPr/>
          <p:nvPr/>
        </p:nvSpPr>
        <p:spPr>
          <a:xfrm>
            <a:off x="9278933" y="273670"/>
            <a:ext cx="2345634" cy="1833843"/>
          </a:xfrm>
          <a:prstGeom prst="hex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9A0E36FB-AFDF-146A-D6FA-455F40621EEE}"/>
              </a:ext>
            </a:extLst>
          </p:cNvPr>
          <p:cNvSpPr/>
          <p:nvPr/>
        </p:nvSpPr>
        <p:spPr>
          <a:xfrm>
            <a:off x="893646" y="4354596"/>
            <a:ext cx="2345634" cy="1833843"/>
          </a:xfrm>
          <a:prstGeom prst="hexagon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E60CEB9A-351E-0CB5-9E2D-797EC4E2E484}"/>
              </a:ext>
            </a:extLst>
          </p:cNvPr>
          <p:cNvSpPr/>
          <p:nvPr/>
        </p:nvSpPr>
        <p:spPr>
          <a:xfrm>
            <a:off x="3183354" y="273670"/>
            <a:ext cx="2345634" cy="1833843"/>
          </a:xfrm>
          <a:prstGeom prst="hexagon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545141-CDAB-3B06-A4BF-9FB521FDAA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2" t="20206" b="27172"/>
          <a:stretch/>
        </p:blipFill>
        <p:spPr>
          <a:xfrm>
            <a:off x="4118379" y="2885175"/>
            <a:ext cx="3431792" cy="10385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6B8B8FB-D24A-0431-5BEE-DA6DC2FD9DB8}"/>
              </a:ext>
            </a:extLst>
          </p:cNvPr>
          <p:cNvSpPr txBox="1"/>
          <p:nvPr/>
        </p:nvSpPr>
        <p:spPr>
          <a:xfrm>
            <a:off x="202998" y="2134073"/>
            <a:ext cx="253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&amp; Manufacturing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E5F5C8-3452-7FB5-627C-13C754AD4256}"/>
              </a:ext>
            </a:extLst>
          </p:cNvPr>
          <p:cNvSpPr txBox="1"/>
          <p:nvPr/>
        </p:nvSpPr>
        <p:spPr>
          <a:xfrm>
            <a:off x="9328895" y="2130181"/>
            <a:ext cx="2345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Consulting Services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3422D7-D01C-AE53-F0B6-7B9A19BAC566}"/>
              </a:ext>
            </a:extLst>
          </p:cNvPr>
          <p:cNvSpPr txBox="1"/>
          <p:nvPr/>
        </p:nvSpPr>
        <p:spPr>
          <a:xfrm>
            <a:off x="1085140" y="6323330"/>
            <a:ext cx="234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Defense &amp; Aerospace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46D702-C02D-C697-234E-006903FA883F}"/>
              </a:ext>
            </a:extLst>
          </p:cNvPr>
          <p:cNvSpPr txBox="1"/>
          <p:nvPr/>
        </p:nvSpPr>
        <p:spPr>
          <a:xfrm>
            <a:off x="3538440" y="2128917"/>
            <a:ext cx="211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 Integration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2737ED-9624-F086-0BCC-11B7D24B6617}"/>
              </a:ext>
            </a:extLst>
          </p:cNvPr>
          <p:cNvSpPr txBox="1"/>
          <p:nvPr/>
        </p:nvSpPr>
        <p:spPr>
          <a:xfrm>
            <a:off x="6491591" y="2195426"/>
            <a:ext cx="246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Value Engineering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C0C0C2-B414-409B-A630-42DCDE4AEA6F}"/>
              </a:ext>
            </a:extLst>
          </p:cNvPr>
          <p:cNvSpPr txBox="1"/>
          <p:nvPr/>
        </p:nvSpPr>
        <p:spPr>
          <a:xfrm>
            <a:off x="5119331" y="6188440"/>
            <a:ext cx="174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Semiconductor</a:t>
            </a: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21D09E11-63E5-877E-175D-1D5BBEC841B5}"/>
              </a:ext>
            </a:extLst>
          </p:cNvPr>
          <p:cNvSpPr/>
          <p:nvPr/>
        </p:nvSpPr>
        <p:spPr>
          <a:xfrm>
            <a:off x="8952720" y="4387316"/>
            <a:ext cx="2345634" cy="1833843"/>
          </a:xfrm>
          <a:prstGeom prst="hexagon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FB2636-DE10-FD26-940C-08BB620FC390}"/>
              </a:ext>
            </a:extLst>
          </p:cNvPr>
          <p:cNvSpPr txBox="1"/>
          <p:nvPr/>
        </p:nvSpPr>
        <p:spPr>
          <a:xfrm>
            <a:off x="9405702" y="6214998"/>
            <a:ext cx="174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Space Industry 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699F8A03-2F87-BCB1-8852-A0935A24A281}"/>
              </a:ext>
            </a:extLst>
          </p:cNvPr>
          <p:cNvSpPr/>
          <p:nvPr/>
        </p:nvSpPr>
        <p:spPr>
          <a:xfrm>
            <a:off x="4817848" y="4381155"/>
            <a:ext cx="2345634" cy="1833843"/>
          </a:xfrm>
          <a:prstGeom prst="hexagon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8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548" y="329514"/>
            <a:ext cx="1208044" cy="106210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9900" y="6088344"/>
            <a:ext cx="10591800" cy="438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Defense &amp; Aerospace/Space/Semiconductor/Automotive/Industrial</a:t>
            </a:r>
            <a:endParaRPr lang="en-IN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321DDAB-64B4-8726-7110-E03DACC6D8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7268136"/>
              </p:ext>
            </p:extLst>
          </p:nvPr>
        </p:nvGraphicFramePr>
        <p:xfrm>
          <a:off x="3588442" y="1261264"/>
          <a:ext cx="5441255" cy="455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72CEBE3A-A2F0-B1F0-53DA-1A96D59F9594}"/>
              </a:ext>
            </a:extLst>
          </p:cNvPr>
          <p:cNvSpPr/>
          <p:nvPr/>
        </p:nvSpPr>
        <p:spPr>
          <a:xfrm>
            <a:off x="3608533" y="101873"/>
            <a:ext cx="36833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Business Verticals </a:t>
            </a:r>
          </a:p>
        </p:txBody>
      </p:sp>
      <p:sp>
        <p:nvSpPr>
          <p:cNvPr id="18" name="Arrow: Bent-Up 17">
            <a:extLst>
              <a:ext uri="{FF2B5EF4-FFF2-40B4-BE49-F238E27FC236}">
                <a16:creationId xmlns:a16="http://schemas.microsoft.com/office/drawing/2014/main" id="{6926A10D-259E-1255-74E9-AE3CD33E715B}"/>
              </a:ext>
            </a:extLst>
          </p:cNvPr>
          <p:cNvSpPr/>
          <p:nvPr/>
        </p:nvSpPr>
        <p:spPr>
          <a:xfrm rot="10800000">
            <a:off x="1491450" y="3429000"/>
            <a:ext cx="2096994" cy="2568432"/>
          </a:xfrm>
          <a:prstGeom prst="bentUpArrow">
            <a:avLst>
              <a:gd name="adj1" fmla="val 10485"/>
              <a:gd name="adj2" fmla="val 15036"/>
              <a:gd name="adj3" fmla="val 25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Bent-Up 18">
            <a:extLst>
              <a:ext uri="{FF2B5EF4-FFF2-40B4-BE49-F238E27FC236}">
                <a16:creationId xmlns:a16="http://schemas.microsoft.com/office/drawing/2014/main" id="{941E783E-7812-E4D1-63AD-BBA5EB3ED544}"/>
              </a:ext>
            </a:extLst>
          </p:cNvPr>
          <p:cNvSpPr/>
          <p:nvPr/>
        </p:nvSpPr>
        <p:spPr>
          <a:xfrm rot="10800000">
            <a:off x="545769" y="1828799"/>
            <a:ext cx="3062761" cy="4168631"/>
          </a:xfrm>
          <a:prstGeom prst="bentUpArrow">
            <a:avLst>
              <a:gd name="adj1" fmla="val 8709"/>
              <a:gd name="adj2" fmla="val 10708"/>
              <a:gd name="adj3" fmla="val 159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Bent-Up 19">
            <a:extLst>
              <a:ext uri="{FF2B5EF4-FFF2-40B4-BE49-F238E27FC236}">
                <a16:creationId xmlns:a16="http://schemas.microsoft.com/office/drawing/2014/main" id="{A4482CE6-9DBF-B027-6591-E7337F317511}"/>
              </a:ext>
            </a:extLst>
          </p:cNvPr>
          <p:cNvSpPr/>
          <p:nvPr/>
        </p:nvSpPr>
        <p:spPr>
          <a:xfrm rot="10800000">
            <a:off x="2336800" y="4851399"/>
            <a:ext cx="1251642" cy="1146029"/>
          </a:xfrm>
          <a:prstGeom prst="bentUpArrow">
            <a:avLst>
              <a:gd name="adj1" fmla="val 19555"/>
              <a:gd name="adj2" fmla="val 24676"/>
              <a:gd name="adj3" fmla="val 4224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75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548" y="329514"/>
            <a:ext cx="1208044" cy="10621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3657" y="649881"/>
            <a:ext cx="9677400" cy="5723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Our offerings-Design &amp; Manufacturing</a:t>
            </a:r>
          </a:p>
          <a:p>
            <a:pPr marL="1028700" lvl="1" indent="-57150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IN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LRU Design – End to End </a:t>
            </a:r>
          </a:p>
          <a:p>
            <a:pPr marL="1028700" lvl="1" indent="-57150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IN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Systems/Subsystems/Board design</a:t>
            </a:r>
          </a:p>
          <a:p>
            <a:pPr marL="1028700" lvl="1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ATE/Simulators/Test Jigs design</a:t>
            </a:r>
          </a:p>
          <a:p>
            <a:pPr marL="1028700" lvl="1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Firmware, Device drivers, BSP, GUI</a:t>
            </a:r>
          </a:p>
          <a:p>
            <a:pPr marL="1028700" lvl="1" indent="-57150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IN" sz="32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eCAD</a:t>
            </a:r>
            <a:r>
              <a:rPr lang="en-IN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IN" sz="32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mCAD</a:t>
            </a:r>
            <a:r>
              <a:rPr lang="en-IN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IP core design</a:t>
            </a:r>
          </a:p>
          <a:p>
            <a:pPr marL="1028700" lvl="1" indent="-57150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IN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Electronics Manufacturing</a:t>
            </a:r>
          </a:p>
          <a:p>
            <a:pPr lvl="1">
              <a:lnSpc>
                <a:spcPct val="107000"/>
              </a:lnSpc>
              <a:spcAft>
                <a:spcPts val="0"/>
              </a:spcAft>
            </a:pPr>
            <a:endParaRPr lang="en-IN" sz="3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DE1DB0-269B-0908-41C0-92F6DC408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674" y="1608306"/>
            <a:ext cx="45720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07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548" y="329514"/>
            <a:ext cx="1208044" cy="10621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86620"/>
            <a:ext cx="9677400" cy="424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6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  <a:r>
              <a:rPr lang="e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Our offerings - System Integration</a:t>
            </a:r>
          </a:p>
          <a:p>
            <a:pPr marL="1028700" lvl="1" indent="-57150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IN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ATE design </a:t>
            </a:r>
          </a:p>
          <a:p>
            <a:pPr marL="1028700" lvl="1" indent="-57150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IN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Manual &amp; Semi-automatic Test Jigs</a:t>
            </a:r>
          </a:p>
          <a:p>
            <a:pPr marL="1028700" lvl="1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Box building &amp; Wire harnessing</a:t>
            </a:r>
          </a:p>
          <a:p>
            <a:pPr marL="1028700" lvl="1" indent="-57150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IN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COTS - Custom Tools Integration</a:t>
            </a:r>
          </a:p>
          <a:p>
            <a:pPr lvl="1">
              <a:lnSpc>
                <a:spcPct val="107000"/>
              </a:lnSpc>
              <a:spcAft>
                <a:spcPts val="0"/>
              </a:spcAft>
            </a:pPr>
            <a:endParaRPr lang="en-IN" sz="3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697E146-36AB-8D5D-7979-80D02A8B8F5B}"/>
              </a:ext>
            </a:extLst>
          </p:cNvPr>
          <p:cNvSpPr/>
          <p:nvPr/>
        </p:nvSpPr>
        <p:spPr>
          <a:xfrm>
            <a:off x="7043835" y="1376979"/>
            <a:ext cx="4611757" cy="410404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99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548" y="329514"/>
            <a:ext cx="1208044" cy="106210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3AB8B39-3093-9423-D7D0-D6B7733FB878}"/>
              </a:ext>
            </a:extLst>
          </p:cNvPr>
          <p:cNvSpPr/>
          <p:nvPr/>
        </p:nvSpPr>
        <p:spPr>
          <a:xfrm>
            <a:off x="7021555" y="1153782"/>
            <a:ext cx="4634037" cy="422660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CD008D-7435-C197-2790-41F5DD28F8BE}"/>
              </a:ext>
            </a:extLst>
          </p:cNvPr>
          <p:cNvSpPr/>
          <p:nvPr/>
        </p:nvSpPr>
        <p:spPr>
          <a:xfrm>
            <a:off x="277023" y="567351"/>
            <a:ext cx="9677400" cy="424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Our offerings – Value Engineering</a:t>
            </a:r>
          </a:p>
          <a:p>
            <a:pPr marL="1028700" lvl="1" indent="-57150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IN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Supply of COTS Tools &amp; systems</a:t>
            </a:r>
          </a:p>
          <a:p>
            <a:pPr marL="1028700" lvl="1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R&amp;D Lab setup and Maintenance</a:t>
            </a:r>
          </a:p>
          <a:p>
            <a:pPr marL="1028700" lvl="1" indent="-57150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IN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Reverse engineering</a:t>
            </a:r>
          </a:p>
          <a:p>
            <a:pPr marL="1028700" lvl="1" indent="-57150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IN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Distribution and Sourcing</a:t>
            </a:r>
          </a:p>
          <a:p>
            <a:pPr lvl="1">
              <a:lnSpc>
                <a:spcPct val="107000"/>
              </a:lnSpc>
              <a:spcAft>
                <a:spcPts val="0"/>
              </a:spcAft>
            </a:pPr>
            <a:endParaRPr lang="en-IN" sz="3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21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548" y="329514"/>
            <a:ext cx="1208044" cy="10621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4497" y="283185"/>
            <a:ext cx="517757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e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Technology consulting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497" y="1590564"/>
            <a:ext cx="4785179" cy="34453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36513" y="5234839"/>
            <a:ext cx="11455177" cy="106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Semiconductor, FPGA, IOT, Circuit design, Board design, Embedded Software, DO254,DO178</a:t>
            </a:r>
          </a:p>
          <a:p>
            <a:pPr marL="1028700" lvl="1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IN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8FAF56-A7D2-FA91-EF0C-E6320A98BFEE}"/>
              </a:ext>
            </a:extLst>
          </p:cNvPr>
          <p:cNvSpPr/>
          <p:nvPr/>
        </p:nvSpPr>
        <p:spPr>
          <a:xfrm>
            <a:off x="530497" y="1872762"/>
            <a:ext cx="6096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Resource augmentation</a:t>
            </a:r>
            <a:endParaRPr lang="en-IN" sz="2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Skilled &amp; Experienced resources</a:t>
            </a:r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Flexible business model</a:t>
            </a:r>
          </a:p>
          <a:p>
            <a:pPr marL="571500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ODC, onsite, Augmentation, Fixed Price</a:t>
            </a:r>
          </a:p>
          <a:p>
            <a:pPr marL="1028700" lvl="1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8503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47905</TotalTime>
  <Words>318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Bahnschrift Condensed</vt:lpstr>
      <vt:lpstr>Bodoni MT Black</vt:lpstr>
      <vt:lpstr>Calibri</vt:lpstr>
      <vt:lpstr>Calibri Light</vt:lpstr>
      <vt:lpstr>Courier New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CSC</cp:lastModifiedBy>
  <cp:revision>107</cp:revision>
  <cp:lastPrinted>2023-02-01T10:27:23Z</cp:lastPrinted>
  <dcterms:created xsi:type="dcterms:W3CDTF">2023-01-31T06:59:09Z</dcterms:created>
  <dcterms:modified xsi:type="dcterms:W3CDTF">2024-08-20T12:23:31Z</dcterms:modified>
</cp:coreProperties>
</file>