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8" r:id="rId5"/>
    <p:sldId id="281" r:id="rId6"/>
    <p:sldId id="280" r:id="rId7"/>
    <p:sldId id="278" r:id="rId8"/>
    <p:sldId id="277" r:id="rId9"/>
    <p:sldId id="282" r:id="rId10"/>
    <p:sldId id="283" r:id="rId11"/>
    <p:sldId id="284" r:id="rId12"/>
    <p:sldId id="285" r:id="rId13"/>
    <p:sldId id="287" r:id="rId14"/>
    <p:sldId id="290" r:id="rId15"/>
    <p:sldId id="289" r:id="rId16"/>
    <p:sldId id="2134805489" r:id="rId17"/>
    <p:sldId id="288" r:id="rId18"/>
    <p:sldId id="291" r:id="rId19"/>
    <p:sldId id="292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5C7"/>
    <a:srgbClr val="D20025"/>
    <a:srgbClr val="FF9999"/>
    <a:srgbClr val="2C567A"/>
    <a:srgbClr val="00B050"/>
    <a:srgbClr val="FF9900"/>
    <a:srgbClr val="CDD7F7"/>
    <a:srgbClr val="3C76A6"/>
    <a:srgbClr val="C1E4FF"/>
    <a:srgbClr val="83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9C8EB-B349-434D-8B1C-46DB36A4DA50}" v="99" dt="2023-12-11T10:50:55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49" autoAdjust="0"/>
    <p:restoredTop sz="87949" autoAdjust="0"/>
  </p:normalViewPr>
  <p:slideViewPr>
    <p:cSldViewPr snapToGrid="0" showGuides="1">
      <p:cViewPr varScale="1">
        <p:scale>
          <a:sx n="74" d="100"/>
          <a:sy n="74" d="100"/>
        </p:scale>
        <p:origin x="616" y="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560" y="-14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jesh Solanki" userId="c203a863-323f-4f98-bc1c-0bacbaba7214" providerId="ADAL" clId="{0239C8EB-B349-434D-8B1C-46DB36A4DA50}"/>
    <pc:docChg chg="undo redo custSel addSld delSld modSld modMainMaster">
      <pc:chgData name="Rajesh Solanki" userId="c203a863-323f-4f98-bc1c-0bacbaba7214" providerId="ADAL" clId="{0239C8EB-B349-434D-8B1C-46DB36A4DA50}" dt="2023-12-13T08:07:10.431" v="1292" actId="20577"/>
      <pc:docMkLst>
        <pc:docMk/>
      </pc:docMkLst>
      <pc:sldChg chg="del">
        <pc:chgData name="Rajesh Solanki" userId="c203a863-323f-4f98-bc1c-0bacbaba7214" providerId="ADAL" clId="{0239C8EB-B349-434D-8B1C-46DB36A4DA50}" dt="2023-12-07T09:50:09.632" v="1189" actId="47"/>
        <pc:sldMkLst>
          <pc:docMk/>
          <pc:sldMk cId="3737989870" sldId="257"/>
        </pc:sldMkLst>
      </pc:sldChg>
      <pc:sldChg chg="addSp delSp modSp mod">
        <pc:chgData name="Rajesh Solanki" userId="c203a863-323f-4f98-bc1c-0bacbaba7214" providerId="ADAL" clId="{0239C8EB-B349-434D-8B1C-46DB36A4DA50}" dt="2023-12-07T09:51:59.027" v="1203" actId="14826"/>
        <pc:sldMkLst>
          <pc:docMk/>
          <pc:sldMk cId="3167172060" sldId="258"/>
        </pc:sldMkLst>
        <pc:spChg chg="del">
          <ac:chgData name="Rajesh Solanki" userId="c203a863-323f-4f98-bc1c-0bacbaba7214" providerId="ADAL" clId="{0239C8EB-B349-434D-8B1C-46DB36A4DA50}" dt="2023-12-07T08:43:41.706" v="0" actId="478"/>
          <ac:spMkLst>
            <pc:docMk/>
            <pc:sldMk cId="3167172060" sldId="258"/>
            <ac:spMk id="2" creationId="{FBAB08B8-3DB3-4637-AE23-B8DB96D9FCEC}"/>
          </ac:spMkLst>
        </pc:spChg>
        <pc:spChg chg="del mod">
          <ac:chgData name="Rajesh Solanki" userId="c203a863-323f-4f98-bc1c-0bacbaba7214" providerId="ADAL" clId="{0239C8EB-B349-434D-8B1C-46DB36A4DA50}" dt="2023-12-07T08:44:45.138" v="7" actId="478"/>
          <ac:spMkLst>
            <pc:docMk/>
            <pc:sldMk cId="3167172060" sldId="258"/>
            <ac:spMk id="3" creationId="{2198AA37-E298-4CD8-9F0F-2123ACFD9653}"/>
          </ac:spMkLst>
        </pc:spChg>
        <pc:spChg chg="add del mod">
          <ac:chgData name="Rajesh Solanki" userId="c203a863-323f-4f98-bc1c-0bacbaba7214" providerId="ADAL" clId="{0239C8EB-B349-434D-8B1C-46DB36A4DA50}" dt="2023-12-07T08:43:43.394" v="1" actId="478"/>
          <ac:spMkLst>
            <pc:docMk/>
            <pc:sldMk cId="3167172060" sldId="258"/>
            <ac:spMk id="6" creationId="{F069C097-2432-EB6D-AC33-717936D4CEB2}"/>
          </ac:spMkLst>
        </pc:spChg>
        <pc:spChg chg="add mod">
          <ac:chgData name="Rajesh Solanki" userId="c203a863-323f-4f98-bc1c-0bacbaba7214" providerId="ADAL" clId="{0239C8EB-B349-434D-8B1C-46DB36A4DA50}" dt="2023-12-07T08:45:24.607" v="63" actId="1037"/>
          <ac:spMkLst>
            <pc:docMk/>
            <pc:sldMk cId="3167172060" sldId="258"/>
            <ac:spMk id="7" creationId="{2D4BF491-7EEE-FBDA-FFD6-03B8869B9510}"/>
          </ac:spMkLst>
        </pc:spChg>
        <pc:spChg chg="add mod">
          <ac:chgData name="Rajesh Solanki" userId="c203a863-323f-4f98-bc1c-0bacbaba7214" providerId="ADAL" clId="{0239C8EB-B349-434D-8B1C-46DB36A4DA50}" dt="2023-12-07T08:45:38.336" v="77" actId="1037"/>
          <ac:spMkLst>
            <pc:docMk/>
            <pc:sldMk cId="3167172060" sldId="258"/>
            <ac:spMk id="8" creationId="{2163CFC8-9807-D5CE-B97B-213E88DA6CAF}"/>
          </ac:spMkLst>
        </pc:spChg>
        <pc:spChg chg="add del mod">
          <ac:chgData name="Rajesh Solanki" userId="c203a863-323f-4f98-bc1c-0bacbaba7214" providerId="ADAL" clId="{0239C8EB-B349-434D-8B1C-46DB36A4DA50}" dt="2023-12-07T08:44:56.795" v="8" actId="478"/>
          <ac:spMkLst>
            <pc:docMk/>
            <pc:sldMk cId="3167172060" sldId="258"/>
            <ac:spMk id="12" creationId="{C93F6E84-AF14-3B91-B790-42204070CC06}"/>
          </ac:spMkLst>
        </pc:spChg>
        <pc:picChg chg="add del mod">
          <ac:chgData name="Rajesh Solanki" userId="c203a863-323f-4f98-bc1c-0bacbaba7214" providerId="ADAL" clId="{0239C8EB-B349-434D-8B1C-46DB36A4DA50}" dt="2023-12-07T08:44:13.389" v="4" actId="478"/>
          <ac:picMkLst>
            <pc:docMk/>
            <pc:sldMk cId="3167172060" sldId="258"/>
            <ac:picMk id="9" creationId="{8F12EC43-034D-EFDA-14C8-C365666007DD}"/>
          </ac:picMkLst>
        </pc:picChg>
        <pc:picChg chg="mod">
          <ac:chgData name="Rajesh Solanki" userId="c203a863-323f-4f98-bc1c-0bacbaba7214" providerId="ADAL" clId="{0239C8EB-B349-434D-8B1C-46DB36A4DA50}" dt="2023-12-07T09:51:59.027" v="1203" actId="14826"/>
          <ac:picMkLst>
            <pc:docMk/>
            <pc:sldMk cId="3167172060" sldId="258"/>
            <ac:picMk id="10" creationId="{ABD7F97D-15E8-4032-B615-0562046B7542}"/>
          </ac:picMkLst>
        </pc:picChg>
      </pc:sldChg>
      <pc:sldChg chg="addSp delSp modSp del mod">
        <pc:chgData name="Rajesh Solanki" userId="c203a863-323f-4f98-bc1c-0bacbaba7214" providerId="ADAL" clId="{0239C8EB-B349-434D-8B1C-46DB36A4DA50}" dt="2023-12-07T09:23:18.671" v="796" actId="47"/>
        <pc:sldMkLst>
          <pc:docMk/>
          <pc:sldMk cId="3468856795" sldId="259"/>
        </pc:sldMkLst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3" creationId="{F7A9D06F-C5EE-3774-557E-F1F3C689F206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6" creationId="{16B4984B-82C8-D23C-20C4-F3C1CF36375C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" creationId="{B8C9E5DD-12CF-8B72-B2FE-060549C2912E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" creationId="{3E233063-2C3A-FF92-03BC-8C3A1B23E7F0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1" creationId="{288C0E7A-3B11-390A-91FC-627325EE8499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2" creationId="{AF61AB46-71B3-D49E-D1DE-14B063136DA4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3" creationId="{1C9546AD-5A0B-020E-1239-A6E9B7661424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14" creationId="{850869ED-8261-0B70-4CA1-BD25FFCDAA1F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5" creationId="{5E204128-2C87-9742-7E22-F586C2F6897E}"/>
          </ac:spMkLst>
        </pc:spChg>
        <pc:spChg chg="add 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6" creationId="{1E5F3B14-E0DD-C4C2-A01B-C9EF8BCBB472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18" creationId="{3BDC36EB-3313-4DF3-D4DD-F0DF08EFBC49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19" creationId="{5EBAD767-41D5-BA20-9FC7-FA3A414210FE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22" creationId="{6C48AC41-BB1D-85C3-A569-4D32EF2F5143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23" creationId="{AEED33A5-7A6C-D90F-7DFD-9F46C53AB586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24" creationId="{F19F4B78-4912-5BF6-95DE-75D7276DF225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25" creationId="{DE7C5795-E693-4B9A-CF42-DDF397285297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27" creationId="{316BC594-9C31-DF33-BF57-B2530AB353F8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28" creationId="{982A8F5E-3734-2E8F-857F-CC6B23D2791B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29" creationId="{F87CEBE9-37D4-7089-FA5D-6871C017F176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30" creationId="{E13C402A-F1AB-A456-F9E1-94AAA3E6293A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32" creationId="{18ABB00A-B40E-2727-4A70-0C7AD9915CE6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33" creationId="{6944A412-95BF-2D69-CD57-0C0D97CE4690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34" creationId="{A37E5C5C-1E8F-A7B8-42A2-CF9E5145C8E8}"/>
          </ac:spMkLst>
        </pc:spChg>
        <pc:spChg chg="mod">
          <ac:chgData name="Rajesh Solanki" userId="c203a863-323f-4f98-bc1c-0bacbaba7214" providerId="ADAL" clId="{0239C8EB-B349-434D-8B1C-46DB36A4DA50}" dt="2023-12-07T09:17:06.916" v="695" actId="208"/>
          <ac:spMkLst>
            <pc:docMk/>
            <pc:sldMk cId="3468856795" sldId="259"/>
            <ac:spMk id="35" creationId="{BF8A506B-C19E-4419-D7F3-94C776F5C518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37" creationId="{45514D69-BA9C-79D0-F783-8DDEE8BE98F6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42" creationId="{C9180EAD-DC34-33C6-E45F-2C99117C80D8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45" creationId="{C8F23445-8315-835F-E558-71B2D4B9FBB3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46" creationId="{D793D21E-4C01-7220-EB56-A6D931572D52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47" creationId="{D6E78F65-A370-0CA9-309C-73DEEAB3EDAE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48" creationId="{205C9B7A-EF50-42A1-1ABE-65566AD0BDF1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49" creationId="{240CEA9A-ED1E-98FA-73AD-C7CE7D1625CB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1" creationId="{6D19C606-E21B-C0BC-CE0D-A15E252D8BE5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52" creationId="{5F3FEED2-EB87-AC20-EE35-F08664427329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3" creationId="{0FE86F38-289A-F4DD-887A-1FF384B30433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4" creationId="{5F61B007-A47C-3F80-255F-C9F5373DF989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5" creationId="{4F53AB73-9B14-30F2-415B-51D7C073C5DD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6" creationId="{97FD822D-E0A6-075F-3C1F-905E4E047604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8" creationId="{023B757B-9F3C-00C3-B726-83EB5FAB288B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59" creationId="{61A78EFA-125B-1BC1-9445-71CADA364C05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0" creationId="{A8747DE4-67E0-5CBE-E543-CF5BC6C1A563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1" creationId="{55446595-663F-0490-153B-9FDDE3926A2C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2" creationId="{041F6A4C-6C3D-57A2-E378-9C2170F29436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3" creationId="{9F22516E-9BEB-6BE4-9800-B76EEAD44F31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4" creationId="{5EAFF8EA-14F1-6B21-E1D2-942E7B71475C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5" creationId="{DDCCD87C-E3E3-62C7-9651-AD181B151396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6" creationId="{2F4D36B2-5B4E-FD9F-274A-B2F746BD4F2C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7" creationId="{A66DFCE9-2BEB-12C7-D8D3-BCB399134BD6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68" creationId="{754C5E32-C0AE-AC7D-3CAB-713A6E27FC61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69" creationId="{E0CEA40B-AC16-B817-4C24-C699DC9D3DA5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71" creationId="{52027ADD-A863-5493-7F9E-935D42A216CF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72" creationId="{5E0E5751-52CB-2B5B-8B46-17669839AFE0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73" creationId="{68C2F9C6-EF9A-77F9-CBD1-CB6020BC6611}"/>
          </ac:spMkLst>
        </pc:spChg>
        <pc:spChg chg="del">
          <ac:chgData name="Rajesh Solanki" userId="c203a863-323f-4f98-bc1c-0bacbaba7214" providerId="ADAL" clId="{0239C8EB-B349-434D-8B1C-46DB36A4DA50}" dt="2023-12-07T09:16:01.337" v="691" actId="478"/>
          <ac:spMkLst>
            <pc:docMk/>
            <pc:sldMk cId="3468856795" sldId="259"/>
            <ac:spMk id="75" creationId="{BAB57599-6D66-DC7C-0013-8468F442CBE7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76" creationId="{BB48D139-21A7-820C-D3E5-843C5CCE57FB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77" creationId="{24C70A8E-F073-AC36-80A8-96D21A7BE3E8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78" creationId="{8CE3105A-FD69-6A8F-92EA-3B6C4ED11A02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79" creationId="{4689BAC9-A654-A120-F800-C440F7662396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0" creationId="{2E86224B-FF99-8061-75CE-71FBC603E3E9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1" creationId="{0D6B15E6-E4DD-0AFA-C9BC-2E69A9056886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2" creationId="{6EDFD60B-A8D9-BC1E-E02B-9A872885655B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3" creationId="{2B4AA43A-38EA-9DCD-9AE8-D2C8FA17C571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4" creationId="{C5702768-1881-FD97-B282-FC0C06C70DBE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5" creationId="{2C8377DF-3A33-58E8-3601-60C2A685CC37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6" creationId="{67F8FA66-436A-6159-6A5E-A2811B26C9CA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7" creationId="{0F6B232C-2428-881D-A559-294789EB4593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8" creationId="{ECCE6829-EFA8-BCB4-4C17-3041C2A66374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89" creationId="{60C8AFA2-AF45-27E5-46A8-76CECFFD326F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1" creationId="{01AB3EBD-DF14-0EDA-A905-7DEB995AB2F7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2" creationId="{B7AE730F-31CB-BAEA-714C-614B09D4C0E7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3" creationId="{C890060A-3B49-1DEA-A171-14D273843E49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4" creationId="{11ADE378-F904-3D44-10A6-7764E7F8AB5F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5" creationId="{0CC19E37-D7EB-8F25-53B2-D36C926B681A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6" creationId="{638F1E54-FA84-AC92-E6D2-C3E75A9D1813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7" creationId="{E3DA877C-582C-ED9E-0EB1-21FE062AB186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8" creationId="{6A20A918-6766-2C35-E986-A4E404AE367F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99" creationId="{71C3A9A0-7E20-48B7-6877-F62430C61C69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0" creationId="{84A8657F-0CD5-7982-58E2-FDEF46B97C2E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1" creationId="{3AF4EE3A-98DA-C5D4-61B3-009F44D5348D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2" creationId="{AEF4BAB3-DC51-3AE6-6B02-C198CA8A802F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3" creationId="{52D80672-C628-E34D-F157-2E439AED4AD5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4" creationId="{C7B4400E-F87B-26A9-E11B-8C11A8C3BD52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5" creationId="{30C4380B-ADE0-CFA7-7956-0FE7639C5DC7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6" creationId="{6634A759-00AD-B701-2955-CBDF2C0CB90D}"/>
          </ac:spMkLst>
        </pc:spChg>
        <pc:spChg chg="mod">
          <ac:chgData name="Rajesh Solanki" userId="c203a863-323f-4f98-bc1c-0bacbaba7214" providerId="ADAL" clId="{0239C8EB-B349-434D-8B1C-46DB36A4DA50}" dt="2023-12-07T09:16:29.040" v="692"/>
          <ac:spMkLst>
            <pc:docMk/>
            <pc:sldMk cId="3468856795" sldId="259"/>
            <ac:spMk id="107" creationId="{040D4F9E-FF59-672F-6F2A-9F8976EFF2FA}"/>
          </ac:spMkLst>
        </pc:s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17" creationId="{B79D7792-8E07-6216-4026-A7EF03AB4043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26" creationId="{9A519693-329A-784A-7BEC-CCB4C7779898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31" creationId="{623587BA-E386-5895-69BA-53D733366067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44" creationId="{FFAE9248-0491-9758-DA00-293BE17F0DAB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50" creationId="{1DAAF2D7-55E1-484D-CAF8-AA5DC5AF28CB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57" creationId="{AC68CE08-B4B2-5427-AF34-C8E60A6026DD}"/>
          </ac:grpSpMkLst>
        </pc:grpChg>
        <pc:grpChg chg="add mod">
          <ac:chgData name="Rajesh Solanki" userId="c203a863-323f-4f98-bc1c-0bacbaba7214" providerId="ADAL" clId="{0239C8EB-B349-434D-8B1C-46DB36A4DA50}" dt="2023-12-07T09:16:29.040" v="692"/>
          <ac:grpSpMkLst>
            <pc:docMk/>
            <pc:sldMk cId="3468856795" sldId="259"/>
            <ac:grpSpMk id="90" creationId="{FFA0D610-6836-9655-D24D-2DB58D9735A0}"/>
          </ac:grpSpMkLst>
        </pc:grpChg>
        <pc:picChg chg="del">
          <ac:chgData name="Rajesh Solanki" userId="c203a863-323f-4f98-bc1c-0bacbaba7214" providerId="ADAL" clId="{0239C8EB-B349-434D-8B1C-46DB36A4DA50}" dt="2023-12-07T09:16:01.337" v="691" actId="478"/>
          <ac:picMkLst>
            <pc:docMk/>
            <pc:sldMk cId="3468856795" sldId="259"/>
            <ac:picMk id="5" creationId="{06C02A37-D9AF-2EE9-C213-82DABD886314}"/>
          </ac:picMkLst>
        </pc:picChg>
        <pc:picChg chg="add mod">
          <ac:chgData name="Rajesh Solanki" userId="c203a863-323f-4f98-bc1c-0bacbaba7214" providerId="ADAL" clId="{0239C8EB-B349-434D-8B1C-46DB36A4DA50}" dt="2023-12-07T09:16:29.040" v="692"/>
          <ac:picMkLst>
            <pc:docMk/>
            <pc:sldMk cId="3468856795" sldId="259"/>
            <ac:picMk id="7" creationId="{CF8DB71C-0F4A-F2E8-D2C6-C2106C64110B}"/>
          </ac:picMkLst>
        </pc:picChg>
        <pc:picChg chg="del">
          <ac:chgData name="Rajesh Solanki" userId="c203a863-323f-4f98-bc1c-0bacbaba7214" providerId="ADAL" clId="{0239C8EB-B349-434D-8B1C-46DB36A4DA50}" dt="2023-12-07T09:16:01.337" v="691" actId="478"/>
          <ac:picMkLst>
            <pc:docMk/>
            <pc:sldMk cId="3468856795" sldId="259"/>
            <ac:picMk id="74" creationId="{6532653D-5F3C-CEC9-3B32-972D27B2826A}"/>
          </ac:picMkLst>
        </pc:picChg>
        <pc:cxnChg chg="add mod">
          <ac:chgData name="Rajesh Solanki" userId="c203a863-323f-4f98-bc1c-0bacbaba7214" providerId="ADAL" clId="{0239C8EB-B349-434D-8B1C-46DB36A4DA50}" dt="2023-12-07T09:16:29.040" v="692"/>
          <ac:cxnSpMkLst>
            <pc:docMk/>
            <pc:sldMk cId="3468856795" sldId="259"/>
            <ac:cxnSpMk id="2" creationId="{59D089F1-0F65-2576-26B6-E405C90B66DE}"/>
          </ac:cxnSpMkLst>
        </pc:cxnChg>
        <pc:cxnChg chg="add mod">
          <ac:chgData name="Rajesh Solanki" userId="c203a863-323f-4f98-bc1c-0bacbaba7214" providerId="ADAL" clId="{0239C8EB-B349-434D-8B1C-46DB36A4DA50}" dt="2023-12-07T09:16:51.936" v="693" actId="208"/>
          <ac:cxnSpMkLst>
            <pc:docMk/>
            <pc:sldMk cId="3468856795" sldId="259"/>
            <ac:cxnSpMk id="8" creationId="{C9F13365-E2C2-C9B0-A7B7-FF8297BED7AE}"/>
          </ac:cxnSpMkLst>
        </pc:cxnChg>
        <pc:cxnChg chg="add mod">
          <ac:chgData name="Rajesh Solanki" userId="c203a863-323f-4f98-bc1c-0bacbaba7214" providerId="ADAL" clId="{0239C8EB-B349-434D-8B1C-46DB36A4DA50}" dt="2023-12-07T09:17:06.916" v="695" actId="208"/>
          <ac:cxnSpMkLst>
            <pc:docMk/>
            <pc:sldMk cId="3468856795" sldId="259"/>
            <ac:cxnSpMk id="36" creationId="{15ACC886-E799-E5E3-9EC0-45279AFEFE5D}"/>
          </ac:cxnSpMkLst>
        </pc:cxnChg>
        <pc:cxnChg chg="add mod">
          <ac:chgData name="Rajesh Solanki" userId="c203a863-323f-4f98-bc1c-0bacbaba7214" providerId="ADAL" clId="{0239C8EB-B349-434D-8B1C-46DB36A4DA50}" dt="2023-12-07T09:17:06.916" v="695" actId="208"/>
          <ac:cxnSpMkLst>
            <pc:docMk/>
            <pc:sldMk cId="3468856795" sldId="259"/>
            <ac:cxnSpMk id="38" creationId="{B8D57C26-3601-2250-9C92-4CDC9E4CBCAC}"/>
          </ac:cxnSpMkLst>
        </pc:cxnChg>
        <pc:cxnChg chg="add mod">
          <ac:chgData name="Rajesh Solanki" userId="c203a863-323f-4f98-bc1c-0bacbaba7214" providerId="ADAL" clId="{0239C8EB-B349-434D-8B1C-46DB36A4DA50}" dt="2023-12-07T09:17:06.916" v="695" actId="208"/>
          <ac:cxnSpMkLst>
            <pc:docMk/>
            <pc:sldMk cId="3468856795" sldId="259"/>
            <ac:cxnSpMk id="39" creationId="{C21B5DE4-FC51-A6FE-49D7-46959CF396B2}"/>
          </ac:cxnSpMkLst>
        </pc:cxnChg>
        <pc:cxnChg chg="add mod">
          <ac:chgData name="Rajesh Solanki" userId="c203a863-323f-4f98-bc1c-0bacbaba7214" providerId="ADAL" clId="{0239C8EB-B349-434D-8B1C-46DB36A4DA50}" dt="2023-12-07T09:16:59.882" v="694" actId="208"/>
          <ac:cxnSpMkLst>
            <pc:docMk/>
            <pc:sldMk cId="3468856795" sldId="259"/>
            <ac:cxnSpMk id="40" creationId="{46070174-98DA-48F3-CC62-CE894DE12C39}"/>
          </ac:cxnSpMkLst>
        </pc:cxnChg>
        <pc:cxnChg chg="add mod">
          <ac:chgData name="Rajesh Solanki" userId="c203a863-323f-4f98-bc1c-0bacbaba7214" providerId="ADAL" clId="{0239C8EB-B349-434D-8B1C-46DB36A4DA50}" dt="2023-12-07T09:16:59.882" v="694" actId="208"/>
          <ac:cxnSpMkLst>
            <pc:docMk/>
            <pc:sldMk cId="3468856795" sldId="259"/>
            <ac:cxnSpMk id="41" creationId="{4F4A0076-D93E-6CB4-67E0-A4CB3CD447A8}"/>
          </ac:cxnSpMkLst>
        </pc:cxnChg>
        <pc:cxnChg chg="add mod">
          <ac:chgData name="Rajesh Solanki" userId="c203a863-323f-4f98-bc1c-0bacbaba7214" providerId="ADAL" clId="{0239C8EB-B349-434D-8B1C-46DB36A4DA50}" dt="2023-12-07T09:16:59.882" v="694" actId="208"/>
          <ac:cxnSpMkLst>
            <pc:docMk/>
            <pc:sldMk cId="3468856795" sldId="259"/>
            <ac:cxnSpMk id="43" creationId="{7771ABCF-D264-26CB-5B4E-0A33D063E118}"/>
          </ac:cxnSpMkLst>
        </pc:cxnChg>
      </pc:sldChg>
      <pc:sldChg chg="add del">
        <pc:chgData name="Rajesh Solanki" userId="c203a863-323f-4f98-bc1c-0bacbaba7214" providerId="ADAL" clId="{0239C8EB-B349-434D-8B1C-46DB36A4DA50}" dt="2023-12-07T09:50:30.461" v="1198" actId="47"/>
        <pc:sldMkLst>
          <pc:docMk/>
          <pc:sldMk cId="688656153" sldId="266"/>
        </pc:sldMkLst>
      </pc:sldChg>
      <pc:sldChg chg="del">
        <pc:chgData name="Rajesh Solanki" userId="c203a863-323f-4f98-bc1c-0bacbaba7214" providerId="ADAL" clId="{0239C8EB-B349-434D-8B1C-46DB36A4DA50}" dt="2023-12-07T09:50:07.110" v="1188" actId="47"/>
        <pc:sldMkLst>
          <pc:docMk/>
          <pc:sldMk cId="3187533055" sldId="268"/>
        </pc:sldMkLst>
      </pc:sldChg>
      <pc:sldChg chg="addSp delSp modSp del mod">
        <pc:chgData name="Rajesh Solanki" userId="c203a863-323f-4f98-bc1c-0bacbaba7214" providerId="ADAL" clId="{0239C8EB-B349-434D-8B1C-46DB36A4DA50}" dt="2023-12-07T09:44:43.795" v="1123" actId="47"/>
        <pc:sldMkLst>
          <pc:docMk/>
          <pc:sldMk cId="269403648" sldId="272"/>
        </pc:sldMkLst>
        <pc:spChg chg="mod">
          <ac:chgData name="Rajesh Solanki" userId="c203a863-323f-4f98-bc1c-0bacbaba7214" providerId="ADAL" clId="{0239C8EB-B349-434D-8B1C-46DB36A4DA50}" dt="2023-12-07T08:56:27.162" v="307" actId="1076"/>
          <ac:spMkLst>
            <pc:docMk/>
            <pc:sldMk cId="269403648" sldId="272"/>
            <ac:spMk id="2" creationId="{1C63C2D9-0850-4620-BE32-11F44A927662}"/>
          </ac:spMkLst>
        </pc:spChg>
        <pc:spChg chg="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4" creationId="{CA1C0347-C2C9-46A2-B7A6-9653B525F7DD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5" creationId="{93961139-6403-7B7A-FBD9-BF20D6954FAA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6" creationId="{6A6428B8-121F-CAC1-0EA3-86883F521FA2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7" creationId="{08EFF3E9-A5AC-9A58-3D0D-2ECFE600C8FC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8" creationId="{FF2D6879-D356-5C6D-C43F-CEFDA69C572E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10" creationId="{80D848CF-C81E-BDE7-CDED-B3763B6D5B70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11" creationId="{1478876B-5AC0-D19E-F3EE-DA00C4D12EAD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13" creationId="{9A094B60-203A-70F9-019E-8B52BCE7DCF8}"/>
          </ac:spMkLst>
        </pc:spChg>
        <pc:spChg chg="add del mod">
          <ac:chgData name="Rajesh Solanki" userId="c203a863-323f-4f98-bc1c-0bacbaba7214" providerId="ADAL" clId="{0239C8EB-B349-434D-8B1C-46DB36A4DA50}" dt="2023-12-07T08:56:20.489" v="303" actId="478"/>
          <ac:spMkLst>
            <pc:docMk/>
            <pc:sldMk cId="269403648" sldId="272"/>
            <ac:spMk id="15" creationId="{ED5D9A35-665F-8B24-9D50-07C439E9A4A2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19" creationId="{BED272AD-1277-B05E-5E11-2BEC3109047B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20" creationId="{2B58765D-ABCD-BCB4-A97F-F49B3A9A92DF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21" creationId="{F0C0E874-959C-4F5F-5910-CA776D16C795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22" creationId="{2D8FD776-03C4-C5F2-D210-68AEDA540660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23" creationId="{F9F9BD28-815E-885E-6885-D16AA33B753E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25" creationId="{FDCED597-9762-585E-0127-1653585B713F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29" creationId="{9A91F32F-759D-054E-5BED-45B36E3EA52E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1" creationId="{C81EA33E-FECE-197C-CE88-E194E52BC34C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3" creationId="{2FA1D45D-3F7E-1302-BEA1-0FB2AEEE2F33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4" creationId="{8D0DFB8C-6AF0-104D-FEC4-C26BC8B7664E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5" creationId="{F07ABB21-C1D2-9C5A-F23E-08F6E0A18994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6" creationId="{2AE7BBB2-18BC-992F-2B7E-93C3261A9883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7" creationId="{CCEBB202-644E-4822-1B49-9B4766124163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8" creationId="{54DCA1E6-DF17-E1AD-FE5A-1CC415B9992C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39" creationId="{2FBBA437-0513-DF7E-7E17-0E098B6E83FE}"/>
          </ac:spMkLst>
        </pc:spChg>
        <pc:spChg chg="add del mod">
          <ac:chgData name="Rajesh Solanki" userId="c203a863-323f-4f98-bc1c-0bacbaba7214" providerId="ADAL" clId="{0239C8EB-B349-434D-8B1C-46DB36A4DA50}" dt="2023-12-07T08:56:29.483" v="308" actId="478"/>
          <ac:spMkLst>
            <pc:docMk/>
            <pc:sldMk cId="269403648" sldId="272"/>
            <ac:spMk id="40" creationId="{E5DA9E53-F3DE-A1F5-8E09-5719B2FD3F13}"/>
          </ac:spMkLst>
        </pc:spChg>
        <pc:spChg chg="add del mod">
          <ac:chgData name="Rajesh Solanki" userId="c203a863-323f-4f98-bc1c-0bacbaba7214" providerId="ADAL" clId="{0239C8EB-B349-434D-8B1C-46DB36A4DA50}" dt="2023-12-07T08:56:18.349" v="302" actId="478"/>
          <ac:spMkLst>
            <pc:docMk/>
            <pc:sldMk cId="269403648" sldId="272"/>
            <ac:spMk id="41" creationId="{84C0DB9D-8389-6DB2-9152-3C232D1EE34B}"/>
          </ac:spMkLst>
        </pc:spChg>
        <pc:spChg chg="add del mod">
          <ac:chgData name="Rajesh Solanki" userId="c203a863-323f-4f98-bc1c-0bacbaba7214" providerId="ADAL" clId="{0239C8EB-B349-434D-8B1C-46DB36A4DA50}" dt="2023-12-07T08:46:21.404" v="80" actId="478"/>
          <ac:spMkLst>
            <pc:docMk/>
            <pc:sldMk cId="269403648" sldId="272"/>
            <ac:spMk id="42" creationId="{CBE3053E-C2B2-1135-5758-04238967A8F3}"/>
          </ac:spMkLst>
        </pc:spChg>
        <pc:spChg chg="add del mod">
          <ac:chgData name="Rajesh Solanki" userId="c203a863-323f-4f98-bc1c-0bacbaba7214" providerId="ADAL" clId="{0239C8EB-B349-434D-8B1C-46DB36A4DA50}" dt="2023-12-07T08:55:38.380" v="288" actId="11529"/>
          <ac:spMkLst>
            <pc:docMk/>
            <pc:sldMk cId="269403648" sldId="272"/>
            <ac:spMk id="43" creationId="{B960699E-C747-6156-0F89-3342799A61D6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45" creationId="{D11B0536-A3CA-9B04-B2D2-D125A9E37969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46" creationId="{7F571115-C64D-28A8-58A5-3CC96BF024B6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47" creationId="{1184CC9F-0BC8-BCBC-07F3-BBB58A9AFC03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62" creationId="{7786D25F-94B6-C6E0-F64F-A53CF1D972F2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89" creationId="{4C7BC3DD-F358-4E98-4A6E-E21B74805A37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3" creationId="{2DA128F7-3269-64BA-CEE6-D1B9AA749AE1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4" creationId="{6C39BA97-7BA2-FC8B-E45F-006FF63C7BEA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6" creationId="{B79BAEF6-5D0D-7A41-2C8E-9005614FF246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7" creationId="{385E859E-8A59-25D2-01CE-A8F81B859C6B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8" creationId="{4BED4482-3E6B-9353-AE29-D00E0BB24E89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99" creationId="{D796D90A-0488-DD3E-2F53-457102F36E7A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100" creationId="{0A4A4474-23BD-B3B6-D54D-3C1862FF038C}"/>
          </ac:spMkLst>
        </pc:spChg>
        <pc:spChg chg="del">
          <ac:chgData name="Rajesh Solanki" userId="c203a863-323f-4f98-bc1c-0bacbaba7214" providerId="ADAL" clId="{0239C8EB-B349-434D-8B1C-46DB36A4DA50}" dt="2023-12-07T08:45:53.182" v="78" actId="478"/>
          <ac:spMkLst>
            <pc:docMk/>
            <pc:sldMk cId="269403648" sldId="272"/>
            <ac:spMk id="102" creationId="{CB317545-0355-E017-E052-AEF070CFE05F}"/>
          </ac:spMkLst>
        </pc:spChg>
        <pc:graphicFrameChg chg="del">
          <ac:chgData name="Rajesh Solanki" userId="c203a863-323f-4f98-bc1c-0bacbaba7214" providerId="ADAL" clId="{0239C8EB-B349-434D-8B1C-46DB36A4DA50}" dt="2023-12-07T08:45:53.182" v="78" actId="478"/>
          <ac:graphicFrameMkLst>
            <pc:docMk/>
            <pc:sldMk cId="269403648" sldId="272"/>
            <ac:graphicFrameMk id="9" creationId="{31AD293C-8F09-91FF-5793-9E3172B464E5}"/>
          </ac:graphicFrameMkLst>
        </pc:graphicFrameChg>
        <pc:graphicFrameChg chg="del">
          <ac:chgData name="Rajesh Solanki" userId="c203a863-323f-4f98-bc1c-0bacbaba7214" providerId="ADAL" clId="{0239C8EB-B349-434D-8B1C-46DB36A4DA50}" dt="2023-12-07T08:45:53.182" v="78" actId="478"/>
          <ac:graphicFrameMkLst>
            <pc:docMk/>
            <pc:sldMk cId="269403648" sldId="272"/>
            <ac:graphicFrameMk id="87" creationId="{DBA8D6E5-A40B-355E-B188-2C7C30D8261B}"/>
          </ac:graphicFrameMkLst>
        </pc:graphicFrameChg>
        <pc:graphicFrameChg chg="del">
          <ac:chgData name="Rajesh Solanki" userId="c203a863-323f-4f98-bc1c-0bacbaba7214" providerId="ADAL" clId="{0239C8EB-B349-434D-8B1C-46DB36A4DA50}" dt="2023-12-07T08:45:53.182" v="78" actId="478"/>
          <ac:graphicFrameMkLst>
            <pc:docMk/>
            <pc:sldMk cId="269403648" sldId="272"/>
            <ac:graphicFrameMk id="91" creationId="{6EEE24A1-0017-BA64-294F-E4A07F960432}"/>
          </ac:graphicFrameMkLst>
        </pc:graphicFrameChg>
        <pc:graphicFrameChg chg="del">
          <ac:chgData name="Rajesh Solanki" userId="c203a863-323f-4f98-bc1c-0bacbaba7214" providerId="ADAL" clId="{0239C8EB-B349-434D-8B1C-46DB36A4DA50}" dt="2023-12-07T08:45:53.182" v="78" actId="478"/>
          <ac:graphicFrameMkLst>
            <pc:docMk/>
            <pc:sldMk cId="269403648" sldId="272"/>
            <ac:graphicFrameMk id="95" creationId="{F29D847F-E181-23FD-7B09-1C001860A8B1}"/>
          </ac:graphicFrameMkLst>
        </pc:graphicFrameChg>
        <pc:graphicFrameChg chg="del">
          <ac:chgData name="Rajesh Solanki" userId="c203a863-323f-4f98-bc1c-0bacbaba7214" providerId="ADAL" clId="{0239C8EB-B349-434D-8B1C-46DB36A4DA50}" dt="2023-12-07T08:45:53.182" v="78" actId="478"/>
          <ac:graphicFrameMkLst>
            <pc:docMk/>
            <pc:sldMk cId="269403648" sldId="272"/>
            <ac:graphicFrameMk id="101" creationId="{BD08401C-D782-5491-6C3B-EC92A3131036}"/>
          </ac:graphicFrameMkLst>
        </pc:graphicFrameChg>
        <pc:picChg chg="del">
          <ac:chgData name="Rajesh Solanki" userId="c203a863-323f-4f98-bc1c-0bacbaba7214" providerId="ADAL" clId="{0239C8EB-B349-434D-8B1C-46DB36A4DA50}" dt="2023-12-07T08:45:53.182" v="78" actId="478"/>
          <ac:picMkLst>
            <pc:docMk/>
            <pc:sldMk cId="269403648" sldId="272"/>
            <ac:picMk id="3" creationId="{88E70113-8BA8-EEB0-E1DA-6AB4AC7074E3}"/>
          </ac:picMkLst>
        </pc:picChg>
        <pc:picChg chg="add del mod">
          <ac:chgData name="Rajesh Solanki" userId="c203a863-323f-4f98-bc1c-0bacbaba7214" providerId="ADAL" clId="{0239C8EB-B349-434D-8B1C-46DB36A4DA50}" dt="2023-12-07T08:56:29.483" v="308" actId="478"/>
          <ac:picMkLst>
            <pc:docMk/>
            <pc:sldMk cId="269403648" sldId="272"/>
            <ac:picMk id="12" creationId="{3169E1E5-CC09-E466-40B0-EFD67A142135}"/>
          </ac:picMkLst>
        </pc:picChg>
        <pc:picChg chg="add del mod">
          <ac:chgData name="Rajesh Solanki" userId="c203a863-323f-4f98-bc1c-0bacbaba7214" providerId="ADAL" clId="{0239C8EB-B349-434D-8B1C-46DB36A4DA50}" dt="2023-12-07T08:56:21.477" v="304" actId="478"/>
          <ac:picMkLst>
            <pc:docMk/>
            <pc:sldMk cId="269403648" sldId="272"/>
            <ac:picMk id="16" creationId="{75BC38AF-50C2-6C7E-DA42-A532F70F0881}"/>
          </ac:picMkLst>
        </pc:picChg>
        <pc:picChg chg="add del mod">
          <ac:chgData name="Rajesh Solanki" userId="c203a863-323f-4f98-bc1c-0bacbaba7214" providerId="ADAL" clId="{0239C8EB-B349-434D-8B1C-46DB36A4DA50}" dt="2023-12-07T08:56:30.722" v="309" actId="478"/>
          <ac:picMkLst>
            <pc:docMk/>
            <pc:sldMk cId="269403648" sldId="272"/>
            <ac:picMk id="18" creationId="{B172A897-A68E-1370-304E-E2A62B9370D0}"/>
          </ac:picMkLst>
        </pc:picChg>
        <pc:cxnChg chg="add del mod">
          <ac:chgData name="Rajesh Solanki" userId="c203a863-323f-4f98-bc1c-0bacbaba7214" providerId="ADAL" clId="{0239C8EB-B349-434D-8B1C-46DB36A4DA50}" dt="2023-12-07T08:56:22.496" v="305" actId="478"/>
          <ac:cxnSpMkLst>
            <pc:docMk/>
            <pc:sldMk cId="269403648" sldId="272"/>
            <ac:cxnSpMk id="14" creationId="{FEE1A23C-3682-C117-FAB9-F8757677FC39}"/>
          </ac:cxnSpMkLst>
        </pc:cxnChg>
        <pc:cxnChg chg="add del mod">
          <ac:chgData name="Rajesh Solanki" userId="c203a863-323f-4f98-bc1c-0bacbaba7214" providerId="ADAL" clId="{0239C8EB-B349-434D-8B1C-46DB36A4DA50}" dt="2023-12-07T08:56:29.483" v="308" actId="478"/>
          <ac:cxnSpMkLst>
            <pc:docMk/>
            <pc:sldMk cId="269403648" sldId="272"/>
            <ac:cxnSpMk id="17" creationId="{5343FE6D-7D86-3D10-E37F-6C3C43ABE4E5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24" creationId="{B742101B-E334-5B24-6DFD-B15696D67039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26" creationId="{B9AF2009-6CCE-77F1-9A47-8B17FD9BE9E5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27" creationId="{93BD4954-774E-4C4F-D706-E122006640FA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28" creationId="{B1F77176-CAAF-AC2C-E200-EA5EAA619FB8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30" creationId="{65073E42-1FD6-1FB0-0AA6-01C2403A2714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32" creationId="{CCC77054-8BB3-E1B4-8B0F-C0FC774F2E2E}"/>
          </ac:cxnSpMkLst>
        </pc:cxnChg>
        <pc:cxnChg chg="del mod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105" creationId="{8759D3EA-DA3E-2CBB-B7CC-900F351C43D5}"/>
          </ac:cxnSpMkLst>
        </pc:cxnChg>
        <pc:cxnChg chg="del">
          <ac:chgData name="Rajesh Solanki" userId="c203a863-323f-4f98-bc1c-0bacbaba7214" providerId="ADAL" clId="{0239C8EB-B349-434D-8B1C-46DB36A4DA50}" dt="2023-12-07T08:45:53.182" v="78" actId="478"/>
          <ac:cxnSpMkLst>
            <pc:docMk/>
            <pc:sldMk cId="269403648" sldId="272"/>
            <ac:cxnSpMk id="106" creationId="{348A8848-FCF4-64D4-4550-3D146F782844}"/>
          </ac:cxnSpMkLst>
        </pc:cxnChg>
      </pc:sldChg>
      <pc:sldChg chg="add del">
        <pc:chgData name="Rajesh Solanki" userId="c203a863-323f-4f98-bc1c-0bacbaba7214" providerId="ADAL" clId="{0239C8EB-B349-434D-8B1C-46DB36A4DA50}" dt="2023-12-07T09:50:32.249" v="1199" actId="47"/>
        <pc:sldMkLst>
          <pc:docMk/>
          <pc:sldMk cId="1169930804" sldId="273"/>
        </pc:sldMkLst>
      </pc:sldChg>
      <pc:sldChg chg="add del">
        <pc:chgData name="Rajesh Solanki" userId="c203a863-323f-4f98-bc1c-0bacbaba7214" providerId="ADAL" clId="{0239C8EB-B349-434D-8B1C-46DB36A4DA50}" dt="2023-12-07T09:50:35.398" v="1200" actId="47"/>
        <pc:sldMkLst>
          <pc:docMk/>
          <pc:sldMk cId="2928802494" sldId="275"/>
        </pc:sldMkLst>
      </pc:sldChg>
      <pc:sldChg chg="add del">
        <pc:chgData name="Rajesh Solanki" userId="c203a863-323f-4f98-bc1c-0bacbaba7214" providerId="ADAL" clId="{0239C8EB-B349-434D-8B1C-46DB36A4DA50}" dt="2023-12-07T09:50:24.576" v="1197" actId="47"/>
        <pc:sldMkLst>
          <pc:docMk/>
          <pc:sldMk cId="1124779538" sldId="276"/>
        </pc:sldMkLst>
      </pc:sldChg>
      <pc:sldChg chg="addSp delSp modSp mod">
        <pc:chgData name="Rajesh Solanki" userId="c203a863-323f-4f98-bc1c-0bacbaba7214" providerId="ADAL" clId="{0239C8EB-B349-434D-8B1C-46DB36A4DA50}" dt="2023-12-07T09:15:50.466" v="690" actId="113"/>
        <pc:sldMkLst>
          <pc:docMk/>
          <pc:sldMk cId="912949924" sldId="277"/>
        </pc:sldMkLst>
        <pc:spChg chg="mod">
          <ac:chgData name="Rajesh Solanki" userId="c203a863-323f-4f98-bc1c-0bacbaba7214" providerId="ADAL" clId="{0239C8EB-B349-434D-8B1C-46DB36A4DA50}" dt="2023-12-07T09:11:08.894" v="604" actId="20577"/>
          <ac:spMkLst>
            <pc:docMk/>
            <pc:sldMk cId="912949924" sldId="277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8" creationId="{A6686151-27FD-B029-5C4F-5DB111C942D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9" creationId="{7CF84E47-26C4-95C0-4A26-FC245536DBF8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0" creationId="{CF5BCE17-C366-6D6B-97E5-8B300A0346C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1" creationId="{1E1A5C91-88C5-0BB1-7EFD-A77627254A36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2" creationId="{17B5AE3B-12D1-C1D1-45CB-178E4CCBEFBA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3" creationId="{7353F0B5-FFDF-EA83-A5FE-A6EDBF1AC0EC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4" creationId="{100AA5CC-ACDA-7A4F-B838-5B0D1482BEC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5" creationId="{DF2450EB-D37D-E15B-4DB9-DF889B06E5B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6" creationId="{2A2D77AB-C9F0-F89C-ECE7-46F42066DDC3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7" creationId="{4D34B499-68BD-ED50-26F7-2100037AD69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8" creationId="{6778FE64-C8CE-F7EE-DB32-37918BEEE9CB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19" creationId="{2DAD4BE1-7577-7DA9-CE1E-FC3809CFAD0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0" creationId="{596E6F41-8CE6-5DCA-F741-E2CDEA4BFA4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1" creationId="{277A1754-2839-176B-C820-3492F44C837F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2" creationId="{D254DDAF-5EC3-A983-2186-8B063AD8322A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3" creationId="{36737666-5BE0-2CCA-9FC3-716AB64AB48B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4" creationId="{C0FB9FF3-8067-3645-CDDB-A3E316A8730E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5" creationId="{76DEF31E-8489-4DAF-0716-F912CBFF17A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6" creationId="{280A784D-4690-BC51-4BEC-024D7296617E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7" creationId="{30C074AB-9DB8-A2DA-8190-D7481C1CB22B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8" creationId="{06DB1308-E013-B84A-83B3-D70CF408AF6F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29" creationId="{3781ED66-3755-7172-1802-57044CF31CB7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0" creationId="{5C5A2486-B669-4EDD-82A3-457E789FB17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1" creationId="{DDDEDF96-0C8E-5449-8AE3-B2A9DFFAEDB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2" creationId="{49AD36D3-D2D6-284B-CA04-8FBE94A126BC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3" creationId="{3821473E-51BF-C8D2-CD8B-4348EDF194C6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4" creationId="{43833159-E5E3-4BE7-ECEF-0B6044A0124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5" creationId="{EE4A12BA-53A3-87E8-8747-77A009EB44A8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6" creationId="{47D04347-306E-5575-6102-33A71F6100E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7" creationId="{300FC856-80DE-A814-72E8-4C0464EE26F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8" creationId="{052B2C9D-36E0-EE9C-4684-CE2EFD0C419E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39" creationId="{60BC794E-815E-816B-F672-EA2A09F3FC6D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0" creationId="{B80C42F6-8E9A-6209-32D2-0193D5D2937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1" creationId="{71F1AE4A-2F95-186E-D183-7AA19C4B98D8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2" creationId="{2B5C1ECE-F0A4-1A3A-5CD7-68F18B046A50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3" creationId="{C32C74AB-37D9-9CDA-C6A6-1A2BDAB3B3AF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4" creationId="{21356E20-631C-A8E7-8003-6D1222D1A3A2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5" creationId="{A91772C8-36C4-2A86-BB6F-4F99748F2293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6" creationId="{40EDB1F5-F263-DD39-164C-F16B5C3C9C39}"/>
          </ac:spMkLst>
        </pc:spChg>
        <pc:spChg chg="del">
          <ac:chgData name="Rajesh Solanki" userId="c203a863-323f-4f98-bc1c-0bacbaba7214" providerId="ADAL" clId="{0239C8EB-B349-434D-8B1C-46DB36A4DA50}" dt="2023-12-07T09:10:42.668" v="595" actId="478"/>
          <ac:spMkLst>
            <pc:docMk/>
            <pc:sldMk cId="912949924" sldId="277"/>
            <ac:spMk id="47" creationId="{C9CC3693-5DF9-F621-55EC-B93DF7F3C609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56" creationId="{42454830-20A2-7637-5EFC-1D518F04F7BB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57" creationId="{6DC64450-57D6-F575-9CF1-54775135AEF8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58" creationId="{49577CAB-D821-CE47-273F-2E8ED6E69544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59" creationId="{36F5D7E9-940A-A495-4923-D544FA0B0DDA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0" creationId="{5F233AE1-2D6C-6961-00D8-358EB54EA17E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1" creationId="{FD9FF393-6BC3-1FF5-4632-7B1AA980850F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2" creationId="{30D2D710-C2C7-8E27-FB86-11947B920E62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3" creationId="{8CEE8A3A-912F-20CE-3B21-DFF582CFDCDB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4" creationId="{0F0936DB-058C-770F-86D6-4F34E2E4C6AB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5" creationId="{7D9C8572-6D02-670B-E8FF-97E75A0529C7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6" creationId="{45EA725B-084C-B283-3C21-E1BF4E839C4A}"/>
          </ac:spMkLst>
        </pc:spChg>
        <pc:spChg chg="add mod">
          <ac:chgData name="Rajesh Solanki" userId="c203a863-323f-4f98-bc1c-0bacbaba7214" providerId="ADAL" clId="{0239C8EB-B349-434D-8B1C-46DB36A4DA50}" dt="2023-12-07T09:11:43.112" v="682" actId="20577"/>
          <ac:spMkLst>
            <pc:docMk/>
            <pc:sldMk cId="912949924" sldId="277"/>
            <ac:spMk id="67" creationId="{AE7A9D72-D45E-9A51-81D5-194F1D6AF567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8" creationId="{E38BD057-1920-7F45-4633-DB94D5DD446F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69" creationId="{420DE57D-1B33-872D-21D2-8BB3B6665FE9}"/>
          </ac:spMkLst>
        </pc:spChg>
        <pc:spChg chg="add mod">
          <ac:chgData name="Rajesh Solanki" userId="c203a863-323f-4f98-bc1c-0bacbaba7214" providerId="ADAL" clId="{0239C8EB-B349-434D-8B1C-46DB36A4DA50}" dt="2023-12-07T09:15:50.466" v="690" actId="113"/>
          <ac:spMkLst>
            <pc:docMk/>
            <pc:sldMk cId="912949924" sldId="277"/>
            <ac:spMk id="70" creationId="{8E1D53BE-D0C3-783F-141C-D67E2DA6007E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1" creationId="{FAAD7A4F-E9A6-438B-F543-41B8252A4A54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5" creationId="{F06B369F-6A87-D2A6-75FB-CF95742AC188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6" creationId="{6BF1DAD8-2DF2-B0A5-7F7C-E788B7FA1A09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7" creationId="{27672156-3FDF-63F4-857E-4DEB7931F627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8" creationId="{F8B02B9C-5A89-EB94-15F4-EDA2CD0D7F99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79" creationId="{B9908B36-4869-3FFB-F36B-92D8BDB2F6D2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0" creationId="{2F865A49-DA2C-88B9-1F31-920EE862B4A0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2" creationId="{52668ADF-7A83-5745-3B8A-4B676E2B8A19}"/>
          </ac:spMkLst>
        </pc:spChg>
        <pc:spChg chg="add mod">
          <ac:chgData name="Rajesh Solanki" userId="c203a863-323f-4f98-bc1c-0bacbaba7214" providerId="ADAL" clId="{0239C8EB-B349-434D-8B1C-46DB36A4DA50}" dt="2023-12-07T09:12:15.354" v="684" actId="20577"/>
          <ac:spMkLst>
            <pc:docMk/>
            <pc:sldMk cId="912949924" sldId="277"/>
            <ac:spMk id="83" creationId="{2D51E328-87C8-0186-2522-67466BEA6D7B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5" creationId="{C7659945-9074-0EF4-ADAF-A84826C173DE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6" creationId="{AF54D7C3-D972-405F-3ED7-3675A042E79C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7" creationId="{B067573D-0BC9-02BE-29D9-A73D9F5DA313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88" creationId="{A1DE047B-E548-4A5D-9998-A1BAA62C8E8D}"/>
          </ac:spMkLst>
        </pc:spChg>
        <pc:spChg chg="add mod">
          <ac:chgData name="Rajesh Solanki" userId="c203a863-323f-4f98-bc1c-0bacbaba7214" providerId="ADAL" clId="{0239C8EB-B349-434D-8B1C-46DB36A4DA50}" dt="2023-12-07T09:11:02.980" v="596"/>
          <ac:spMkLst>
            <pc:docMk/>
            <pc:sldMk cId="912949924" sldId="277"/>
            <ac:spMk id="90" creationId="{0055DC57-F709-27BC-E262-DCACC1734D3C}"/>
          </ac:spMkLst>
        </pc:spChg>
        <pc:grpChg chg="del">
          <ac:chgData name="Rajesh Solanki" userId="c203a863-323f-4f98-bc1c-0bacbaba7214" providerId="ADAL" clId="{0239C8EB-B349-434D-8B1C-46DB36A4DA50}" dt="2023-12-07T09:10:42.668" v="595" actId="478"/>
          <ac:grpSpMkLst>
            <pc:docMk/>
            <pc:sldMk cId="912949924" sldId="277"/>
            <ac:grpSpMk id="48" creationId="{3FFC569B-ED6D-98FC-FD1D-14384CF624EF}"/>
          </ac:grpSpMkLst>
        </pc:grp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52" creationId="{2D232A74-15E9-FB74-D015-ECB24E113374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53" creationId="{C9AA8CFF-F978-3ABC-3365-653D9FB23225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54" creationId="{E4EF4158-2CB8-0393-84C5-F7B209F95ACD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55" creationId="{9666B0E7-5B82-21ED-58C6-8F9AC126C725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72" creationId="{C94F7677-19B6-0D69-0074-DBC511F9C65F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73" creationId="{C963E7F6-FE56-929F-E81E-3CA4320F3C7C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74" creationId="{659D9B5F-C1FC-D8FF-26AD-4896AF365E33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81" creationId="{6D36D701-A3DA-1776-7E60-298C546763C3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84" creationId="{9D77C901-58DE-AC9C-A9B0-ED574AC41C13}"/>
          </ac:picMkLst>
        </pc:picChg>
        <pc:picChg chg="add mod">
          <ac:chgData name="Rajesh Solanki" userId="c203a863-323f-4f98-bc1c-0bacbaba7214" providerId="ADAL" clId="{0239C8EB-B349-434D-8B1C-46DB36A4DA50}" dt="2023-12-07T09:11:02.980" v="596"/>
          <ac:picMkLst>
            <pc:docMk/>
            <pc:sldMk cId="912949924" sldId="277"/>
            <ac:picMk id="89" creationId="{9C97A5BA-45E4-3C1D-CA02-AAD7BF4CFA6A}"/>
          </ac:picMkLst>
        </pc:picChg>
        <pc:cxnChg chg="del">
          <ac:chgData name="Rajesh Solanki" userId="c203a863-323f-4f98-bc1c-0bacbaba7214" providerId="ADAL" clId="{0239C8EB-B349-434D-8B1C-46DB36A4DA50}" dt="2023-12-07T09:10:42.668" v="595" actId="478"/>
          <ac:cxnSpMkLst>
            <pc:docMk/>
            <pc:sldMk cId="912949924" sldId="277"/>
            <ac:cxnSpMk id="4" creationId="{45BA030B-00AB-F652-68D9-745A34C78237}"/>
          </ac:cxnSpMkLst>
        </pc:cxnChg>
        <pc:cxnChg chg="del">
          <ac:chgData name="Rajesh Solanki" userId="c203a863-323f-4f98-bc1c-0bacbaba7214" providerId="ADAL" clId="{0239C8EB-B349-434D-8B1C-46DB36A4DA50}" dt="2023-12-07T09:10:42.668" v="595" actId="478"/>
          <ac:cxnSpMkLst>
            <pc:docMk/>
            <pc:sldMk cId="912949924" sldId="277"/>
            <ac:cxnSpMk id="5" creationId="{BCD3C347-7157-AB5B-B838-14F2B9054F8F}"/>
          </ac:cxnSpMkLst>
        </pc:cxnChg>
        <pc:cxnChg chg="del">
          <ac:chgData name="Rajesh Solanki" userId="c203a863-323f-4f98-bc1c-0bacbaba7214" providerId="ADAL" clId="{0239C8EB-B349-434D-8B1C-46DB36A4DA50}" dt="2023-12-07T09:10:42.668" v="595" actId="478"/>
          <ac:cxnSpMkLst>
            <pc:docMk/>
            <pc:sldMk cId="912949924" sldId="277"/>
            <ac:cxnSpMk id="6" creationId="{5B0D318C-6F5C-7068-48C2-DFC68BD05C4B}"/>
          </ac:cxnSpMkLst>
        </pc:cxnChg>
        <pc:cxnChg chg="del">
          <ac:chgData name="Rajesh Solanki" userId="c203a863-323f-4f98-bc1c-0bacbaba7214" providerId="ADAL" clId="{0239C8EB-B349-434D-8B1C-46DB36A4DA50}" dt="2023-12-07T09:10:42.668" v="595" actId="478"/>
          <ac:cxnSpMkLst>
            <pc:docMk/>
            <pc:sldMk cId="912949924" sldId="277"/>
            <ac:cxnSpMk id="7" creationId="{FB81583B-1F66-EC46-013B-68A21560D33C}"/>
          </ac:cxnSpMkLst>
        </pc:cxnChg>
      </pc:sldChg>
      <pc:sldChg chg="addSp delSp modSp mod">
        <pc:chgData name="Rajesh Solanki" userId="c203a863-323f-4f98-bc1c-0bacbaba7214" providerId="ADAL" clId="{0239C8EB-B349-434D-8B1C-46DB36A4DA50}" dt="2023-12-07T09:10:35.199" v="594" actId="207"/>
        <pc:sldMkLst>
          <pc:docMk/>
          <pc:sldMk cId="1728578742" sldId="278"/>
        </pc:sldMkLst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2" creationId="{0EB83AEE-F0DA-05F6-5C5E-51D09A1705D4}"/>
          </ac:spMkLst>
        </pc:spChg>
        <pc:spChg chg="mod">
          <ac:chgData name="Rajesh Solanki" userId="c203a863-323f-4f98-bc1c-0bacbaba7214" providerId="ADAL" clId="{0239C8EB-B349-434D-8B1C-46DB36A4DA50}" dt="2023-12-07T09:10:35.199" v="594" actId="207"/>
          <ac:spMkLst>
            <pc:docMk/>
            <pc:sldMk cId="1728578742" sldId="278"/>
            <ac:spMk id="3" creationId="{E045DBD4-FF74-4F99-5AE8-3C79C48E4B09}"/>
          </ac:spMkLst>
        </pc:spChg>
        <pc:spChg chg="add mod">
          <ac:chgData name="Rajesh Solanki" userId="c203a863-323f-4f98-bc1c-0bacbaba7214" providerId="ADAL" clId="{0239C8EB-B349-434D-8B1C-46DB36A4DA50}" dt="2023-12-07T09:08:41.350" v="570"/>
          <ac:spMkLst>
            <pc:docMk/>
            <pc:sldMk cId="1728578742" sldId="278"/>
            <ac:spMk id="4" creationId="{27F312FB-E556-77B9-CCB0-D640E28AB5F2}"/>
          </ac:spMkLst>
        </pc:spChg>
        <pc:spChg chg="add mod">
          <ac:chgData name="Rajesh Solanki" userId="c203a863-323f-4f98-bc1c-0bacbaba7214" providerId="ADAL" clId="{0239C8EB-B349-434D-8B1C-46DB36A4DA50}" dt="2023-12-07T09:08:41.350" v="570"/>
          <ac:spMkLst>
            <pc:docMk/>
            <pc:sldMk cId="1728578742" sldId="278"/>
            <ac:spMk id="5" creationId="{5C1EE4BD-E509-D96C-85F0-4B9E8CB17028}"/>
          </ac:spMkLst>
        </pc:spChg>
        <pc:spChg chg="add mod">
          <ac:chgData name="Rajesh Solanki" userId="c203a863-323f-4f98-bc1c-0bacbaba7214" providerId="ADAL" clId="{0239C8EB-B349-434D-8B1C-46DB36A4DA50}" dt="2023-12-07T09:09:44.407" v="590" actId="1036"/>
          <ac:spMkLst>
            <pc:docMk/>
            <pc:sldMk cId="1728578742" sldId="278"/>
            <ac:spMk id="8" creationId="{5D70D191-7B47-D45D-8E50-D2CFA41F4DDE}"/>
          </ac:spMkLst>
        </pc:spChg>
        <pc:spChg chg="add mod">
          <ac:chgData name="Rajesh Solanki" userId="c203a863-323f-4f98-bc1c-0bacbaba7214" providerId="ADAL" clId="{0239C8EB-B349-434D-8B1C-46DB36A4DA50}" dt="2023-12-07T09:09:16.557" v="574" actId="1076"/>
          <ac:spMkLst>
            <pc:docMk/>
            <pc:sldMk cId="1728578742" sldId="278"/>
            <ac:spMk id="10" creationId="{59B9B92A-DAAE-EA65-0414-1CA499F9AFD7}"/>
          </ac:spMkLst>
        </pc:spChg>
        <pc:spChg chg="add mod">
          <ac:chgData name="Rajesh Solanki" userId="c203a863-323f-4f98-bc1c-0bacbaba7214" providerId="ADAL" clId="{0239C8EB-B349-434D-8B1C-46DB36A4DA50}" dt="2023-12-07T09:08:41.350" v="570"/>
          <ac:spMkLst>
            <pc:docMk/>
            <pc:sldMk cId="1728578742" sldId="278"/>
            <ac:spMk id="11" creationId="{2021DB6E-CEBF-DE51-5C54-2333E7093297}"/>
          </ac:spMkLst>
        </pc:spChg>
        <pc:spChg chg="add mod">
          <ac:chgData name="Rajesh Solanki" userId="c203a863-323f-4f98-bc1c-0bacbaba7214" providerId="ADAL" clId="{0239C8EB-B349-434D-8B1C-46DB36A4DA50}" dt="2023-12-07T09:08:41.350" v="570"/>
          <ac:spMkLst>
            <pc:docMk/>
            <pc:sldMk cId="1728578742" sldId="278"/>
            <ac:spMk id="12" creationId="{D422D802-E3F8-E18D-66AF-6AD0B1535965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79" creationId="{90A40DF2-5D75-4568-E409-CE97C3047884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80" creationId="{9DB59637-29B8-0317-4344-DE41034A0916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81" creationId="{B626BB6F-7451-A304-E961-DD68637DE45D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82" creationId="{943CB4E9-96FD-37B3-67CB-70171F4E74EC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92" creationId="{08A58BC1-E584-CD78-1AC3-1E0F72B1F18E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93" creationId="{D8AF5A42-8EEC-3D4D-1D55-03998F9A1AC8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94" creationId="{A6CEB82B-9A13-E936-95AA-755C5408BFC7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95" creationId="{492443F7-B1BB-E728-6215-18526E547DAF}"/>
          </ac:spMkLst>
        </pc:spChg>
        <pc:spChg chg="del">
          <ac:chgData name="Rajesh Solanki" userId="c203a863-323f-4f98-bc1c-0bacbaba7214" providerId="ADAL" clId="{0239C8EB-B349-434D-8B1C-46DB36A4DA50}" dt="2023-12-07T09:08:39.945" v="569" actId="478"/>
          <ac:spMkLst>
            <pc:docMk/>
            <pc:sldMk cId="1728578742" sldId="278"/>
            <ac:spMk id="96" creationId="{AFA88511-0EB3-82A8-1BE3-DECA91CBB864}"/>
          </ac:spMkLst>
        </pc:spChg>
        <pc:graphicFrameChg chg="del">
          <ac:chgData name="Rajesh Solanki" userId="c203a863-323f-4f98-bc1c-0bacbaba7214" providerId="ADAL" clId="{0239C8EB-B349-434D-8B1C-46DB36A4DA50}" dt="2023-12-07T09:08:36.872" v="568" actId="478"/>
          <ac:graphicFrameMkLst>
            <pc:docMk/>
            <pc:sldMk cId="1728578742" sldId="278"/>
            <ac:graphicFrameMk id="78" creationId="{192A0CE6-50E6-62C1-4A47-1F3B9DD33535}"/>
          </ac:graphicFrameMkLst>
        </pc:graphicFrameChg>
        <pc:picChg chg="add mod">
          <ac:chgData name="Rajesh Solanki" userId="c203a863-323f-4f98-bc1c-0bacbaba7214" providerId="ADAL" clId="{0239C8EB-B349-434D-8B1C-46DB36A4DA50}" dt="2023-12-07T09:08:50.619" v="571" actId="1076"/>
          <ac:picMkLst>
            <pc:docMk/>
            <pc:sldMk cId="1728578742" sldId="278"/>
            <ac:picMk id="6" creationId="{C552226E-969F-DCA2-D038-2F374DC841F0}"/>
          </ac:picMkLst>
        </pc:picChg>
        <pc:picChg chg="add mod">
          <ac:chgData name="Rajesh Solanki" userId="c203a863-323f-4f98-bc1c-0bacbaba7214" providerId="ADAL" clId="{0239C8EB-B349-434D-8B1C-46DB36A4DA50}" dt="2023-12-07T09:08:41.350" v="570"/>
          <ac:picMkLst>
            <pc:docMk/>
            <pc:sldMk cId="1728578742" sldId="278"/>
            <ac:picMk id="7" creationId="{0BF46F72-002D-79D3-A69F-C21B4E49C00A}"/>
          </ac:picMkLst>
        </pc:picChg>
        <pc:cxnChg chg="add mod">
          <ac:chgData name="Rajesh Solanki" userId="c203a863-323f-4f98-bc1c-0bacbaba7214" providerId="ADAL" clId="{0239C8EB-B349-434D-8B1C-46DB36A4DA50}" dt="2023-12-07T09:08:41.350" v="570"/>
          <ac:cxnSpMkLst>
            <pc:docMk/>
            <pc:sldMk cId="1728578742" sldId="278"/>
            <ac:cxnSpMk id="9" creationId="{CA2F0F54-AEDE-59A6-5440-1909CDB6C706}"/>
          </ac:cxnSpMkLst>
        </pc:cxnChg>
        <pc:cxnChg chg="add mod">
          <ac:chgData name="Rajesh Solanki" userId="c203a863-323f-4f98-bc1c-0bacbaba7214" providerId="ADAL" clId="{0239C8EB-B349-434D-8B1C-46DB36A4DA50}" dt="2023-12-07T09:08:41.350" v="570"/>
          <ac:cxnSpMkLst>
            <pc:docMk/>
            <pc:sldMk cId="1728578742" sldId="278"/>
            <ac:cxnSpMk id="13" creationId="{2E9BDF11-43B8-B031-644B-0C12F8595DFD}"/>
          </ac:cxnSpMkLst>
        </pc:cxnChg>
        <pc:cxnChg chg="add mod">
          <ac:chgData name="Rajesh Solanki" userId="c203a863-323f-4f98-bc1c-0bacbaba7214" providerId="ADAL" clId="{0239C8EB-B349-434D-8B1C-46DB36A4DA50}" dt="2023-12-07T09:08:41.350" v="570"/>
          <ac:cxnSpMkLst>
            <pc:docMk/>
            <pc:sldMk cId="1728578742" sldId="278"/>
            <ac:cxnSpMk id="14" creationId="{C8D6CD7A-5A69-FAF6-C5E4-CF5CCE1A0AA0}"/>
          </ac:cxnSpMkLst>
        </pc:cxnChg>
        <pc:cxnChg chg="add mod">
          <ac:chgData name="Rajesh Solanki" userId="c203a863-323f-4f98-bc1c-0bacbaba7214" providerId="ADAL" clId="{0239C8EB-B349-434D-8B1C-46DB36A4DA50}" dt="2023-12-07T09:08:41.350" v="570"/>
          <ac:cxnSpMkLst>
            <pc:docMk/>
            <pc:sldMk cId="1728578742" sldId="278"/>
            <ac:cxnSpMk id="15" creationId="{98971477-8C72-CF39-B84D-569C65798F9E}"/>
          </ac:cxnSpMkLst>
        </pc:cxnChg>
        <pc:cxnChg chg="add mod">
          <ac:chgData name="Rajesh Solanki" userId="c203a863-323f-4f98-bc1c-0bacbaba7214" providerId="ADAL" clId="{0239C8EB-B349-434D-8B1C-46DB36A4DA50}" dt="2023-12-07T09:08:41.350" v="570"/>
          <ac:cxnSpMkLst>
            <pc:docMk/>
            <pc:sldMk cId="1728578742" sldId="278"/>
            <ac:cxnSpMk id="16" creationId="{F7276071-EEB9-7430-54D0-92BE056C84FF}"/>
          </ac:cxnSpMkLst>
        </pc:cxnChg>
      </pc:sldChg>
      <pc:sldChg chg="addSp delSp modSp mod">
        <pc:chgData name="Rajesh Solanki" userId="c203a863-323f-4f98-bc1c-0bacbaba7214" providerId="ADAL" clId="{0239C8EB-B349-434D-8B1C-46DB36A4DA50}" dt="2023-12-07T09:05:26.621" v="503" actId="1038"/>
        <pc:sldMkLst>
          <pc:docMk/>
          <pc:sldMk cId="2096559164" sldId="280"/>
        </pc:sldMkLst>
        <pc:spChg chg="mod ord">
          <ac:chgData name="Rajesh Solanki" userId="c203a863-323f-4f98-bc1c-0bacbaba7214" providerId="ADAL" clId="{0239C8EB-B349-434D-8B1C-46DB36A4DA50}" dt="2023-12-07T09:04:51.699" v="453" actId="20577"/>
          <ac:spMkLst>
            <pc:docMk/>
            <pc:sldMk cId="2096559164" sldId="280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02:51.819" v="367" actId="478"/>
          <ac:spMkLst>
            <pc:docMk/>
            <pc:sldMk cId="2096559164" sldId="280"/>
            <ac:spMk id="4" creationId="{A39F21EE-0426-DF6C-528A-573BA359094B}"/>
          </ac:spMkLst>
        </pc:spChg>
        <pc:spChg chg="del">
          <ac:chgData name="Rajesh Solanki" userId="c203a863-323f-4f98-bc1c-0bacbaba7214" providerId="ADAL" clId="{0239C8EB-B349-434D-8B1C-46DB36A4DA50}" dt="2023-12-07T09:02:51.819" v="367" actId="478"/>
          <ac:spMkLst>
            <pc:docMk/>
            <pc:sldMk cId="2096559164" sldId="280"/>
            <ac:spMk id="5" creationId="{34E84BFA-9820-056E-D683-3C14073F05DA}"/>
          </ac:spMkLst>
        </pc:spChg>
        <pc:spChg chg="del">
          <ac:chgData name="Rajesh Solanki" userId="c203a863-323f-4f98-bc1c-0bacbaba7214" providerId="ADAL" clId="{0239C8EB-B349-434D-8B1C-46DB36A4DA50}" dt="2023-12-07T09:02:51.819" v="367" actId="478"/>
          <ac:spMkLst>
            <pc:docMk/>
            <pc:sldMk cId="2096559164" sldId="280"/>
            <ac:spMk id="6" creationId="{8F34D559-04EE-A01D-1484-CE66804F8FB6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10" creationId="{2BBC682B-8979-283A-213A-8385BE8F202C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14" creationId="{B5D2D651-D49F-4D8F-E35A-9B02676C908A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30" creationId="{805219DF-AB2D-97B5-35AE-C907FC171865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34" creationId="{32C189BB-F74D-A589-A12C-C7AE2D3E5FA1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36" creationId="{B82DF206-AD0E-D729-7E91-12C1CEEE33D6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38" creationId="{DA2A5F74-6062-6A0A-C96D-D93A1C1547A4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40" creationId="{A6C38CA8-237F-5330-AE57-6F3EEE495350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42" creationId="{996D6B46-970D-6606-A1E8-CA78F14ECFD2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44" creationId="{23B788D5-F2B5-9340-252D-4FF36E5D5CC4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46" creationId="{5A6F8777-F134-407F-959F-9C021BC0B0E4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48" creationId="{4B3B3650-F130-002B-6EE4-043CA888B2B7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50" creationId="{41027FA8-D638-D720-3740-960A07F9D4D4}"/>
          </ac:spMkLst>
        </pc:spChg>
        <pc:spChg chg="add mod">
          <ac:chgData name="Rajesh Solanki" userId="c203a863-323f-4f98-bc1c-0bacbaba7214" providerId="ADAL" clId="{0239C8EB-B349-434D-8B1C-46DB36A4DA50}" dt="2023-12-07T09:03:18.731" v="368"/>
          <ac:spMkLst>
            <pc:docMk/>
            <pc:sldMk cId="2096559164" sldId="280"/>
            <ac:spMk id="51" creationId="{3FBB875E-C5CC-46DF-C88C-2A41A1ABE176}"/>
          </ac:spMkLst>
        </pc:spChg>
        <pc:spChg chg="add del mod">
          <ac:chgData name="Rajesh Solanki" userId="c203a863-323f-4f98-bc1c-0bacbaba7214" providerId="ADAL" clId="{0239C8EB-B349-434D-8B1C-46DB36A4DA50}" dt="2023-12-07T09:03:34.258" v="370" actId="478"/>
          <ac:spMkLst>
            <pc:docMk/>
            <pc:sldMk cId="2096559164" sldId="280"/>
            <ac:spMk id="64" creationId="{11167D18-042F-828D-147F-53B51755F3ED}"/>
          </ac:spMkLst>
        </pc:spChg>
        <pc:spChg chg="add del mod">
          <ac:chgData name="Rajesh Solanki" userId="c203a863-323f-4f98-bc1c-0bacbaba7214" providerId="ADAL" clId="{0239C8EB-B349-434D-8B1C-46DB36A4DA50}" dt="2023-12-07T09:03:31.036" v="369" actId="478"/>
          <ac:spMkLst>
            <pc:docMk/>
            <pc:sldMk cId="2096559164" sldId="280"/>
            <ac:spMk id="65" creationId="{C9448A42-5B72-9528-BF08-73B6E9BF91C2}"/>
          </ac:spMkLst>
        </pc:spChg>
        <pc:spChg chg="add mod">
          <ac:chgData name="Rajesh Solanki" userId="c203a863-323f-4f98-bc1c-0bacbaba7214" providerId="ADAL" clId="{0239C8EB-B349-434D-8B1C-46DB36A4DA50}" dt="2023-12-07T09:05:26.621" v="503" actId="1038"/>
          <ac:spMkLst>
            <pc:docMk/>
            <pc:sldMk cId="2096559164" sldId="280"/>
            <ac:spMk id="67" creationId="{E2ABDB6A-8CA4-A459-2AC5-782974E7E470}"/>
          </ac:spMkLst>
        </pc:spChg>
        <pc:grpChg chg="del">
          <ac:chgData name="Rajesh Solanki" userId="c203a863-323f-4f98-bc1c-0bacbaba7214" providerId="ADAL" clId="{0239C8EB-B349-434D-8B1C-46DB36A4DA50}" dt="2023-12-07T09:02:51.819" v="367" actId="478"/>
          <ac:grpSpMkLst>
            <pc:docMk/>
            <pc:sldMk cId="2096559164" sldId="280"/>
            <ac:grpSpMk id="8" creationId="{5D3556C4-5423-6B96-C4D3-9F9394A3927A}"/>
          </ac:grpSpMkLst>
        </pc:grpChg>
        <pc:picChg chg="add mod">
          <ac:chgData name="Rajesh Solanki" userId="c203a863-323f-4f98-bc1c-0bacbaba7214" providerId="ADAL" clId="{0239C8EB-B349-434D-8B1C-46DB36A4DA50}" dt="2023-12-07T09:05:15.394" v="456" actId="1076"/>
          <ac:picMkLst>
            <pc:docMk/>
            <pc:sldMk cId="2096559164" sldId="280"/>
            <ac:picMk id="7" creationId="{4D2354F4-EB63-19F8-0854-E9D16A6FA28D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29" creationId="{3A00B681-D0C1-1546-5489-AA0DF4C8C7FC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1" creationId="{1D1FD32E-71C5-A78F-4175-66EBFD335A12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2" creationId="{11397292-8845-EF05-CC68-D623BD5DCA50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3" creationId="{95B5DA4D-DEE2-6BFF-5EC2-FD9B302FD312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5" creationId="{49B47685-9BED-96E9-A54B-9086360700A7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7" creationId="{0568B915-1719-FC2F-771A-54673DD12D18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39" creationId="{33529938-85F3-18B8-6FDC-D6179F519D28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41" creationId="{E3192D93-3045-E3AC-2ED1-6AD21420011B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43" creationId="{2A7E3046-8291-0B3B-21CF-37F32C4B3A01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45" creationId="{98A8A3A6-7D5A-9404-E622-FC311016DAC4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47" creationId="{1CCD9DB3-924C-1D78-90EB-FCFFDAC05713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49" creationId="{15357E50-B1D1-63C1-C182-2453EC6E51BE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2" creationId="{0632A96E-7BE7-784C-A383-6F9B19BFF56B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3" creationId="{C94786B1-EB50-D28B-92A8-5F380D6A5D44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4" creationId="{7B27B018-004A-A307-7EF9-8031BA5A6116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5" creationId="{9654A0AA-DF46-1FE5-1B99-662A2E050A70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6" creationId="{2CF6FD96-969F-1716-4A23-7A199B496E07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7" creationId="{92B7E45F-EE17-C3B9-A982-898617237D9A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8" creationId="{1D69FC0E-4FA5-614C-92BF-C095EBAA7251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59" creationId="{445CB0A0-CEC2-362C-64C4-C2ED08681F44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60" creationId="{94C08AD4-AAC3-FDB1-DE7E-7CD3E39E0B35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61" creationId="{1AB886F2-547E-0B78-DE3F-0601E01BF812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62" creationId="{8D35F34F-2B79-CBC9-D423-28E1CEDDA65C}"/>
          </ac:picMkLst>
        </pc:picChg>
        <pc:picChg chg="add mod">
          <ac:chgData name="Rajesh Solanki" userId="c203a863-323f-4f98-bc1c-0bacbaba7214" providerId="ADAL" clId="{0239C8EB-B349-434D-8B1C-46DB36A4DA50}" dt="2023-12-07T09:03:18.731" v="368"/>
          <ac:picMkLst>
            <pc:docMk/>
            <pc:sldMk cId="2096559164" sldId="280"/>
            <ac:picMk id="63" creationId="{9827987A-80AE-C507-6056-20F687F59E40}"/>
          </ac:picMkLst>
        </pc:picChg>
        <pc:cxnChg chg="add del mod">
          <ac:chgData name="Rajesh Solanki" userId="c203a863-323f-4f98-bc1c-0bacbaba7214" providerId="ADAL" clId="{0239C8EB-B349-434D-8B1C-46DB36A4DA50}" dt="2023-12-07T09:03:35.292" v="371" actId="478"/>
          <ac:cxnSpMkLst>
            <pc:docMk/>
            <pc:sldMk cId="2096559164" sldId="280"/>
            <ac:cxnSpMk id="66" creationId="{4C6D3D7E-6BF9-9BDA-92D2-36A6649DCFAD}"/>
          </ac:cxnSpMkLst>
        </pc:cxnChg>
        <pc:cxnChg chg="add mod">
          <ac:chgData name="Rajesh Solanki" userId="c203a863-323f-4f98-bc1c-0bacbaba7214" providerId="ADAL" clId="{0239C8EB-B349-434D-8B1C-46DB36A4DA50}" dt="2023-12-07T09:05:26.621" v="503" actId="1038"/>
          <ac:cxnSpMkLst>
            <pc:docMk/>
            <pc:sldMk cId="2096559164" sldId="280"/>
            <ac:cxnSpMk id="68" creationId="{D0CE4EE2-5026-986D-BCBE-6E5339C28A35}"/>
          </ac:cxnSpMkLst>
        </pc:cxnChg>
      </pc:sldChg>
      <pc:sldChg chg="addSp delSp modSp add mod">
        <pc:chgData name="Rajesh Solanki" userId="c203a863-323f-4f98-bc1c-0bacbaba7214" providerId="ADAL" clId="{0239C8EB-B349-434D-8B1C-46DB36A4DA50}" dt="2023-12-07T11:00:57.933" v="1263" actId="1076"/>
        <pc:sldMkLst>
          <pc:docMk/>
          <pc:sldMk cId="646046519" sldId="281"/>
        </pc:sldMkLst>
        <pc:spChg chg="mod">
          <ac:chgData name="Rajesh Solanki" userId="c203a863-323f-4f98-bc1c-0bacbaba7214" providerId="ADAL" clId="{0239C8EB-B349-434D-8B1C-46DB36A4DA50}" dt="2023-12-07T08:56:50.335" v="325" actId="20577"/>
          <ac:spMkLst>
            <pc:docMk/>
            <pc:sldMk cId="646046519" sldId="281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8:56:58.865" v="326" actId="478"/>
          <ac:spMkLst>
            <pc:docMk/>
            <pc:sldMk cId="646046519" sldId="281"/>
            <ac:spMk id="4" creationId="{A39F21EE-0426-DF6C-528A-573BA359094B}"/>
          </ac:spMkLst>
        </pc:spChg>
        <pc:spChg chg="del">
          <ac:chgData name="Rajesh Solanki" userId="c203a863-323f-4f98-bc1c-0bacbaba7214" providerId="ADAL" clId="{0239C8EB-B349-434D-8B1C-46DB36A4DA50}" dt="2023-12-07T08:56:58.865" v="326" actId="478"/>
          <ac:spMkLst>
            <pc:docMk/>
            <pc:sldMk cId="646046519" sldId="281"/>
            <ac:spMk id="5" creationId="{34E84BFA-9820-056E-D683-3C14073F05DA}"/>
          </ac:spMkLst>
        </pc:spChg>
        <pc:spChg chg="del">
          <ac:chgData name="Rajesh Solanki" userId="c203a863-323f-4f98-bc1c-0bacbaba7214" providerId="ADAL" clId="{0239C8EB-B349-434D-8B1C-46DB36A4DA50}" dt="2023-12-07T08:56:58.865" v="326" actId="478"/>
          <ac:spMkLst>
            <pc:docMk/>
            <pc:sldMk cId="646046519" sldId="281"/>
            <ac:spMk id="6" creationId="{8F34D559-04EE-A01D-1484-CE66804F8FB6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7" creationId="{0B24375B-138D-698A-835D-DA41D17DAC4D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10" creationId="{4EC7723A-C7BA-A257-E3BB-344BB5CB0A53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14" creationId="{09A939B7-A576-5D53-A1B3-9CB5C66AD22A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29" creationId="{1EF0F01D-57BC-29F0-E849-8A346F5376CD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30" creationId="{C712129B-D822-526E-E5B2-BBF7AB62F9DC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31" creationId="{3309BFF0-96C9-EE77-E5B5-0D7174B5FF0F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33" creationId="{F42CA8FD-BABF-7803-FB24-D9FCE70DFF7B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35" creationId="{50E858C4-6718-1ADD-91EE-592BD1166439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36" creationId="{D0438DE2-53A3-4B6B-4738-F6B61EBF8751}"/>
          </ac:spMkLst>
        </pc:spChg>
        <pc:spChg chg="add mod">
          <ac:chgData name="Rajesh Solanki" userId="c203a863-323f-4f98-bc1c-0bacbaba7214" providerId="ADAL" clId="{0239C8EB-B349-434D-8B1C-46DB36A4DA50}" dt="2023-12-07T11:00:57.933" v="1263" actId="1076"/>
          <ac:spMkLst>
            <pc:docMk/>
            <pc:sldMk cId="646046519" sldId="281"/>
            <ac:spMk id="40" creationId="{2D829FC4-9676-A370-EC7F-09DB7CC8D15A}"/>
          </ac:spMkLst>
        </pc:spChg>
        <pc:spChg chg="add mod">
          <ac:chgData name="Rajesh Solanki" userId="c203a863-323f-4f98-bc1c-0bacbaba7214" providerId="ADAL" clId="{0239C8EB-B349-434D-8B1C-46DB36A4DA50}" dt="2023-12-07T11:00:57.933" v="1263" actId="1076"/>
          <ac:spMkLst>
            <pc:docMk/>
            <pc:sldMk cId="646046519" sldId="281"/>
            <ac:spMk id="41" creationId="{4DAE24D9-CCA6-11D8-847F-3891C8AAB7AD}"/>
          </ac:spMkLst>
        </pc:spChg>
        <pc:spChg chg="add mod">
          <ac:chgData name="Rajesh Solanki" userId="c203a863-323f-4f98-bc1c-0bacbaba7214" providerId="ADAL" clId="{0239C8EB-B349-434D-8B1C-46DB36A4DA50}" dt="2023-12-07T11:00:31.262" v="1260" actId="1076"/>
          <ac:spMkLst>
            <pc:docMk/>
            <pc:sldMk cId="646046519" sldId="281"/>
            <ac:spMk id="42" creationId="{A491F69A-B4F4-CCB7-FB07-1E36D2DB26EB}"/>
          </ac:spMkLst>
        </pc:spChg>
        <pc:spChg chg="add mod">
          <ac:chgData name="Rajesh Solanki" userId="c203a863-323f-4f98-bc1c-0bacbaba7214" providerId="ADAL" clId="{0239C8EB-B349-434D-8B1C-46DB36A4DA50}" dt="2023-12-07T11:00:57.933" v="1263" actId="1076"/>
          <ac:spMkLst>
            <pc:docMk/>
            <pc:sldMk cId="646046519" sldId="281"/>
            <ac:spMk id="43" creationId="{00BC1AE8-D284-8756-3980-43B03D665585}"/>
          </ac:spMkLst>
        </pc:spChg>
        <pc:spChg chg="add mod">
          <ac:chgData name="Rajesh Solanki" userId="c203a863-323f-4f98-bc1c-0bacbaba7214" providerId="ADAL" clId="{0239C8EB-B349-434D-8B1C-46DB36A4DA50}" dt="2023-12-07T11:00:57.933" v="1263" actId="1076"/>
          <ac:spMkLst>
            <pc:docMk/>
            <pc:sldMk cId="646046519" sldId="281"/>
            <ac:spMk id="44" creationId="{5ACA580D-D7F0-AE68-8147-55CB52EE9EDE}"/>
          </ac:spMkLst>
        </pc:spChg>
        <pc:spChg chg="add mod">
          <ac:chgData name="Rajesh Solanki" userId="c203a863-323f-4f98-bc1c-0bacbaba7214" providerId="ADAL" clId="{0239C8EB-B349-434D-8B1C-46DB36A4DA50}" dt="2023-12-07T11:00:31.262" v="1260" actId="1076"/>
          <ac:spMkLst>
            <pc:docMk/>
            <pc:sldMk cId="646046519" sldId="281"/>
            <ac:spMk id="45" creationId="{CF63FEB1-A93F-C833-E740-BF6DC08AAF85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46" creationId="{E3CE53A0-8873-DD47-B72A-46348226A767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47" creationId="{E4964318-9AC8-7B6A-01AF-07AE77920F06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48" creationId="{3EEDF611-10BF-DB74-5F4A-B1972D477196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49" creationId="{8FDB6ADD-8E73-18BF-1EB4-FDB325F1B5B8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50" creationId="{C38BAF35-0E3A-D0DB-B0AA-A20972EFEB09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51" creationId="{2326EDD9-F96B-65B9-A80E-B20EDA086E67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52" creationId="{1D248770-E7A7-6DBA-79DA-BB75516218AC}"/>
          </ac:spMkLst>
        </pc:spChg>
        <pc:spChg chg="add mod">
          <ac:chgData name="Rajesh Solanki" userId="c203a863-323f-4f98-bc1c-0bacbaba7214" providerId="ADAL" clId="{0239C8EB-B349-434D-8B1C-46DB36A4DA50}" dt="2023-12-07T11:00:31.262" v="1260" actId="1076"/>
          <ac:spMkLst>
            <pc:docMk/>
            <pc:sldMk cId="646046519" sldId="281"/>
            <ac:spMk id="53" creationId="{624EC1BF-0D61-AFF9-AFBA-2E6B49BFDF87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54" creationId="{3F036CB2-8125-0A26-6829-74F019678BB9}"/>
          </ac:spMkLst>
        </pc:spChg>
        <pc:spChg chg="add mod">
          <ac:chgData name="Rajesh Solanki" userId="c203a863-323f-4f98-bc1c-0bacbaba7214" providerId="ADAL" clId="{0239C8EB-B349-434D-8B1C-46DB36A4DA50}" dt="2023-12-07T08:57:24.326" v="327"/>
          <ac:spMkLst>
            <pc:docMk/>
            <pc:sldMk cId="646046519" sldId="281"/>
            <ac:spMk id="55" creationId="{6BCB8607-CD38-DE69-1497-D81638B70AA0}"/>
          </ac:spMkLst>
        </pc:spChg>
        <pc:spChg chg="add del mod">
          <ac:chgData name="Rajesh Solanki" userId="c203a863-323f-4f98-bc1c-0bacbaba7214" providerId="ADAL" clId="{0239C8EB-B349-434D-8B1C-46DB36A4DA50}" dt="2023-12-07T08:58:18.659" v="329" actId="478"/>
          <ac:spMkLst>
            <pc:docMk/>
            <pc:sldMk cId="646046519" sldId="281"/>
            <ac:spMk id="56" creationId="{6A34AC16-80F5-B0A8-DCEC-1B781A5E78AA}"/>
          </ac:spMkLst>
        </pc:spChg>
        <pc:spChg chg="add mod">
          <ac:chgData name="Rajesh Solanki" userId="c203a863-323f-4f98-bc1c-0bacbaba7214" providerId="ADAL" clId="{0239C8EB-B349-434D-8B1C-46DB36A4DA50}" dt="2023-12-07T09:02:33.032" v="366" actId="14100"/>
          <ac:spMkLst>
            <pc:docMk/>
            <pc:sldMk cId="646046519" sldId="281"/>
            <ac:spMk id="57" creationId="{1AEBC495-B434-874A-5A94-CE0AE6F7AC19}"/>
          </ac:spMkLst>
        </pc:spChg>
        <pc:grpChg chg="del">
          <ac:chgData name="Rajesh Solanki" userId="c203a863-323f-4f98-bc1c-0bacbaba7214" providerId="ADAL" clId="{0239C8EB-B349-434D-8B1C-46DB36A4DA50}" dt="2023-12-07T08:56:58.865" v="326" actId="478"/>
          <ac:grpSpMkLst>
            <pc:docMk/>
            <pc:sldMk cId="646046519" sldId="281"/>
            <ac:grpSpMk id="8" creationId="{5D3556C4-5423-6B96-C4D3-9F9394A3927A}"/>
          </ac:grpSpMkLst>
        </pc:grpChg>
        <pc:picChg chg="add mod">
          <ac:chgData name="Rajesh Solanki" userId="c203a863-323f-4f98-bc1c-0bacbaba7214" providerId="ADAL" clId="{0239C8EB-B349-434D-8B1C-46DB36A4DA50}" dt="2023-12-07T09:01:57.672" v="364" actId="14100"/>
          <ac:picMkLst>
            <pc:docMk/>
            <pc:sldMk cId="646046519" sldId="281"/>
            <ac:picMk id="32" creationId="{E9F57FAD-C723-CD4A-64C7-53A5C60A43F4}"/>
          </ac:picMkLst>
        </pc:picChg>
        <pc:picChg chg="add mod">
          <ac:chgData name="Rajesh Solanki" userId="c203a863-323f-4f98-bc1c-0bacbaba7214" providerId="ADAL" clId="{0239C8EB-B349-434D-8B1C-46DB36A4DA50}" dt="2023-12-07T08:57:24.326" v="327"/>
          <ac:picMkLst>
            <pc:docMk/>
            <pc:sldMk cId="646046519" sldId="281"/>
            <ac:picMk id="37" creationId="{115862B4-3EC1-2285-BFC8-7D7381C5A742}"/>
          </ac:picMkLst>
        </pc:picChg>
        <pc:picChg chg="add mod">
          <ac:chgData name="Rajesh Solanki" userId="c203a863-323f-4f98-bc1c-0bacbaba7214" providerId="ADAL" clId="{0239C8EB-B349-434D-8B1C-46DB36A4DA50}" dt="2023-12-07T09:02:02.752" v="365" actId="14100"/>
          <ac:picMkLst>
            <pc:docMk/>
            <pc:sldMk cId="646046519" sldId="281"/>
            <ac:picMk id="39" creationId="{3173C9D2-C78E-F09D-44BE-274ACE152CB2}"/>
          </ac:picMkLst>
        </pc:picChg>
        <pc:cxnChg chg="add mod">
          <ac:chgData name="Rajesh Solanki" userId="c203a863-323f-4f98-bc1c-0bacbaba7214" providerId="ADAL" clId="{0239C8EB-B349-434D-8B1C-46DB36A4DA50}" dt="2023-12-07T08:57:24.326" v="327"/>
          <ac:cxnSpMkLst>
            <pc:docMk/>
            <pc:sldMk cId="646046519" sldId="281"/>
            <ac:cxnSpMk id="34" creationId="{382D56FA-9275-30FC-1335-E0CE85758C64}"/>
          </ac:cxnSpMkLst>
        </pc:cxnChg>
        <pc:cxnChg chg="add mod">
          <ac:chgData name="Rajesh Solanki" userId="c203a863-323f-4f98-bc1c-0bacbaba7214" providerId="ADAL" clId="{0239C8EB-B349-434D-8B1C-46DB36A4DA50}" dt="2023-12-07T08:57:24.326" v="327"/>
          <ac:cxnSpMkLst>
            <pc:docMk/>
            <pc:sldMk cId="646046519" sldId="281"/>
            <ac:cxnSpMk id="38" creationId="{4B5E32A1-B7FB-55CB-EE70-FEF6607BA906}"/>
          </ac:cxnSpMkLst>
        </pc:cxnChg>
      </pc:sldChg>
      <pc:sldChg chg="addSp delSp modSp add mod">
        <pc:chgData name="Rajesh Solanki" userId="c203a863-323f-4f98-bc1c-0bacbaba7214" providerId="ADAL" clId="{0239C8EB-B349-434D-8B1C-46DB36A4DA50}" dt="2023-12-07T09:24:29.593" v="801" actId="478"/>
        <pc:sldMkLst>
          <pc:docMk/>
          <pc:sldMk cId="726089532" sldId="282"/>
        </pc:sldMkLst>
        <pc:spChg chg="del">
          <ac:chgData name="Rajesh Solanki" userId="c203a863-323f-4f98-bc1c-0bacbaba7214" providerId="ADAL" clId="{0239C8EB-B349-434D-8B1C-46DB36A4DA50}" dt="2023-12-07T09:17:38.635" v="715" actId="478"/>
          <ac:spMkLst>
            <pc:docMk/>
            <pc:sldMk cId="726089532" sldId="282"/>
            <ac:spMk id="2" creationId="{0EB83AEE-F0DA-05F6-5C5E-51D09A1705D4}"/>
          </ac:spMkLst>
        </pc:spChg>
        <pc:spChg chg="mod">
          <ac:chgData name="Rajesh Solanki" userId="c203a863-323f-4f98-bc1c-0bacbaba7214" providerId="ADAL" clId="{0239C8EB-B349-434D-8B1C-46DB36A4DA50}" dt="2023-12-07T09:17:28.317" v="712" actId="20577"/>
          <ac:spMkLst>
            <pc:docMk/>
            <pc:sldMk cId="726089532" sldId="282"/>
            <ac:spMk id="3" creationId="{E045DBD4-FF74-4F99-5AE8-3C79C48E4B09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" creationId="{69BB44F6-91F8-0302-FACC-4E0FA611D95B}"/>
          </ac:spMkLst>
        </pc:spChg>
        <pc:spChg chg="add mod">
          <ac:chgData name="Rajesh Solanki" userId="c203a863-323f-4f98-bc1c-0bacbaba7214" providerId="ADAL" clId="{0239C8EB-B349-434D-8B1C-46DB36A4DA50}" dt="2023-12-07T09:18:42.172" v="719" actId="14100"/>
          <ac:spMkLst>
            <pc:docMk/>
            <pc:sldMk cId="726089532" sldId="282"/>
            <ac:spMk id="6" creationId="{A861BA07-71F4-379F-1416-53994AF1C8AF}"/>
          </ac:spMkLst>
        </pc:spChg>
        <pc:spChg chg="add mod">
          <ac:chgData name="Rajesh Solanki" userId="c203a863-323f-4f98-bc1c-0bacbaba7214" providerId="ADAL" clId="{0239C8EB-B349-434D-8B1C-46DB36A4DA50}" dt="2023-12-07T09:20:21.954" v="785" actId="20577"/>
          <ac:spMkLst>
            <pc:docMk/>
            <pc:sldMk cId="726089532" sldId="282"/>
            <ac:spMk id="9" creationId="{D415EB89-C57C-D12B-CF31-826E937BE778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" creationId="{70CB3EEA-817B-DDF2-AE4A-B7BA8795530E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" creationId="{657A9560-CADD-F866-5680-88D0771A0931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" creationId="{861E493B-9B3F-C26E-FF03-84D21D82620E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3" creationId="{6A54E580-574F-1F73-0369-678FBD03C525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4" creationId="{57717F4D-3A0A-8824-9D1D-5E9D9CC22EBE}"/>
          </ac:spMkLst>
        </pc:spChg>
        <pc:spChg chg="add 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5" creationId="{90BAED7F-2291-2DF0-7023-3548F3C045AF}"/>
          </ac:spMkLst>
        </pc:spChg>
        <pc:spChg chg="mod">
          <ac:chgData name="Rajesh Solanki" userId="c203a863-323f-4f98-bc1c-0bacbaba7214" providerId="ADAL" clId="{0239C8EB-B349-434D-8B1C-46DB36A4DA50}" dt="2023-12-07T09:21:23.145" v="792" actId="207"/>
          <ac:spMkLst>
            <pc:docMk/>
            <pc:sldMk cId="726089532" sldId="282"/>
            <ac:spMk id="17" creationId="{AFAA08AB-46B5-1142-8B6B-3F4D839B1455}"/>
          </ac:spMkLst>
        </pc:spChg>
        <pc:spChg chg="mod">
          <ac:chgData name="Rajesh Solanki" userId="c203a863-323f-4f98-bc1c-0bacbaba7214" providerId="ADAL" clId="{0239C8EB-B349-434D-8B1C-46DB36A4DA50}" dt="2023-12-07T09:22:39.681" v="793" actId="207"/>
          <ac:spMkLst>
            <pc:docMk/>
            <pc:sldMk cId="726089532" sldId="282"/>
            <ac:spMk id="18" creationId="{DDBB3520-DEB0-45A2-5F00-9D0303C764B4}"/>
          </ac:spMkLst>
        </pc:spChg>
        <pc:spChg chg="mod">
          <ac:chgData name="Rajesh Solanki" userId="c203a863-323f-4f98-bc1c-0bacbaba7214" providerId="ADAL" clId="{0239C8EB-B349-434D-8B1C-46DB36A4DA50}" dt="2023-12-07T09:22:45.799" v="794" actId="207"/>
          <ac:spMkLst>
            <pc:docMk/>
            <pc:sldMk cId="726089532" sldId="282"/>
            <ac:spMk id="19" creationId="{6434EDE0-BAE2-C7BE-009D-1B9381FCAC1B}"/>
          </ac:spMkLst>
        </pc:spChg>
        <pc:spChg chg="mod">
          <ac:chgData name="Rajesh Solanki" userId="c203a863-323f-4f98-bc1c-0bacbaba7214" providerId="ADAL" clId="{0239C8EB-B349-434D-8B1C-46DB36A4DA50}" dt="2023-12-07T09:21:07.425" v="789" actId="207"/>
          <ac:spMkLst>
            <pc:docMk/>
            <pc:sldMk cId="726089532" sldId="282"/>
            <ac:spMk id="21" creationId="{7CAFE65B-5BE8-3620-4BBF-BDEFCACF5292}"/>
          </ac:spMkLst>
        </pc:spChg>
        <pc:spChg chg="mod">
          <ac:chgData name="Rajesh Solanki" userId="c203a863-323f-4f98-bc1c-0bacbaba7214" providerId="ADAL" clId="{0239C8EB-B349-434D-8B1C-46DB36A4DA50}" dt="2023-12-07T09:21:12.495" v="790" actId="207"/>
          <ac:spMkLst>
            <pc:docMk/>
            <pc:sldMk cId="726089532" sldId="282"/>
            <ac:spMk id="22" creationId="{C3A36D88-CCB0-6CC6-F9E6-A8D965053B81}"/>
          </ac:spMkLst>
        </pc:spChg>
        <pc:spChg chg="mod">
          <ac:chgData name="Rajesh Solanki" userId="c203a863-323f-4f98-bc1c-0bacbaba7214" providerId="ADAL" clId="{0239C8EB-B349-434D-8B1C-46DB36A4DA50}" dt="2023-12-07T09:22:50.395" v="795" actId="207"/>
          <ac:spMkLst>
            <pc:docMk/>
            <pc:sldMk cId="726089532" sldId="282"/>
            <ac:spMk id="23" creationId="{D9C33809-0FEE-2956-5D20-520CD51F8A8A}"/>
          </ac:spMkLst>
        </pc:spChg>
        <pc:spChg chg="mod">
          <ac:chgData name="Rajesh Solanki" userId="c203a863-323f-4f98-bc1c-0bacbaba7214" providerId="ADAL" clId="{0239C8EB-B349-434D-8B1C-46DB36A4DA50}" dt="2023-12-07T09:21:15.891" v="791" actId="207"/>
          <ac:spMkLst>
            <pc:docMk/>
            <pc:sldMk cId="726089532" sldId="282"/>
            <ac:spMk id="25" creationId="{476049E5-4EA6-FF64-7686-40CB619AF0F0}"/>
          </ac:spMkLst>
        </pc:spChg>
        <pc:spChg chg="mod">
          <ac:chgData name="Rajesh Solanki" userId="c203a863-323f-4f98-bc1c-0bacbaba7214" providerId="ADAL" clId="{0239C8EB-B349-434D-8B1C-46DB36A4DA50}" dt="2023-12-07T09:21:15.891" v="791" actId="207"/>
          <ac:spMkLst>
            <pc:docMk/>
            <pc:sldMk cId="726089532" sldId="282"/>
            <ac:spMk id="26" creationId="{BC9619C4-FE37-F24E-4F60-06F3C9424573}"/>
          </ac:spMkLst>
        </pc:spChg>
        <pc:spChg chg="mod">
          <ac:chgData name="Rajesh Solanki" userId="c203a863-323f-4f98-bc1c-0bacbaba7214" providerId="ADAL" clId="{0239C8EB-B349-434D-8B1C-46DB36A4DA50}" dt="2023-12-07T09:21:15.891" v="791" actId="207"/>
          <ac:spMkLst>
            <pc:docMk/>
            <pc:sldMk cId="726089532" sldId="282"/>
            <ac:spMk id="27" creationId="{D84C086F-6E20-07D7-DA3A-DE71F2366701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35" creationId="{B54AFF56-C0CF-3C19-9F5E-B72A6674856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36" creationId="{46789E6E-9FD1-7641-B263-3D0DDF8A98ED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37" creationId="{9A6E8345-3D74-8FBA-3D83-9D4AA535BAB5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38" creationId="{D3F15955-C381-7951-111D-027B1A9B16CA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39" creationId="{8CC94B2D-CD17-398D-C99A-A6835A6F7801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1" creationId="{EEF9FFBA-EBE0-F954-F5F8-AD629901AFF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2" creationId="{F888F83B-2C88-CA1B-D8B7-ACE812969294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3" creationId="{4ADA5943-19C2-7977-F525-4C0CDC8F2EF5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4" creationId="{8BE2A00E-0B03-173D-8B06-B87E22152A7B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5" creationId="{9E78DF43-99EF-F3B7-CA62-11FAB6F3F1B2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7" creationId="{749F6A1C-7902-7EB9-7537-FD25016B3807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8" creationId="{FF2FA525-C1ED-23D0-6D0D-D8023CEAD3DE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49" creationId="{6AD58993-35BB-C217-1A37-81AC372735A0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50" creationId="{64602106-797B-4BD1-595F-6E18A11B5319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51" creationId="{8A9DB2A4-C892-A047-B13A-3C88C403A372}"/>
          </ac:spMkLst>
        </pc:spChg>
        <pc:spChg chg="del">
          <ac:chgData name="Rajesh Solanki" userId="c203a863-323f-4f98-bc1c-0bacbaba7214" providerId="ADAL" clId="{0239C8EB-B349-434D-8B1C-46DB36A4DA50}" dt="2023-12-07T09:17:41.012" v="716" actId="478"/>
          <ac:spMkLst>
            <pc:docMk/>
            <pc:sldMk cId="726089532" sldId="282"/>
            <ac:spMk id="56" creationId="{42454830-20A2-7637-5EFC-1D518F04F7BB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57" creationId="{6DC64450-57D6-F575-9CF1-54775135AEF8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58" creationId="{49577CAB-D821-CE47-273F-2E8ED6E69544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59" creationId="{36F5D7E9-940A-A495-4923-D544FA0B0DDA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0" creationId="{5F233AE1-2D6C-6961-00D8-358EB54EA17E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1" creationId="{FD9FF393-6BC3-1FF5-4632-7B1AA980850F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2" creationId="{30D2D710-C2C7-8E27-FB86-11947B920E62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3" creationId="{8CEE8A3A-912F-20CE-3B21-DFF582CFDCDB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4" creationId="{0F0936DB-058C-770F-86D6-4F34E2E4C6AB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5" creationId="{7D9C8572-6D02-670B-E8FF-97E75A0529C7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6" creationId="{45EA725B-084C-B283-3C21-E1BF4E839C4A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7" creationId="{AE7A9D72-D45E-9A51-81D5-194F1D6AF567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8" creationId="{E38BD057-1920-7F45-4633-DB94D5DD446F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69" creationId="{420DE57D-1B33-872D-21D2-8BB3B6665FE9}"/>
          </ac:spMkLst>
        </pc:spChg>
        <pc:spChg chg="del">
          <ac:chgData name="Rajesh Solanki" userId="c203a863-323f-4f98-bc1c-0bacbaba7214" providerId="ADAL" clId="{0239C8EB-B349-434D-8B1C-46DB36A4DA50}" dt="2023-12-07T09:17:38.635" v="715" actId="478"/>
          <ac:spMkLst>
            <pc:docMk/>
            <pc:sldMk cId="726089532" sldId="282"/>
            <ac:spMk id="70" creationId="{8E1D53BE-D0C3-783F-141C-D67E2DA6007E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71" creationId="{FAAD7A4F-E9A6-438B-F543-41B8252A4A54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75" creationId="{F06B369F-6A87-D2A6-75FB-CF95742AC188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76" creationId="{6BF1DAD8-2DF2-B0A5-7F7C-E788B7FA1A09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77" creationId="{27672156-3FDF-63F4-857E-4DEB7931F627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78" creationId="{F8B02B9C-5A89-EB94-15F4-EDA2CD0D7F99}"/>
          </ac:spMkLst>
        </pc:spChg>
        <pc:spChg chg="del">
          <ac:chgData name="Rajesh Solanki" userId="c203a863-323f-4f98-bc1c-0bacbaba7214" providerId="ADAL" clId="{0239C8EB-B349-434D-8B1C-46DB36A4DA50}" dt="2023-12-07T09:17:38.635" v="715" actId="478"/>
          <ac:spMkLst>
            <pc:docMk/>
            <pc:sldMk cId="726089532" sldId="282"/>
            <ac:spMk id="79" creationId="{B9908B36-4869-3FFB-F36B-92D8BDB2F6D2}"/>
          </ac:spMkLst>
        </pc:spChg>
        <pc:spChg chg="del">
          <ac:chgData name="Rajesh Solanki" userId="c203a863-323f-4f98-bc1c-0bacbaba7214" providerId="ADAL" clId="{0239C8EB-B349-434D-8B1C-46DB36A4DA50}" dt="2023-12-07T09:17:38.635" v="715" actId="478"/>
          <ac:spMkLst>
            <pc:docMk/>
            <pc:sldMk cId="726089532" sldId="282"/>
            <ac:spMk id="80" creationId="{2F865A49-DA2C-88B9-1F31-920EE862B4A0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2" creationId="{52668ADF-7A83-5745-3B8A-4B676E2B8A19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3" creationId="{2D51E328-87C8-0186-2522-67466BEA6D7B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5" creationId="{C7659945-9074-0EF4-ADAF-A84826C173DE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6" creationId="{AF54D7C3-D972-405F-3ED7-3675A042E79C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7" creationId="{B067573D-0BC9-02BE-29D9-A73D9F5DA313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88" creationId="{A1DE047B-E548-4A5D-9998-A1BAA62C8E8D}"/>
          </ac:spMkLst>
        </pc:spChg>
        <pc:spChg chg="del">
          <ac:chgData name="Rajesh Solanki" userId="c203a863-323f-4f98-bc1c-0bacbaba7214" providerId="ADAL" clId="{0239C8EB-B349-434D-8B1C-46DB36A4DA50}" dt="2023-12-07T09:17:34.362" v="713" actId="478"/>
          <ac:spMkLst>
            <pc:docMk/>
            <pc:sldMk cId="726089532" sldId="282"/>
            <ac:spMk id="90" creationId="{0055DC57-F709-27BC-E262-DCACC1734D3C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1" creationId="{4BFCE1BC-A4B3-D296-B381-7489A3535F4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2" creationId="{0EEEAA04-9B94-FADC-D887-94E07E000975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3" creationId="{3A03B65F-5469-2B59-455D-C9530E891D18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4" creationId="{38555E12-0B6E-35AC-91CB-3127A3666A95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5" creationId="{FDD748C5-09AC-5AE7-21DB-A3E5C9788619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6" creationId="{71217CD8-B238-FE55-6EA7-9ECA3D4387CE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7" creationId="{A2AA1C70-FF1E-A463-CA27-458EE80AAF8A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8" creationId="{FF52E27F-D06B-8EEA-7C84-1B1EE065E917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99" creationId="{5BE7EB02-70CB-5B0E-573D-E9F39AEF3A7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0" creationId="{02EBB111-D2C6-7B37-DAE6-6CD623C832C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1" creationId="{6039159B-5887-8C82-23FE-9D4E8FE92C38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2" creationId="{E6CDCBFA-1387-C852-EA80-B3B8C03B242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3" creationId="{FFEA02C5-F911-2369-C1CD-921DBDFCE22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4" creationId="{413194FD-0922-65ED-D6DA-6DDCBD480BE7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5" creationId="{8527F06F-1B91-BE7A-5408-A2D60831C7C7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6" creationId="{106DFD5B-19BE-406B-ADCF-8F51594DC130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7" creationId="{C6CCB3A9-0626-6C5B-8964-82684077923C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8" creationId="{5A0BBC05-A4A7-87DA-58A0-028BF22ABD50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09" creationId="{F12FCB0C-03CD-E20C-C3C6-ED00AFB1C41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0" creationId="{8A3B210E-522D-9286-4C1A-CC462750E9DE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2" creationId="{33D6C431-0F18-CF7E-4375-DB69475BB53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3" creationId="{16F6E31A-C8FC-742E-D721-705DDCCBD8E2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4" creationId="{24A1AC4F-8074-645F-BAA5-2634CE91C18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5" creationId="{4FA5A78C-E6EF-B86B-2C6E-0CD20BF9BF59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6" creationId="{73E4B756-CB42-68B0-6346-E6693C63BA12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7" creationId="{F617FAC9-39D9-4354-C0B6-C0F54865F51B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8" creationId="{57F0413E-9FA0-E63B-E9B7-D2167E25CB6F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19" creationId="{C0E735FC-C0FB-F6FD-09DC-3ACE392A319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0" creationId="{42422744-FD3E-5307-FE68-0F9C832EA4BA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1" creationId="{3A19AF37-C76C-A369-43C4-B35B8C2F0380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2" creationId="{BD740B95-6728-3584-05A6-7600CF032B4E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3" creationId="{6B607E31-EA7C-2409-A4B0-D1401F97AF23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4" creationId="{71752EB8-8B65-C684-6E7A-60A6A5A584DC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5" creationId="{A1C94A41-C16A-9643-9322-3B45B877FBE6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6" creationId="{27B0A646-23FC-817C-BDC2-D9F1BFAE4F9A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7" creationId="{FBD20795-BFA1-782C-9FAC-A2088C31E8A4}"/>
          </ac:spMkLst>
        </pc:spChg>
        <pc:spChg chg="mod">
          <ac:chgData name="Rajesh Solanki" userId="c203a863-323f-4f98-bc1c-0bacbaba7214" providerId="ADAL" clId="{0239C8EB-B349-434D-8B1C-46DB36A4DA50}" dt="2023-12-07T09:18:11.101" v="717"/>
          <ac:spMkLst>
            <pc:docMk/>
            <pc:sldMk cId="726089532" sldId="282"/>
            <ac:spMk id="128" creationId="{0C098F73-D5B5-1F92-C97F-B742C9B5949A}"/>
          </ac:spMkLst>
        </pc:s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16" creationId="{20E11504-F5C5-BC1E-37B7-86C96019620B}"/>
          </ac:grpSpMkLst>
        </pc:gr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20" creationId="{D438249C-DDAB-DFE5-341D-A29AD5FF0328}"/>
          </ac:grpSpMkLst>
        </pc:grpChg>
        <pc:grpChg chg="add mod">
          <ac:chgData name="Rajesh Solanki" userId="c203a863-323f-4f98-bc1c-0bacbaba7214" providerId="ADAL" clId="{0239C8EB-B349-434D-8B1C-46DB36A4DA50}" dt="2023-12-07T09:21:15.891" v="791" actId="207"/>
          <ac:grpSpMkLst>
            <pc:docMk/>
            <pc:sldMk cId="726089532" sldId="282"/>
            <ac:grpSpMk id="24" creationId="{886915DA-8C05-1149-0912-333EAB2EDC61}"/>
          </ac:grpSpMkLst>
        </pc:gr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34" creationId="{4709D96A-C3FC-2D4A-E435-A34DBAAF52D6}"/>
          </ac:grpSpMkLst>
        </pc:gr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40" creationId="{A22FE252-DE50-93DC-CA7B-390A265AE797}"/>
          </ac:grpSpMkLst>
        </pc:gr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46" creationId="{258A8C7C-3493-91C4-3687-68CFB020B676}"/>
          </ac:grpSpMkLst>
        </pc:grpChg>
        <pc:grpChg chg="add mod">
          <ac:chgData name="Rajesh Solanki" userId="c203a863-323f-4f98-bc1c-0bacbaba7214" providerId="ADAL" clId="{0239C8EB-B349-434D-8B1C-46DB36A4DA50}" dt="2023-12-07T09:18:11.101" v="717"/>
          <ac:grpSpMkLst>
            <pc:docMk/>
            <pc:sldMk cId="726089532" sldId="282"/>
            <ac:grpSpMk id="111" creationId="{40F3AAE1-053E-1F51-9DBB-7C7BF2D6DAED}"/>
          </ac:grpSpMkLst>
        </pc:grpChg>
        <pc:picChg chg="add mod">
          <ac:chgData name="Rajesh Solanki" userId="c203a863-323f-4f98-bc1c-0bacbaba7214" providerId="ADAL" clId="{0239C8EB-B349-434D-8B1C-46DB36A4DA50}" dt="2023-12-07T09:18:11.101" v="717"/>
          <ac:picMkLst>
            <pc:docMk/>
            <pc:sldMk cId="726089532" sldId="282"/>
            <ac:picMk id="7" creationId="{18E1116D-CD4B-68C9-1623-0BEDA954CB4E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52" creationId="{2D232A74-15E9-FB74-D015-ECB24E113374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53" creationId="{C9AA8CFF-F978-3ABC-3365-653D9FB23225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54" creationId="{E4EF4158-2CB8-0393-84C5-F7B209F95ACD}"/>
          </ac:picMkLst>
        </pc:picChg>
        <pc:picChg chg="del">
          <ac:chgData name="Rajesh Solanki" userId="c203a863-323f-4f98-bc1c-0bacbaba7214" providerId="ADAL" clId="{0239C8EB-B349-434D-8B1C-46DB36A4DA50}" dt="2023-12-07T09:17:35.847" v="714" actId="478"/>
          <ac:picMkLst>
            <pc:docMk/>
            <pc:sldMk cId="726089532" sldId="282"/>
            <ac:picMk id="55" creationId="{9666B0E7-5B82-21ED-58C6-8F9AC126C725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72" creationId="{C94F7677-19B6-0D69-0074-DBC511F9C65F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73" creationId="{C963E7F6-FE56-929F-E81E-3CA4320F3C7C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74" creationId="{659D9B5F-C1FC-D8FF-26AD-4896AF365E33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81" creationId="{6D36D701-A3DA-1776-7E60-298C546763C3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84" creationId="{9D77C901-58DE-AC9C-A9B0-ED574AC41C13}"/>
          </ac:picMkLst>
        </pc:picChg>
        <pc:picChg chg="del">
          <ac:chgData name="Rajesh Solanki" userId="c203a863-323f-4f98-bc1c-0bacbaba7214" providerId="ADAL" clId="{0239C8EB-B349-434D-8B1C-46DB36A4DA50}" dt="2023-12-07T09:17:34.362" v="713" actId="478"/>
          <ac:picMkLst>
            <pc:docMk/>
            <pc:sldMk cId="726089532" sldId="282"/>
            <ac:picMk id="89" creationId="{9C97A5BA-45E4-3C1D-CA02-AAD7BF4CFA6A}"/>
          </ac:picMkLst>
        </pc:picChg>
        <pc:cxnChg chg="add del mod">
          <ac:chgData name="Rajesh Solanki" userId="c203a863-323f-4f98-bc1c-0bacbaba7214" providerId="ADAL" clId="{0239C8EB-B349-434D-8B1C-46DB36A4DA50}" dt="2023-12-07T09:24:29.593" v="801" actId="478"/>
          <ac:cxnSpMkLst>
            <pc:docMk/>
            <pc:sldMk cId="726089532" sldId="282"/>
            <ac:cxnSpMk id="5" creationId="{C378B576-5A7C-76B5-4830-A01484749DDB}"/>
          </ac:cxnSpMkLst>
        </pc:cxnChg>
        <pc:cxnChg chg="add del mod">
          <ac:chgData name="Rajesh Solanki" userId="c203a863-323f-4f98-bc1c-0bacbaba7214" providerId="ADAL" clId="{0239C8EB-B349-434D-8B1C-46DB36A4DA50}" dt="2023-12-07T09:19:05.015" v="725" actId="478"/>
          <ac:cxnSpMkLst>
            <pc:docMk/>
            <pc:sldMk cId="726089532" sldId="282"/>
            <ac:cxnSpMk id="8" creationId="{0DDEFDD4-CD08-A89C-26A0-F6D1C87EAE67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28" creationId="{A5AA5CCC-B126-7CC9-E00F-15D6192D90D8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29" creationId="{9FAF3DD5-52A4-B03D-E832-ABDD9143ED29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30" creationId="{717FB0C9-1D4B-29CB-43D4-656A8DF91A07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31" creationId="{94618260-B4E4-C572-90BC-BF1C93E3CA6A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32" creationId="{3902E4EF-F4F7-18CD-7D32-B514448C20CA}"/>
          </ac:cxnSpMkLst>
        </pc:cxnChg>
        <pc:cxnChg chg="add mod">
          <ac:chgData name="Rajesh Solanki" userId="c203a863-323f-4f98-bc1c-0bacbaba7214" providerId="ADAL" clId="{0239C8EB-B349-434D-8B1C-46DB36A4DA50}" dt="2023-12-07T09:18:11.101" v="717"/>
          <ac:cxnSpMkLst>
            <pc:docMk/>
            <pc:sldMk cId="726089532" sldId="282"/>
            <ac:cxnSpMk id="33" creationId="{9EF04256-425D-F7D8-B375-40D874C8C319}"/>
          </ac:cxnSpMkLst>
        </pc:cxnChg>
      </pc:sldChg>
      <pc:sldChg chg="addSp delSp modSp add mod">
        <pc:chgData name="Rajesh Solanki" userId="c203a863-323f-4f98-bc1c-0bacbaba7214" providerId="ADAL" clId="{0239C8EB-B349-434D-8B1C-46DB36A4DA50}" dt="2023-12-07T10:56:23.861" v="1215" actId="1076"/>
        <pc:sldMkLst>
          <pc:docMk/>
          <pc:sldMk cId="1810029467" sldId="283"/>
        </pc:sldMkLst>
        <pc:spChg chg="mod">
          <ac:chgData name="Rajesh Solanki" userId="c203a863-323f-4f98-bc1c-0bacbaba7214" providerId="ADAL" clId="{0239C8EB-B349-434D-8B1C-46DB36A4DA50}" dt="2023-12-07T09:24:41.807" v="812" actId="20577"/>
          <ac:spMkLst>
            <pc:docMk/>
            <pc:sldMk cId="1810029467" sldId="283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24:00.264" v="799" actId="478"/>
          <ac:spMkLst>
            <pc:docMk/>
            <pc:sldMk cId="1810029467" sldId="283"/>
            <ac:spMk id="6" creationId="{A861BA07-71F4-379F-1416-53994AF1C8AF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8" creationId="{245DDDE4-D0A5-F0A2-FA8C-E59E2A842F61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0" creationId="{70CB3EEA-817B-DDF2-AE4A-B7BA8795530E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1" creationId="{657A9560-CADD-F866-5680-88D0771A0931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2" creationId="{861E493B-9B3F-C26E-FF03-84D21D82620E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3" creationId="{6A54E580-574F-1F73-0369-678FBD03C525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4" creationId="{57717F4D-3A0A-8824-9D1D-5E9D9CC22EBE}"/>
          </ac:spMkLst>
        </pc:spChg>
        <pc:spChg chg="del">
          <ac:chgData name="Rajesh Solanki" userId="c203a863-323f-4f98-bc1c-0bacbaba7214" providerId="ADAL" clId="{0239C8EB-B349-434D-8B1C-46DB36A4DA50}" dt="2023-12-07T09:23:59.369" v="798" actId="478"/>
          <ac:spMkLst>
            <pc:docMk/>
            <pc:sldMk cId="1810029467" sldId="283"/>
            <ac:spMk id="15" creationId="{90BAED7F-2291-2DF0-7023-3548F3C045AF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2" creationId="{604F788B-E659-DCDB-8CB8-FFEE1587C379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3" creationId="{082ABC2C-E5B9-83C6-3FD5-F7AB8B6B7506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4" creationId="{05F3E52B-7808-CFD9-533B-FDA404511478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5" creationId="{F38C06AA-76E0-4065-6C72-CE5CBD1D8AA6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6" creationId="{706EEB74-29AF-917B-5EC2-CB3C91281ABF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7" creationId="{52B0C4B6-D36D-A1B1-9AC0-7276D686B12F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8" creationId="{42302F5F-6852-9385-807D-2F51198EDE3D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59" creationId="{2060E2A8-8C93-CED8-388F-72BAB9D51B30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0" creationId="{09C1A924-372B-5F4B-8005-4E2B13D3A47D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1" creationId="{2D3E47A9-5AB3-ACE3-91C3-15652FD7FA9B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2" creationId="{AF6FB55A-05EF-B4D3-97FF-E7B0B694084A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3" creationId="{1DCB2D26-1531-EC3E-77DA-5B6F5C143D04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4" creationId="{7C13AFE6-56DD-E47F-8E91-2AAEC38117FA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5" creationId="{6C23ECD7-8C36-A5C6-A7CA-AA9DF7E9FB01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6" creationId="{2C0DA82C-DB7F-43B4-9177-BF3283326B2E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7" creationId="{ECEECBE5-FDBC-DB8F-1A16-987E347D5EFF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8" creationId="{8330F765-9DC0-3F52-33F0-4DF98A83F956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69" creationId="{D2E06B02-6914-37DA-0558-DA12326199AB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0" creationId="{BFE3990A-387D-D75E-C6AE-DD9013BF291C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1" creationId="{487D103B-F1A2-12CA-8397-9E93F9CFBE31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2" creationId="{F4708423-D10A-6D09-629A-CCA64AA54F0D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3" creationId="{3B560F97-4EE5-6DA3-88A3-49713ABE6E86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4" creationId="{22D833B7-2E6E-BED4-401C-8DF47BF97C96}"/>
          </ac:spMkLst>
        </pc:spChg>
        <pc:spChg chg="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5" creationId="{D294160F-FB3F-5419-144A-4A32C71D240D}"/>
          </ac:spMkLst>
        </pc:spChg>
        <pc:spChg chg="add mod">
          <ac:chgData name="Rajesh Solanki" userId="c203a863-323f-4f98-bc1c-0bacbaba7214" providerId="ADAL" clId="{0239C8EB-B349-434D-8B1C-46DB36A4DA50}" dt="2023-12-07T09:25:46.187" v="941" actId="20577"/>
          <ac:spMkLst>
            <pc:docMk/>
            <pc:sldMk cId="1810029467" sldId="283"/>
            <ac:spMk id="76" creationId="{25206141-8830-2CE0-3DCF-DD4CBBCB3159}"/>
          </ac:spMkLst>
        </pc:spChg>
        <pc:spChg chg="add mod">
          <ac:chgData name="Rajesh Solanki" userId="c203a863-323f-4f98-bc1c-0bacbaba7214" providerId="ADAL" clId="{0239C8EB-B349-434D-8B1C-46DB36A4DA50}" dt="2023-12-07T09:25:38.660" v="923" actId="20577"/>
          <ac:spMkLst>
            <pc:docMk/>
            <pc:sldMk cId="1810029467" sldId="283"/>
            <ac:spMk id="77" creationId="{C9A72308-9020-E8C4-B9CF-E146983090A7}"/>
          </ac:spMkLst>
        </pc:spChg>
        <pc:spChg chg="add 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79" creationId="{4F9D15F3-3402-4A07-21B6-C3EF53C9614A}"/>
          </ac:spMkLst>
        </pc:spChg>
        <pc:spChg chg="add 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88" creationId="{5CBA2D6F-30A0-1464-6E3E-D629EF9C36F4}"/>
          </ac:spMkLst>
        </pc:spChg>
        <pc:spChg chg="add 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89" creationId="{8A484020-1280-909D-0889-8B0F868A4EAC}"/>
          </ac:spMkLst>
        </pc:spChg>
        <pc:spChg chg="add 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90" creationId="{12C89243-206C-BC1A-1EAD-BAA0B7AC1AF4}"/>
          </ac:spMkLst>
        </pc:spChg>
        <pc:spChg chg="add mod">
          <ac:chgData name="Rajesh Solanki" userId="c203a863-323f-4f98-bc1c-0bacbaba7214" providerId="ADAL" clId="{0239C8EB-B349-434D-8B1C-46DB36A4DA50}" dt="2023-12-07T09:24:02.555" v="800"/>
          <ac:spMkLst>
            <pc:docMk/>
            <pc:sldMk cId="1810029467" sldId="283"/>
            <ac:spMk id="129" creationId="{66159681-22B6-40BF-C255-BB1FFD76837C}"/>
          </ac:spMkLst>
        </pc:spChg>
        <pc:grpChg chg="add mod">
          <ac:chgData name="Rajesh Solanki" userId="c203a863-323f-4f98-bc1c-0bacbaba7214" providerId="ADAL" clId="{0239C8EB-B349-434D-8B1C-46DB36A4DA50}" dt="2023-12-07T09:24:02.555" v="800"/>
          <ac:grpSpMkLst>
            <pc:docMk/>
            <pc:sldMk cId="1810029467" sldId="283"/>
            <ac:grpSpMk id="2" creationId="{3260E642-659D-1796-FCAE-B3D4C8ABF135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16" creationId="{20E11504-F5C5-BC1E-37B7-86C96019620B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20" creationId="{D438249C-DDAB-DFE5-341D-A29AD5FF0328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24" creationId="{886915DA-8C05-1149-0912-333EAB2EDC61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34" creationId="{4709D96A-C3FC-2D4A-E435-A34DBAAF52D6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40" creationId="{A22FE252-DE50-93DC-CA7B-390A265AE797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46" creationId="{258A8C7C-3493-91C4-3687-68CFB020B676}"/>
          </ac:grpSpMkLst>
        </pc:grpChg>
        <pc:grpChg chg="del">
          <ac:chgData name="Rajesh Solanki" userId="c203a863-323f-4f98-bc1c-0bacbaba7214" providerId="ADAL" clId="{0239C8EB-B349-434D-8B1C-46DB36A4DA50}" dt="2023-12-07T09:23:59.369" v="798" actId="478"/>
          <ac:grpSpMkLst>
            <pc:docMk/>
            <pc:sldMk cId="1810029467" sldId="283"/>
            <ac:grpSpMk id="111" creationId="{40F3AAE1-053E-1F51-9DBB-7C7BF2D6DAED}"/>
          </ac:grpSpMkLst>
        </pc:grpChg>
        <pc:picChg chg="mod">
          <ac:chgData name="Rajesh Solanki" userId="c203a863-323f-4f98-bc1c-0bacbaba7214" providerId="ADAL" clId="{0239C8EB-B349-434D-8B1C-46DB36A4DA50}" dt="2023-12-07T10:56:23.861" v="1215" actId="1076"/>
          <ac:picMkLst>
            <pc:docMk/>
            <pc:sldMk cId="1810029467" sldId="283"/>
            <ac:picMk id="5" creationId="{53F57E87-1AB0-C54F-DD33-B236B1CBB530}"/>
          </ac:picMkLst>
        </pc:picChg>
        <pc:picChg chg="del">
          <ac:chgData name="Rajesh Solanki" userId="c203a863-323f-4f98-bc1c-0bacbaba7214" providerId="ADAL" clId="{0239C8EB-B349-434D-8B1C-46DB36A4DA50}" dt="2023-12-07T09:23:59.369" v="798" actId="478"/>
          <ac:picMkLst>
            <pc:docMk/>
            <pc:sldMk cId="1810029467" sldId="283"/>
            <ac:picMk id="7" creationId="{18E1116D-CD4B-68C9-1623-0BEDA954CB4E}"/>
          </ac:picMkLst>
        </pc:picChg>
        <pc:picChg chg="add mod">
          <ac:chgData name="Rajesh Solanki" userId="c203a863-323f-4f98-bc1c-0bacbaba7214" providerId="ADAL" clId="{0239C8EB-B349-434D-8B1C-46DB36A4DA50}" dt="2023-12-07T09:24:02.555" v="800"/>
          <ac:picMkLst>
            <pc:docMk/>
            <pc:sldMk cId="1810029467" sldId="283"/>
            <ac:picMk id="78" creationId="{E2C3A136-0429-D965-ACAA-72AE5049CD9F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0" creationId="{5D6500E6-544F-765A-8B50-771AC59266F5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1" creationId="{B2D6DC5E-F3BA-9DBA-0D1A-8C3F10FBA97D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2" creationId="{48B393FE-F840-2228-868F-B8C2A00945F1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3" creationId="{4B9709CD-6D06-6BE9-7842-EC07A5AE2989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4" creationId="{495656C9-2BE2-C13A-604B-F3B7FD203285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5" creationId="{57718E47-8F83-C854-5519-7D65ACA5F079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6" creationId="{69EEE955-1DD6-3DB1-C27B-871A666181A7}"/>
          </ac:picMkLst>
        </pc:picChg>
        <pc:picChg chg="add del mod">
          <ac:chgData name="Rajesh Solanki" userId="c203a863-323f-4f98-bc1c-0bacbaba7214" providerId="ADAL" clId="{0239C8EB-B349-434D-8B1C-46DB36A4DA50}" dt="2023-12-07T10:56:13.352" v="1214" actId="21"/>
          <ac:picMkLst>
            <pc:docMk/>
            <pc:sldMk cId="1810029467" sldId="283"/>
            <ac:picMk id="87" creationId="{81D3FDDA-10DE-D2C1-ECE6-4C164964C18A}"/>
          </ac:picMkLst>
        </pc:picChg>
        <pc:cxnChg chg="del">
          <ac:chgData name="Rajesh Solanki" userId="c203a863-323f-4f98-bc1c-0bacbaba7214" providerId="ADAL" clId="{0239C8EB-B349-434D-8B1C-46DB36A4DA50}" dt="2023-12-07T09:24:33.225" v="802" actId="478"/>
          <ac:cxnSpMkLst>
            <pc:docMk/>
            <pc:sldMk cId="1810029467" sldId="283"/>
            <ac:cxnSpMk id="5" creationId="{C378B576-5A7C-76B5-4830-A01484749DDB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28" creationId="{A5AA5CCC-B126-7CC9-E00F-15D6192D90D8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29" creationId="{9FAF3DD5-52A4-B03D-E832-ABDD9143ED29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30" creationId="{717FB0C9-1D4B-29CB-43D4-656A8DF91A07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31" creationId="{94618260-B4E4-C572-90BC-BF1C93E3CA6A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32" creationId="{3902E4EF-F4F7-18CD-7D32-B514448C20CA}"/>
          </ac:cxnSpMkLst>
        </pc:cxnChg>
        <pc:cxnChg chg="del">
          <ac:chgData name="Rajesh Solanki" userId="c203a863-323f-4f98-bc1c-0bacbaba7214" providerId="ADAL" clId="{0239C8EB-B349-434D-8B1C-46DB36A4DA50}" dt="2023-12-07T09:23:59.369" v="798" actId="478"/>
          <ac:cxnSpMkLst>
            <pc:docMk/>
            <pc:sldMk cId="1810029467" sldId="283"/>
            <ac:cxnSpMk id="33" creationId="{9EF04256-425D-F7D8-B375-40D874C8C319}"/>
          </ac:cxnSpMkLst>
        </pc:cxnChg>
      </pc:sldChg>
      <pc:sldChg chg="addSp delSp modSp add mod">
        <pc:chgData name="Rajesh Solanki" userId="c203a863-323f-4f98-bc1c-0bacbaba7214" providerId="ADAL" clId="{0239C8EB-B349-434D-8B1C-46DB36A4DA50}" dt="2023-12-07T10:56:47.852" v="1217" actId="1076"/>
        <pc:sldMkLst>
          <pc:docMk/>
          <pc:sldMk cId="3203301985" sldId="284"/>
        </pc:sldMkLst>
        <pc:spChg chg="add del">
          <ac:chgData name="Rajesh Solanki" userId="c203a863-323f-4f98-bc1c-0bacbaba7214" providerId="ADAL" clId="{0239C8EB-B349-434D-8B1C-46DB36A4DA50}" dt="2023-12-07T09:26:14.123" v="944" actId="478"/>
          <ac:spMkLst>
            <pc:docMk/>
            <pc:sldMk cId="3203301985" sldId="284"/>
            <ac:spMk id="4" creationId="{69BB44F6-91F8-0302-FACC-4E0FA611D95B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6" creationId="{9EEA08A4-209D-85BC-3362-DA6A6AB9994E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7" creationId="{F50F2D88-A5E1-E6AB-58CD-52CA33A78FE4}"/>
          </ac:spMkLst>
        </pc:spChg>
        <pc:spChg chg="add del">
          <ac:chgData name="Rajesh Solanki" userId="c203a863-323f-4f98-bc1c-0bacbaba7214" providerId="ADAL" clId="{0239C8EB-B349-434D-8B1C-46DB36A4DA50}" dt="2023-12-07T09:26:14.123" v="944" actId="478"/>
          <ac:spMkLst>
            <pc:docMk/>
            <pc:sldMk cId="3203301985" sldId="284"/>
            <ac:spMk id="9" creationId="{D415EB89-C57C-D12B-CF31-826E937BE778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0" creationId="{D006F9F9-93B6-5A1E-24A3-F7DFC92225B1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1" creationId="{A9170848-ED82-195E-9AB9-3372EDE26ED0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2" creationId="{B115348E-6018-0129-C20E-E8DF2F181496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3" creationId="{71171147-C438-CA1A-DB9C-BB1BFCBA8E31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4" creationId="{3B63B8EB-58BE-464B-FF8E-5563CC54FE54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5" creationId="{021CB0DA-EAB7-711B-B6CE-E5883FF7CA3C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6" creationId="{159C9282-7567-EC86-3BE1-0AEBF356035B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7" creationId="{32920C79-D3A6-03D4-905D-CAF3ECD788EE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8" creationId="{82D2A13A-A799-10E8-C21D-55C9D471AEB0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19" creationId="{32ECA8F0-AE50-47E7-753B-118A7C94DC0D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0" creationId="{B7492FA0-8509-B518-F108-4E74796DC551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1" creationId="{A84D20B5-8487-5E0A-85CD-162BCB415ECA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2" creationId="{C2D4545C-A9CB-17F5-7576-38C5D9E519E7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3" creationId="{4BA012D4-322E-CFB9-F512-B484C2C15E43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4" creationId="{4B4D8FDE-CE9A-D62D-2347-DF76A5375CE6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5" creationId="{43250CA7-AB3D-42AC-949B-140D8E79C0EB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6" creationId="{F22993E3-FD5F-F8BF-3FF2-8448C85E4281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7" creationId="{D98BFB1A-9419-2E79-90CC-C5612D334006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8" creationId="{C1E693E7-28F2-AB12-5304-3AA868182297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29" creationId="{F0AAF972-9BFC-AB59-5FA7-961CD6BE67DF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0" creationId="{9AB9B852-5B15-003D-8F05-28EC55D7EB63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1" creationId="{C755564F-7EDE-C6F8-D952-ED20F7A99572}"/>
          </ac:spMkLst>
        </pc:spChg>
        <pc:spChg chg="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2" creationId="{6C5E7489-ED90-1894-90B5-3982931DF14D}"/>
          </ac:spMkLst>
        </pc:spChg>
        <pc:spChg chg="add 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4" creationId="{F453E44F-DF41-547B-7C09-7229C74AD09F}"/>
          </ac:spMkLst>
        </pc:spChg>
        <pc:spChg chg="add 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5" creationId="{D84B3053-4844-EC9E-CD99-FA410EC63E7E}"/>
          </ac:spMkLst>
        </pc:spChg>
        <pc:spChg chg="add 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6" creationId="{FDD24948-A35D-A76A-546D-D4191DABA042}"/>
          </ac:spMkLst>
        </pc:spChg>
        <pc:spChg chg="add 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7" creationId="{AC166900-CF06-B7F6-D9FA-ACE54E17949B}"/>
          </ac:spMkLst>
        </pc:spChg>
        <pc:spChg chg="add mod">
          <ac:chgData name="Rajesh Solanki" userId="c203a863-323f-4f98-bc1c-0bacbaba7214" providerId="ADAL" clId="{0239C8EB-B349-434D-8B1C-46DB36A4DA50}" dt="2023-12-07T09:26:52.507" v="948"/>
          <ac:spMkLst>
            <pc:docMk/>
            <pc:sldMk cId="3203301985" sldId="284"/>
            <ac:spMk id="38" creationId="{5332502D-9652-B63F-8239-408BFFDDBD22}"/>
          </ac:spMkLst>
        </pc:spChg>
        <pc:spChg chg="add del">
          <ac:chgData name="Rajesh Solanki" userId="c203a863-323f-4f98-bc1c-0bacbaba7214" providerId="ADAL" clId="{0239C8EB-B349-434D-8B1C-46DB36A4DA50}" dt="2023-12-07T09:26:23.333" v="946" actId="478"/>
          <ac:spMkLst>
            <pc:docMk/>
            <pc:sldMk cId="3203301985" sldId="284"/>
            <ac:spMk id="79" creationId="{4F9D15F3-3402-4A07-21B6-C3EF53C9614A}"/>
          </ac:spMkLst>
        </pc:spChg>
        <pc:spChg chg="add del">
          <ac:chgData name="Rajesh Solanki" userId="c203a863-323f-4f98-bc1c-0bacbaba7214" providerId="ADAL" clId="{0239C8EB-B349-434D-8B1C-46DB36A4DA50}" dt="2023-12-07T09:26:23.333" v="946" actId="478"/>
          <ac:spMkLst>
            <pc:docMk/>
            <pc:sldMk cId="3203301985" sldId="284"/>
            <ac:spMk id="88" creationId="{5CBA2D6F-30A0-1464-6E3E-D629EF9C36F4}"/>
          </ac:spMkLst>
        </pc:spChg>
        <pc:spChg chg="add del">
          <ac:chgData name="Rajesh Solanki" userId="c203a863-323f-4f98-bc1c-0bacbaba7214" providerId="ADAL" clId="{0239C8EB-B349-434D-8B1C-46DB36A4DA50}" dt="2023-12-07T09:26:23.333" v="946" actId="478"/>
          <ac:spMkLst>
            <pc:docMk/>
            <pc:sldMk cId="3203301985" sldId="284"/>
            <ac:spMk id="89" creationId="{8A484020-1280-909D-0889-8B0F868A4EAC}"/>
          </ac:spMkLst>
        </pc:spChg>
        <pc:spChg chg="add del">
          <ac:chgData name="Rajesh Solanki" userId="c203a863-323f-4f98-bc1c-0bacbaba7214" providerId="ADAL" clId="{0239C8EB-B349-434D-8B1C-46DB36A4DA50}" dt="2023-12-07T09:26:23.333" v="946" actId="478"/>
          <ac:spMkLst>
            <pc:docMk/>
            <pc:sldMk cId="3203301985" sldId="284"/>
            <ac:spMk id="90" creationId="{12C89243-206C-BC1A-1EAD-BAA0B7AC1AF4}"/>
          </ac:spMkLst>
        </pc:spChg>
        <pc:spChg chg="add del">
          <ac:chgData name="Rajesh Solanki" userId="c203a863-323f-4f98-bc1c-0bacbaba7214" providerId="ADAL" clId="{0239C8EB-B349-434D-8B1C-46DB36A4DA50}" dt="2023-12-07T09:26:26.335" v="947" actId="478"/>
          <ac:spMkLst>
            <pc:docMk/>
            <pc:sldMk cId="3203301985" sldId="284"/>
            <ac:spMk id="129" creationId="{66159681-22B6-40BF-C255-BB1FFD76837C}"/>
          </ac:spMkLst>
        </pc:spChg>
        <pc:grpChg chg="add del">
          <ac:chgData name="Rajesh Solanki" userId="c203a863-323f-4f98-bc1c-0bacbaba7214" providerId="ADAL" clId="{0239C8EB-B349-434D-8B1C-46DB36A4DA50}" dt="2023-12-07T09:26:23.333" v="946" actId="478"/>
          <ac:grpSpMkLst>
            <pc:docMk/>
            <pc:sldMk cId="3203301985" sldId="284"/>
            <ac:grpSpMk id="2" creationId="{3260E642-659D-1796-FCAE-B3D4C8ABF135}"/>
          </ac:grpSpMkLst>
        </pc:grpChg>
        <pc:grpChg chg="add mod">
          <ac:chgData name="Rajesh Solanki" userId="c203a863-323f-4f98-bc1c-0bacbaba7214" providerId="ADAL" clId="{0239C8EB-B349-434D-8B1C-46DB36A4DA50}" dt="2023-12-07T09:26:52.507" v="948"/>
          <ac:grpSpMkLst>
            <pc:docMk/>
            <pc:sldMk cId="3203301985" sldId="284"/>
            <ac:grpSpMk id="5" creationId="{1E5FFE67-AF01-168A-AC77-EDD7A053C636}"/>
          </ac:grpSpMkLst>
        </pc:grpChg>
        <pc:picChg chg="mod">
          <ac:chgData name="Rajesh Solanki" userId="c203a863-323f-4f98-bc1c-0bacbaba7214" providerId="ADAL" clId="{0239C8EB-B349-434D-8B1C-46DB36A4DA50}" dt="2023-12-07T10:56:47.852" v="1217" actId="1076"/>
          <ac:picMkLst>
            <pc:docMk/>
            <pc:sldMk cId="3203301985" sldId="284"/>
            <ac:picMk id="2" creationId="{FFD4A2F8-A715-49FC-DA45-14F1688CD9E2}"/>
          </ac:picMkLst>
        </pc:picChg>
        <pc:picChg chg="add mod">
          <ac:chgData name="Rajesh Solanki" userId="c203a863-323f-4f98-bc1c-0bacbaba7214" providerId="ADAL" clId="{0239C8EB-B349-434D-8B1C-46DB36A4DA50}" dt="2023-12-07T09:26:52.507" v="948"/>
          <ac:picMkLst>
            <pc:docMk/>
            <pc:sldMk cId="3203301985" sldId="284"/>
            <ac:picMk id="33" creationId="{DCF60241-54E6-E907-F534-A0024C36B465}"/>
          </ac:picMkLst>
        </pc:picChg>
        <pc:picChg chg="add del mod">
          <ac:chgData name="Rajesh Solanki" userId="c203a863-323f-4f98-bc1c-0bacbaba7214" providerId="ADAL" clId="{0239C8EB-B349-434D-8B1C-46DB36A4DA50}" dt="2023-12-07T10:56:33.082" v="1216" actId="21"/>
          <ac:picMkLst>
            <pc:docMk/>
            <pc:sldMk cId="3203301985" sldId="284"/>
            <ac:picMk id="39" creationId="{834E6BB5-4A3D-1421-FC3F-43B1F919C8C3}"/>
          </ac:picMkLst>
        </pc:picChg>
        <pc:picChg chg="add del mod">
          <ac:chgData name="Rajesh Solanki" userId="c203a863-323f-4f98-bc1c-0bacbaba7214" providerId="ADAL" clId="{0239C8EB-B349-434D-8B1C-46DB36A4DA50}" dt="2023-12-07T10:56:33.082" v="1216" actId="21"/>
          <ac:picMkLst>
            <pc:docMk/>
            <pc:sldMk cId="3203301985" sldId="284"/>
            <ac:picMk id="40" creationId="{D85CACE6-8A70-52D4-8A43-5005AAC675A7}"/>
          </ac:picMkLst>
        </pc:picChg>
        <pc:picChg chg="add del mod">
          <ac:chgData name="Rajesh Solanki" userId="c203a863-323f-4f98-bc1c-0bacbaba7214" providerId="ADAL" clId="{0239C8EB-B349-434D-8B1C-46DB36A4DA50}" dt="2023-12-07T10:56:33.082" v="1216" actId="21"/>
          <ac:picMkLst>
            <pc:docMk/>
            <pc:sldMk cId="3203301985" sldId="284"/>
            <ac:picMk id="41" creationId="{F66FD9D2-CF93-EEFF-2B8D-9B3EABD665D3}"/>
          </ac:picMkLst>
        </pc:picChg>
        <pc:picChg chg="add del mod">
          <ac:chgData name="Rajesh Solanki" userId="c203a863-323f-4f98-bc1c-0bacbaba7214" providerId="ADAL" clId="{0239C8EB-B349-434D-8B1C-46DB36A4DA50}" dt="2023-12-07T10:56:33.082" v="1216" actId="21"/>
          <ac:picMkLst>
            <pc:docMk/>
            <pc:sldMk cId="3203301985" sldId="284"/>
            <ac:picMk id="42" creationId="{CF16CDE1-B682-BED6-6117-7D744F45969E}"/>
          </ac:picMkLst>
        </pc:picChg>
        <pc:picChg chg="add del mod">
          <ac:chgData name="Rajesh Solanki" userId="c203a863-323f-4f98-bc1c-0bacbaba7214" providerId="ADAL" clId="{0239C8EB-B349-434D-8B1C-46DB36A4DA50}" dt="2023-12-07T10:56:33.082" v="1216" actId="21"/>
          <ac:picMkLst>
            <pc:docMk/>
            <pc:sldMk cId="3203301985" sldId="284"/>
            <ac:picMk id="43" creationId="{D36E7DF1-5014-558D-5347-1C8859B68EDA}"/>
          </ac:picMkLst>
        </pc:picChg>
        <pc:picChg chg="add mod">
          <ac:chgData name="Rajesh Solanki" userId="c203a863-323f-4f98-bc1c-0bacbaba7214" providerId="ADAL" clId="{0239C8EB-B349-434D-8B1C-46DB36A4DA50}" dt="2023-12-07T09:26:52.507" v="948"/>
          <ac:picMkLst>
            <pc:docMk/>
            <pc:sldMk cId="3203301985" sldId="284"/>
            <ac:picMk id="44" creationId="{0ABB0E2F-3416-0883-8C94-B30451230668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78" creationId="{E2C3A136-0429-D965-ACAA-72AE5049CD9F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0" creationId="{5D6500E6-544F-765A-8B50-771AC59266F5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1" creationId="{B2D6DC5E-F3BA-9DBA-0D1A-8C3F10FBA97D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2" creationId="{48B393FE-F840-2228-868F-B8C2A00945F1}"/>
          </ac:picMkLst>
        </pc:picChg>
        <pc:picChg chg="add del">
          <ac:chgData name="Rajesh Solanki" userId="c203a863-323f-4f98-bc1c-0bacbaba7214" providerId="ADAL" clId="{0239C8EB-B349-434D-8B1C-46DB36A4DA50}" dt="2023-12-07T09:26:26.335" v="947" actId="478"/>
          <ac:picMkLst>
            <pc:docMk/>
            <pc:sldMk cId="3203301985" sldId="284"/>
            <ac:picMk id="83" creationId="{4B9709CD-6D06-6BE9-7842-EC07A5AE2989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4" creationId="{495656C9-2BE2-C13A-604B-F3B7FD203285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5" creationId="{57718E47-8F83-C854-5519-7D65ACA5F079}"/>
          </ac:picMkLst>
        </pc:picChg>
        <pc:picChg chg="add del">
          <ac:chgData name="Rajesh Solanki" userId="c203a863-323f-4f98-bc1c-0bacbaba7214" providerId="ADAL" clId="{0239C8EB-B349-434D-8B1C-46DB36A4DA50}" dt="2023-12-07T09:26:23.333" v="946" actId="478"/>
          <ac:picMkLst>
            <pc:docMk/>
            <pc:sldMk cId="3203301985" sldId="284"/>
            <ac:picMk id="86" creationId="{69EEE955-1DD6-3DB1-C27B-871A666181A7}"/>
          </ac:picMkLst>
        </pc:picChg>
        <pc:picChg chg="add del">
          <ac:chgData name="Rajesh Solanki" userId="c203a863-323f-4f98-bc1c-0bacbaba7214" providerId="ADAL" clId="{0239C8EB-B349-434D-8B1C-46DB36A4DA50}" dt="2023-12-07T09:26:18.607" v="945" actId="478"/>
          <ac:picMkLst>
            <pc:docMk/>
            <pc:sldMk cId="3203301985" sldId="284"/>
            <ac:picMk id="87" creationId="{81D3FDDA-10DE-D2C1-ECE6-4C164964C18A}"/>
          </ac:picMkLst>
        </pc:picChg>
      </pc:sldChg>
      <pc:sldChg chg="addSp delSp modSp add mod">
        <pc:chgData name="Rajesh Solanki" userId="c203a863-323f-4f98-bc1c-0bacbaba7214" providerId="ADAL" clId="{0239C8EB-B349-434D-8B1C-46DB36A4DA50}" dt="2023-12-07T10:54:40.811" v="1212" actId="5793"/>
        <pc:sldMkLst>
          <pc:docMk/>
          <pc:sldMk cId="289545212" sldId="285"/>
        </pc:sldMkLst>
        <pc:spChg chg="add mod">
          <ac:chgData name="Rajesh Solanki" userId="c203a863-323f-4f98-bc1c-0bacbaba7214" providerId="ADAL" clId="{0239C8EB-B349-434D-8B1C-46DB36A4DA50}" dt="2023-12-07T09:28:22.919" v="989" actId="1036"/>
          <ac:spMkLst>
            <pc:docMk/>
            <pc:sldMk cId="289545212" sldId="285"/>
            <ac:spMk id="2" creationId="{46570270-6CED-1A22-D9B2-601B00DA323F}"/>
          </ac:spMkLst>
        </pc:spChg>
        <pc:spChg chg="mod">
          <ac:chgData name="Rajesh Solanki" userId="c203a863-323f-4f98-bc1c-0bacbaba7214" providerId="ADAL" clId="{0239C8EB-B349-434D-8B1C-46DB36A4DA50}" dt="2023-12-07T10:54:40.811" v="1212" actId="5793"/>
          <ac:spMkLst>
            <pc:docMk/>
            <pc:sldMk cId="289545212" sldId="285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28:06.247" v="965" actId="478"/>
          <ac:spMkLst>
            <pc:docMk/>
            <pc:sldMk cId="289545212" sldId="285"/>
            <ac:spMk id="9" creationId="{D415EB89-C57C-D12B-CF31-826E937BE778}"/>
          </ac:spMkLst>
        </pc:spChg>
        <pc:spChg chg="del">
          <ac:chgData name="Rajesh Solanki" userId="c203a863-323f-4f98-bc1c-0bacbaba7214" providerId="ADAL" clId="{0239C8EB-B349-434D-8B1C-46DB36A4DA50}" dt="2023-12-07T09:27:26.354" v="964" actId="478"/>
          <ac:spMkLst>
            <pc:docMk/>
            <pc:sldMk cId="289545212" sldId="285"/>
            <ac:spMk id="34" creationId="{F453E44F-DF41-547B-7C09-7229C74AD09F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35" creationId="{D84B3053-4844-EC9E-CD99-FA410EC63E7E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36" creationId="{FDD24948-A35D-A76A-546D-D4191DABA042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37" creationId="{AC166900-CF06-B7F6-D9FA-ACE54E17949B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38" creationId="{5332502D-9652-B63F-8239-408BFFDDBD22}"/>
          </ac:spMkLst>
        </pc:spChg>
        <pc:spChg chg="add mod">
          <ac:chgData name="Rajesh Solanki" userId="c203a863-323f-4f98-bc1c-0bacbaba7214" providerId="ADAL" clId="{0239C8EB-B349-434D-8B1C-46DB36A4DA50}" dt="2023-12-07T09:28:37.356" v="990" actId="1076"/>
          <ac:spMkLst>
            <pc:docMk/>
            <pc:sldMk cId="289545212" sldId="285"/>
            <ac:spMk id="46" creationId="{9E0850BC-C2D3-4941-A1E4-A6A6261CA037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76" creationId="{25206141-8830-2CE0-3DCF-DD4CBBCB3159}"/>
          </ac:spMkLst>
        </pc:spChg>
        <pc:spChg chg="del">
          <ac:chgData name="Rajesh Solanki" userId="c203a863-323f-4f98-bc1c-0bacbaba7214" providerId="ADAL" clId="{0239C8EB-B349-434D-8B1C-46DB36A4DA50}" dt="2023-12-07T09:27:23.269" v="962" actId="478"/>
          <ac:spMkLst>
            <pc:docMk/>
            <pc:sldMk cId="289545212" sldId="285"/>
            <ac:spMk id="77" creationId="{C9A72308-9020-E8C4-B9CF-E146983090A7}"/>
          </ac:spMkLst>
        </pc:spChg>
        <pc:grpChg chg="del">
          <ac:chgData name="Rajesh Solanki" userId="c203a863-323f-4f98-bc1c-0bacbaba7214" providerId="ADAL" clId="{0239C8EB-B349-434D-8B1C-46DB36A4DA50}" dt="2023-12-07T09:27:23.269" v="962" actId="478"/>
          <ac:grpSpMkLst>
            <pc:docMk/>
            <pc:sldMk cId="289545212" sldId="285"/>
            <ac:grpSpMk id="5" creationId="{1E5FFE67-AF01-168A-AC77-EDD7A053C636}"/>
          </ac:grpSpMkLst>
        </pc:grpChg>
        <pc:picChg chg="mod">
          <ac:chgData name="Rajesh Solanki" userId="c203a863-323f-4f98-bc1c-0bacbaba7214" providerId="ADAL" clId="{0239C8EB-B349-434D-8B1C-46DB36A4DA50}" dt="2023-12-07T10:54:10.676" v="1205" actId="1076"/>
          <ac:picMkLst>
            <pc:docMk/>
            <pc:sldMk cId="289545212" sldId="285"/>
            <ac:picMk id="5" creationId="{2BCB3302-CF9B-E35F-5F11-34656AF6A9B6}"/>
          </ac:picMkLst>
        </pc:picChg>
        <pc:picChg chg="mod">
          <ac:chgData name="Rajesh Solanki" userId="c203a863-323f-4f98-bc1c-0bacbaba7214" providerId="ADAL" clId="{0239C8EB-B349-434D-8B1C-46DB36A4DA50}" dt="2023-12-07T10:54:25.595" v="1207" actId="1076"/>
          <ac:picMkLst>
            <pc:docMk/>
            <pc:sldMk cId="289545212" sldId="285"/>
            <ac:picMk id="6" creationId="{B33739DB-87E5-240A-68CC-03672FDC9137}"/>
          </ac:picMkLst>
        </pc:picChg>
        <pc:picChg chg="add del mod">
          <ac:chgData name="Rajesh Solanki" userId="c203a863-323f-4f98-bc1c-0bacbaba7214" providerId="ADAL" clId="{0239C8EB-B349-434D-8B1C-46DB36A4DA50}" dt="2023-12-07T10:54:13.209" v="1206" actId="21"/>
          <ac:picMkLst>
            <pc:docMk/>
            <pc:sldMk cId="289545212" sldId="285"/>
            <ac:picMk id="8" creationId="{210E6E4C-458F-1C1E-A3C1-89694998085C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33" creationId="{DCF60241-54E6-E907-F534-A0024C36B465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39" creationId="{834E6BB5-4A3D-1421-FC3F-43B1F919C8C3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40" creationId="{D85CACE6-8A70-52D4-8A43-5005AAC675A7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41" creationId="{F66FD9D2-CF93-EEFF-2B8D-9B3EABD665D3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42" creationId="{CF16CDE1-B682-BED6-6117-7D744F45969E}"/>
          </ac:picMkLst>
        </pc:picChg>
        <pc:picChg chg="del">
          <ac:chgData name="Rajesh Solanki" userId="c203a863-323f-4f98-bc1c-0bacbaba7214" providerId="ADAL" clId="{0239C8EB-B349-434D-8B1C-46DB36A4DA50}" dt="2023-12-07T09:27:23.269" v="962" actId="478"/>
          <ac:picMkLst>
            <pc:docMk/>
            <pc:sldMk cId="289545212" sldId="285"/>
            <ac:picMk id="43" creationId="{D36E7DF1-5014-558D-5347-1C8859B68EDA}"/>
          </ac:picMkLst>
        </pc:picChg>
        <pc:picChg chg="del">
          <ac:chgData name="Rajesh Solanki" userId="c203a863-323f-4f98-bc1c-0bacbaba7214" providerId="ADAL" clId="{0239C8EB-B349-434D-8B1C-46DB36A4DA50}" dt="2023-12-07T09:27:23.969" v="963" actId="478"/>
          <ac:picMkLst>
            <pc:docMk/>
            <pc:sldMk cId="289545212" sldId="285"/>
            <ac:picMk id="44" creationId="{0ABB0E2F-3416-0883-8C94-B30451230668}"/>
          </ac:picMkLst>
        </pc:picChg>
        <pc:picChg chg="add del mod">
          <ac:chgData name="Rajesh Solanki" userId="c203a863-323f-4f98-bc1c-0bacbaba7214" providerId="ADAL" clId="{0239C8EB-B349-434D-8B1C-46DB36A4DA50}" dt="2023-12-07T10:54:06.556" v="1204" actId="478"/>
          <ac:picMkLst>
            <pc:docMk/>
            <pc:sldMk cId="289545212" sldId="285"/>
            <ac:picMk id="45" creationId="{9606917C-3686-8DEB-E8F0-82716FBD2186}"/>
          </ac:picMkLst>
        </pc:picChg>
      </pc:sldChg>
      <pc:sldChg chg="modSp add del mod">
        <pc:chgData name="Rajesh Solanki" userId="c203a863-323f-4f98-bc1c-0bacbaba7214" providerId="ADAL" clId="{0239C8EB-B349-434D-8B1C-46DB36A4DA50}" dt="2023-12-07T10:54:44.234" v="1213" actId="47"/>
        <pc:sldMkLst>
          <pc:docMk/>
          <pc:sldMk cId="1765527814" sldId="286"/>
        </pc:sldMkLst>
        <pc:spChg chg="mod">
          <ac:chgData name="Rajesh Solanki" userId="c203a863-323f-4f98-bc1c-0bacbaba7214" providerId="ADAL" clId="{0239C8EB-B349-434D-8B1C-46DB36A4DA50}" dt="2023-12-07T09:46:08.137" v="1177" actId="20577"/>
          <ac:spMkLst>
            <pc:docMk/>
            <pc:sldMk cId="1765527814" sldId="286"/>
            <ac:spMk id="3" creationId="{E045DBD4-FF74-4F99-5AE8-3C79C48E4B09}"/>
          </ac:spMkLst>
        </pc:spChg>
      </pc:sldChg>
      <pc:sldChg chg="addSp delSp modSp add mod">
        <pc:chgData name="Rajesh Solanki" userId="c203a863-323f-4f98-bc1c-0bacbaba7214" providerId="ADAL" clId="{0239C8EB-B349-434D-8B1C-46DB36A4DA50}" dt="2023-12-11T10:50:55.613" v="1264" actId="478"/>
        <pc:sldMkLst>
          <pc:docMk/>
          <pc:sldMk cId="2147006455" sldId="287"/>
        </pc:sldMkLst>
        <pc:spChg chg="del">
          <ac:chgData name="Rajesh Solanki" userId="c203a863-323f-4f98-bc1c-0bacbaba7214" providerId="ADAL" clId="{0239C8EB-B349-434D-8B1C-46DB36A4DA50}" dt="2023-12-07T09:30:25.576" v="996" actId="478"/>
          <ac:spMkLst>
            <pc:docMk/>
            <pc:sldMk cId="2147006455" sldId="287"/>
            <ac:spMk id="2" creationId="{46570270-6CED-1A22-D9B2-601B00DA323F}"/>
          </ac:spMkLst>
        </pc:spChg>
        <pc:spChg chg="mod">
          <ac:chgData name="Rajesh Solanki" userId="c203a863-323f-4f98-bc1c-0bacbaba7214" providerId="ADAL" clId="{0239C8EB-B349-434D-8B1C-46DB36A4DA50}" dt="2023-12-07T09:31:37.327" v="1054" actId="20577"/>
          <ac:spMkLst>
            <pc:docMk/>
            <pc:sldMk cId="2147006455" sldId="287"/>
            <ac:spMk id="3" creationId="{E045DBD4-FF74-4F99-5AE8-3C79C48E4B09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6" creationId="{1CB506F8-2A28-70F1-5498-61272CC5A9E0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7" creationId="{1F368D05-4B54-63B5-1326-A8E67C4FB893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10" creationId="{5970F8CC-BF16-E1F0-49B8-7C5D2A48AB46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11" creationId="{53BED387-CB1B-18FA-D255-D09C2D98F49C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13" creationId="{72873B4D-C331-86A9-3030-EB8283B8FEB2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14" creationId="{4B6D393C-8B6B-B8F0-790F-0057F8C8FCF5}"/>
          </ac:spMkLst>
        </pc:spChg>
        <pc:spChg chg="mod">
          <ac:chgData name="Rajesh Solanki" userId="c203a863-323f-4f98-bc1c-0bacbaba7214" providerId="ADAL" clId="{0239C8EB-B349-434D-8B1C-46DB36A4DA50}" dt="2023-12-07T09:48:04.980" v="1186" actId="207"/>
          <ac:spMkLst>
            <pc:docMk/>
            <pc:sldMk cId="2147006455" sldId="287"/>
            <ac:spMk id="16" creationId="{61A1509D-9839-85D9-159D-11B9A4357B17}"/>
          </ac:spMkLst>
        </pc:spChg>
        <pc:spChg chg="mod">
          <ac:chgData name="Rajesh Solanki" userId="c203a863-323f-4f98-bc1c-0bacbaba7214" providerId="ADAL" clId="{0239C8EB-B349-434D-8B1C-46DB36A4DA50}" dt="2023-12-07T09:48:04.457" v="1185" actId="207"/>
          <ac:spMkLst>
            <pc:docMk/>
            <pc:sldMk cId="2147006455" sldId="287"/>
            <ac:spMk id="17" creationId="{C5C8AE2A-C62D-1771-5BC4-6E9ECE8B1496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0" creationId="{A0FAA316-7F4C-5C2F-E09C-A104CDCB70F9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1" creationId="{7ADF41B8-CDDF-95E0-8A56-691929AA689F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3" creationId="{E063D787-A2E8-067E-3BA8-1791A83DFCCD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4" creationId="{6689FCCA-8CCD-2751-F333-D0D9FA7E16E0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6" creationId="{8F9D06CE-C2B9-1E33-2B9E-3EF951F0AD66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7" creationId="{1B1D5097-5528-0BC6-121C-F9A5D5D54FD1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29" creationId="{B8BEC3ED-EF58-6466-A37F-24C8A86EF23A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0" creationId="{5AB58932-B27B-827F-AFB3-BE6F47F0C51B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1" creationId="{29AE7CC7-68E6-7276-0C72-84D84EF96A21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2" creationId="{9FDC24C3-C969-80AA-614C-6E80F4ACB9A8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3" creationId="{F8D2FF8D-BFF1-54C9-ABF5-24301030A8F3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4" creationId="{CA49E848-8430-3D1B-FB46-BD0A4F28B723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5" creationId="{8753874C-C3F0-8C3A-B47E-0A87B9F08170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6" creationId="{DF18454E-A7E1-22C5-B35F-C1DAD517321E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7" creationId="{B396A6B3-18D6-5359-7214-B4F964A09B29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8" creationId="{798DA6A8-0BA6-0049-38AC-2BBFC55AE461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39" creationId="{1E9E8BF4-FF33-13E0-23BA-E33A1A105B87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0" creationId="{B18260CB-4411-BC5A-858A-F442E94090C0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1" creationId="{D4F85F75-654F-4D6A-6A66-85B284EB98D6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2" creationId="{EA30C18B-49F4-FFF1-EDEC-34C1700DD5AD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4" creationId="{3198AA94-0170-AF18-008B-AB341C276A67}"/>
          </ac:spMkLst>
        </pc:spChg>
        <pc:spChg chg="del">
          <ac:chgData name="Rajesh Solanki" userId="c203a863-323f-4f98-bc1c-0bacbaba7214" providerId="ADAL" clId="{0239C8EB-B349-434D-8B1C-46DB36A4DA50}" dt="2023-12-07T09:30:27.759" v="997" actId="478"/>
          <ac:spMkLst>
            <pc:docMk/>
            <pc:sldMk cId="2147006455" sldId="287"/>
            <ac:spMk id="46" creationId="{9E0850BC-C2D3-4941-A1E4-A6A6261CA037}"/>
          </ac:spMkLst>
        </pc:spChg>
        <pc:spChg chg="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7" creationId="{2290276E-48B5-D846-4655-06371D094A69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8" creationId="{42F227AC-981B-B130-5C56-A93FC7BA50E6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49" creationId="{073971CF-29E5-246D-94E1-2F699DC98C82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0" creationId="{CC817E2A-858D-D71A-76CC-78CAFE731826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1" creationId="{49FE07CA-AA3F-6D0B-4C05-AA77E4E91F2F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2" creationId="{E537E62A-0F13-6635-A572-8D075BC26266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3" creationId="{60DEDAF5-03D8-2B8E-42F8-B67A674F426F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4" creationId="{E647033B-BD60-2A81-6763-34F3776E1D70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5" creationId="{E78EBD55-505E-48B1-BF3D-6F74D7DF1F93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6" creationId="{5C62996F-086E-76F8-A35A-6C3A0715B823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7" creationId="{1CE2DA9D-1DB2-DDD7-218E-A464F6DA52C6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8" creationId="{149A90DA-2C42-6909-07F8-69F3F66D57C3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59" creationId="{A49D0C3A-2BF9-5770-71ED-8254D0ACFEF7}"/>
          </ac:spMkLst>
        </pc:spChg>
        <pc:spChg chg="add mod">
          <ac:chgData name="Rajesh Solanki" userId="c203a863-323f-4f98-bc1c-0bacbaba7214" providerId="ADAL" clId="{0239C8EB-B349-434D-8B1C-46DB36A4DA50}" dt="2023-12-07T09:31:12.197" v="1024"/>
          <ac:spMkLst>
            <pc:docMk/>
            <pc:sldMk cId="2147006455" sldId="287"/>
            <ac:spMk id="60" creationId="{A6422464-C3DD-80F5-0ECF-E131C75B558C}"/>
          </ac:spMkLst>
        </pc:spChg>
        <pc:spChg chg="add del mod">
          <ac:chgData name="Rajesh Solanki" userId="c203a863-323f-4f98-bc1c-0bacbaba7214" providerId="ADAL" clId="{0239C8EB-B349-434D-8B1C-46DB36A4DA50}" dt="2023-12-07T09:31:17.638" v="1025" actId="478"/>
          <ac:spMkLst>
            <pc:docMk/>
            <pc:sldMk cId="2147006455" sldId="287"/>
            <ac:spMk id="62" creationId="{3191FD5A-5937-DFB8-8D3F-D35E5FA14656}"/>
          </ac:spMkLst>
        </pc:s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9" creationId="{3ECB944E-EAE6-14FB-5FFB-B630C01835A9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12" creationId="{9FA91CC5-8F36-B330-C3E6-7D2035755903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15" creationId="{87F8A908-6AD9-C03D-9E87-C006CEB1E768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19" creationId="{593F5DAA-69CE-5D2D-456A-651DE3BD5F39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22" creationId="{414D8D2D-64D7-8F96-AF58-9ABFE51D7308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25" creationId="{15812156-76E0-65C7-6488-F49A0434E7A2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28" creationId="{0DB435BA-AA01-BCE7-ECB0-5A3769A710C1}"/>
          </ac:grpSpMkLst>
        </pc:grpChg>
        <pc:grpChg chg="add mod">
          <ac:chgData name="Rajesh Solanki" userId="c203a863-323f-4f98-bc1c-0bacbaba7214" providerId="ADAL" clId="{0239C8EB-B349-434D-8B1C-46DB36A4DA50}" dt="2023-12-07T09:31:12.197" v="1024"/>
          <ac:grpSpMkLst>
            <pc:docMk/>
            <pc:sldMk cId="2147006455" sldId="287"/>
            <ac:grpSpMk id="43" creationId="{94536038-DA44-FAA2-7315-FC37807F6764}"/>
          </ac:grpSpMkLst>
        </pc:grpChg>
        <pc:picChg chg="add mod">
          <ac:chgData name="Rajesh Solanki" userId="c203a863-323f-4f98-bc1c-0bacbaba7214" providerId="ADAL" clId="{0239C8EB-B349-434D-8B1C-46DB36A4DA50}" dt="2023-12-07T09:31:25.858" v="1046" actId="1036"/>
          <ac:picMkLst>
            <pc:docMk/>
            <pc:sldMk cId="2147006455" sldId="287"/>
            <ac:picMk id="5" creationId="{6DF81601-EDA9-F293-9421-B1B1FD529BE9}"/>
          </ac:picMkLst>
        </pc:picChg>
        <pc:picChg chg="del">
          <ac:chgData name="Rajesh Solanki" userId="c203a863-323f-4f98-bc1c-0bacbaba7214" providerId="ADAL" clId="{0239C8EB-B349-434D-8B1C-46DB36A4DA50}" dt="2023-12-07T09:30:25.576" v="996" actId="478"/>
          <ac:picMkLst>
            <pc:docMk/>
            <pc:sldMk cId="2147006455" sldId="287"/>
            <ac:picMk id="8" creationId="{210E6E4C-458F-1C1E-A3C1-89694998085C}"/>
          </ac:picMkLst>
        </pc:picChg>
        <pc:picChg chg="del">
          <ac:chgData name="Rajesh Solanki" userId="c203a863-323f-4f98-bc1c-0bacbaba7214" providerId="ADAL" clId="{0239C8EB-B349-434D-8B1C-46DB36A4DA50}" dt="2023-12-07T09:30:25.576" v="996" actId="478"/>
          <ac:picMkLst>
            <pc:docMk/>
            <pc:sldMk cId="2147006455" sldId="287"/>
            <ac:picMk id="45" creationId="{9606917C-3686-8DEB-E8F0-82716FBD2186}"/>
          </ac:picMkLst>
        </pc:picChg>
        <pc:picChg chg="add mod">
          <ac:chgData name="Rajesh Solanki" userId="c203a863-323f-4f98-bc1c-0bacbaba7214" providerId="ADAL" clId="{0239C8EB-B349-434D-8B1C-46DB36A4DA50}" dt="2023-12-07T09:31:25.858" v="1046" actId="1036"/>
          <ac:picMkLst>
            <pc:docMk/>
            <pc:sldMk cId="2147006455" sldId="287"/>
            <ac:picMk id="61" creationId="{709EB372-53B0-6C96-329B-A9CAD4712568}"/>
          </ac:picMkLst>
        </pc:picChg>
        <pc:picChg chg="add del mod">
          <ac:chgData name="Rajesh Solanki" userId="c203a863-323f-4f98-bc1c-0bacbaba7214" providerId="ADAL" clId="{0239C8EB-B349-434D-8B1C-46DB36A4DA50}" dt="2023-12-11T10:50:55.613" v="1264" actId="478"/>
          <ac:picMkLst>
            <pc:docMk/>
            <pc:sldMk cId="2147006455" sldId="287"/>
            <ac:picMk id="63" creationId="{02F58B6A-A6A8-D580-0C61-2BE3EE4FC00C}"/>
          </ac:picMkLst>
        </pc:picChg>
        <pc:cxnChg chg="add mod">
          <ac:chgData name="Rajesh Solanki" userId="c203a863-323f-4f98-bc1c-0bacbaba7214" providerId="ADAL" clId="{0239C8EB-B349-434D-8B1C-46DB36A4DA50}" dt="2023-12-07T09:31:12.197" v="1024"/>
          <ac:cxnSpMkLst>
            <pc:docMk/>
            <pc:sldMk cId="2147006455" sldId="287"/>
            <ac:cxnSpMk id="18" creationId="{2665B36C-56E5-3152-463D-85D74CC94CD2}"/>
          </ac:cxnSpMkLst>
        </pc:cxnChg>
      </pc:sldChg>
      <pc:sldChg chg="addSp delSp modSp add mod">
        <pc:chgData name="Rajesh Solanki" userId="c203a863-323f-4f98-bc1c-0bacbaba7214" providerId="ADAL" clId="{0239C8EB-B349-434D-8B1C-46DB36A4DA50}" dt="2023-12-07T10:58:04.157" v="1224" actId="1076"/>
        <pc:sldMkLst>
          <pc:docMk/>
          <pc:sldMk cId="2293959314" sldId="288"/>
        </pc:sldMkLst>
        <pc:spChg chg="del mod">
          <ac:chgData name="Rajesh Solanki" userId="c203a863-323f-4f98-bc1c-0bacbaba7214" providerId="ADAL" clId="{0239C8EB-B349-434D-8B1C-46DB36A4DA50}" dt="2023-12-07T09:30:54.212" v="1007" actId="478"/>
          <ac:spMkLst>
            <pc:docMk/>
            <pc:sldMk cId="2293959314" sldId="288"/>
            <ac:spMk id="2" creationId="{46570270-6CED-1A22-D9B2-601B00DA323F}"/>
          </ac:spMkLst>
        </pc:spChg>
        <pc:spChg chg="mod">
          <ac:chgData name="Rajesh Solanki" userId="c203a863-323f-4f98-bc1c-0bacbaba7214" providerId="ADAL" clId="{0239C8EB-B349-434D-8B1C-46DB36A4DA50}" dt="2023-12-07T09:36:51.719" v="1116" actId="20577"/>
          <ac:spMkLst>
            <pc:docMk/>
            <pc:sldMk cId="2293959314" sldId="288"/>
            <ac:spMk id="3" creationId="{E045DBD4-FF74-4F99-5AE8-3C79C48E4B09}"/>
          </ac:spMkLst>
        </pc:spChg>
        <pc:spChg chg="add mod">
          <ac:chgData name="Rajesh Solanki" userId="c203a863-323f-4f98-bc1c-0bacbaba7214" providerId="ADAL" clId="{0239C8EB-B349-434D-8B1C-46DB36A4DA50}" dt="2023-12-07T09:46:21.396" v="1179" actId="14100"/>
          <ac:spMkLst>
            <pc:docMk/>
            <pc:sldMk cId="2293959314" sldId="288"/>
            <ac:spMk id="5" creationId="{961BC9AD-BE91-87BC-217A-1821DC8A8332}"/>
          </ac:spMkLst>
        </pc:spChg>
        <pc:spChg chg="del mod">
          <ac:chgData name="Rajesh Solanki" userId="c203a863-323f-4f98-bc1c-0bacbaba7214" providerId="ADAL" clId="{0239C8EB-B349-434D-8B1C-46DB36A4DA50}" dt="2023-12-07T09:30:54.212" v="1007" actId="478"/>
          <ac:spMkLst>
            <pc:docMk/>
            <pc:sldMk cId="2293959314" sldId="288"/>
            <ac:spMk id="46" creationId="{9E0850BC-C2D3-4941-A1E4-A6A6261CA037}"/>
          </ac:spMkLst>
        </pc:spChg>
        <pc:picChg chg="mod">
          <ac:chgData name="Rajesh Solanki" userId="c203a863-323f-4f98-bc1c-0bacbaba7214" providerId="ADAL" clId="{0239C8EB-B349-434D-8B1C-46DB36A4DA50}" dt="2023-12-07T10:58:04.157" v="1224" actId="1076"/>
          <ac:picMkLst>
            <pc:docMk/>
            <pc:sldMk cId="2293959314" sldId="288"/>
            <ac:picMk id="2" creationId="{9237F93F-16C0-6AFE-A13B-669E064C6681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6" creationId="{77C70AE8-4AFD-1A4F-5020-E27AC9DB4607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7" creationId="{93CF3BA4-8381-A77F-730E-67EA9CF90A30}"/>
          </ac:picMkLst>
        </pc:picChg>
        <pc:picChg chg="del mod">
          <ac:chgData name="Rajesh Solanki" userId="c203a863-323f-4f98-bc1c-0bacbaba7214" providerId="ADAL" clId="{0239C8EB-B349-434D-8B1C-46DB36A4DA50}" dt="2023-12-07T09:30:54.212" v="1007" actId="478"/>
          <ac:picMkLst>
            <pc:docMk/>
            <pc:sldMk cId="2293959314" sldId="288"/>
            <ac:picMk id="8" creationId="{210E6E4C-458F-1C1E-A3C1-89694998085C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9" creationId="{826D6FAA-6E33-098D-2B8D-FF10C3D60535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0" creationId="{73B103B7-973A-24ED-39D1-1EF4414F0F9E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1" creationId="{81C7AD35-B3E7-AB97-BEA2-75D42499EE75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2" creationId="{42AC7167-4608-29A6-251B-378B9F3C1C61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3" creationId="{0EF86D84-2CB8-7E36-F372-5324AB0DA524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4" creationId="{69B35641-B834-F3B6-97FF-5337B19F9D20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5" creationId="{7E548BAA-BFCF-B438-6A47-F7F536D9957D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6" creationId="{7BB5FD63-E574-9752-5331-6F980801490C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7" creationId="{C767E6DF-4B1D-3483-7AF9-ED39A6A4E3B5}"/>
          </ac:picMkLst>
        </pc:picChg>
        <pc:picChg chg="add del mod">
          <ac:chgData name="Rajesh Solanki" userId="c203a863-323f-4f98-bc1c-0bacbaba7214" providerId="ADAL" clId="{0239C8EB-B349-434D-8B1C-46DB36A4DA50}" dt="2023-12-07T10:57:57.576" v="1223" actId="21"/>
          <ac:picMkLst>
            <pc:docMk/>
            <pc:sldMk cId="2293959314" sldId="288"/>
            <ac:picMk id="18" creationId="{434D2041-6CA5-9A57-661E-6123B2AF1699}"/>
          </ac:picMkLst>
        </pc:picChg>
        <pc:picChg chg="del mod">
          <ac:chgData name="Rajesh Solanki" userId="c203a863-323f-4f98-bc1c-0bacbaba7214" providerId="ADAL" clId="{0239C8EB-B349-434D-8B1C-46DB36A4DA50}" dt="2023-12-07T09:30:54.212" v="1007" actId="478"/>
          <ac:picMkLst>
            <pc:docMk/>
            <pc:sldMk cId="2293959314" sldId="288"/>
            <ac:picMk id="45" creationId="{9606917C-3686-8DEB-E8F0-82716FBD2186}"/>
          </ac:picMkLst>
        </pc:picChg>
      </pc:sldChg>
      <pc:sldChg chg="addSp delSp modSp add mod">
        <pc:chgData name="Rajesh Solanki" userId="c203a863-323f-4f98-bc1c-0bacbaba7214" providerId="ADAL" clId="{0239C8EB-B349-434D-8B1C-46DB36A4DA50}" dt="2023-12-13T08:07:10.431" v="1292" actId="20577"/>
        <pc:sldMkLst>
          <pc:docMk/>
          <pc:sldMk cId="3692566526" sldId="289"/>
        </pc:sldMkLst>
        <pc:spChg chg="del">
          <ac:chgData name="Rajesh Solanki" userId="c203a863-323f-4f98-bc1c-0bacbaba7214" providerId="ADAL" clId="{0239C8EB-B349-434D-8B1C-46DB36A4DA50}" dt="2023-12-07T09:30:47.712" v="1004" actId="478"/>
          <ac:spMkLst>
            <pc:docMk/>
            <pc:sldMk cId="3692566526" sldId="289"/>
            <ac:spMk id="2" creationId="{46570270-6CED-1A22-D9B2-601B00DA323F}"/>
          </ac:spMkLst>
        </pc:spChg>
        <pc:spChg chg="mod">
          <ac:chgData name="Rajesh Solanki" userId="c203a863-323f-4f98-bc1c-0bacbaba7214" providerId="ADAL" clId="{0239C8EB-B349-434D-8B1C-46DB36A4DA50}" dt="2023-12-13T08:07:10.431" v="1292" actId="20577"/>
          <ac:spMkLst>
            <pc:docMk/>
            <pc:sldMk cId="3692566526" sldId="289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30:49.003" v="1005" actId="478"/>
          <ac:spMkLst>
            <pc:docMk/>
            <pc:sldMk cId="3692566526" sldId="289"/>
            <ac:spMk id="46" creationId="{9E0850BC-C2D3-4941-A1E4-A6A6261CA037}"/>
          </ac:spMkLst>
        </pc:spChg>
        <pc:graphicFrameChg chg="add mod modGraphic">
          <ac:chgData name="Rajesh Solanki" userId="c203a863-323f-4f98-bc1c-0bacbaba7214" providerId="ADAL" clId="{0239C8EB-B349-434D-8B1C-46DB36A4DA50}" dt="2023-12-07T09:35:49.732" v="1104"/>
          <ac:graphicFrameMkLst>
            <pc:docMk/>
            <pc:sldMk cId="3692566526" sldId="289"/>
            <ac:graphicFrameMk id="5" creationId="{E0C21110-D941-289A-B080-ED7EFCD1AE7E}"/>
          </ac:graphicFrameMkLst>
        </pc:graphicFrameChg>
        <pc:picChg chg="del">
          <ac:chgData name="Rajesh Solanki" userId="c203a863-323f-4f98-bc1c-0bacbaba7214" providerId="ADAL" clId="{0239C8EB-B349-434D-8B1C-46DB36A4DA50}" dt="2023-12-07T09:30:42.678" v="1003" actId="478"/>
          <ac:picMkLst>
            <pc:docMk/>
            <pc:sldMk cId="3692566526" sldId="289"/>
            <ac:picMk id="8" creationId="{210E6E4C-458F-1C1E-A3C1-89694998085C}"/>
          </ac:picMkLst>
        </pc:picChg>
        <pc:picChg chg="del">
          <ac:chgData name="Rajesh Solanki" userId="c203a863-323f-4f98-bc1c-0bacbaba7214" providerId="ADAL" clId="{0239C8EB-B349-434D-8B1C-46DB36A4DA50}" dt="2023-12-07T09:30:42.678" v="1003" actId="478"/>
          <ac:picMkLst>
            <pc:docMk/>
            <pc:sldMk cId="3692566526" sldId="289"/>
            <ac:picMk id="45" creationId="{9606917C-3686-8DEB-E8F0-82716FBD2186}"/>
          </ac:picMkLst>
        </pc:picChg>
      </pc:sldChg>
      <pc:sldChg chg="addSp delSp modSp add mod">
        <pc:chgData name="Rajesh Solanki" userId="c203a863-323f-4f98-bc1c-0bacbaba7214" providerId="ADAL" clId="{0239C8EB-B349-434D-8B1C-46DB36A4DA50}" dt="2023-12-13T08:07:04.975" v="1289" actId="5793"/>
        <pc:sldMkLst>
          <pc:docMk/>
          <pc:sldMk cId="3897050181" sldId="290"/>
        </pc:sldMkLst>
        <pc:spChg chg="del">
          <ac:chgData name="Rajesh Solanki" userId="c203a863-323f-4f98-bc1c-0bacbaba7214" providerId="ADAL" clId="{0239C8EB-B349-434D-8B1C-46DB36A4DA50}" dt="2023-12-07T09:30:39.286" v="1002" actId="478"/>
          <ac:spMkLst>
            <pc:docMk/>
            <pc:sldMk cId="3897050181" sldId="290"/>
            <ac:spMk id="2" creationId="{46570270-6CED-1A22-D9B2-601B00DA323F}"/>
          </ac:spMkLst>
        </pc:spChg>
        <pc:spChg chg="mod">
          <ac:chgData name="Rajesh Solanki" userId="c203a863-323f-4f98-bc1c-0bacbaba7214" providerId="ADAL" clId="{0239C8EB-B349-434D-8B1C-46DB36A4DA50}" dt="2023-12-13T08:07:04.975" v="1289" actId="5793"/>
          <ac:spMkLst>
            <pc:docMk/>
            <pc:sldMk cId="3897050181" sldId="290"/>
            <ac:spMk id="3" creationId="{E045DBD4-FF74-4F99-5AE8-3C79C48E4B09}"/>
          </ac:spMkLst>
        </pc:spChg>
        <pc:spChg chg="del">
          <ac:chgData name="Rajesh Solanki" userId="c203a863-323f-4f98-bc1c-0bacbaba7214" providerId="ADAL" clId="{0239C8EB-B349-434D-8B1C-46DB36A4DA50}" dt="2023-12-07T09:30:31.469" v="998" actId="478"/>
          <ac:spMkLst>
            <pc:docMk/>
            <pc:sldMk cId="3897050181" sldId="290"/>
            <ac:spMk id="46" creationId="{9E0850BC-C2D3-4941-A1E4-A6A6261CA037}"/>
          </ac:spMkLst>
        </pc:spChg>
        <pc:graphicFrameChg chg="add del mod modGraphic">
          <ac:chgData name="Rajesh Solanki" userId="c203a863-323f-4f98-bc1c-0bacbaba7214" providerId="ADAL" clId="{0239C8EB-B349-434D-8B1C-46DB36A4DA50}" dt="2023-12-07T09:34:47.719" v="1093" actId="478"/>
          <ac:graphicFrameMkLst>
            <pc:docMk/>
            <pc:sldMk cId="3897050181" sldId="290"/>
            <ac:graphicFrameMk id="5" creationId="{1581922E-9964-A60F-DA73-0498EFFB0A8C}"/>
          </ac:graphicFrameMkLst>
        </pc:graphicFrameChg>
        <pc:graphicFrameChg chg="add mod modGraphic">
          <ac:chgData name="Rajesh Solanki" userId="c203a863-323f-4f98-bc1c-0bacbaba7214" providerId="ADAL" clId="{0239C8EB-B349-434D-8B1C-46DB36A4DA50}" dt="2023-12-07T09:35:31.747" v="1100"/>
          <ac:graphicFrameMkLst>
            <pc:docMk/>
            <pc:sldMk cId="3897050181" sldId="290"/>
            <ac:graphicFrameMk id="6" creationId="{F78BDAD3-ABD7-2E87-46C7-8D313690AAF1}"/>
          </ac:graphicFrameMkLst>
        </pc:graphicFrameChg>
        <pc:picChg chg="del">
          <ac:chgData name="Rajesh Solanki" userId="c203a863-323f-4f98-bc1c-0bacbaba7214" providerId="ADAL" clId="{0239C8EB-B349-434D-8B1C-46DB36A4DA50}" dt="2023-12-07T09:30:36.741" v="1001" actId="478"/>
          <ac:picMkLst>
            <pc:docMk/>
            <pc:sldMk cId="3897050181" sldId="290"/>
            <ac:picMk id="8" creationId="{210E6E4C-458F-1C1E-A3C1-89694998085C}"/>
          </ac:picMkLst>
        </pc:picChg>
        <pc:picChg chg="del">
          <ac:chgData name="Rajesh Solanki" userId="c203a863-323f-4f98-bc1c-0bacbaba7214" providerId="ADAL" clId="{0239C8EB-B349-434D-8B1C-46DB36A4DA50}" dt="2023-12-07T09:30:31.469" v="998" actId="478"/>
          <ac:picMkLst>
            <pc:docMk/>
            <pc:sldMk cId="3897050181" sldId="290"/>
            <ac:picMk id="45" creationId="{9606917C-3686-8DEB-E8F0-82716FBD2186}"/>
          </ac:picMkLst>
        </pc:picChg>
      </pc:sldChg>
      <pc:sldChg chg="addSp delSp modSp add mod">
        <pc:chgData name="Rajesh Solanki" userId="c203a863-323f-4f98-bc1c-0bacbaba7214" providerId="ADAL" clId="{0239C8EB-B349-434D-8B1C-46DB36A4DA50}" dt="2023-12-07T10:57:25.183" v="1220" actId="1076"/>
        <pc:sldMkLst>
          <pc:docMk/>
          <pc:sldMk cId="2425047883" sldId="291"/>
        </pc:sldMkLst>
        <pc:spChg chg="add mod">
          <ac:chgData name="Rajesh Solanki" userId="c203a863-323f-4f98-bc1c-0bacbaba7214" providerId="ADAL" clId="{0239C8EB-B349-434D-8B1C-46DB36A4DA50}" dt="2023-12-07T09:46:27.681" v="1180" actId="14100"/>
          <ac:spMkLst>
            <pc:docMk/>
            <pc:sldMk cId="2425047883" sldId="291"/>
            <ac:spMk id="2" creationId="{A02668CC-C39D-F3FA-7B92-30E7BBD3DB37}"/>
          </ac:spMkLst>
        </pc:spChg>
        <pc:spChg chg="del">
          <ac:chgData name="Rajesh Solanki" userId="c203a863-323f-4f98-bc1c-0bacbaba7214" providerId="ADAL" clId="{0239C8EB-B349-434D-8B1C-46DB36A4DA50}" dt="2023-12-07T09:37:11.013" v="1119" actId="478"/>
          <ac:spMkLst>
            <pc:docMk/>
            <pc:sldMk cId="2425047883" sldId="291"/>
            <ac:spMk id="5" creationId="{961BC9AD-BE91-87BC-217A-1821DC8A8332}"/>
          </ac:spMkLst>
        </pc:spChg>
        <pc:picChg chg="mod">
          <ac:chgData name="Rajesh Solanki" userId="c203a863-323f-4f98-bc1c-0bacbaba7214" providerId="ADAL" clId="{0239C8EB-B349-434D-8B1C-46DB36A4DA50}" dt="2023-12-07T10:57:25.183" v="1220" actId="1076"/>
          <ac:picMkLst>
            <pc:docMk/>
            <pc:sldMk cId="2425047883" sldId="291"/>
            <ac:picMk id="5" creationId="{56A509B8-C8D4-740E-2F7C-3216BDF8E307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6" creationId="{77C70AE8-4AFD-1A4F-5020-E27AC9DB4607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7" creationId="{93CF3BA4-8381-A77F-730E-67EA9CF90A30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8" creationId="{0A43C653-E890-CA47-4A82-D9EEE9372F71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9" creationId="{826D6FAA-6E33-098D-2B8D-FF10C3D60535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0" creationId="{73B103B7-973A-24ED-39D1-1EF4414F0F9E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1" creationId="{81C7AD35-B3E7-AB97-BEA2-75D42499EE75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2" creationId="{42AC7167-4608-29A6-251B-378B9F3C1C61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3" creationId="{0EF86D84-2CB8-7E36-F372-5324AB0DA524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4" creationId="{69B35641-B834-F3B6-97FF-5337B19F9D20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5" creationId="{7E548BAA-BFCF-B438-6A47-F7F536D9957D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6" creationId="{7BB5FD63-E574-9752-5331-6F980801490C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7" creationId="{C767E6DF-4B1D-3483-7AF9-ED39A6A4E3B5}"/>
          </ac:picMkLst>
        </pc:picChg>
        <pc:picChg chg="del">
          <ac:chgData name="Rajesh Solanki" userId="c203a863-323f-4f98-bc1c-0bacbaba7214" providerId="ADAL" clId="{0239C8EB-B349-434D-8B1C-46DB36A4DA50}" dt="2023-12-07T09:37:11.013" v="1119" actId="478"/>
          <ac:picMkLst>
            <pc:docMk/>
            <pc:sldMk cId="2425047883" sldId="291"/>
            <ac:picMk id="18" creationId="{434D2041-6CA5-9A57-661E-6123B2AF1699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19" creationId="{F7ABFDC4-FC8C-92EB-E227-A3C58BC59082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20" creationId="{D6864E5E-FD41-C418-FDC5-D0FE0F07D43A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21" creationId="{A0677641-8CA8-ACBF-9BEA-A6579A6EDDE9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22" creationId="{C6D1969F-2AE0-CB2D-DCD5-7A2013EC867A}"/>
          </ac:picMkLst>
        </pc:picChg>
        <pc:picChg chg="add del mod">
          <ac:chgData name="Rajesh Solanki" userId="c203a863-323f-4f98-bc1c-0bacbaba7214" providerId="ADAL" clId="{0239C8EB-B349-434D-8B1C-46DB36A4DA50}" dt="2023-12-07T10:57:10.331" v="1218" actId="21"/>
          <ac:picMkLst>
            <pc:docMk/>
            <pc:sldMk cId="2425047883" sldId="291"/>
            <ac:picMk id="23" creationId="{862C6ACB-E401-DF99-AF3D-355EB9612683}"/>
          </ac:picMkLst>
        </pc:picChg>
      </pc:sldChg>
      <pc:sldChg chg="addSp delSp modSp add mod">
        <pc:chgData name="Rajesh Solanki" userId="c203a863-323f-4f98-bc1c-0bacbaba7214" providerId="ADAL" clId="{0239C8EB-B349-434D-8B1C-46DB36A4DA50}" dt="2023-12-07T10:57:41.484" v="1222" actId="1076"/>
        <pc:sldMkLst>
          <pc:docMk/>
          <pc:sldMk cId="1601242621" sldId="292"/>
        </pc:sldMkLst>
        <pc:spChg chg="add mod">
          <ac:chgData name="Rajesh Solanki" userId="c203a863-323f-4f98-bc1c-0bacbaba7214" providerId="ADAL" clId="{0239C8EB-B349-434D-8B1C-46DB36A4DA50}" dt="2023-12-07T09:46:35.911" v="1181" actId="14100"/>
          <ac:spMkLst>
            <pc:docMk/>
            <pc:sldMk cId="1601242621" sldId="292"/>
            <ac:spMk id="2" creationId="{A8E3A11E-6D26-5BB1-5DD6-68C55C370FDF}"/>
          </ac:spMkLst>
        </pc:spChg>
        <pc:spChg chg="del">
          <ac:chgData name="Rajesh Solanki" userId="c203a863-323f-4f98-bc1c-0bacbaba7214" providerId="ADAL" clId="{0239C8EB-B349-434D-8B1C-46DB36A4DA50}" dt="2023-12-07T09:44:07.493" v="1121" actId="478"/>
          <ac:spMkLst>
            <pc:docMk/>
            <pc:sldMk cId="1601242621" sldId="292"/>
            <ac:spMk id="5" creationId="{961BC9AD-BE91-87BC-217A-1821DC8A8332}"/>
          </ac:spMkLst>
        </pc:spChg>
        <pc:picChg chg="mod">
          <ac:chgData name="Rajesh Solanki" userId="c203a863-323f-4f98-bc1c-0bacbaba7214" providerId="ADAL" clId="{0239C8EB-B349-434D-8B1C-46DB36A4DA50}" dt="2023-12-07T10:57:41.484" v="1222" actId="1076"/>
          <ac:picMkLst>
            <pc:docMk/>
            <pc:sldMk cId="1601242621" sldId="292"/>
            <ac:picMk id="5" creationId="{BA49D95C-F8D0-212C-02D4-007B5930008E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6" creationId="{77C70AE8-4AFD-1A4F-5020-E27AC9DB4607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7" creationId="{93CF3BA4-8381-A77F-730E-67EA9CF90A30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8" creationId="{BF15628C-83AA-2EEC-5C7F-E7AD89448C7F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9" creationId="{826D6FAA-6E33-098D-2B8D-FF10C3D60535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0" creationId="{73B103B7-973A-24ED-39D1-1EF4414F0F9E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1" creationId="{81C7AD35-B3E7-AB97-BEA2-75D42499EE75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2" creationId="{42AC7167-4608-29A6-251B-378B9F3C1C61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3" creationId="{0EF86D84-2CB8-7E36-F372-5324AB0DA524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4" creationId="{69B35641-B834-F3B6-97FF-5337B19F9D20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5" creationId="{7E548BAA-BFCF-B438-6A47-F7F536D9957D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6" creationId="{7BB5FD63-E574-9752-5331-6F980801490C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7" creationId="{C767E6DF-4B1D-3483-7AF9-ED39A6A4E3B5}"/>
          </ac:picMkLst>
        </pc:picChg>
        <pc:picChg chg="del">
          <ac:chgData name="Rajesh Solanki" userId="c203a863-323f-4f98-bc1c-0bacbaba7214" providerId="ADAL" clId="{0239C8EB-B349-434D-8B1C-46DB36A4DA50}" dt="2023-12-07T09:44:07.493" v="1121" actId="478"/>
          <ac:picMkLst>
            <pc:docMk/>
            <pc:sldMk cId="1601242621" sldId="292"/>
            <ac:picMk id="18" creationId="{434D2041-6CA5-9A57-661E-6123B2AF1699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19" creationId="{A63E2D48-A063-9457-247D-9F75D7ECC12F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0" creationId="{4BD4FF44-2523-F12D-66B7-8C65B62BAD34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1" creationId="{CAB3C7B0-5E9A-5F65-A23B-ED18DEA8BCD1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2" creationId="{E79DFF43-6251-24FA-A529-CC5720BE4C06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3" creationId="{441BE6E5-6DCE-4864-791B-4F629EC49077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4" creationId="{525E2831-8DAF-DF07-4A22-6DE32B687C41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5" creationId="{FB685916-66F8-5669-EC5A-BA8A180AC95D}"/>
          </ac:picMkLst>
        </pc:picChg>
        <pc:picChg chg="add del mod">
          <ac:chgData name="Rajesh Solanki" userId="c203a863-323f-4f98-bc1c-0bacbaba7214" providerId="ADAL" clId="{0239C8EB-B349-434D-8B1C-46DB36A4DA50}" dt="2023-12-07T10:57:31.835" v="1221" actId="21"/>
          <ac:picMkLst>
            <pc:docMk/>
            <pc:sldMk cId="1601242621" sldId="292"/>
            <ac:picMk id="26" creationId="{D1089614-F7FB-4E56-AC91-A96145A4D4B6}"/>
          </ac:picMkLst>
        </pc:picChg>
      </pc:sldChg>
      <pc:sldChg chg="delSp add del mod">
        <pc:chgData name="Rajesh Solanki" userId="c203a863-323f-4f98-bc1c-0bacbaba7214" providerId="ADAL" clId="{0239C8EB-B349-434D-8B1C-46DB36A4DA50}" dt="2023-12-07T11:00:14.543" v="1259" actId="47"/>
        <pc:sldMkLst>
          <pc:docMk/>
          <pc:sldMk cId="3071795881" sldId="2134805488"/>
        </pc:sldMkLst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3" creationId="{DAC6C472-8499-07ED-D075-0A23E4DB386E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4" creationId="{175A535A-FD6A-D016-D7C1-CF6DF0A67885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7" creationId="{D445B367-63C5-F489-0687-C1B68FF865D7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8" creationId="{757883CD-275D-E43E-8AE5-BCDFA9ABDF54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9" creationId="{20F64E59-87AC-DE86-8661-099A2224D85D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11" creationId="{48EFEBFC-451D-7135-BB9F-6C31AF0A1B8A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13" creationId="{3A703A60-5CA8-0C94-DE5D-2067F85761B0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15" creationId="{FED476E0-912B-24BE-D620-0C4F7E6A4EA0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17" creationId="{3C2AD7CA-A4EA-CB49-9474-D53F5E987808}"/>
          </ac:picMkLst>
        </pc:picChg>
        <pc:picChg chg="del">
          <ac:chgData name="Rajesh Solanki" userId="c203a863-323f-4f98-bc1c-0bacbaba7214" providerId="ADAL" clId="{0239C8EB-B349-434D-8B1C-46DB36A4DA50}" dt="2023-12-07T10:59:32.588" v="1255" actId="21"/>
          <ac:picMkLst>
            <pc:docMk/>
            <pc:sldMk cId="3071795881" sldId="2134805488"/>
            <ac:picMk id="19" creationId="{5D45A913-5EB5-DC59-6DFD-34FE87A703CD}"/>
          </ac:picMkLst>
        </pc:picChg>
        <pc:picChg chg="del">
          <ac:chgData name="Rajesh Solanki" userId="c203a863-323f-4f98-bc1c-0bacbaba7214" providerId="ADAL" clId="{0239C8EB-B349-434D-8B1C-46DB36A4DA50}" dt="2023-12-07T10:59:20.607" v="1254" actId="478"/>
          <ac:picMkLst>
            <pc:docMk/>
            <pc:sldMk cId="3071795881" sldId="2134805488"/>
            <ac:picMk id="1026" creationId="{CB505748-FF39-8621-D85E-08BF70453D1C}"/>
          </ac:picMkLst>
        </pc:picChg>
      </pc:sldChg>
      <pc:sldChg chg="delSp modSp add mod">
        <pc:chgData name="Rajesh Solanki" userId="c203a863-323f-4f98-bc1c-0bacbaba7214" providerId="ADAL" clId="{0239C8EB-B349-434D-8B1C-46DB36A4DA50}" dt="2023-12-07T11:00:04.462" v="1258" actId="1076"/>
        <pc:sldMkLst>
          <pc:docMk/>
          <pc:sldMk cId="3681261318" sldId="2134805489"/>
        </pc:sldMkLst>
        <pc:spChg chg="mod">
          <ac:chgData name="Rajesh Solanki" userId="c203a863-323f-4f98-bc1c-0bacbaba7214" providerId="ADAL" clId="{0239C8EB-B349-434D-8B1C-46DB36A4DA50}" dt="2023-12-07T10:59:07.683" v="1252" actId="20577"/>
          <ac:spMkLst>
            <pc:docMk/>
            <pc:sldMk cId="3681261318" sldId="2134805489"/>
            <ac:spMk id="3" creationId="{E045DBD4-FF74-4F99-5AE8-3C79C48E4B09}"/>
          </ac:spMkLst>
        </pc:spChg>
        <pc:graphicFrameChg chg="del">
          <ac:chgData name="Rajesh Solanki" userId="c203a863-323f-4f98-bc1c-0bacbaba7214" providerId="ADAL" clId="{0239C8EB-B349-434D-8B1C-46DB36A4DA50}" dt="2023-12-07T10:59:11.552" v="1253" actId="478"/>
          <ac:graphicFrameMkLst>
            <pc:docMk/>
            <pc:sldMk cId="3681261318" sldId="2134805489"/>
            <ac:graphicFrameMk id="5" creationId="{E0C21110-D941-289A-B080-ED7EFCD1AE7E}"/>
          </ac:graphicFrameMkLst>
        </pc:graphicFrameChg>
        <pc:picChg chg="mod">
          <ac:chgData name="Rajesh Solanki" userId="c203a863-323f-4f98-bc1c-0bacbaba7214" providerId="ADAL" clId="{0239C8EB-B349-434D-8B1C-46DB36A4DA50}" dt="2023-12-07T11:00:04.462" v="1258" actId="1076"/>
          <ac:picMkLst>
            <pc:docMk/>
            <pc:sldMk cId="3681261318" sldId="2134805489"/>
            <ac:picMk id="2" creationId="{5AF0CFDB-93F4-69C4-DF36-7FC1D3CA55A6}"/>
          </ac:picMkLst>
        </pc:picChg>
      </pc:sldChg>
      <pc:sldMasterChg chg="delSldLayout modSldLayout">
        <pc:chgData name="Rajesh Solanki" userId="c203a863-323f-4f98-bc1c-0bacbaba7214" providerId="ADAL" clId="{0239C8EB-B349-434D-8B1C-46DB36A4DA50}" dt="2023-12-07T11:00:14.543" v="1259" actId="47"/>
        <pc:sldMasterMkLst>
          <pc:docMk/>
          <pc:sldMasterMk cId="2347082301" sldId="2147483648"/>
        </pc:sldMasterMkLst>
        <pc:sldLayoutChg chg="addSp delSp modSp mod">
          <pc:chgData name="Rajesh Solanki" userId="c203a863-323f-4f98-bc1c-0bacbaba7214" providerId="ADAL" clId="{0239C8EB-B349-434D-8B1C-46DB36A4DA50}" dt="2023-12-07T09:49:23.600" v="1187" actId="207"/>
          <pc:sldLayoutMkLst>
            <pc:docMk/>
            <pc:sldMasterMk cId="2347082301" sldId="2147483648"/>
            <pc:sldLayoutMk cId="1564760694" sldId="2147483654"/>
          </pc:sldLayoutMkLst>
          <pc:spChg chg="add del mod">
            <ac:chgData name="Rajesh Solanki" userId="c203a863-323f-4f98-bc1c-0bacbaba7214" providerId="ADAL" clId="{0239C8EB-B349-434D-8B1C-46DB36A4DA50}" dt="2023-12-07T09:06:58.496" v="511" actId="478"/>
            <ac:spMkLst>
              <pc:docMk/>
              <pc:sldMasterMk cId="2347082301" sldId="2147483648"/>
              <pc:sldLayoutMk cId="1564760694" sldId="2147483654"/>
              <ac:spMk id="2" creationId="{CF60020F-9807-9AA2-27FB-6703458CEEA5}"/>
            </ac:spMkLst>
          </pc:spChg>
          <pc:spChg chg="mod">
            <ac:chgData name="Rajesh Solanki" userId="c203a863-323f-4f98-bc1c-0bacbaba7214" providerId="ADAL" clId="{0239C8EB-B349-434D-8B1C-46DB36A4DA50}" dt="2023-12-07T09:49:23.600" v="1187" actId="207"/>
            <ac:spMkLst>
              <pc:docMk/>
              <pc:sldMasterMk cId="2347082301" sldId="2147483648"/>
              <pc:sldLayoutMk cId="1564760694" sldId="2147483654"/>
              <ac:spMk id="7" creationId="{8DCE74CE-BEFF-42B3-BF3E-C41B1B1F1EE4}"/>
            </ac:spMkLst>
          </pc:spChg>
          <pc:spChg chg="mod">
            <ac:chgData name="Rajesh Solanki" userId="c203a863-323f-4f98-bc1c-0bacbaba7214" providerId="ADAL" clId="{0239C8EB-B349-434D-8B1C-46DB36A4DA50}" dt="2023-12-07T09:06:55.152" v="510" actId="207"/>
            <ac:spMkLst>
              <pc:docMk/>
              <pc:sldMasterMk cId="2347082301" sldId="2147483648"/>
              <pc:sldLayoutMk cId="1564760694" sldId="2147483654"/>
              <ac:spMk id="9" creationId="{1B26B4BC-3D52-4C1C-85FB-226F0B5201F1}"/>
            </ac:spMkLst>
          </pc:spChg>
          <pc:spChg chg="mod">
            <ac:chgData name="Rajesh Solanki" userId="c203a863-323f-4f98-bc1c-0bacbaba7214" providerId="ADAL" clId="{0239C8EB-B349-434D-8B1C-46DB36A4DA50}" dt="2023-12-07T09:06:47.447" v="509" actId="207"/>
            <ac:spMkLst>
              <pc:docMk/>
              <pc:sldMasterMk cId="2347082301" sldId="2147483648"/>
              <pc:sldLayoutMk cId="1564760694" sldId="2147483654"/>
              <ac:spMk id="10" creationId="{CEC6B25A-6AA2-46A7-84BE-5C907CA51B02}"/>
            </ac:spMkLst>
          </pc:spChg>
          <pc:spChg chg="mod">
            <ac:chgData name="Rajesh Solanki" userId="c203a863-323f-4f98-bc1c-0bacbaba7214" providerId="ADAL" clId="{0239C8EB-B349-434D-8B1C-46DB36A4DA50}" dt="2023-12-07T09:06:34.070" v="507" actId="207"/>
            <ac:spMkLst>
              <pc:docMk/>
              <pc:sldMasterMk cId="2347082301" sldId="2147483648"/>
              <pc:sldLayoutMk cId="1564760694" sldId="2147483654"/>
              <ac:spMk id="19" creationId="{C934022E-4FFC-649A-0EF8-757BB2F692FB}"/>
            </ac:spMkLst>
          </pc:spChg>
        </pc:sldLayoutChg>
        <pc:sldLayoutChg chg="del">
          <pc:chgData name="Rajesh Solanki" userId="c203a863-323f-4f98-bc1c-0bacbaba7214" providerId="ADAL" clId="{0239C8EB-B349-434D-8B1C-46DB36A4DA50}" dt="2023-12-07T11:00:14.543" v="1259" actId="47"/>
          <pc:sldLayoutMkLst>
            <pc:docMk/>
            <pc:sldMasterMk cId="2347082301" sldId="2147483648"/>
            <pc:sldLayoutMk cId="3403386557" sldId="214748367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43D74-B9C1-450A-B0F3-6C6DCB0CF2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27C33-9BB1-41D5-A236-12767E7E72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B3EA8-A58D-4C92-A3AB-D271CCC294C7}" type="datetimeFigureOut">
              <a:rPr lang="en-US" smtClean="0"/>
              <a:t>12/13/2023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A7EADB-04A4-4093-B238-438E2C7317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DD8696-706D-440E-AE04-4C644F0613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A5DE8-F2C4-4DB3-88D1-656DCD59E7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824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US" noProof="0" smtClean="0"/>
              <a:t>12/13/2023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795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6304E-FDE3-4B4F-A3B7-EBE87F3FA5E2}" type="slidenum">
              <a:rPr lang="en-US" noProof="0" smtClean="0"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390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73B4EC9F-D51E-5606-7C8D-3D6B59D196DC}"/>
              </a:ext>
            </a:extLst>
          </p:cNvPr>
          <p:cNvGrpSpPr/>
          <p:nvPr userDrawn="1"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3C0E4B0-9D36-C7A7-8CE9-648043034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7570031-A083-EAA5-2B34-A2DB139C8A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0A249E5-5DA5-A380-6194-813E515F02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F9D1A319-3851-72A6-71F9-7A37B4FEA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50B86F4B-2512-C5D9-7C9B-548A0BC368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8FAECD3-BDCB-C3C7-4CA8-17FC4E20BD35}"/>
                </a:ext>
              </a:extLst>
            </p:cNvPr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207184C3-3A29-4FBB-D705-4E5B7984EBBD}"/>
                </a:ext>
              </a:extLst>
            </p:cNvPr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D829738E-7E71-0F5E-488F-D6ECDA92E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506A0B2-F63C-8E19-C177-C3DAE9CAA782}"/>
                </a:ext>
              </a:extLst>
            </p:cNvPr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4D9111B-7631-E46E-D8EA-EA2FFDB98794}"/>
                </a:ext>
              </a:extLst>
            </p:cNvPr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D277F52-C40E-BC4A-AD15-483262F7C3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0CC84A04-C916-D290-8756-9476E18B76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72193503-CFBB-6B15-42C0-6E707DB636B9}"/>
                </a:ext>
              </a:extLst>
            </p:cNvPr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5BB72F52-93D3-3875-17E8-08DDA861D7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603C2D5E-38E5-450B-4A49-BD47929D765C}"/>
                </a:ext>
              </a:extLst>
            </p:cNvPr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930E285F-A40F-AFE5-BE3C-E5DC2D9210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B03E5293-C18A-83AE-7034-D632670922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8F5A4603-FE04-7CA3-A2E6-75FBB9CE5888}"/>
                </a:ext>
              </a:extLst>
            </p:cNvPr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E91D8AC7-67F4-C310-1103-95F8CB8A7C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FE981DD7-6540-43A7-99A1-44D5F9A39B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594F33C0-72DA-D479-0D16-18BE54DE5A7B}"/>
                </a:ext>
              </a:extLst>
            </p:cNvPr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id="{1D6D53D2-3E48-8235-79BD-755DF2FD33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id="{B7D75197-39DA-D5A4-14F7-526CD47BB6A9}"/>
                </a:ext>
              </a:extLst>
            </p:cNvPr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id="{F0368676-7539-7B2B-7177-6A034072D1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1F7064C6-30EA-DD9E-31CA-66ED489989C5}"/>
                </a:ext>
              </a:extLst>
            </p:cNvPr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7DEEB6F1-6971-F4B4-90CA-7FEDDE968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74AEAAFA-D478-299F-2085-AA2322B89221}"/>
                </a:ext>
              </a:extLst>
            </p:cNvPr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1DDD4480-B1D6-55A8-CEC7-73A18932AB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Rectangle 33">
              <a:extLst>
                <a:ext uri="{FF2B5EF4-FFF2-40B4-BE49-F238E27FC236}">
                  <a16:creationId xmlns:a16="http://schemas.microsoft.com/office/drawing/2014/main" id="{1E672DC9-DB09-6F3E-11D7-0EF86BE95F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0DC7606E-1365-2AB1-7416-E0D815020C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648E43BD-B044-DEBE-88A9-67F8B164612C}"/>
                </a:ext>
              </a:extLst>
            </p:cNvPr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6">
              <a:extLst>
                <a:ext uri="{FF2B5EF4-FFF2-40B4-BE49-F238E27FC236}">
                  <a16:creationId xmlns:a16="http://schemas.microsoft.com/office/drawing/2014/main" id="{FADE8B2A-0ED0-145C-1742-465512B87744}"/>
                </a:ext>
              </a:extLst>
            </p:cNvPr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7">
              <a:extLst>
                <a:ext uri="{FF2B5EF4-FFF2-40B4-BE49-F238E27FC236}">
                  <a16:creationId xmlns:a16="http://schemas.microsoft.com/office/drawing/2014/main" id="{50513B07-8427-EA76-7E10-875129420B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8">
              <a:extLst>
                <a:ext uri="{FF2B5EF4-FFF2-40B4-BE49-F238E27FC236}">
                  <a16:creationId xmlns:a16="http://schemas.microsoft.com/office/drawing/2014/main" id="{B418F88D-DC7F-4763-08CD-2730413013D9}"/>
                </a:ext>
              </a:extLst>
            </p:cNvPr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CDA7286D-7602-C4B4-DC48-CA8E47E500CA}"/>
                </a:ext>
              </a:extLst>
            </p:cNvPr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40">
              <a:extLst>
                <a:ext uri="{FF2B5EF4-FFF2-40B4-BE49-F238E27FC236}">
                  <a16:creationId xmlns:a16="http://schemas.microsoft.com/office/drawing/2014/main" id="{EE13331E-C63F-09F2-6D79-A6F44FC5D3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1">
              <a:extLst>
                <a:ext uri="{FF2B5EF4-FFF2-40B4-BE49-F238E27FC236}">
                  <a16:creationId xmlns:a16="http://schemas.microsoft.com/office/drawing/2014/main" id="{729BBCCC-1DE3-9E83-713C-26B9962A9FF5}"/>
                </a:ext>
              </a:extLst>
            </p:cNvPr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2">
              <a:extLst>
                <a:ext uri="{FF2B5EF4-FFF2-40B4-BE49-F238E27FC236}">
                  <a16:creationId xmlns:a16="http://schemas.microsoft.com/office/drawing/2014/main" id="{AE76A938-727C-BF6E-FA0F-8F434779D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3">
              <a:extLst>
                <a:ext uri="{FF2B5EF4-FFF2-40B4-BE49-F238E27FC236}">
                  <a16:creationId xmlns:a16="http://schemas.microsoft.com/office/drawing/2014/main" id="{2B31A34B-BE75-4A87-B49D-8A2462EBC490}"/>
                </a:ext>
              </a:extLst>
            </p:cNvPr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4">
              <a:extLst>
                <a:ext uri="{FF2B5EF4-FFF2-40B4-BE49-F238E27FC236}">
                  <a16:creationId xmlns:a16="http://schemas.microsoft.com/office/drawing/2014/main" id="{CBE7764E-97A0-1B2C-2C6E-0AA605060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Rectangle 45">
              <a:extLst>
                <a:ext uri="{FF2B5EF4-FFF2-40B4-BE49-F238E27FC236}">
                  <a16:creationId xmlns:a16="http://schemas.microsoft.com/office/drawing/2014/main" id="{F2BE2B5B-8EA4-A046-CBE0-9BCE8DA41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2" name="Freeform 46">
              <a:extLst>
                <a:ext uri="{FF2B5EF4-FFF2-40B4-BE49-F238E27FC236}">
                  <a16:creationId xmlns:a16="http://schemas.microsoft.com/office/drawing/2014/main" id="{D84EDC7D-2593-94DD-71D2-9D1F227287A7}"/>
                </a:ext>
              </a:extLst>
            </p:cNvPr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ABE03CB2-CF71-EA3D-4AD5-EED5CC6068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8">
              <a:extLst>
                <a:ext uri="{FF2B5EF4-FFF2-40B4-BE49-F238E27FC236}">
                  <a16:creationId xmlns:a16="http://schemas.microsoft.com/office/drawing/2014/main" id="{743CB9F5-6D80-6C18-F5AE-07DC34AF117C}"/>
                </a:ext>
              </a:extLst>
            </p:cNvPr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07D272BA-24E0-1156-75C5-FD7AAC6C2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50">
              <a:extLst>
                <a:ext uri="{FF2B5EF4-FFF2-40B4-BE49-F238E27FC236}">
                  <a16:creationId xmlns:a16="http://schemas.microsoft.com/office/drawing/2014/main" id="{A3688356-225B-C158-EAE2-41106F5028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1">
              <a:extLst>
                <a:ext uri="{FF2B5EF4-FFF2-40B4-BE49-F238E27FC236}">
                  <a16:creationId xmlns:a16="http://schemas.microsoft.com/office/drawing/2014/main" id="{756A7ABA-873E-4D0A-DB79-73D8AE6CFE16}"/>
                </a:ext>
              </a:extLst>
            </p:cNvPr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2">
              <a:extLst>
                <a:ext uri="{FF2B5EF4-FFF2-40B4-BE49-F238E27FC236}">
                  <a16:creationId xmlns:a16="http://schemas.microsoft.com/office/drawing/2014/main" id="{CFAE45D4-EABC-CF97-0205-0438F7176DC4}"/>
                </a:ext>
              </a:extLst>
            </p:cNvPr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3">
              <a:extLst>
                <a:ext uri="{FF2B5EF4-FFF2-40B4-BE49-F238E27FC236}">
                  <a16:creationId xmlns:a16="http://schemas.microsoft.com/office/drawing/2014/main" id="{054FB7C7-CBDD-6A2E-1CF5-EEA2E8CFCB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4">
              <a:extLst>
                <a:ext uri="{FF2B5EF4-FFF2-40B4-BE49-F238E27FC236}">
                  <a16:creationId xmlns:a16="http://schemas.microsoft.com/office/drawing/2014/main" id="{E7C94B1A-1145-9047-F4EE-D9A87FA34D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5">
              <a:extLst>
                <a:ext uri="{FF2B5EF4-FFF2-40B4-BE49-F238E27FC236}">
                  <a16:creationId xmlns:a16="http://schemas.microsoft.com/office/drawing/2014/main" id="{20AB6571-8AA6-AD55-64DF-9B318D8ED869}"/>
                </a:ext>
              </a:extLst>
            </p:cNvPr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EE6F5EDB-C665-4C23-B43C-2899482384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4A0D2206-4440-596B-08B0-54592C3361FE}"/>
                </a:ext>
              </a:extLst>
            </p:cNvPr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AAAA2891-CF8B-6242-6730-08A545E949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B5FE424-4D99-3FAD-0EEF-3C53C2B408B5}"/>
              </a:ext>
            </a:extLst>
          </p:cNvPr>
          <p:cNvGrpSpPr/>
          <p:nvPr userDrawn="1"/>
        </p:nvGrpSpPr>
        <p:grpSpPr>
          <a:xfrm>
            <a:off x="9362325" y="-897688"/>
            <a:ext cx="3240000" cy="3240000"/>
            <a:chOff x="9190875" y="-1099968"/>
            <a:chExt cx="3240000" cy="324000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65209A9-2476-0927-3EAE-91919CCA31FF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68EAF457-2DA6-EDF0-6980-77DE635A63D3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82C33CC-871E-0DD2-ACD7-BCB5839EE999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7B428E7-376E-9F21-626C-1F6BB91B57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429000"/>
            <a:ext cx="5011410" cy="65144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8BB85F-0F2F-3DEF-EA77-650EE6931586}"/>
              </a:ext>
            </a:extLst>
          </p:cNvPr>
          <p:cNvGrpSpPr/>
          <p:nvPr userDrawn="1"/>
        </p:nvGrpSpPr>
        <p:grpSpPr>
          <a:xfrm>
            <a:off x="9113875" y="-1099968"/>
            <a:ext cx="3240000" cy="3240000"/>
            <a:chOff x="9190875" y="-1099968"/>
            <a:chExt cx="3240000" cy="32400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CFCDDE7-3FBA-FBD3-28FA-09F1353D2719}"/>
                </a:ext>
              </a:extLst>
            </p:cNvPr>
            <p:cNvSpPr/>
            <p:nvPr userDrawn="1"/>
          </p:nvSpPr>
          <p:spPr>
            <a:xfrm>
              <a:off x="9190875" y="-1099968"/>
              <a:ext cx="3240000" cy="3240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6B791C5-C74A-1627-0ABF-C0CF4043C7D3}"/>
                </a:ext>
              </a:extLst>
            </p:cNvPr>
            <p:cNvSpPr/>
            <p:nvPr userDrawn="1"/>
          </p:nvSpPr>
          <p:spPr>
            <a:xfrm>
              <a:off x="9460875" y="-822949"/>
              <a:ext cx="2700000" cy="27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C58BF1D-CEF6-2AC1-F3ED-3CBF1ACFFE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AF96203-9B0C-E20D-F712-A3D6B0464B57}"/>
              </a:ext>
            </a:extLst>
          </p:cNvPr>
          <p:cNvGrpSpPr/>
          <p:nvPr userDrawn="1"/>
        </p:nvGrpSpPr>
        <p:grpSpPr>
          <a:xfrm>
            <a:off x="9113875" y="-1099968"/>
            <a:ext cx="3240000" cy="3240000"/>
            <a:chOff x="9190875" y="-1099968"/>
            <a:chExt cx="3240000" cy="324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D70BB77-AD48-CB37-45CE-0DBBCAACDAFB}"/>
                </a:ext>
              </a:extLst>
            </p:cNvPr>
            <p:cNvSpPr/>
            <p:nvPr userDrawn="1"/>
          </p:nvSpPr>
          <p:spPr>
            <a:xfrm>
              <a:off x="9190875" y="-1099968"/>
              <a:ext cx="3240000" cy="3240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41E305-ABB4-C253-E4E4-90E77DF8E07F}"/>
                </a:ext>
              </a:extLst>
            </p:cNvPr>
            <p:cNvSpPr/>
            <p:nvPr userDrawn="1"/>
          </p:nvSpPr>
          <p:spPr>
            <a:xfrm>
              <a:off x="9460875" y="-822949"/>
              <a:ext cx="2700000" cy="27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0D5AD3-7533-9D1D-ADCC-C83B5706BA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882F4E-E8C8-46FE-A9C8-7B79782767F6}"/>
              </a:ext>
            </a:extLst>
          </p:cNvPr>
          <p:cNvSpPr/>
          <p:nvPr userDrawn="1"/>
        </p:nvSpPr>
        <p:spPr>
          <a:xfrm rot="16200000">
            <a:off x="3468927" y="3500272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3CC771-72BA-AACD-0F95-4867977B19C4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6EBA04-9A5C-3AA2-2211-70695F7DCA90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9DE2AF96-9EB2-27C2-6986-4029BD030895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C353F208-6F72-6CAE-48BE-C8A25FB6152B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C512B69-33D7-04F5-4287-F7D9FC0F46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14A867-28C3-1849-A015-78FFB83C5E90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03A770B-CDDF-81A2-4A0A-0FCFE5D25D5C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3500CAF-A268-ADCF-8B72-F6F944124504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1BF480-8777-0C1D-84A4-BBE38B9C48A5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2669FA-035B-0498-7B98-A7949ED5A3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5D2AF29C-FADF-2CC0-9E69-BFD5DFE4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519216-7CF5-57D0-053B-064926C2E06A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01BB990-3D14-8E7C-CC1E-26BA587C6EAA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343ACE5-0580-9423-BCAE-ABBF63D8E3D5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D2FF8603-02BA-EAC5-5BF9-383F9975C27B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05C00E-7F61-5842-040E-14F8F07CBE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8042133-D99D-A97F-6EA2-6AB70DA92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72FE21-EB2B-FF03-649A-8AA9F09116AF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9B3FB78-FAAB-2D79-EE8C-F66A7BAD8E08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DC58B1B-2E29-1F71-8227-386C79858719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073D5A5-C39B-7EA8-56F8-F38405A3B8BC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48633C-7D99-0077-F11E-5D7A5F07F8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A6A886-6D00-DE4C-EB56-D9F930D31943}"/>
              </a:ext>
            </a:extLst>
          </p:cNvPr>
          <p:cNvGrpSpPr/>
          <p:nvPr userDrawn="1"/>
        </p:nvGrpSpPr>
        <p:grpSpPr>
          <a:xfrm>
            <a:off x="-280382" y="4704066"/>
            <a:ext cx="3240000" cy="3240000"/>
            <a:chOff x="9190875" y="-1099968"/>
            <a:chExt cx="3240000" cy="324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50001ED-5AF5-9F69-1A41-4952586654D2}"/>
                </a:ext>
              </a:extLst>
            </p:cNvPr>
            <p:cNvSpPr/>
            <p:nvPr userDrawn="1"/>
          </p:nvSpPr>
          <p:spPr>
            <a:xfrm>
              <a:off x="9190875" y="-1099968"/>
              <a:ext cx="3240000" cy="3240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DCEB6B6-D637-C824-7610-63745CA55A3D}"/>
                </a:ext>
              </a:extLst>
            </p:cNvPr>
            <p:cNvSpPr/>
            <p:nvPr userDrawn="1"/>
          </p:nvSpPr>
          <p:spPr>
            <a:xfrm>
              <a:off x="9460875" y="-822949"/>
              <a:ext cx="2700000" cy="27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8AB18E-CCCB-6090-CA09-5CF9D7265AE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870A360-86AF-6167-33B3-B75D89C3A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2CD4CC-0854-D53B-8B57-7F8DF4F419B7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E810AF3-1B91-C80A-AE33-2293BA90E105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111E281-E46C-051F-6D0D-34D53F51E939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0B4C66B-C4E6-8475-7350-3AA3B8130F03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F75CF4E-1F08-870E-D19E-7AA66003B4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BA11942-3975-4E12-D7F9-20B94FA807A6}"/>
              </a:ext>
            </a:extLst>
          </p:cNvPr>
          <p:cNvGrpSpPr/>
          <p:nvPr userDrawn="1"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6586B602-DBF0-0212-5532-1F7444D48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101082D-1E1C-397D-218E-8A9E36BC87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8CB72A8A-7E32-50CE-804F-929DA08353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A17A8D8F-4B07-E84C-CAE7-AD73B909E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D5A61BE-1133-3C99-426E-A7F1FD353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CAF177B-515B-95F7-5658-313D7E12CF50}"/>
                </a:ext>
              </a:extLst>
            </p:cNvPr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5B4A34C1-36F1-C4D9-667A-CB1FE6080359}"/>
                </a:ext>
              </a:extLst>
            </p:cNvPr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3A8ADFA9-0E7B-8F83-56F6-D9F4234880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1C9D1B3-6E54-A652-57A2-F2492C8A28B1}"/>
                </a:ext>
              </a:extLst>
            </p:cNvPr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BE528CFA-C306-3CA5-DDE8-33E5FC03647E}"/>
                </a:ext>
              </a:extLst>
            </p:cNvPr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37F1E359-F235-2C5E-167E-AE3A00296A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9C24B2CA-37A4-8720-D31D-CB1F4E436B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072D0651-BCB9-43D6-0895-ECB32791CE57}"/>
                </a:ext>
              </a:extLst>
            </p:cNvPr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5D97F7D4-7F8C-9B5D-0D10-BB1EDD157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6E8B68BC-11D2-4F6E-F413-0753A05896F7}"/>
                </a:ext>
              </a:extLst>
            </p:cNvPr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6F9ECF7E-3464-B9AF-99BC-13F70EE255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27E5F32-FE8A-F479-DE09-E64C7EF6F6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5F348B9A-47DB-BC70-7DDE-CB555022A0DF}"/>
                </a:ext>
              </a:extLst>
            </p:cNvPr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BB559446-6FCC-A3F4-5B9A-86FF0ECD35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9D56C232-4441-471F-FC3B-8E088A080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C95402EA-5D9F-5015-3A21-52F568DBDC0E}"/>
                </a:ext>
              </a:extLst>
            </p:cNvPr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>
              <a:extLst>
                <a:ext uri="{FF2B5EF4-FFF2-40B4-BE49-F238E27FC236}">
                  <a16:creationId xmlns:a16="http://schemas.microsoft.com/office/drawing/2014/main" id="{6E740686-36ED-EFC0-F0EA-2D44EC2D35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2CCA74C2-FB01-6AD0-1178-969A45AE0748}"/>
                </a:ext>
              </a:extLst>
            </p:cNvPr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4745BE06-5E59-6D4E-F9E6-ED9F4548FA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FF557E1D-BE38-EDFF-46B1-7409CC1D4BCC}"/>
                </a:ext>
              </a:extLst>
            </p:cNvPr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ECE3DC38-D7CF-5912-87F9-4EE9D4AC8B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A9685D2C-9D83-E062-8F42-B4C6FDD7F6EC}"/>
                </a:ext>
              </a:extLst>
            </p:cNvPr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A7283234-4600-184F-8F9A-6633D8FA3E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>
              <a:extLst>
                <a:ext uri="{FF2B5EF4-FFF2-40B4-BE49-F238E27FC236}">
                  <a16:creationId xmlns:a16="http://schemas.microsoft.com/office/drawing/2014/main" id="{9EA98DF3-39FA-A539-0E7B-8C262ED38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CA518FD3-6963-3CC2-4757-2F8A53C660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5A573E03-5E0E-9F0E-243D-3E86E891CD9E}"/>
                </a:ext>
              </a:extLst>
            </p:cNvPr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24BC5AA9-A861-3E71-8101-2684D51BB422}"/>
                </a:ext>
              </a:extLst>
            </p:cNvPr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9017E23E-D7FC-F1C7-14E1-A6AA4CB2B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6CAF0647-CCD4-A4F7-490B-08FE2957CB64}"/>
                </a:ext>
              </a:extLst>
            </p:cNvPr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>
              <a:extLst>
                <a:ext uri="{FF2B5EF4-FFF2-40B4-BE49-F238E27FC236}">
                  <a16:creationId xmlns:a16="http://schemas.microsoft.com/office/drawing/2014/main" id="{998C1011-7F2B-559A-78AD-F7D7264CFE76}"/>
                </a:ext>
              </a:extLst>
            </p:cNvPr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>
              <a:extLst>
                <a:ext uri="{FF2B5EF4-FFF2-40B4-BE49-F238E27FC236}">
                  <a16:creationId xmlns:a16="http://schemas.microsoft.com/office/drawing/2014/main" id="{68C5833F-7039-1C36-0E58-8C79EBA1D0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>
              <a:extLst>
                <a:ext uri="{FF2B5EF4-FFF2-40B4-BE49-F238E27FC236}">
                  <a16:creationId xmlns:a16="http://schemas.microsoft.com/office/drawing/2014/main" id="{3F7985B8-B35A-F7DA-09EE-B2C5DB99FD96}"/>
                </a:ext>
              </a:extLst>
            </p:cNvPr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>
              <a:extLst>
                <a:ext uri="{FF2B5EF4-FFF2-40B4-BE49-F238E27FC236}">
                  <a16:creationId xmlns:a16="http://schemas.microsoft.com/office/drawing/2014/main" id="{F04A4495-8572-A7D4-03C3-F7BFFE1D30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>
              <a:extLst>
                <a:ext uri="{FF2B5EF4-FFF2-40B4-BE49-F238E27FC236}">
                  <a16:creationId xmlns:a16="http://schemas.microsoft.com/office/drawing/2014/main" id="{B885FC97-D330-12E5-C58D-9DD674427BFE}"/>
                </a:ext>
              </a:extLst>
            </p:cNvPr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>
              <a:extLst>
                <a:ext uri="{FF2B5EF4-FFF2-40B4-BE49-F238E27FC236}">
                  <a16:creationId xmlns:a16="http://schemas.microsoft.com/office/drawing/2014/main" id="{006C9473-0BF6-C942-8FFA-A106FBCB6D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>
              <a:extLst>
                <a:ext uri="{FF2B5EF4-FFF2-40B4-BE49-F238E27FC236}">
                  <a16:creationId xmlns:a16="http://schemas.microsoft.com/office/drawing/2014/main" id="{735CF1F0-BFD3-D91D-E133-DD413F14A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>
              <a:extLst>
                <a:ext uri="{FF2B5EF4-FFF2-40B4-BE49-F238E27FC236}">
                  <a16:creationId xmlns:a16="http://schemas.microsoft.com/office/drawing/2014/main" id="{EDEDBE7B-051E-1DCE-456B-01790E62BEBB}"/>
                </a:ext>
              </a:extLst>
            </p:cNvPr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04BF8717-90DE-AF91-E9F4-BE8EC6D78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4EDE7F81-6891-6454-982C-802A856FF8D6}"/>
                </a:ext>
              </a:extLst>
            </p:cNvPr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4EBBB3A8-341E-3B74-AF7B-64C611B055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7F492ACD-1424-610A-788F-B43E27BF7B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FADA7C9D-9AD1-009C-E064-D5197A451B7C}"/>
                </a:ext>
              </a:extLst>
            </p:cNvPr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F43B2CDD-5A71-8E25-2F8C-F0FEE8ABDF0B}"/>
                </a:ext>
              </a:extLst>
            </p:cNvPr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EE2204A9-A3EC-1FC6-6720-F7770ADB10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009858B3-939A-87E5-81D8-9B48C4D35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7A77A537-A5D5-0895-B56A-EE79DC2CC2CF}"/>
                </a:ext>
              </a:extLst>
            </p:cNvPr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>
              <a:extLst>
                <a:ext uri="{FF2B5EF4-FFF2-40B4-BE49-F238E27FC236}">
                  <a16:creationId xmlns:a16="http://schemas.microsoft.com/office/drawing/2014/main" id="{F5D4D4F2-4F6D-EE9E-C980-FE9ED72A25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>
              <a:extLst>
                <a:ext uri="{FF2B5EF4-FFF2-40B4-BE49-F238E27FC236}">
                  <a16:creationId xmlns:a16="http://schemas.microsoft.com/office/drawing/2014/main" id="{2DF2D5B4-5439-692C-E562-A2F8733227BB}"/>
                </a:ext>
              </a:extLst>
            </p:cNvPr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>
              <a:extLst>
                <a:ext uri="{FF2B5EF4-FFF2-40B4-BE49-F238E27FC236}">
                  <a16:creationId xmlns:a16="http://schemas.microsoft.com/office/drawing/2014/main" id="{0ECF44D7-0C13-CFDB-436D-789A15CDB9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389B06F-E9E5-8E7E-71F3-A1A4FDDD9BC3}"/>
              </a:ext>
            </a:extLst>
          </p:cNvPr>
          <p:cNvGrpSpPr/>
          <p:nvPr userDrawn="1"/>
        </p:nvGrpSpPr>
        <p:grpSpPr>
          <a:xfrm>
            <a:off x="9113875" y="-1099968"/>
            <a:ext cx="3240000" cy="3240000"/>
            <a:chOff x="9190875" y="-1099968"/>
            <a:chExt cx="3240000" cy="3240000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06B9D53A-7F62-5434-D1A1-272EFC42FE62}"/>
                </a:ext>
              </a:extLst>
            </p:cNvPr>
            <p:cNvSpPr/>
            <p:nvPr userDrawn="1"/>
          </p:nvSpPr>
          <p:spPr>
            <a:xfrm>
              <a:off x="9190875" y="-1099968"/>
              <a:ext cx="3240000" cy="3240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F6A34C6-2CE4-5470-D8D6-E6D1982A92A6}"/>
                </a:ext>
              </a:extLst>
            </p:cNvPr>
            <p:cNvSpPr/>
            <p:nvPr userDrawn="1"/>
          </p:nvSpPr>
          <p:spPr>
            <a:xfrm>
              <a:off x="9460875" y="-822949"/>
              <a:ext cx="2700000" cy="27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F046B0D-4672-FFA7-F01C-1353DB21CDF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Dummy 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noProof="0" dirty="0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F442A6-E268-762B-A411-E25B21D7F4F5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60C7288-E306-01BF-F2C7-0377474778E3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1C22984-F6AA-BC81-C312-C5263FC3D8CB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4A8DDF7-296E-3966-8DE7-C2F2FD7BC45A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BB680F-E521-4639-2FB6-64F914F128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00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solidFill>
            <a:schemeClr val="accent5"/>
          </a:solidFill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4C64AF-1376-E055-A370-B5D684BA5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2000"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800"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solidFill>
            <a:schemeClr val="accent5"/>
          </a:solidFill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8BF89B-A76C-8F7C-15A3-2AA104F456EF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9D50E8-D76E-8A92-184A-C63FDFC2C7F6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A372FBD-BFE6-2414-FD3D-2F1AB0276DDF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96BFE5-A424-A503-C238-04D9EA8B366A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44A7BC-2E78-24E0-F907-304AAC1ED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6BA9CF95-073D-FBEA-7044-8E130662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  <a:solidFill>
            <a:schemeClr val="accent5"/>
          </a:solidFill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9EEB4B-C2C4-2C66-1E84-135EE979A80D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B32B928-976F-E041-8C88-D1DFDC1FC3D0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8AC3DB32-DCB6-92F2-3806-1850FBFA1FB8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298F13A1-4136-CA63-B93C-08D4F5243CA9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0E4FACB-A706-C992-07E5-0A5135DF6B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E8430EAC-FC25-D183-33FF-3646A834B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769605" y="6519464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61632" y="6565806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0BB20E-7AC5-533F-2087-35E4476F6C71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0833950-A82C-E554-1733-D345442568A2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125BC4A-5E96-AA0F-E7E9-862F82BADC37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D23DB98-603E-B573-CB6F-1EA7A24686BD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56A1C0-5AE2-6D2D-9E77-B16EAE0DEB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3D7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3D7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AC345B-5ED7-0CC9-2D79-37919AB290BA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89BA93B-A8AE-29E3-7B75-AB1D92C2E256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934022E-4FFC-649A-0EF8-757BB2F692FB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solidFill>
                <a:srgbClr val="3D75C7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386A676-C513-8975-92B3-8BB46CE61A85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5DD2107-F481-F5EA-3FDE-365F0EAA424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8605137-B1EE-C039-D9F7-43B32DE07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711E13-23F9-3F95-960F-E80A164E05BF}"/>
              </a:ext>
            </a:extLst>
          </p:cNvPr>
          <p:cNvGrpSpPr/>
          <p:nvPr userDrawn="1"/>
        </p:nvGrpSpPr>
        <p:grpSpPr>
          <a:xfrm>
            <a:off x="10610926" y="-529425"/>
            <a:ext cx="1800000" cy="1800000"/>
            <a:chOff x="9190875" y="-1099968"/>
            <a:chExt cx="3240000" cy="32400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F76C978-5C83-5358-4FA6-91FB7F1DAF93}"/>
                </a:ext>
              </a:extLst>
            </p:cNvPr>
            <p:cNvGrpSpPr/>
            <p:nvPr userDrawn="1"/>
          </p:nvGrpSpPr>
          <p:grpSpPr>
            <a:xfrm>
              <a:off x="9190875" y="-1099968"/>
              <a:ext cx="3240000" cy="3240000"/>
              <a:chOff x="9190875" y="-1099968"/>
              <a:chExt cx="3240000" cy="324000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01D4E20-0551-5994-D825-1E8CD687759E}"/>
                  </a:ext>
                </a:extLst>
              </p:cNvPr>
              <p:cNvSpPr/>
              <p:nvPr userDrawn="1"/>
            </p:nvSpPr>
            <p:spPr>
              <a:xfrm>
                <a:off x="9190875" y="-1099968"/>
                <a:ext cx="3240000" cy="3240000"/>
              </a:xfrm>
              <a:prstGeom prst="ellipse">
                <a:avLst/>
              </a:prstGeom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73EE7B7-6335-853D-9C6C-5522F0BCDA3F}"/>
                  </a:ext>
                </a:extLst>
              </p:cNvPr>
              <p:cNvSpPr/>
              <p:nvPr userDrawn="1"/>
            </p:nvSpPr>
            <p:spPr>
              <a:xfrm>
                <a:off x="9460875" y="-822949"/>
                <a:ext cx="2700000" cy="2700000"/>
              </a:xfrm>
              <a:prstGeom prst="ellipse">
                <a:avLst/>
              </a:prstGeom>
              <a:solidFill>
                <a:srgbClr val="FFFFFF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AF9CB9-4041-54E3-F6C4-A37500CC14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182"/>
            <a:stretch/>
          </p:blipFill>
          <p:spPr>
            <a:xfrm>
              <a:off x="9752850" y="204913"/>
              <a:ext cx="2160048" cy="630238"/>
            </a:xfrm>
            <a:prstGeom prst="rect">
              <a:avLst/>
            </a:prstGeom>
            <a:ln w="6350">
              <a:solidFill>
                <a:schemeClr val="bg1"/>
              </a:solidFill>
            </a:ln>
          </p:spPr>
        </p:pic>
      </p:grpSp>
      <p:sp>
        <p:nvSpPr>
          <p:cNvPr id="41" name="Title 1">
            <a:extLst>
              <a:ext uri="{FF2B5EF4-FFF2-40B4-BE49-F238E27FC236}">
                <a16:creationId xmlns:a16="http://schemas.microsoft.com/office/drawing/2014/main" id="{A3F66E7E-B646-46CB-C9D3-77D0BC2E1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-121679"/>
            <a:ext cx="11150600" cy="92033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12/13/2023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nasdaq.com/market-activity/stocks/kequ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hyperlink" Target="https://www.kewaunee.in/chemical.php" TargetMode="External"/><Relationship Id="rId26" Type="http://schemas.openxmlformats.org/officeDocument/2006/relationships/hyperlink" Target="https://www.kewaunee.in/industries.php" TargetMode="External"/><Relationship Id="rId3" Type="http://schemas.openxmlformats.org/officeDocument/2006/relationships/image" Target="../media/image13.jpeg"/><Relationship Id="rId21" Type="http://schemas.openxmlformats.org/officeDocument/2006/relationships/hyperlink" Target="https://www.kewaunee.in/healthcare.php" TargetMode="External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hyperlink" Target="https://www.kewaunee.in/biotechnology.php" TargetMode="External"/><Relationship Id="rId25" Type="http://schemas.openxmlformats.org/officeDocument/2006/relationships/hyperlink" Target="https://www.kewaunee.in/marine-research.php" TargetMode="External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20" Type="http://schemas.openxmlformats.org/officeDocument/2006/relationships/hyperlink" Target="https://www.kewaunee.in/electronics.php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hyperlink" Target="https://www.kewaunee.in/fragrance.php" TargetMode="External"/><Relationship Id="rId5" Type="http://schemas.openxmlformats.org/officeDocument/2006/relationships/image" Target="../media/image15.jpeg"/><Relationship Id="rId15" Type="http://schemas.openxmlformats.org/officeDocument/2006/relationships/hyperlink" Target="https://www.kewaunee.in/pharmaceuticals.php" TargetMode="External"/><Relationship Id="rId23" Type="http://schemas.openxmlformats.org/officeDocument/2006/relationships/hyperlink" Target="https://www.kewaunee.in/food-beverage.php" TargetMode="External"/><Relationship Id="rId10" Type="http://schemas.openxmlformats.org/officeDocument/2006/relationships/image" Target="../media/image20.jpeg"/><Relationship Id="rId19" Type="http://schemas.openxmlformats.org/officeDocument/2006/relationships/hyperlink" Target="https://www.kewaunee.in/petroleum.php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hyperlink" Target="https://www.kewaunee.in/education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g"/><Relationship Id="rId11" Type="http://schemas.openxmlformats.org/officeDocument/2006/relationships/image" Target="../media/image38.jfif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BD7F97D-15E8-4032-B615-0562046B754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331256" y="728545"/>
            <a:ext cx="5305661" cy="530566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53E5D6-018E-2EFB-E405-71C2AAEEA3AF}"/>
              </a:ext>
            </a:extLst>
          </p:cNvPr>
          <p:cNvSpPr txBox="1"/>
          <p:nvPr/>
        </p:nvSpPr>
        <p:spPr>
          <a:xfrm>
            <a:off x="8314267" y="6034206"/>
            <a:ext cx="3801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Rajesh R Solanki</a:t>
            </a:r>
          </a:p>
          <a:p>
            <a:pPr algn="r"/>
            <a:r>
              <a:rPr lang="en-US" sz="1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Nov-2023</a:t>
            </a:r>
            <a:endParaRPr lang="en-IN" sz="1400" dirty="0">
              <a:solidFill>
                <a:schemeClr val="accent1">
                  <a:lumMod val="20000"/>
                  <a:lumOff val="8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BF491-7EEE-FBDA-FFD6-03B8869B9510}"/>
              </a:ext>
            </a:extLst>
          </p:cNvPr>
          <p:cNvSpPr txBox="1"/>
          <p:nvPr/>
        </p:nvSpPr>
        <p:spPr>
          <a:xfrm>
            <a:off x="5498893" y="1970774"/>
            <a:ext cx="47351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</a:p>
          <a:p>
            <a:pPr algn="ctr"/>
            <a:r>
              <a:rPr lang="en-US" sz="2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GLOBAL LEADER </a:t>
            </a:r>
          </a:p>
          <a:p>
            <a:pPr algn="ctr"/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</a:p>
          <a:p>
            <a:pPr algn="ctr"/>
            <a:r>
              <a:rPr lang="en-US" sz="2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INFRASTRUCTURE SOLUTIONS</a:t>
            </a:r>
            <a:endParaRPr lang="en-GB" sz="2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3CFC8-9807-D5CE-B97B-213E88DA6CAF}"/>
              </a:ext>
            </a:extLst>
          </p:cNvPr>
          <p:cNvSpPr txBox="1"/>
          <p:nvPr/>
        </p:nvSpPr>
        <p:spPr>
          <a:xfrm>
            <a:off x="6646879" y="4328323"/>
            <a:ext cx="22399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www.kewaunee.in</a:t>
            </a:r>
          </a:p>
        </p:txBody>
      </p:sp>
    </p:spTree>
    <p:extLst>
      <p:ext uri="{BB962C8B-B14F-4D97-AF65-F5344CB8AC3E}">
        <p14:creationId xmlns:p14="http://schemas.microsoft.com/office/powerpoint/2010/main" val="3167172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PROJECT APPROACH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81601-EDA9-F293-9421-B1B1FD529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07" t="46829"/>
          <a:stretch/>
        </p:blipFill>
        <p:spPr>
          <a:xfrm>
            <a:off x="0" y="914678"/>
            <a:ext cx="1451735" cy="11584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B506F8-2A28-70F1-5498-61272CC5A9E0}"/>
              </a:ext>
            </a:extLst>
          </p:cNvPr>
          <p:cNvSpPr/>
          <p:nvPr/>
        </p:nvSpPr>
        <p:spPr>
          <a:xfrm>
            <a:off x="691974" y="5633469"/>
            <a:ext cx="6624000" cy="3239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68D05-4B54-63B5-1326-A8E67C4FB893}"/>
              </a:ext>
            </a:extLst>
          </p:cNvPr>
          <p:cNvSpPr/>
          <p:nvPr/>
        </p:nvSpPr>
        <p:spPr>
          <a:xfrm>
            <a:off x="10737253" y="2765514"/>
            <a:ext cx="1224000" cy="3239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CB944E-EAE6-14FB-5FFB-B630C01835A9}"/>
              </a:ext>
            </a:extLst>
          </p:cNvPr>
          <p:cNvGrpSpPr/>
          <p:nvPr/>
        </p:nvGrpSpPr>
        <p:grpSpPr>
          <a:xfrm>
            <a:off x="9441109" y="2765507"/>
            <a:ext cx="2147470" cy="1535158"/>
            <a:chOff x="552322" y="3573016"/>
            <a:chExt cx="2147470" cy="1535158"/>
          </a:xfrm>
        </p:grpSpPr>
        <p:sp>
          <p:nvSpPr>
            <p:cNvPr id="10" name="Pentagon 46">
              <a:extLst>
                <a:ext uri="{FF2B5EF4-FFF2-40B4-BE49-F238E27FC236}">
                  <a16:creationId xmlns:a16="http://schemas.microsoft.com/office/drawing/2014/main" id="{5970F8CC-BF16-E1F0-49B8-7C5D2A48AB46}"/>
                </a:ext>
              </a:extLst>
            </p:cNvPr>
            <p:cNvSpPr/>
            <p:nvPr/>
          </p:nvSpPr>
          <p:spPr>
            <a:xfrm>
              <a:off x="552322" y="3573016"/>
              <a:ext cx="2147470" cy="324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1" name="Donut 47">
              <a:extLst>
                <a:ext uri="{FF2B5EF4-FFF2-40B4-BE49-F238E27FC236}">
                  <a16:creationId xmlns:a16="http://schemas.microsoft.com/office/drawing/2014/main" id="{53BED387-CB1B-18FA-D255-D09C2D98F49C}"/>
                </a:ext>
              </a:extLst>
            </p:cNvPr>
            <p:cNvSpPr/>
            <p:nvPr/>
          </p:nvSpPr>
          <p:spPr>
            <a:xfrm>
              <a:off x="817066" y="3656439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A91CC5-8F36-B330-C3E6-7D2035755903}"/>
              </a:ext>
            </a:extLst>
          </p:cNvPr>
          <p:cNvGrpSpPr/>
          <p:nvPr/>
        </p:nvGrpSpPr>
        <p:grpSpPr>
          <a:xfrm flipV="1">
            <a:off x="7713974" y="1546780"/>
            <a:ext cx="2147470" cy="1535158"/>
            <a:chOff x="8567658" y="3512928"/>
            <a:chExt cx="2147470" cy="1535158"/>
          </a:xfrm>
          <a:solidFill>
            <a:srgbClr val="0070C0"/>
          </a:solidFill>
        </p:grpSpPr>
        <p:sp>
          <p:nvSpPr>
            <p:cNvPr id="13" name="Pentagon 43">
              <a:extLst>
                <a:ext uri="{FF2B5EF4-FFF2-40B4-BE49-F238E27FC236}">
                  <a16:creationId xmlns:a16="http://schemas.microsoft.com/office/drawing/2014/main" id="{72873B4D-C331-86A9-3030-EB8283B8FEB2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4" name="Donut 44">
              <a:extLst>
                <a:ext uri="{FF2B5EF4-FFF2-40B4-BE49-F238E27FC236}">
                  <a16:creationId xmlns:a16="http://schemas.microsoft.com/office/drawing/2014/main" id="{4B6D393C-8B6B-B8F0-790F-0057F8C8FCF5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F8A908-6AD9-C03D-9E87-C006CEB1E768}"/>
              </a:ext>
            </a:extLst>
          </p:cNvPr>
          <p:cNvGrpSpPr/>
          <p:nvPr/>
        </p:nvGrpSpPr>
        <p:grpSpPr>
          <a:xfrm>
            <a:off x="5997495" y="2757938"/>
            <a:ext cx="2147470" cy="1535158"/>
            <a:chOff x="552322" y="3573016"/>
            <a:chExt cx="2147470" cy="1535158"/>
          </a:xfrm>
          <a:solidFill>
            <a:srgbClr val="C00000"/>
          </a:solidFill>
        </p:grpSpPr>
        <p:sp>
          <p:nvSpPr>
            <p:cNvPr id="16" name="Pentagon 46">
              <a:extLst>
                <a:ext uri="{FF2B5EF4-FFF2-40B4-BE49-F238E27FC236}">
                  <a16:creationId xmlns:a16="http://schemas.microsoft.com/office/drawing/2014/main" id="{61A1509D-9839-85D9-159D-11B9A4357B17}"/>
                </a:ext>
              </a:extLst>
            </p:cNvPr>
            <p:cNvSpPr/>
            <p:nvPr/>
          </p:nvSpPr>
          <p:spPr>
            <a:xfrm>
              <a:off x="552322" y="3573016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7" name="Donut 47">
              <a:extLst>
                <a:ext uri="{FF2B5EF4-FFF2-40B4-BE49-F238E27FC236}">
                  <a16:creationId xmlns:a16="http://schemas.microsoft.com/office/drawing/2014/main" id="{C5C8AE2A-C62D-1771-5BC4-6E9ECE8B1496}"/>
                </a:ext>
              </a:extLst>
            </p:cNvPr>
            <p:cNvSpPr/>
            <p:nvPr/>
          </p:nvSpPr>
          <p:spPr>
            <a:xfrm>
              <a:off x="817066" y="3656439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65B36C-56E5-3152-463D-85D74CC94CD2}"/>
              </a:ext>
            </a:extLst>
          </p:cNvPr>
          <p:cNvCxnSpPr>
            <a:cxnSpLocks/>
          </p:cNvCxnSpPr>
          <p:nvPr/>
        </p:nvCxnSpPr>
        <p:spPr>
          <a:xfrm>
            <a:off x="2510228" y="1339027"/>
            <a:ext cx="943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3F5DAA-69CE-5D2D-456A-651DE3BD5F39}"/>
              </a:ext>
            </a:extLst>
          </p:cNvPr>
          <p:cNvGrpSpPr/>
          <p:nvPr/>
        </p:nvGrpSpPr>
        <p:grpSpPr>
          <a:xfrm flipV="1">
            <a:off x="4270360" y="1546780"/>
            <a:ext cx="2147470" cy="1535158"/>
            <a:chOff x="8567658" y="3512928"/>
            <a:chExt cx="2147470" cy="1535158"/>
          </a:xfrm>
          <a:solidFill>
            <a:schemeClr val="bg1">
              <a:lumMod val="65000"/>
            </a:schemeClr>
          </a:solidFill>
        </p:grpSpPr>
        <p:sp>
          <p:nvSpPr>
            <p:cNvPr id="20" name="Pentagon 43">
              <a:extLst>
                <a:ext uri="{FF2B5EF4-FFF2-40B4-BE49-F238E27FC236}">
                  <a16:creationId xmlns:a16="http://schemas.microsoft.com/office/drawing/2014/main" id="{A0FAA316-7F4C-5C2F-E09C-A104CDCB70F9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1" name="Donut 44">
              <a:extLst>
                <a:ext uri="{FF2B5EF4-FFF2-40B4-BE49-F238E27FC236}">
                  <a16:creationId xmlns:a16="http://schemas.microsoft.com/office/drawing/2014/main" id="{7ADF41B8-CDDF-95E0-8A56-691929AA689F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4D8D2D-64D7-8F96-AF58-9ABFE51D7308}"/>
              </a:ext>
            </a:extLst>
          </p:cNvPr>
          <p:cNvGrpSpPr/>
          <p:nvPr/>
        </p:nvGrpSpPr>
        <p:grpSpPr>
          <a:xfrm>
            <a:off x="2553881" y="2757938"/>
            <a:ext cx="2147470" cy="1535158"/>
            <a:chOff x="552322" y="3573016"/>
            <a:chExt cx="2147470" cy="1535158"/>
          </a:xfrm>
        </p:grpSpPr>
        <p:sp>
          <p:nvSpPr>
            <p:cNvPr id="23" name="Pentagon 46">
              <a:extLst>
                <a:ext uri="{FF2B5EF4-FFF2-40B4-BE49-F238E27FC236}">
                  <a16:creationId xmlns:a16="http://schemas.microsoft.com/office/drawing/2014/main" id="{E063D787-A2E8-067E-3BA8-1791A83DFCCD}"/>
                </a:ext>
              </a:extLst>
            </p:cNvPr>
            <p:cNvSpPr/>
            <p:nvPr/>
          </p:nvSpPr>
          <p:spPr>
            <a:xfrm>
              <a:off x="552322" y="3573016"/>
              <a:ext cx="2147470" cy="324000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4" name="Donut 47">
              <a:extLst>
                <a:ext uri="{FF2B5EF4-FFF2-40B4-BE49-F238E27FC236}">
                  <a16:creationId xmlns:a16="http://schemas.microsoft.com/office/drawing/2014/main" id="{6689FCCA-8CCD-2751-F333-D0D9FA7E16E0}"/>
                </a:ext>
              </a:extLst>
            </p:cNvPr>
            <p:cNvSpPr/>
            <p:nvPr/>
          </p:nvSpPr>
          <p:spPr>
            <a:xfrm>
              <a:off x="817066" y="3656439"/>
              <a:ext cx="1451735" cy="1451735"/>
            </a:xfrm>
            <a:prstGeom prst="donut">
              <a:avLst>
                <a:gd name="adj" fmla="val 1762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5812156-76E0-65C7-6488-F49A0434E7A2}"/>
              </a:ext>
            </a:extLst>
          </p:cNvPr>
          <p:cNvGrpSpPr/>
          <p:nvPr/>
        </p:nvGrpSpPr>
        <p:grpSpPr>
          <a:xfrm flipH="1" flipV="1">
            <a:off x="3461369" y="4424995"/>
            <a:ext cx="2147470" cy="1535158"/>
            <a:chOff x="8567658" y="3512928"/>
            <a:chExt cx="2147470" cy="1535158"/>
          </a:xfrm>
          <a:solidFill>
            <a:srgbClr val="C00000"/>
          </a:solidFill>
        </p:grpSpPr>
        <p:sp>
          <p:nvSpPr>
            <p:cNvPr id="26" name="Pentagon 43">
              <a:extLst>
                <a:ext uri="{FF2B5EF4-FFF2-40B4-BE49-F238E27FC236}">
                  <a16:creationId xmlns:a16="http://schemas.microsoft.com/office/drawing/2014/main" id="{8F9D06CE-C2B9-1E33-2B9E-3EF951F0AD66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27" name="Donut 44">
              <a:extLst>
                <a:ext uri="{FF2B5EF4-FFF2-40B4-BE49-F238E27FC236}">
                  <a16:creationId xmlns:a16="http://schemas.microsoft.com/office/drawing/2014/main" id="{1B1D5097-5528-0BC6-121C-F9A5D5D54FD1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B435BA-AA01-BCE7-ECB0-5A3769A710C1}"/>
              </a:ext>
            </a:extLst>
          </p:cNvPr>
          <p:cNvGrpSpPr/>
          <p:nvPr/>
        </p:nvGrpSpPr>
        <p:grpSpPr>
          <a:xfrm flipH="1" flipV="1">
            <a:off x="5349423" y="4424995"/>
            <a:ext cx="2147470" cy="1535158"/>
            <a:chOff x="8567658" y="3512928"/>
            <a:chExt cx="2147470" cy="1535158"/>
          </a:xfrm>
          <a:solidFill>
            <a:srgbClr val="C00000"/>
          </a:solidFill>
        </p:grpSpPr>
        <p:sp>
          <p:nvSpPr>
            <p:cNvPr id="29" name="Pentagon 43">
              <a:extLst>
                <a:ext uri="{FF2B5EF4-FFF2-40B4-BE49-F238E27FC236}">
                  <a16:creationId xmlns:a16="http://schemas.microsoft.com/office/drawing/2014/main" id="{B8BEC3ED-EF58-6466-A37F-24C8A86EF23A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0" name="Donut 44">
              <a:extLst>
                <a:ext uri="{FF2B5EF4-FFF2-40B4-BE49-F238E27FC236}">
                  <a16:creationId xmlns:a16="http://schemas.microsoft.com/office/drawing/2014/main" id="{5AB58932-B27B-827F-AFB3-BE6F47F0C51B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31" name="Pentagon 43">
            <a:extLst>
              <a:ext uri="{FF2B5EF4-FFF2-40B4-BE49-F238E27FC236}">
                <a16:creationId xmlns:a16="http://schemas.microsoft.com/office/drawing/2014/main" id="{29AE7CC7-68E6-7276-0C72-84D84EF96A21}"/>
              </a:ext>
            </a:extLst>
          </p:cNvPr>
          <p:cNvSpPr/>
          <p:nvPr/>
        </p:nvSpPr>
        <p:spPr>
          <a:xfrm flipH="1" flipV="1">
            <a:off x="7174532" y="5636153"/>
            <a:ext cx="2147470" cy="324000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2" name="Donut 44">
            <a:extLst>
              <a:ext uri="{FF2B5EF4-FFF2-40B4-BE49-F238E27FC236}">
                <a16:creationId xmlns:a16="http://schemas.microsoft.com/office/drawing/2014/main" id="{9FDC24C3-C969-80AA-614C-6E80F4ACB9A8}"/>
              </a:ext>
            </a:extLst>
          </p:cNvPr>
          <p:cNvSpPr/>
          <p:nvPr/>
        </p:nvSpPr>
        <p:spPr>
          <a:xfrm flipH="1" flipV="1">
            <a:off x="9107173" y="4424995"/>
            <a:ext cx="1451735" cy="1451735"/>
          </a:xfrm>
          <a:prstGeom prst="donut">
            <a:avLst>
              <a:gd name="adj" fmla="val 1762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D2FF8D-BFF1-54C9-ABF5-24301030A8F3}"/>
              </a:ext>
            </a:extLst>
          </p:cNvPr>
          <p:cNvSpPr/>
          <p:nvPr/>
        </p:nvSpPr>
        <p:spPr>
          <a:xfrm>
            <a:off x="7978718" y="5633469"/>
            <a:ext cx="4092358" cy="32668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A49E848-8430-3D1B-FB46-BD0A4F28B723}"/>
              </a:ext>
            </a:extLst>
          </p:cNvPr>
          <p:cNvSpPr/>
          <p:nvPr/>
        </p:nvSpPr>
        <p:spPr>
          <a:xfrm rot="16200000">
            <a:off x="10343079" y="4160850"/>
            <a:ext cx="3132000" cy="3239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53874C-C3F0-8C3A-B47E-0A87B9F08170}"/>
              </a:ext>
            </a:extLst>
          </p:cNvPr>
          <p:cNvSpPr txBox="1"/>
          <p:nvPr/>
        </p:nvSpPr>
        <p:spPr>
          <a:xfrm>
            <a:off x="2593805" y="1845583"/>
            <a:ext cx="1786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USER REQUIREMENT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SPECIFICATION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18454E-A7E1-22C5-B35F-C1DAD517321E}"/>
              </a:ext>
            </a:extLst>
          </p:cNvPr>
          <p:cNvSpPr txBox="1"/>
          <p:nvPr/>
        </p:nvSpPr>
        <p:spPr>
          <a:xfrm>
            <a:off x="4341311" y="3284984"/>
            <a:ext cx="17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PLANNING &amp; 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DESIGN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96A6B3-18D6-5359-7214-B4F964A09B29}"/>
              </a:ext>
            </a:extLst>
          </p:cNvPr>
          <p:cNvSpPr txBox="1"/>
          <p:nvPr/>
        </p:nvSpPr>
        <p:spPr>
          <a:xfrm>
            <a:off x="6069503" y="2047339"/>
            <a:ext cx="17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TENDERING &amp;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PROCUREMENT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98DA6A8-0BA6-0049-38AC-2BBFC55AE461}"/>
              </a:ext>
            </a:extLst>
          </p:cNvPr>
          <p:cNvSpPr txBox="1"/>
          <p:nvPr/>
        </p:nvSpPr>
        <p:spPr>
          <a:xfrm>
            <a:off x="7830448" y="3284984"/>
            <a:ext cx="17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EXECUTION &amp;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9E8BF4-FF33-13E0-23BA-E33A1A105B87}"/>
              </a:ext>
            </a:extLst>
          </p:cNvPr>
          <p:cNvSpPr txBox="1"/>
          <p:nvPr/>
        </p:nvSpPr>
        <p:spPr>
          <a:xfrm>
            <a:off x="9432615" y="2087057"/>
            <a:ext cx="197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COMMISSIONING &amp;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VALIDATIONS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18260CB-4411-BC5A-858A-F442E94090C0}"/>
              </a:ext>
            </a:extLst>
          </p:cNvPr>
          <p:cNvSpPr txBox="1"/>
          <p:nvPr/>
        </p:nvSpPr>
        <p:spPr>
          <a:xfrm>
            <a:off x="7378175" y="4893941"/>
            <a:ext cx="17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WARRANTY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&amp; AMC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F85F75-654F-4D6A-6A66-85B284EB98D6}"/>
              </a:ext>
            </a:extLst>
          </p:cNvPr>
          <p:cNvSpPr txBox="1"/>
          <p:nvPr/>
        </p:nvSpPr>
        <p:spPr>
          <a:xfrm>
            <a:off x="8988222" y="6035357"/>
            <a:ext cx="1786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HANDOVER TO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OPERATIONS</a:t>
            </a: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EA30C18B-49F4-FFF1-EDEC-34C1700DD5AD}"/>
              </a:ext>
            </a:extLst>
          </p:cNvPr>
          <p:cNvSpPr/>
          <p:nvPr/>
        </p:nvSpPr>
        <p:spPr>
          <a:xfrm rot="10800000" flipH="1">
            <a:off x="772169" y="2757962"/>
            <a:ext cx="2016000" cy="323952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4536038-DA44-FAA2-7315-FC37807F6764}"/>
              </a:ext>
            </a:extLst>
          </p:cNvPr>
          <p:cNvGrpSpPr/>
          <p:nvPr/>
        </p:nvGrpSpPr>
        <p:grpSpPr>
          <a:xfrm flipH="1" flipV="1">
            <a:off x="1547991" y="4424994"/>
            <a:ext cx="2147470" cy="1535158"/>
            <a:chOff x="8567658" y="3512928"/>
            <a:chExt cx="2147470" cy="1535158"/>
          </a:xfrm>
          <a:solidFill>
            <a:srgbClr val="C00000"/>
          </a:solidFill>
        </p:grpSpPr>
        <p:sp>
          <p:nvSpPr>
            <p:cNvPr id="44" name="Pentagon 43">
              <a:extLst>
                <a:ext uri="{FF2B5EF4-FFF2-40B4-BE49-F238E27FC236}">
                  <a16:creationId xmlns:a16="http://schemas.microsoft.com/office/drawing/2014/main" id="{3198AA94-0170-AF18-008B-AB341C276A67}"/>
                </a:ext>
              </a:extLst>
            </p:cNvPr>
            <p:cNvSpPr/>
            <p:nvPr/>
          </p:nvSpPr>
          <p:spPr>
            <a:xfrm>
              <a:off x="8567658" y="3512928"/>
              <a:ext cx="2147470" cy="324000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7" name="Donut 44">
              <a:extLst>
                <a:ext uri="{FF2B5EF4-FFF2-40B4-BE49-F238E27FC236}">
                  <a16:creationId xmlns:a16="http://schemas.microsoft.com/office/drawing/2014/main" id="{2290276E-48B5-D846-4655-06371D094A69}"/>
                </a:ext>
              </a:extLst>
            </p:cNvPr>
            <p:cNvSpPr/>
            <p:nvPr/>
          </p:nvSpPr>
          <p:spPr>
            <a:xfrm>
              <a:off x="8832402" y="3596351"/>
              <a:ext cx="1451735" cy="1451735"/>
            </a:xfrm>
            <a:prstGeom prst="donut">
              <a:avLst>
                <a:gd name="adj" fmla="val 1762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endParaRPr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42F227AC-981B-B130-5C56-A93FC7BA50E6}"/>
              </a:ext>
            </a:extLst>
          </p:cNvPr>
          <p:cNvSpPr/>
          <p:nvPr/>
        </p:nvSpPr>
        <p:spPr>
          <a:xfrm>
            <a:off x="691974" y="2756846"/>
            <a:ext cx="323994" cy="31198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3971CF-29E5-246D-94E1-2F699DC98C82}"/>
              </a:ext>
            </a:extLst>
          </p:cNvPr>
          <p:cNvSpPr txBox="1"/>
          <p:nvPr/>
        </p:nvSpPr>
        <p:spPr>
          <a:xfrm>
            <a:off x="2182208" y="4962654"/>
            <a:ext cx="104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PEOPLE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817E2A-858D-D71A-76CC-78CAFE731826}"/>
              </a:ext>
            </a:extLst>
          </p:cNvPr>
          <p:cNvSpPr txBox="1"/>
          <p:nvPr/>
        </p:nvSpPr>
        <p:spPr>
          <a:xfrm>
            <a:off x="4116132" y="4959508"/>
            <a:ext cx="104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PROCESS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9FE07CA-AA3F-6D0B-4C05-AA77E4E91F2F}"/>
              </a:ext>
            </a:extLst>
          </p:cNvPr>
          <p:cNvSpPr txBox="1"/>
          <p:nvPr/>
        </p:nvSpPr>
        <p:spPr>
          <a:xfrm>
            <a:off x="5976409" y="4959508"/>
            <a:ext cx="1042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PRODUCT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537E62A-0F13-6635-A572-8D075BC26266}"/>
              </a:ext>
            </a:extLst>
          </p:cNvPr>
          <p:cNvSpPr txBox="1"/>
          <p:nvPr/>
        </p:nvSpPr>
        <p:spPr>
          <a:xfrm>
            <a:off x="3285791" y="3176720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518CFB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0DEDAF5-03D8-2B8E-42F8-B67A674F426F}"/>
              </a:ext>
            </a:extLst>
          </p:cNvPr>
          <p:cNvSpPr txBox="1"/>
          <p:nvPr/>
        </p:nvSpPr>
        <p:spPr>
          <a:xfrm>
            <a:off x="10181565" y="3176720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518CFB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7033B-BD60-2A81-6763-34F3776E1D70}"/>
              </a:ext>
            </a:extLst>
          </p:cNvPr>
          <p:cNvSpPr txBox="1"/>
          <p:nvPr/>
        </p:nvSpPr>
        <p:spPr>
          <a:xfrm>
            <a:off x="8454430" y="1873388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78EBD55-505E-48B1-BF3D-6F74D7DF1F93}"/>
              </a:ext>
            </a:extLst>
          </p:cNvPr>
          <p:cNvSpPr txBox="1"/>
          <p:nvPr/>
        </p:nvSpPr>
        <p:spPr>
          <a:xfrm>
            <a:off x="5032695" y="1873388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C62996F-086E-76F8-A35A-6C3A0715B823}"/>
              </a:ext>
            </a:extLst>
          </p:cNvPr>
          <p:cNvSpPr txBox="1"/>
          <p:nvPr/>
        </p:nvSpPr>
        <p:spPr>
          <a:xfrm>
            <a:off x="6725630" y="3194227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CE2DA9D-1DB2-DDD7-218E-A464F6DA52C6}"/>
              </a:ext>
            </a:extLst>
          </p:cNvPr>
          <p:cNvSpPr txBox="1"/>
          <p:nvPr/>
        </p:nvSpPr>
        <p:spPr>
          <a:xfrm>
            <a:off x="9582885" y="4739698"/>
            <a:ext cx="500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49A90DA-2C42-6909-07F8-69F3F66D57C3}"/>
              </a:ext>
            </a:extLst>
          </p:cNvPr>
          <p:cNvSpPr/>
          <p:nvPr/>
        </p:nvSpPr>
        <p:spPr>
          <a:xfrm>
            <a:off x="3695461" y="6039714"/>
            <a:ext cx="19441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MANAGED SERVICES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A49D0C3A-2BF9-5770-71ED-8254D0ACFEF7}"/>
              </a:ext>
            </a:extLst>
          </p:cNvPr>
          <p:cNvSpPr/>
          <p:nvPr/>
        </p:nvSpPr>
        <p:spPr>
          <a:xfrm>
            <a:off x="51068" y="3630821"/>
            <a:ext cx="1573152" cy="1319135"/>
          </a:xfrm>
          <a:prstGeom prst="roundRect">
            <a:avLst/>
          </a:prstGeom>
          <a:solidFill>
            <a:srgbClr val="0070C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6422464-C3DD-80F5-0ECF-E131C75B558C}"/>
              </a:ext>
            </a:extLst>
          </p:cNvPr>
          <p:cNvSpPr txBox="1"/>
          <p:nvPr/>
        </p:nvSpPr>
        <p:spPr>
          <a:xfrm>
            <a:off x="45740" y="3963668"/>
            <a:ext cx="157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BRAND</a:t>
            </a:r>
          </a:p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Arial" pitchFamily="34" charset="0"/>
              </a:rPr>
              <a:t>AMBASSADORS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709EB372-53B0-6C96-329B-A9CAD4712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63"/>
          <a:stretch/>
        </p:blipFill>
        <p:spPr>
          <a:xfrm>
            <a:off x="173392" y="918358"/>
            <a:ext cx="2182557" cy="18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06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OFFERINGs…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8BDAD3-ABD7-2E87-46C7-8D313690A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150596"/>
              </p:ext>
            </p:extLst>
          </p:nvPr>
        </p:nvGraphicFramePr>
        <p:xfrm>
          <a:off x="277512" y="1244599"/>
          <a:ext cx="11633800" cy="5165821"/>
        </p:xfrm>
        <a:graphic>
          <a:graphicData uri="http://schemas.openxmlformats.org/drawingml/2006/table">
            <a:tbl>
              <a:tblPr firstRow="1" firstCol="1" bandRow="1"/>
              <a:tblGrid>
                <a:gridCol w="416300">
                  <a:extLst>
                    <a:ext uri="{9D8B030D-6E8A-4147-A177-3AD203B41FA5}">
                      <a16:colId xmlns:a16="http://schemas.microsoft.com/office/drawing/2014/main" val="3468214099"/>
                    </a:ext>
                  </a:extLst>
                </a:gridCol>
                <a:gridCol w="965827">
                  <a:extLst>
                    <a:ext uri="{9D8B030D-6E8A-4147-A177-3AD203B41FA5}">
                      <a16:colId xmlns:a16="http://schemas.microsoft.com/office/drawing/2014/main" val="3057744140"/>
                    </a:ext>
                  </a:extLst>
                </a:gridCol>
                <a:gridCol w="795962">
                  <a:extLst>
                    <a:ext uri="{9D8B030D-6E8A-4147-A177-3AD203B41FA5}">
                      <a16:colId xmlns:a16="http://schemas.microsoft.com/office/drawing/2014/main" val="1047293659"/>
                    </a:ext>
                  </a:extLst>
                </a:gridCol>
                <a:gridCol w="1672319">
                  <a:extLst>
                    <a:ext uri="{9D8B030D-6E8A-4147-A177-3AD203B41FA5}">
                      <a16:colId xmlns:a16="http://schemas.microsoft.com/office/drawing/2014/main" val="274642394"/>
                    </a:ext>
                  </a:extLst>
                </a:gridCol>
                <a:gridCol w="175957">
                  <a:extLst>
                    <a:ext uri="{9D8B030D-6E8A-4147-A177-3AD203B41FA5}">
                      <a16:colId xmlns:a16="http://schemas.microsoft.com/office/drawing/2014/main" val="1986935551"/>
                    </a:ext>
                  </a:extLst>
                </a:gridCol>
                <a:gridCol w="2218493">
                  <a:extLst>
                    <a:ext uri="{9D8B030D-6E8A-4147-A177-3AD203B41FA5}">
                      <a16:colId xmlns:a16="http://schemas.microsoft.com/office/drawing/2014/main" val="1192470055"/>
                    </a:ext>
                  </a:extLst>
                </a:gridCol>
                <a:gridCol w="175957">
                  <a:extLst>
                    <a:ext uri="{9D8B030D-6E8A-4147-A177-3AD203B41FA5}">
                      <a16:colId xmlns:a16="http://schemas.microsoft.com/office/drawing/2014/main" val="530787437"/>
                    </a:ext>
                  </a:extLst>
                </a:gridCol>
                <a:gridCol w="2222982">
                  <a:extLst>
                    <a:ext uri="{9D8B030D-6E8A-4147-A177-3AD203B41FA5}">
                      <a16:colId xmlns:a16="http://schemas.microsoft.com/office/drawing/2014/main" val="1755166199"/>
                    </a:ext>
                  </a:extLst>
                </a:gridCol>
                <a:gridCol w="175957">
                  <a:extLst>
                    <a:ext uri="{9D8B030D-6E8A-4147-A177-3AD203B41FA5}">
                      <a16:colId xmlns:a16="http://schemas.microsoft.com/office/drawing/2014/main" val="581587426"/>
                    </a:ext>
                  </a:extLst>
                </a:gridCol>
                <a:gridCol w="2814046">
                  <a:extLst>
                    <a:ext uri="{9D8B030D-6E8A-4147-A177-3AD203B41FA5}">
                      <a16:colId xmlns:a16="http://schemas.microsoft.com/office/drawing/2014/main" val="726422320"/>
                    </a:ext>
                  </a:extLst>
                </a:gridCol>
              </a:tblGrid>
              <a:tr h="411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S/N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Fitout Projects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field Projects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1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field Projects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16972"/>
                  </a:ext>
                </a:extLst>
              </a:tr>
              <a:tr h="5948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Planning &amp; Engineering Services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 furniture planning &amp; engineering.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 planning along with bench/  floor mounted equipment &amp; basic with MEP engineering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upto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battery limits defined.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Entire building planning &amp; full fledge Architecture &amp; MEP engineering for entire project 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 plan &amp; Architecture Engineering-with the technological aspects and multi-disciplinary approach to planning, design, construction, and operation,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513632"/>
                  </a:ext>
                </a:extLst>
              </a:tr>
              <a:tr h="44683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Civil Constructions Works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Minor Civil work</a:t>
                      </a:r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including  water proofing, building Façade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Civil works</a:t>
                      </a:r>
                      <a:r>
                        <a:rPr lang="en-US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 all buildings as shown in master plan, water proofing, building Façade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486290"/>
                  </a:ext>
                </a:extLst>
              </a:tr>
              <a:tr h="43165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&amp; External Development Works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Package-3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Developments –Roads, Compound Walls, Signages, Pavers etc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External Developments –Roads, Compound Walls, Signages, Pavers etc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059049"/>
                  </a:ext>
                </a:extLst>
              </a:tr>
              <a:tr h="5931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Package-4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Interiors -Modular partition systems, flooring, painting, ceiling any other basic woodworks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Interiors -Modular partition systems, flooring, painting, ceiling any other basic Woodwork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Interiors -Modular partition systems, flooring, painting, ceiling any other basic Woodwork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189279"/>
                  </a:ext>
                </a:extLst>
              </a:tr>
              <a:tr h="41148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Package-5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-both soft &amp; hard Scape as per master plan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 -both soft &amp; hard Scape as per master plan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3122226"/>
                  </a:ext>
                </a:extLst>
              </a:tr>
              <a:tr h="38835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Package-6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Passenger &amp; Service Lifts System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Passenger &amp; Service Lifts System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456680"/>
                  </a:ext>
                </a:extLst>
              </a:tr>
              <a:tr h="41148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3244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Laboratory Fume hoods &amp; Lab Caseworks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Package-7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761585"/>
                  </a:ext>
                </a:extLst>
              </a:tr>
              <a:tr h="41148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Package-8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Furniture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 Furniture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Inteirior</a:t>
                      </a:r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Furniture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Interior Furniture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7521777"/>
                  </a:ext>
                </a:extLst>
              </a:tr>
              <a:tr h="59315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Package-9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Exhaust System &amp; Accessories including Scrubber &amp; Blower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Exhaust System &amp; Accessories including Scrubber &amp; Blower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Exhaust System &amp; Accessories including Scrubber &amp; Blower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Ventilation Exhaust System &amp; Accessories including Scrubber, PP Blower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001088"/>
                  </a:ext>
                </a:extLst>
              </a:tr>
              <a:tr h="41148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Package-10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VAV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Fume hood VAV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Fume hood VAV System &amp; Accessories</a:t>
                      </a:r>
                    </a:p>
                  </a:txBody>
                  <a:tcPr marL="48665" marR="3244" marT="32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62154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705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offerings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C21110-D941-289A-B080-ED7EFCD1A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912584"/>
              </p:ext>
            </p:extLst>
          </p:nvPr>
        </p:nvGraphicFramePr>
        <p:xfrm>
          <a:off x="293836" y="1270000"/>
          <a:ext cx="11633798" cy="5071527"/>
        </p:xfrm>
        <a:graphic>
          <a:graphicData uri="http://schemas.openxmlformats.org/drawingml/2006/table">
            <a:tbl>
              <a:tblPr firstRow="1" firstCol="1" bandRow="1"/>
              <a:tblGrid>
                <a:gridCol w="399976">
                  <a:extLst>
                    <a:ext uri="{9D8B030D-6E8A-4147-A177-3AD203B41FA5}">
                      <a16:colId xmlns:a16="http://schemas.microsoft.com/office/drawing/2014/main" val="113702635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9939615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67707749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715357247"/>
                    </a:ext>
                  </a:extLst>
                </a:gridCol>
                <a:gridCol w="144016">
                  <a:extLst>
                    <a:ext uri="{9D8B030D-6E8A-4147-A177-3AD203B41FA5}">
                      <a16:colId xmlns:a16="http://schemas.microsoft.com/office/drawing/2014/main" val="4174059847"/>
                    </a:ext>
                  </a:extLst>
                </a:gridCol>
                <a:gridCol w="2411908">
                  <a:extLst>
                    <a:ext uri="{9D8B030D-6E8A-4147-A177-3AD203B41FA5}">
                      <a16:colId xmlns:a16="http://schemas.microsoft.com/office/drawing/2014/main" val="527634327"/>
                    </a:ext>
                  </a:extLst>
                </a:gridCol>
                <a:gridCol w="121964">
                  <a:extLst>
                    <a:ext uri="{9D8B030D-6E8A-4147-A177-3AD203B41FA5}">
                      <a16:colId xmlns:a16="http://schemas.microsoft.com/office/drawing/2014/main" val="3353304527"/>
                    </a:ext>
                  </a:extLst>
                </a:gridCol>
                <a:gridCol w="2740821">
                  <a:extLst>
                    <a:ext uri="{9D8B030D-6E8A-4147-A177-3AD203B41FA5}">
                      <a16:colId xmlns:a16="http://schemas.microsoft.com/office/drawing/2014/main" val="2057478965"/>
                    </a:ext>
                  </a:extLst>
                </a:gridCol>
                <a:gridCol w="121964">
                  <a:extLst>
                    <a:ext uri="{9D8B030D-6E8A-4147-A177-3AD203B41FA5}">
                      <a16:colId xmlns:a16="http://schemas.microsoft.com/office/drawing/2014/main" val="2299773071"/>
                    </a:ext>
                  </a:extLst>
                </a:gridCol>
                <a:gridCol w="2740821">
                  <a:extLst>
                    <a:ext uri="{9D8B030D-6E8A-4147-A177-3AD203B41FA5}">
                      <a16:colId xmlns:a16="http://schemas.microsoft.com/office/drawing/2014/main" val="4257564251"/>
                    </a:ext>
                  </a:extLst>
                </a:gridCol>
              </a:tblGrid>
              <a:tr h="3971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S/N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89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Fitout Projects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Brown-Field Projects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Field Projects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96007"/>
                  </a:ext>
                </a:extLst>
              </a:tr>
              <a:tr h="173630"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MEP Services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Package-11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Distribution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Distribution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Distribution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8200229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Package-12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 distribution  upto battery limit defined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 distribution, Hydro-Pneumatic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 distribution, Hydro-Pneumatic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5327601"/>
                  </a:ext>
                </a:extLst>
              </a:tr>
              <a:tr h="2804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Package-13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 System (low side System) along with AHU's 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 System (High &amp; low side System) along with VRF/ Air/Water cooled Chiller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 System (High &amp; low side System) along VRF/ Air/Water cooled Chiller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9968389"/>
                  </a:ext>
                </a:extLst>
              </a:tr>
              <a:tr h="2804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Package-14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System (low side System)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inside floor levels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System (both HT &amp; LT)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Electrical System (both HT &amp; LT)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4563676"/>
                  </a:ext>
                </a:extLst>
              </a:tr>
              <a:tr h="2804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Package-15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Networking System -DATA and Voice System (Only Passive)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Networking System -DATA and Voice System (Only Passive)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5513006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Package-16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IBMS-Integrated Building Management Systems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IBMS-Integrated Building Management Systems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5248866"/>
                  </a:ext>
                </a:extLst>
              </a:tr>
              <a:tr h="280443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Systems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Package-17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System Consisting of: FAS, PA, CCTV, Access Control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upto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inside floor levels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System Consisting of: FAS, PA, CCTV, Access Control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System Consisting of: FAS, PA, CCTV, Access Control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4135881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Package-18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Leak detection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Leak detection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Leak detection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053590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Package-19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Hydrant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Fire Hydrant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248402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Package-20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Suppression System in Solvent Rooms.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Suppression System in Solvent Rooms.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Suppression System in Solvent Rooms.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45932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Package-21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Signage -Internal &amp; External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 Signage -Internal &amp; External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6039617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Modular Furniture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Package-22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Modular Furniture's for office &amp; canteen, including Chairs &amp; Sofas for reception &amp; Admin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Modular Furniture's for office &amp; canteen, including Chairs &amp; Sofas for reception &amp; Admin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279306"/>
                  </a:ext>
                </a:extLst>
              </a:tr>
              <a:tr h="173630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Plant &amp; Utilities for Laboratory usage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Package-23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Effluent Treatment Plant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Effluent Treatment Plant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499200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Package-24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 Plant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Nitrogen Plant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51226"/>
                  </a:ext>
                </a:extLst>
              </a:tr>
              <a:tr h="2804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Package-25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Treatment Plant (RO) Plant System &amp; Accessories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Treatment Plant (RO) Plant System &amp; Accessories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943270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Package-26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Diesel Generator Sets with HSD yard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Diesel Generator Sets with HSD yard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15130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Package-27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Compressor &amp; Vacuum Pump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 Compressor &amp; Vacuum Pump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0896052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Package-28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Chiller Lab application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Chiller Lab application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5582484"/>
                  </a:ext>
                </a:extLst>
              </a:tr>
              <a:tr h="17363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Package-29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Steam Boiler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Steam Boiler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144225"/>
                  </a:ext>
                </a:extLst>
              </a:tr>
              <a:tr h="17363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Sustainable energy &amp; </a:t>
                      </a:r>
                      <a:r>
                        <a:rPr lang="en-IN" sz="9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Leed</a:t>
                      </a:r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Certification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Package-30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Panels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Panels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284119"/>
                  </a:ext>
                </a:extLst>
              </a:tr>
              <a:tr h="280443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Package-31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  <a:endParaRPr kumimoji="0" lang="en-IN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IGBC - Green Interiors for Gold/ Platinum for the building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IGBC - Green Interiors for Gold/ Platinum for the campus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2627153"/>
                  </a:ext>
                </a:extLst>
              </a:tr>
              <a:tr h="28044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74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Digital Solutions  </a:t>
                      </a:r>
                    </a:p>
                    <a:p>
                      <a:pPr algn="ctr" rtl="0" fontAlgn="ctr"/>
                      <a:r>
                        <a:rPr lang="en-IN" sz="9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IOT)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Package-32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Kewaunee Green Guardian - IOT Based Laboratory Health Monitoring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Kewaunee Green Guardian - IOT Based Laboratory Health Monitoring System</a:t>
                      </a:r>
                    </a:p>
                  </a:txBody>
                  <a:tcPr marL="11196" marR="746" marT="74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9945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2566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PRODUCTS and engineering standards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0CFDB-93F4-69C4-DF36-7FC1D3CA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3" y="1112813"/>
            <a:ext cx="6032497" cy="502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61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CLIENTS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1BC9AD-BE91-87BC-217A-1821DC8A8332}"/>
              </a:ext>
            </a:extLst>
          </p:cNvPr>
          <p:cNvSpPr txBox="1"/>
          <p:nvPr/>
        </p:nvSpPr>
        <p:spPr>
          <a:xfrm>
            <a:off x="0" y="1109772"/>
            <a:ext cx="1105043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Top Fortune 500 Companies in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 &amp; Electronics </a:t>
            </a:r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7F93F-16C0-6AFE-A13B-669E064C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00" y="1882552"/>
            <a:ext cx="11181033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5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CLIENTS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2668CC-C39D-F3FA-7B92-30E7BBD3DB37}"/>
              </a:ext>
            </a:extLst>
          </p:cNvPr>
          <p:cNvSpPr txBox="1"/>
          <p:nvPr/>
        </p:nvSpPr>
        <p:spPr>
          <a:xfrm>
            <a:off x="0" y="1109772"/>
            <a:ext cx="11033185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Top Fortune 500 Companies in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509B8-C8D4-740E-2F7C-3216BDF8E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81" y="2389041"/>
            <a:ext cx="905334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47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CLIENTS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3A11E-6D26-5BB1-5DD6-68C55C370FDF}"/>
              </a:ext>
            </a:extLst>
          </p:cNvPr>
          <p:cNvSpPr txBox="1"/>
          <p:nvPr/>
        </p:nvSpPr>
        <p:spPr>
          <a:xfrm>
            <a:off x="1" y="1109772"/>
            <a:ext cx="1102455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Partnering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en-US" sz="2400" b="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in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&amp; Battery 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innovation &amp;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9D95C-F8D0-212C-02D4-007B5930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77" y="1814355"/>
            <a:ext cx="11193226" cy="42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4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9">
            <a:extLst>
              <a:ext uri="{FF2B5EF4-FFF2-40B4-BE49-F238E27FC236}">
                <a16:creationId xmlns:a16="http://schemas.microsoft.com/office/drawing/2014/main" id="{63493B9E-F6F8-4C0F-9706-CA547A8B2B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5D612B9-68B9-4C9F-98FE-CEE07DB1F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7" y="3158641"/>
            <a:ext cx="5722223" cy="921807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3C40962-BA6A-43E4-97BA-511A9B90C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Rajesh.Solanki@kewaunee.in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FDFFBF-E125-47CF-AAE0-ACC45013C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httpS://www.KEWAUNEE.IN</a:t>
            </a:r>
          </a:p>
        </p:txBody>
      </p:sp>
    </p:spTree>
    <p:extLst>
      <p:ext uri="{BB962C8B-B14F-4D97-AF65-F5344CB8AC3E}">
        <p14:creationId xmlns:p14="http://schemas.microsoft.com/office/powerpoint/2010/main" val="112477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83AEE-F0DA-05F6-5C5E-51D09A17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4375B-138D-698A-835D-DA41D17DAC4D}"/>
              </a:ext>
            </a:extLst>
          </p:cNvPr>
          <p:cNvSpPr/>
          <p:nvPr/>
        </p:nvSpPr>
        <p:spPr>
          <a:xfrm>
            <a:off x="4957589" y="1608840"/>
            <a:ext cx="2559559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C7723A-C7BA-A257-E3BB-344BB5CB0A53}"/>
              </a:ext>
            </a:extLst>
          </p:cNvPr>
          <p:cNvSpPr/>
          <p:nvPr/>
        </p:nvSpPr>
        <p:spPr>
          <a:xfrm>
            <a:off x="4964099" y="2297788"/>
            <a:ext cx="2553050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A939B7-A576-5D53-A1B3-9CB5C66AD22A}"/>
              </a:ext>
            </a:extLst>
          </p:cNvPr>
          <p:cNvSpPr/>
          <p:nvPr/>
        </p:nvSpPr>
        <p:spPr>
          <a:xfrm>
            <a:off x="4975000" y="2986736"/>
            <a:ext cx="3423667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F0F01D-57BC-29F0-E849-8A346F5376CD}"/>
              </a:ext>
            </a:extLst>
          </p:cNvPr>
          <p:cNvSpPr/>
          <p:nvPr/>
        </p:nvSpPr>
        <p:spPr>
          <a:xfrm>
            <a:off x="4968490" y="3654786"/>
            <a:ext cx="4700297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12129B-D822-526E-E5B2-BBF7AB62F9DC}"/>
              </a:ext>
            </a:extLst>
          </p:cNvPr>
          <p:cNvSpPr/>
          <p:nvPr/>
        </p:nvSpPr>
        <p:spPr>
          <a:xfrm>
            <a:off x="4974999" y="4343734"/>
            <a:ext cx="7202915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09BFF0-96C9-EE77-E5B5-0D7174B5FF0F}"/>
              </a:ext>
            </a:extLst>
          </p:cNvPr>
          <p:cNvSpPr/>
          <p:nvPr/>
        </p:nvSpPr>
        <p:spPr>
          <a:xfrm>
            <a:off x="4964099" y="5733593"/>
            <a:ext cx="7224726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F57FAD-C723-CD4A-64C7-53A5C60A43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82" r="35020"/>
          <a:stretch/>
        </p:blipFill>
        <p:spPr>
          <a:xfrm>
            <a:off x="6545923" y="0"/>
            <a:ext cx="5666501" cy="463173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42CA8FD-BABF-7803-FB24-D9FCE70DFF7B}"/>
              </a:ext>
            </a:extLst>
          </p:cNvPr>
          <p:cNvSpPr/>
          <p:nvPr/>
        </p:nvSpPr>
        <p:spPr>
          <a:xfrm>
            <a:off x="4985901" y="5032682"/>
            <a:ext cx="7202924" cy="5760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00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82D56FA-9275-30FC-1335-E0CE85758C64}"/>
              </a:ext>
            </a:extLst>
          </p:cNvPr>
          <p:cNvCxnSpPr>
            <a:cxnSpLocks/>
          </p:cNvCxnSpPr>
          <p:nvPr/>
        </p:nvCxnSpPr>
        <p:spPr>
          <a:xfrm>
            <a:off x="333772" y="1484784"/>
            <a:ext cx="432048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0E858C4-6718-1ADD-91EE-592BD1166439}"/>
              </a:ext>
            </a:extLst>
          </p:cNvPr>
          <p:cNvSpPr/>
          <p:nvPr/>
        </p:nvSpPr>
        <p:spPr>
          <a:xfrm>
            <a:off x="346906" y="1513004"/>
            <a:ext cx="43090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iri"/>
              </a:rPr>
              <a:t>Over our 117+ years of existence, Kewaunee has grown to be a world leader in the design, manufacture, and installation of laboratory solutions and services. </a:t>
            </a:r>
          </a:p>
          <a:p>
            <a:pPr algn="just"/>
            <a:endParaRPr lang="en-GB" sz="1400" dirty="0">
              <a:solidFill>
                <a:schemeClr val="bg2">
                  <a:lumMod val="25000"/>
                </a:schemeClr>
              </a:solidFill>
              <a:latin typeface="Calibiri"/>
            </a:endParaRPr>
          </a:p>
          <a:p>
            <a:pPr algn="just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iri"/>
              </a:rPr>
              <a:t>Our corporate headquarters is in Statesville, North Carolina USA. The international headquarters is in Bengaluru, India. </a:t>
            </a:r>
          </a:p>
          <a:p>
            <a:pPr algn="just"/>
            <a:endParaRPr lang="en-GB" sz="1400" dirty="0">
              <a:solidFill>
                <a:schemeClr val="bg2">
                  <a:lumMod val="25000"/>
                </a:schemeClr>
              </a:solidFill>
              <a:latin typeface="Calibiri"/>
            </a:endParaRPr>
          </a:p>
          <a:p>
            <a:pPr algn="just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alibiri"/>
              </a:rPr>
              <a:t>State of the art manufacturing facilities are in Statesville serving the domestic and international markets, and another facility in Bengaluru, India serving the local and Asian markets.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0438DE2-53A3-4B6B-4738-F6B61EBF8751}"/>
              </a:ext>
            </a:extLst>
          </p:cNvPr>
          <p:cNvSpPr/>
          <p:nvPr/>
        </p:nvSpPr>
        <p:spPr>
          <a:xfrm>
            <a:off x="0" y="6796807"/>
            <a:ext cx="12188825" cy="611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15862B4-3EC1-2285-BFC8-7D7381C5A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4631738"/>
            <a:ext cx="4608512" cy="2083518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B5E32A1-B7FB-55CB-EE70-FEF6607BA906}"/>
              </a:ext>
            </a:extLst>
          </p:cNvPr>
          <p:cNvCxnSpPr>
            <a:cxnSpLocks/>
          </p:cNvCxnSpPr>
          <p:nvPr/>
        </p:nvCxnSpPr>
        <p:spPr>
          <a:xfrm flipV="1">
            <a:off x="4654252" y="1484784"/>
            <a:ext cx="0" cy="496855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173C9D2-C78E-F09D-44BE-274ACE152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" t="22216" r="10299" b="-3801"/>
          <a:stretch/>
        </p:blipFill>
        <p:spPr>
          <a:xfrm>
            <a:off x="5544401" y="1"/>
            <a:ext cx="6668024" cy="5923102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2D829FC4-9676-A370-EC7F-09DB7CC8D15A}"/>
              </a:ext>
            </a:extLst>
          </p:cNvPr>
          <p:cNvSpPr/>
          <p:nvPr/>
        </p:nvSpPr>
        <p:spPr>
          <a:xfrm>
            <a:off x="9680155" y="189854"/>
            <a:ext cx="2353197" cy="1971888"/>
          </a:xfrm>
          <a:prstGeom prst="roundRect">
            <a:avLst/>
          </a:prstGeom>
          <a:solidFill>
            <a:srgbClr val="0D52B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latin typeface="Open Sans" panose="020B0606030504020204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DAE24D9-CCA6-11D8-847F-3891C8AAB7AD}"/>
              </a:ext>
            </a:extLst>
          </p:cNvPr>
          <p:cNvSpPr/>
          <p:nvPr/>
        </p:nvSpPr>
        <p:spPr>
          <a:xfrm>
            <a:off x="9261045" y="1942790"/>
            <a:ext cx="1680495" cy="1643782"/>
          </a:xfrm>
          <a:prstGeom prst="roundRect">
            <a:avLst/>
          </a:prstGeom>
          <a:solidFill>
            <a:srgbClr val="D1002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Open Sans" panose="020B0606030504020204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491F69A-B4F4-CCB7-FB07-1E36D2DB26EB}"/>
              </a:ext>
            </a:extLst>
          </p:cNvPr>
          <p:cNvSpPr/>
          <p:nvPr/>
        </p:nvSpPr>
        <p:spPr>
          <a:xfrm>
            <a:off x="7515585" y="488696"/>
            <a:ext cx="1680495" cy="1643782"/>
          </a:xfrm>
          <a:prstGeom prst="round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latin typeface="Open Sans" panose="020B0606030504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BC1AE8-D284-8756-3980-43B03D665585}"/>
              </a:ext>
            </a:extLst>
          </p:cNvPr>
          <p:cNvSpPr/>
          <p:nvPr/>
        </p:nvSpPr>
        <p:spPr>
          <a:xfrm>
            <a:off x="10040257" y="788576"/>
            <a:ext cx="1742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sz="2400" b="1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5,000+ </a:t>
            </a:r>
          </a:p>
          <a:p>
            <a:pPr algn="ctr"/>
            <a:r>
              <a:rPr lang="en-IN" sz="2400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Customers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ACA580D-D7F0-AE68-8147-55CB52EE9EDE}"/>
              </a:ext>
            </a:extLst>
          </p:cNvPr>
          <p:cNvSpPr/>
          <p:nvPr/>
        </p:nvSpPr>
        <p:spPr>
          <a:xfrm>
            <a:off x="9387548" y="2430358"/>
            <a:ext cx="15912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1,000+ </a:t>
            </a:r>
          </a:p>
          <a:p>
            <a:pPr algn="ctr"/>
            <a:r>
              <a:rPr lang="en-IN" dirty="0">
                <a:solidFill>
                  <a:schemeClr val="bg1"/>
                </a:solidFill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Associates</a:t>
            </a:r>
          </a:p>
          <a:p>
            <a:pPr algn="ctr"/>
            <a:endParaRPr lang="en-IN" dirty="0">
              <a:solidFill>
                <a:schemeClr val="bg1"/>
              </a:solidFill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F63FEB1-A93F-C833-E740-BF6DC08AAF85}"/>
              </a:ext>
            </a:extLst>
          </p:cNvPr>
          <p:cNvSpPr/>
          <p:nvPr/>
        </p:nvSpPr>
        <p:spPr>
          <a:xfrm>
            <a:off x="7793010" y="784703"/>
            <a:ext cx="1178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N" b="1" dirty="0">
                <a:latin typeface="Open Sans" panose="020B0606030504020204"/>
              </a:rPr>
              <a:t>$200+ M </a:t>
            </a:r>
          </a:p>
          <a:p>
            <a:pPr algn="ctr"/>
            <a:r>
              <a:rPr lang="en-IN" dirty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Revenue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3CE53A0-8873-DD47-B72A-46348226A767}"/>
              </a:ext>
            </a:extLst>
          </p:cNvPr>
          <p:cNvSpPr/>
          <p:nvPr/>
        </p:nvSpPr>
        <p:spPr>
          <a:xfrm>
            <a:off x="4985902" y="5824762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Open Sans" panose="020B0606030504020204" pitchFamily="34" charset="0"/>
              </a:rPr>
              <a:t>Offices – USA, India, Singapore, Kingdom Of Saudi Arabia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4964318-9AC8-7B6A-01AF-07AE77920F06}"/>
              </a:ext>
            </a:extLst>
          </p:cNvPr>
          <p:cNvSpPr/>
          <p:nvPr/>
        </p:nvSpPr>
        <p:spPr>
          <a:xfrm>
            <a:off x="4974999" y="5112444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</a:rPr>
              <a:t>Holistic Manufacturing, Infrastructure &amp; Industry 4.0 Solutions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EEDF611-10BF-DB74-5F4A-B1972D477196}"/>
              </a:ext>
            </a:extLst>
          </p:cNvPr>
          <p:cNvSpPr/>
          <p:nvPr/>
        </p:nvSpPr>
        <p:spPr>
          <a:xfrm>
            <a:off x="4974999" y="4468244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Open Sans" panose="020B0606030504020204" pitchFamily="34" charset="0"/>
              </a:rPr>
              <a:t>Global Manufacturing Plants In USA &amp; India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FDB6ADD-8E73-18BF-1EB4-FDB325F1B5B8}"/>
              </a:ext>
            </a:extLst>
          </p:cNvPr>
          <p:cNvSpPr/>
          <p:nvPr/>
        </p:nvSpPr>
        <p:spPr>
          <a:xfrm>
            <a:off x="4970960" y="3737158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Open Sans" panose="020B0606030504020204" pitchFamily="34" charset="0"/>
              </a:rPr>
              <a:t>300,000+ Fume Hoods Installed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38BAF35-0E3A-D0DB-B0AA-A20972EFEB09}"/>
              </a:ext>
            </a:extLst>
          </p:cNvPr>
          <p:cNvSpPr/>
          <p:nvPr/>
        </p:nvSpPr>
        <p:spPr>
          <a:xfrm>
            <a:off x="4960057" y="3024840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Open Sans" panose="020B0606030504020204" pitchFamily="34" charset="0"/>
              </a:rPr>
              <a:t>1,050+ Turnkey Lab Projects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26EDD9-F96B-65B9-A80E-B20EDA086E67}"/>
              </a:ext>
            </a:extLst>
          </p:cNvPr>
          <p:cNvSpPr/>
          <p:nvPr/>
        </p:nvSpPr>
        <p:spPr>
          <a:xfrm>
            <a:off x="4960057" y="2380640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Open Sans" panose="020B0606030504020204" pitchFamily="34" charset="0"/>
              </a:rPr>
              <a:t>25m+ Lab Space Built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248770-E7A7-6DBA-79DA-BB75516218AC}"/>
              </a:ext>
            </a:extLst>
          </p:cNvPr>
          <p:cNvSpPr/>
          <p:nvPr/>
        </p:nvSpPr>
        <p:spPr>
          <a:xfrm>
            <a:off x="4964759" y="1687320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latin typeface="Open Sans" panose="020B0606030504020204" pitchFamily="34" charset="0"/>
              </a:rPr>
              <a:t>Established 1906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4EC1BF-0D61-AFF9-AFBA-2E6B49BFDF87}"/>
              </a:ext>
            </a:extLst>
          </p:cNvPr>
          <p:cNvSpPr txBox="1"/>
          <p:nvPr/>
        </p:nvSpPr>
        <p:spPr>
          <a:xfrm>
            <a:off x="8295425" y="1588099"/>
            <a:ext cx="8913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100" b="1" dirty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NASDAQ</a:t>
            </a:r>
            <a:endParaRPr lang="en-IN" sz="1100" b="1" dirty="0">
              <a:latin typeface="Open Sans" panose="020B060603050402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036CB2-8125-0A26-6829-74F019678BB9}"/>
              </a:ext>
            </a:extLst>
          </p:cNvPr>
          <p:cNvSpPr/>
          <p:nvPr/>
        </p:nvSpPr>
        <p:spPr>
          <a:xfrm>
            <a:off x="4898952" y="6379780"/>
            <a:ext cx="6740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spc="300" dirty="0">
                <a:latin typeface="Open Sans" panose="020B0606030504020204" pitchFamily="34" charset="0"/>
              </a:rPr>
              <a:t>WORLDWIDE NETWORK…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CB8607-CD38-DE69-1497-D81638B70AA0}"/>
              </a:ext>
            </a:extLst>
          </p:cNvPr>
          <p:cNvSpPr txBox="1"/>
          <p:nvPr/>
        </p:nvSpPr>
        <p:spPr>
          <a:xfrm>
            <a:off x="346906" y="992342"/>
            <a:ext cx="4307345" cy="4924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IN" sz="2600" dirty="0">
                <a:latin typeface="Open Sans" panose="020B0606030504020204" pitchFamily="34" charset="0"/>
              </a:rPr>
              <a:t>WHO WE ARE</a:t>
            </a:r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1AEBC495-B434-874A-5A94-CE0AE6F7AC19}"/>
              </a:ext>
            </a:extLst>
          </p:cNvPr>
          <p:cNvSpPr>
            <a:spLocks noChangeAspect="1"/>
          </p:cNvSpPr>
          <p:nvPr/>
        </p:nvSpPr>
        <p:spPr>
          <a:xfrm rot="10800000">
            <a:off x="6676689" y="-4552545"/>
            <a:ext cx="8388000" cy="8961970"/>
          </a:xfrm>
          <a:prstGeom prst="arc">
            <a:avLst>
              <a:gd name="adj1" fmla="val 15071345"/>
              <a:gd name="adj2" fmla="val 20747038"/>
            </a:avLst>
          </a:prstGeom>
          <a:ln w="76200">
            <a:solidFill>
              <a:schemeClr val="bg1">
                <a:lumMod val="8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04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83AEE-F0DA-05F6-5C5E-51D09A17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3</a:t>
            </a:fld>
            <a:endParaRPr lang="en-US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2354F4-EB63-19F8-0854-E9D16A6FA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24" b="22543"/>
          <a:stretch/>
        </p:blipFill>
        <p:spPr>
          <a:xfrm rot="5400000" flipH="1">
            <a:off x="-148135" y="148307"/>
            <a:ext cx="5774217" cy="54775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BC682B-8979-283A-213A-8385BE8F202C}"/>
              </a:ext>
            </a:extLst>
          </p:cNvPr>
          <p:cNvSpPr/>
          <p:nvPr/>
        </p:nvSpPr>
        <p:spPr>
          <a:xfrm>
            <a:off x="196559" y="4748392"/>
            <a:ext cx="3786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iri"/>
              </a:rPr>
              <a:t>Kewaunee’s expertise lies in designing and building facilities  suited for specific industries. Having developed specialized </a:t>
            </a:r>
            <a:r>
              <a:rPr lang="en-US" sz="1400" dirty="0" err="1">
                <a:solidFill>
                  <a:schemeClr val="bg2">
                    <a:lumMod val="25000"/>
                  </a:schemeClr>
                </a:solidFill>
                <a:latin typeface="Calibiri"/>
              </a:rPr>
              <a:t>infr</a:t>
            </a: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alibiri"/>
              </a:rPr>
              <a:t>. projects practically across all industry segments, we believe each industry and sector needs a tailored solution, not a template.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D2D651-D49F-4D8F-E35A-9B02676C908A}"/>
              </a:ext>
            </a:extLst>
          </p:cNvPr>
          <p:cNvSpPr/>
          <p:nvPr/>
        </p:nvSpPr>
        <p:spPr>
          <a:xfrm>
            <a:off x="4207579" y="2528082"/>
            <a:ext cx="1786996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PHARMACEUTICALS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3A00B681-D0C1-1546-5489-AA0DF4C8C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7579" y="1499262"/>
            <a:ext cx="1786996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05219DF-AB2D-97B5-35AE-C907FC171865}"/>
              </a:ext>
            </a:extLst>
          </p:cNvPr>
          <p:cNvSpPr/>
          <p:nvPr/>
        </p:nvSpPr>
        <p:spPr>
          <a:xfrm>
            <a:off x="6194103" y="2503269"/>
            <a:ext cx="1714765" cy="247572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BIOTECHNOLOGY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1D1FD32E-71C5-A78F-4175-66EBFD335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4251" y="1505004"/>
            <a:ext cx="1714765" cy="99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11397292-8845-EF05-CC68-D623BD5DC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08544" y="1499262"/>
            <a:ext cx="1786996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95B5DA4D-DEE2-6BFF-5EC2-FD9B302F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10838" y="1510864"/>
            <a:ext cx="1774963" cy="10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2C189BB-F74D-A589-A12C-C7AE2D3E5FA1}"/>
              </a:ext>
            </a:extLst>
          </p:cNvPr>
          <p:cNvSpPr/>
          <p:nvPr/>
        </p:nvSpPr>
        <p:spPr>
          <a:xfrm>
            <a:off x="4195806" y="4272334"/>
            <a:ext cx="1801424" cy="277971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ELECTRONICS &amp; SEMICONDUCTOR</a:t>
            </a:r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id="{49B47685-9BED-96E9-A54B-908636070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4923" y="3213708"/>
            <a:ext cx="1792307" cy="105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82DF206-AD0E-D729-7E91-12C1CEEE33D6}"/>
              </a:ext>
            </a:extLst>
          </p:cNvPr>
          <p:cNvSpPr/>
          <p:nvPr/>
        </p:nvSpPr>
        <p:spPr>
          <a:xfrm>
            <a:off x="6196664" y="4293096"/>
            <a:ext cx="1691776" cy="277971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HEALTHCARE</a:t>
            </a: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0568B915-1719-FC2F-771A-54673DD12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7" r="1314"/>
          <a:stretch/>
        </p:blipFill>
        <p:spPr bwMode="auto">
          <a:xfrm>
            <a:off x="6194102" y="3242468"/>
            <a:ext cx="1691777" cy="105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A2A5F74-6062-6A0A-C96D-D93A1C1547A4}"/>
              </a:ext>
            </a:extLst>
          </p:cNvPr>
          <p:cNvSpPr/>
          <p:nvPr/>
        </p:nvSpPr>
        <p:spPr>
          <a:xfrm>
            <a:off x="8139290" y="4276119"/>
            <a:ext cx="1786996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EDUCATION</a:t>
            </a:r>
          </a:p>
        </p:txBody>
      </p:sp>
      <p:pic>
        <p:nvPicPr>
          <p:cNvPr id="39" name="Picture 4">
            <a:extLst>
              <a:ext uri="{FF2B5EF4-FFF2-40B4-BE49-F238E27FC236}">
                <a16:creationId xmlns:a16="http://schemas.microsoft.com/office/drawing/2014/main" id="{33529938-85F3-18B8-6FDC-D6179F519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9291" y="3249852"/>
            <a:ext cx="1786995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6C38CA8-237F-5330-AE57-6F3EEE495350}"/>
              </a:ext>
            </a:extLst>
          </p:cNvPr>
          <p:cNvSpPr/>
          <p:nvPr/>
        </p:nvSpPr>
        <p:spPr>
          <a:xfrm>
            <a:off x="10133178" y="4283021"/>
            <a:ext cx="1761773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FOOD &amp; BEVERAGE</a:t>
            </a:r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E3192D93-3045-E3AC-2ED1-6AD21420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30618" y="3243053"/>
            <a:ext cx="1764334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96D6B46-970D-6606-A1E8-CA78F14ECFD2}"/>
              </a:ext>
            </a:extLst>
          </p:cNvPr>
          <p:cNvSpPr/>
          <p:nvPr/>
        </p:nvSpPr>
        <p:spPr>
          <a:xfrm>
            <a:off x="4191843" y="5973982"/>
            <a:ext cx="1801424" cy="242920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FRAGRANCE</a:t>
            </a:r>
          </a:p>
        </p:txBody>
      </p:sp>
      <p:pic>
        <p:nvPicPr>
          <p:cNvPr id="43" name="Picture 4">
            <a:extLst>
              <a:ext uri="{FF2B5EF4-FFF2-40B4-BE49-F238E27FC236}">
                <a16:creationId xmlns:a16="http://schemas.microsoft.com/office/drawing/2014/main" id="{2A7E3046-8291-0B3B-21CF-37F32C4B3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01183" y="4962203"/>
            <a:ext cx="1793392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3B788D5-F2B5-9340-252D-4FF36E5D5CC4}"/>
              </a:ext>
            </a:extLst>
          </p:cNvPr>
          <p:cNvSpPr/>
          <p:nvPr/>
        </p:nvSpPr>
        <p:spPr>
          <a:xfrm>
            <a:off x="6210244" y="5986870"/>
            <a:ext cx="1686157" cy="250442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MARINE RESEARCH</a:t>
            </a: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98A8A3A6-7D5A-9404-E622-FC311016D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9"/>
          <a:stretch/>
        </p:blipFill>
        <p:spPr bwMode="auto">
          <a:xfrm>
            <a:off x="6202195" y="4969459"/>
            <a:ext cx="1691050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A6F8777-F134-407F-959F-9C021BC0B0E4}"/>
              </a:ext>
            </a:extLst>
          </p:cNvPr>
          <p:cNvSpPr/>
          <p:nvPr/>
        </p:nvSpPr>
        <p:spPr>
          <a:xfrm>
            <a:off x="8111757" y="5989739"/>
            <a:ext cx="1783783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DEFENCE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1CCD9DB3-924C-1D78-90EB-FCFFDAC05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"/>
          <a:stretch/>
        </p:blipFill>
        <p:spPr bwMode="auto">
          <a:xfrm>
            <a:off x="10130618" y="4971131"/>
            <a:ext cx="1755183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B3B3650-F130-002B-6EE4-043CA888B2B7}"/>
              </a:ext>
            </a:extLst>
          </p:cNvPr>
          <p:cNvSpPr/>
          <p:nvPr/>
        </p:nvSpPr>
        <p:spPr>
          <a:xfrm>
            <a:off x="10124631" y="5989739"/>
            <a:ext cx="1755183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FORENSICS</a:t>
            </a:r>
          </a:p>
        </p:txBody>
      </p:sp>
      <p:pic>
        <p:nvPicPr>
          <p:cNvPr id="49" name="Picture 4">
            <a:extLst>
              <a:ext uri="{FF2B5EF4-FFF2-40B4-BE49-F238E27FC236}">
                <a16:creationId xmlns:a16="http://schemas.microsoft.com/office/drawing/2014/main" id="{15357E50-B1D1-63C1-C182-2453EC6E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14" y="4969459"/>
            <a:ext cx="1786996" cy="10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41027FA8-D638-D720-3740-960A07F9D4D4}"/>
              </a:ext>
            </a:extLst>
          </p:cNvPr>
          <p:cNvSpPr/>
          <p:nvPr/>
        </p:nvSpPr>
        <p:spPr>
          <a:xfrm>
            <a:off x="8114914" y="2499672"/>
            <a:ext cx="1786996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CHEMICAL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FBB875E-C5CC-46DF-C88C-2A41A1ABE176}"/>
              </a:ext>
            </a:extLst>
          </p:cNvPr>
          <p:cNvSpPr/>
          <p:nvPr/>
        </p:nvSpPr>
        <p:spPr>
          <a:xfrm>
            <a:off x="10107956" y="2495939"/>
            <a:ext cx="1786996" cy="247573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b="1" dirty="0">
                <a:solidFill>
                  <a:schemeClr val="tx1"/>
                </a:solidFill>
                <a:latin typeface="Open Sans" panose="020B0606030504020204"/>
              </a:rPr>
              <a:t>PETROLEUM</a:t>
            </a:r>
          </a:p>
        </p:txBody>
      </p:sp>
      <p:pic>
        <p:nvPicPr>
          <p:cNvPr id="52" name="Picture 51" descr="A picture containing drawing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0632A96E-7BE7-784C-A383-6F9B19BFF5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1" y="2550043"/>
            <a:ext cx="170712" cy="170712"/>
          </a:xfrm>
          <a:prstGeom prst="rect">
            <a:avLst/>
          </a:prstGeom>
        </p:spPr>
      </p:pic>
      <p:pic>
        <p:nvPicPr>
          <p:cNvPr id="53" name="Picture 52" descr="A picture containing drawing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C94786B1-EB50-D28B-92A8-5F380D6A5D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34" y="2550582"/>
            <a:ext cx="170712" cy="170712"/>
          </a:xfrm>
          <a:prstGeom prst="rect">
            <a:avLst/>
          </a:prstGeom>
        </p:spPr>
      </p:pic>
      <p:pic>
        <p:nvPicPr>
          <p:cNvPr id="54" name="Picture 53" descr="A picture containing drawing&#10;&#10;Description automatically generated">
            <a:hlinkClick r:id="rId18"/>
            <a:extLst>
              <a:ext uri="{FF2B5EF4-FFF2-40B4-BE49-F238E27FC236}">
                <a16:creationId xmlns:a16="http://schemas.microsoft.com/office/drawing/2014/main" id="{7B27B018-004A-A307-7EF9-8031BA5A61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16" y="2538208"/>
            <a:ext cx="170712" cy="170712"/>
          </a:xfrm>
          <a:prstGeom prst="rect">
            <a:avLst/>
          </a:prstGeom>
        </p:spPr>
      </p:pic>
      <p:pic>
        <p:nvPicPr>
          <p:cNvPr id="55" name="Picture 54" descr="A picture containing drawing&#10;&#10;Description automatically generated">
            <a:hlinkClick r:id="rId19"/>
            <a:extLst>
              <a:ext uri="{FF2B5EF4-FFF2-40B4-BE49-F238E27FC236}">
                <a16:creationId xmlns:a16="http://schemas.microsoft.com/office/drawing/2014/main" id="{9654A0AA-DF46-1FE5-1B99-662A2E050A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340" y="2538208"/>
            <a:ext cx="170712" cy="170712"/>
          </a:xfrm>
          <a:prstGeom prst="rect">
            <a:avLst/>
          </a:prstGeom>
        </p:spPr>
      </p:pic>
      <p:pic>
        <p:nvPicPr>
          <p:cNvPr id="56" name="Picture 55" descr="A picture containing drawing&#10;&#10;Description automatically generated">
            <a:hlinkClick r:id="rId20"/>
            <a:extLst>
              <a:ext uri="{FF2B5EF4-FFF2-40B4-BE49-F238E27FC236}">
                <a16:creationId xmlns:a16="http://schemas.microsoft.com/office/drawing/2014/main" id="{2CF6FD96-969F-1716-4A23-7A199B496E0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42" y="4351568"/>
            <a:ext cx="170712" cy="170712"/>
          </a:xfrm>
          <a:prstGeom prst="rect">
            <a:avLst/>
          </a:prstGeom>
        </p:spPr>
      </p:pic>
      <p:pic>
        <p:nvPicPr>
          <p:cNvPr id="57" name="Picture 56" descr="A picture containing drawing&#10;&#10;Description automatically generated">
            <a:hlinkClick r:id="rId21"/>
            <a:extLst>
              <a:ext uri="{FF2B5EF4-FFF2-40B4-BE49-F238E27FC236}">
                <a16:creationId xmlns:a16="http://schemas.microsoft.com/office/drawing/2014/main" id="{92B7E45F-EE17-C3B9-A982-898617237D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95" y="4352107"/>
            <a:ext cx="170712" cy="170712"/>
          </a:xfrm>
          <a:prstGeom prst="rect">
            <a:avLst/>
          </a:prstGeom>
        </p:spPr>
      </p:pic>
      <p:pic>
        <p:nvPicPr>
          <p:cNvPr id="58" name="Picture 57" descr="A picture containing drawing&#10;&#10;Description automatically generated">
            <a:hlinkClick r:id="rId22"/>
            <a:extLst>
              <a:ext uri="{FF2B5EF4-FFF2-40B4-BE49-F238E27FC236}">
                <a16:creationId xmlns:a16="http://schemas.microsoft.com/office/drawing/2014/main" id="{1D69FC0E-4FA5-614C-92BF-C095EBAA725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77" y="4339733"/>
            <a:ext cx="170712" cy="170712"/>
          </a:xfrm>
          <a:prstGeom prst="rect">
            <a:avLst/>
          </a:prstGeom>
        </p:spPr>
      </p:pic>
      <p:pic>
        <p:nvPicPr>
          <p:cNvPr id="59" name="Picture 58" descr="A picture containing drawing&#10;&#10;Description automatically generated">
            <a:hlinkClick r:id="rId23"/>
            <a:extLst>
              <a:ext uri="{FF2B5EF4-FFF2-40B4-BE49-F238E27FC236}">
                <a16:creationId xmlns:a16="http://schemas.microsoft.com/office/drawing/2014/main" id="{445CB0A0-CEC2-362C-64C4-C2ED08681F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801" y="4339733"/>
            <a:ext cx="170712" cy="170712"/>
          </a:xfrm>
          <a:prstGeom prst="rect">
            <a:avLst/>
          </a:prstGeom>
        </p:spPr>
      </p:pic>
      <p:pic>
        <p:nvPicPr>
          <p:cNvPr id="60" name="Picture 59" descr="A picture containing drawing&#10;&#10;Description automatically generated">
            <a:hlinkClick r:id="rId24"/>
            <a:extLst>
              <a:ext uri="{FF2B5EF4-FFF2-40B4-BE49-F238E27FC236}">
                <a16:creationId xmlns:a16="http://schemas.microsoft.com/office/drawing/2014/main" id="{94C08AD4-AAC3-FDB1-DE7E-7CD3E39E0B3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1" y="6033123"/>
            <a:ext cx="170712" cy="170712"/>
          </a:xfrm>
          <a:prstGeom prst="rect">
            <a:avLst/>
          </a:prstGeom>
        </p:spPr>
      </p:pic>
      <p:pic>
        <p:nvPicPr>
          <p:cNvPr id="61" name="Picture 60" descr="A picture containing drawing&#10;&#10;Description automatically generated">
            <a:hlinkClick r:id="rId25"/>
            <a:extLst>
              <a:ext uri="{FF2B5EF4-FFF2-40B4-BE49-F238E27FC236}">
                <a16:creationId xmlns:a16="http://schemas.microsoft.com/office/drawing/2014/main" id="{1AB886F2-547E-0B78-DE3F-0601E01BF8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34" y="6033662"/>
            <a:ext cx="170712" cy="170712"/>
          </a:xfrm>
          <a:prstGeom prst="rect">
            <a:avLst/>
          </a:prstGeom>
        </p:spPr>
      </p:pic>
      <p:pic>
        <p:nvPicPr>
          <p:cNvPr id="62" name="Picture 61" descr="A picture containing drawing&#10;&#10;Description automatically generated">
            <a:hlinkClick r:id="rId26"/>
            <a:extLst>
              <a:ext uri="{FF2B5EF4-FFF2-40B4-BE49-F238E27FC236}">
                <a16:creationId xmlns:a16="http://schemas.microsoft.com/office/drawing/2014/main" id="{8D35F34F-2B79-CBC9-D423-28E1CEDDA65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16" y="6021288"/>
            <a:ext cx="170712" cy="170712"/>
          </a:xfrm>
          <a:prstGeom prst="rect">
            <a:avLst/>
          </a:prstGeom>
        </p:spPr>
      </p:pic>
      <p:pic>
        <p:nvPicPr>
          <p:cNvPr id="63" name="Picture 62" descr="A picture containing drawing&#10;&#10;Description automatically generated">
            <a:hlinkClick r:id="rId26"/>
            <a:extLst>
              <a:ext uri="{FF2B5EF4-FFF2-40B4-BE49-F238E27FC236}">
                <a16:creationId xmlns:a16="http://schemas.microsoft.com/office/drawing/2014/main" id="{9827987A-80AE-C507-6056-20F687F59E4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340" y="6021288"/>
            <a:ext cx="170712" cy="17071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US</a:t>
            </a:r>
            <a:endParaRPr lang="en-IN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2ABDB6A-8CA4-A459-2AC5-782974E7E470}"/>
              </a:ext>
            </a:extLst>
          </p:cNvPr>
          <p:cNvSpPr txBox="1"/>
          <p:nvPr/>
        </p:nvSpPr>
        <p:spPr>
          <a:xfrm>
            <a:off x="1850" y="1553059"/>
            <a:ext cx="4307345" cy="49244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IN" sz="2600" dirty="0">
                <a:latin typeface="Open Sans" panose="020B0606030504020204" pitchFamily="34" charset="0"/>
              </a:rPr>
              <a:t>INDUSTRIES WE SERVE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D0CE4EE2-5026-986D-BCBE-6E5339C28A35}"/>
              </a:ext>
            </a:extLst>
          </p:cNvPr>
          <p:cNvCxnSpPr>
            <a:cxnSpLocks/>
          </p:cNvCxnSpPr>
          <p:nvPr/>
        </p:nvCxnSpPr>
        <p:spPr>
          <a:xfrm>
            <a:off x="-11284" y="2045501"/>
            <a:ext cx="4104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559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GLOBAL MANUFACUTRING FACILITIES</a:t>
            </a:r>
            <a:endParaRPr lang="en-IN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7F312FB-E556-77B9-CCB0-D640E28AB5F2}"/>
              </a:ext>
            </a:extLst>
          </p:cNvPr>
          <p:cNvSpPr/>
          <p:nvPr/>
        </p:nvSpPr>
        <p:spPr>
          <a:xfrm>
            <a:off x="7840360" y="4005064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C1EE4BD-E509-D96C-85F0-4B9E8CB17028}"/>
              </a:ext>
            </a:extLst>
          </p:cNvPr>
          <p:cNvSpPr/>
          <p:nvPr/>
        </p:nvSpPr>
        <p:spPr>
          <a:xfrm>
            <a:off x="1749096" y="907958"/>
            <a:ext cx="8690632" cy="5458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55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2226E-969F-DCA2-D038-2F374DC8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71" y="1406146"/>
            <a:ext cx="5568429" cy="2206127"/>
          </a:xfrm>
          <a:prstGeom prst="rect">
            <a:avLst/>
          </a:prstGeom>
        </p:spPr>
      </p:pic>
      <p:pic>
        <p:nvPicPr>
          <p:cNvPr id="7" name="Picture 6" descr="A large building&#10;&#10;Description automatically generated">
            <a:extLst>
              <a:ext uri="{FF2B5EF4-FFF2-40B4-BE49-F238E27FC236}">
                <a16:creationId xmlns:a16="http://schemas.microsoft.com/office/drawing/2014/main" id="{0BF46F72-002D-79D3-A69F-C21B4E49C0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0"/>
          <a:stretch/>
        </p:blipFill>
        <p:spPr>
          <a:xfrm>
            <a:off x="90462" y="4196486"/>
            <a:ext cx="5931942" cy="2400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70D191-7B47-D45D-8E50-D2CFA41F4DDE}"/>
              </a:ext>
            </a:extLst>
          </p:cNvPr>
          <p:cNvSpPr txBox="1"/>
          <p:nvPr/>
        </p:nvSpPr>
        <p:spPr>
          <a:xfrm>
            <a:off x="90462" y="6062180"/>
            <a:ext cx="3113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Kewaunee Labway India Pvt Ltd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Bangalore, India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2F0F54-AEDE-59A6-5440-1909CDB6C706}"/>
              </a:ext>
            </a:extLst>
          </p:cNvPr>
          <p:cNvCxnSpPr>
            <a:cxnSpLocks/>
          </p:cNvCxnSpPr>
          <p:nvPr/>
        </p:nvCxnSpPr>
        <p:spPr>
          <a:xfrm flipV="1">
            <a:off x="421174" y="683956"/>
            <a:ext cx="6465326" cy="874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9B9B92A-DAAE-EA65-0414-1CA499F9AFD7}"/>
              </a:ext>
            </a:extLst>
          </p:cNvPr>
          <p:cNvSpPr txBox="1"/>
          <p:nvPr/>
        </p:nvSpPr>
        <p:spPr>
          <a:xfrm>
            <a:off x="8977659" y="3017116"/>
            <a:ext cx="3214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Kewaunee Scientific Corporation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Statesville, North Carolina 28677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21DB6E-CEBF-DE51-5C54-2333E7093297}"/>
              </a:ext>
            </a:extLst>
          </p:cNvPr>
          <p:cNvSpPr/>
          <p:nvPr/>
        </p:nvSpPr>
        <p:spPr>
          <a:xfrm>
            <a:off x="3718148" y="3507656"/>
            <a:ext cx="45719" cy="653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422D802-E3F8-E18D-66AF-6AD0B1535965}"/>
              </a:ext>
            </a:extLst>
          </p:cNvPr>
          <p:cNvSpPr/>
          <p:nvPr/>
        </p:nvSpPr>
        <p:spPr>
          <a:xfrm>
            <a:off x="7875527" y="4064980"/>
            <a:ext cx="45719" cy="653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E9BDF11-43B8-B031-644B-0C12F8595DFD}"/>
              </a:ext>
            </a:extLst>
          </p:cNvPr>
          <p:cNvCxnSpPr>
            <a:cxnSpLocks/>
          </p:cNvCxnSpPr>
          <p:nvPr/>
        </p:nvCxnSpPr>
        <p:spPr>
          <a:xfrm>
            <a:off x="3741007" y="2719147"/>
            <a:ext cx="0" cy="807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D6CD7A-5A69-FAF6-C5E4-CF5CCE1A0AA0}"/>
              </a:ext>
            </a:extLst>
          </p:cNvPr>
          <p:cNvCxnSpPr>
            <a:cxnSpLocks/>
          </p:cNvCxnSpPr>
          <p:nvPr/>
        </p:nvCxnSpPr>
        <p:spPr>
          <a:xfrm>
            <a:off x="3741007" y="2729337"/>
            <a:ext cx="28373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971477-8C72-CF39-B84D-569C65798F9E}"/>
              </a:ext>
            </a:extLst>
          </p:cNvPr>
          <p:cNvCxnSpPr>
            <a:cxnSpLocks/>
          </p:cNvCxnSpPr>
          <p:nvPr/>
        </p:nvCxnSpPr>
        <p:spPr>
          <a:xfrm>
            <a:off x="6029287" y="5094062"/>
            <a:ext cx="189195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276071-EEB9-7430-54D0-92BE056C84FF}"/>
              </a:ext>
            </a:extLst>
          </p:cNvPr>
          <p:cNvCxnSpPr>
            <a:cxnSpLocks/>
            <a:endCxn id="12" idx="5"/>
          </p:cNvCxnSpPr>
          <p:nvPr/>
        </p:nvCxnSpPr>
        <p:spPr>
          <a:xfrm flipV="1">
            <a:off x="7912368" y="4120768"/>
            <a:ext cx="2183" cy="984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578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B83AEE-F0DA-05F6-5C5E-51D09A170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TEAM</a:t>
            </a:r>
            <a:endParaRPr lang="en-IN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D232A74-15E9-FB74-D015-ECB24E11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20" y="3933802"/>
            <a:ext cx="1464583" cy="1865376"/>
          </a:xfrm>
          <a:prstGeom prst="rect">
            <a:avLst/>
          </a:prstGeom>
        </p:spPr>
      </p:pic>
      <p:pic>
        <p:nvPicPr>
          <p:cNvPr id="53" name="Picture 52" descr="B Sathyamurthy">
            <a:extLst>
              <a:ext uri="{FF2B5EF4-FFF2-40B4-BE49-F238E27FC236}">
                <a16:creationId xmlns:a16="http://schemas.microsoft.com/office/drawing/2014/main" id="{C9AA8CFF-F978-3ABC-3365-653D9FB2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411" y="1275844"/>
            <a:ext cx="1679317" cy="185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4EF4158-2CB8-0393-84C5-F7B209F95AC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" r="1885"/>
          <a:stretch/>
        </p:blipFill>
        <p:spPr>
          <a:xfrm>
            <a:off x="4006180" y="3911671"/>
            <a:ext cx="1659888" cy="18612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666B0E7-5B82-21ED-58C6-8F9AC126C7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80"/>
          <a:stretch/>
        </p:blipFill>
        <p:spPr>
          <a:xfrm>
            <a:off x="-65693" y="1237032"/>
            <a:ext cx="4208388" cy="555977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42454830-20A2-7637-5EFC-1D518F04F7BB}"/>
              </a:ext>
            </a:extLst>
          </p:cNvPr>
          <p:cNvSpPr/>
          <p:nvPr/>
        </p:nvSpPr>
        <p:spPr>
          <a:xfrm>
            <a:off x="-22648" y="6751789"/>
            <a:ext cx="12188825" cy="6119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DC64450-57D6-F575-9CF1-54775135AEF8}"/>
              </a:ext>
            </a:extLst>
          </p:cNvPr>
          <p:cNvSpPr/>
          <p:nvPr/>
        </p:nvSpPr>
        <p:spPr>
          <a:xfrm>
            <a:off x="582663" y="1412776"/>
            <a:ext cx="226064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b="1" dirty="0">
                <a:solidFill>
                  <a:prstClr val="white"/>
                </a:solidFill>
                <a:latin typeface="Calibri"/>
              </a:rPr>
              <a:t>Thomas D. Hull III</a:t>
            </a:r>
          </a:p>
          <a:p>
            <a:r>
              <a:rPr lang="en-US" sz="1200" dirty="0">
                <a:solidFill>
                  <a:prstClr val="white"/>
                </a:solidFill>
                <a:latin typeface="Calibri"/>
              </a:rPr>
              <a:t>President, Chief Executive Officer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577CAB-D821-CE47-273F-2E8ED6E69544}"/>
              </a:ext>
            </a:extLst>
          </p:cNvPr>
          <p:cNvSpPr/>
          <p:nvPr/>
        </p:nvSpPr>
        <p:spPr>
          <a:xfrm>
            <a:off x="111670" y="1443730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6F5D7E9-940A-A495-4923-D544FA0B0DDA}"/>
              </a:ext>
            </a:extLst>
          </p:cNvPr>
          <p:cNvSpPr/>
          <p:nvPr/>
        </p:nvSpPr>
        <p:spPr>
          <a:xfrm>
            <a:off x="131924" y="2072288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F233AE1-2D6C-6961-00D8-358EB54EA17E}"/>
              </a:ext>
            </a:extLst>
          </p:cNvPr>
          <p:cNvSpPr/>
          <p:nvPr/>
        </p:nvSpPr>
        <p:spPr>
          <a:xfrm>
            <a:off x="588741" y="2001272"/>
            <a:ext cx="226064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Donald T Gardner III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prstClr val="white"/>
                </a:solidFill>
                <a:latin typeface="Calibri"/>
              </a:rPr>
              <a:t>Vice President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pt-BR" sz="1200" dirty="0">
                <a:solidFill>
                  <a:prstClr val="white"/>
                </a:solidFill>
                <a:latin typeface="Calibri"/>
              </a:rPr>
              <a:t>-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CFO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D9FF393-6BC3-1FF5-4632-7B1AA980850F}"/>
              </a:ext>
            </a:extLst>
          </p:cNvPr>
          <p:cNvSpPr/>
          <p:nvPr/>
        </p:nvSpPr>
        <p:spPr>
          <a:xfrm>
            <a:off x="117748" y="268676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518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C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30D2D710-C2C7-8E27-FB86-11947B920E62}"/>
              </a:ext>
            </a:extLst>
          </p:cNvPr>
          <p:cNvSpPr/>
          <p:nvPr/>
        </p:nvSpPr>
        <p:spPr>
          <a:xfrm>
            <a:off x="608994" y="3212976"/>
            <a:ext cx="262920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Kurt P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Rindoks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VP – Global PD &amp; Strategic Alliances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8CEE8A3A-912F-20CE-3B21-DFF582CFDCDB}"/>
              </a:ext>
            </a:extLst>
          </p:cNvPr>
          <p:cNvSpPr/>
          <p:nvPr/>
        </p:nvSpPr>
        <p:spPr>
          <a:xfrm>
            <a:off x="138002" y="3243930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D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F0936DB-058C-770F-86D6-4F34E2E4C6AB}"/>
              </a:ext>
            </a:extLst>
          </p:cNvPr>
          <p:cNvSpPr/>
          <p:nvPr/>
        </p:nvSpPr>
        <p:spPr>
          <a:xfrm>
            <a:off x="617306" y="3840153"/>
            <a:ext cx="297378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Douglas J </a:t>
            </a:r>
            <a:r>
              <a:rPr kumimoji="0" lang="en-US" sz="17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Batdorff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VP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– Manufacturing Operations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D9C8572-6D02-670B-E8FF-97E75A0529C7}"/>
              </a:ext>
            </a:extLst>
          </p:cNvPr>
          <p:cNvSpPr/>
          <p:nvPr/>
        </p:nvSpPr>
        <p:spPr>
          <a:xfrm>
            <a:off x="146313" y="387110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dirty="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E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45EA725B-084C-B283-3C21-E1BF4E839C4A}"/>
              </a:ext>
            </a:extLst>
          </p:cNvPr>
          <p:cNvSpPr/>
          <p:nvPr/>
        </p:nvSpPr>
        <p:spPr>
          <a:xfrm>
            <a:off x="166567" y="4499665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518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F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E7A9D72-D45E-9A51-81D5-194F1D6AF567}"/>
              </a:ext>
            </a:extLst>
          </p:cNvPr>
          <p:cNvSpPr/>
          <p:nvPr/>
        </p:nvSpPr>
        <p:spPr>
          <a:xfrm>
            <a:off x="623384" y="4985001"/>
            <a:ext cx="3095056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white"/>
                </a:solidFill>
                <a:latin typeface="Calibri"/>
              </a:rPr>
              <a:t>Rajesh Solanki 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Director- Semiconductor-electronics business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38BD057-1920-7F45-4633-DB94D5DD446F}"/>
              </a:ext>
            </a:extLst>
          </p:cNvPr>
          <p:cNvSpPr/>
          <p:nvPr/>
        </p:nvSpPr>
        <p:spPr>
          <a:xfrm>
            <a:off x="152391" y="5085184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G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20DE57D-1B33-872D-21D2-8BB3B6665FE9}"/>
              </a:ext>
            </a:extLst>
          </p:cNvPr>
          <p:cNvSpPr/>
          <p:nvPr/>
        </p:nvSpPr>
        <p:spPr>
          <a:xfrm>
            <a:off x="172645" y="5663600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H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1D53BE-D0C3-783F-141C-D67E2DA6007E}"/>
              </a:ext>
            </a:extLst>
          </p:cNvPr>
          <p:cNvSpPr txBox="1"/>
          <p:nvPr/>
        </p:nvSpPr>
        <p:spPr>
          <a:xfrm>
            <a:off x="8669547" y="6338951"/>
            <a:ext cx="2583609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D52B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A 1,000 MORE …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FAAD7A4F-E9A6-438B-F543-41B8252A4A54}"/>
              </a:ext>
            </a:extLst>
          </p:cNvPr>
          <p:cNvSpPr/>
          <p:nvPr/>
        </p:nvSpPr>
        <p:spPr>
          <a:xfrm>
            <a:off x="590097" y="2649344"/>
            <a:ext cx="232377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Sathyamurthy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VP Intl Ops (KSC), &amp; MD Intl Ops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C94F7677-19B6-0D69-0074-DBC511F9C6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3"/>
          <a:stretch/>
        </p:blipFill>
        <p:spPr>
          <a:xfrm>
            <a:off x="4726260" y="1263582"/>
            <a:ext cx="1728192" cy="188732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963E7F6-FE56-929F-E81E-3CA4320F3C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1"/>
          <a:stretch/>
        </p:blipFill>
        <p:spPr>
          <a:xfrm>
            <a:off x="2892987" y="1248397"/>
            <a:ext cx="1739516" cy="1887328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659D9B5F-C1FC-D8FF-26AD-4896AF365E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19"/>
          <a:stretch/>
        </p:blipFill>
        <p:spPr>
          <a:xfrm>
            <a:off x="8470676" y="1265908"/>
            <a:ext cx="1723749" cy="1869817"/>
          </a:xfrm>
          <a:prstGeom prst="rect">
            <a:avLst/>
          </a:prstGeom>
        </p:spPr>
      </p:pic>
      <p:sp>
        <p:nvSpPr>
          <p:cNvPr id="75" name="Oval 74">
            <a:extLst>
              <a:ext uri="{FF2B5EF4-FFF2-40B4-BE49-F238E27FC236}">
                <a16:creationId xmlns:a16="http://schemas.microsoft.com/office/drawing/2014/main" id="{F06B369F-6A87-D2A6-75FB-CF95742AC188}"/>
              </a:ext>
            </a:extLst>
          </p:cNvPr>
          <p:cNvSpPr/>
          <p:nvPr/>
        </p:nvSpPr>
        <p:spPr>
          <a:xfrm>
            <a:off x="3580943" y="303673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BF1DAD8-2DF2-B0A5-7F7C-E788B7FA1A09}"/>
              </a:ext>
            </a:extLst>
          </p:cNvPr>
          <p:cNvSpPr/>
          <p:nvPr/>
        </p:nvSpPr>
        <p:spPr>
          <a:xfrm>
            <a:off x="5446340" y="3046949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7672156-3FDF-63F4-857E-4DEB7931F627}"/>
              </a:ext>
            </a:extLst>
          </p:cNvPr>
          <p:cNvSpPr/>
          <p:nvPr/>
        </p:nvSpPr>
        <p:spPr>
          <a:xfrm>
            <a:off x="9236079" y="303673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D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8B02B9C-5A89-EB94-15F4-EDA2CD0D7F99}"/>
              </a:ext>
            </a:extLst>
          </p:cNvPr>
          <p:cNvSpPr/>
          <p:nvPr/>
        </p:nvSpPr>
        <p:spPr>
          <a:xfrm>
            <a:off x="7246930" y="3016914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518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C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9908B36-4869-3FFB-F36B-92D8BDB2F6D2}"/>
              </a:ext>
            </a:extLst>
          </p:cNvPr>
          <p:cNvSpPr/>
          <p:nvPr/>
        </p:nvSpPr>
        <p:spPr>
          <a:xfrm>
            <a:off x="172644" y="625147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 dirty="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I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F865A49-DA2C-88B9-1F31-920EE862B4A0}"/>
              </a:ext>
            </a:extLst>
          </p:cNvPr>
          <p:cNvSpPr/>
          <p:nvPr/>
        </p:nvSpPr>
        <p:spPr>
          <a:xfrm>
            <a:off x="623383" y="6181551"/>
            <a:ext cx="35708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Manish Dimri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white"/>
                </a:solidFill>
                <a:latin typeface="Calibri"/>
              </a:rPr>
              <a:t>Dty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. General Manager – Sales &amp; Marketing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6D36D701-A3DA-1776-7E60-298C546763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7"/>
          <a:stretch/>
        </p:blipFill>
        <p:spPr>
          <a:xfrm>
            <a:off x="10342884" y="1271111"/>
            <a:ext cx="1726820" cy="1900201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52668ADF-7A83-5745-3B8A-4B676E2B8A19}"/>
              </a:ext>
            </a:extLst>
          </p:cNvPr>
          <p:cNvSpPr/>
          <p:nvPr/>
        </p:nvSpPr>
        <p:spPr>
          <a:xfrm>
            <a:off x="11081197" y="3033817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700" dirty="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E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D51E328-87C8-0186-2522-67466BEA6D7B}"/>
              </a:ext>
            </a:extLst>
          </p:cNvPr>
          <p:cNvSpPr/>
          <p:nvPr/>
        </p:nvSpPr>
        <p:spPr>
          <a:xfrm>
            <a:off x="623383" y="4437112"/>
            <a:ext cx="340421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white"/>
                </a:solidFill>
                <a:latin typeface="Calibri"/>
              </a:rPr>
              <a:t>Srinivas P N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VP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South Asia, Middle East &amp; Africa</a:t>
            </a:r>
          </a:p>
        </p:txBody>
      </p:sp>
      <p:pic>
        <p:nvPicPr>
          <p:cNvPr id="84" name="Picture 4" descr="Subrato Dey">
            <a:extLst>
              <a:ext uri="{FF2B5EF4-FFF2-40B4-BE49-F238E27FC236}">
                <a16:creationId xmlns:a16="http://schemas.microsoft.com/office/drawing/2014/main" id="{9D77C901-58DE-AC9C-A9B0-ED574AC41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11964" r="30162" b="33143"/>
          <a:stretch/>
        </p:blipFill>
        <p:spPr bwMode="auto">
          <a:xfrm>
            <a:off x="8166696" y="3916390"/>
            <a:ext cx="1708636" cy="19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C7659945-9074-0EF4-ADAF-A84826C173DE}"/>
              </a:ext>
            </a:extLst>
          </p:cNvPr>
          <p:cNvSpPr/>
          <p:nvPr/>
        </p:nvSpPr>
        <p:spPr>
          <a:xfrm>
            <a:off x="636884" y="5583276"/>
            <a:ext cx="3570857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white"/>
                </a:solidFill>
                <a:latin typeface="Calibri"/>
              </a:rPr>
              <a:t>Subrato Dey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Head – Turnkey Infrastructure Solutions - India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F54D7C3-D972-405F-3ED7-3675A042E79C}"/>
              </a:ext>
            </a:extLst>
          </p:cNvPr>
          <p:cNvSpPr/>
          <p:nvPr/>
        </p:nvSpPr>
        <p:spPr>
          <a:xfrm>
            <a:off x="6687831" y="5692675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 dirty="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G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B067573D-0BC9-02BE-29D9-A73D9F5DA313}"/>
              </a:ext>
            </a:extLst>
          </p:cNvPr>
          <p:cNvSpPr/>
          <p:nvPr/>
        </p:nvSpPr>
        <p:spPr>
          <a:xfrm>
            <a:off x="8863211" y="5670096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H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A1DE047B-E548-4A5D-9998-A1BAA62C8E8D}"/>
              </a:ext>
            </a:extLst>
          </p:cNvPr>
          <p:cNvSpPr/>
          <p:nvPr/>
        </p:nvSpPr>
        <p:spPr>
          <a:xfrm>
            <a:off x="4640931" y="5653980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518C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F</a:t>
            </a:r>
            <a:endParaRPr lang="en-GB" sz="1700" dirty="0">
              <a:solidFill>
                <a:srgbClr val="EEECE1">
                  <a:lumMod val="25000"/>
                </a:srgbClr>
              </a:solidFill>
              <a:latin typeface="Open Sans" panose="020B0606030504020204" pitchFamily="34" charset="0"/>
            </a:endParaRPr>
          </a:p>
        </p:txBody>
      </p:sp>
      <p:pic>
        <p:nvPicPr>
          <p:cNvPr id="89" name="Picture 88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9C97A5BA-45E4-3C1D-CA02-AAD7BF4CFA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44" y="3924220"/>
            <a:ext cx="1837390" cy="1900199"/>
          </a:xfrm>
          <a:prstGeom prst="rect">
            <a:avLst/>
          </a:prstGeom>
        </p:spPr>
      </p:pic>
      <p:sp>
        <p:nvSpPr>
          <p:cNvPr id="90" name="Oval 89">
            <a:extLst>
              <a:ext uri="{FF2B5EF4-FFF2-40B4-BE49-F238E27FC236}">
                <a16:creationId xmlns:a16="http://schemas.microsoft.com/office/drawing/2014/main" id="{0055DC57-F709-27BC-E262-DCACC1734D3C}"/>
              </a:ext>
            </a:extLst>
          </p:cNvPr>
          <p:cNvSpPr/>
          <p:nvPr/>
        </p:nvSpPr>
        <p:spPr>
          <a:xfrm>
            <a:off x="10864295" y="5722773"/>
            <a:ext cx="414693" cy="414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700" dirty="0">
                <a:solidFill>
                  <a:srgbClr val="EEECE1">
                    <a:lumMod val="25000"/>
                  </a:srgbClr>
                </a:solidFill>
                <a:latin typeface="Open Sans" panose="020B0606030504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12949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CAPABILITIES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A861BA07-71F4-379F-1416-53994AF1C8AF}"/>
              </a:ext>
            </a:extLst>
          </p:cNvPr>
          <p:cNvSpPr/>
          <p:nvPr/>
        </p:nvSpPr>
        <p:spPr>
          <a:xfrm flipH="1">
            <a:off x="189756" y="5163558"/>
            <a:ext cx="11135008" cy="1433794"/>
          </a:xfrm>
          <a:prstGeom prst="snip1Rect">
            <a:avLst>
              <a:gd name="adj" fmla="val 18544"/>
            </a:avLst>
          </a:prstGeom>
          <a:solidFill>
            <a:srgbClr val="3D75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1116D-CD4B-68C9-1623-0BEDA954C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0" r="14900"/>
          <a:stretch/>
        </p:blipFill>
        <p:spPr>
          <a:xfrm>
            <a:off x="211367" y="930986"/>
            <a:ext cx="2747326" cy="3913570"/>
          </a:xfrm>
          <a:prstGeom prst="rect">
            <a:avLst/>
          </a:prstGeom>
          <a:effectLst>
            <a:outerShdw blurRad="127000" dist="63500" dir="5400000" algn="t" rotWithShape="0">
              <a:prstClr val="black">
                <a:alpha val="15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15EB89-C57C-D12B-CF31-826E937BE778}"/>
              </a:ext>
            </a:extLst>
          </p:cNvPr>
          <p:cNvSpPr txBox="1"/>
          <p:nvPr/>
        </p:nvSpPr>
        <p:spPr>
          <a:xfrm>
            <a:off x="1357381" y="5193004"/>
            <a:ext cx="969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Engineering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&amp; Installation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&amp; Validation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Sales Service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CB3EEA-817B-DDF2-AE4A-B7BA8795530E}"/>
              </a:ext>
            </a:extLst>
          </p:cNvPr>
          <p:cNvSpPr txBox="1"/>
          <p:nvPr/>
        </p:nvSpPr>
        <p:spPr>
          <a:xfrm>
            <a:off x="3142085" y="1412776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25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Engineering, Procurement and Construction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7A9560-CADD-F866-5680-88D0771A0931}"/>
              </a:ext>
            </a:extLst>
          </p:cNvPr>
          <p:cNvSpPr txBox="1"/>
          <p:nvPr/>
        </p:nvSpPr>
        <p:spPr>
          <a:xfrm>
            <a:off x="3142084" y="2478375"/>
            <a:ext cx="28083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&gt;150 , inhouse planning, design and project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&gt;1050 green and brownfield projects delivered for varied industries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latest design and project management 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Financials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Laboratory and Manufacturing Domains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1E493B-9B3F-C26E-FF03-84D21D82620E}"/>
              </a:ext>
            </a:extLst>
          </p:cNvPr>
          <p:cNvSpPr txBox="1"/>
          <p:nvPr/>
        </p:nvSpPr>
        <p:spPr>
          <a:xfrm>
            <a:off x="6284014" y="1427697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525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4.0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54E580-574F-1F73-0369-678FBD03C525}"/>
              </a:ext>
            </a:extLst>
          </p:cNvPr>
          <p:cNvSpPr txBox="1"/>
          <p:nvPr/>
        </p:nvSpPr>
        <p:spPr>
          <a:xfrm>
            <a:off x="9584404" y="137437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525B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717F4D-3A0A-8824-9D1D-5E9D9CC22EBE}"/>
              </a:ext>
            </a:extLst>
          </p:cNvPr>
          <p:cNvSpPr txBox="1"/>
          <p:nvPr/>
        </p:nvSpPr>
        <p:spPr>
          <a:xfrm>
            <a:off x="6284014" y="2474312"/>
            <a:ext cx="290674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VR/AR based design walkthrough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 based infrastructure automation for safety,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CFD airflow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K-Smart, cloud-based project management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AED7F-2291-2DF0-7023-3548F3C045AF}"/>
              </a:ext>
            </a:extLst>
          </p:cNvPr>
          <p:cNvSpPr txBox="1"/>
          <p:nvPr/>
        </p:nvSpPr>
        <p:spPr>
          <a:xfrm>
            <a:off x="9584404" y="2403465"/>
            <a:ext cx="25542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Lab Furniture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 hoods and LEVs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Cabinets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E11504-F5C5-BC1E-37B7-86C96019620B}"/>
              </a:ext>
            </a:extLst>
          </p:cNvPr>
          <p:cNvGrpSpPr/>
          <p:nvPr/>
        </p:nvGrpSpPr>
        <p:grpSpPr>
          <a:xfrm>
            <a:off x="3252941" y="4788867"/>
            <a:ext cx="300042" cy="80293"/>
            <a:chOff x="2368550" y="3898900"/>
            <a:chExt cx="225425" cy="6032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FAA08AB-46B5-1142-8B6B-3F4D839B1455}"/>
                </a:ext>
              </a:extLst>
            </p:cNvPr>
            <p:cNvSpPr/>
            <p:nvPr/>
          </p:nvSpPr>
          <p:spPr>
            <a:xfrm>
              <a:off x="2368550" y="3898900"/>
              <a:ext cx="60325" cy="60325"/>
            </a:xfrm>
            <a:prstGeom prst="rect">
              <a:avLst/>
            </a:prstGeom>
            <a:solidFill>
              <a:srgbClr val="D200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DBB3520-DEB0-45A2-5F00-9D0303C764B4}"/>
                </a:ext>
              </a:extLst>
            </p:cNvPr>
            <p:cNvSpPr/>
            <p:nvPr/>
          </p:nvSpPr>
          <p:spPr>
            <a:xfrm>
              <a:off x="2451100" y="3898900"/>
              <a:ext cx="60325" cy="6032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434EDE0-BAE2-C7BE-009D-1B9381FCAC1B}"/>
                </a:ext>
              </a:extLst>
            </p:cNvPr>
            <p:cNvSpPr/>
            <p:nvPr/>
          </p:nvSpPr>
          <p:spPr>
            <a:xfrm>
              <a:off x="2533650" y="3898900"/>
              <a:ext cx="60325" cy="6032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438249C-DDAB-DFE5-341D-A29AD5FF0328}"/>
              </a:ext>
            </a:extLst>
          </p:cNvPr>
          <p:cNvGrpSpPr/>
          <p:nvPr/>
        </p:nvGrpSpPr>
        <p:grpSpPr>
          <a:xfrm>
            <a:off x="6440061" y="4788867"/>
            <a:ext cx="300042" cy="80293"/>
            <a:chOff x="2368550" y="3898900"/>
            <a:chExt cx="225425" cy="6032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CAFE65B-5BE8-3620-4BBF-BDEFCACF5292}"/>
                </a:ext>
              </a:extLst>
            </p:cNvPr>
            <p:cNvSpPr/>
            <p:nvPr/>
          </p:nvSpPr>
          <p:spPr>
            <a:xfrm>
              <a:off x="2368550" y="3898900"/>
              <a:ext cx="60325" cy="60325"/>
            </a:xfrm>
            <a:prstGeom prst="rect">
              <a:avLst/>
            </a:prstGeom>
            <a:solidFill>
              <a:srgbClr val="D200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3A36D88-CCB0-6CC6-F9E6-A8D965053B81}"/>
                </a:ext>
              </a:extLst>
            </p:cNvPr>
            <p:cNvSpPr/>
            <p:nvPr/>
          </p:nvSpPr>
          <p:spPr>
            <a:xfrm>
              <a:off x="2451100" y="3898900"/>
              <a:ext cx="60325" cy="60325"/>
            </a:xfrm>
            <a:prstGeom prst="rect">
              <a:avLst/>
            </a:prstGeom>
            <a:solidFill>
              <a:srgbClr val="D200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C33809-0FEE-2956-5D20-520CD51F8A8A}"/>
                </a:ext>
              </a:extLst>
            </p:cNvPr>
            <p:cNvSpPr/>
            <p:nvPr/>
          </p:nvSpPr>
          <p:spPr>
            <a:xfrm>
              <a:off x="2533650" y="3898900"/>
              <a:ext cx="60325" cy="60325"/>
            </a:xfrm>
            <a:prstGeom prst="rect">
              <a:avLst/>
            </a:prstGeom>
            <a:solidFill>
              <a:srgbClr val="FF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86915DA-8C05-1149-0912-333EAB2EDC61}"/>
              </a:ext>
            </a:extLst>
          </p:cNvPr>
          <p:cNvGrpSpPr/>
          <p:nvPr/>
        </p:nvGrpSpPr>
        <p:grpSpPr>
          <a:xfrm>
            <a:off x="9627071" y="4788867"/>
            <a:ext cx="300042" cy="80293"/>
            <a:chOff x="2368550" y="3898900"/>
            <a:chExt cx="225425" cy="60325"/>
          </a:xfrm>
          <a:solidFill>
            <a:srgbClr val="D20025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76049E5-4EA6-FF64-7686-40CB619AF0F0}"/>
                </a:ext>
              </a:extLst>
            </p:cNvPr>
            <p:cNvSpPr/>
            <p:nvPr/>
          </p:nvSpPr>
          <p:spPr>
            <a:xfrm>
              <a:off x="2368550" y="3898900"/>
              <a:ext cx="60325" cy="60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9619C4-FE37-F24E-4F60-06F3C9424573}"/>
                </a:ext>
              </a:extLst>
            </p:cNvPr>
            <p:cNvSpPr/>
            <p:nvPr/>
          </p:nvSpPr>
          <p:spPr>
            <a:xfrm>
              <a:off x="2451100" y="3898900"/>
              <a:ext cx="60325" cy="60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84C086F-6E20-07D7-DA3A-DE71F2366701}"/>
                </a:ext>
              </a:extLst>
            </p:cNvPr>
            <p:cNvSpPr/>
            <p:nvPr/>
          </p:nvSpPr>
          <p:spPr>
            <a:xfrm>
              <a:off x="2533650" y="3898900"/>
              <a:ext cx="60325" cy="60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AA5CCC-B126-7CC9-E00F-15D6192D90D8}"/>
              </a:ext>
            </a:extLst>
          </p:cNvPr>
          <p:cNvCxnSpPr>
            <a:cxnSpLocks/>
          </p:cNvCxnSpPr>
          <p:nvPr/>
        </p:nvCxnSpPr>
        <p:spPr>
          <a:xfrm>
            <a:off x="3664336" y="4829013"/>
            <a:ext cx="2667674" cy="0"/>
          </a:xfrm>
          <a:prstGeom prst="line">
            <a:avLst/>
          </a:prstGeom>
          <a:ln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FAF3DD5-52A4-B03D-E832-ABDD9143ED29}"/>
              </a:ext>
            </a:extLst>
          </p:cNvPr>
          <p:cNvCxnSpPr>
            <a:cxnSpLocks/>
          </p:cNvCxnSpPr>
          <p:nvPr/>
        </p:nvCxnSpPr>
        <p:spPr>
          <a:xfrm>
            <a:off x="6810439" y="4829013"/>
            <a:ext cx="2667674" cy="0"/>
          </a:xfrm>
          <a:prstGeom prst="line">
            <a:avLst/>
          </a:prstGeom>
          <a:ln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17FB0C9-1D4B-29CB-43D4-656A8DF91A07}"/>
              </a:ext>
            </a:extLst>
          </p:cNvPr>
          <p:cNvCxnSpPr>
            <a:cxnSpLocks/>
          </p:cNvCxnSpPr>
          <p:nvPr/>
        </p:nvCxnSpPr>
        <p:spPr>
          <a:xfrm>
            <a:off x="10065343" y="4829013"/>
            <a:ext cx="1981451" cy="0"/>
          </a:xfrm>
          <a:prstGeom prst="line">
            <a:avLst/>
          </a:prstGeom>
          <a:ln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618260-B4E4-C572-90BC-BF1C93E3CA6A}"/>
              </a:ext>
            </a:extLst>
          </p:cNvPr>
          <p:cNvCxnSpPr>
            <a:cxnSpLocks/>
          </p:cNvCxnSpPr>
          <p:nvPr/>
        </p:nvCxnSpPr>
        <p:spPr>
          <a:xfrm>
            <a:off x="3246648" y="2276872"/>
            <a:ext cx="1280582" cy="0"/>
          </a:xfrm>
          <a:prstGeom prst="line">
            <a:avLst/>
          </a:prstGeom>
          <a:ln w="12700"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02E4EF-F4F7-18CD-7D32-B514448C20CA}"/>
              </a:ext>
            </a:extLst>
          </p:cNvPr>
          <p:cNvCxnSpPr>
            <a:cxnSpLocks/>
          </p:cNvCxnSpPr>
          <p:nvPr/>
        </p:nvCxnSpPr>
        <p:spPr>
          <a:xfrm>
            <a:off x="6368572" y="2231346"/>
            <a:ext cx="1280582" cy="0"/>
          </a:xfrm>
          <a:prstGeom prst="line">
            <a:avLst/>
          </a:prstGeom>
          <a:ln w="12700"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F04256-425D-F7D8-B375-40D874C8C319}"/>
              </a:ext>
            </a:extLst>
          </p:cNvPr>
          <p:cNvCxnSpPr>
            <a:cxnSpLocks/>
          </p:cNvCxnSpPr>
          <p:nvPr/>
        </p:nvCxnSpPr>
        <p:spPr>
          <a:xfrm>
            <a:off x="9671816" y="2159338"/>
            <a:ext cx="1280582" cy="0"/>
          </a:xfrm>
          <a:prstGeom prst="line">
            <a:avLst/>
          </a:prstGeom>
          <a:ln w="12700">
            <a:solidFill>
              <a:srgbClr val="D20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709D96A-C3FC-2D4A-E435-A34DBAAF52D6}"/>
              </a:ext>
            </a:extLst>
          </p:cNvPr>
          <p:cNvGrpSpPr/>
          <p:nvPr/>
        </p:nvGrpSpPr>
        <p:grpSpPr>
          <a:xfrm>
            <a:off x="6387586" y="980728"/>
            <a:ext cx="346075" cy="349250"/>
            <a:chOff x="3427413" y="2890838"/>
            <a:chExt cx="346075" cy="349250"/>
          </a:xfrm>
          <a:noFill/>
        </p:grpSpPr>
        <p:sp>
          <p:nvSpPr>
            <p:cNvPr id="35" name="Freeform 118">
              <a:extLst>
                <a:ext uri="{FF2B5EF4-FFF2-40B4-BE49-F238E27FC236}">
                  <a16:creationId xmlns:a16="http://schemas.microsoft.com/office/drawing/2014/main" id="{B54AFF56-C0CF-3C19-9F5E-B72A6674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413" y="2890838"/>
              <a:ext cx="346075" cy="257175"/>
            </a:xfrm>
            <a:custGeom>
              <a:avLst/>
              <a:gdLst>
                <a:gd name="T0" fmla="*/ 28 w 92"/>
                <a:gd name="T1" fmla="*/ 68 h 68"/>
                <a:gd name="T2" fmla="*/ 8 w 92"/>
                <a:gd name="T3" fmla="*/ 68 h 68"/>
                <a:gd name="T4" fmla="*/ 0 w 92"/>
                <a:gd name="T5" fmla="*/ 60 h 68"/>
                <a:gd name="T6" fmla="*/ 0 w 92"/>
                <a:gd name="T7" fmla="*/ 8 h 68"/>
                <a:gd name="T8" fmla="*/ 8 w 92"/>
                <a:gd name="T9" fmla="*/ 0 h 68"/>
                <a:gd name="T10" fmla="*/ 84 w 92"/>
                <a:gd name="T11" fmla="*/ 0 h 68"/>
                <a:gd name="T12" fmla="*/ 92 w 92"/>
                <a:gd name="T13" fmla="*/ 8 h 68"/>
                <a:gd name="T14" fmla="*/ 92 w 92"/>
                <a:gd name="T15" fmla="*/ 4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68">
                  <a:moveTo>
                    <a:pt x="28" y="68"/>
                  </a:moveTo>
                  <a:cubicBezTo>
                    <a:pt x="8" y="68"/>
                    <a:pt x="8" y="68"/>
                    <a:pt x="8" y="68"/>
                  </a:cubicBezTo>
                  <a:cubicBezTo>
                    <a:pt x="4" y="68"/>
                    <a:pt x="0" y="64"/>
                    <a:pt x="0" y="6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8" y="0"/>
                    <a:pt x="92" y="4"/>
                    <a:pt x="92" y="8"/>
                  </a:cubicBezTo>
                  <a:cubicBezTo>
                    <a:pt x="92" y="44"/>
                    <a:pt x="92" y="44"/>
                    <a:pt x="92" y="44"/>
                  </a:cubicBezTo>
                </a:path>
              </a:pathLst>
            </a:custGeom>
            <a:grpFill/>
            <a:ln w="14288" cap="rnd">
              <a:solidFill>
                <a:srgbClr val="525B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119">
              <a:extLst>
                <a:ext uri="{FF2B5EF4-FFF2-40B4-BE49-F238E27FC236}">
                  <a16:creationId xmlns:a16="http://schemas.microsoft.com/office/drawing/2014/main" id="{46789E6E-9FD1-7641-B263-3D0DDF8A9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7738" y="2921000"/>
              <a:ext cx="239713" cy="196850"/>
            </a:xfrm>
            <a:custGeom>
              <a:avLst/>
              <a:gdLst>
                <a:gd name="T0" fmla="*/ 28 w 151"/>
                <a:gd name="T1" fmla="*/ 124 h 124"/>
                <a:gd name="T2" fmla="*/ 0 w 151"/>
                <a:gd name="T3" fmla="*/ 124 h 124"/>
                <a:gd name="T4" fmla="*/ 0 w 151"/>
                <a:gd name="T5" fmla="*/ 0 h 124"/>
                <a:gd name="T6" fmla="*/ 151 w 151"/>
                <a:gd name="T7" fmla="*/ 0 h 124"/>
                <a:gd name="T8" fmla="*/ 151 w 151"/>
                <a:gd name="T9" fmla="*/ 8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124">
                  <a:moveTo>
                    <a:pt x="28" y="124"/>
                  </a:moveTo>
                  <a:lnTo>
                    <a:pt x="0" y="124"/>
                  </a:lnTo>
                  <a:lnTo>
                    <a:pt x="0" y="0"/>
                  </a:lnTo>
                  <a:lnTo>
                    <a:pt x="151" y="0"/>
                  </a:lnTo>
                  <a:lnTo>
                    <a:pt x="151" y="86"/>
                  </a:lnTo>
                </a:path>
              </a:pathLst>
            </a:custGeom>
            <a:grpFill/>
            <a:ln w="14288" cap="rnd">
              <a:solidFill>
                <a:srgbClr val="525B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Oval 120">
              <a:extLst>
                <a:ext uri="{FF2B5EF4-FFF2-40B4-BE49-F238E27FC236}">
                  <a16:creationId xmlns:a16="http://schemas.microsoft.com/office/drawing/2014/main" id="{9A6E8345-3D74-8FBA-3D83-9D4AA535B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325" y="3011488"/>
              <a:ext cx="14288" cy="15875"/>
            </a:xfrm>
            <a:prstGeom prst="ellipse">
              <a:avLst/>
            </a:prstGeom>
            <a:grpFill/>
            <a:ln w="9525">
              <a:solidFill>
                <a:srgbClr val="525B88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" name="Freeform 121">
              <a:extLst>
                <a:ext uri="{FF2B5EF4-FFF2-40B4-BE49-F238E27FC236}">
                  <a16:creationId xmlns:a16="http://schemas.microsoft.com/office/drawing/2014/main" id="{D3F15955-C381-7951-111D-027B1A9B1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0288" y="2989263"/>
              <a:ext cx="203200" cy="250825"/>
            </a:xfrm>
            <a:custGeom>
              <a:avLst/>
              <a:gdLst>
                <a:gd name="T0" fmla="*/ 30 w 54"/>
                <a:gd name="T1" fmla="*/ 25 h 66"/>
                <a:gd name="T2" fmla="*/ 30 w 54"/>
                <a:gd name="T3" fmla="*/ 4 h 66"/>
                <a:gd name="T4" fmla="*/ 27 w 54"/>
                <a:gd name="T5" fmla="*/ 0 h 66"/>
                <a:gd name="T6" fmla="*/ 21 w 54"/>
                <a:gd name="T7" fmla="*/ 0 h 66"/>
                <a:gd name="T8" fmla="*/ 18 w 54"/>
                <a:gd name="T9" fmla="*/ 4 h 66"/>
                <a:gd name="T10" fmla="*/ 18 w 54"/>
                <a:gd name="T11" fmla="*/ 41 h 66"/>
                <a:gd name="T12" fmla="*/ 11 w 54"/>
                <a:gd name="T13" fmla="*/ 33 h 66"/>
                <a:gd name="T14" fmla="*/ 8 w 54"/>
                <a:gd name="T15" fmla="*/ 31 h 66"/>
                <a:gd name="T16" fmla="*/ 4 w 54"/>
                <a:gd name="T17" fmla="*/ 31 h 66"/>
                <a:gd name="T18" fmla="*/ 1 w 54"/>
                <a:gd name="T19" fmla="*/ 33 h 66"/>
                <a:gd name="T20" fmla="*/ 0 w 54"/>
                <a:gd name="T21" fmla="*/ 37 h 66"/>
                <a:gd name="T22" fmla="*/ 15 w 54"/>
                <a:gd name="T23" fmla="*/ 64 h 66"/>
                <a:gd name="T24" fmla="*/ 19 w 54"/>
                <a:gd name="T25" fmla="*/ 66 h 66"/>
                <a:gd name="T26" fmla="*/ 44 w 54"/>
                <a:gd name="T27" fmla="*/ 66 h 66"/>
                <a:gd name="T28" fmla="*/ 48 w 54"/>
                <a:gd name="T29" fmla="*/ 64 h 66"/>
                <a:gd name="T30" fmla="*/ 54 w 54"/>
                <a:gd name="T31" fmla="*/ 37 h 66"/>
                <a:gd name="T32" fmla="*/ 52 w 54"/>
                <a:gd name="T33" fmla="*/ 33 h 66"/>
                <a:gd name="T34" fmla="*/ 30 w 54"/>
                <a:gd name="T35" fmla="*/ 2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4" h="66">
                  <a:moveTo>
                    <a:pt x="30" y="25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2"/>
                    <a:pt x="18" y="4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0" y="32"/>
                    <a:pt x="9" y="31"/>
                    <a:pt x="8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31"/>
                    <a:pt x="1" y="32"/>
                    <a:pt x="1" y="33"/>
                  </a:cubicBezTo>
                  <a:cubicBezTo>
                    <a:pt x="0" y="34"/>
                    <a:pt x="0" y="36"/>
                    <a:pt x="0" y="37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5"/>
                    <a:pt x="17" y="66"/>
                    <a:pt x="19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6" y="66"/>
                    <a:pt x="47" y="65"/>
                    <a:pt x="48" y="64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5"/>
                    <a:pt x="53" y="33"/>
                    <a:pt x="52" y="33"/>
                  </a:cubicBezTo>
                  <a:lnTo>
                    <a:pt x="30" y="25"/>
                  </a:lnTo>
                  <a:close/>
                </a:path>
              </a:pathLst>
            </a:custGeom>
            <a:grpFill/>
            <a:ln w="14288" cap="flat">
              <a:solidFill>
                <a:srgbClr val="525B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122">
              <a:extLst>
                <a:ext uri="{FF2B5EF4-FFF2-40B4-BE49-F238E27FC236}">
                  <a16:creationId xmlns:a16="http://schemas.microsoft.com/office/drawing/2014/main" id="{8CC94B2D-CD17-398D-C99A-A6835A6F7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9638" y="3011488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2 w 4"/>
                <a:gd name="T5" fmla="*/ 4 h 4"/>
                <a:gd name="T6" fmla="*/ 0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 w="14288" cap="flat">
              <a:solidFill>
                <a:srgbClr val="525B88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2FE252-DE50-93DC-CA7B-390A265AE797}"/>
              </a:ext>
            </a:extLst>
          </p:cNvPr>
          <p:cNvGrpSpPr/>
          <p:nvPr/>
        </p:nvGrpSpPr>
        <p:grpSpPr>
          <a:xfrm>
            <a:off x="3228867" y="980728"/>
            <a:ext cx="315913" cy="347663"/>
            <a:chOff x="6283325" y="3619500"/>
            <a:chExt cx="315913" cy="34766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F9FFBA-EBE0-F954-F5F8-AD629901AF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3325" y="3860800"/>
              <a:ext cx="60325" cy="106363"/>
            </a:xfrm>
            <a:prstGeom prst="rect">
              <a:avLst/>
            </a:prstGeom>
            <a:noFill/>
            <a:ln w="14288" cap="flat">
              <a:solidFill>
                <a:srgbClr val="525B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" name="Freeform 83">
              <a:extLst>
                <a:ext uri="{FF2B5EF4-FFF2-40B4-BE49-F238E27FC236}">
                  <a16:creationId xmlns:a16="http://schemas.microsoft.com/office/drawing/2014/main" id="{F888F83B-2C88-CA1B-D8B7-ACE812969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0" y="3906838"/>
              <a:ext cx="255588" cy="46038"/>
            </a:xfrm>
            <a:custGeom>
              <a:avLst/>
              <a:gdLst>
                <a:gd name="T0" fmla="*/ 0 w 68"/>
                <a:gd name="T1" fmla="*/ 12 h 12"/>
                <a:gd name="T2" fmla="*/ 68 w 68"/>
                <a:gd name="T3" fmla="*/ 12 h 12"/>
                <a:gd name="T4" fmla="*/ 38 w 68"/>
                <a:gd name="T5" fmla="*/ 0 h 12"/>
                <a:gd name="T6" fmla="*/ 10 w 68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12">
                  <a:moveTo>
                    <a:pt x="0" y="12"/>
                  </a:moveTo>
                  <a:cubicBezTo>
                    <a:pt x="68" y="12"/>
                    <a:pt x="68" y="12"/>
                    <a:pt x="68" y="12"/>
                  </a:cubicBezTo>
                  <a:cubicBezTo>
                    <a:pt x="68" y="6"/>
                    <a:pt x="54" y="0"/>
                    <a:pt x="38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noFill/>
            <a:ln w="14288" cap="rnd">
              <a:solidFill>
                <a:srgbClr val="525B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3" name="Freeform 84">
              <a:extLst>
                <a:ext uri="{FF2B5EF4-FFF2-40B4-BE49-F238E27FC236}">
                  <a16:creationId xmlns:a16="http://schemas.microsoft.com/office/drawing/2014/main" id="{4ADA5943-19C2-7977-F525-4C0CDC8F2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3650" y="3876675"/>
              <a:ext cx="112713" cy="30163"/>
            </a:xfrm>
            <a:custGeom>
              <a:avLst/>
              <a:gdLst>
                <a:gd name="T0" fmla="*/ 0 w 30"/>
                <a:gd name="T1" fmla="*/ 0 h 8"/>
                <a:gd name="T2" fmla="*/ 14 w 30"/>
                <a:gd name="T3" fmla="*/ 0 h 8"/>
                <a:gd name="T4" fmla="*/ 30 w 30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8">
                  <a:moveTo>
                    <a:pt x="0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23" y="0"/>
                    <a:pt x="28" y="6"/>
                    <a:pt x="30" y="8"/>
                  </a:cubicBezTo>
                </a:path>
              </a:pathLst>
            </a:custGeom>
            <a:noFill/>
            <a:ln w="14288" cap="flat">
              <a:solidFill>
                <a:srgbClr val="525B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4" name="Freeform 85">
              <a:extLst>
                <a:ext uri="{FF2B5EF4-FFF2-40B4-BE49-F238E27FC236}">
                  <a16:creationId xmlns:a16="http://schemas.microsoft.com/office/drawing/2014/main" id="{8BE2A00E-0B03-173D-8B06-B87E22152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038" y="3619500"/>
              <a:ext cx="195263" cy="249238"/>
            </a:xfrm>
            <a:custGeom>
              <a:avLst/>
              <a:gdLst>
                <a:gd name="T0" fmla="*/ 15 w 52"/>
                <a:gd name="T1" fmla="*/ 62 h 66"/>
                <a:gd name="T2" fmla="*/ 0 w 52"/>
                <a:gd name="T3" fmla="*/ 26 h 66"/>
                <a:gd name="T4" fmla="*/ 26 w 52"/>
                <a:gd name="T5" fmla="*/ 0 h 66"/>
                <a:gd name="T6" fmla="*/ 52 w 52"/>
                <a:gd name="T7" fmla="*/ 26 h 66"/>
                <a:gd name="T8" fmla="*/ 34 w 52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66">
                  <a:moveTo>
                    <a:pt x="15" y="62"/>
                  </a:moveTo>
                  <a:cubicBezTo>
                    <a:pt x="8" y="49"/>
                    <a:pt x="0" y="34"/>
                    <a:pt x="0" y="26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ubicBezTo>
                    <a:pt x="52" y="35"/>
                    <a:pt x="42" y="53"/>
                    <a:pt x="34" y="66"/>
                  </a:cubicBezTo>
                </a:path>
              </a:pathLst>
            </a:custGeom>
            <a:noFill/>
            <a:ln w="14288" cap="rnd">
              <a:solidFill>
                <a:srgbClr val="525B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E78DF43-99EF-F3B7-CA62-11FAB6F3F1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6363" y="3679825"/>
              <a:ext cx="76200" cy="76200"/>
            </a:xfrm>
            <a:prstGeom prst="ellipse">
              <a:avLst/>
            </a:prstGeom>
            <a:noFill/>
            <a:ln w="14288" cap="rnd">
              <a:solidFill>
                <a:srgbClr val="525B8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58A8C7C-3493-91C4-3687-68CFB020B676}"/>
              </a:ext>
            </a:extLst>
          </p:cNvPr>
          <p:cNvGrpSpPr/>
          <p:nvPr/>
        </p:nvGrpSpPr>
        <p:grpSpPr>
          <a:xfrm>
            <a:off x="577760" y="5546771"/>
            <a:ext cx="460627" cy="460626"/>
            <a:chOff x="3398838" y="1811338"/>
            <a:chExt cx="346076" cy="346075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749F6A1C-7902-7EB9-7537-FD25016B3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1811338"/>
              <a:ext cx="346075" cy="34607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FF2FA525-C1ED-23D0-6D0D-D8023CEAD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488" y="1819276"/>
              <a:ext cx="7938" cy="33338"/>
            </a:xfrm>
            <a:custGeom>
              <a:avLst/>
              <a:gdLst>
                <a:gd name="T0" fmla="*/ 2 w 2"/>
                <a:gd name="T1" fmla="*/ 9 h 9"/>
                <a:gd name="T2" fmla="*/ 0 w 2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6AD58993-35BB-C217-1A37-81AC37273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6" y="1905001"/>
              <a:ext cx="104775" cy="68263"/>
            </a:xfrm>
            <a:custGeom>
              <a:avLst/>
              <a:gdLst>
                <a:gd name="T0" fmla="*/ 28 w 28"/>
                <a:gd name="T1" fmla="*/ 18 h 18"/>
                <a:gd name="T2" fmla="*/ 0 w 28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8">
                  <a:moveTo>
                    <a:pt x="28" y="18"/>
                  </a:moveTo>
                  <a:cubicBezTo>
                    <a:pt x="16" y="16"/>
                    <a:pt x="6" y="9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id="{64602106-797B-4BD1-595F-6E18A11B5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926" y="1968501"/>
              <a:ext cx="26988" cy="4763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8A9DB2A4-C892-A047-B13A-3C88C403A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2078038"/>
              <a:ext cx="93663" cy="74613"/>
            </a:xfrm>
            <a:custGeom>
              <a:avLst/>
              <a:gdLst>
                <a:gd name="T0" fmla="*/ 25 w 25"/>
                <a:gd name="T1" fmla="*/ 0 h 20"/>
                <a:gd name="T2" fmla="*/ 0 w 25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cubicBezTo>
                    <a:pt x="18" y="8"/>
                    <a:pt x="9" y="15"/>
                    <a:pt x="0" y="2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1" name="Freeform 10">
              <a:extLst>
                <a:ext uri="{FF2B5EF4-FFF2-40B4-BE49-F238E27FC236}">
                  <a16:creationId xmlns:a16="http://schemas.microsoft.com/office/drawing/2014/main" id="{4BFCE1BC-A4B3-D296-B381-7489A3535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1" y="2003426"/>
              <a:ext cx="22225" cy="36513"/>
            </a:xfrm>
            <a:custGeom>
              <a:avLst/>
              <a:gdLst>
                <a:gd name="T0" fmla="*/ 6 w 6"/>
                <a:gd name="T1" fmla="*/ 0 h 10"/>
                <a:gd name="T2" fmla="*/ 0 w 6"/>
                <a:gd name="T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cubicBezTo>
                    <a:pt x="4" y="3"/>
                    <a:pt x="2" y="7"/>
                    <a:pt x="0" y="1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2" name="Freeform 11">
              <a:extLst>
                <a:ext uri="{FF2B5EF4-FFF2-40B4-BE49-F238E27FC236}">
                  <a16:creationId xmlns:a16="http://schemas.microsoft.com/office/drawing/2014/main" id="{0EEEAA04-9B94-FADC-D887-94E07E00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701" y="1882776"/>
              <a:ext cx="15875" cy="63500"/>
            </a:xfrm>
            <a:custGeom>
              <a:avLst/>
              <a:gdLst>
                <a:gd name="T0" fmla="*/ 4 w 4"/>
                <a:gd name="T1" fmla="*/ 0 h 17"/>
                <a:gd name="T2" fmla="*/ 0 w 4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3" y="6"/>
                    <a:pt x="2" y="11"/>
                    <a:pt x="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12">
              <a:extLst>
                <a:ext uri="{FF2B5EF4-FFF2-40B4-BE49-F238E27FC236}">
                  <a16:creationId xmlns:a16="http://schemas.microsoft.com/office/drawing/2014/main" id="{3A03B65F-5469-2B59-455D-C9530E891D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1" y="2044701"/>
              <a:ext cx="38100" cy="6350"/>
            </a:xfrm>
            <a:custGeom>
              <a:avLst/>
              <a:gdLst>
                <a:gd name="T0" fmla="*/ 10 w 10"/>
                <a:gd name="T1" fmla="*/ 2 h 2"/>
                <a:gd name="T2" fmla="*/ 0 w 10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">
                  <a:moveTo>
                    <a:pt x="10" y="2"/>
                  </a:moveTo>
                  <a:cubicBezTo>
                    <a:pt x="7" y="2"/>
                    <a:pt x="3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4" name="Freeform 13">
              <a:extLst>
                <a:ext uri="{FF2B5EF4-FFF2-40B4-BE49-F238E27FC236}">
                  <a16:creationId xmlns:a16="http://schemas.microsoft.com/office/drawing/2014/main" id="{38555E12-0B6E-35AC-91CB-3127A3666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2058988"/>
              <a:ext cx="71438" cy="7938"/>
            </a:xfrm>
            <a:custGeom>
              <a:avLst/>
              <a:gdLst>
                <a:gd name="T0" fmla="*/ 19 w 19"/>
                <a:gd name="T1" fmla="*/ 2 h 2"/>
                <a:gd name="T2" fmla="*/ 0 w 19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2">
                  <a:moveTo>
                    <a:pt x="19" y="2"/>
                  </a:move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FDD748C5-09AC-5AE7-21DB-A3E5C9788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2066926"/>
              <a:ext cx="22225" cy="0"/>
            </a:xfrm>
            <a:custGeom>
              <a:avLst/>
              <a:gdLst>
                <a:gd name="T0" fmla="*/ 6 w 6"/>
                <a:gd name="T1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Freeform 15">
              <a:extLst>
                <a:ext uri="{FF2B5EF4-FFF2-40B4-BE49-F238E27FC236}">
                  <a16:creationId xmlns:a16="http://schemas.microsoft.com/office/drawing/2014/main" id="{71217CD8-B238-FE55-6EA7-9ECA3D438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363" y="2047876"/>
              <a:ext cx="66675" cy="15875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1"/>
                    <a:pt x="6" y="3"/>
                    <a:pt x="0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Freeform 16">
              <a:extLst>
                <a:ext uri="{FF2B5EF4-FFF2-40B4-BE49-F238E27FC236}">
                  <a16:creationId xmlns:a16="http://schemas.microsoft.com/office/drawing/2014/main" id="{A2AA1C70-FF1E-A463-CA27-458EE80AA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1855788"/>
              <a:ext cx="52388" cy="19050"/>
            </a:xfrm>
            <a:custGeom>
              <a:avLst/>
              <a:gdLst>
                <a:gd name="T0" fmla="*/ 14 w 14"/>
                <a:gd name="T1" fmla="*/ 5 h 5"/>
                <a:gd name="T2" fmla="*/ 12 w 14"/>
                <a:gd name="T3" fmla="*/ 5 h 5"/>
                <a:gd name="T4" fmla="*/ 0 w 1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3" y="5"/>
                    <a:pt x="13" y="5"/>
                    <a:pt x="12" y="5"/>
                  </a:cubicBez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Freeform 17">
              <a:extLst>
                <a:ext uri="{FF2B5EF4-FFF2-40B4-BE49-F238E27FC236}">
                  <a16:creationId xmlns:a16="http://schemas.microsoft.com/office/drawing/2014/main" id="{FF52E27F-D06B-8EEA-7C84-1B1EE065E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1836738"/>
              <a:ext cx="93663" cy="41275"/>
            </a:xfrm>
            <a:custGeom>
              <a:avLst/>
              <a:gdLst>
                <a:gd name="T0" fmla="*/ 25 w 25"/>
                <a:gd name="T1" fmla="*/ 0 h 11"/>
                <a:gd name="T2" fmla="*/ 0 w 25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11">
                  <a:moveTo>
                    <a:pt x="25" y="0"/>
                  </a:moveTo>
                  <a:cubicBezTo>
                    <a:pt x="18" y="6"/>
                    <a:pt x="9" y="10"/>
                    <a:pt x="0" y="1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Freeform 18">
              <a:extLst>
                <a:ext uri="{FF2B5EF4-FFF2-40B4-BE49-F238E27FC236}">
                  <a16:creationId xmlns:a16="http://schemas.microsoft.com/office/drawing/2014/main" id="{5BE7EB02-70CB-5B0E-573D-E9F39AEF3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2085976"/>
              <a:ext cx="38100" cy="63500"/>
            </a:xfrm>
            <a:custGeom>
              <a:avLst/>
              <a:gdLst>
                <a:gd name="T0" fmla="*/ 0 w 10"/>
                <a:gd name="T1" fmla="*/ 0 h 17"/>
                <a:gd name="T2" fmla="*/ 10 w 10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4" y="5"/>
                    <a:pt x="8" y="11"/>
                    <a:pt x="1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02EBB111-D2C6-7B37-DAE6-6CD623C83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003426"/>
              <a:ext cx="53975" cy="44450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5" y="3"/>
                    <a:pt x="10" y="8"/>
                    <a:pt x="14" y="12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1" name="Freeform 20">
              <a:extLst>
                <a:ext uri="{FF2B5EF4-FFF2-40B4-BE49-F238E27FC236}">
                  <a16:creationId xmlns:a16="http://schemas.microsoft.com/office/drawing/2014/main" id="{6039159B-5887-8C82-23FE-9D4E8FE92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1965326"/>
              <a:ext cx="49213" cy="14288"/>
            </a:xfrm>
            <a:custGeom>
              <a:avLst/>
              <a:gdLst>
                <a:gd name="T0" fmla="*/ 0 w 13"/>
                <a:gd name="T1" fmla="*/ 0 h 4"/>
                <a:gd name="T2" fmla="*/ 13 w 13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5" y="1"/>
                    <a:pt x="9" y="2"/>
                    <a:pt x="13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2" name="Freeform 21">
              <a:extLst>
                <a:ext uri="{FF2B5EF4-FFF2-40B4-BE49-F238E27FC236}">
                  <a16:creationId xmlns:a16="http://schemas.microsoft.com/office/drawing/2014/main" id="{E6CDCBFA-1387-C852-EA80-B3B8C03B2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2074863"/>
              <a:ext cx="15875" cy="22225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22">
              <a:extLst>
                <a:ext uri="{FF2B5EF4-FFF2-40B4-BE49-F238E27FC236}">
                  <a16:creationId xmlns:a16="http://schemas.microsoft.com/office/drawing/2014/main" id="{FFEA02C5-F911-2369-C1CD-921DBDFCE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1" y="2022476"/>
              <a:ext cx="6350" cy="22225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413194FD-0922-65ED-D6DA-6DDCBD480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1874838"/>
              <a:ext cx="36513" cy="87313"/>
            </a:xfrm>
            <a:custGeom>
              <a:avLst/>
              <a:gdLst>
                <a:gd name="T0" fmla="*/ 0 w 10"/>
                <a:gd name="T1" fmla="*/ 0 h 23"/>
                <a:gd name="T2" fmla="*/ 10 w 10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5" y="7"/>
                    <a:pt x="9" y="14"/>
                    <a:pt x="10" y="23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5" name="Oval 24">
              <a:extLst>
                <a:ext uri="{FF2B5EF4-FFF2-40B4-BE49-F238E27FC236}">
                  <a16:creationId xmlns:a16="http://schemas.microsoft.com/office/drawing/2014/main" id="{8527F06F-1B91-BE7A-5408-A2D60831C7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76" y="1852613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6" name="Oval 25">
              <a:extLst>
                <a:ext uri="{FF2B5EF4-FFF2-40B4-BE49-F238E27FC236}">
                  <a16:creationId xmlns:a16="http://schemas.microsoft.com/office/drawing/2014/main" id="{106DFD5B-19BE-406B-ADCF-8F51594DC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1962151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7" name="Oval 26">
              <a:extLst>
                <a:ext uri="{FF2B5EF4-FFF2-40B4-BE49-F238E27FC236}">
                  <a16:creationId xmlns:a16="http://schemas.microsoft.com/office/drawing/2014/main" id="{C6CCB3A9-0626-6C5B-8964-826840779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2044701"/>
              <a:ext cx="30163" cy="30163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8" name="Oval 27">
              <a:extLst>
                <a:ext uri="{FF2B5EF4-FFF2-40B4-BE49-F238E27FC236}">
                  <a16:creationId xmlns:a16="http://schemas.microsoft.com/office/drawing/2014/main" id="{5A0BBC05-A4A7-87DA-58A0-028BF22AB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2044701"/>
              <a:ext cx="44450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9" name="Oval 28">
              <a:extLst>
                <a:ext uri="{FF2B5EF4-FFF2-40B4-BE49-F238E27FC236}">
                  <a16:creationId xmlns:a16="http://schemas.microsoft.com/office/drawing/2014/main" id="{F12FCB0C-03CD-E20C-C3C6-ED00AFB1C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326" y="2036763"/>
              <a:ext cx="46038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0" name="Oval 29">
              <a:extLst>
                <a:ext uri="{FF2B5EF4-FFF2-40B4-BE49-F238E27FC236}">
                  <a16:creationId xmlns:a16="http://schemas.microsoft.com/office/drawing/2014/main" id="{8A3B210E-522D-9286-4C1A-CC462750E9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1" y="1946276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0F3AAE1-053E-1F51-9DBB-7C7BF2D6DAED}"/>
              </a:ext>
            </a:extLst>
          </p:cNvPr>
          <p:cNvGrpSpPr/>
          <p:nvPr/>
        </p:nvGrpSpPr>
        <p:grpSpPr>
          <a:xfrm>
            <a:off x="9707364" y="915966"/>
            <a:ext cx="346076" cy="386698"/>
            <a:chOff x="5554663" y="1444625"/>
            <a:chExt cx="361950" cy="361951"/>
          </a:xfrm>
          <a:solidFill>
            <a:srgbClr val="525B88"/>
          </a:solidFill>
        </p:grpSpPr>
        <p:sp>
          <p:nvSpPr>
            <p:cNvPr id="112" name="Freeform 1252">
              <a:extLst>
                <a:ext uri="{FF2B5EF4-FFF2-40B4-BE49-F238E27FC236}">
                  <a16:creationId xmlns:a16="http://schemas.microsoft.com/office/drawing/2014/main" id="{33D6C431-0F18-CF7E-4375-DB69475BB5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4663" y="1444625"/>
              <a:ext cx="361950" cy="346075"/>
            </a:xfrm>
            <a:custGeom>
              <a:avLst/>
              <a:gdLst>
                <a:gd name="T0" fmla="*/ 86 w 96"/>
                <a:gd name="T1" fmla="*/ 92 h 92"/>
                <a:gd name="T2" fmla="*/ 10 w 96"/>
                <a:gd name="T3" fmla="*/ 92 h 92"/>
                <a:gd name="T4" fmla="*/ 0 w 96"/>
                <a:gd name="T5" fmla="*/ 82 h 92"/>
                <a:gd name="T6" fmla="*/ 0 w 96"/>
                <a:gd name="T7" fmla="*/ 10 h 92"/>
                <a:gd name="T8" fmla="*/ 10 w 96"/>
                <a:gd name="T9" fmla="*/ 0 h 92"/>
                <a:gd name="T10" fmla="*/ 86 w 96"/>
                <a:gd name="T11" fmla="*/ 0 h 92"/>
                <a:gd name="T12" fmla="*/ 96 w 96"/>
                <a:gd name="T13" fmla="*/ 10 h 92"/>
                <a:gd name="T14" fmla="*/ 96 w 96"/>
                <a:gd name="T15" fmla="*/ 82 h 92"/>
                <a:gd name="T16" fmla="*/ 86 w 96"/>
                <a:gd name="T17" fmla="*/ 92 h 92"/>
                <a:gd name="T18" fmla="*/ 10 w 96"/>
                <a:gd name="T19" fmla="*/ 4 h 92"/>
                <a:gd name="T20" fmla="*/ 4 w 96"/>
                <a:gd name="T21" fmla="*/ 10 h 92"/>
                <a:gd name="T22" fmla="*/ 4 w 96"/>
                <a:gd name="T23" fmla="*/ 82 h 92"/>
                <a:gd name="T24" fmla="*/ 10 w 96"/>
                <a:gd name="T25" fmla="*/ 88 h 92"/>
                <a:gd name="T26" fmla="*/ 86 w 96"/>
                <a:gd name="T27" fmla="*/ 88 h 92"/>
                <a:gd name="T28" fmla="*/ 92 w 96"/>
                <a:gd name="T29" fmla="*/ 82 h 92"/>
                <a:gd name="T30" fmla="*/ 92 w 96"/>
                <a:gd name="T31" fmla="*/ 10 h 92"/>
                <a:gd name="T32" fmla="*/ 86 w 96"/>
                <a:gd name="T33" fmla="*/ 4 h 92"/>
                <a:gd name="T34" fmla="*/ 10 w 96"/>
                <a:gd name="T35" fmla="*/ 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92">
                  <a:moveTo>
                    <a:pt x="86" y="92"/>
                  </a:moveTo>
                  <a:cubicBezTo>
                    <a:pt x="10" y="92"/>
                    <a:pt x="10" y="92"/>
                    <a:pt x="10" y="92"/>
                  </a:cubicBezTo>
                  <a:cubicBezTo>
                    <a:pt x="4" y="92"/>
                    <a:pt x="0" y="88"/>
                    <a:pt x="0" y="8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2" y="0"/>
                    <a:pt x="96" y="4"/>
                    <a:pt x="96" y="10"/>
                  </a:cubicBezTo>
                  <a:cubicBezTo>
                    <a:pt x="96" y="82"/>
                    <a:pt x="96" y="82"/>
                    <a:pt x="96" y="82"/>
                  </a:cubicBezTo>
                  <a:cubicBezTo>
                    <a:pt x="96" y="88"/>
                    <a:pt x="92" y="92"/>
                    <a:pt x="86" y="92"/>
                  </a:cubicBezTo>
                  <a:close/>
                  <a:moveTo>
                    <a:pt x="10" y="4"/>
                  </a:moveTo>
                  <a:cubicBezTo>
                    <a:pt x="7" y="4"/>
                    <a:pt x="4" y="7"/>
                    <a:pt x="4" y="10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85"/>
                    <a:pt x="7" y="88"/>
                    <a:pt x="10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9" y="88"/>
                    <a:pt x="92" y="85"/>
                    <a:pt x="92" y="82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92" y="7"/>
                    <a:pt x="89" y="4"/>
                    <a:pt x="86" y="4"/>
                  </a:cubicBez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253">
              <a:extLst>
                <a:ext uri="{FF2B5EF4-FFF2-40B4-BE49-F238E27FC236}">
                  <a16:creationId xmlns:a16="http://schemas.microsoft.com/office/drawing/2014/main" id="{16F6E31A-C8FC-742E-D721-705DDCCBD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825" y="1776413"/>
              <a:ext cx="15875" cy="30163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2 h 8"/>
                <a:gd name="T6" fmla="*/ 2 w 4"/>
                <a:gd name="T7" fmla="*/ 0 h 8"/>
                <a:gd name="T8" fmla="*/ 4 w 4"/>
                <a:gd name="T9" fmla="*/ 2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254">
              <a:extLst>
                <a:ext uri="{FF2B5EF4-FFF2-40B4-BE49-F238E27FC236}">
                  <a16:creationId xmlns:a16="http://schemas.microsoft.com/office/drawing/2014/main" id="{24A1AC4F-8074-645F-BAA5-2634CE91C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0575" y="1776413"/>
              <a:ext cx="15875" cy="30163"/>
            </a:xfrm>
            <a:custGeom>
              <a:avLst/>
              <a:gdLst>
                <a:gd name="T0" fmla="*/ 2 w 4"/>
                <a:gd name="T1" fmla="*/ 8 h 8"/>
                <a:gd name="T2" fmla="*/ 0 w 4"/>
                <a:gd name="T3" fmla="*/ 6 h 8"/>
                <a:gd name="T4" fmla="*/ 0 w 4"/>
                <a:gd name="T5" fmla="*/ 2 h 8"/>
                <a:gd name="T6" fmla="*/ 2 w 4"/>
                <a:gd name="T7" fmla="*/ 0 h 8"/>
                <a:gd name="T8" fmla="*/ 4 w 4"/>
                <a:gd name="T9" fmla="*/ 2 h 8"/>
                <a:gd name="T10" fmla="*/ 4 w 4"/>
                <a:gd name="T11" fmla="*/ 6 h 8"/>
                <a:gd name="T12" fmla="*/ 2 w 4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cubicBezTo>
                    <a:pt x="1" y="8"/>
                    <a:pt x="0" y="7"/>
                    <a:pt x="0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3" y="8"/>
                    <a:pt x="2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255">
              <a:extLst>
                <a:ext uri="{FF2B5EF4-FFF2-40B4-BE49-F238E27FC236}">
                  <a16:creationId xmlns:a16="http://schemas.microsoft.com/office/drawing/2014/main" id="{4FA5A78C-E6EF-B86B-2C6E-0CD20BF9B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700" y="1490663"/>
              <a:ext cx="269875" cy="255588"/>
            </a:xfrm>
            <a:custGeom>
              <a:avLst/>
              <a:gdLst>
                <a:gd name="T0" fmla="*/ 62 w 72"/>
                <a:gd name="T1" fmla="*/ 68 h 68"/>
                <a:gd name="T2" fmla="*/ 10 w 72"/>
                <a:gd name="T3" fmla="*/ 68 h 68"/>
                <a:gd name="T4" fmla="*/ 0 w 72"/>
                <a:gd name="T5" fmla="*/ 58 h 68"/>
                <a:gd name="T6" fmla="*/ 0 w 72"/>
                <a:gd name="T7" fmla="*/ 54 h 68"/>
                <a:gd name="T8" fmla="*/ 2 w 72"/>
                <a:gd name="T9" fmla="*/ 52 h 68"/>
                <a:gd name="T10" fmla="*/ 4 w 72"/>
                <a:gd name="T11" fmla="*/ 54 h 68"/>
                <a:gd name="T12" fmla="*/ 4 w 72"/>
                <a:gd name="T13" fmla="*/ 58 h 68"/>
                <a:gd name="T14" fmla="*/ 10 w 72"/>
                <a:gd name="T15" fmla="*/ 64 h 68"/>
                <a:gd name="T16" fmla="*/ 62 w 72"/>
                <a:gd name="T17" fmla="*/ 64 h 68"/>
                <a:gd name="T18" fmla="*/ 68 w 72"/>
                <a:gd name="T19" fmla="*/ 58 h 68"/>
                <a:gd name="T20" fmla="*/ 68 w 72"/>
                <a:gd name="T21" fmla="*/ 10 h 68"/>
                <a:gd name="T22" fmla="*/ 62 w 72"/>
                <a:gd name="T23" fmla="*/ 4 h 68"/>
                <a:gd name="T24" fmla="*/ 10 w 72"/>
                <a:gd name="T25" fmla="*/ 4 h 68"/>
                <a:gd name="T26" fmla="*/ 4 w 72"/>
                <a:gd name="T27" fmla="*/ 10 h 68"/>
                <a:gd name="T28" fmla="*/ 4 w 72"/>
                <a:gd name="T29" fmla="*/ 14 h 68"/>
                <a:gd name="T30" fmla="*/ 2 w 72"/>
                <a:gd name="T31" fmla="*/ 16 h 68"/>
                <a:gd name="T32" fmla="*/ 0 w 72"/>
                <a:gd name="T33" fmla="*/ 14 h 68"/>
                <a:gd name="T34" fmla="*/ 0 w 72"/>
                <a:gd name="T35" fmla="*/ 10 h 68"/>
                <a:gd name="T36" fmla="*/ 10 w 72"/>
                <a:gd name="T37" fmla="*/ 0 h 68"/>
                <a:gd name="T38" fmla="*/ 62 w 72"/>
                <a:gd name="T39" fmla="*/ 0 h 68"/>
                <a:gd name="T40" fmla="*/ 72 w 72"/>
                <a:gd name="T41" fmla="*/ 10 h 68"/>
                <a:gd name="T42" fmla="*/ 72 w 72"/>
                <a:gd name="T43" fmla="*/ 58 h 68"/>
                <a:gd name="T44" fmla="*/ 62 w 72"/>
                <a:gd name="T4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68">
                  <a:moveTo>
                    <a:pt x="62" y="68"/>
                  </a:moveTo>
                  <a:cubicBezTo>
                    <a:pt x="10" y="68"/>
                    <a:pt x="10" y="68"/>
                    <a:pt x="10" y="68"/>
                  </a:cubicBezTo>
                  <a:cubicBezTo>
                    <a:pt x="4" y="68"/>
                    <a:pt x="0" y="64"/>
                    <a:pt x="0" y="5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3"/>
                    <a:pt x="1" y="52"/>
                    <a:pt x="2" y="52"/>
                  </a:cubicBezTo>
                  <a:cubicBezTo>
                    <a:pt x="3" y="52"/>
                    <a:pt x="4" y="53"/>
                    <a:pt x="4" y="54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1"/>
                    <a:pt x="7" y="64"/>
                    <a:pt x="10" y="64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65" y="64"/>
                    <a:pt x="68" y="61"/>
                    <a:pt x="68" y="58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7"/>
                    <a:pt x="65" y="4"/>
                    <a:pt x="62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4"/>
                    <a:pt x="4" y="7"/>
                    <a:pt x="4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3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8" y="0"/>
                    <a:pt x="72" y="4"/>
                    <a:pt x="72" y="10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64"/>
                    <a:pt x="68" y="68"/>
                    <a:pt x="62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256">
              <a:extLst>
                <a:ext uri="{FF2B5EF4-FFF2-40B4-BE49-F238E27FC236}">
                  <a16:creationId xmlns:a16="http://schemas.microsoft.com/office/drawing/2014/main" id="{73E4B756-CB42-68B0-6346-E6693C63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0700" y="1581150"/>
              <a:ext cx="14288" cy="74613"/>
            </a:xfrm>
            <a:custGeom>
              <a:avLst/>
              <a:gdLst>
                <a:gd name="T0" fmla="*/ 2 w 4"/>
                <a:gd name="T1" fmla="*/ 20 h 20"/>
                <a:gd name="T2" fmla="*/ 0 w 4"/>
                <a:gd name="T3" fmla="*/ 18 h 20"/>
                <a:gd name="T4" fmla="*/ 0 w 4"/>
                <a:gd name="T5" fmla="*/ 2 h 20"/>
                <a:gd name="T6" fmla="*/ 2 w 4"/>
                <a:gd name="T7" fmla="*/ 0 h 20"/>
                <a:gd name="T8" fmla="*/ 4 w 4"/>
                <a:gd name="T9" fmla="*/ 2 h 20"/>
                <a:gd name="T10" fmla="*/ 4 w 4"/>
                <a:gd name="T11" fmla="*/ 18 h 20"/>
                <a:gd name="T12" fmla="*/ 2 w 4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0">
                  <a:moveTo>
                    <a:pt x="2" y="20"/>
                  </a:moveTo>
                  <a:cubicBezTo>
                    <a:pt x="1" y="20"/>
                    <a:pt x="0" y="19"/>
                    <a:pt x="0" y="1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3" y="20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257">
              <a:extLst>
                <a:ext uri="{FF2B5EF4-FFF2-40B4-BE49-F238E27FC236}">
                  <a16:creationId xmlns:a16="http://schemas.microsoft.com/office/drawing/2014/main" id="{F617FAC9-39D9-4354-C0B6-C0F54865F5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4825" y="1535113"/>
              <a:ext cx="46038" cy="60325"/>
            </a:xfrm>
            <a:custGeom>
              <a:avLst/>
              <a:gdLst>
                <a:gd name="T0" fmla="*/ 10 w 12"/>
                <a:gd name="T1" fmla="*/ 16 h 16"/>
                <a:gd name="T2" fmla="*/ 2 w 12"/>
                <a:gd name="T3" fmla="*/ 16 h 16"/>
                <a:gd name="T4" fmla="*/ 0 w 12"/>
                <a:gd name="T5" fmla="*/ 14 h 16"/>
                <a:gd name="T6" fmla="*/ 0 w 12"/>
                <a:gd name="T7" fmla="*/ 2 h 16"/>
                <a:gd name="T8" fmla="*/ 2 w 12"/>
                <a:gd name="T9" fmla="*/ 0 h 16"/>
                <a:gd name="T10" fmla="*/ 10 w 12"/>
                <a:gd name="T11" fmla="*/ 0 h 16"/>
                <a:gd name="T12" fmla="*/ 12 w 12"/>
                <a:gd name="T13" fmla="*/ 2 h 16"/>
                <a:gd name="T14" fmla="*/ 12 w 12"/>
                <a:gd name="T15" fmla="*/ 14 h 16"/>
                <a:gd name="T16" fmla="*/ 10 w 12"/>
                <a:gd name="T17" fmla="*/ 16 h 16"/>
                <a:gd name="T18" fmla="*/ 4 w 12"/>
                <a:gd name="T19" fmla="*/ 12 h 16"/>
                <a:gd name="T20" fmla="*/ 8 w 12"/>
                <a:gd name="T21" fmla="*/ 12 h 16"/>
                <a:gd name="T22" fmla="*/ 8 w 12"/>
                <a:gd name="T23" fmla="*/ 4 h 16"/>
                <a:gd name="T24" fmla="*/ 4 w 12"/>
                <a:gd name="T25" fmla="*/ 4 h 16"/>
                <a:gd name="T26" fmla="*/ 4 w 12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6">
                  <a:moveTo>
                    <a:pt x="10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lose/>
                  <a:moveTo>
                    <a:pt x="4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258">
              <a:extLst>
                <a:ext uri="{FF2B5EF4-FFF2-40B4-BE49-F238E27FC236}">
                  <a16:creationId xmlns:a16="http://schemas.microsoft.com/office/drawing/2014/main" id="{57F0413E-9FA0-E63B-E9B7-D2167E25C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84825" y="1641475"/>
              <a:ext cx="46038" cy="58738"/>
            </a:xfrm>
            <a:custGeom>
              <a:avLst/>
              <a:gdLst>
                <a:gd name="T0" fmla="*/ 10 w 12"/>
                <a:gd name="T1" fmla="*/ 16 h 16"/>
                <a:gd name="T2" fmla="*/ 2 w 12"/>
                <a:gd name="T3" fmla="*/ 16 h 16"/>
                <a:gd name="T4" fmla="*/ 0 w 12"/>
                <a:gd name="T5" fmla="*/ 14 h 16"/>
                <a:gd name="T6" fmla="*/ 0 w 12"/>
                <a:gd name="T7" fmla="*/ 2 h 16"/>
                <a:gd name="T8" fmla="*/ 2 w 12"/>
                <a:gd name="T9" fmla="*/ 0 h 16"/>
                <a:gd name="T10" fmla="*/ 10 w 12"/>
                <a:gd name="T11" fmla="*/ 0 h 16"/>
                <a:gd name="T12" fmla="*/ 12 w 12"/>
                <a:gd name="T13" fmla="*/ 2 h 16"/>
                <a:gd name="T14" fmla="*/ 12 w 12"/>
                <a:gd name="T15" fmla="*/ 14 h 16"/>
                <a:gd name="T16" fmla="*/ 10 w 12"/>
                <a:gd name="T17" fmla="*/ 16 h 16"/>
                <a:gd name="T18" fmla="*/ 4 w 12"/>
                <a:gd name="T19" fmla="*/ 12 h 16"/>
                <a:gd name="T20" fmla="*/ 8 w 12"/>
                <a:gd name="T21" fmla="*/ 12 h 16"/>
                <a:gd name="T22" fmla="*/ 8 w 12"/>
                <a:gd name="T23" fmla="*/ 4 h 16"/>
                <a:gd name="T24" fmla="*/ 4 w 12"/>
                <a:gd name="T25" fmla="*/ 4 h 16"/>
                <a:gd name="T26" fmla="*/ 4 w 12"/>
                <a:gd name="T2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6">
                  <a:moveTo>
                    <a:pt x="10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1" y="16"/>
                    <a:pt x="10" y="16"/>
                  </a:cubicBezTo>
                  <a:close/>
                  <a:moveTo>
                    <a:pt x="4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259">
              <a:extLst>
                <a:ext uri="{FF2B5EF4-FFF2-40B4-BE49-F238E27FC236}">
                  <a16:creationId xmlns:a16="http://schemas.microsoft.com/office/drawing/2014/main" id="{C0E735FC-C0FB-F6FD-09DC-3ACE392A31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67375" y="1543050"/>
              <a:ext cx="150813" cy="150813"/>
            </a:xfrm>
            <a:custGeom>
              <a:avLst/>
              <a:gdLst>
                <a:gd name="T0" fmla="*/ 20 w 40"/>
                <a:gd name="T1" fmla="*/ 40 h 40"/>
                <a:gd name="T2" fmla="*/ 0 w 40"/>
                <a:gd name="T3" fmla="*/ 20 h 40"/>
                <a:gd name="T4" fmla="*/ 20 w 40"/>
                <a:gd name="T5" fmla="*/ 0 h 40"/>
                <a:gd name="T6" fmla="*/ 40 w 40"/>
                <a:gd name="T7" fmla="*/ 20 h 40"/>
                <a:gd name="T8" fmla="*/ 20 w 40"/>
                <a:gd name="T9" fmla="*/ 40 h 40"/>
                <a:gd name="T10" fmla="*/ 20 w 40"/>
                <a:gd name="T11" fmla="*/ 4 h 40"/>
                <a:gd name="T12" fmla="*/ 4 w 40"/>
                <a:gd name="T13" fmla="*/ 20 h 40"/>
                <a:gd name="T14" fmla="*/ 20 w 40"/>
                <a:gd name="T15" fmla="*/ 36 h 40"/>
                <a:gd name="T16" fmla="*/ 36 w 40"/>
                <a:gd name="T17" fmla="*/ 20 h 40"/>
                <a:gd name="T18" fmla="*/ 20 w 40"/>
                <a:gd name="T19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260">
              <a:extLst>
                <a:ext uri="{FF2B5EF4-FFF2-40B4-BE49-F238E27FC236}">
                  <a16:creationId xmlns:a16="http://schemas.microsoft.com/office/drawing/2014/main" id="{42422744-FD3E-5307-FE68-0F9C832EA4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7538" y="1573213"/>
              <a:ext cx="90488" cy="90488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12 w 24"/>
                <a:gd name="T5" fmla="*/ 0 h 24"/>
                <a:gd name="T6" fmla="*/ 24 w 24"/>
                <a:gd name="T7" fmla="*/ 12 h 24"/>
                <a:gd name="T8" fmla="*/ 12 w 24"/>
                <a:gd name="T9" fmla="*/ 24 h 24"/>
                <a:gd name="T10" fmla="*/ 12 w 24"/>
                <a:gd name="T11" fmla="*/ 4 h 24"/>
                <a:gd name="T12" fmla="*/ 4 w 24"/>
                <a:gd name="T13" fmla="*/ 12 h 24"/>
                <a:gd name="T14" fmla="*/ 12 w 24"/>
                <a:gd name="T15" fmla="*/ 20 h 24"/>
                <a:gd name="T16" fmla="*/ 20 w 24"/>
                <a:gd name="T17" fmla="*/ 12 h 24"/>
                <a:gd name="T18" fmla="*/ 12 w 24"/>
                <a:gd name="T1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9"/>
                    <a:pt x="19" y="24"/>
                    <a:pt x="12" y="24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20"/>
                    <a:pt x="12" y="20"/>
                  </a:cubicBezTo>
                  <a:cubicBezTo>
                    <a:pt x="16" y="20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261">
              <a:extLst>
                <a:ext uri="{FF2B5EF4-FFF2-40B4-BE49-F238E27FC236}">
                  <a16:creationId xmlns:a16="http://schemas.microsoft.com/office/drawing/2014/main" id="{3A19AF37-C76C-A369-43C4-B35B8C2F0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1543050"/>
              <a:ext cx="14288" cy="44450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0 h 12"/>
                <a:gd name="T4" fmla="*/ 0 w 4"/>
                <a:gd name="T5" fmla="*/ 2 h 12"/>
                <a:gd name="T6" fmla="*/ 2 w 4"/>
                <a:gd name="T7" fmla="*/ 0 h 12"/>
                <a:gd name="T8" fmla="*/ 4 w 4"/>
                <a:gd name="T9" fmla="*/ 2 h 12"/>
                <a:gd name="T10" fmla="*/ 4 w 4"/>
                <a:gd name="T11" fmla="*/ 10 h 12"/>
                <a:gd name="T12" fmla="*/ 2 w 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262">
              <a:extLst>
                <a:ext uri="{FF2B5EF4-FFF2-40B4-BE49-F238E27FC236}">
                  <a16:creationId xmlns:a16="http://schemas.microsoft.com/office/drawing/2014/main" id="{BD740B95-6728-3584-05A6-7600CF032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1562100"/>
              <a:ext cx="38100" cy="38100"/>
            </a:xfrm>
            <a:custGeom>
              <a:avLst/>
              <a:gdLst>
                <a:gd name="T0" fmla="*/ 8 w 10"/>
                <a:gd name="T1" fmla="*/ 10 h 10"/>
                <a:gd name="T2" fmla="*/ 7 w 10"/>
                <a:gd name="T3" fmla="*/ 9 h 10"/>
                <a:gd name="T4" fmla="*/ 1 w 10"/>
                <a:gd name="T5" fmla="*/ 4 h 10"/>
                <a:gd name="T6" fmla="*/ 1 w 10"/>
                <a:gd name="T7" fmla="*/ 1 h 10"/>
                <a:gd name="T8" fmla="*/ 4 w 10"/>
                <a:gd name="T9" fmla="*/ 1 h 10"/>
                <a:gd name="T10" fmla="*/ 9 w 10"/>
                <a:gd name="T11" fmla="*/ 7 h 10"/>
                <a:gd name="T12" fmla="*/ 9 w 10"/>
                <a:gd name="T13" fmla="*/ 9 h 10"/>
                <a:gd name="T14" fmla="*/ 8 w 10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cubicBezTo>
                    <a:pt x="7" y="10"/>
                    <a:pt x="7" y="10"/>
                    <a:pt x="7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9"/>
                    <a:pt x="9" y="9"/>
                  </a:cubicBezTo>
                  <a:cubicBezTo>
                    <a:pt x="9" y="10"/>
                    <a:pt x="8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263">
              <a:extLst>
                <a:ext uri="{FF2B5EF4-FFF2-40B4-BE49-F238E27FC236}">
                  <a16:creationId xmlns:a16="http://schemas.microsoft.com/office/drawing/2014/main" id="{6B607E31-EA7C-2409-A4B0-D1401F97A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375" y="1611313"/>
              <a:ext cx="46038" cy="14288"/>
            </a:xfrm>
            <a:custGeom>
              <a:avLst/>
              <a:gdLst>
                <a:gd name="T0" fmla="*/ 10 w 12"/>
                <a:gd name="T1" fmla="*/ 4 h 4"/>
                <a:gd name="T2" fmla="*/ 2 w 12"/>
                <a:gd name="T3" fmla="*/ 4 h 4"/>
                <a:gd name="T4" fmla="*/ 0 w 12"/>
                <a:gd name="T5" fmla="*/ 2 h 4"/>
                <a:gd name="T6" fmla="*/ 2 w 12"/>
                <a:gd name="T7" fmla="*/ 0 h 4"/>
                <a:gd name="T8" fmla="*/ 10 w 12"/>
                <a:gd name="T9" fmla="*/ 0 h 4"/>
                <a:gd name="T10" fmla="*/ 12 w 12"/>
                <a:gd name="T11" fmla="*/ 2 h 4"/>
                <a:gd name="T12" fmla="*/ 10 w 1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264">
              <a:extLst>
                <a:ext uri="{FF2B5EF4-FFF2-40B4-BE49-F238E27FC236}">
                  <a16:creationId xmlns:a16="http://schemas.microsoft.com/office/drawing/2014/main" id="{71752EB8-8B65-C684-6E7A-60A6A5A58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5" y="1636713"/>
              <a:ext cx="38100" cy="38100"/>
            </a:xfrm>
            <a:custGeom>
              <a:avLst/>
              <a:gdLst>
                <a:gd name="T0" fmla="*/ 2 w 10"/>
                <a:gd name="T1" fmla="*/ 10 h 10"/>
                <a:gd name="T2" fmla="*/ 1 w 10"/>
                <a:gd name="T3" fmla="*/ 9 h 10"/>
                <a:gd name="T4" fmla="*/ 1 w 10"/>
                <a:gd name="T5" fmla="*/ 6 h 10"/>
                <a:gd name="T6" fmla="*/ 7 w 10"/>
                <a:gd name="T7" fmla="*/ 1 h 10"/>
                <a:gd name="T8" fmla="*/ 9 w 10"/>
                <a:gd name="T9" fmla="*/ 1 h 10"/>
                <a:gd name="T10" fmla="*/ 9 w 10"/>
                <a:gd name="T11" fmla="*/ 3 h 10"/>
                <a:gd name="T12" fmla="*/ 4 w 10"/>
                <a:gd name="T13" fmla="*/ 9 h 10"/>
                <a:gd name="T14" fmla="*/ 2 w 10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2" y="10"/>
                  </a:moveTo>
                  <a:cubicBezTo>
                    <a:pt x="2" y="10"/>
                    <a:pt x="1" y="10"/>
                    <a:pt x="1" y="9"/>
                  </a:cubicBezTo>
                  <a:cubicBezTo>
                    <a:pt x="0" y="8"/>
                    <a:pt x="0" y="7"/>
                    <a:pt x="1" y="6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9" y="0"/>
                    <a:pt x="9" y="1"/>
                  </a:cubicBezTo>
                  <a:cubicBezTo>
                    <a:pt x="10" y="1"/>
                    <a:pt x="10" y="3"/>
                    <a:pt x="9" y="3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65">
              <a:extLst>
                <a:ext uri="{FF2B5EF4-FFF2-40B4-BE49-F238E27FC236}">
                  <a16:creationId xmlns:a16="http://schemas.microsoft.com/office/drawing/2014/main" id="{A1C94A41-C16A-9643-9322-3B45B877F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1647825"/>
              <a:ext cx="14288" cy="46038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0 h 12"/>
                <a:gd name="T4" fmla="*/ 0 w 4"/>
                <a:gd name="T5" fmla="*/ 2 h 12"/>
                <a:gd name="T6" fmla="*/ 2 w 4"/>
                <a:gd name="T7" fmla="*/ 0 h 12"/>
                <a:gd name="T8" fmla="*/ 4 w 4"/>
                <a:gd name="T9" fmla="*/ 2 h 12"/>
                <a:gd name="T10" fmla="*/ 4 w 4"/>
                <a:gd name="T11" fmla="*/ 10 h 12"/>
                <a:gd name="T12" fmla="*/ 2 w 4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cubicBezTo>
                    <a:pt x="1" y="12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2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266">
              <a:extLst>
                <a:ext uri="{FF2B5EF4-FFF2-40B4-BE49-F238E27FC236}">
                  <a16:creationId xmlns:a16="http://schemas.microsoft.com/office/drawing/2014/main" id="{27B0A646-23FC-817C-BDC2-D9F1BFAE4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038" y="1636713"/>
              <a:ext cx="38100" cy="38100"/>
            </a:xfrm>
            <a:custGeom>
              <a:avLst/>
              <a:gdLst>
                <a:gd name="T0" fmla="*/ 8 w 10"/>
                <a:gd name="T1" fmla="*/ 10 h 10"/>
                <a:gd name="T2" fmla="*/ 6 w 10"/>
                <a:gd name="T3" fmla="*/ 9 h 10"/>
                <a:gd name="T4" fmla="*/ 1 w 10"/>
                <a:gd name="T5" fmla="*/ 3 h 10"/>
                <a:gd name="T6" fmla="*/ 1 w 10"/>
                <a:gd name="T7" fmla="*/ 1 h 10"/>
                <a:gd name="T8" fmla="*/ 3 w 10"/>
                <a:gd name="T9" fmla="*/ 1 h 10"/>
                <a:gd name="T10" fmla="*/ 9 w 10"/>
                <a:gd name="T11" fmla="*/ 6 h 10"/>
                <a:gd name="T12" fmla="*/ 9 w 10"/>
                <a:gd name="T13" fmla="*/ 9 h 10"/>
                <a:gd name="T14" fmla="*/ 8 w 10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8" y="10"/>
                  </a:moveTo>
                  <a:cubicBezTo>
                    <a:pt x="7" y="10"/>
                    <a:pt x="7" y="10"/>
                    <a:pt x="6" y="9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1" y="0"/>
                    <a:pt x="3" y="0"/>
                    <a:pt x="3" y="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7"/>
                    <a:pt x="10" y="8"/>
                    <a:pt x="9" y="9"/>
                  </a:cubicBezTo>
                  <a:cubicBezTo>
                    <a:pt x="9" y="10"/>
                    <a:pt x="8" y="10"/>
                    <a:pt x="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7">
              <a:extLst>
                <a:ext uri="{FF2B5EF4-FFF2-40B4-BE49-F238E27FC236}">
                  <a16:creationId xmlns:a16="http://schemas.microsoft.com/office/drawing/2014/main" id="{FBD20795-BFA1-782C-9FAC-A2088C31E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3738" y="1611313"/>
              <a:ext cx="44450" cy="14288"/>
            </a:xfrm>
            <a:custGeom>
              <a:avLst/>
              <a:gdLst>
                <a:gd name="T0" fmla="*/ 10 w 12"/>
                <a:gd name="T1" fmla="*/ 4 h 4"/>
                <a:gd name="T2" fmla="*/ 2 w 12"/>
                <a:gd name="T3" fmla="*/ 4 h 4"/>
                <a:gd name="T4" fmla="*/ 0 w 12"/>
                <a:gd name="T5" fmla="*/ 2 h 4"/>
                <a:gd name="T6" fmla="*/ 2 w 12"/>
                <a:gd name="T7" fmla="*/ 0 h 4"/>
                <a:gd name="T8" fmla="*/ 10 w 12"/>
                <a:gd name="T9" fmla="*/ 0 h 4"/>
                <a:gd name="T10" fmla="*/ 12 w 12"/>
                <a:gd name="T11" fmla="*/ 2 h 4"/>
                <a:gd name="T12" fmla="*/ 10 w 1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0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2" y="3"/>
                    <a:pt x="11" y="4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268">
              <a:extLst>
                <a:ext uri="{FF2B5EF4-FFF2-40B4-BE49-F238E27FC236}">
                  <a16:creationId xmlns:a16="http://schemas.microsoft.com/office/drawing/2014/main" id="{0C098F73-D5B5-1F92-C97F-B742C9B59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038" y="1562100"/>
              <a:ext cx="38100" cy="38100"/>
            </a:xfrm>
            <a:custGeom>
              <a:avLst/>
              <a:gdLst>
                <a:gd name="T0" fmla="*/ 2 w 10"/>
                <a:gd name="T1" fmla="*/ 10 h 10"/>
                <a:gd name="T2" fmla="*/ 1 w 10"/>
                <a:gd name="T3" fmla="*/ 9 h 10"/>
                <a:gd name="T4" fmla="*/ 1 w 10"/>
                <a:gd name="T5" fmla="*/ 7 h 10"/>
                <a:gd name="T6" fmla="*/ 6 w 10"/>
                <a:gd name="T7" fmla="*/ 1 h 10"/>
                <a:gd name="T8" fmla="*/ 9 w 10"/>
                <a:gd name="T9" fmla="*/ 1 h 10"/>
                <a:gd name="T10" fmla="*/ 9 w 10"/>
                <a:gd name="T11" fmla="*/ 4 h 10"/>
                <a:gd name="T12" fmla="*/ 3 w 10"/>
                <a:gd name="T13" fmla="*/ 9 h 10"/>
                <a:gd name="T14" fmla="*/ 2 w 10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0">
                  <a:moveTo>
                    <a:pt x="2" y="10"/>
                  </a:moveTo>
                  <a:cubicBezTo>
                    <a:pt x="2" y="10"/>
                    <a:pt x="1" y="10"/>
                    <a:pt x="1" y="9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0"/>
                    <a:pt x="8" y="0"/>
                    <a:pt x="9" y="1"/>
                  </a:cubicBezTo>
                  <a:cubicBezTo>
                    <a:pt x="10" y="2"/>
                    <a:pt x="10" y="3"/>
                    <a:pt x="9" y="4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6089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5EB89-C57C-D12B-CF31-826E937BE778}"/>
              </a:ext>
            </a:extLst>
          </p:cNvPr>
          <p:cNvSpPr txBox="1"/>
          <p:nvPr/>
        </p:nvSpPr>
        <p:spPr>
          <a:xfrm>
            <a:off x="1357381" y="5193004"/>
            <a:ext cx="969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Engineering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&amp; Installation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&amp; Validation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Sales Service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260E642-659D-1796-FCAE-B3D4C8ABF135}"/>
              </a:ext>
            </a:extLst>
          </p:cNvPr>
          <p:cNvGrpSpPr/>
          <p:nvPr/>
        </p:nvGrpSpPr>
        <p:grpSpPr>
          <a:xfrm>
            <a:off x="577760" y="5546771"/>
            <a:ext cx="460627" cy="460626"/>
            <a:chOff x="3398838" y="1811338"/>
            <a:chExt cx="346076" cy="346075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245DDDE4-D0A5-F0A2-FA8C-E59E2A842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1811338"/>
              <a:ext cx="346075" cy="34607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604F788B-E659-DCDB-8CB8-FFEE1587C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488" y="1819276"/>
              <a:ext cx="7938" cy="33338"/>
            </a:xfrm>
            <a:custGeom>
              <a:avLst/>
              <a:gdLst>
                <a:gd name="T0" fmla="*/ 2 w 2"/>
                <a:gd name="T1" fmla="*/ 9 h 9"/>
                <a:gd name="T2" fmla="*/ 0 w 2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082ABC2C-E5B9-83C6-3FD5-F7AB8B6B7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6" y="1905001"/>
              <a:ext cx="104775" cy="68263"/>
            </a:xfrm>
            <a:custGeom>
              <a:avLst/>
              <a:gdLst>
                <a:gd name="T0" fmla="*/ 28 w 28"/>
                <a:gd name="T1" fmla="*/ 18 h 18"/>
                <a:gd name="T2" fmla="*/ 0 w 28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8">
                  <a:moveTo>
                    <a:pt x="28" y="18"/>
                  </a:moveTo>
                  <a:cubicBezTo>
                    <a:pt x="16" y="16"/>
                    <a:pt x="6" y="9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05F3E52B-7808-CFD9-533B-FDA4045114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926" y="1968501"/>
              <a:ext cx="26988" cy="4763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F38C06AA-76E0-4065-6C72-CE5CBD1D8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2078038"/>
              <a:ext cx="93663" cy="74613"/>
            </a:xfrm>
            <a:custGeom>
              <a:avLst/>
              <a:gdLst>
                <a:gd name="T0" fmla="*/ 25 w 25"/>
                <a:gd name="T1" fmla="*/ 0 h 20"/>
                <a:gd name="T2" fmla="*/ 0 w 25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cubicBezTo>
                    <a:pt x="18" y="8"/>
                    <a:pt x="9" y="15"/>
                    <a:pt x="0" y="2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706EEB74-29AF-917B-5EC2-CB3C91281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1" y="2003426"/>
              <a:ext cx="22225" cy="36513"/>
            </a:xfrm>
            <a:custGeom>
              <a:avLst/>
              <a:gdLst>
                <a:gd name="T0" fmla="*/ 6 w 6"/>
                <a:gd name="T1" fmla="*/ 0 h 10"/>
                <a:gd name="T2" fmla="*/ 0 w 6"/>
                <a:gd name="T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cubicBezTo>
                    <a:pt x="4" y="3"/>
                    <a:pt x="2" y="7"/>
                    <a:pt x="0" y="1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52B0C4B6-D36D-A1B1-9AC0-7276D686B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701" y="1882776"/>
              <a:ext cx="15875" cy="63500"/>
            </a:xfrm>
            <a:custGeom>
              <a:avLst/>
              <a:gdLst>
                <a:gd name="T0" fmla="*/ 4 w 4"/>
                <a:gd name="T1" fmla="*/ 0 h 17"/>
                <a:gd name="T2" fmla="*/ 0 w 4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3" y="6"/>
                    <a:pt x="2" y="11"/>
                    <a:pt x="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2">
              <a:extLst>
                <a:ext uri="{FF2B5EF4-FFF2-40B4-BE49-F238E27FC236}">
                  <a16:creationId xmlns:a16="http://schemas.microsoft.com/office/drawing/2014/main" id="{42302F5F-6852-9385-807D-2F51198ED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1" y="2044701"/>
              <a:ext cx="38100" cy="6350"/>
            </a:xfrm>
            <a:custGeom>
              <a:avLst/>
              <a:gdLst>
                <a:gd name="T0" fmla="*/ 10 w 10"/>
                <a:gd name="T1" fmla="*/ 2 h 2"/>
                <a:gd name="T2" fmla="*/ 0 w 10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">
                  <a:moveTo>
                    <a:pt x="10" y="2"/>
                  </a:moveTo>
                  <a:cubicBezTo>
                    <a:pt x="7" y="2"/>
                    <a:pt x="3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3">
              <a:extLst>
                <a:ext uri="{FF2B5EF4-FFF2-40B4-BE49-F238E27FC236}">
                  <a16:creationId xmlns:a16="http://schemas.microsoft.com/office/drawing/2014/main" id="{2060E2A8-8C93-CED8-388F-72BAB9D51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2058988"/>
              <a:ext cx="71438" cy="7938"/>
            </a:xfrm>
            <a:custGeom>
              <a:avLst/>
              <a:gdLst>
                <a:gd name="T0" fmla="*/ 19 w 19"/>
                <a:gd name="T1" fmla="*/ 2 h 2"/>
                <a:gd name="T2" fmla="*/ 0 w 19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2">
                  <a:moveTo>
                    <a:pt x="19" y="2"/>
                  </a:move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09C1A924-372B-5F4B-8005-4E2B13D3A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2066926"/>
              <a:ext cx="22225" cy="0"/>
            </a:xfrm>
            <a:custGeom>
              <a:avLst/>
              <a:gdLst>
                <a:gd name="T0" fmla="*/ 6 w 6"/>
                <a:gd name="T1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2D3E47A9-5AB3-ACE3-91C3-15652FD7F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363" y="2047876"/>
              <a:ext cx="66675" cy="15875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1"/>
                    <a:pt x="6" y="3"/>
                    <a:pt x="0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AF6FB55A-05EF-B4D3-97FF-E7B0B6940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1855788"/>
              <a:ext cx="52388" cy="19050"/>
            </a:xfrm>
            <a:custGeom>
              <a:avLst/>
              <a:gdLst>
                <a:gd name="T0" fmla="*/ 14 w 14"/>
                <a:gd name="T1" fmla="*/ 5 h 5"/>
                <a:gd name="T2" fmla="*/ 12 w 14"/>
                <a:gd name="T3" fmla="*/ 5 h 5"/>
                <a:gd name="T4" fmla="*/ 0 w 1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3" y="5"/>
                    <a:pt x="13" y="5"/>
                    <a:pt x="12" y="5"/>
                  </a:cubicBez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1DCB2D26-1531-EC3E-77DA-5B6F5C143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1836738"/>
              <a:ext cx="93663" cy="41275"/>
            </a:xfrm>
            <a:custGeom>
              <a:avLst/>
              <a:gdLst>
                <a:gd name="T0" fmla="*/ 25 w 25"/>
                <a:gd name="T1" fmla="*/ 0 h 11"/>
                <a:gd name="T2" fmla="*/ 0 w 25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11">
                  <a:moveTo>
                    <a:pt x="25" y="0"/>
                  </a:moveTo>
                  <a:cubicBezTo>
                    <a:pt x="18" y="6"/>
                    <a:pt x="9" y="10"/>
                    <a:pt x="0" y="1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7C13AFE6-56DD-E47F-8E91-2AAEC3811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2085976"/>
              <a:ext cx="38100" cy="63500"/>
            </a:xfrm>
            <a:custGeom>
              <a:avLst/>
              <a:gdLst>
                <a:gd name="T0" fmla="*/ 0 w 10"/>
                <a:gd name="T1" fmla="*/ 0 h 17"/>
                <a:gd name="T2" fmla="*/ 10 w 10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4" y="5"/>
                    <a:pt x="8" y="11"/>
                    <a:pt x="1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6C23ECD7-8C36-A5C6-A7CA-AA9DF7E9F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003426"/>
              <a:ext cx="53975" cy="44450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5" y="3"/>
                    <a:pt x="10" y="8"/>
                    <a:pt x="14" y="12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2C0DA82C-DB7F-43B4-9177-BF3283326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1965326"/>
              <a:ext cx="49213" cy="14288"/>
            </a:xfrm>
            <a:custGeom>
              <a:avLst/>
              <a:gdLst>
                <a:gd name="T0" fmla="*/ 0 w 13"/>
                <a:gd name="T1" fmla="*/ 0 h 4"/>
                <a:gd name="T2" fmla="*/ 13 w 13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5" y="1"/>
                    <a:pt x="9" y="2"/>
                    <a:pt x="13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ECEECBE5-FDBC-DB8F-1A16-987E347D5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2074863"/>
              <a:ext cx="15875" cy="22225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8330F765-9DC0-3F52-33F0-4DF98A83F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1" y="2022476"/>
              <a:ext cx="6350" cy="22225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D2E06B02-6914-37DA-0558-DA1232619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1874838"/>
              <a:ext cx="36513" cy="87313"/>
            </a:xfrm>
            <a:custGeom>
              <a:avLst/>
              <a:gdLst>
                <a:gd name="T0" fmla="*/ 0 w 10"/>
                <a:gd name="T1" fmla="*/ 0 h 23"/>
                <a:gd name="T2" fmla="*/ 10 w 10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5" y="7"/>
                    <a:pt x="9" y="14"/>
                    <a:pt x="10" y="23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BFE3990A-387D-D75E-C6AE-DD9013BF29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76" y="1852613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487D103B-F1A2-12CA-8397-9E93F9CFB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1962151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F4708423-D10A-6D09-629A-CCA64AA54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2044701"/>
              <a:ext cx="30163" cy="30163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3" name="Oval 27">
              <a:extLst>
                <a:ext uri="{FF2B5EF4-FFF2-40B4-BE49-F238E27FC236}">
                  <a16:creationId xmlns:a16="http://schemas.microsoft.com/office/drawing/2014/main" id="{3B560F97-4EE5-6DA3-88A3-49713ABE6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2044701"/>
              <a:ext cx="44450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4" name="Oval 28">
              <a:extLst>
                <a:ext uri="{FF2B5EF4-FFF2-40B4-BE49-F238E27FC236}">
                  <a16:creationId xmlns:a16="http://schemas.microsoft.com/office/drawing/2014/main" id="{22D833B7-2E6E-BED4-401C-8DF47BF97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326" y="2036763"/>
              <a:ext cx="46038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Oval 29">
              <a:extLst>
                <a:ext uri="{FF2B5EF4-FFF2-40B4-BE49-F238E27FC236}">
                  <a16:creationId xmlns:a16="http://schemas.microsoft.com/office/drawing/2014/main" id="{D294160F-FB3F-5419-144A-4A32C71D24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1" y="1946276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25206141-8830-2CE0-3DCF-DD4CBBCB3159}"/>
              </a:ext>
            </a:extLst>
          </p:cNvPr>
          <p:cNvSpPr/>
          <p:nvPr/>
        </p:nvSpPr>
        <p:spPr>
          <a:xfrm>
            <a:off x="128453" y="1431939"/>
            <a:ext cx="2592288" cy="45428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DESIGN/ENGINEERING</a:t>
            </a:r>
            <a:endParaRPr lang="en-IN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9A72308-9020-E8C4-B9CF-E146983090A7}"/>
              </a:ext>
            </a:extLst>
          </p:cNvPr>
          <p:cNvSpPr/>
          <p:nvPr/>
        </p:nvSpPr>
        <p:spPr>
          <a:xfrm>
            <a:off x="3111464" y="1431939"/>
            <a:ext cx="8527564" cy="45428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FITOUT/CONSTRUCTION/INSTALLATION/COMMISSIONING/VALIDATION</a:t>
            </a:r>
            <a:endParaRPr lang="en-IN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E2C3A136-0429-D965-ACAA-72AE5049CD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44397" r="10204" b="24052"/>
          <a:stretch/>
        </p:blipFill>
        <p:spPr>
          <a:xfrm>
            <a:off x="128453" y="2048104"/>
            <a:ext cx="2581583" cy="1486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F9D15F3-3402-4A07-21B6-C3EF53C9614A}"/>
              </a:ext>
            </a:extLst>
          </p:cNvPr>
          <p:cNvSpPr/>
          <p:nvPr/>
        </p:nvSpPr>
        <p:spPr>
          <a:xfrm>
            <a:off x="117748" y="3736231"/>
            <a:ext cx="2592288" cy="2784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feasibility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layouts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Engineering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IN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</a:t>
            </a:r>
            <a:r>
              <a:rPr lang="en-I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CBA2D6F-30A0-1464-6E3E-D629EF9C36F4}"/>
              </a:ext>
            </a:extLst>
          </p:cNvPr>
          <p:cNvSpPr/>
          <p:nvPr/>
        </p:nvSpPr>
        <p:spPr>
          <a:xfrm>
            <a:off x="3111464" y="2033878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CLEANROOMS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A484020-1280-909D-0889-8B0F868A4EAC}"/>
              </a:ext>
            </a:extLst>
          </p:cNvPr>
          <p:cNvSpPr/>
          <p:nvPr/>
        </p:nvSpPr>
        <p:spPr>
          <a:xfrm>
            <a:off x="5254648" y="2025482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HVAC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2C89243-206C-BC1A-1EAD-BAA0B7AC1AF4}"/>
              </a:ext>
            </a:extLst>
          </p:cNvPr>
          <p:cNvSpPr/>
          <p:nvPr/>
        </p:nvSpPr>
        <p:spPr>
          <a:xfrm>
            <a:off x="7387999" y="2016200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EXHAUST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6159681-22B6-40BF-C255-BB1FFD76837C}"/>
              </a:ext>
            </a:extLst>
          </p:cNvPr>
          <p:cNvSpPr/>
          <p:nvPr/>
        </p:nvSpPr>
        <p:spPr>
          <a:xfrm>
            <a:off x="9571610" y="1988840"/>
            <a:ext cx="2067418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SCRUBBERS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57E87-1AB0-C54F-DD33-B236B1CBB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890" y="2488164"/>
            <a:ext cx="8760711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29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DO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5EB89-C57C-D12B-CF31-826E937BE778}"/>
              </a:ext>
            </a:extLst>
          </p:cNvPr>
          <p:cNvSpPr txBox="1"/>
          <p:nvPr/>
        </p:nvSpPr>
        <p:spPr>
          <a:xfrm>
            <a:off x="1357381" y="5193004"/>
            <a:ext cx="9698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Engineering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&amp; Installation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&amp; Validation </a:t>
            </a:r>
          </a:p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Sales Service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5206141-8830-2CE0-3DCF-DD4CBBCB3159}"/>
              </a:ext>
            </a:extLst>
          </p:cNvPr>
          <p:cNvSpPr/>
          <p:nvPr/>
        </p:nvSpPr>
        <p:spPr>
          <a:xfrm>
            <a:off x="128453" y="1431939"/>
            <a:ext cx="2592288" cy="45428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DESIGN/ENGINEERING</a:t>
            </a:r>
            <a:endParaRPr lang="en-IN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9A72308-9020-E8C4-B9CF-E146983090A7}"/>
              </a:ext>
            </a:extLst>
          </p:cNvPr>
          <p:cNvSpPr/>
          <p:nvPr/>
        </p:nvSpPr>
        <p:spPr>
          <a:xfrm>
            <a:off x="3111464" y="1431939"/>
            <a:ext cx="8527564" cy="45428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FITOUT/CONSTRUCTION/INSTALLATION/COMMISSIONING/VALIDATION</a:t>
            </a:r>
            <a:endParaRPr lang="en-IN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FFE67-AF01-168A-AC77-EDD7A053C636}"/>
              </a:ext>
            </a:extLst>
          </p:cNvPr>
          <p:cNvGrpSpPr/>
          <p:nvPr/>
        </p:nvGrpSpPr>
        <p:grpSpPr>
          <a:xfrm>
            <a:off x="577760" y="5546771"/>
            <a:ext cx="460627" cy="460626"/>
            <a:chOff x="3398838" y="1811338"/>
            <a:chExt cx="346076" cy="3460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EEA08A4-209D-85BC-3362-DA6A6AB99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838" y="1811338"/>
              <a:ext cx="346075" cy="34607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50F2D88-A5E1-E6AB-58CD-52CA33A78F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488" y="1819276"/>
              <a:ext cx="7938" cy="33338"/>
            </a:xfrm>
            <a:custGeom>
              <a:avLst/>
              <a:gdLst>
                <a:gd name="T0" fmla="*/ 2 w 2"/>
                <a:gd name="T1" fmla="*/ 9 h 9"/>
                <a:gd name="T2" fmla="*/ 0 w 2"/>
                <a:gd name="T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9">
                  <a:moveTo>
                    <a:pt x="2" y="9"/>
                  </a:moveTo>
                  <a:cubicBezTo>
                    <a:pt x="1" y="6"/>
                    <a:pt x="0" y="3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D006F9F9-93B6-5A1E-24A3-F7DFC9222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6" y="1905001"/>
              <a:ext cx="104775" cy="68263"/>
            </a:xfrm>
            <a:custGeom>
              <a:avLst/>
              <a:gdLst>
                <a:gd name="T0" fmla="*/ 28 w 28"/>
                <a:gd name="T1" fmla="*/ 18 h 18"/>
                <a:gd name="T2" fmla="*/ 0 w 28"/>
                <a:gd name="T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" h="18">
                  <a:moveTo>
                    <a:pt x="28" y="18"/>
                  </a:moveTo>
                  <a:cubicBezTo>
                    <a:pt x="16" y="16"/>
                    <a:pt x="6" y="9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A9170848-ED82-195E-9AB9-3372EDE2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926" y="1968501"/>
              <a:ext cx="26988" cy="4763"/>
            </a:xfrm>
            <a:custGeom>
              <a:avLst/>
              <a:gdLst>
                <a:gd name="T0" fmla="*/ 7 w 7"/>
                <a:gd name="T1" fmla="*/ 0 h 1"/>
                <a:gd name="T2" fmla="*/ 0 w 7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" h="1">
                  <a:moveTo>
                    <a:pt x="7" y="0"/>
                  </a:moveTo>
                  <a:cubicBezTo>
                    <a:pt x="5" y="1"/>
                    <a:pt x="2" y="1"/>
                    <a:pt x="0" y="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115348E-6018-0129-C20E-E8DF2F181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601" y="2078038"/>
              <a:ext cx="93663" cy="74613"/>
            </a:xfrm>
            <a:custGeom>
              <a:avLst/>
              <a:gdLst>
                <a:gd name="T0" fmla="*/ 25 w 25"/>
                <a:gd name="T1" fmla="*/ 0 h 20"/>
                <a:gd name="T2" fmla="*/ 0 w 25"/>
                <a:gd name="T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20">
                  <a:moveTo>
                    <a:pt x="25" y="0"/>
                  </a:moveTo>
                  <a:cubicBezTo>
                    <a:pt x="18" y="8"/>
                    <a:pt x="9" y="15"/>
                    <a:pt x="0" y="2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1171147-C438-CA1A-DB9C-BB1BFCBA8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251" y="2003426"/>
              <a:ext cx="22225" cy="36513"/>
            </a:xfrm>
            <a:custGeom>
              <a:avLst/>
              <a:gdLst>
                <a:gd name="T0" fmla="*/ 6 w 6"/>
                <a:gd name="T1" fmla="*/ 0 h 10"/>
                <a:gd name="T2" fmla="*/ 0 w 6"/>
                <a:gd name="T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" h="10">
                  <a:moveTo>
                    <a:pt x="6" y="0"/>
                  </a:moveTo>
                  <a:cubicBezTo>
                    <a:pt x="4" y="3"/>
                    <a:pt x="2" y="7"/>
                    <a:pt x="0" y="1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B63B8EB-58BE-464B-FF8E-5563CC54F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5701" y="1882776"/>
              <a:ext cx="15875" cy="63500"/>
            </a:xfrm>
            <a:custGeom>
              <a:avLst/>
              <a:gdLst>
                <a:gd name="T0" fmla="*/ 4 w 4"/>
                <a:gd name="T1" fmla="*/ 0 h 17"/>
                <a:gd name="T2" fmla="*/ 0 w 4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17">
                  <a:moveTo>
                    <a:pt x="4" y="0"/>
                  </a:moveTo>
                  <a:cubicBezTo>
                    <a:pt x="3" y="6"/>
                    <a:pt x="2" y="11"/>
                    <a:pt x="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021CB0DA-EAB7-711B-B6CE-E5883FF7C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9951" y="2044701"/>
              <a:ext cx="38100" cy="6350"/>
            </a:xfrm>
            <a:custGeom>
              <a:avLst/>
              <a:gdLst>
                <a:gd name="T0" fmla="*/ 10 w 10"/>
                <a:gd name="T1" fmla="*/ 2 h 2"/>
                <a:gd name="T2" fmla="*/ 0 w 10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">
                  <a:moveTo>
                    <a:pt x="10" y="2"/>
                  </a:moveTo>
                  <a:cubicBezTo>
                    <a:pt x="7" y="2"/>
                    <a:pt x="3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59C9282-7567-EC86-3BE1-0AEBF356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8213" y="2058988"/>
              <a:ext cx="71438" cy="7938"/>
            </a:xfrm>
            <a:custGeom>
              <a:avLst/>
              <a:gdLst>
                <a:gd name="T0" fmla="*/ 19 w 19"/>
                <a:gd name="T1" fmla="*/ 2 h 2"/>
                <a:gd name="T2" fmla="*/ 0 w 19"/>
                <a:gd name="T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9" h="2">
                  <a:moveTo>
                    <a:pt x="19" y="2"/>
                  </a:moveTo>
                  <a:cubicBezTo>
                    <a:pt x="12" y="2"/>
                    <a:pt x="6" y="1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32920C79-D3A6-03D4-905D-CAF3ECD78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4101" y="2066926"/>
              <a:ext cx="22225" cy="0"/>
            </a:xfrm>
            <a:custGeom>
              <a:avLst/>
              <a:gdLst>
                <a:gd name="T0" fmla="*/ 6 w 6"/>
                <a:gd name="T1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82D2A13A-A799-10E8-C21D-55C9D471A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363" y="2047876"/>
              <a:ext cx="66675" cy="15875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2" y="1"/>
                    <a:pt x="6" y="3"/>
                    <a:pt x="0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2ECA8F0-AE50-47E7-753B-118A7C94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5988" y="1855788"/>
              <a:ext cx="52388" cy="19050"/>
            </a:xfrm>
            <a:custGeom>
              <a:avLst/>
              <a:gdLst>
                <a:gd name="T0" fmla="*/ 14 w 14"/>
                <a:gd name="T1" fmla="*/ 5 h 5"/>
                <a:gd name="T2" fmla="*/ 12 w 14"/>
                <a:gd name="T3" fmla="*/ 5 h 5"/>
                <a:gd name="T4" fmla="*/ 0 w 14"/>
                <a:gd name="T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5">
                  <a:moveTo>
                    <a:pt x="14" y="5"/>
                  </a:moveTo>
                  <a:cubicBezTo>
                    <a:pt x="13" y="5"/>
                    <a:pt x="13" y="5"/>
                    <a:pt x="12" y="5"/>
                  </a:cubicBezTo>
                  <a:cubicBezTo>
                    <a:pt x="8" y="4"/>
                    <a:pt x="4" y="2"/>
                    <a:pt x="0" y="0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7492FA0-8509-B518-F108-4E74796DC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8701" y="1836738"/>
              <a:ext cx="93663" cy="41275"/>
            </a:xfrm>
            <a:custGeom>
              <a:avLst/>
              <a:gdLst>
                <a:gd name="T0" fmla="*/ 25 w 25"/>
                <a:gd name="T1" fmla="*/ 0 h 11"/>
                <a:gd name="T2" fmla="*/ 0 w 25"/>
                <a:gd name="T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11">
                  <a:moveTo>
                    <a:pt x="25" y="0"/>
                  </a:moveTo>
                  <a:cubicBezTo>
                    <a:pt x="18" y="6"/>
                    <a:pt x="9" y="10"/>
                    <a:pt x="0" y="11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A84D20B5-8487-5E0A-85CD-162BCB415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2988" y="2085976"/>
              <a:ext cx="38100" cy="63500"/>
            </a:xfrm>
            <a:custGeom>
              <a:avLst/>
              <a:gdLst>
                <a:gd name="T0" fmla="*/ 0 w 10"/>
                <a:gd name="T1" fmla="*/ 0 h 17"/>
                <a:gd name="T2" fmla="*/ 10 w 10"/>
                <a:gd name="T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17">
                  <a:moveTo>
                    <a:pt x="0" y="0"/>
                  </a:moveTo>
                  <a:cubicBezTo>
                    <a:pt x="4" y="5"/>
                    <a:pt x="8" y="11"/>
                    <a:pt x="10" y="17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2D4545C-A9CB-17F5-7576-38C5D9E5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613" y="2003426"/>
              <a:ext cx="53975" cy="44450"/>
            </a:xfrm>
            <a:custGeom>
              <a:avLst/>
              <a:gdLst>
                <a:gd name="T0" fmla="*/ 0 w 14"/>
                <a:gd name="T1" fmla="*/ 0 h 12"/>
                <a:gd name="T2" fmla="*/ 14 w 14"/>
                <a:gd name="T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" h="12">
                  <a:moveTo>
                    <a:pt x="0" y="0"/>
                  </a:moveTo>
                  <a:cubicBezTo>
                    <a:pt x="5" y="3"/>
                    <a:pt x="10" y="8"/>
                    <a:pt x="14" y="12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4BA012D4-322E-CFB9-F512-B484C2C15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1965326"/>
              <a:ext cx="49213" cy="14288"/>
            </a:xfrm>
            <a:custGeom>
              <a:avLst/>
              <a:gdLst>
                <a:gd name="T0" fmla="*/ 0 w 13"/>
                <a:gd name="T1" fmla="*/ 0 h 4"/>
                <a:gd name="T2" fmla="*/ 13 w 13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5" y="1"/>
                    <a:pt x="9" y="2"/>
                    <a:pt x="13" y="4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B4D8FDE-CE9A-D62D-2347-DF76A5375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113" y="2074863"/>
              <a:ext cx="15875" cy="22225"/>
            </a:xfrm>
            <a:custGeom>
              <a:avLst/>
              <a:gdLst>
                <a:gd name="T0" fmla="*/ 4 w 4"/>
                <a:gd name="T1" fmla="*/ 0 h 6"/>
                <a:gd name="T2" fmla="*/ 0 w 4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2"/>
                    <a:pt x="2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3250CA7-AB3D-42AC-949B-140D8E79C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1" y="2022476"/>
              <a:ext cx="6350" cy="22225"/>
            </a:xfrm>
            <a:custGeom>
              <a:avLst/>
              <a:gdLst>
                <a:gd name="T0" fmla="*/ 2 w 2"/>
                <a:gd name="T1" fmla="*/ 0 h 6"/>
                <a:gd name="T2" fmla="*/ 0 w 2"/>
                <a:gd name="T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cubicBezTo>
                    <a:pt x="2" y="2"/>
                    <a:pt x="1" y="4"/>
                    <a:pt x="0" y="6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F22993E3-FD5F-F8BF-3FF2-8448C85E42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6938" y="1874838"/>
              <a:ext cx="36513" cy="87313"/>
            </a:xfrm>
            <a:custGeom>
              <a:avLst/>
              <a:gdLst>
                <a:gd name="T0" fmla="*/ 0 w 10"/>
                <a:gd name="T1" fmla="*/ 0 h 23"/>
                <a:gd name="T2" fmla="*/ 10 w 10"/>
                <a:gd name="T3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" h="23">
                  <a:moveTo>
                    <a:pt x="0" y="0"/>
                  </a:moveTo>
                  <a:cubicBezTo>
                    <a:pt x="5" y="7"/>
                    <a:pt x="9" y="14"/>
                    <a:pt x="10" y="23"/>
                  </a:cubicBezTo>
                </a:path>
              </a:pathLst>
            </a:cu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D98BFB1A-9419-2E79-90CC-C5612D334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376" y="1852613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C1E693E7-28F2-AB12-5304-3AA868182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1962151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F0AAF972-9BFC-AB59-5FA7-961CD6BE6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1" y="2044701"/>
              <a:ext cx="30163" cy="30163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9AB9B852-5B15-003D-8F05-28EC55D7E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9651" y="2044701"/>
              <a:ext cx="44450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C755564F-7EDE-C6F8-D952-ED20F7A995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6326" y="2036763"/>
              <a:ext cx="46038" cy="44450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6C5E7489-ED90-1894-90B5-3982931DF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1" y="1946276"/>
              <a:ext cx="60325" cy="60325"/>
            </a:xfrm>
            <a:prstGeom prst="ellipse">
              <a:avLst/>
            </a:prstGeom>
            <a:noFill/>
            <a:ln w="14288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DCF60241-54E6-E907-F534-A0024C36B4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44397" r="10204" b="24052"/>
          <a:stretch/>
        </p:blipFill>
        <p:spPr>
          <a:xfrm>
            <a:off x="128453" y="2048104"/>
            <a:ext cx="2581583" cy="1486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453E44F-DF41-547B-7C09-7229C74AD09F}"/>
              </a:ext>
            </a:extLst>
          </p:cNvPr>
          <p:cNvSpPr/>
          <p:nvPr/>
        </p:nvSpPr>
        <p:spPr>
          <a:xfrm>
            <a:off x="117748" y="3736231"/>
            <a:ext cx="2592288" cy="278423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feasibility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 Plan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 layouts</a:t>
            </a:r>
          </a:p>
          <a:p>
            <a:pPr algn="ctr">
              <a:lnSpc>
                <a:spcPct val="200000"/>
              </a:lnSpc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Engineering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IN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MoC</a:t>
            </a:r>
            <a:r>
              <a:rPr lang="en-I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Selection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4B3053-4844-EC9E-CD99-FA410EC63E7E}"/>
              </a:ext>
            </a:extLst>
          </p:cNvPr>
          <p:cNvSpPr/>
          <p:nvPr/>
        </p:nvSpPr>
        <p:spPr>
          <a:xfrm>
            <a:off x="3111464" y="2033878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DELIVERY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D24948-A35D-A76A-546D-D4191DABA042}"/>
              </a:ext>
            </a:extLst>
          </p:cNvPr>
          <p:cNvSpPr/>
          <p:nvPr/>
        </p:nvSpPr>
        <p:spPr>
          <a:xfrm>
            <a:off x="5254648" y="2025482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 DELIVERY</a:t>
            </a:r>
            <a:endParaRPr lang="en-IN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166900-CF06-B7F6-D9FA-ACE54E17949B}"/>
              </a:ext>
            </a:extLst>
          </p:cNvPr>
          <p:cNvSpPr/>
          <p:nvPr/>
        </p:nvSpPr>
        <p:spPr>
          <a:xfrm>
            <a:off x="7387999" y="2016200"/>
            <a:ext cx="1898150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STP/ETP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332502D-9652-B63F-8239-408BFFDDBD22}"/>
              </a:ext>
            </a:extLst>
          </p:cNvPr>
          <p:cNvSpPr/>
          <p:nvPr/>
        </p:nvSpPr>
        <p:spPr>
          <a:xfrm>
            <a:off x="9571610" y="1988840"/>
            <a:ext cx="2067418" cy="45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AUTOMATION</a:t>
            </a:r>
            <a:endParaRPr lang="en-IN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ABB0E2F-3416-0883-8C94-B3045123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64" y="3869761"/>
            <a:ext cx="2901864" cy="27275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D4A2F8-A715-49FC-DA45-14F1688CD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348" y="2703440"/>
            <a:ext cx="6236749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01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45DBD4-FF74-4F99-5AE8-3C79C48E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PRODUCTS</a:t>
            </a:r>
            <a:endParaRPr lang="en-IN" dirty="0"/>
          </a:p>
        </p:txBody>
      </p:sp>
      <p:sp>
        <p:nvSpPr>
          <p:cNvPr id="4" name="Slide Number Placeholder 69">
            <a:extLst>
              <a:ext uri="{FF2B5EF4-FFF2-40B4-BE49-F238E27FC236}">
                <a16:creationId xmlns:a16="http://schemas.microsoft.com/office/drawing/2014/main" id="{69BB44F6-91F8-0302-FACC-4E0FA611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fld id="{402967E6-FAF8-4EBB-9382-28C6BA5B84E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570270-6CED-1A22-D9B2-601B00DA323F}"/>
              </a:ext>
            </a:extLst>
          </p:cNvPr>
          <p:cNvSpPr txBox="1"/>
          <p:nvPr/>
        </p:nvSpPr>
        <p:spPr>
          <a:xfrm>
            <a:off x="6106556" y="4834552"/>
            <a:ext cx="56265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 HOODS  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configuration for chemicals, radio isotopes and distillation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Benchtop and Floor mounted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0850BC-C2D3-4941-A1E4-A6A6261CA037}"/>
              </a:ext>
            </a:extLst>
          </p:cNvPr>
          <p:cNvSpPr txBox="1"/>
          <p:nvPr/>
        </p:nvSpPr>
        <p:spPr>
          <a:xfrm>
            <a:off x="231374" y="4834552"/>
            <a:ext cx="5626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FURNITURE</a:t>
            </a: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 and Caseworks based modular furniture system designed with reusability, reconfiguration and relocation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B3302-CF9B-E35F-5F11-34656AF6A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4" y="1286868"/>
            <a:ext cx="5712447" cy="3401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739DB-87E5-240A-68CC-03672FDC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556" y="1286868"/>
            <a:ext cx="562709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5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4076243_Blue spheres presentation_RVA_v5" id="{E4C0B511-76E7-4C07-AFEA-8FEA0A5A8C84}" vid="{3A463146-28EF-4F73-B63C-03710F66E2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A9B47F-3DD8-4645-81DC-B88780643C07}">
  <ds:schemaRefs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16c05727-aa75-4e4a-9b5f-8a80a1165891"/>
    <ds:schemaRef ds:uri="71af3243-3dd4-4a8d-8c0d-dd76da1f02a5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0C07E3D-60A7-4F4E-8208-D9CCD01982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1071E6-22AE-499A-B09C-BF21CF5F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743</TotalTime>
  <Words>1569</Words>
  <Application>Microsoft Office PowerPoint</Application>
  <PresentationFormat>Widescreen</PresentationFormat>
  <Paragraphs>497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Calibiri</vt:lpstr>
      <vt:lpstr>Calibri</vt:lpstr>
      <vt:lpstr>Corbel</vt:lpstr>
      <vt:lpstr>Open Sans</vt:lpstr>
      <vt:lpstr>Segoe UI Semilight</vt:lpstr>
      <vt:lpstr>Office Theme</vt:lpstr>
      <vt:lpstr>PowerPoint Presentation</vt:lpstr>
      <vt:lpstr>ABOUT US</vt:lpstr>
      <vt:lpstr>ABOUT US</vt:lpstr>
      <vt:lpstr>OUR GLOBAL MANUFACUTRING FACILITIES</vt:lpstr>
      <vt:lpstr>OUR TEAM</vt:lpstr>
      <vt:lpstr>OUR CAPABILITIES</vt:lpstr>
      <vt:lpstr>WHAT WE DO</vt:lpstr>
      <vt:lpstr>WHAT WE DO</vt:lpstr>
      <vt:lpstr>Our PRODUCTS</vt:lpstr>
      <vt:lpstr>OUR PROJECT APPROACH</vt:lpstr>
      <vt:lpstr>OUR OFFERINGs…</vt:lpstr>
      <vt:lpstr>Our offerings</vt:lpstr>
      <vt:lpstr>PRODUCTS and engineering standards</vt:lpstr>
      <vt:lpstr>OUR CLIENTS</vt:lpstr>
      <vt:lpstr>OUR CLIENTS</vt:lpstr>
      <vt:lpstr>OUR CLIENTS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Rajesh Solanki</dc:creator>
  <cp:lastModifiedBy>Rajesh Solanki</cp:lastModifiedBy>
  <cp:revision>2</cp:revision>
  <dcterms:created xsi:type="dcterms:W3CDTF">2023-11-15T07:39:55Z</dcterms:created>
  <dcterms:modified xsi:type="dcterms:W3CDTF">2023-12-13T08:07:12Z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