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0"/>
  </p:notesMasterIdLst>
  <p:sldIdLst>
    <p:sldId id="312" r:id="rId5"/>
    <p:sldId id="284" r:id="rId6"/>
    <p:sldId id="285" r:id="rId7"/>
    <p:sldId id="283" r:id="rId8"/>
    <p:sldId id="278" r:id="rId9"/>
    <p:sldId id="279" r:id="rId10"/>
    <p:sldId id="266" r:id="rId11"/>
    <p:sldId id="286" r:id="rId12"/>
    <p:sldId id="287" r:id="rId13"/>
    <p:sldId id="267" r:id="rId14"/>
    <p:sldId id="280" r:id="rId15"/>
    <p:sldId id="281" r:id="rId16"/>
    <p:sldId id="282" r:id="rId17"/>
    <p:sldId id="288" r:id="rId18"/>
    <p:sldId id="272" r:id="rId19"/>
    <p:sldId id="289" r:id="rId20"/>
    <p:sldId id="290" r:id="rId21"/>
    <p:sldId id="291" r:id="rId22"/>
    <p:sldId id="292" r:id="rId23"/>
    <p:sldId id="293" r:id="rId24"/>
    <p:sldId id="296" r:id="rId25"/>
    <p:sldId id="297" r:id="rId26"/>
    <p:sldId id="298" r:id="rId27"/>
    <p:sldId id="299" r:id="rId28"/>
    <p:sldId id="300" r:id="rId29"/>
    <p:sldId id="301" r:id="rId30"/>
    <p:sldId id="302" r:id="rId31"/>
    <p:sldId id="303" r:id="rId32"/>
    <p:sldId id="304" r:id="rId33"/>
    <p:sldId id="306" r:id="rId34"/>
    <p:sldId id="307" r:id="rId35"/>
    <p:sldId id="308" r:id="rId36"/>
    <p:sldId id="309" r:id="rId37"/>
    <p:sldId id="310" r:id="rId38"/>
    <p:sldId id="263" r:id="rId39"/>
  </p:sldIdLst>
  <p:sldSz cx="12195175" cy="6858000"/>
  <p:notesSz cx="7104063" cy="10234613"/>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1">
          <p15:clr>
            <a:srgbClr val="A4A3A4"/>
          </p15:clr>
        </p15:guide>
        <p15:guide id="2" orient="horz" pos="3754">
          <p15:clr>
            <a:srgbClr val="A4A3A4"/>
          </p15:clr>
        </p15:guide>
        <p15:guide id="3" orient="horz" pos="231">
          <p15:clr>
            <a:srgbClr val="A4A3A4"/>
          </p15:clr>
        </p15:guide>
        <p15:guide id="4" orient="horz" pos="4144">
          <p15:clr>
            <a:srgbClr val="A4A3A4"/>
          </p15:clr>
        </p15:guide>
        <p15:guide id="5" orient="horz" pos="659">
          <p15:clr>
            <a:srgbClr val="A4A3A4"/>
          </p15:clr>
        </p15:guide>
        <p15:guide id="6" orient="horz" pos="1978">
          <p15:clr>
            <a:srgbClr val="A4A3A4"/>
          </p15:clr>
        </p15:guide>
        <p15:guide id="7" pos="302">
          <p15:clr>
            <a:srgbClr val="A4A3A4"/>
          </p15:clr>
        </p15:guide>
        <p15:guide id="8" pos="7334">
          <p15:clr>
            <a:srgbClr val="A4A3A4"/>
          </p15:clr>
        </p15:guide>
        <p15:guide id="9" pos="3700">
          <p15:clr>
            <a:srgbClr val="A4A3A4"/>
          </p15:clr>
        </p15:guide>
        <p15:guide id="10" pos="3928">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4B0D"/>
    <a:srgbClr val="01FFFF"/>
    <a:srgbClr val="82878C"/>
    <a:srgbClr val="7D0000"/>
    <a:srgbClr val="FFFFFF"/>
    <a:srgbClr val="327ED2"/>
    <a:srgbClr val="99B0C3"/>
    <a:srgbClr val="B4B9C3"/>
    <a:srgbClr val="5082BE"/>
    <a:srgbClr val="194B8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65" autoAdjust="0"/>
    <p:restoredTop sz="92883" autoAdjust="0"/>
  </p:normalViewPr>
  <p:slideViewPr>
    <p:cSldViewPr snapToGrid="0">
      <p:cViewPr varScale="1">
        <p:scale>
          <a:sx n="67" d="100"/>
          <a:sy n="67" d="100"/>
        </p:scale>
        <p:origin x="990" y="48"/>
      </p:cViewPr>
      <p:guideLst>
        <p:guide orient="horz" pos="861"/>
        <p:guide orient="horz" pos="3754"/>
        <p:guide orient="horz" pos="231"/>
        <p:guide orient="horz" pos="4144"/>
        <p:guide orient="horz" pos="659"/>
        <p:guide orient="horz" pos="1978"/>
        <p:guide pos="302"/>
        <p:guide pos="7334"/>
        <p:guide pos="3700"/>
        <p:guide pos="39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9" d="100"/>
          <a:sy n="69" d="100"/>
        </p:scale>
        <p:origin x="-4092" y="-108"/>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3"/>
            <a:ext cx="3078428" cy="511730"/>
          </a:xfrm>
          <a:prstGeom prst="rect">
            <a:avLst/>
          </a:prstGeom>
        </p:spPr>
        <p:txBody>
          <a:bodyPr vert="horz" lIns="99058" tIns="49528" rIns="99058" bIns="49528" rtlCol="0"/>
          <a:lstStyle>
            <a:lvl1pPr algn="l">
              <a:defRPr sz="1300"/>
            </a:lvl1pPr>
          </a:lstStyle>
          <a:p>
            <a:endParaRPr lang="de-DE"/>
          </a:p>
        </p:txBody>
      </p:sp>
      <p:sp>
        <p:nvSpPr>
          <p:cNvPr id="3" name="Datumsplatzhalter 2"/>
          <p:cNvSpPr>
            <a:spLocks noGrp="1"/>
          </p:cNvSpPr>
          <p:nvPr>
            <p:ph type="dt" idx="1"/>
          </p:nvPr>
        </p:nvSpPr>
        <p:spPr>
          <a:xfrm>
            <a:off x="4023992" y="3"/>
            <a:ext cx="3078428" cy="511730"/>
          </a:xfrm>
          <a:prstGeom prst="rect">
            <a:avLst/>
          </a:prstGeom>
        </p:spPr>
        <p:txBody>
          <a:bodyPr vert="horz" lIns="99058" tIns="49528" rIns="99058" bIns="49528" rtlCol="0"/>
          <a:lstStyle>
            <a:lvl1pPr algn="r">
              <a:defRPr sz="1300"/>
            </a:lvl1pPr>
          </a:lstStyle>
          <a:p>
            <a:fld id="{C5092EAF-70F4-4918-A446-34FF65C61958}" type="datetimeFigureOut">
              <a:rPr lang="de-DE" smtClean="0"/>
              <a:pPr/>
              <a:t>10.11.2023</a:t>
            </a:fld>
            <a:endParaRPr lang="de-DE"/>
          </a:p>
        </p:txBody>
      </p:sp>
      <p:sp>
        <p:nvSpPr>
          <p:cNvPr id="4" name="Folienbildplatzhalter 3"/>
          <p:cNvSpPr>
            <a:spLocks noGrp="1" noRot="1" noChangeAspect="1"/>
          </p:cNvSpPr>
          <p:nvPr>
            <p:ph type="sldImg" idx="2"/>
          </p:nvPr>
        </p:nvSpPr>
        <p:spPr>
          <a:xfrm>
            <a:off x="141288" y="768350"/>
            <a:ext cx="6821487" cy="3835400"/>
          </a:xfrm>
          <a:prstGeom prst="rect">
            <a:avLst/>
          </a:prstGeom>
          <a:noFill/>
          <a:ln w="12700">
            <a:solidFill>
              <a:prstClr val="black"/>
            </a:solidFill>
          </a:ln>
        </p:spPr>
        <p:txBody>
          <a:bodyPr vert="horz" lIns="99058" tIns="49528" rIns="99058" bIns="49528" rtlCol="0" anchor="ctr"/>
          <a:lstStyle/>
          <a:p>
            <a:endParaRPr lang="de-DE"/>
          </a:p>
        </p:txBody>
      </p:sp>
      <p:sp>
        <p:nvSpPr>
          <p:cNvPr id="5" name="Notizenplatzhalter 4"/>
          <p:cNvSpPr>
            <a:spLocks noGrp="1"/>
          </p:cNvSpPr>
          <p:nvPr>
            <p:ph type="body" sz="quarter" idx="3"/>
          </p:nvPr>
        </p:nvSpPr>
        <p:spPr>
          <a:xfrm>
            <a:off x="710407" y="4861443"/>
            <a:ext cx="5683250" cy="4605575"/>
          </a:xfrm>
          <a:prstGeom prst="rect">
            <a:avLst/>
          </a:prstGeom>
        </p:spPr>
        <p:txBody>
          <a:bodyPr vert="horz" lIns="99058" tIns="49528" rIns="99058" bIns="49528"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1" y="9721107"/>
            <a:ext cx="3078428" cy="511730"/>
          </a:xfrm>
          <a:prstGeom prst="rect">
            <a:avLst/>
          </a:prstGeom>
        </p:spPr>
        <p:txBody>
          <a:bodyPr vert="horz" lIns="99058" tIns="49528" rIns="99058" bIns="49528" rtlCol="0" anchor="b"/>
          <a:lstStyle>
            <a:lvl1pPr algn="l">
              <a:defRPr sz="1300"/>
            </a:lvl1pPr>
          </a:lstStyle>
          <a:p>
            <a:endParaRPr lang="de-DE"/>
          </a:p>
        </p:txBody>
      </p:sp>
      <p:sp>
        <p:nvSpPr>
          <p:cNvPr id="7" name="Foliennummernplatzhalter 6"/>
          <p:cNvSpPr>
            <a:spLocks noGrp="1"/>
          </p:cNvSpPr>
          <p:nvPr>
            <p:ph type="sldNum" sz="quarter" idx="5"/>
          </p:nvPr>
        </p:nvSpPr>
        <p:spPr>
          <a:xfrm>
            <a:off x="4023992" y="9721107"/>
            <a:ext cx="3078428" cy="511730"/>
          </a:xfrm>
          <a:prstGeom prst="rect">
            <a:avLst/>
          </a:prstGeom>
        </p:spPr>
        <p:txBody>
          <a:bodyPr vert="horz" lIns="99058" tIns="49528" rIns="99058" bIns="49528" rtlCol="0" anchor="b"/>
          <a:lstStyle>
            <a:lvl1pPr algn="r">
              <a:defRPr sz="1300"/>
            </a:lvl1pPr>
          </a:lstStyle>
          <a:p>
            <a:fld id="{695946C7-329C-4051-8F86-2D76A1BD35CA}" type="slidenum">
              <a:rPr lang="de-DE" smtClean="0"/>
              <a:pPr/>
              <a:t>‹#›</a:t>
            </a:fld>
            <a:endParaRPr lang="de-DE"/>
          </a:p>
        </p:txBody>
      </p:sp>
    </p:spTree>
    <p:extLst>
      <p:ext uri="{BB962C8B-B14F-4D97-AF65-F5344CB8AC3E}">
        <p14:creationId xmlns:p14="http://schemas.microsoft.com/office/powerpoint/2010/main" val="4079961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5946C7-329C-4051-8F86-2D76A1BD35CA}" type="slidenum">
              <a:rPr lang="de-DE" smtClean="0"/>
              <a:pPr/>
              <a:t>5</a:t>
            </a:fld>
            <a:endParaRPr lang="de-DE"/>
          </a:p>
        </p:txBody>
      </p:sp>
    </p:spTree>
    <p:extLst>
      <p:ext uri="{BB962C8B-B14F-4D97-AF65-F5344CB8AC3E}">
        <p14:creationId xmlns:p14="http://schemas.microsoft.com/office/powerpoint/2010/main" val="2698603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Bildplatzhalter 8"/>
          <p:cNvSpPr>
            <a:spLocks noGrp="1"/>
          </p:cNvSpPr>
          <p:nvPr>
            <p:ph type="pic" sz="quarter" idx="10" hasCustomPrompt="1"/>
          </p:nvPr>
        </p:nvSpPr>
        <p:spPr>
          <a:xfrm>
            <a:off x="179999" y="180000"/>
            <a:ext cx="11836800" cy="3459600"/>
          </a:xfrm>
          <a:prstGeom prst="rect">
            <a:avLst/>
          </a:prstGeom>
        </p:spPr>
        <p:txBody>
          <a:bodyPr/>
          <a:lstStyle>
            <a:lvl1pPr marL="0" indent="0">
              <a:buFontTx/>
              <a:buNone/>
              <a:defRPr/>
            </a:lvl1pPr>
          </a:lstStyle>
          <a:p>
            <a:r>
              <a:rPr lang="en-GB" noProof="0" dirty="0" smtClean="0"/>
              <a:t>Picture</a:t>
            </a:r>
            <a:endParaRPr lang="en-GB" noProof="0" dirty="0"/>
          </a:p>
        </p:txBody>
      </p:sp>
      <p:sp>
        <p:nvSpPr>
          <p:cNvPr id="2" name="Titel 1"/>
          <p:cNvSpPr>
            <a:spLocks noGrp="1"/>
          </p:cNvSpPr>
          <p:nvPr>
            <p:ph type="ctrTitle" hasCustomPrompt="1"/>
          </p:nvPr>
        </p:nvSpPr>
        <p:spPr>
          <a:xfrm>
            <a:off x="468000" y="4104000"/>
            <a:ext cx="10440000" cy="914400"/>
          </a:xfrm>
        </p:spPr>
        <p:txBody>
          <a:bodyPr anchor="b" anchorCtr="0"/>
          <a:lstStyle>
            <a:lvl1pPr>
              <a:defRPr sz="3200" b="0">
                <a:solidFill>
                  <a:schemeClr val="tx2"/>
                </a:solidFill>
              </a:defRPr>
            </a:lvl1pPr>
          </a:lstStyle>
          <a:p>
            <a:r>
              <a:rPr lang="en-GB" noProof="0" dirty="0" smtClean="0"/>
              <a:t>Edit Master </a:t>
            </a:r>
            <a:br>
              <a:rPr lang="en-GB" noProof="0" dirty="0" smtClean="0"/>
            </a:br>
            <a:r>
              <a:rPr lang="en-GB" noProof="0" dirty="0" smtClean="0"/>
              <a:t>heading format</a:t>
            </a:r>
            <a:endParaRPr lang="en-GB" noProof="0" dirty="0"/>
          </a:p>
        </p:txBody>
      </p:sp>
      <p:sp>
        <p:nvSpPr>
          <p:cNvPr id="3" name="Untertitel 2"/>
          <p:cNvSpPr>
            <a:spLocks noGrp="1"/>
          </p:cNvSpPr>
          <p:nvPr>
            <p:ph type="subTitle" idx="1" hasCustomPrompt="1"/>
          </p:nvPr>
        </p:nvSpPr>
        <p:spPr>
          <a:xfrm>
            <a:off x="468000" y="5194800"/>
            <a:ext cx="10440000" cy="702000"/>
          </a:xfrm>
          <a:prstGeom prst="rect">
            <a:avLst/>
          </a:prstGeom>
        </p:spPr>
        <p:txBody>
          <a:bodyPr/>
          <a:lstStyle>
            <a:lvl1pPr marL="0" indent="0" algn="l">
              <a:buFont typeface="Arial" pitchFamily="34" charset="0"/>
              <a:buNone/>
              <a:defRPr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Edit master subheading format</a:t>
            </a:r>
            <a:endParaRPr lang="en-GB" noProof="0" dirty="0"/>
          </a:p>
        </p:txBody>
      </p:sp>
    </p:spTree>
    <p:extLst>
      <p:ext uri="{BB962C8B-B14F-4D97-AF65-F5344CB8AC3E}">
        <p14:creationId xmlns:p14="http://schemas.microsoft.com/office/powerpoint/2010/main" val="37498842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t_internal (large format picture, text)">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r>
              <a:rPr lang="en-US" noProof="0" smtClean="0"/>
              <a:t>Rupesh Dhule │ PTL │ Pune, 21.04.16</a:t>
            </a:r>
            <a:endParaRPr lang="en-GB" noProof="0" dirty="0"/>
          </a:p>
        </p:txBody>
      </p:sp>
      <p:sp>
        <p:nvSpPr>
          <p:cNvPr id="6" name="Foliennummernplatzhalter 5"/>
          <p:cNvSpPr>
            <a:spLocks noGrp="1"/>
          </p:cNvSpPr>
          <p:nvPr>
            <p:ph type="sldNum" sz="quarter" idx="12"/>
          </p:nvPr>
        </p:nvSpPr>
        <p:spPr/>
        <p:txBody>
          <a:bodyPr/>
          <a:lstStyle/>
          <a:p>
            <a:fld id="{68A8039C-867F-E04C-A141-D8F6CB4F57B5}" type="slidenum">
              <a:rPr lang="en-GB" noProof="0" smtClean="0"/>
              <a:pPr/>
              <a:t>‹#›</a:t>
            </a:fld>
            <a:endParaRPr lang="en-GB" noProof="0" dirty="0"/>
          </a:p>
        </p:txBody>
      </p:sp>
      <p:sp>
        <p:nvSpPr>
          <p:cNvPr id="7" name="Bildplatzhalter 8"/>
          <p:cNvSpPr>
            <a:spLocks noGrp="1"/>
          </p:cNvSpPr>
          <p:nvPr>
            <p:ph type="pic" sz="quarter" idx="10" hasCustomPrompt="1"/>
          </p:nvPr>
        </p:nvSpPr>
        <p:spPr>
          <a:xfrm>
            <a:off x="468000" y="360000"/>
            <a:ext cx="11160000" cy="3114000"/>
          </a:xfrm>
          <a:prstGeom prst="rect">
            <a:avLst/>
          </a:prstGeom>
        </p:spPr>
        <p:txBody>
          <a:bodyPr/>
          <a:lstStyle>
            <a:lvl1pPr marL="0" indent="0">
              <a:buFontTx/>
              <a:buNone/>
              <a:defRPr/>
            </a:lvl1pPr>
          </a:lstStyle>
          <a:p>
            <a:r>
              <a:rPr lang="en-GB" noProof="0" dirty="0" smtClean="0"/>
              <a:t>Picture</a:t>
            </a:r>
            <a:endParaRPr lang="en-GB" noProof="0" dirty="0"/>
          </a:p>
        </p:txBody>
      </p:sp>
      <p:sp>
        <p:nvSpPr>
          <p:cNvPr id="8" name="Textplatzhalter 7"/>
          <p:cNvSpPr>
            <a:spLocks noGrp="1"/>
          </p:cNvSpPr>
          <p:nvPr>
            <p:ph type="body" sz="quarter" idx="13" hasCustomPrompt="1"/>
          </p:nvPr>
        </p:nvSpPr>
        <p:spPr>
          <a:xfrm>
            <a:off x="468000" y="3679200"/>
            <a:ext cx="11160000" cy="2280275"/>
          </a:xfrm>
        </p:spPr>
        <p:txBody>
          <a:bodyPr/>
          <a:lstStyle>
            <a:lvl1pPr>
              <a:spcBef>
                <a:spcPts val="400"/>
              </a:spcBef>
              <a:defRPr sz="1400"/>
            </a:lvl1pPr>
            <a:lvl2pPr>
              <a:spcBef>
                <a:spcPts val="400"/>
              </a:spcBef>
              <a:defRPr sz="1400"/>
            </a:lvl2pPr>
            <a:lvl3pPr>
              <a:spcBef>
                <a:spcPts val="400"/>
              </a:spcBef>
              <a:defRPr sz="1400"/>
            </a:lvl3pPr>
            <a:lvl4pPr>
              <a:spcBef>
                <a:spcPts val="400"/>
              </a:spcBef>
              <a:defRPr sz="1400"/>
            </a:lvl4pPr>
            <a:lvl5pPr>
              <a:spcBef>
                <a:spcPts val="400"/>
              </a:spcBef>
              <a:defRPr sz="1400"/>
            </a:lvl5pPr>
          </a:lstStyle>
          <a:p>
            <a:pPr lvl="0"/>
            <a:r>
              <a:rPr lang="en-GB" altLang="de-DE" noProof="0" dirty="0" smtClean="0"/>
              <a:t>Click to edit text</a:t>
            </a:r>
          </a:p>
          <a:p>
            <a:pPr lvl="1"/>
            <a:r>
              <a:rPr lang="en-GB" noProof="0" dirty="0" smtClean="0"/>
              <a:t>Layer 2</a:t>
            </a:r>
            <a:endParaRPr lang="en-GB" altLang="de-DE" noProof="0" dirty="0" smtClean="0"/>
          </a:p>
          <a:p>
            <a:pPr lvl="2"/>
            <a:r>
              <a:rPr lang="en-GB" noProof="0" dirty="0" smtClean="0"/>
              <a:t>Layer 3</a:t>
            </a:r>
          </a:p>
          <a:p>
            <a:pPr lvl="3"/>
            <a:r>
              <a:rPr lang="en-GB" noProof="0" dirty="0" smtClean="0"/>
              <a:t>Layer 4</a:t>
            </a:r>
          </a:p>
          <a:p>
            <a:pPr lvl="4"/>
            <a:r>
              <a:rPr lang="en-GB" noProof="0" dirty="0" smtClean="0"/>
              <a:t>Layer 5</a:t>
            </a:r>
            <a:endParaRPr lang="en-GB" noProof="0" dirty="0"/>
          </a:p>
        </p:txBody>
      </p:sp>
    </p:spTree>
    <p:extLst>
      <p:ext uri="{BB962C8B-B14F-4D97-AF65-F5344CB8AC3E}">
        <p14:creationId xmlns:p14="http://schemas.microsoft.com/office/powerpoint/2010/main" val="329588790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format picture">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p:txBody>
          <a:bodyPr/>
          <a:lstStyle/>
          <a:p>
            <a:r>
              <a:rPr lang="en-US" noProof="0" smtClean="0"/>
              <a:t>Rupesh Dhule │ PTL │ Pune, 21.04.16</a:t>
            </a:r>
            <a:endParaRPr lang="en-GB" noProof="0" dirty="0"/>
          </a:p>
        </p:txBody>
      </p:sp>
      <p:sp>
        <p:nvSpPr>
          <p:cNvPr id="7" name="Foliennummernplatzhalter 6"/>
          <p:cNvSpPr>
            <a:spLocks noGrp="1"/>
          </p:cNvSpPr>
          <p:nvPr>
            <p:ph type="sldNum" sz="quarter" idx="12"/>
          </p:nvPr>
        </p:nvSpPr>
        <p:spPr/>
        <p:txBody>
          <a:bodyPr/>
          <a:lstStyle/>
          <a:p>
            <a:fld id="{68A8039C-867F-E04C-A141-D8F6CB4F57B5}" type="slidenum">
              <a:rPr lang="en-GB" noProof="0" smtClean="0"/>
              <a:pPr/>
              <a:t>‹#›</a:t>
            </a:fld>
            <a:endParaRPr lang="en-GB" noProof="0" dirty="0"/>
          </a:p>
        </p:txBody>
      </p:sp>
      <p:sp>
        <p:nvSpPr>
          <p:cNvPr id="8" name="Bildplatzhalter 10"/>
          <p:cNvSpPr>
            <a:spLocks noGrp="1"/>
          </p:cNvSpPr>
          <p:nvPr>
            <p:ph type="pic" sz="quarter" idx="13" hasCustomPrompt="1"/>
          </p:nvPr>
        </p:nvSpPr>
        <p:spPr>
          <a:xfrm>
            <a:off x="468000" y="366714"/>
            <a:ext cx="11160000" cy="5592761"/>
          </a:xfrm>
          <a:prstGeom prst="rect">
            <a:avLst/>
          </a:prstGeom>
        </p:spPr>
        <p:txBody>
          <a:bodyPr/>
          <a:lstStyle>
            <a:lvl1pPr marL="0" indent="0">
              <a:buNone/>
              <a:defRPr/>
            </a:lvl1pPr>
          </a:lstStyle>
          <a:p>
            <a:r>
              <a:rPr lang="en-GB" noProof="0" dirty="0" smtClean="0"/>
              <a:t>Picture</a:t>
            </a:r>
            <a:endParaRPr lang="en-GB" noProof="0" dirty="0"/>
          </a:p>
        </p:txBody>
      </p:sp>
    </p:spTree>
    <p:extLst>
      <p:ext uri="{BB962C8B-B14F-4D97-AF65-F5344CB8AC3E}">
        <p14:creationId xmlns:p14="http://schemas.microsoft.com/office/powerpoint/2010/main" val="175695667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p:txBody>
          <a:bodyPr/>
          <a:lstStyle/>
          <a:p>
            <a:r>
              <a:rPr lang="en-US" noProof="0" smtClean="0"/>
              <a:t>Rupesh Dhule │ PTL │ Pune, 21.04.16</a:t>
            </a:r>
            <a:endParaRPr lang="en-GB" noProof="0" dirty="0"/>
          </a:p>
        </p:txBody>
      </p:sp>
      <p:sp>
        <p:nvSpPr>
          <p:cNvPr id="7" name="Foliennummernplatzhalter 6"/>
          <p:cNvSpPr>
            <a:spLocks noGrp="1"/>
          </p:cNvSpPr>
          <p:nvPr>
            <p:ph type="sldNum" sz="quarter" idx="12"/>
          </p:nvPr>
        </p:nvSpPr>
        <p:spPr/>
        <p:txBody>
          <a:bodyPr/>
          <a:lstStyle/>
          <a:p>
            <a:fld id="{68A8039C-867F-E04C-A141-D8F6CB4F57B5}" type="slidenum">
              <a:rPr lang="en-GB" noProof="0" smtClean="0"/>
              <a:pPr/>
              <a:t>‹#›</a:t>
            </a:fld>
            <a:endParaRPr lang="en-GB" noProof="0" dirty="0"/>
          </a:p>
        </p:txBody>
      </p:sp>
      <p:sp>
        <p:nvSpPr>
          <p:cNvPr id="3" name="Titel 2"/>
          <p:cNvSpPr>
            <a:spLocks noGrp="1"/>
          </p:cNvSpPr>
          <p:nvPr>
            <p:ph type="title" hasCustomPrompt="1"/>
          </p:nvPr>
        </p:nvSpPr>
        <p:spPr/>
        <p:txBody>
          <a:bodyPr/>
          <a:lstStyle/>
          <a:p>
            <a:r>
              <a:rPr lang="en-GB" altLang="de-DE" noProof="0" dirty="0" smtClean="0"/>
              <a:t>Click to edit title</a:t>
            </a:r>
            <a:endParaRPr lang="en-GB" noProof="0" dirty="0"/>
          </a:p>
        </p:txBody>
      </p:sp>
    </p:spTree>
    <p:extLst>
      <p:ext uri="{BB962C8B-B14F-4D97-AF65-F5344CB8AC3E}">
        <p14:creationId xmlns:p14="http://schemas.microsoft.com/office/powerpoint/2010/main" val="274894599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 content">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p:txBody>
          <a:bodyPr/>
          <a:lstStyle/>
          <a:p>
            <a:r>
              <a:rPr lang="en-US" noProof="0" smtClean="0"/>
              <a:t>Rupesh Dhule │ PTL │ Pune, 21.04.16</a:t>
            </a:r>
            <a:endParaRPr lang="en-GB" noProof="0" dirty="0"/>
          </a:p>
        </p:txBody>
      </p:sp>
      <p:sp>
        <p:nvSpPr>
          <p:cNvPr id="7" name="Foliennummernplatzhalter 6"/>
          <p:cNvSpPr>
            <a:spLocks noGrp="1"/>
          </p:cNvSpPr>
          <p:nvPr>
            <p:ph type="sldNum" sz="quarter" idx="12"/>
          </p:nvPr>
        </p:nvSpPr>
        <p:spPr/>
        <p:txBody>
          <a:bodyPr/>
          <a:lstStyle/>
          <a:p>
            <a:fld id="{68A8039C-867F-E04C-A141-D8F6CB4F57B5}" type="slidenum">
              <a:rPr lang="en-GB" noProof="0" smtClean="0"/>
              <a:pPr/>
              <a:t>‹#›</a:t>
            </a:fld>
            <a:endParaRPr lang="en-GB" noProof="0" dirty="0"/>
          </a:p>
        </p:txBody>
      </p:sp>
    </p:spTree>
    <p:extLst>
      <p:ext uri="{BB962C8B-B14F-4D97-AF65-F5344CB8AC3E}">
        <p14:creationId xmlns:p14="http://schemas.microsoft.com/office/powerpoint/2010/main" val="357555278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nal">
    <p:spTree>
      <p:nvGrpSpPr>
        <p:cNvPr id="1" name=""/>
        <p:cNvGrpSpPr/>
        <p:nvPr/>
      </p:nvGrpSpPr>
      <p:grpSpPr>
        <a:xfrm>
          <a:off x="0" y="0"/>
          <a:ext cx="0" cy="0"/>
          <a:chOff x="0" y="0"/>
          <a:chExt cx="0" cy="0"/>
        </a:xfrm>
      </p:grpSpPr>
      <p:sp>
        <p:nvSpPr>
          <p:cNvPr id="10" name="Bildplatzhalter 8"/>
          <p:cNvSpPr>
            <a:spLocks noGrp="1"/>
          </p:cNvSpPr>
          <p:nvPr>
            <p:ph type="pic" sz="quarter" idx="10" hasCustomPrompt="1"/>
          </p:nvPr>
        </p:nvSpPr>
        <p:spPr>
          <a:xfrm>
            <a:off x="180000" y="180000"/>
            <a:ext cx="11836800" cy="3459600"/>
          </a:xfrm>
          <a:prstGeom prst="rect">
            <a:avLst/>
          </a:prstGeom>
        </p:spPr>
        <p:txBody>
          <a:bodyPr/>
          <a:lstStyle>
            <a:lvl1pPr marL="0" indent="0">
              <a:buNone/>
              <a:defRPr/>
            </a:lvl1pPr>
          </a:lstStyle>
          <a:p>
            <a:r>
              <a:rPr lang="en-GB" noProof="0" dirty="0" smtClean="0"/>
              <a:t>Picture</a:t>
            </a:r>
            <a:endParaRPr lang="en-GB" noProof="0" dirty="0"/>
          </a:p>
        </p:txBody>
      </p:sp>
      <p:sp>
        <p:nvSpPr>
          <p:cNvPr id="4" name="Untertitel 2"/>
          <p:cNvSpPr>
            <a:spLocks noGrp="1"/>
          </p:cNvSpPr>
          <p:nvPr>
            <p:ph type="subTitle" idx="1" hasCustomPrompt="1"/>
          </p:nvPr>
        </p:nvSpPr>
        <p:spPr>
          <a:xfrm>
            <a:off x="468000" y="4104000"/>
            <a:ext cx="10440000" cy="1026000"/>
          </a:xfrm>
          <a:prstGeom prst="rect">
            <a:avLst/>
          </a:prstGeom>
        </p:spPr>
        <p:txBody>
          <a:bodyPr/>
          <a:lstStyle>
            <a:lvl1pPr marL="0" indent="0" algn="l">
              <a:buFont typeface="Arial" pitchFamily="34" charset="0"/>
              <a:buNone/>
              <a:defRPr b="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Contact</a:t>
            </a:r>
          </a:p>
        </p:txBody>
      </p:sp>
    </p:spTree>
    <p:extLst>
      <p:ext uri="{BB962C8B-B14F-4D97-AF65-F5344CB8AC3E}">
        <p14:creationId xmlns:p14="http://schemas.microsoft.com/office/powerpoint/2010/main" val="14968244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r>
              <a:rPr lang="en-US" noProof="0" smtClean="0"/>
              <a:t>Rupesh Dhule │ PTL │ Pune, 21.04.16</a:t>
            </a:r>
            <a:endParaRPr lang="en-GB" noProof="0" dirty="0"/>
          </a:p>
        </p:txBody>
      </p:sp>
      <p:sp>
        <p:nvSpPr>
          <p:cNvPr id="6" name="Foliennummernplatzhalter 5"/>
          <p:cNvSpPr>
            <a:spLocks noGrp="1"/>
          </p:cNvSpPr>
          <p:nvPr>
            <p:ph type="sldNum" sz="quarter" idx="12"/>
          </p:nvPr>
        </p:nvSpPr>
        <p:spPr/>
        <p:txBody>
          <a:bodyPr/>
          <a:lstStyle/>
          <a:p>
            <a:fld id="{68A8039C-867F-E04C-A141-D8F6CB4F57B5}" type="slidenum">
              <a:rPr lang="en-GB" noProof="0" smtClean="0"/>
              <a:pPr/>
              <a:t>‹#›</a:t>
            </a:fld>
            <a:endParaRPr lang="en-GB" noProof="0" dirty="0"/>
          </a:p>
        </p:txBody>
      </p:sp>
      <p:sp>
        <p:nvSpPr>
          <p:cNvPr id="7" name="Textplatzhalter 6"/>
          <p:cNvSpPr>
            <a:spLocks noGrp="1"/>
          </p:cNvSpPr>
          <p:nvPr>
            <p:ph type="body" sz="quarter" idx="13" hasCustomPrompt="1"/>
          </p:nvPr>
        </p:nvSpPr>
        <p:spPr>
          <a:xfrm>
            <a:off x="468000" y="1368001"/>
            <a:ext cx="11160000" cy="4591475"/>
          </a:xfrm>
          <a:prstGeom prst="rect">
            <a:avLst/>
          </a:prstGeom>
        </p:spPr>
        <p:txBody>
          <a:bodyPr/>
          <a:lstStyle>
            <a:lvl1pPr marL="360000" indent="-360000">
              <a:buClr>
                <a:schemeClr val="accent1"/>
              </a:buClr>
              <a:buSzPct val="100000"/>
              <a:buFont typeface="+mj-lt"/>
              <a:buAutoNum type="arabicPeriod"/>
              <a:defRPr/>
            </a:lvl1pPr>
          </a:lstStyle>
          <a:p>
            <a:pPr lvl="0"/>
            <a:r>
              <a:rPr lang="en-GB" altLang="de-DE" noProof="0" dirty="0" smtClean="0"/>
              <a:t>Click to edit text</a:t>
            </a:r>
          </a:p>
        </p:txBody>
      </p:sp>
      <p:sp>
        <p:nvSpPr>
          <p:cNvPr id="4" name="Titel 3"/>
          <p:cNvSpPr>
            <a:spLocks noGrp="1"/>
          </p:cNvSpPr>
          <p:nvPr>
            <p:ph type="title" hasCustomPrompt="1"/>
          </p:nvPr>
        </p:nvSpPr>
        <p:spPr/>
        <p:txBody>
          <a:bodyPr/>
          <a:lstStyle>
            <a:lvl1pPr>
              <a:defRPr>
                <a:solidFill>
                  <a:schemeClr val="tx2"/>
                </a:solidFill>
              </a:defRPr>
            </a:lvl1pPr>
          </a:lstStyle>
          <a:p>
            <a:r>
              <a:rPr lang="en-GB" noProof="0" dirty="0" smtClean="0"/>
              <a:t>Agenda</a:t>
            </a:r>
            <a:endParaRPr lang="en-GB" noProof="0" dirty="0"/>
          </a:p>
        </p:txBody>
      </p:sp>
    </p:spTree>
    <p:extLst>
      <p:ext uri="{BB962C8B-B14F-4D97-AF65-F5344CB8AC3E}">
        <p14:creationId xmlns:p14="http://schemas.microsoft.com/office/powerpoint/2010/main" val="29309029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I">
    <p:spTree>
      <p:nvGrpSpPr>
        <p:cNvPr id="1" name=""/>
        <p:cNvGrpSpPr/>
        <p:nvPr/>
      </p:nvGrpSpPr>
      <p:grpSpPr>
        <a:xfrm>
          <a:off x="0" y="0"/>
          <a:ext cx="0" cy="0"/>
          <a:chOff x="0" y="0"/>
          <a:chExt cx="0" cy="0"/>
        </a:xfrm>
      </p:grpSpPr>
      <p:sp>
        <p:nvSpPr>
          <p:cNvPr id="11" name="Bildplatzhalter 8"/>
          <p:cNvSpPr>
            <a:spLocks noGrp="1"/>
          </p:cNvSpPr>
          <p:nvPr>
            <p:ph type="pic" sz="quarter" idx="10" hasCustomPrompt="1"/>
          </p:nvPr>
        </p:nvSpPr>
        <p:spPr>
          <a:xfrm>
            <a:off x="468000" y="360000"/>
            <a:ext cx="11160000" cy="3114000"/>
          </a:xfrm>
          <a:prstGeom prst="rect">
            <a:avLst/>
          </a:prstGeom>
        </p:spPr>
        <p:txBody>
          <a:bodyPr/>
          <a:lstStyle>
            <a:lvl1pPr marL="0" indent="0">
              <a:buFontTx/>
              <a:buNone/>
              <a:defRPr/>
            </a:lvl1pPr>
          </a:lstStyle>
          <a:p>
            <a:r>
              <a:rPr lang="en-GB" noProof="0" dirty="0" smtClean="0"/>
              <a:t>Picture</a:t>
            </a:r>
            <a:endParaRPr lang="en-GB" noProof="0" dirty="0"/>
          </a:p>
        </p:txBody>
      </p:sp>
      <p:sp>
        <p:nvSpPr>
          <p:cNvPr id="5" name="Fußzeilenplatzhalter 4"/>
          <p:cNvSpPr>
            <a:spLocks noGrp="1"/>
          </p:cNvSpPr>
          <p:nvPr>
            <p:ph type="ftr" sz="quarter" idx="11"/>
          </p:nvPr>
        </p:nvSpPr>
        <p:spPr/>
        <p:txBody>
          <a:bodyPr/>
          <a:lstStyle/>
          <a:p>
            <a:r>
              <a:rPr lang="en-US" noProof="0" smtClean="0"/>
              <a:t>Rupesh Dhule │ PTL │ Pune, 21.04.16</a:t>
            </a:r>
            <a:endParaRPr lang="en-GB" noProof="0" dirty="0"/>
          </a:p>
        </p:txBody>
      </p:sp>
      <p:sp>
        <p:nvSpPr>
          <p:cNvPr id="6" name="Foliennummernplatzhalter 5"/>
          <p:cNvSpPr>
            <a:spLocks noGrp="1"/>
          </p:cNvSpPr>
          <p:nvPr>
            <p:ph type="sldNum" sz="quarter" idx="12"/>
          </p:nvPr>
        </p:nvSpPr>
        <p:spPr/>
        <p:txBody>
          <a:bodyPr/>
          <a:lstStyle/>
          <a:p>
            <a:fld id="{68A8039C-867F-E04C-A141-D8F6CB4F57B5}" type="slidenum">
              <a:rPr lang="en-GB" noProof="0" smtClean="0"/>
              <a:pPr/>
              <a:t>‹#›</a:t>
            </a:fld>
            <a:endParaRPr lang="en-GB" noProof="0" dirty="0"/>
          </a:p>
        </p:txBody>
      </p:sp>
      <p:sp>
        <p:nvSpPr>
          <p:cNvPr id="14" name="Titel 1"/>
          <p:cNvSpPr>
            <a:spLocks noGrp="1"/>
          </p:cNvSpPr>
          <p:nvPr>
            <p:ph type="title" hasCustomPrompt="1"/>
          </p:nvPr>
        </p:nvSpPr>
        <p:spPr>
          <a:xfrm>
            <a:off x="468000" y="3531600"/>
            <a:ext cx="10440000" cy="1065600"/>
          </a:xfrm>
        </p:spPr>
        <p:txBody>
          <a:bodyPr/>
          <a:lstStyle>
            <a:lvl1pPr>
              <a:defRPr>
                <a:solidFill>
                  <a:schemeClr val="tx2"/>
                </a:solidFill>
              </a:defRPr>
            </a:lvl1pPr>
          </a:lstStyle>
          <a:p>
            <a:r>
              <a:rPr lang="en-GB" noProof="0" dirty="0" smtClean="0"/>
              <a:t>Edit Master heading format</a:t>
            </a:r>
            <a:endParaRPr lang="en-GB" noProof="0" dirty="0"/>
          </a:p>
        </p:txBody>
      </p:sp>
      <p:sp>
        <p:nvSpPr>
          <p:cNvPr id="3" name="Inhaltsplatzhalter 2"/>
          <p:cNvSpPr>
            <a:spLocks noGrp="1"/>
          </p:cNvSpPr>
          <p:nvPr>
            <p:ph sz="quarter" idx="13" hasCustomPrompt="1"/>
          </p:nvPr>
        </p:nvSpPr>
        <p:spPr>
          <a:xfrm>
            <a:off x="468000" y="4770000"/>
            <a:ext cx="10440000" cy="1189475"/>
          </a:xfrm>
        </p:spPr>
        <p:txBody>
          <a:bodyPr/>
          <a:lstStyle>
            <a:lvl1pPr marL="0" indent="0">
              <a:buNone/>
              <a:defRPr>
                <a:solidFill>
                  <a:schemeClr val="tx1"/>
                </a:solidFill>
              </a:defRPr>
            </a:lvl1pPr>
            <a:lvl2pPr marL="0" indent="0">
              <a:buNone/>
              <a:defRPr>
                <a:solidFill>
                  <a:schemeClr val="tx1"/>
                </a:solidFill>
              </a:defRPr>
            </a:lvl2pPr>
            <a:lvl3pPr marL="0" indent="0">
              <a:buNone/>
              <a:defRPr>
                <a:solidFill>
                  <a:schemeClr val="tx1"/>
                </a:solidFill>
              </a:defRPr>
            </a:lvl3pPr>
            <a:lvl4pPr marL="0" indent="0">
              <a:buFont typeface="Arial" pitchFamily="34" charset="0"/>
              <a:buNone/>
              <a:defRPr>
                <a:solidFill>
                  <a:schemeClr val="tx1"/>
                </a:solidFill>
              </a:defRPr>
            </a:lvl4pPr>
            <a:lvl5pPr marL="0" indent="0">
              <a:buFont typeface="Arial" pitchFamily="34" charset="0"/>
              <a:buNone/>
              <a:defRPr>
                <a:solidFill>
                  <a:schemeClr val="tx1"/>
                </a:solidFill>
              </a:defRPr>
            </a:lvl5pPr>
          </a:lstStyle>
          <a:p>
            <a:r>
              <a:rPr lang="en-GB" noProof="0" dirty="0" smtClean="0"/>
              <a:t>Edit master subheading format</a:t>
            </a:r>
            <a:endParaRPr lang="en-GB" noProof="0" dirty="0"/>
          </a:p>
        </p:txBody>
      </p:sp>
    </p:spTree>
    <p:extLst>
      <p:ext uri="{BB962C8B-B14F-4D97-AF65-F5344CB8AC3E}">
        <p14:creationId xmlns:p14="http://schemas.microsoft.com/office/powerpoint/2010/main" val="87663187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II">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r>
              <a:rPr lang="en-US" noProof="0" smtClean="0"/>
              <a:t>Rupesh Dhule │ PTL │ Pune, 21.04.16</a:t>
            </a:r>
            <a:endParaRPr lang="en-GB" noProof="0" dirty="0"/>
          </a:p>
        </p:txBody>
      </p:sp>
      <p:sp>
        <p:nvSpPr>
          <p:cNvPr id="6" name="Foliennummernplatzhalter 5"/>
          <p:cNvSpPr>
            <a:spLocks noGrp="1"/>
          </p:cNvSpPr>
          <p:nvPr>
            <p:ph type="sldNum" sz="quarter" idx="12"/>
          </p:nvPr>
        </p:nvSpPr>
        <p:spPr/>
        <p:txBody>
          <a:bodyPr/>
          <a:lstStyle/>
          <a:p>
            <a:fld id="{68A8039C-867F-E04C-A141-D8F6CB4F57B5}" type="slidenum">
              <a:rPr lang="en-GB" noProof="0" smtClean="0"/>
              <a:pPr/>
              <a:t>‹#›</a:t>
            </a:fld>
            <a:endParaRPr lang="en-GB" noProof="0" dirty="0"/>
          </a:p>
        </p:txBody>
      </p:sp>
      <p:sp>
        <p:nvSpPr>
          <p:cNvPr id="8" name="Rechteck 7"/>
          <p:cNvSpPr/>
          <p:nvPr userDrawn="1"/>
        </p:nvSpPr>
        <p:spPr>
          <a:xfrm>
            <a:off x="468000" y="359999"/>
            <a:ext cx="11160000" cy="4222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9" name="Titel 1"/>
          <p:cNvSpPr>
            <a:spLocks noGrp="1"/>
          </p:cNvSpPr>
          <p:nvPr>
            <p:ph type="ctrTitle" hasCustomPrompt="1"/>
          </p:nvPr>
        </p:nvSpPr>
        <p:spPr>
          <a:xfrm>
            <a:off x="810000" y="666000"/>
            <a:ext cx="10440000" cy="1152000"/>
          </a:xfrm>
        </p:spPr>
        <p:txBody>
          <a:bodyPr/>
          <a:lstStyle>
            <a:lvl1pPr>
              <a:defRPr sz="3200">
                <a:solidFill>
                  <a:schemeClr val="bg1"/>
                </a:solidFill>
              </a:defRPr>
            </a:lvl1pPr>
          </a:lstStyle>
          <a:p>
            <a:r>
              <a:rPr lang="en-GB" noProof="0" dirty="0" smtClean="0"/>
              <a:t>Edit Master heading format</a:t>
            </a:r>
            <a:endParaRPr lang="en-GB" noProof="0" dirty="0"/>
          </a:p>
        </p:txBody>
      </p:sp>
      <p:sp>
        <p:nvSpPr>
          <p:cNvPr id="10" name="Untertitel 2"/>
          <p:cNvSpPr>
            <a:spLocks noGrp="1"/>
          </p:cNvSpPr>
          <p:nvPr>
            <p:ph type="subTitle" idx="1" hasCustomPrompt="1"/>
          </p:nvPr>
        </p:nvSpPr>
        <p:spPr>
          <a:xfrm>
            <a:off x="809999" y="2242800"/>
            <a:ext cx="10440000" cy="1873730"/>
          </a:xfrm>
          <a:prstGeom prst="rect">
            <a:avLst/>
          </a:prstGeo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Edit master subheading format</a:t>
            </a:r>
            <a:endParaRPr lang="en-GB" noProof="0" dirty="0"/>
          </a:p>
        </p:txBody>
      </p:sp>
    </p:spTree>
    <p:extLst>
      <p:ext uri="{BB962C8B-B14F-4D97-AF65-F5344CB8AC3E}">
        <p14:creationId xmlns:p14="http://schemas.microsoft.com/office/powerpoint/2010/main" val="77534687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000" y="360364"/>
            <a:ext cx="11160000" cy="684000"/>
          </a:xfrm>
        </p:spPr>
        <p:txBody>
          <a:bodyPr/>
          <a:lstStyle/>
          <a:p>
            <a:r>
              <a:rPr lang="en-GB" altLang="de-DE" noProof="0" dirty="0" smtClean="0"/>
              <a:t>Click to edit title</a:t>
            </a:r>
            <a:endParaRPr lang="en-GB" noProof="0" dirty="0"/>
          </a:p>
        </p:txBody>
      </p:sp>
      <p:sp>
        <p:nvSpPr>
          <p:cNvPr id="5" name="Fußzeilenplatzhalter 4"/>
          <p:cNvSpPr>
            <a:spLocks noGrp="1"/>
          </p:cNvSpPr>
          <p:nvPr>
            <p:ph type="ftr" sz="quarter" idx="11"/>
          </p:nvPr>
        </p:nvSpPr>
        <p:spPr/>
        <p:txBody>
          <a:bodyPr/>
          <a:lstStyle/>
          <a:p>
            <a:r>
              <a:rPr lang="en-US" noProof="0" smtClean="0"/>
              <a:t>Rupesh Dhule │ PTL │ Pune, 21.04.16</a:t>
            </a:r>
            <a:endParaRPr lang="en-GB" noProof="0" dirty="0"/>
          </a:p>
        </p:txBody>
      </p:sp>
      <p:sp>
        <p:nvSpPr>
          <p:cNvPr id="6" name="Foliennummernplatzhalter 5"/>
          <p:cNvSpPr>
            <a:spLocks noGrp="1"/>
          </p:cNvSpPr>
          <p:nvPr>
            <p:ph type="sldNum" sz="quarter" idx="12"/>
          </p:nvPr>
        </p:nvSpPr>
        <p:spPr/>
        <p:txBody>
          <a:bodyPr/>
          <a:lstStyle/>
          <a:p>
            <a:fld id="{68A8039C-867F-E04C-A141-D8F6CB4F57B5}" type="slidenum">
              <a:rPr lang="en-GB" noProof="0" smtClean="0"/>
              <a:pPr/>
              <a:t>‹#›</a:t>
            </a:fld>
            <a:endParaRPr lang="en-GB" noProof="0" dirty="0"/>
          </a:p>
        </p:txBody>
      </p:sp>
      <p:sp>
        <p:nvSpPr>
          <p:cNvPr id="4" name="Inhaltsplatzhalter 3"/>
          <p:cNvSpPr>
            <a:spLocks noGrp="1"/>
          </p:cNvSpPr>
          <p:nvPr>
            <p:ph sz="quarter" idx="13" hasCustomPrompt="1"/>
          </p:nvPr>
        </p:nvSpPr>
        <p:spPr>
          <a:xfrm>
            <a:off x="468000" y="1368001"/>
            <a:ext cx="11160000" cy="4591475"/>
          </a:xfrm>
        </p:spPr>
        <p:txBody>
          <a:bodyPr/>
          <a:lstStyle>
            <a:lvl5pPr marL="0" indent="0">
              <a:defRPr/>
            </a:lvl5pPr>
          </a:lstStyle>
          <a:p>
            <a:pPr lvl="0"/>
            <a:r>
              <a:rPr lang="en-GB" altLang="de-DE" noProof="0" dirty="0" smtClean="0"/>
              <a:t>Click to edit text</a:t>
            </a:r>
          </a:p>
          <a:p>
            <a:pPr lvl="1"/>
            <a:r>
              <a:rPr lang="en-GB" noProof="0" dirty="0" smtClean="0"/>
              <a:t>Layer 2</a:t>
            </a:r>
            <a:endParaRPr lang="en-GB" altLang="de-DE" noProof="0" dirty="0" smtClean="0"/>
          </a:p>
          <a:p>
            <a:pPr lvl="2"/>
            <a:r>
              <a:rPr lang="en-GB" noProof="0" dirty="0" smtClean="0"/>
              <a:t>Layer 3</a:t>
            </a:r>
          </a:p>
          <a:p>
            <a:pPr lvl="3"/>
            <a:r>
              <a:rPr lang="en-GB" noProof="0" dirty="0" smtClean="0"/>
              <a:t>Layer 4</a:t>
            </a:r>
          </a:p>
          <a:p>
            <a:pPr lvl="4"/>
            <a:r>
              <a:rPr lang="en-GB" noProof="0" dirty="0" smtClean="0"/>
              <a:t>Layer 5</a:t>
            </a:r>
            <a:endParaRPr lang="en-GB" noProof="0" dirty="0"/>
          </a:p>
        </p:txBody>
      </p:sp>
    </p:spTree>
    <p:extLst>
      <p:ext uri="{BB962C8B-B14F-4D97-AF65-F5344CB8AC3E}">
        <p14:creationId xmlns:p14="http://schemas.microsoft.com/office/powerpoint/2010/main" val="25025004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elements">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p:txBody>
          <a:bodyPr/>
          <a:lstStyle/>
          <a:p>
            <a:r>
              <a:rPr lang="en-US" noProof="0" smtClean="0"/>
              <a:t>Rupesh Dhule │ PTL │ Pune, 21.04.16</a:t>
            </a:r>
            <a:endParaRPr lang="en-GB" noProof="0" dirty="0"/>
          </a:p>
        </p:txBody>
      </p:sp>
      <p:sp>
        <p:nvSpPr>
          <p:cNvPr id="7" name="Foliennummernplatzhalter 6"/>
          <p:cNvSpPr>
            <a:spLocks noGrp="1"/>
          </p:cNvSpPr>
          <p:nvPr>
            <p:ph type="sldNum" sz="quarter" idx="12"/>
          </p:nvPr>
        </p:nvSpPr>
        <p:spPr/>
        <p:txBody>
          <a:bodyPr/>
          <a:lstStyle/>
          <a:p>
            <a:fld id="{68A8039C-867F-E04C-A141-D8F6CB4F57B5}" type="slidenum">
              <a:rPr lang="en-GB" noProof="0" smtClean="0"/>
              <a:pPr/>
              <a:t>‹#›</a:t>
            </a:fld>
            <a:endParaRPr lang="en-GB" noProof="0" dirty="0"/>
          </a:p>
        </p:txBody>
      </p:sp>
      <p:sp>
        <p:nvSpPr>
          <p:cNvPr id="4" name="Inhaltsplatzhalter 3"/>
          <p:cNvSpPr>
            <a:spLocks noGrp="1"/>
          </p:cNvSpPr>
          <p:nvPr>
            <p:ph sz="quarter" idx="16" hasCustomPrompt="1"/>
          </p:nvPr>
        </p:nvSpPr>
        <p:spPr>
          <a:xfrm>
            <a:off x="468000" y="1368001"/>
            <a:ext cx="5400000" cy="4591475"/>
          </a:xfrm>
        </p:spPr>
        <p:txBody>
          <a:bodyPr/>
          <a:lstStyle/>
          <a:p>
            <a:pPr lvl="0"/>
            <a:r>
              <a:rPr lang="en-GB" altLang="de-DE" noProof="0" dirty="0" smtClean="0"/>
              <a:t>Click to edit text</a:t>
            </a:r>
          </a:p>
          <a:p>
            <a:pPr lvl="1"/>
            <a:r>
              <a:rPr lang="en-GB" noProof="0" dirty="0" smtClean="0"/>
              <a:t>Layer 2</a:t>
            </a:r>
            <a:endParaRPr lang="en-GB" altLang="de-DE" noProof="0" dirty="0" smtClean="0"/>
          </a:p>
          <a:p>
            <a:pPr lvl="2"/>
            <a:r>
              <a:rPr lang="en-GB" noProof="0" dirty="0" smtClean="0"/>
              <a:t>Layer 3</a:t>
            </a:r>
          </a:p>
          <a:p>
            <a:pPr lvl="3"/>
            <a:r>
              <a:rPr lang="en-GB" noProof="0" dirty="0" smtClean="0"/>
              <a:t>Layer 4</a:t>
            </a:r>
          </a:p>
          <a:p>
            <a:pPr lvl="4"/>
            <a:r>
              <a:rPr lang="en-GB" noProof="0" dirty="0" smtClean="0"/>
              <a:t>Layer 5</a:t>
            </a:r>
            <a:endParaRPr lang="en-GB" noProof="0" dirty="0"/>
          </a:p>
        </p:txBody>
      </p:sp>
      <p:sp>
        <p:nvSpPr>
          <p:cNvPr id="8" name="Inhaltsplatzhalter 7"/>
          <p:cNvSpPr>
            <a:spLocks noGrp="1"/>
          </p:cNvSpPr>
          <p:nvPr>
            <p:ph sz="quarter" idx="17" hasCustomPrompt="1"/>
          </p:nvPr>
        </p:nvSpPr>
        <p:spPr>
          <a:xfrm>
            <a:off x="6228000" y="1368001"/>
            <a:ext cx="5400000" cy="4591475"/>
          </a:xfrm>
        </p:spPr>
        <p:txBody>
          <a:bodyPr/>
          <a:lstStyle/>
          <a:p>
            <a:pPr lvl="0"/>
            <a:r>
              <a:rPr lang="en-GB" altLang="de-DE" noProof="0" dirty="0" smtClean="0"/>
              <a:t>Click to edit text</a:t>
            </a:r>
          </a:p>
          <a:p>
            <a:pPr lvl="1"/>
            <a:r>
              <a:rPr lang="en-GB" noProof="0" dirty="0" smtClean="0"/>
              <a:t>Layer 2</a:t>
            </a:r>
            <a:endParaRPr lang="en-GB" altLang="de-DE" noProof="0" dirty="0" smtClean="0"/>
          </a:p>
          <a:p>
            <a:pPr lvl="2"/>
            <a:r>
              <a:rPr lang="en-GB" noProof="0" dirty="0" smtClean="0"/>
              <a:t>Layer 3</a:t>
            </a:r>
          </a:p>
          <a:p>
            <a:pPr lvl="3"/>
            <a:r>
              <a:rPr lang="en-GB" noProof="0" dirty="0" smtClean="0"/>
              <a:t>Layer 4</a:t>
            </a:r>
          </a:p>
          <a:p>
            <a:pPr lvl="4"/>
            <a:r>
              <a:rPr lang="en-GB" noProof="0" dirty="0" smtClean="0"/>
              <a:t>Layer 5</a:t>
            </a:r>
            <a:endParaRPr lang="en-GB" noProof="0" dirty="0"/>
          </a:p>
        </p:txBody>
      </p:sp>
      <p:sp>
        <p:nvSpPr>
          <p:cNvPr id="3" name="Titel 2"/>
          <p:cNvSpPr>
            <a:spLocks noGrp="1"/>
          </p:cNvSpPr>
          <p:nvPr>
            <p:ph type="title" hasCustomPrompt="1"/>
          </p:nvPr>
        </p:nvSpPr>
        <p:spPr/>
        <p:txBody>
          <a:bodyPr/>
          <a:lstStyle/>
          <a:p>
            <a:r>
              <a:rPr lang="en-GB" altLang="de-DE" noProof="0" dirty="0" smtClean="0"/>
              <a:t>Click to edit title</a:t>
            </a:r>
            <a:endParaRPr lang="en-GB" noProof="0" dirty="0"/>
          </a:p>
        </p:txBody>
      </p:sp>
    </p:spTree>
    <p:extLst>
      <p:ext uri="{BB962C8B-B14F-4D97-AF65-F5344CB8AC3E}">
        <p14:creationId xmlns:p14="http://schemas.microsoft.com/office/powerpoint/2010/main" val="17439034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large format picture, text)">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r>
              <a:rPr lang="en-US" noProof="0" smtClean="0"/>
              <a:t>Rupesh Dhule │ PTL │ Pune, 21.04.16</a:t>
            </a:r>
            <a:endParaRPr lang="en-GB" noProof="0" dirty="0"/>
          </a:p>
        </p:txBody>
      </p:sp>
      <p:sp>
        <p:nvSpPr>
          <p:cNvPr id="6" name="Foliennummernplatzhalter 5"/>
          <p:cNvSpPr>
            <a:spLocks noGrp="1"/>
          </p:cNvSpPr>
          <p:nvPr>
            <p:ph type="sldNum" sz="quarter" idx="12"/>
          </p:nvPr>
        </p:nvSpPr>
        <p:spPr/>
        <p:txBody>
          <a:bodyPr/>
          <a:lstStyle/>
          <a:p>
            <a:fld id="{68A8039C-867F-E04C-A141-D8F6CB4F57B5}" type="slidenum">
              <a:rPr lang="en-GB" noProof="0" smtClean="0"/>
              <a:pPr/>
              <a:t>‹#›</a:t>
            </a:fld>
            <a:endParaRPr lang="en-GB" noProof="0" dirty="0"/>
          </a:p>
        </p:txBody>
      </p:sp>
      <p:sp>
        <p:nvSpPr>
          <p:cNvPr id="7" name="Bildplatzhalter 8"/>
          <p:cNvSpPr>
            <a:spLocks noGrp="1"/>
          </p:cNvSpPr>
          <p:nvPr>
            <p:ph type="pic" sz="quarter" idx="10" hasCustomPrompt="1"/>
          </p:nvPr>
        </p:nvSpPr>
        <p:spPr>
          <a:xfrm>
            <a:off x="468000" y="360000"/>
            <a:ext cx="11160000" cy="3114000"/>
          </a:xfrm>
          <a:prstGeom prst="rect">
            <a:avLst/>
          </a:prstGeom>
        </p:spPr>
        <p:txBody>
          <a:bodyPr/>
          <a:lstStyle>
            <a:lvl1pPr marL="0" indent="0">
              <a:buFontTx/>
              <a:buNone/>
              <a:defRPr/>
            </a:lvl1pPr>
          </a:lstStyle>
          <a:p>
            <a:r>
              <a:rPr lang="en-GB" noProof="0" dirty="0" smtClean="0"/>
              <a:t>Picture</a:t>
            </a:r>
            <a:endParaRPr lang="en-GB" noProof="0" dirty="0"/>
          </a:p>
        </p:txBody>
      </p:sp>
      <p:sp>
        <p:nvSpPr>
          <p:cNvPr id="8" name="Textplatzhalter 7"/>
          <p:cNvSpPr>
            <a:spLocks noGrp="1"/>
          </p:cNvSpPr>
          <p:nvPr>
            <p:ph type="body" sz="quarter" idx="13" hasCustomPrompt="1"/>
          </p:nvPr>
        </p:nvSpPr>
        <p:spPr>
          <a:xfrm>
            <a:off x="468000" y="3679200"/>
            <a:ext cx="11160000" cy="2280275"/>
          </a:xfrm>
        </p:spPr>
        <p:txBody>
          <a:bodyPr/>
          <a:lstStyle/>
          <a:p>
            <a:pPr lvl="0"/>
            <a:r>
              <a:rPr lang="en-GB" altLang="de-DE" noProof="0" dirty="0" smtClean="0"/>
              <a:t>Click to edit text</a:t>
            </a:r>
          </a:p>
          <a:p>
            <a:pPr lvl="1"/>
            <a:r>
              <a:rPr lang="en-GB" noProof="0" dirty="0" smtClean="0"/>
              <a:t>Layer 2</a:t>
            </a:r>
            <a:endParaRPr lang="en-GB" altLang="de-DE" noProof="0" dirty="0" smtClean="0"/>
          </a:p>
          <a:p>
            <a:pPr lvl="2"/>
            <a:r>
              <a:rPr lang="en-GB" noProof="0" dirty="0" smtClean="0"/>
              <a:t>Layer 3</a:t>
            </a:r>
          </a:p>
          <a:p>
            <a:pPr lvl="3"/>
            <a:r>
              <a:rPr lang="en-GB" noProof="0" dirty="0" smtClean="0"/>
              <a:t>Layer 4</a:t>
            </a:r>
          </a:p>
          <a:p>
            <a:pPr lvl="4"/>
            <a:r>
              <a:rPr lang="en-GB" noProof="0" dirty="0" smtClean="0"/>
              <a:t>Layer 5</a:t>
            </a:r>
            <a:endParaRPr lang="en-GB" noProof="0" dirty="0"/>
          </a:p>
        </p:txBody>
      </p:sp>
    </p:spTree>
    <p:extLst>
      <p:ext uri="{BB962C8B-B14F-4D97-AF65-F5344CB8AC3E}">
        <p14:creationId xmlns:p14="http://schemas.microsoft.com/office/powerpoint/2010/main" val="20615344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_internal us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2200"/>
            </a:lvl1pPr>
          </a:lstStyle>
          <a:p>
            <a:r>
              <a:rPr lang="en-GB" altLang="de-DE" noProof="0" dirty="0" smtClean="0"/>
              <a:t>Click to edit title</a:t>
            </a:r>
            <a:endParaRPr lang="en-GB" noProof="0" dirty="0"/>
          </a:p>
        </p:txBody>
      </p:sp>
      <p:sp>
        <p:nvSpPr>
          <p:cNvPr id="5" name="Fußzeilenplatzhalter 4"/>
          <p:cNvSpPr>
            <a:spLocks noGrp="1"/>
          </p:cNvSpPr>
          <p:nvPr>
            <p:ph type="ftr" sz="quarter" idx="11"/>
          </p:nvPr>
        </p:nvSpPr>
        <p:spPr/>
        <p:txBody>
          <a:bodyPr/>
          <a:lstStyle/>
          <a:p>
            <a:r>
              <a:rPr lang="en-US" noProof="0" smtClean="0"/>
              <a:t>Rupesh Dhule │ PTL │ Pune, 21.04.16</a:t>
            </a:r>
            <a:endParaRPr lang="en-GB" noProof="0" dirty="0"/>
          </a:p>
        </p:txBody>
      </p:sp>
      <p:sp>
        <p:nvSpPr>
          <p:cNvPr id="6" name="Foliennummernplatzhalter 5"/>
          <p:cNvSpPr>
            <a:spLocks noGrp="1"/>
          </p:cNvSpPr>
          <p:nvPr>
            <p:ph type="sldNum" sz="quarter" idx="12"/>
          </p:nvPr>
        </p:nvSpPr>
        <p:spPr/>
        <p:txBody>
          <a:bodyPr/>
          <a:lstStyle/>
          <a:p>
            <a:fld id="{68A8039C-867F-E04C-A141-D8F6CB4F57B5}" type="slidenum">
              <a:rPr lang="en-GB" noProof="0" smtClean="0"/>
              <a:pPr/>
              <a:t>‹#›</a:t>
            </a:fld>
            <a:endParaRPr lang="en-GB" noProof="0" dirty="0"/>
          </a:p>
        </p:txBody>
      </p:sp>
      <p:sp>
        <p:nvSpPr>
          <p:cNvPr id="4" name="Inhaltsplatzhalter 3"/>
          <p:cNvSpPr>
            <a:spLocks noGrp="1"/>
          </p:cNvSpPr>
          <p:nvPr>
            <p:ph sz="quarter" idx="13" hasCustomPrompt="1"/>
          </p:nvPr>
        </p:nvSpPr>
        <p:spPr>
          <a:xfrm>
            <a:off x="468000" y="1368001"/>
            <a:ext cx="11160000" cy="4591475"/>
          </a:xfrm>
        </p:spPr>
        <p:txBody>
          <a:bodyPr/>
          <a:lstStyle>
            <a:lvl1pPr>
              <a:spcBef>
                <a:spcPts val="400"/>
              </a:spcBef>
              <a:defRPr sz="1400"/>
            </a:lvl1pPr>
            <a:lvl2pPr>
              <a:spcBef>
                <a:spcPts val="400"/>
              </a:spcBef>
              <a:defRPr sz="1400"/>
            </a:lvl2pPr>
            <a:lvl3pPr>
              <a:spcBef>
                <a:spcPts val="400"/>
              </a:spcBef>
              <a:defRPr sz="1400"/>
            </a:lvl3pPr>
            <a:lvl4pPr>
              <a:spcBef>
                <a:spcPts val="400"/>
              </a:spcBef>
              <a:defRPr sz="1400"/>
            </a:lvl4pPr>
            <a:lvl5pPr>
              <a:spcBef>
                <a:spcPts val="400"/>
              </a:spcBef>
              <a:defRPr sz="1400"/>
            </a:lvl5pPr>
          </a:lstStyle>
          <a:p>
            <a:pPr lvl="0"/>
            <a:r>
              <a:rPr lang="en-GB" altLang="de-DE" noProof="0" dirty="0" smtClean="0"/>
              <a:t>Click to edit text</a:t>
            </a:r>
          </a:p>
          <a:p>
            <a:pPr lvl="1"/>
            <a:r>
              <a:rPr lang="en-GB" noProof="0" dirty="0" smtClean="0"/>
              <a:t>Layer 2</a:t>
            </a:r>
            <a:endParaRPr lang="en-GB" altLang="de-DE" noProof="0" dirty="0" smtClean="0"/>
          </a:p>
          <a:p>
            <a:pPr lvl="2"/>
            <a:r>
              <a:rPr lang="en-GB" noProof="0" dirty="0" smtClean="0"/>
              <a:t>Layer 3</a:t>
            </a:r>
          </a:p>
          <a:p>
            <a:pPr lvl="3"/>
            <a:r>
              <a:rPr lang="en-GB" noProof="0" dirty="0" smtClean="0"/>
              <a:t>Layer 4</a:t>
            </a:r>
          </a:p>
          <a:p>
            <a:pPr lvl="4"/>
            <a:r>
              <a:rPr lang="en-GB" noProof="0" dirty="0" smtClean="0"/>
              <a:t>Layer 5</a:t>
            </a:r>
            <a:endParaRPr lang="en-GB" noProof="0" dirty="0"/>
          </a:p>
        </p:txBody>
      </p:sp>
    </p:spTree>
    <p:extLst>
      <p:ext uri="{BB962C8B-B14F-4D97-AF65-F5344CB8AC3E}">
        <p14:creationId xmlns:p14="http://schemas.microsoft.com/office/powerpoint/2010/main" val="229890868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_internal use two columns">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p:txBody>
          <a:bodyPr/>
          <a:lstStyle/>
          <a:p>
            <a:r>
              <a:rPr lang="en-US" noProof="0" smtClean="0"/>
              <a:t>Rupesh Dhule │ PTL │ Pune, 21.04.16</a:t>
            </a:r>
            <a:endParaRPr lang="en-GB" noProof="0" dirty="0"/>
          </a:p>
        </p:txBody>
      </p:sp>
      <p:sp>
        <p:nvSpPr>
          <p:cNvPr id="7" name="Foliennummernplatzhalter 6"/>
          <p:cNvSpPr>
            <a:spLocks noGrp="1"/>
          </p:cNvSpPr>
          <p:nvPr>
            <p:ph type="sldNum" sz="quarter" idx="12"/>
          </p:nvPr>
        </p:nvSpPr>
        <p:spPr/>
        <p:txBody>
          <a:bodyPr/>
          <a:lstStyle/>
          <a:p>
            <a:fld id="{68A8039C-867F-E04C-A141-D8F6CB4F57B5}" type="slidenum">
              <a:rPr lang="en-GB" noProof="0" smtClean="0"/>
              <a:pPr/>
              <a:t>‹#›</a:t>
            </a:fld>
            <a:endParaRPr lang="en-GB" noProof="0" dirty="0"/>
          </a:p>
        </p:txBody>
      </p:sp>
      <p:sp>
        <p:nvSpPr>
          <p:cNvPr id="4" name="Inhaltsplatzhalter 3"/>
          <p:cNvSpPr>
            <a:spLocks noGrp="1"/>
          </p:cNvSpPr>
          <p:nvPr>
            <p:ph sz="quarter" idx="16" hasCustomPrompt="1"/>
          </p:nvPr>
        </p:nvSpPr>
        <p:spPr>
          <a:xfrm>
            <a:off x="468000" y="1368001"/>
            <a:ext cx="5400000" cy="4591475"/>
          </a:xfrm>
        </p:spPr>
        <p:txBody>
          <a:bodyPr/>
          <a:lstStyle>
            <a:lvl1pPr>
              <a:spcBef>
                <a:spcPts val="400"/>
              </a:spcBef>
              <a:defRPr sz="1400" baseline="0"/>
            </a:lvl1pPr>
            <a:lvl2pPr>
              <a:spcBef>
                <a:spcPts val="400"/>
              </a:spcBef>
              <a:defRPr sz="1400" baseline="0"/>
            </a:lvl2pPr>
            <a:lvl3pPr>
              <a:spcBef>
                <a:spcPts val="400"/>
              </a:spcBef>
              <a:defRPr sz="1400" baseline="0"/>
            </a:lvl3pPr>
            <a:lvl4pPr>
              <a:spcBef>
                <a:spcPts val="400"/>
              </a:spcBef>
              <a:defRPr sz="1400" baseline="0"/>
            </a:lvl4pPr>
            <a:lvl5pPr>
              <a:spcBef>
                <a:spcPts val="400"/>
              </a:spcBef>
              <a:defRPr sz="1400" baseline="0"/>
            </a:lvl5pPr>
          </a:lstStyle>
          <a:p>
            <a:pPr lvl="0"/>
            <a:r>
              <a:rPr lang="en-GB" altLang="de-DE" noProof="0" dirty="0" smtClean="0"/>
              <a:t>Click to edit text</a:t>
            </a:r>
          </a:p>
          <a:p>
            <a:pPr lvl="1"/>
            <a:r>
              <a:rPr lang="en-GB" noProof="0" dirty="0" smtClean="0"/>
              <a:t>Layer 2</a:t>
            </a:r>
            <a:endParaRPr lang="en-GB" altLang="de-DE" noProof="0" dirty="0" smtClean="0"/>
          </a:p>
          <a:p>
            <a:pPr lvl="2"/>
            <a:r>
              <a:rPr lang="en-GB" noProof="0" dirty="0" smtClean="0"/>
              <a:t>Layer 3</a:t>
            </a:r>
          </a:p>
          <a:p>
            <a:pPr lvl="3"/>
            <a:r>
              <a:rPr lang="en-GB" noProof="0" dirty="0" smtClean="0"/>
              <a:t>Layer 4</a:t>
            </a:r>
          </a:p>
          <a:p>
            <a:pPr lvl="4"/>
            <a:r>
              <a:rPr lang="en-GB" noProof="0" dirty="0" smtClean="0"/>
              <a:t>Layer 5</a:t>
            </a:r>
            <a:endParaRPr lang="en-GB" noProof="0" dirty="0"/>
          </a:p>
        </p:txBody>
      </p:sp>
      <p:sp>
        <p:nvSpPr>
          <p:cNvPr id="8" name="Inhaltsplatzhalter 7"/>
          <p:cNvSpPr>
            <a:spLocks noGrp="1"/>
          </p:cNvSpPr>
          <p:nvPr>
            <p:ph sz="quarter" idx="17" hasCustomPrompt="1"/>
          </p:nvPr>
        </p:nvSpPr>
        <p:spPr>
          <a:xfrm>
            <a:off x="6228000" y="1368001"/>
            <a:ext cx="5400000" cy="4591475"/>
          </a:xfrm>
        </p:spPr>
        <p:txBody>
          <a:bodyPr/>
          <a:lstStyle>
            <a:lvl1pPr>
              <a:spcBef>
                <a:spcPts val="400"/>
              </a:spcBef>
              <a:defRPr sz="1400"/>
            </a:lvl1pPr>
            <a:lvl2pPr>
              <a:spcBef>
                <a:spcPts val="400"/>
              </a:spcBef>
              <a:defRPr sz="1400"/>
            </a:lvl2pPr>
            <a:lvl3pPr>
              <a:spcBef>
                <a:spcPts val="400"/>
              </a:spcBef>
              <a:defRPr sz="1400"/>
            </a:lvl3pPr>
            <a:lvl4pPr>
              <a:spcBef>
                <a:spcPts val="400"/>
              </a:spcBef>
              <a:defRPr sz="1400"/>
            </a:lvl4pPr>
            <a:lvl5pPr>
              <a:spcBef>
                <a:spcPts val="400"/>
              </a:spcBef>
              <a:defRPr sz="1400"/>
            </a:lvl5pPr>
          </a:lstStyle>
          <a:p>
            <a:pPr lvl="0"/>
            <a:r>
              <a:rPr lang="en-GB" altLang="de-DE" noProof="0" dirty="0" smtClean="0"/>
              <a:t>Click to edit text</a:t>
            </a:r>
          </a:p>
          <a:p>
            <a:pPr lvl="1"/>
            <a:r>
              <a:rPr lang="en-GB" noProof="0" dirty="0" smtClean="0"/>
              <a:t>Layer 2</a:t>
            </a:r>
            <a:endParaRPr lang="en-GB" altLang="de-DE" noProof="0" dirty="0" smtClean="0"/>
          </a:p>
          <a:p>
            <a:pPr lvl="2"/>
            <a:r>
              <a:rPr lang="en-GB" noProof="0" dirty="0" smtClean="0"/>
              <a:t>Layer 3</a:t>
            </a:r>
          </a:p>
          <a:p>
            <a:pPr lvl="3"/>
            <a:r>
              <a:rPr lang="en-GB" noProof="0" dirty="0" smtClean="0"/>
              <a:t>Layer 4</a:t>
            </a:r>
          </a:p>
          <a:p>
            <a:pPr lvl="4"/>
            <a:r>
              <a:rPr lang="en-GB" noProof="0" dirty="0" smtClean="0"/>
              <a:t>Layer 5</a:t>
            </a:r>
            <a:endParaRPr lang="en-GB" noProof="0" dirty="0"/>
          </a:p>
        </p:txBody>
      </p:sp>
      <p:sp>
        <p:nvSpPr>
          <p:cNvPr id="3" name="Titel 2"/>
          <p:cNvSpPr>
            <a:spLocks noGrp="1"/>
          </p:cNvSpPr>
          <p:nvPr>
            <p:ph type="title" hasCustomPrompt="1"/>
          </p:nvPr>
        </p:nvSpPr>
        <p:spPr/>
        <p:txBody>
          <a:bodyPr/>
          <a:lstStyle>
            <a:lvl1pPr>
              <a:defRPr sz="2200"/>
            </a:lvl1pPr>
          </a:lstStyle>
          <a:p>
            <a:r>
              <a:rPr lang="en-GB" altLang="de-DE" noProof="0" dirty="0" smtClean="0"/>
              <a:t>Click to edit title</a:t>
            </a:r>
            <a:endParaRPr lang="en-GB" noProof="0" dirty="0"/>
          </a:p>
        </p:txBody>
      </p:sp>
    </p:spTree>
    <p:extLst>
      <p:ext uri="{BB962C8B-B14F-4D97-AF65-F5344CB8AC3E}">
        <p14:creationId xmlns:p14="http://schemas.microsoft.com/office/powerpoint/2010/main" val="10427359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68000" y="360364"/>
            <a:ext cx="11160000" cy="684000"/>
          </a:xfrm>
          <a:prstGeom prst="rect">
            <a:avLst/>
          </a:prstGeom>
        </p:spPr>
        <p:txBody>
          <a:bodyPr vert="horz" lIns="0" tIns="0" rIns="0" bIns="0" rtlCol="0" anchor="b" anchorCtr="0">
            <a:noAutofit/>
          </a:bodyPr>
          <a:lstStyle/>
          <a:p>
            <a:r>
              <a:rPr lang="en-GB" altLang="de-DE" noProof="0" dirty="0" smtClean="0"/>
              <a:t>Click to edit title</a:t>
            </a:r>
            <a:endParaRPr lang="en-GB" noProof="0" dirty="0"/>
          </a:p>
        </p:txBody>
      </p:sp>
      <p:sp>
        <p:nvSpPr>
          <p:cNvPr id="5" name="Fußzeilenplatzhalter 4"/>
          <p:cNvSpPr>
            <a:spLocks noGrp="1"/>
          </p:cNvSpPr>
          <p:nvPr>
            <p:ph type="ftr" sz="quarter" idx="3"/>
          </p:nvPr>
        </p:nvSpPr>
        <p:spPr>
          <a:xfrm>
            <a:off x="896429" y="6480177"/>
            <a:ext cx="6897897" cy="114499"/>
          </a:xfrm>
          <a:prstGeom prst="rect">
            <a:avLst/>
          </a:prstGeom>
        </p:spPr>
        <p:txBody>
          <a:bodyPr vert="horz" lIns="0" tIns="0" rIns="0" bIns="0" rtlCol="0" anchor="t" anchorCtr="0"/>
          <a:lstStyle>
            <a:lvl1pPr algn="l">
              <a:defRPr sz="800">
                <a:solidFill>
                  <a:schemeClr val="tx1"/>
                </a:solidFill>
                <a:latin typeface="Arial" pitchFamily="34" charset="0"/>
                <a:cs typeface="Arial" pitchFamily="34" charset="0"/>
              </a:defRPr>
            </a:lvl1pPr>
          </a:lstStyle>
          <a:p>
            <a:r>
              <a:rPr lang="en-US" noProof="0" smtClean="0"/>
              <a:t>Rupesh Dhule │ PTL │ Pune, 21.04.16</a:t>
            </a:r>
            <a:endParaRPr lang="en-GB" noProof="0" dirty="0"/>
          </a:p>
        </p:txBody>
      </p:sp>
      <p:sp>
        <p:nvSpPr>
          <p:cNvPr id="6" name="Foliennummernplatzhalter 5"/>
          <p:cNvSpPr>
            <a:spLocks noGrp="1"/>
          </p:cNvSpPr>
          <p:nvPr>
            <p:ph type="sldNum" sz="quarter" idx="4"/>
          </p:nvPr>
        </p:nvSpPr>
        <p:spPr>
          <a:xfrm>
            <a:off x="468000" y="6480177"/>
            <a:ext cx="353992" cy="114499"/>
          </a:xfrm>
          <a:prstGeom prst="rect">
            <a:avLst/>
          </a:prstGeom>
        </p:spPr>
        <p:txBody>
          <a:bodyPr vert="horz" lIns="0" tIns="0" rIns="0" bIns="0" rtlCol="0" anchor="t" anchorCtr="0"/>
          <a:lstStyle>
            <a:lvl1pPr algn="l">
              <a:defRPr sz="800" b="1">
                <a:solidFill>
                  <a:schemeClr val="tx2"/>
                </a:solidFill>
                <a:latin typeface="Arial" pitchFamily="34" charset="0"/>
                <a:cs typeface="Arial" pitchFamily="34" charset="0"/>
              </a:defRPr>
            </a:lvl1pPr>
          </a:lstStyle>
          <a:p>
            <a:fld id="{68A8039C-867F-E04C-A141-D8F6CB4F57B5}" type="slidenum">
              <a:rPr lang="en-GB" noProof="0" smtClean="0"/>
              <a:pPr/>
              <a:t>‹#›</a:t>
            </a:fld>
            <a:endParaRPr lang="en-GB" noProof="0" dirty="0"/>
          </a:p>
        </p:txBody>
      </p:sp>
      <p:sp>
        <p:nvSpPr>
          <p:cNvPr id="4" name="Textplatzhalter 3"/>
          <p:cNvSpPr>
            <a:spLocks noGrp="1"/>
          </p:cNvSpPr>
          <p:nvPr>
            <p:ph type="body" idx="1"/>
          </p:nvPr>
        </p:nvSpPr>
        <p:spPr>
          <a:xfrm>
            <a:off x="468000" y="1368000"/>
            <a:ext cx="11160000" cy="4589998"/>
          </a:xfrm>
          <a:prstGeom prst="rect">
            <a:avLst/>
          </a:prstGeom>
        </p:spPr>
        <p:txBody>
          <a:bodyPr vert="horz" lIns="0" tIns="0" rIns="0" bIns="0" rtlCol="0">
            <a:noAutofit/>
          </a:bodyPr>
          <a:lstStyle/>
          <a:p>
            <a:pPr lvl="0"/>
            <a:r>
              <a:rPr lang="en-GB" altLang="de-DE" noProof="0" dirty="0" smtClean="0"/>
              <a:t>Click to edit text</a:t>
            </a:r>
          </a:p>
          <a:p>
            <a:pPr lvl="1"/>
            <a:r>
              <a:rPr lang="en-GB" noProof="0" dirty="0" smtClean="0"/>
              <a:t>Layer 2</a:t>
            </a:r>
            <a:endParaRPr lang="en-GB" altLang="de-DE" noProof="0" dirty="0" smtClean="0"/>
          </a:p>
          <a:p>
            <a:pPr lvl="2"/>
            <a:r>
              <a:rPr lang="en-GB" noProof="0" dirty="0" smtClean="0"/>
              <a:t>Layer 3</a:t>
            </a:r>
          </a:p>
          <a:p>
            <a:pPr lvl="3"/>
            <a:r>
              <a:rPr lang="en-GB" noProof="0" dirty="0" smtClean="0"/>
              <a:t>Layer 4</a:t>
            </a:r>
          </a:p>
          <a:p>
            <a:pPr lvl="4"/>
            <a:r>
              <a:rPr lang="en-GB" noProof="0" dirty="0" smtClean="0"/>
              <a:t>Layer 5</a:t>
            </a:r>
            <a:endParaRPr lang="en-GB" noProof="0" dirty="0"/>
          </a:p>
        </p:txBody>
      </p:sp>
      <p:pic>
        <p:nvPicPr>
          <p:cNvPr id="8" name="Grafik 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535314" y="6066228"/>
            <a:ext cx="1115567" cy="664768"/>
          </a:xfrm>
          <a:prstGeom prst="rect">
            <a:avLst/>
          </a:prstGeom>
        </p:spPr>
      </p:pic>
    </p:spTree>
    <p:extLst>
      <p:ext uri="{BB962C8B-B14F-4D97-AF65-F5344CB8AC3E}">
        <p14:creationId xmlns:p14="http://schemas.microsoft.com/office/powerpoint/2010/main" val="2846500089"/>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8" r:id="rId3"/>
    <p:sldLayoutId id="2147483668" r:id="rId4"/>
    <p:sldLayoutId id="2147483662" r:id="rId5"/>
    <p:sldLayoutId id="2147483657" r:id="rId6"/>
    <p:sldLayoutId id="2147483677" r:id="rId7"/>
    <p:sldLayoutId id="2147483675" r:id="rId8"/>
    <p:sldLayoutId id="2147483676" r:id="rId9"/>
    <p:sldLayoutId id="2147483678" r:id="rId10"/>
    <p:sldLayoutId id="2147483660" r:id="rId11"/>
    <p:sldLayoutId id="2147483659" r:id="rId12"/>
    <p:sldLayoutId id="2147483661" r:id="rId13"/>
    <p:sldLayoutId id="2147483674" r:id="rId14"/>
  </p:sldLayoutIdLst>
  <p:timing>
    <p:tnLst>
      <p:par>
        <p:cTn id="1" dur="indefinite" restart="never" nodeType="tmRoot"/>
      </p:par>
    </p:tnLst>
  </p:timing>
  <p:hf hdr="0" ftr="0" dt="0"/>
  <p:txStyles>
    <p:titleStyle>
      <a:lvl1pPr algn="l" defTabSz="457200" rtl="0" eaLnBrk="1" latinLnBrk="0" hangingPunct="1">
        <a:spcBef>
          <a:spcPct val="0"/>
        </a:spcBef>
        <a:buNone/>
        <a:defRPr sz="2400" kern="1200" cap="all" baseline="0">
          <a:solidFill>
            <a:schemeClr val="tx2"/>
          </a:solidFill>
          <a:latin typeface="Arial" pitchFamily="34" charset="0"/>
          <a:ea typeface="+mj-ea"/>
          <a:cs typeface="Arial" pitchFamily="34" charset="0"/>
        </a:defRPr>
      </a:lvl1pPr>
    </p:titleStyle>
    <p:bodyStyle>
      <a:lvl1pPr marL="270000" indent="-270000" algn="l" defTabSz="457200" rtl="0" eaLnBrk="1" latinLnBrk="0" hangingPunct="1">
        <a:spcBef>
          <a:spcPts val="600"/>
        </a:spcBef>
        <a:buClr>
          <a:schemeClr val="accent1"/>
        </a:buClr>
        <a:buSzPct val="130000"/>
        <a:buFont typeface="Wingdings" panose="05000000000000000000" pitchFamily="2" charset="2"/>
        <a:buChar char="§"/>
        <a:defRPr sz="1800" kern="1200">
          <a:solidFill>
            <a:schemeClr val="tx1"/>
          </a:solidFill>
          <a:latin typeface="Arial" pitchFamily="34" charset="0"/>
          <a:ea typeface="+mn-ea"/>
          <a:cs typeface="Arial" pitchFamily="34" charset="0"/>
        </a:defRPr>
      </a:lvl1pPr>
      <a:lvl2pPr marL="539750" indent="-269875" algn="l" defTabSz="457200" rtl="0" eaLnBrk="1" latinLnBrk="0" hangingPunct="1">
        <a:spcBef>
          <a:spcPts val="600"/>
        </a:spcBef>
        <a:buClr>
          <a:schemeClr val="accent1"/>
        </a:buClr>
        <a:buSzPct val="120000"/>
        <a:buFont typeface="Symbol" panose="05050102010706020507" pitchFamily="18" charset="2"/>
        <a:buChar char="-"/>
        <a:defRPr lang="de-DE" sz="1800" kern="1200" dirty="0" smtClean="0">
          <a:solidFill>
            <a:schemeClr val="tx1"/>
          </a:solidFill>
          <a:latin typeface="Arial" pitchFamily="34" charset="0"/>
          <a:ea typeface="+mn-ea"/>
          <a:cs typeface="Arial" pitchFamily="34" charset="0"/>
        </a:defRPr>
      </a:lvl2pPr>
      <a:lvl3pPr marL="809625" indent="-269875" algn="l" defTabSz="457200" rtl="0" eaLnBrk="1" latinLnBrk="0" hangingPunct="1">
        <a:spcBef>
          <a:spcPts val="600"/>
        </a:spcBef>
        <a:buClr>
          <a:schemeClr val="accent1"/>
        </a:buClr>
        <a:buSzPct val="110000"/>
        <a:buFont typeface="Wingdings" panose="05000000000000000000" pitchFamily="2" charset="2"/>
        <a:buChar char="§"/>
        <a:defRPr lang="de-DE" sz="1800" kern="1200" dirty="0" smtClean="0">
          <a:solidFill>
            <a:schemeClr val="tx1"/>
          </a:solidFill>
          <a:latin typeface="Arial" pitchFamily="34" charset="0"/>
          <a:ea typeface="+mn-ea"/>
          <a:cs typeface="Arial" pitchFamily="34" charset="0"/>
        </a:defRPr>
      </a:lvl3pPr>
      <a:lvl4pPr marL="1079500" indent="-270000" algn="l" defTabSz="457200" rtl="0" eaLnBrk="1" latinLnBrk="0" hangingPunct="1">
        <a:spcBef>
          <a:spcPts val="600"/>
        </a:spcBef>
        <a:buClr>
          <a:schemeClr val="accent1"/>
        </a:buClr>
        <a:buSzPct val="120000"/>
        <a:buFont typeface="Symbol" panose="05050102010706020507" pitchFamily="18" charset="2"/>
        <a:buChar char="-"/>
        <a:tabLst/>
        <a:defRPr lang="de-DE" sz="1800" kern="1200" dirty="0" smtClean="0">
          <a:solidFill>
            <a:schemeClr val="tx1"/>
          </a:solidFill>
          <a:latin typeface="Arial" pitchFamily="34" charset="0"/>
          <a:ea typeface="+mn-ea"/>
          <a:cs typeface="Arial" pitchFamily="34" charset="0"/>
        </a:defRPr>
      </a:lvl4pPr>
      <a:lvl5pPr marL="0" indent="0" algn="l" defTabSz="457200" rtl="0" eaLnBrk="1" latinLnBrk="0" hangingPunct="1">
        <a:spcBef>
          <a:spcPts val="600"/>
        </a:spcBef>
        <a:buClr>
          <a:schemeClr val="accent1"/>
        </a:buClr>
        <a:buSzPct val="90000"/>
        <a:buFont typeface="Arial" panose="020B0604020202020204" pitchFamily="34" charset="0"/>
        <a:buNone/>
        <a:defRPr lang="de-DE" sz="1800" b="1" kern="1200" dirty="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43.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68A8039C-867F-E04C-A141-D8F6CB4F57B5}" type="slidenum">
              <a:rPr lang="en-GB" noProof="0" smtClean="0"/>
              <a:pPr/>
              <a:t>1</a:t>
            </a:fld>
            <a:endParaRPr lang="en-GB" noProof="0"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57158"/>
            <a:ext cx="11759973" cy="356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590051" y="4009353"/>
            <a:ext cx="6264389" cy="3877985"/>
          </a:xfrm>
          <a:prstGeom prst="rect">
            <a:avLst/>
          </a:prstGeom>
          <a:noFill/>
        </p:spPr>
        <p:txBody>
          <a:bodyPr wrap="square" lIns="0" tIns="0" rIns="0" bIns="0" rtlCol="0">
            <a:spAutoFit/>
          </a:bodyPr>
          <a:lstStyle/>
          <a:p>
            <a:pPr algn="ctr"/>
            <a:r>
              <a:rPr lang="en-US" sz="2800" b="1" dirty="0" smtClean="0">
                <a:latin typeface="Calibri Light" panose="020F0302020204030204" pitchFamily="34" charset="0"/>
              </a:rPr>
              <a:t>Welcome to Presentation </a:t>
            </a:r>
          </a:p>
          <a:p>
            <a:pPr algn="ctr"/>
            <a:r>
              <a:rPr lang="en-US" sz="2800" b="1" dirty="0" smtClean="0">
                <a:latin typeface="Calibri Light" panose="020F0302020204030204" pitchFamily="34" charset="0"/>
              </a:rPr>
              <a:t> </a:t>
            </a:r>
          </a:p>
          <a:p>
            <a:pPr algn="ctr"/>
            <a:r>
              <a:rPr lang="en-US" sz="2800" b="1" dirty="0" smtClean="0">
                <a:latin typeface="Calibri Light" panose="020F0302020204030204" pitchFamily="34" charset="0"/>
              </a:rPr>
              <a:t>By</a:t>
            </a:r>
            <a:endParaRPr lang="en-US" sz="2800" b="1" dirty="0">
              <a:latin typeface="Calibri Light" panose="020F0302020204030204" pitchFamily="34" charset="0"/>
            </a:endParaRPr>
          </a:p>
          <a:p>
            <a:pPr algn="ctr"/>
            <a:endParaRPr lang="en-US" sz="2800" b="1" dirty="0" smtClean="0">
              <a:latin typeface="Calibri Light" panose="020F0302020204030204" pitchFamily="34" charset="0"/>
            </a:endParaRPr>
          </a:p>
          <a:p>
            <a:pPr algn="ctr"/>
            <a:r>
              <a:rPr lang="en-US" sz="2800" b="1" dirty="0" smtClean="0">
                <a:latin typeface="Calibri Light" panose="020F0302020204030204" pitchFamily="34" charset="0"/>
              </a:rPr>
              <a:t>TUV – Product Testing Lab , India.</a:t>
            </a:r>
          </a:p>
          <a:p>
            <a:pPr algn="ctr"/>
            <a:endParaRPr lang="en-US" sz="2800" b="1" dirty="0">
              <a:latin typeface="Calibri Light" panose="020F0302020204030204" pitchFamily="34" charset="0"/>
            </a:endParaRPr>
          </a:p>
          <a:p>
            <a:pPr algn="ctr"/>
            <a:endParaRPr lang="en-US" sz="2800" b="1" dirty="0" smtClean="0">
              <a:latin typeface="Calibri Light" panose="020F0302020204030204" pitchFamily="34" charset="0"/>
            </a:endParaRPr>
          </a:p>
          <a:p>
            <a:pPr algn="ctr"/>
            <a:endParaRPr lang="en-US" sz="2800" b="1" dirty="0">
              <a:latin typeface="Calibri Light" panose="020F0302020204030204" pitchFamily="34" charset="0"/>
            </a:endParaRPr>
          </a:p>
          <a:p>
            <a:pPr algn="ctr"/>
            <a:endParaRPr lang="en-US" sz="2800" b="1" dirty="0" smtClean="0">
              <a:latin typeface="Calibri Light" panose="020F0302020204030204" pitchFamily="34" charset="0"/>
            </a:endParaRPr>
          </a:p>
        </p:txBody>
      </p:sp>
    </p:spTree>
    <p:extLst>
      <p:ext uri="{BB962C8B-B14F-4D97-AF65-F5344CB8AC3E}">
        <p14:creationId xmlns:p14="http://schemas.microsoft.com/office/powerpoint/2010/main" val="12730921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EMI/EMC Testing</a:t>
            </a:r>
            <a:endParaRPr lang="en-IN" dirty="0"/>
          </a:p>
        </p:txBody>
      </p:sp>
      <p:sp>
        <p:nvSpPr>
          <p:cNvPr id="4" name="Slide Number Placeholder 3"/>
          <p:cNvSpPr>
            <a:spLocks noGrp="1"/>
          </p:cNvSpPr>
          <p:nvPr>
            <p:ph type="sldNum" sz="quarter" idx="12"/>
          </p:nvPr>
        </p:nvSpPr>
        <p:spPr/>
        <p:txBody>
          <a:bodyPr/>
          <a:lstStyle/>
          <a:p>
            <a:fld id="{68A8039C-867F-E04C-A141-D8F6CB4F57B5}" type="slidenum">
              <a:rPr lang="en-GB" noProof="0" smtClean="0"/>
              <a:pPr/>
              <a:t>10</a:t>
            </a:fld>
            <a:endParaRPr lang="en-GB" noProof="0" dirty="0"/>
          </a:p>
        </p:txBody>
      </p:sp>
      <p:sp>
        <p:nvSpPr>
          <p:cNvPr id="5" name="Content Placeholder 4"/>
          <p:cNvSpPr>
            <a:spLocks noGrp="1"/>
          </p:cNvSpPr>
          <p:nvPr>
            <p:ph sz="quarter" idx="13"/>
          </p:nvPr>
        </p:nvSpPr>
        <p:spPr/>
        <p:txBody>
          <a:bodyPr/>
          <a:lstStyle/>
          <a:p>
            <a:endParaRPr lang="en-US" dirty="0" smtClean="0"/>
          </a:p>
          <a:p>
            <a:r>
              <a:rPr lang="en-US" altLang="en-US" dirty="0"/>
              <a:t>EMC: Electromagnetic Compatibility</a:t>
            </a:r>
          </a:p>
          <a:p>
            <a:pPr lvl="1">
              <a:buSzPct val="75000"/>
            </a:pPr>
            <a:r>
              <a:rPr lang="en-US" altLang="en-US" dirty="0"/>
              <a:t>Emissions: Unwanted radiated and conducted electrical energy</a:t>
            </a:r>
          </a:p>
          <a:p>
            <a:pPr lvl="1">
              <a:buSzPct val="75000"/>
            </a:pPr>
            <a:r>
              <a:rPr lang="en-US" altLang="en-US" dirty="0"/>
              <a:t>Immunity: Undesirable response to external electrical energy</a:t>
            </a:r>
          </a:p>
          <a:p>
            <a:pPr marL="0" indent="0">
              <a:buNone/>
            </a:pPr>
            <a:endParaRPr lang="en-US" dirty="0" smtClean="0"/>
          </a:p>
          <a:p>
            <a:r>
              <a:rPr lang="en-US" altLang="en-US" dirty="0"/>
              <a:t>EMI: Electromagnetic Interference</a:t>
            </a:r>
          </a:p>
          <a:p>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195640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EMI / EMC TEST AS PER CISPR/IEC/EN</a:t>
            </a:r>
            <a:endParaRPr lang="en-IN" dirty="0"/>
          </a:p>
        </p:txBody>
      </p:sp>
      <p:sp>
        <p:nvSpPr>
          <p:cNvPr id="4" name="Slide Number Placeholder 3"/>
          <p:cNvSpPr>
            <a:spLocks noGrp="1"/>
          </p:cNvSpPr>
          <p:nvPr>
            <p:ph type="sldNum" sz="quarter" idx="12"/>
          </p:nvPr>
        </p:nvSpPr>
        <p:spPr/>
        <p:txBody>
          <a:bodyPr/>
          <a:lstStyle/>
          <a:p>
            <a:fld id="{68A8039C-867F-E04C-A141-D8F6CB4F57B5}" type="slidenum">
              <a:rPr lang="en-GB" noProof="0" smtClean="0"/>
              <a:pPr/>
              <a:t>11</a:t>
            </a:fld>
            <a:endParaRPr lang="en-GB" noProof="0" dirty="0"/>
          </a:p>
        </p:txBody>
      </p:sp>
      <p:sp>
        <p:nvSpPr>
          <p:cNvPr id="5" name="Content Placeholder 4"/>
          <p:cNvSpPr>
            <a:spLocks noGrp="1"/>
          </p:cNvSpPr>
          <p:nvPr>
            <p:ph sz="quarter" idx="13"/>
          </p:nvPr>
        </p:nvSpPr>
        <p:spPr/>
        <p:txBody>
          <a:bodyPr>
            <a:normAutofit/>
          </a:bodyPr>
          <a:lstStyle/>
          <a:p>
            <a:r>
              <a:rPr lang="en-US" dirty="0"/>
              <a:t>Conducted Emission Test - 150KHz to 30MHz.</a:t>
            </a:r>
          </a:p>
          <a:p>
            <a:r>
              <a:rPr lang="en-US" dirty="0"/>
              <a:t>Radiated Emission (OATS) Test - 30MHz to 6GHz.</a:t>
            </a:r>
          </a:p>
          <a:p>
            <a:r>
              <a:rPr lang="en-US" dirty="0"/>
              <a:t>Magnetic Field Measurement (OATS - Loop Antenna) - 150KHz to 30MHz </a:t>
            </a:r>
          </a:p>
          <a:p>
            <a:r>
              <a:rPr lang="en-US" dirty="0"/>
              <a:t>Discontinuous Emission (Click) Test - 150KHz to 30MHz.</a:t>
            </a:r>
          </a:p>
          <a:p>
            <a:r>
              <a:rPr lang="en-US" dirty="0"/>
              <a:t>Disturbance Power Test - 30MHz to 300MHz.</a:t>
            </a:r>
          </a:p>
          <a:p>
            <a:r>
              <a:rPr lang="en-US" dirty="0"/>
              <a:t>Harmonic Emission Test - </a:t>
            </a:r>
            <a:r>
              <a:rPr lang="az-Cyrl-AZ" dirty="0"/>
              <a:t>1ф, 16</a:t>
            </a:r>
            <a:r>
              <a:rPr lang="en-US" dirty="0"/>
              <a:t>A (230VAC, 50Hz)</a:t>
            </a:r>
          </a:p>
          <a:p>
            <a:r>
              <a:rPr lang="en-US" dirty="0"/>
              <a:t>Voltage Fluctuation and Flicker Emission Test - </a:t>
            </a:r>
            <a:r>
              <a:rPr lang="az-Cyrl-AZ" dirty="0"/>
              <a:t>1ф, 16</a:t>
            </a:r>
            <a:r>
              <a:rPr lang="en-US" dirty="0"/>
              <a:t>A (230VAC, 50Hz)</a:t>
            </a:r>
          </a:p>
          <a:p>
            <a:r>
              <a:rPr lang="en-US" dirty="0"/>
              <a:t>ESD Immunity Test -  ±30 KV Air Discharge,  ±15 KV Contact Discharge.</a:t>
            </a:r>
          </a:p>
          <a:p>
            <a:r>
              <a:rPr lang="en-US" dirty="0"/>
              <a:t>Conducted RF Immunity Test -  150KHz to 230MHz (up to 30Vrms) </a:t>
            </a:r>
          </a:p>
          <a:p>
            <a:r>
              <a:rPr lang="en-US" dirty="0"/>
              <a:t>EFT / Burst Immunity Test – Up to ±5.3 KV.</a:t>
            </a:r>
          </a:p>
          <a:p>
            <a:r>
              <a:rPr lang="en-US" dirty="0"/>
              <a:t>Surge Immunity Test – Up to ±6.6 KV</a:t>
            </a:r>
          </a:p>
          <a:p>
            <a:r>
              <a:rPr lang="en-US" dirty="0"/>
              <a:t>Telecom Surge - 1</a:t>
            </a:r>
            <a:r>
              <a:rPr lang="el-GR" dirty="0"/>
              <a:t>0/700μ</a:t>
            </a:r>
            <a:r>
              <a:rPr lang="en-US" dirty="0"/>
              <a:t>s.</a:t>
            </a:r>
          </a:p>
          <a:p>
            <a:r>
              <a:rPr lang="en-US" dirty="0"/>
              <a:t>Power Frequency Magnetic Field Test (Up to 3</a:t>
            </a:r>
            <a:r>
              <a:rPr lang="en-US" dirty="0" smtClean="0"/>
              <a:t>0 </a:t>
            </a:r>
            <a:r>
              <a:rPr lang="en-US" dirty="0"/>
              <a:t>A/m)</a:t>
            </a:r>
          </a:p>
          <a:p>
            <a:pPr marL="0" indent="0">
              <a:buNone/>
            </a:pPr>
            <a:endParaRPr lang="en-IN" dirty="0"/>
          </a:p>
        </p:txBody>
      </p:sp>
    </p:spTree>
    <p:extLst>
      <p:ext uri="{BB962C8B-B14F-4D97-AF65-F5344CB8AC3E}">
        <p14:creationId xmlns:p14="http://schemas.microsoft.com/office/powerpoint/2010/main" val="32286253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Conducted Emission Test SETUP</a:t>
            </a:r>
            <a:endParaRPr lang="en-IN" dirty="0"/>
          </a:p>
        </p:txBody>
      </p:sp>
      <p:sp>
        <p:nvSpPr>
          <p:cNvPr id="4" name="Slide Number Placeholder 3"/>
          <p:cNvSpPr>
            <a:spLocks noGrp="1"/>
          </p:cNvSpPr>
          <p:nvPr>
            <p:ph type="sldNum" sz="quarter" idx="12"/>
          </p:nvPr>
        </p:nvSpPr>
        <p:spPr/>
        <p:txBody>
          <a:bodyPr/>
          <a:lstStyle/>
          <a:p>
            <a:fld id="{68A8039C-867F-E04C-A141-D8F6CB4F57B5}" type="slidenum">
              <a:rPr lang="en-GB" noProof="0" smtClean="0"/>
              <a:pPr/>
              <a:t>12</a:t>
            </a:fld>
            <a:endParaRPr lang="en-GB" noProof="0" dirty="0"/>
          </a:p>
        </p:txBody>
      </p:sp>
      <p:pic>
        <p:nvPicPr>
          <p:cNvPr id="6" name="Content Placeholder 5"/>
          <p:cNvPicPr>
            <a:picLocks noGrp="1" noChangeAspect="1"/>
          </p:cNvPicPr>
          <p:nvPr>
            <p:ph sz="quarter" idx="13"/>
          </p:nvPr>
        </p:nvPicPr>
        <p:blipFill>
          <a:blip r:embed="rId2"/>
          <a:stretch>
            <a:fillRect/>
          </a:stretch>
        </p:blipFill>
        <p:spPr>
          <a:xfrm>
            <a:off x="896429" y="1185755"/>
            <a:ext cx="5316431" cy="2040199"/>
          </a:xfrm>
          <a:prstGeom prst="rect">
            <a:avLst/>
          </a:prstGeom>
        </p:spPr>
      </p:pic>
      <p:sp>
        <p:nvSpPr>
          <p:cNvPr id="8" name="Rectangle 7"/>
          <p:cNvSpPr/>
          <p:nvPr/>
        </p:nvSpPr>
        <p:spPr>
          <a:xfrm>
            <a:off x="1618938" y="3462728"/>
            <a:ext cx="7526650" cy="2086725"/>
          </a:xfrm>
          <a:prstGeom prst="rect">
            <a:avLst/>
          </a:prstGeom>
        </p:spPr>
        <p:txBody>
          <a:bodyPr wrap="square">
            <a:spAutoFit/>
          </a:bodyPr>
          <a:lstStyle/>
          <a:p>
            <a:pPr algn="just">
              <a:lnSpc>
                <a:spcPct val="80000"/>
              </a:lnSpc>
            </a:pPr>
            <a:r>
              <a:rPr lang="en-US" altLang="en-US" b="1" dirty="0" smtClean="0">
                <a:latin typeface="Arial" panose="020B0604020202020204" pitchFamily="34" charset="0"/>
                <a:cs typeface="Arial" panose="020B0604020202020204" pitchFamily="34" charset="0"/>
              </a:rPr>
              <a:t>The </a:t>
            </a:r>
            <a:r>
              <a:rPr lang="en-US" altLang="en-US" b="1" dirty="0">
                <a:latin typeface="Arial" panose="020B0604020202020204" pitchFamily="34" charset="0"/>
                <a:cs typeface="Arial" panose="020B0604020202020204" pitchFamily="34" charset="0"/>
              </a:rPr>
              <a:t>test </a:t>
            </a:r>
            <a:r>
              <a:rPr lang="en-US" altLang="en-US" b="1" dirty="0" smtClean="0">
                <a:latin typeface="Arial" panose="020B0604020202020204" pitchFamily="34" charset="0"/>
                <a:cs typeface="Arial" panose="020B0604020202020204" pitchFamily="34" charset="0"/>
              </a:rPr>
              <a:t>set-up </a:t>
            </a:r>
            <a:r>
              <a:rPr lang="en-US" altLang="en-US" b="1" dirty="0">
                <a:latin typeface="Arial" panose="020B0604020202020204" pitchFamily="34" charset="0"/>
                <a:cs typeface="Arial" panose="020B0604020202020204" pitchFamily="34" charset="0"/>
              </a:rPr>
              <a:t>consists of</a:t>
            </a:r>
            <a:r>
              <a:rPr lang="en-US" altLang="en-US" b="1" dirty="0" smtClean="0">
                <a:latin typeface="Arial" panose="020B0604020202020204" pitchFamily="34" charset="0"/>
                <a:cs typeface="Arial" panose="020B0604020202020204" pitchFamily="34" charset="0"/>
              </a:rPr>
              <a:t>:</a:t>
            </a:r>
          </a:p>
          <a:p>
            <a:pPr algn="just">
              <a:lnSpc>
                <a:spcPct val="80000"/>
              </a:lnSpc>
            </a:pPr>
            <a:endParaRPr lang="en-US" altLang="en-US" b="1" dirty="0">
              <a:latin typeface="Arial" panose="020B0604020202020204" pitchFamily="34" charset="0"/>
              <a:cs typeface="Arial" panose="020B0604020202020204" pitchFamily="34" charset="0"/>
            </a:endParaRPr>
          </a:p>
          <a:p>
            <a:pPr marL="285750" indent="-285750" algn="just">
              <a:lnSpc>
                <a:spcPct val="80000"/>
              </a:lnSpc>
              <a:buClr>
                <a:schemeClr val="bg2"/>
              </a:buClr>
              <a:buFont typeface="Arial" panose="020B0604020202020204" pitchFamily="34" charset="0"/>
              <a:buChar char="•"/>
            </a:pPr>
            <a:r>
              <a:rPr lang="en-US" altLang="en-US" dirty="0">
                <a:latin typeface="Arial" panose="020B0604020202020204" pitchFamily="34" charset="0"/>
                <a:cs typeface="Arial" panose="020B0604020202020204" pitchFamily="34" charset="0"/>
              </a:rPr>
              <a:t>A Line Impedance </a:t>
            </a:r>
            <a:r>
              <a:rPr lang="en-US" altLang="en-US" dirty="0" smtClean="0">
                <a:latin typeface="Arial" panose="020B0604020202020204" pitchFamily="34" charset="0"/>
                <a:cs typeface="Arial" panose="020B0604020202020204" pitchFamily="34" charset="0"/>
              </a:rPr>
              <a:t>Stabilization </a:t>
            </a:r>
            <a:r>
              <a:rPr lang="en-US" altLang="en-US" dirty="0">
                <a:latin typeface="Arial" panose="020B0604020202020204" pitchFamily="34" charset="0"/>
                <a:cs typeface="Arial" panose="020B0604020202020204" pitchFamily="34" charset="0"/>
              </a:rPr>
              <a:t>Network (LISN), which separates noise from mains </a:t>
            </a:r>
            <a:endParaRPr lang="en-US" altLang="en-US" dirty="0" smtClean="0">
              <a:latin typeface="Arial" panose="020B0604020202020204" pitchFamily="34" charset="0"/>
              <a:cs typeface="Arial" panose="020B0604020202020204" pitchFamily="34" charset="0"/>
            </a:endParaRPr>
          </a:p>
          <a:p>
            <a:pPr algn="just">
              <a:lnSpc>
                <a:spcPct val="80000"/>
              </a:lnSpc>
              <a:buClr>
                <a:schemeClr val="bg2"/>
              </a:buClr>
            </a:pPr>
            <a:endParaRPr lang="en-US" altLang="en-US" dirty="0">
              <a:latin typeface="Arial" panose="020B0604020202020204" pitchFamily="34" charset="0"/>
              <a:cs typeface="Arial" panose="020B0604020202020204" pitchFamily="34" charset="0"/>
            </a:endParaRPr>
          </a:p>
          <a:p>
            <a:pPr marL="285750" indent="-285750" algn="just">
              <a:lnSpc>
                <a:spcPct val="80000"/>
              </a:lnSpc>
              <a:buClr>
                <a:schemeClr val="bg2"/>
              </a:buClr>
              <a:buFont typeface="Arial" panose="020B0604020202020204" pitchFamily="34" charset="0"/>
              <a:buChar char="•"/>
            </a:pPr>
            <a:r>
              <a:rPr lang="en-US" altLang="en-US" dirty="0">
                <a:latin typeface="Arial" panose="020B0604020202020204" pitchFamily="34" charset="0"/>
                <a:cs typeface="Arial" panose="020B0604020202020204" pitchFamily="34" charset="0"/>
              </a:rPr>
              <a:t>This noise is measured by a EMI </a:t>
            </a:r>
            <a:r>
              <a:rPr lang="en-US" altLang="en-US" dirty="0" smtClean="0">
                <a:latin typeface="Arial" panose="020B0604020202020204" pitchFamily="34" charset="0"/>
                <a:cs typeface="Arial" panose="020B0604020202020204" pitchFamily="34" charset="0"/>
              </a:rPr>
              <a:t>Receiver/Spectrum Analyzer. </a:t>
            </a:r>
          </a:p>
          <a:p>
            <a:pPr algn="just">
              <a:lnSpc>
                <a:spcPct val="80000"/>
              </a:lnSpc>
              <a:buClr>
                <a:schemeClr val="bg2"/>
              </a:buClr>
            </a:pPr>
            <a:endParaRPr lang="en-US" altLang="en-US" dirty="0">
              <a:latin typeface="Arial" panose="020B0604020202020204" pitchFamily="34" charset="0"/>
              <a:cs typeface="Arial" panose="020B0604020202020204" pitchFamily="34" charset="0"/>
            </a:endParaRPr>
          </a:p>
          <a:p>
            <a:pPr marL="285750" indent="-285750" algn="just">
              <a:lnSpc>
                <a:spcPct val="80000"/>
              </a:lnSpc>
              <a:buClr>
                <a:schemeClr val="bg2"/>
              </a:buClr>
              <a:buFont typeface="Arial" panose="020B0604020202020204" pitchFamily="34" charset="0"/>
              <a:buChar char="•"/>
            </a:pPr>
            <a:r>
              <a:rPr lang="en-US" altLang="en-US" dirty="0">
                <a:latin typeface="Arial" panose="020B0604020202020204" pitchFamily="34" charset="0"/>
                <a:cs typeface="Arial" panose="020B0604020202020204" pitchFamily="34" charset="0"/>
              </a:rPr>
              <a:t>The RECIEVER has three type of detectors Peak, </a:t>
            </a:r>
            <a:r>
              <a:rPr lang="en-US" altLang="en-US" dirty="0" smtClean="0">
                <a:latin typeface="Arial" panose="020B0604020202020204" pitchFamily="34" charset="0"/>
                <a:cs typeface="Arial" panose="020B0604020202020204" pitchFamily="34" charset="0"/>
              </a:rPr>
              <a:t>Quasi peak </a:t>
            </a:r>
            <a:r>
              <a:rPr lang="en-US" altLang="en-US" dirty="0">
                <a:latin typeface="Arial" panose="020B0604020202020204" pitchFamily="34" charset="0"/>
                <a:cs typeface="Arial" panose="020B0604020202020204" pitchFamily="34" charset="0"/>
              </a:rPr>
              <a:t>and Average</a:t>
            </a:r>
          </a:p>
        </p:txBody>
      </p:sp>
      <p:pic>
        <p:nvPicPr>
          <p:cNvPr id="9" name="Picture 2" descr="D:\TUV-DATA\Ravi\EMI-EMC Catelog\EMI-EMC Photos\Conducted Emiss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7256" y="1003884"/>
            <a:ext cx="4681584" cy="2513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5431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Radiated Emission Test (On Site TESTING)</a:t>
            </a:r>
          </a:p>
        </p:txBody>
      </p:sp>
      <p:sp>
        <p:nvSpPr>
          <p:cNvPr id="4" name="Slide Number Placeholder 3"/>
          <p:cNvSpPr>
            <a:spLocks noGrp="1"/>
          </p:cNvSpPr>
          <p:nvPr>
            <p:ph type="sldNum" sz="quarter" idx="12"/>
          </p:nvPr>
        </p:nvSpPr>
        <p:spPr/>
        <p:txBody>
          <a:bodyPr/>
          <a:lstStyle/>
          <a:p>
            <a:fld id="{68A8039C-867F-E04C-A141-D8F6CB4F57B5}" type="slidenum">
              <a:rPr lang="en-GB" noProof="0" smtClean="0"/>
              <a:pPr/>
              <a:t>13</a:t>
            </a:fld>
            <a:endParaRPr lang="en-GB" noProof="0" dirty="0"/>
          </a:p>
        </p:txBody>
      </p:sp>
      <p:pic>
        <p:nvPicPr>
          <p:cNvPr id="7" name="Picture 2" descr="C:\Users\tuv597\Desktop\IMG_1194.JPG"/>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3384064" y="1044364"/>
            <a:ext cx="4942639" cy="5291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74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 Static Discharge Test</a:t>
            </a:r>
            <a:endParaRPr lang="en-IN" dirty="0"/>
          </a:p>
        </p:txBody>
      </p:sp>
      <p:sp>
        <p:nvSpPr>
          <p:cNvPr id="4" name="Slide Number Placeholder 3"/>
          <p:cNvSpPr>
            <a:spLocks noGrp="1"/>
          </p:cNvSpPr>
          <p:nvPr>
            <p:ph type="sldNum" sz="quarter" idx="12"/>
          </p:nvPr>
        </p:nvSpPr>
        <p:spPr/>
        <p:txBody>
          <a:bodyPr/>
          <a:lstStyle/>
          <a:p>
            <a:fld id="{68A8039C-867F-E04C-A141-D8F6CB4F57B5}" type="slidenum">
              <a:rPr lang="en-GB" noProof="0" smtClean="0"/>
              <a:pPr/>
              <a:t>14</a:t>
            </a:fld>
            <a:endParaRPr lang="en-GB" noProof="0" dirty="0"/>
          </a:p>
        </p:txBody>
      </p:sp>
      <p:pic>
        <p:nvPicPr>
          <p:cNvPr id="6"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534925" y="1174648"/>
            <a:ext cx="4896196" cy="3695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Table 9"/>
          <p:cNvGraphicFramePr>
            <a:graphicFrameLocks noGrp="1"/>
          </p:cNvGraphicFramePr>
          <p:nvPr>
            <p:extLst>
              <p:ext uri="{D42A27DB-BD31-4B8C-83A1-F6EECF244321}">
                <p14:modId xmlns:p14="http://schemas.microsoft.com/office/powerpoint/2010/main" val="604685860"/>
              </p:ext>
            </p:extLst>
          </p:nvPr>
        </p:nvGraphicFramePr>
        <p:xfrm>
          <a:off x="5576341" y="1174648"/>
          <a:ext cx="6190938" cy="3695007"/>
        </p:xfrm>
        <a:graphic>
          <a:graphicData uri="http://schemas.openxmlformats.org/drawingml/2006/table">
            <a:tbl>
              <a:tblPr firstRow="1" bandRow="1">
                <a:tableStyleId>{5C22544A-7EE6-4342-B048-85BDC9FD1C3A}</a:tableStyleId>
              </a:tblPr>
              <a:tblGrid>
                <a:gridCol w="6190938">
                  <a:extLst>
                    <a:ext uri="{9D8B030D-6E8A-4147-A177-3AD203B41FA5}">
                      <a16:colId xmlns:a16="http://schemas.microsoft.com/office/drawing/2014/main" val="784527130"/>
                    </a:ext>
                  </a:extLst>
                </a:gridCol>
              </a:tblGrid>
              <a:tr h="3695007">
                <a:tc>
                  <a:txBody>
                    <a:bodyPr/>
                    <a:lstStyle/>
                    <a:p>
                      <a:pPr eaLnBrk="1" hangingPunct="1"/>
                      <a:r>
                        <a:rPr lang="en-US" altLang="en-US" dirty="0" smtClean="0">
                          <a:latin typeface="Arial" panose="020B0604020202020204" pitchFamily="34" charset="0"/>
                        </a:rPr>
                        <a:t>OBJECTIVE</a:t>
                      </a:r>
                    </a:p>
                    <a:p>
                      <a:pPr algn="just" eaLnBrk="1" hangingPunct="1">
                        <a:buFont typeface="Wingdings" panose="05000000000000000000" pitchFamily="2" charset="2"/>
                        <a:buNone/>
                      </a:pPr>
                      <a:r>
                        <a:rPr lang="en-US" altLang="en-US" dirty="0" smtClean="0">
                          <a:latin typeface="Arial" panose="020B0604020202020204" pitchFamily="34" charset="0"/>
                        </a:rPr>
                        <a:t>Used to test the effect of Discharge of Static Electricity when a charged operator touches an equipment</a:t>
                      </a:r>
                    </a:p>
                    <a:p>
                      <a:endParaRPr lang="en-IN" dirty="0"/>
                    </a:p>
                  </a:txBody>
                  <a:tcPr>
                    <a:solidFill>
                      <a:srgbClr val="92D050"/>
                    </a:solidFill>
                  </a:tcPr>
                </a:tc>
                <a:extLst>
                  <a:ext uri="{0D108BD9-81ED-4DB2-BD59-A6C34878D82A}">
                    <a16:rowId xmlns:a16="http://schemas.microsoft.com/office/drawing/2014/main" val="367475138"/>
                  </a:ext>
                </a:extLst>
              </a:tr>
            </a:tbl>
          </a:graphicData>
        </a:graphic>
      </p:graphicFrame>
      <p:pic>
        <p:nvPicPr>
          <p:cNvPr id="7" name="Picture 4" descr="PE03261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4220" y="2442875"/>
            <a:ext cx="1841500" cy="241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52254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Surge Immunity</a:t>
            </a:r>
            <a:endParaRPr lang="en-IN" dirty="0"/>
          </a:p>
        </p:txBody>
      </p:sp>
      <p:sp>
        <p:nvSpPr>
          <p:cNvPr id="4" name="Slide Number Placeholder 3"/>
          <p:cNvSpPr>
            <a:spLocks noGrp="1"/>
          </p:cNvSpPr>
          <p:nvPr>
            <p:ph type="sldNum" sz="quarter" idx="12"/>
          </p:nvPr>
        </p:nvSpPr>
        <p:spPr/>
        <p:txBody>
          <a:bodyPr/>
          <a:lstStyle/>
          <a:p>
            <a:fld id="{68A8039C-867F-E04C-A141-D8F6CB4F57B5}" type="slidenum">
              <a:rPr lang="en-GB" noProof="0" smtClean="0"/>
              <a:pPr/>
              <a:t>15</a:t>
            </a:fld>
            <a:endParaRPr lang="en-GB" noProof="0" dirty="0"/>
          </a:p>
        </p:txBody>
      </p:sp>
      <p:sp>
        <p:nvSpPr>
          <p:cNvPr id="5" name="Content Placeholder 4"/>
          <p:cNvSpPr>
            <a:spLocks noGrp="1"/>
          </p:cNvSpPr>
          <p:nvPr>
            <p:ph sz="quarter" idx="13"/>
          </p:nvPr>
        </p:nvSpPr>
        <p:spPr/>
        <p:txBody>
          <a:bodyPr/>
          <a:lstStyle/>
          <a:p>
            <a:r>
              <a:rPr lang="en-US" altLang="en-US" dirty="0"/>
              <a:t>Mostly a problem of lightning </a:t>
            </a:r>
            <a:r>
              <a:rPr lang="en-US" altLang="en-US" dirty="0" smtClean="0"/>
              <a:t>being </a:t>
            </a:r>
            <a:r>
              <a:rPr lang="en-US" altLang="en-US" dirty="0"/>
              <a:t>injected into the power mains or other cables</a:t>
            </a:r>
            <a:endParaRPr lang="en-IN" dirty="0"/>
          </a:p>
        </p:txBody>
      </p:sp>
      <p:pic>
        <p:nvPicPr>
          <p:cNvPr id="6" name="Picture 4" descr="Weekly-Sept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602" y="2107194"/>
            <a:ext cx="3787775"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tuv597\Desktop\IMG_326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6479" y="2107194"/>
            <a:ext cx="5811588" cy="3097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8923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ELECTRIC FAST TRANSIENT/BURST TEST</a:t>
            </a:r>
            <a:endParaRPr lang="en-IN" dirty="0"/>
          </a:p>
        </p:txBody>
      </p:sp>
      <p:sp>
        <p:nvSpPr>
          <p:cNvPr id="4" name="Slide Number Placeholder 3"/>
          <p:cNvSpPr>
            <a:spLocks noGrp="1"/>
          </p:cNvSpPr>
          <p:nvPr>
            <p:ph type="sldNum" sz="quarter" idx="12"/>
          </p:nvPr>
        </p:nvSpPr>
        <p:spPr/>
        <p:txBody>
          <a:bodyPr/>
          <a:lstStyle/>
          <a:p>
            <a:fld id="{68A8039C-867F-E04C-A141-D8F6CB4F57B5}" type="slidenum">
              <a:rPr lang="en-GB" noProof="0" smtClean="0"/>
              <a:pPr/>
              <a:t>16</a:t>
            </a:fld>
            <a:endParaRPr lang="en-GB" noProof="0" dirty="0"/>
          </a:p>
        </p:txBody>
      </p:sp>
      <p:pic>
        <p:nvPicPr>
          <p:cNvPr id="6" name="Picture 2" descr="D:\TUV-DATA\Ravi\EMI-EMC Catelog\EMI-EMC Photos\Fast transient test &amp; SURGE &amp; Voltage dips and short interruptions.JPG"/>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1809259" y="1319522"/>
            <a:ext cx="7518862" cy="3969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2628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CONDUCTED RF IMMUNITY TEST</a:t>
            </a:r>
            <a:endParaRPr lang="en-IN" dirty="0"/>
          </a:p>
        </p:txBody>
      </p:sp>
      <p:sp>
        <p:nvSpPr>
          <p:cNvPr id="4" name="Slide Number Placeholder 3"/>
          <p:cNvSpPr>
            <a:spLocks noGrp="1"/>
          </p:cNvSpPr>
          <p:nvPr>
            <p:ph type="sldNum" sz="quarter" idx="12"/>
          </p:nvPr>
        </p:nvSpPr>
        <p:spPr/>
        <p:txBody>
          <a:bodyPr/>
          <a:lstStyle/>
          <a:p>
            <a:fld id="{68A8039C-867F-E04C-A141-D8F6CB4F57B5}" type="slidenum">
              <a:rPr lang="en-GB" noProof="0" smtClean="0"/>
              <a:pPr/>
              <a:t>17</a:t>
            </a:fld>
            <a:endParaRPr lang="en-GB" noProof="0" dirty="0"/>
          </a:p>
        </p:txBody>
      </p:sp>
      <p:pic>
        <p:nvPicPr>
          <p:cNvPr id="6" name="Picture 2" descr="D:\TUV-DATA\Ravi\EMI-EMC Catelog\EMI-EMC Photos\Conducted RF Test.JPG"/>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1829870" y="1236803"/>
            <a:ext cx="7747462" cy="4584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392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POWER FREQUENCY MAGNETIC FIELD TEST</a:t>
            </a:r>
            <a:endParaRPr lang="en-IN" dirty="0"/>
          </a:p>
        </p:txBody>
      </p:sp>
      <p:sp>
        <p:nvSpPr>
          <p:cNvPr id="4" name="Slide Number Placeholder 3"/>
          <p:cNvSpPr>
            <a:spLocks noGrp="1"/>
          </p:cNvSpPr>
          <p:nvPr>
            <p:ph type="sldNum" sz="quarter" idx="12"/>
          </p:nvPr>
        </p:nvSpPr>
        <p:spPr/>
        <p:txBody>
          <a:bodyPr/>
          <a:lstStyle/>
          <a:p>
            <a:fld id="{68A8039C-867F-E04C-A141-D8F6CB4F57B5}" type="slidenum">
              <a:rPr lang="en-GB" noProof="0" smtClean="0"/>
              <a:pPr/>
              <a:t>18</a:t>
            </a:fld>
            <a:endParaRPr lang="en-GB" noProof="0" dirty="0"/>
          </a:p>
        </p:txBody>
      </p:sp>
      <p:pic>
        <p:nvPicPr>
          <p:cNvPr id="6" name="Picture 2" descr="D:\TUV-DATA\Ravi\EMI-EMC Catelog\EMI-EMC Photos\Power Frequency Magnetic Field &amp; Impulse magnetic field immunity test.JPG"/>
          <p:cNvPicPr>
            <a:picLocks noGrp="1" noChangeAspect="1" noChangeArrowheads="1"/>
          </p:cNvPicPr>
          <p:nvPr>
            <p:ph sz="quarter" idx="13"/>
          </p:nvPr>
        </p:nvPicPr>
        <p:blipFill rotWithShape="1">
          <a:blip r:embed="rId2" cstate="print">
            <a:extLst>
              <a:ext uri="{28A0092B-C50C-407E-A947-70E740481C1C}">
                <a14:useLocalDpi xmlns:a14="http://schemas.microsoft.com/office/drawing/2010/main" val="0"/>
              </a:ext>
            </a:extLst>
          </a:blip>
          <a:stretch/>
        </p:blipFill>
        <p:spPr bwMode="auto">
          <a:xfrm>
            <a:off x="2526218" y="1368425"/>
            <a:ext cx="7044314" cy="459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8445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VOLTAGE DIPS &amp; INTERRUPTION TEST</a:t>
            </a:r>
            <a:endParaRPr lang="en-IN" dirty="0"/>
          </a:p>
        </p:txBody>
      </p:sp>
      <p:sp>
        <p:nvSpPr>
          <p:cNvPr id="4" name="Slide Number Placeholder 3"/>
          <p:cNvSpPr>
            <a:spLocks noGrp="1"/>
          </p:cNvSpPr>
          <p:nvPr>
            <p:ph type="sldNum" sz="quarter" idx="12"/>
          </p:nvPr>
        </p:nvSpPr>
        <p:spPr/>
        <p:txBody>
          <a:bodyPr/>
          <a:lstStyle/>
          <a:p>
            <a:fld id="{68A8039C-867F-E04C-A141-D8F6CB4F57B5}" type="slidenum">
              <a:rPr lang="en-GB" noProof="0" smtClean="0"/>
              <a:pPr/>
              <a:t>19</a:t>
            </a:fld>
            <a:endParaRPr lang="en-GB" noProof="0" dirty="0"/>
          </a:p>
        </p:txBody>
      </p:sp>
      <p:pic>
        <p:nvPicPr>
          <p:cNvPr id="6" name="Picture 2" descr="C:\Users\tuv597\Desktop\IMG_3265.jpg"/>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tretch>
            <a:fillRect/>
          </a:stretch>
        </p:blipFill>
        <p:spPr bwMode="auto">
          <a:xfrm>
            <a:off x="2556205" y="1368425"/>
            <a:ext cx="6984340" cy="459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412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About Product Testing</a:t>
            </a:r>
          </a:p>
        </p:txBody>
      </p:sp>
      <p:sp>
        <p:nvSpPr>
          <p:cNvPr id="4" name="Slide Number Placeholder 3"/>
          <p:cNvSpPr>
            <a:spLocks noGrp="1"/>
          </p:cNvSpPr>
          <p:nvPr>
            <p:ph type="sldNum" sz="quarter" idx="12"/>
          </p:nvPr>
        </p:nvSpPr>
        <p:spPr/>
        <p:txBody>
          <a:bodyPr/>
          <a:lstStyle/>
          <a:p>
            <a:fld id="{68A8039C-867F-E04C-A141-D8F6CB4F57B5}" type="slidenum">
              <a:rPr lang="en-GB" noProof="0" smtClean="0"/>
              <a:pPr/>
              <a:t>2</a:t>
            </a:fld>
            <a:endParaRPr lang="en-GB" noProof="0" dirty="0"/>
          </a:p>
        </p:txBody>
      </p:sp>
      <p:sp>
        <p:nvSpPr>
          <p:cNvPr id="5" name="Content Placeholder 4"/>
          <p:cNvSpPr>
            <a:spLocks noGrp="1"/>
          </p:cNvSpPr>
          <p:nvPr>
            <p:ph sz="quarter" idx="13"/>
          </p:nvPr>
        </p:nvSpPr>
        <p:spPr/>
        <p:txBody>
          <a:bodyPr>
            <a:normAutofit/>
          </a:bodyPr>
          <a:lstStyle/>
          <a:p>
            <a:r>
              <a:rPr lang="en-US" dirty="0"/>
              <a:t>Two state of the art laboratories, one in Pune and the other one in Bengaluru. </a:t>
            </a:r>
            <a:endParaRPr lang="en-IN" dirty="0" smtClean="0"/>
          </a:p>
          <a:p>
            <a:endParaRPr lang="en-IN" dirty="0"/>
          </a:p>
          <a:p>
            <a:r>
              <a:rPr lang="en-IN" dirty="0" smtClean="0"/>
              <a:t>Support Global </a:t>
            </a:r>
            <a:r>
              <a:rPr lang="en-IN" dirty="0"/>
              <a:t>market </a:t>
            </a:r>
            <a:r>
              <a:rPr lang="en-IN" dirty="0" smtClean="0"/>
              <a:t>requirements of testing and certifications.</a:t>
            </a:r>
            <a:endParaRPr lang="en-IN" dirty="0"/>
          </a:p>
          <a:p>
            <a:pPr marL="0" indent="0">
              <a:buNone/>
            </a:pPr>
            <a:endParaRPr lang="en-IN" dirty="0"/>
          </a:p>
          <a:p>
            <a:r>
              <a:rPr lang="en-IN" dirty="0" smtClean="0"/>
              <a:t>TUV India support testing for European directives like LVD</a:t>
            </a:r>
            <a:r>
              <a:rPr lang="en-IN" dirty="0"/>
              <a:t>, EMC, </a:t>
            </a:r>
            <a:r>
              <a:rPr lang="en-IN" dirty="0" smtClean="0"/>
              <a:t>Machinery</a:t>
            </a:r>
            <a:r>
              <a:rPr lang="en-IN" dirty="0"/>
              <a:t> </a:t>
            </a:r>
            <a:r>
              <a:rPr lang="en-IN" dirty="0" smtClean="0"/>
              <a:t>etc.</a:t>
            </a:r>
            <a:endParaRPr lang="en-IN" dirty="0"/>
          </a:p>
          <a:p>
            <a:endParaRPr lang="en-IN" dirty="0"/>
          </a:p>
          <a:p>
            <a:r>
              <a:rPr lang="en-US" dirty="0" smtClean="0"/>
              <a:t>Complete product compliance / pre-compliance testing is possible at both Laboratories.</a:t>
            </a:r>
            <a:endParaRPr lang="en-IN" dirty="0" smtClean="0"/>
          </a:p>
          <a:p>
            <a:pPr marL="0" indent="0">
              <a:buNone/>
            </a:pPr>
            <a:endParaRPr lang="en-IN" dirty="0" smtClean="0"/>
          </a:p>
          <a:p>
            <a:r>
              <a:rPr lang="en-IN" dirty="0" smtClean="0"/>
              <a:t> On-site testing support at manufacture location over PAN India</a:t>
            </a:r>
            <a:endParaRPr lang="en-IN" dirty="0"/>
          </a:p>
          <a:p>
            <a:pPr marL="0" indent="0">
              <a:buNone/>
            </a:pPr>
            <a:endParaRPr lang="en-IN" dirty="0"/>
          </a:p>
        </p:txBody>
      </p:sp>
    </p:spTree>
    <p:extLst>
      <p:ext uri="{BB962C8B-B14F-4D97-AF65-F5344CB8AC3E}">
        <p14:creationId xmlns:p14="http://schemas.microsoft.com/office/powerpoint/2010/main" val="28825526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HARMONICS &amp; Flicker EMISSION TEST</a:t>
            </a:r>
            <a:endParaRPr lang="en-IN" dirty="0"/>
          </a:p>
        </p:txBody>
      </p:sp>
      <p:sp>
        <p:nvSpPr>
          <p:cNvPr id="4" name="Slide Number Placeholder 3"/>
          <p:cNvSpPr>
            <a:spLocks noGrp="1"/>
          </p:cNvSpPr>
          <p:nvPr>
            <p:ph type="sldNum" sz="quarter" idx="12"/>
          </p:nvPr>
        </p:nvSpPr>
        <p:spPr/>
        <p:txBody>
          <a:bodyPr/>
          <a:lstStyle/>
          <a:p>
            <a:fld id="{68A8039C-867F-E04C-A141-D8F6CB4F57B5}" type="slidenum">
              <a:rPr lang="en-GB" noProof="0" smtClean="0"/>
              <a:pPr/>
              <a:t>20</a:t>
            </a:fld>
            <a:endParaRPr lang="en-GB" noProof="0" dirty="0"/>
          </a:p>
        </p:txBody>
      </p:sp>
      <p:pic>
        <p:nvPicPr>
          <p:cNvPr id="6" name="Picture 2" descr="D:\TUV-DATA\Ravi\EMI-EMC Catelog\EMI-EMC Photos\Harmonic emission  &amp;Voltage Fluctuation &amp; Flicker.JPG"/>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tretch>
            <a:fillRect/>
          </a:stretch>
        </p:blipFill>
        <p:spPr bwMode="auto">
          <a:xfrm>
            <a:off x="1939810" y="1384184"/>
            <a:ext cx="8217131" cy="4559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062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Key Tests Performed : Electrical Safety </a:t>
            </a:r>
          </a:p>
        </p:txBody>
      </p:sp>
      <p:sp>
        <p:nvSpPr>
          <p:cNvPr id="4" name="Slide Number Placeholder 3"/>
          <p:cNvSpPr>
            <a:spLocks noGrp="1"/>
          </p:cNvSpPr>
          <p:nvPr>
            <p:ph type="sldNum" sz="quarter" idx="12"/>
          </p:nvPr>
        </p:nvSpPr>
        <p:spPr/>
        <p:txBody>
          <a:bodyPr/>
          <a:lstStyle/>
          <a:p>
            <a:fld id="{68A8039C-867F-E04C-A141-D8F6CB4F57B5}" type="slidenum">
              <a:rPr lang="en-GB" noProof="0" smtClean="0"/>
              <a:pPr/>
              <a:t>21</a:t>
            </a:fld>
            <a:endParaRPr lang="en-GB" noProof="0" dirty="0"/>
          </a:p>
        </p:txBody>
      </p:sp>
      <p:sp>
        <p:nvSpPr>
          <p:cNvPr id="5" name="Content Placeholder 4"/>
          <p:cNvSpPr>
            <a:spLocks noGrp="1"/>
          </p:cNvSpPr>
          <p:nvPr>
            <p:ph sz="quarter" idx="13"/>
          </p:nvPr>
        </p:nvSpPr>
        <p:spPr/>
        <p:txBody>
          <a:bodyPr>
            <a:normAutofit/>
          </a:bodyPr>
          <a:lstStyle/>
          <a:p>
            <a:r>
              <a:rPr lang="en-IN" dirty="0"/>
              <a:t>Insulation resistance </a:t>
            </a:r>
            <a:r>
              <a:rPr lang="en-IN" dirty="0" smtClean="0"/>
              <a:t>test</a:t>
            </a:r>
            <a:endParaRPr lang="en-IN" dirty="0"/>
          </a:p>
          <a:p>
            <a:r>
              <a:rPr lang="en-IN" dirty="0"/>
              <a:t>Temperature rise test</a:t>
            </a:r>
          </a:p>
          <a:p>
            <a:r>
              <a:rPr lang="en-IN" dirty="0"/>
              <a:t>Leakage Current</a:t>
            </a:r>
          </a:p>
          <a:p>
            <a:r>
              <a:rPr lang="en-IN" dirty="0"/>
              <a:t>Impulse test</a:t>
            </a:r>
          </a:p>
          <a:p>
            <a:r>
              <a:rPr lang="en-IN" dirty="0"/>
              <a:t>Resistance to Dust &amp; Moisture</a:t>
            </a:r>
          </a:p>
          <a:p>
            <a:r>
              <a:rPr lang="en-IN" dirty="0"/>
              <a:t>Resistance to Corrosion</a:t>
            </a:r>
          </a:p>
          <a:p>
            <a:r>
              <a:rPr lang="en-IN" dirty="0"/>
              <a:t>Electric Strength</a:t>
            </a:r>
          </a:p>
          <a:p>
            <a:r>
              <a:rPr lang="en-IN" dirty="0"/>
              <a:t>Impact test</a:t>
            </a:r>
          </a:p>
          <a:p>
            <a:r>
              <a:rPr lang="en-IN" dirty="0"/>
              <a:t>Stability test</a:t>
            </a:r>
          </a:p>
          <a:p>
            <a:r>
              <a:rPr lang="en-IN" dirty="0" err="1"/>
              <a:t>Creepage</a:t>
            </a:r>
            <a:r>
              <a:rPr lang="en-IN" dirty="0"/>
              <a:t> &amp; clearance distance </a:t>
            </a:r>
            <a:r>
              <a:rPr lang="en-IN" dirty="0" smtClean="0"/>
              <a:t>measurement</a:t>
            </a:r>
          </a:p>
          <a:p>
            <a:r>
              <a:rPr lang="en-US" dirty="0" smtClean="0"/>
              <a:t>Power Measurement</a:t>
            </a:r>
          </a:p>
          <a:p>
            <a:pPr marL="0" indent="0">
              <a:buNone/>
            </a:pPr>
            <a:endParaRPr lang="en-IN" dirty="0"/>
          </a:p>
          <a:p>
            <a:endParaRPr lang="en-IN" dirty="0"/>
          </a:p>
        </p:txBody>
      </p:sp>
    </p:spTree>
    <p:extLst>
      <p:ext uri="{BB962C8B-B14F-4D97-AF65-F5344CB8AC3E}">
        <p14:creationId xmlns:p14="http://schemas.microsoft.com/office/powerpoint/2010/main" val="34157711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INSULATION RESISTANCE TEST</a:t>
            </a:r>
            <a:endParaRPr lang="en-IN" dirty="0"/>
          </a:p>
        </p:txBody>
      </p:sp>
      <p:sp>
        <p:nvSpPr>
          <p:cNvPr id="4" name="Slide Number Placeholder 3"/>
          <p:cNvSpPr>
            <a:spLocks noGrp="1"/>
          </p:cNvSpPr>
          <p:nvPr>
            <p:ph type="sldNum" sz="quarter" idx="12"/>
          </p:nvPr>
        </p:nvSpPr>
        <p:spPr/>
        <p:txBody>
          <a:bodyPr/>
          <a:lstStyle/>
          <a:p>
            <a:fld id="{68A8039C-867F-E04C-A141-D8F6CB4F57B5}" type="slidenum">
              <a:rPr lang="en-GB" noProof="0" smtClean="0"/>
              <a:pPr/>
              <a:t>22</a:t>
            </a:fld>
            <a:endParaRPr lang="en-GB" noProof="0" dirty="0"/>
          </a:p>
        </p:txBody>
      </p:sp>
      <p:pic>
        <p:nvPicPr>
          <p:cNvPr id="6"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tretch>
            <a:fillRect/>
          </a:stretch>
        </p:blipFill>
        <p:spPr bwMode="auto">
          <a:xfrm>
            <a:off x="2604049" y="1368425"/>
            <a:ext cx="6888652" cy="459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78858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Voltage Test</a:t>
            </a:r>
            <a:endParaRPr lang="en-IN" dirty="0"/>
          </a:p>
        </p:txBody>
      </p:sp>
      <p:sp>
        <p:nvSpPr>
          <p:cNvPr id="4" name="Slide Number Placeholder 3"/>
          <p:cNvSpPr>
            <a:spLocks noGrp="1"/>
          </p:cNvSpPr>
          <p:nvPr>
            <p:ph type="sldNum" sz="quarter" idx="12"/>
          </p:nvPr>
        </p:nvSpPr>
        <p:spPr/>
        <p:txBody>
          <a:bodyPr/>
          <a:lstStyle/>
          <a:p>
            <a:fld id="{68A8039C-867F-E04C-A141-D8F6CB4F57B5}" type="slidenum">
              <a:rPr lang="en-GB" noProof="0" smtClean="0"/>
              <a:pPr/>
              <a:t>23</a:t>
            </a:fld>
            <a:endParaRPr lang="en-GB" noProof="0" dirty="0"/>
          </a:p>
        </p:txBody>
      </p:sp>
      <p:pic>
        <p:nvPicPr>
          <p:cNvPr id="6" name="Picture 2" descr="F:\Pics\IMG_1371.JPG"/>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tretch>
            <a:fillRect/>
          </a:stretch>
        </p:blipFill>
        <p:spPr bwMode="auto">
          <a:xfrm>
            <a:off x="2604049" y="1368425"/>
            <a:ext cx="6888652" cy="459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9247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Ground bond test</a:t>
            </a:r>
            <a:endParaRPr lang="en-IN" dirty="0"/>
          </a:p>
        </p:txBody>
      </p:sp>
      <p:sp>
        <p:nvSpPr>
          <p:cNvPr id="4" name="Slide Number Placeholder 3"/>
          <p:cNvSpPr>
            <a:spLocks noGrp="1"/>
          </p:cNvSpPr>
          <p:nvPr>
            <p:ph type="sldNum" sz="quarter" idx="12"/>
          </p:nvPr>
        </p:nvSpPr>
        <p:spPr/>
        <p:txBody>
          <a:bodyPr/>
          <a:lstStyle/>
          <a:p>
            <a:fld id="{68A8039C-867F-E04C-A141-D8F6CB4F57B5}" type="slidenum">
              <a:rPr lang="en-GB" noProof="0" smtClean="0"/>
              <a:pPr/>
              <a:t>24</a:t>
            </a:fld>
            <a:endParaRPr lang="en-GB" noProof="0" dirty="0"/>
          </a:p>
        </p:txBody>
      </p:sp>
      <p:pic>
        <p:nvPicPr>
          <p:cNvPr id="6" name="Picture 2" descr="F:\Pics\IMG_1379.JPG"/>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tretch>
            <a:fillRect/>
          </a:stretch>
        </p:blipFill>
        <p:spPr bwMode="auto">
          <a:xfrm>
            <a:off x="2604049" y="1368425"/>
            <a:ext cx="6888652" cy="459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7694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IMPULSE, Antenna </a:t>
            </a:r>
            <a:r>
              <a:rPr lang="en-US" dirty="0" smtClean="0"/>
              <a:t>surge </a:t>
            </a:r>
            <a:r>
              <a:rPr lang="en-US" dirty="0"/>
              <a:t>test</a:t>
            </a:r>
            <a:endParaRPr lang="en-IN" dirty="0"/>
          </a:p>
        </p:txBody>
      </p:sp>
      <p:sp>
        <p:nvSpPr>
          <p:cNvPr id="4" name="Slide Number Placeholder 3"/>
          <p:cNvSpPr>
            <a:spLocks noGrp="1"/>
          </p:cNvSpPr>
          <p:nvPr>
            <p:ph type="sldNum" sz="quarter" idx="12"/>
          </p:nvPr>
        </p:nvSpPr>
        <p:spPr/>
        <p:txBody>
          <a:bodyPr/>
          <a:lstStyle/>
          <a:p>
            <a:fld id="{68A8039C-867F-E04C-A141-D8F6CB4F57B5}" type="slidenum">
              <a:rPr lang="en-GB" noProof="0" smtClean="0"/>
              <a:pPr/>
              <a:t>25</a:t>
            </a:fld>
            <a:endParaRPr lang="en-GB" noProof="0" dirty="0"/>
          </a:p>
        </p:txBody>
      </p:sp>
      <p:pic>
        <p:nvPicPr>
          <p:cNvPr id="6" name="Picture 2" descr="F:\Pics\IMG_1382.JPG"/>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tretch>
            <a:fillRect/>
          </a:stretch>
        </p:blipFill>
        <p:spPr bwMode="auto">
          <a:xfrm>
            <a:off x="2604049" y="1368425"/>
            <a:ext cx="6888652" cy="459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0943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Temperature Rise Test setup</a:t>
            </a:r>
            <a:endParaRPr lang="en-IN" dirty="0"/>
          </a:p>
        </p:txBody>
      </p:sp>
      <p:sp>
        <p:nvSpPr>
          <p:cNvPr id="4" name="Slide Number Placeholder 3"/>
          <p:cNvSpPr>
            <a:spLocks noGrp="1"/>
          </p:cNvSpPr>
          <p:nvPr>
            <p:ph type="sldNum" sz="quarter" idx="12"/>
          </p:nvPr>
        </p:nvSpPr>
        <p:spPr/>
        <p:txBody>
          <a:bodyPr/>
          <a:lstStyle/>
          <a:p>
            <a:fld id="{68A8039C-867F-E04C-A141-D8F6CB4F57B5}" type="slidenum">
              <a:rPr lang="en-GB" noProof="0" smtClean="0"/>
              <a:pPr/>
              <a:t>26</a:t>
            </a:fld>
            <a:endParaRPr lang="en-GB" noProof="0" dirty="0"/>
          </a:p>
        </p:txBody>
      </p:sp>
      <p:pic>
        <p:nvPicPr>
          <p:cNvPr id="6"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tretch>
            <a:fillRect/>
          </a:stretch>
        </p:blipFill>
        <p:spPr bwMode="auto">
          <a:xfrm>
            <a:off x="2284788" y="1369637"/>
            <a:ext cx="7527175" cy="458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48546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Flammability testing</a:t>
            </a:r>
            <a:endParaRPr lang="en-IN" dirty="0"/>
          </a:p>
        </p:txBody>
      </p:sp>
      <p:sp>
        <p:nvSpPr>
          <p:cNvPr id="4" name="Slide Number Placeholder 3"/>
          <p:cNvSpPr>
            <a:spLocks noGrp="1"/>
          </p:cNvSpPr>
          <p:nvPr>
            <p:ph type="sldNum" sz="quarter" idx="12"/>
          </p:nvPr>
        </p:nvSpPr>
        <p:spPr/>
        <p:txBody>
          <a:bodyPr/>
          <a:lstStyle/>
          <a:p>
            <a:fld id="{68A8039C-867F-E04C-A141-D8F6CB4F57B5}" type="slidenum">
              <a:rPr lang="en-GB" noProof="0" smtClean="0"/>
              <a:pPr/>
              <a:t>27</a:t>
            </a:fld>
            <a:endParaRPr lang="en-GB" noProof="0" dirty="0"/>
          </a:p>
        </p:txBody>
      </p:sp>
      <p:sp>
        <p:nvSpPr>
          <p:cNvPr id="5" name="Content Placeholder 4"/>
          <p:cNvSpPr>
            <a:spLocks noGrp="1"/>
          </p:cNvSpPr>
          <p:nvPr>
            <p:ph sz="quarter" idx="13"/>
          </p:nvPr>
        </p:nvSpPr>
        <p:spPr/>
        <p:txBody>
          <a:bodyPr/>
          <a:lstStyle/>
          <a:p>
            <a:r>
              <a:rPr lang="en-US" dirty="0"/>
              <a:t>Glow Wire Test</a:t>
            </a:r>
          </a:p>
          <a:p>
            <a:r>
              <a:rPr lang="en-US" dirty="0"/>
              <a:t>Needle Flame Test</a:t>
            </a:r>
          </a:p>
          <a:p>
            <a:r>
              <a:rPr lang="en-US" dirty="0"/>
              <a:t>Ball-Pressure </a:t>
            </a:r>
            <a:r>
              <a:rPr lang="en-US" dirty="0" smtClean="0"/>
              <a:t>Test</a:t>
            </a:r>
            <a:endParaRPr lang="en-US" dirty="0"/>
          </a:p>
        </p:txBody>
      </p:sp>
    </p:spTree>
    <p:extLst>
      <p:ext uri="{BB962C8B-B14F-4D97-AF65-F5344CB8AC3E}">
        <p14:creationId xmlns:p14="http://schemas.microsoft.com/office/powerpoint/2010/main" val="42226561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Glow Wire Tester Apparatus</a:t>
            </a:r>
            <a:endParaRPr lang="en-IN" dirty="0"/>
          </a:p>
        </p:txBody>
      </p:sp>
      <p:sp>
        <p:nvSpPr>
          <p:cNvPr id="4" name="Slide Number Placeholder 3"/>
          <p:cNvSpPr>
            <a:spLocks noGrp="1"/>
          </p:cNvSpPr>
          <p:nvPr>
            <p:ph type="sldNum" sz="quarter" idx="12"/>
          </p:nvPr>
        </p:nvSpPr>
        <p:spPr/>
        <p:txBody>
          <a:bodyPr/>
          <a:lstStyle/>
          <a:p>
            <a:fld id="{68A8039C-867F-E04C-A141-D8F6CB4F57B5}" type="slidenum">
              <a:rPr lang="en-GB" noProof="0" smtClean="0"/>
              <a:pPr/>
              <a:t>28</a:t>
            </a:fld>
            <a:endParaRPr lang="en-GB" noProof="0" dirty="0"/>
          </a:p>
        </p:txBody>
      </p:sp>
      <p:pic>
        <p:nvPicPr>
          <p:cNvPr id="6" name="Picture 2" descr="D:\TUV-DATA\IMG_20161212_165136.jpg"/>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tretch>
            <a:fillRect/>
          </a:stretch>
        </p:blipFill>
        <p:spPr bwMode="auto">
          <a:xfrm>
            <a:off x="3862128" y="1454842"/>
            <a:ext cx="4372495" cy="4418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0146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Ball Pressure Test apparatus</a:t>
            </a:r>
            <a:endParaRPr lang="en-IN" dirty="0"/>
          </a:p>
        </p:txBody>
      </p:sp>
      <p:sp>
        <p:nvSpPr>
          <p:cNvPr id="4" name="Slide Number Placeholder 3"/>
          <p:cNvSpPr>
            <a:spLocks noGrp="1"/>
          </p:cNvSpPr>
          <p:nvPr>
            <p:ph type="sldNum" sz="quarter" idx="12"/>
          </p:nvPr>
        </p:nvSpPr>
        <p:spPr/>
        <p:txBody>
          <a:bodyPr/>
          <a:lstStyle/>
          <a:p>
            <a:fld id="{68A8039C-867F-E04C-A141-D8F6CB4F57B5}" type="slidenum">
              <a:rPr lang="en-GB" noProof="0" smtClean="0"/>
              <a:pPr/>
              <a:t>29</a:t>
            </a:fld>
            <a:endParaRPr lang="en-GB" noProof="0" dirty="0"/>
          </a:p>
        </p:txBody>
      </p:sp>
      <p:pic>
        <p:nvPicPr>
          <p:cNvPr id="6" name="Content Placeholder 6"/>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4443999" y="1368425"/>
            <a:ext cx="3208753" cy="4591050"/>
          </a:xfrm>
        </p:spPr>
      </p:pic>
    </p:spTree>
    <p:extLst>
      <p:ext uri="{BB962C8B-B14F-4D97-AF65-F5344CB8AC3E}">
        <p14:creationId xmlns:p14="http://schemas.microsoft.com/office/powerpoint/2010/main" val="3868200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Unique FEATURES PTL:</a:t>
            </a:r>
            <a:endParaRPr lang="en-IN" dirty="0"/>
          </a:p>
        </p:txBody>
      </p:sp>
      <p:sp>
        <p:nvSpPr>
          <p:cNvPr id="4" name="Slide Number Placeholder 3"/>
          <p:cNvSpPr>
            <a:spLocks noGrp="1"/>
          </p:cNvSpPr>
          <p:nvPr>
            <p:ph type="sldNum" sz="quarter" idx="12"/>
          </p:nvPr>
        </p:nvSpPr>
        <p:spPr/>
        <p:txBody>
          <a:bodyPr/>
          <a:lstStyle/>
          <a:p>
            <a:r>
              <a:rPr lang="en-GB" dirty="0"/>
              <a:t>3</a:t>
            </a:r>
            <a:endParaRPr lang="en-GB" noProof="0" dirty="0"/>
          </a:p>
        </p:txBody>
      </p:sp>
      <p:sp>
        <p:nvSpPr>
          <p:cNvPr id="5" name="Content Placeholder 4"/>
          <p:cNvSpPr>
            <a:spLocks noGrp="1"/>
          </p:cNvSpPr>
          <p:nvPr>
            <p:ph sz="quarter" idx="13"/>
          </p:nvPr>
        </p:nvSpPr>
        <p:spPr/>
        <p:txBody>
          <a:bodyPr>
            <a:normAutofit/>
          </a:bodyPr>
          <a:lstStyle/>
          <a:p>
            <a:pPr>
              <a:lnSpc>
                <a:spcPct val="150000"/>
              </a:lnSpc>
            </a:pPr>
            <a:r>
              <a:rPr lang="de-DE" dirty="0"/>
              <a:t>Accreditation for Medical Electrical Devices Testing under NABL. Such a facility is offered by very few in INDIA. Devices such as ECG Monitor, ECG Machine, Infusion Pump, Syringe Pump, Radiant Wamer, BP appratus etc. can be tested as per the applicable Standards. </a:t>
            </a:r>
          </a:p>
          <a:p>
            <a:pPr>
              <a:lnSpc>
                <a:spcPct val="150000"/>
              </a:lnSpc>
            </a:pPr>
            <a:r>
              <a:rPr lang="de-DE" dirty="0"/>
              <a:t>State of art facility for Vibration Testing which can support testing upto 6000Kgf. A unique facility compared to compititors. </a:t>
            </a:r>
          </a:p>
          <a:p>
            <a:pPr>
              <a:lnSpc>
                <a:spcPct val="150000"/>
              </a:lnSpc>
            </a:pPr>
            <a:r>
              <a:rPr lang="de-DE" dirty="0"/>
              <a:t>Walk-In Climatic Chamber (3 Cubic Meter Volume) to support testing of Industrial Control Panels, Defence Equipments and Large Machineries</a:t>
            </a:r>
          </a:p>
          <a:p>
            <a:pPr>
              <a:lnSpc>
                <a:spcPct val="150000"/>
              </a:lnSpc>
            </a:pPr>
            <a:r>
              <a:rPr lang="de-DE" dirty="0"/>
              <a:t>EV being the future of transporation, TUV India PTL is ready to cater to Cell &amp; Battery Pack manufacturers with state of the art testing facility, helping them to meeting their quality and compliance requirements. </a:t>
            </a:r>
          </a:p>
          <a:p>
            <a:endParaRPr lang="en-IN" dirty="0"/>
          </a:p>
        </p:txBody>
      </p:sp>
    </p:spTree>
    <p:extLst>
      <p:ext uri="{BB962C8B-B14F-4D97-AF65-F5344CB8AC3E}">
        <p14:creationId xmlns:p14="http://schemas.microsoft.com/office/powerpoint/2010/main" val="5325472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Needle flame</a:t>
            </a:r>
            <a:endParaRPr lang="en-IN" dirty="0"/>
          </a:p>
        </p:txBody>
      </p:sp>
      <p:sp>
        <p:nvSpPr>
          <p:cNvPr id="4" name="Slide Number Placeholder 3"/>
          <p:cNvSpPr>
            <a:spLocks noGrp="1"/>
          </p:cNvSpPr>
          <p:nvPr>
            <p:ph type="sldNum" sz="quarter" idx="12"/>
          </p:nvPr>
        </p:nvSpPr>
        <p:spPr/>
        <p:txBody>
          <a:bodyPr/>
          <a:lstStyle/>
          <a:p>
            <a:fld id="{68A8039C-867F-E04C-A141-D8F6CB4F57B5}" type="slidenum">
              <a:rPr lang="en-GB" noProof="0" smtClean="0"/>
              <a:pPr/>
              <a:t>30</a:t>
            </a:fld>
            <a:endParaRPr lang="en-GB" noProof="0" dirty="0"/>
          </a:p>
        </p:txBody>
      </p:sp>
      <p:pic>
        <p:nvPicPr>
          <p:cNvPr id="6" name="Content Placeholder 7" descr="C:\Users\tuv597\Desktop\New folder\IMG_0567.JPG"/>
          <p:cNvPicPr>
            <a:picLocks noGrp="1"/>
          </p:cNvPicPr>
          <p:nvPr>
            <p:ph sz="quarter" idx="13"/>
          </p:nvPr>
        </p:nvPicPr>
        <p:blipFill>
          <a:blip r:embed="rId2" cstate="print">
            <a:extLst>
              <a:ext uri="{28A0092B-C50C-407E-A947-70E740481C1C}">
                <a14:useLocalDpi xmlns:a14="http://schemas.microsoft.com/office/drawing/2010/main" val="0"/>
              </a:ext>
            </a:extLst>
          </a:blip>
          <a:stretch>
            <a:fillRect/>
          </a:stretch>
        </p:blipFill>
        <p:spPr bwMode="auto">
          <a:xfrm>
            <a:off x="3997210" y="1442373"/>
            <a:ext cx="4102331" cy="4443153"/>
          </a:xfrm>
          <a:prstGeom prst="rect">
            <a:avLst/>
          </a:prstGeom>
          <a:noFill/>
          <a:ln>
            <a:noFill/>
          </a:ln>
        </p:spPr>
      </p:pic>
    </p:spTree>
    <p:extLst>
      <p:ext uri="{BB962C8B-B14F-4D97-AF65-F5344CB8AC3E}">
        <p14:creationId xmlns:p14="http://schemas.microsoft.com/office/powerpoint/2010/main" val="42106404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Environmental testing</a:t>
            </a:r>
            <a:endParaRPr lang="en-IN" dirty="0"/>
          </a:p>
        </p:txBody>
      </p:sp>
      <p:sp>
        <p:nvSpPr>
          <p:cNvPr id="4" name="Slide Number Placeholder 3"/>
          <p:cNvSpPr>
            <a:spLocks noGrp="1"/>
          </p:cNvSpPr>
          <p:nvPr>
            <p:ph type="sldNum" sz="quarter" idx="12"/>
          </p:nvPr>
        </p:nvSpPr>
        <p:spPr/>
        <p:txBody>
          <a:bodyPr/>
          <a:lstStyle/>
          <a:p>
            <a:fld id="{68A8039C-867F-E04C-A141-D8F6CB4F57B5}" type="slidenum">
              <a:rPr lang="en-GB" noProof="0" smtClean="0"/>
              <a:pPr/>
              <a:t>31</a:t>
            </a:fld>
            <a:endParaRPr lang="en-GB" noProof="0" dirty="0"/>
          </a:p>
        </p:txBody>
      </p:sp>
      <p:pic>
        <p:nvPicPr>
          <p:cNvPr id="6" name="Content Placeholder 7"/>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896429" y="1044364"/>
            <a:ext cx="3557441" cy="4765209"/>
          </a:xfrm>
        </p:spPr>
      </p:pic>
      <p:pic>
        <p:nvPicPr>
          <p:cNvPr id="7" name="Content Placeholder 5"/>
          <p:cNvPicPr>
            <a:picLocks noChangeAspect="1"/>
          </p:cNvPicPr>
          <p:nvPr/>
        </p:nvPicPr>
        <p:blipFill>
          <a:blip r:embed="rId3"/>
          <a:stretch>
            <a:fillRect/>
          </a:stretch>
        </p:blipFill>
        <p:spPr>
          <a:xfrm>
            <a:off x="4794489" y="1044364"/>
            <a:ext cx="6521731" cy="4765209"/>
          </a:xfrm>
          <a:prstGeom prst="rect">
            <a:avLst/>
          </a:prstGeom>
        </p:spPr>
      </p:pic>
    </p:spTree>
    <p:extLst>
      <p:ext uri="{BB962C8B-B14F-4D97-AF65-F5344CB8AC3E}">
        <p14:creationId xmlns:p14="http://schemas.microsoft.com/office/powerpoint/2010/main" val="27501883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Thermal shock Chamber</a:t>
            </a:r>
            <a:endParaRPr lang="en-IN" dirty="0"/>
          </a:p>
        </p:txBody>
      </p:sp>
      <p:sp>
        <p:nvSpPr>
          <p:cNvPr id="4" name="Slide Number Placeholder 3"/>
          <p:cNvSpPr>
            <a:spLocks noGrp="1"/>
          </p:cNvSpPr>
          <p:nvPr>
            <p:ph type="sldNum" sz="quarter" idx="12"/>
          </p:nvPr>
        </p:nvSpPr>
        <p:spPr/>
        <p:txBody>
          <a:bodyPr/>
          <a:lstStyle/>
          <a:p>
            <a:fld id="{68A8039C-867F-E04C-A141-D8F6CB4F57B5}" type="slidenum">
              <a:rPr lang="en-GB" noProof="0" smtClean="0"/>
              <a:pPr/>
              <a:t>32</a:t>
            </a:fld>
            <a:endParaRPr lang="en-GB" noProof="0" dirty="0"/>
          </a:p>
        </p:txBody>
      </p:sp>
      <p:pic>
        <p:nvPicPr>
          <p:cNvPr id="13" name="Content Placeholder 12"/>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436410" y="1203533"/>
            <a:ext cx="2718200" cy="4591050"/>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186577214"/>
              </p:ext>
            </p:extLst>
          </p:nvPr>
        </p:nvGraphicFramePr>
        <p:xfrm>
          <a:off x="4871803" y="1203533"/>
          <a:ext cx="6385810" cy="2409097"/>
        </p:xfrm>
        <a:graphic>
          <a:graphicData uri="http://schemas.openxmlformats.org/drawingml/2006/table">
            <a:tbl>
              <a:tblPr firstRow="1" firstCol="1" bandRow="1">
                <a:tableStyleId>{5C22544A-7EE6-4342-B048-85BDC9FD1C3A}</a:tableStyleId>
              </a:tblPr>
              <a:tblGrid>
                <a:gridCol w="2953062">
                  <a:extLst>
                    <a:ext uri="{9D8B030D-6E8A-4147-A177-3AD203B41FA5}">
                      <a16:colId xmlns:a16="http://schemas.microsoft.com/office/drawing/2014/main" val="1731475456"/>
                    </a:ext>
                  </a:extLst>
                </a:gridCol>
                <a:gridCol w="3432748">
                  <a:extLst>
                    <a:ext uri="{9D8B030D-6E8A-4147-A177-3AD203B41FA5}">
                      <a16:colId xmlns:a16="http://schemas.microsoft.com/office/drawing/2014/main" val="2385395796"/>
                    </a:ext>
                  </a:extLst>
                </a:gridCol>
              </a:tblGrid>
              <a:tr h="2409097">
                <a:tc>
                  <a:txBody>
                    <a:bodyPr/>
                    <a:lstStyle/>
                    <a:p>
                      <a:pPr>
                        <a:lnSpc>
                          <a:spcPct val="107000"/>
                        </a:lnSpc>
                        <a:spcAft>
                          <a:spcPts val="0"/>
                        </a:spcAft>
                      </a:pPr>
                      <a:r>
                        <a:rPr lang="en-IN" sz="1800" b="0" dirty="0">
                          <a:solidFill>
                            <a:schemeClr val="tx1"/>
                          </a:solidFill>
                          <a:effectLst/>
                        </a:rPr>
                        <a:t>Thermal shock chamber</a:t>
                      </a:r>
                      <a:endParaRPr lang="en-IN"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nSpc>
                          <a:spcPct val="107000"/>
                        </a:lnSpc>
                        <a:spcAft>
                          <a:spcPts val="0"/>
                        </a:spcAft>
                        <a:buFont typeface="Symbol" panose="05050102010706020507" pitchFamily="18" charset="2"/>
                        <a:buChar char=""/>
                      </a:pPr>
                      <a:r>
                        <a:rPr lang="en-IN" sz="1800" b="0" dirty="0">
                          <a:solidFill>
                            <a:schemeClr val="tx1"/>
                          </a:solidFill>
                          <a:effectLst/>
                        </a:rPr>
                        <a:t>Temperature range of hot chamber:</a:t>
                      </a:r>
                    </a:p>
                    <a:p>
                      <a:pPr marL="228600">
                        <a:lnSpc>
                          <a:spcPct val="107000"/>
                        </a:lnSpc>
                        <a:spcAft>
                          <a:spcPts val="0"/>
                        </a:spcAft>
                      </a:pPr>
                      <a:r>
                        <a:rPr lang="en-IN" sz="1800" b="0" dirty="0" smtClean="0">
                          <a:solidFill>
                            <a:schemeClr val="tx1"/>
                          </a:solidFill>
                          <a:effectLst/>
                        </a:rPr>
                        <a:t>  (+</a:t>
                      </a:r>
                      <a:r>
                        <a:rPr lang="en-IN" sz="1800" b="0" dirty="0">
                          <a:solidFill>
                            <a:schemeClr val="tx1"/>
                          </a:solidFill>
                          <a:effectLst/>
                        </a:rPr>
                        <a:t>50 to + 220)⁰C</a:t>
                      </a:r>
                    </a:p>
                    <a:p>
                      <a:pPr marL="342900" lvl="0" indent="-342900">
                        <a:lnSpc>
                          <a:spcPct val="107000"/>
                        </a:lnSpc>
                        <a:spcAft>
                          <a:spcPts val="0"/>
                        </a:spcAft>
                        <a:buFont typeface="Symbol" panose="05050102010706020507" pitchFamily="18" charset="2"/>
                        <a:buChar char=""/>
                      </a:pPr>
                      <a:r>
                        <a:rPr lang="en-IN" sz="1800" b="0" dirty="0">
                          <a:solidFill>
                            <a:schemeClr val="tx1"/>
                          </a:solidFill>
                          <a:effectLst/>
                        </a:rPr>
                        <a:t>Temperature range of cold chamber:</a:t>
                      </a:r>
                    </a:p>
                    <a:p>
                      <a:pPr marL="228600">
                        <a:lnSpc>
                          <a:spcPct val="107000"/>
                        </a:lnSpc>
                        <a:spcAft>
                          <a:spcPts val="0"/>
                        </a:spcAft>
                      </a:pPr>
                      <a:r>
                        <a:rPr lang="en-IN" sz="1800" b="0" dirty="0" smtClean="0">
                          <a:solidFill>
                            <a:schemeClr val="tx1"/>
                          </a:solidFill>
                          <a:effectLst/>
                        </a:rPr>
                        <a:t>  (-</a:t>
                      </a:r>
                      <a:r>
                        <a:rPr lang="en-IN" sz="1800" b="0" dirty="0">
                          <a:solidFill>
                            <a:schemeClr val="tx1"/>
                          </a:solidFill>
                          <a:effectLst/>
                        </a:rPr>
                        <a:t>80 to +70)⁰C</a:t>
                      </a:r>
                    </a:p>
                    <a:p>
                      <a:pPr marL="342900" lvl="0" indent="-342900">
                        <a:lnSpc>
                          <a:spcPct val="107000"/>
                        </a:lnSpc>
                        <a:spcAft>
                          <a:spcPts val="0"/>
                        </a:spcAft>
                        <a:buFont typeface="Symbol" panose="05050102010706020507" pitchFamily="18" charset="2"/>
                        <a:buChar char=""/>
                      </a:pPr>
                      <a:r>
                        <a:rPr lang="en-IN" sz="1800" b="0" dirty="0">
                          <a:solidFill>
                            <a:schemeClr val="tx1"/>
                          </a:solidFill>
                          <a:effectLst/>
                        </a:rPr>
                        <a:t>Transportation time: &lt; 10 sec</a:t>
                      </a:r>
                      <a:endParaRPr lang="en-IN"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9464647"/>
                  </a:ext>
                </a:extLst>
              </a:tr>
            </a:tbl>
          </a:graphicData>
        </a:graphic>
      </p:graphicFrame>
    </p:spTree>
    <p:extLst>
      <p:ext uri="{BB962C8B-B14F-4D97-AF65-F5344CB8AC3E}">
        <p14:creationId xmlns:p14="http://schemas.microsoft.com/office/powerpoint/2010/main" val="2285253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Environmental walk in Chamber</a:t>
            </a:r>
            <a:endParaRPr lang="en-IN" dirty="0"/>
          </a:p>
        </p:txBody>
      </p:sp>
      <p:sp>
        <p:nvSpPr>
          <p:cNvPr id="4" name="Slide Number Placeholder 3"/>
          <p:cNvSpPr>
            <a:spLocks noGrp="1"/>
          </p:cNvSpPr>
          <p:nvPr>
            <p:ph type="sldNum" sz="quarter" idx="12"/>
          </p:nvPr>
        </p:nvSpPr>
        <p:spPr/>
        <p:txBody>
          <a:bodyPr/>
          <a:lstStyle/>
          <a:p>
            <a:fld id="{68A8039C-867F-E04C-A141-D8F6CB4F57B5}" type="slidenum">
              <a:rPr lang="en-GB" noProof="0" smtClean="0"/>
              <a:pPr/>
              <a:t>33</a:t>
            </a:fld>
            <a:endParaRPr lang="en-GB" noProof="0" dirty="0"/>
          </a:p>
        </p:txBody>
      </p:sp>
      <p:pic>
        <p:nvPicPr>
          <p:cNvPr id="6" name="Content Placehold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88557" y="1218523"/>
            <a:ext cx="4322892" cy="4591050"/>
          </a:xfrm>
        </p:spPr>
      </p:pic>
      <p:graphicFrame>
        <p:nvGraphicFramePr>
          <p:cNvPr id="5" name="Table 4"/>
          <p:cNvGraphicFramePr>
            <a:graphicFrameLocks noGrp="1"/>
          </p:cNvGraphicFramePr>
          <p:nvPr>
            <p:extLst>
              <p:ext uri="{D42A27DB-BD31-4B8C-83A1-F6EECF244321}">
                <p14:modId xmlns:p14="http://schemas.microsoft.com/office/powerpoint/2010/main" val="2310541227"/>
              </p:ext>
            </p:extLst>
          </p:nvPr>
        </p:nvGraphicFramePr>
        <p:xfrm>
          <a:off x="5741232" y="1218523"/>
          <a:ext cx="5651293" cy="2763520"/>
        </p:xfrm>
        <a:graphic>
          <a:graphicData uri="http://schemas.openxmlformats.org/drawingml/2006/table">
            <a:tbl>
              <a:tblPr firstRow="1" bandRow="1">
                <a:tableStyleId>{5C22544A-7EE6-4342-B048-85BDC9FD1C3A}</a:tableStyleId>
              </a:tblPr>
              <a:tblGrid>
                <a:gridCol w="2413417">
                  <a:extLst>
                    <a:ext uri="{9D8B030D-6E8A-4147-A177-3AD203B41FA5}">
                      <a16:colId xmlns:a16="http://schemas.microsoft.com/office/drawing/2014/main" val="2955381376"/>
                    </a:ext>
                  </a:extLst>
                </a:gridCol>
                <a:gridCol w="3237876">
                  <a:extLst>
                    <a:ext uri="{9D8B030D-6E8A-4147-A177-3AD203B41FA5}">
                      <a16:colId xmlns:a16="http://schemas.microsoft.com/office/drawing/2014/main" val="50790624"/>
                    </a:ext>
                  </a:extLst>
                </a:gridCol>
              </a:tblGrid>
              <a:tr h="370840">
                <a:tc>
                  <a:txBody>
                    <a:bodyPr/>
                    <a:lstStyle/>
                    <a:p>
                      <a:r>
                        <a:rPr lang="en-US" dirty="0" smtClean="0"/>
                        <a:t>Environmental walk in Chamber</a:t>
                      </a:r>
                      <a:endParaRPr lang="en-IN" dirty="0"/>
                    </a:p>
                  </a:txBody>
                  <a:tcPr/>
                </a:tc>
                <a:tc>
                  <a:txBody>
                    <a:bodyPr/>
                    <a:lstStyle/>
                    <a:p>
                      <a:r>
                        <a:rPr lang="en-US" dirty="0" smtClean="0"/>
                        <a:t>Specification</a:t>
                      </a:r>
                      <a:endParaRPr lang="en-IN" dirty="0"/>
                    </a:p>
                  </a:txBody>
                  <a:tcPr/>
                </a:tc>
                <a:extLst>
                  <a:ext uri="{0D108BD9-81ED-4DB2-BD59-A6C34878D82A}">
                    <a16:rowId xmlns:a16="http://schemas.microsoft.com/office/drawing/2014/main" val="1236562692"/>
                  </a:ext>
                </a:extLst>
              </a:tr>
              <a:tr h="370840">
                <a:tc>
                  <a:txBody>
                    <a:bodyPr/>
                    <a:lstStyle/>
                    <a:p>
                      <a:r>
                        <a:rPr lang="en-US" dirty="0" smtClean="0"/>
                        <a:t>Chamber Inner dimension</a:t>
                      </a:r>
                      <a:endParaRPr lang="en-IN" dirty="0"/>
                    </a:p>
                  </a:txBody>
                  <a:tcPr/>
                </a:tc>
                <a:tc>
                  <a:txBody>
                    <a:bodyPr/>
                    <a:lstStyle/>
                    <a:p>
                      <a:r>
                        <a:rPr lang="en-US" dirty="0" smtClean="0"/>
                        <a:t>3000 mm (W) x 3000 mm (D) x 3000 mm (H)</a:t>
                      </a:r>
                      <a:endParaRPr lang="en-IN" dirty="0"/>
                    </a:p>
                  </a:txBody>
                  <a:tcPr/>
                </a:tc>
                <a:extLst>
                  <a:ext uri="{0D108BD9-81ED-4DB2-BD59-A6C34878D82A}">
                    <a16:rowId xmlns:a16="http://schemas.microsoft.com/office/drawing/2014/main" val="2016563966"/>
                  </a:ext>
                </a:extLst>
              </a:tr>
              <a:tr h="370840">
                <a:tc>
                  <a:txBody>
                    <a:bodyPr/>
                    <a:lstStyle/>
                    <a:p>
                      <a:r>
                        <a:rPr lang="en-US" dirty="0" smtClean="0"/>
                        <a:t>Temperature Range</a:t>
                      </a:r>
                      <a:endParaRPr lang="en-IN" dirty="0"/>
                    </a:p>
                  </a:txBody>
                  <a:tcPr/>
                </a:tc>
                <a:tc>
                  <a:txBody>
                    <a:bodyPr/>
                    <a:lstStyle/>
                    <a:p>
                      <a:r>
                        <a:rPr lang="en-US" dirty="0" smtClean="0"/>
                        <a:t>- 40ºC to 100ºC</a:t>
                      </a:r>
                      <a:endParaRPr lang="en-IN" dirty="0"/>
                    </a:p>
                  </a:txBody>
                  <a:tcPr/>
                </a:tc>
                <a:extLst>
                  <a:ext uri="{0D108BD9-81ED-4DB2-BD59-A6C34878D82A}">
                    <a16:rowId xmlns:a16="http://schemas.microsoft.com/office/drawing/2014/main" val="2236510182"/>
                  </a:ext>
                </a:extLst>
              </a:tr>
              <a:tr h="370840">
                <a:tc>
                  <a:txBody>
                    <a:bodyPr/>
                    <a:lstStyle/>
                    <a:p>
                      <a:r>
                        <a:rPr lang="en-US" dirty="0" smtClean="0"/>
                        <a:t>Humidity Range</a:t>
                      </a:r>
                      <a:endParaRPr lang="en-IN" dirty="0"/>
                    </a:p>
                  </a:txBody>
                  <a:tcPr/>
                </a:tc>
                <a:tc>
                  <a:txBody>
                    <a:bodyPr/>
                    <a:lstStyle/>
                    <a:p>
                      <a:r>
                        <a:rPr lang="en-US" dirty="0" smtClean="0"/>
                        <a:t>20% RH – 95%RH</a:t>
                      </a:r>
                      <a:endParaRPr lang="en-IN" dirty="0"/>
                    </a:p>
                  </a:txBody>
                  <a:tcPr/>
                </a:tc>
                <a:extLst>
                  <a:ext uri="{0D108BD9-81ED-4DB2-BD59-A6C34878D82A}">
                    <a16:rowId xmlns:a16="http://schemas.microsoft.com/office/drawing/2014/main" val="1513758178"/>
                  </a:ext>
                </a:extLst>
              </a:tr>
              <a:tr h="370840">
                <a:tc>
                  <a:txBody>
                    <a:bodyPr/>
                    <a:lstStyle/>
                    <a:p>
                      <a:r>
                        <a:rPr lang="en-US" dirty="0" smtClean="0"/>
                        <a:t>Rate of Rise</a:t>
                      </a:r>
                      <a:endParaRPr lang="en-IN" dirty="0"/>
                    </a:p>
                  </a:txBody>
                  <a:tcPr/>
                </a:tc>
                <a:tc>
                  <a:txBody>
                    <a:bodyPr/>
                    <a:lstStyle/>
                    <a:p>
                      <a:r>
                        <a:rPr lang="en-US" dirty="0" smtClean="0"/>
                        <a:t>5ºC/min</a:t>
                      </a:r>
                      <a:endParaRPr lang="en-IN" dirty="0"/>
                    </a:p>
                  </a:txBody>
                  <a:tcPr/>
                </a:tc>
                <a:extLst>
                  <a:ext uri="{0D108BD9-81ED-4DB2-BD59-A6C34878D82A}">
                    <a16:rowId xmlns:a16="http://schemas.microsoft.com/office/drawing/2014/main" val="1261409131"/>
                  </a:ext>
                </a:extLst>
              </a:tr>
              <a:tr h="370840">
                <a:tc>
                  <a:txBody>
                    <a:bodyPr/>
                    <a:lstStyle/>
                    <a:p>
                      <a:r>
                        <a:rPr lang="en-US" dirty="0" smtClean="0"/>
                        <a:t>Rate of fall</a:t>
                      </a:r>
                      <a:endParaRPr lang="en-IN"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3ºC/min</a:t>
                      </a:r>
                      <a:endParaRPr lang="en-IN" dirty="0" smtClean="0"/>
                    </a:p>
                  </a:txBody>
                  <a:tcPr/>
                </a:tc>
                <a:extLst>
                  <a:ext uri="{0D108BD9-81ED-4DB2-BD59-A6C34878D82A}">
                    <a16:rowId xmlns:a16="http://schemas.microsoft.com/office/drawing/2014/main" val="650382024"/>
                  </a:ext>
                </a:extLst>
              </a:tr>
            </a:tbl>
          </a:graphicData>
        </a:graphic>
      </p:graphicFrame>
    </p:spTree>
    <p:extLst>
      <p:ext uri="{BB962C8B-B14F-4D97-AF65-F5344CB8AC3E}">
        <p14:creationId xmlns:p14="http://schemas.microsoft.com/office/powerpoint/2010/main" val="37459051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Vibration testing</a:t>
            </a:r>
            <a:endParaRPr lang="en-IN" dirty="0"/>
          </a:p>
        </p:txBody>
      </p:sp>
      <p:sp>
        <p:nvSpPr>
          <p:cNvPr id="4" name="Slide Number Placeholder 3"/>
          <p:cNvSpPr>
            <a:spLocks noGrp="1"/>
          </p:cNvSpPr>
          <p:nvPr>
            <p:ph type="sldNum" sz="quarter" idx="12"/>
          </p:nvPr>
        </p:nvSpPr>
        <p:spPr/>
        <p:txBody>
          <a:bodyPr/>
          <a:lstStyle/>
          <a:p>
            <a:fld id="{68A8039C-867F-E04C-A141-D8F6CB4F57B5}" type="slidenum">
              <a:rPr lang="en-GB" noProof="0" smtClean="0"/>
              <a:pPr/>
              <a:t>34</a:t>
            </a:fld>
            <a:endParaRPr lang="en-GB" noProof="0" dirty="0"/>
          </a:p>
        </p:txBody>
      </p:sp>
      <p:pic>
        <p:nvPicPr>
          <p:cNvPr id="6" name="Content Placehold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419225" y="1516062"/>
            <a:ext cx="9258300" cy="4295775"/>
          </a:xfrm>
        </p:spPr>
      </p:pic>
    </p:spTree>
    <p:extLst>
      <p:ext uri="{BB962C8B-B14F-4D97-AF65-F5344CB8AC3E}">
        <p14:creationId xmlns:p14="http://schemas.microsoft.com/office/powerpoint/2010/main" val="19964875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68A8039C-867F-E04C-A141-D8F6CB4F57B5}" type="slidenum">
              <a:rPr lang="en-GB" noProof="0" smtClean="0"/>
              <a:pPr/>
              <a:t>35</a:t>
            </a:fld>
            <a:endParaRPr lang="en-GB" noProof="0"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57158"/>
            <a:ext cx="11759973" cy="356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251211" y="3992134"/>
            <a:ext cx="3686175" cy="430887"/>
          </a:xfrm>
          <a:prstGeom prst="rect">
            <a:avLst/>
          </a:prstGeom>
          <a:noFill/>
        </p:spPr>
        <p:txBody>
          <a:bodyPr wrap="square" lIns="0" tIns="0" rIns="0" bIns="0" rtlCol="0">
            <a:spAutoFit/>
          </a:bodyPr>
          <a:lstStyle/>
          <a:p>
            <a:pPr algn="ctr"/>
            <a:r>
              <a:rPr lang="en-US" sz="2800" b="1" dirty="0" smtClean="0">
                <a:latin typeface="Calibri Light" panose="020F0302020204030204" pitchFamily="34" charset="0"/>
              </a:rPr>
              <a:t>TUV INDIA PVT. LTD.</a:t>
            </a:r>
          </a:p>
        </p:txBody>
      </p:sp>
      <p:pic>
        <p:nvPicPr>
          <p:cNvPr id="9" name="Grafik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1542" y="4850308"/>
            <a:ext cx="2014538" cy="969683"/>
          </a:xfrm>
          <a:prstGeom prst="rect">
            <a:avLst/>
          </a:prstGeom>
        </p:spPr>
      </p:pic>
      <p:pic>
        <p:nvPicPr>
          <p:cNvPr id="10" name="Grafik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00939" y="5344289"/>
            <a:ext cx="1381587" cy="484842"/>
          </a:xfrm>
          <a:prstGeom prst="rect">
            <a:avLst/>
          </a:prstGeom>
        </p:spPr>
      </p:pic>
      <p:grpSp>
        <p:nvGrpSpPr>
          <p:cNvPr id="11" name="Gruppieren 6"/>
          <p:cNvGrpSpPr/>
          <p:nvPr/>
        </p:nvGrpSpPr>
        <p:grpSpPr>
          <a:xfrm>
            <a:off x="7937385" y="5261827"/>
            <a:ext cx="1548159" cy="887790"/>
            <a:chOff x="6572811" y="2873862"/>
            <a:chExt cx="1452903" cy="833165"/>
          </a:xfrm>
        </p:grpSpPr>
        <p:pic>
          <p:nvPicPr>
            <p:cNvPr id="12" name="Grafik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72811" y="2873862"/>
              <a:ext cx="1104523" cy="502677"/>
            </a:xfrm>
            <a:prstGeom prst="rect">
              <a:avLst/>
            </a:prstGeom>
          </p:spPr>
        </p:pic>
        <p:sp>
          <p:nvSpPr>
            <p:cNvPr id="13" name="Rechteck 16"/>
            <p:cNvSpPr/>
            <p:nvPr/>
          </p:nvSpPr>
          <p:spPr>
            <a:xfrm>
              <a:off x="7049530" y="3319536"/>
              <a:ext cx="976184" cy="387491"/>
            </a:xfrm>
            <a:prstGeom prst="rect">
              <a:avLst/>
            </a:prstGeom>
            <a:solidFill>
              <a:srgbClr val="FFFFFF"/>
            </a:solidFill>
            <a:ln w="9525" cap="flat" cmpd="sng" algn="ctr">
              <a:noFill/>
              <a:prstDash val="solid"/>
            </a:ln>
            <a:effectLst/>
          </p:spPr>
          <p:txBody>
            <a:bodyPr rtlCol="0" anchor="ctr"/>
            <a:lstStyle>
              <a:defPPr>
                <a:defRPr lang="de-DE"/>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grpSp>
      <p:pic>
        <p:nvPicPr>
          <p:cNvPr id="14" name="Grafik 12" descr="TÜViT_Logo.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956543" y="5261827"/>
            <a:ext cx="1017743" cy="558164"/>
          </a:xfrm>
          <a:prstGeom prst="rect">
            <a:avLst/>
          </a:prstGeom>
        </p:spPr>
      </p:pic>
    </p:spTree>
    <p:extLst>
      <p:ext uri="{BB962C8B-B14F-4D97-AF65-F5344CB8AC3E}">
        <p14:creationId xmlns:p14="http://schemas.microsoft.com/office/powerpoint/2010/main" val="1481448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capabilities</a:t>
            </a:r>
            <a:endParaRPr lang="en-IN" dirty="0"/>
          </a:p>
        </p:txBody>
      </p:sp>
      <p:sp>
        <p:nvSpPr>
          <p:cNvPr id="4" name="Slide Number Placeholder 3"/>
          <p:cNvSpPr>
            <a:spLocks noGrp="1"/>
          </p:cNvSpPr>
          <p:nvPr>
            <p:ph type="sldNum" sz="quarter" idx="12"/>
          </p:nvPr>
        </p:nvSpPr>
        <p:spPr/>
        <p:txBody>
          <a:bodyPr/>
          <a:lstStyle/>
          <a:p>
            <a:fld id="{68A8039C-867F-E04C-A141-D8F6CB4F57B5}" type="slidenum">
              <a:rPr lang="en-GB" noProof="0" smtClean="0"/>
              <a:pPr/>
              <a:t>4</a:t>
            </a:fld>
            <a:endParaRPr lang="en-GB" noProof="0" dirty="0"/>
          </a:p>
        </p:txBody>
      </p:sp>
      <p:sp>
        <p:nvSpPr>
          <p:cNvPr id="5" name="Content Placeholder 4"/>
          <p:cNvSpPr>
            <a:spLocks noGrp="1"/>
          </p:cNvSpPr>
          <p:nvPr>
            <p:ph sz="quarter" idx="13"/>
          </p:nvPr>
        </p:nvSpPr>
        <p:spPr>
          <a:xfrm>
            <a:off x="468000" y="1368001"/>
            <a:ext cx="11160000" cy="4826322"/>
          </a:xfrm>
        </p:spPr>
        <p:txBody>
          <a:bodyPr>
            <a:normAutofit/>
          </a:bodyPr>
          <a:lstStyle/>
          <a:p>
            <a:r>
              <a:rPr lang="en-US" b="1" dirty="0" smtClean="0"/>
              <a:t>Services </a:t>
            </a:r>
            <a:r>
              <a:rPr lang="en-US" b="1" dirty="0"/>
              <a:t>Offered:</a:t>
            </a:r>
          </a:p>
          <a:p>
            <a:pPr lvl="2"/>
            <a:r>
              <a:rPr lang="en-US" i="1" dirty="0"/>
              <a:t>EMI-EMC Testing (Compliance/Pre Compliance Testing) (In-house &amp; Onsite)</a:t>
            </a:r>
            <a:endParaRPr lang="en-IN" i="1" dirty="0"/>
          </a:p>
          <a:p>
            <a:pPr lvl="2"/>
            <a:r>
              <a:rPr lang="en-US" i="1" dirty="0"/>
              <a:t>Battery Testing</a:t>
            </a:r>
            <a:endParaRPr lang="en-IN" i="1" dirty="0"/>
          </a:p>
          <a:p>
            <a:pPr lvl="2"/>
            <a:r>
              <a:rPr lang="en-US" i="1" dirty="0"/>
              <a:t>Consumer Electronics &amp; Household Appliances Testing</a:t>
            </a:r>
            <a:endParaRPr lang="en-IN" i="1" dirty="0"/>
          </a:p>
          <a:p>
            <a:pPr lvl="2"/>
            <a:r>
              <a:rPr lang="en-US" i="1" dirty="0"/>
              <a:t>EMC Testing for Railway Applications</a:t>
            </a:r>
            <a:endParaRPr lang="en-IN" i="1" dirty="0"/>
          </a:p>
          <a:p>
            <a:pPr lvl="2"/>
            <a:r>
              <a:rPr lang="en-US" i="1" dirty="0"/>
              <a:t>Telecom Product Testing as per TEC Regulations (MTCTE)</a:t>
            </a:r>
            <a:endParaRPr lang="en-IN" i="1" dirty="0"/>
          </a:p>
          <a:p>
            <a:pPr lvl="2"/>
            <a:r>
              <a:rPr lang="en-US" i="1" dirty="0"/>
              <a:t>Control Panel Testing</a:t>
            </a:r>
            <a:endParaRPr lang="en-IN" i="1" dirty="0"/>
          </a:p>
          <a:p>
            <a:pPr lvl="2"/>
            <a:r>
              <a:rPr lang="en-US" i="1" dirty="0"/>
              <a:t>Machinery Testing</a:t>
            </a:r>
            <a:endParaRPr lang="en-IN" i="1" dirty="0"/>
          </a:p>
          <a:p>
            <a:pPr lvl="2"/>
            <a:r>
              <a:rPr lang="en-US" i="1" dirty="0"/>
              <a:t>Testing &amp; Measuring Equipment Testing</a:t>
            </a:r>
            <a:endParaRPr lang="en-IN" i="1" dirty="0"/>
          </a:p>
          <a:p>
            <a:pPr lvl="2"/>
            <a:r>
              <a:rPr lang="en-US" i="1" dirty="0"/>
              <a:t>Light Fixture &amp; Component Testing</a:t>
            </a:r>
            <a:endParaRPr lang="en-IN" i="1" dirty="0"/>
          </a:p>
          <a:p>
            <a:pPr lvl="2"/>
            <a:r>
              <a:rPr lang="en-US" i="1" dirty="0"/>
              <a:t>Power Supplies, Stabilizers &amp; Power Converter Testing</a:t>
            </a:r>
            <a:endParaRPr lang="en-IN" i="1" dirty="0"/>
          </a:p>
          <a:p>
            <a:pPr lvl="2"/>
            <a:r>
              <a:rPr lang="en-US" i="1" dirty="0"/>
              <a:t>Mechanical, Environmental &amp; General Testing Services (Vibration &amp; Shock Table, Climatic &amp; Thermal Shock Chamber, Ingress Protection (IP) Testing, Salt Spray testing )</a:t>
            </a:r>
            <a:endParaRPr lang="en-IN" i="1" dirty="0"/>
          </a:p>
          <a:p>
            <a:endParaRPr lang="en-IN" dirty="0"/>
          </a:p>
        </p:txBody>
      </p:sp>
    </p:spTree>
    <p:extLst>
      <p:ext uri="{BB962C8B-B14F-4D97-AF65-F5344CB8AC3E}">
        <p14:creationId xmlns:p14="http://schemas.microsoft.com/office/powerpoint/2010/main" val="17400032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a:t>
            </a:r>
            <a:r>
              <a:rPr lang="en-GB" dirty="0"/>
              <a:t>are our </a:t>
            </a:r>
            <a:r>
              <a:rPr lang="en-GB" dirty="0" smtClean="0"/>
              <a:t>customers</a:t>
            </a:r>
            <a:endParaRPr lang="en-IN" dirty="0"/>
          </a:p>
        </p:txBody>
      </p:sp>
      <p:sp>
        <p:nvSpPr>
          <p:cNvPr id="4" name="Slide Number Placeholder 3"/>
          <p:cNvSpPr>
            <a:spLocks noGrp="1"/>
          </p:cNvSpPr>
          <p:nvPr>
            <p:ph type="sldNum" sz="quarter" idx="12"/>
          </p:nvPr>
        </p:nvSpPr>
        <p:spPr>
          <a:xfrm>
            <a:off x="467999" y="6480178"/>
            <a:ext cx="428429" cy="377822"/>
          </a:xfrm>
        </p:spPr>
        <p:txBody>
          <a:bodyPr/>
          <a:lstStyle/>
          <a:p>
            <a:r>
              <a:rPr lang="en-GB" noProof="0" dirty="0" smtClean="0"/>
              <a:t>5</a:t>
            </a:r>
            <a:endParaRPr lang="en-GB" noProof="0" dirty="0"/>
          </a:p>
        </p:txBody>
      </p:sp>
      <p:sp>
        <p:nvSpPr>
          <p:cNvPr id="5" name="Content Placeholder 4"/>
          <p:cNvSpPr>
            <a:spLocks noGrp="1"/>
          </p:cNvSpPr>
          <p:nvPr>
            <p:ph sz="quarter" idx="13"/>
          </p:nvPr>
        </p:nvSpPr>
        <p:spPr/>
        <p:txBody>
          <a:bodyPr>
            <a:normAutofit/>
          </a:bodyPr>
          <a:lstStyle/>
          <a:p>
            <a:r>
              <a:rPr lang="en-IN" dirty="0"/>
              <a:t>Any company that is into manufacturing of electrical &amp; electronics products like machines, Home appliances, Information </a:t>
            </a:r>
            <a:r>
              <a:rPr lang="en-IN" dirty="0" smtClean="0"/>
              <a:t>technology, Audio </a:t>
            </a:r>
            <a:r>
              <a:rPr lang="en-IN" dirty="0"/>
              <a:t>Video </a:t>
            </a:r>
            <a:r>
              <a:rPr lang="en-IN" dirty="0" smtClean="0"/>
              <a:t>&amp; Railway application products </a:t>
            </a:r>
            <a:r>
              <a:rPr lang="en-IN" dirty="0"/>
              <a:t>is our potential clients. </a:t>
            </a:r>
          </a:p>
          <a:p>
            <a:endParaRPr lang="en-IN" dirty="0"/>
          </a:p>
          <a:p>
            <a:r>
              <a:rPr lang="en-IN" dirty="0"/>
              <a:t>Moreover , if they are exporting to EU they need certification in which we can support with testing along with certification.</a:t>
            </a:r>
          </a:p>
          <a:p>
            <a:endParaRPr lang="en-IN" dirty="0"/>
          </a:p>
          <a:p>
            <a:r>
              <a:rPr lang="en-IN" dirty="0"/>
              <a:t>A</a:t>
            </a:r>
            <a:r>
              <a:rPr lang="en-IN" dirty="0" smtClean="0"/>
              <a:t>ny </a:t>
            </a:r>
            <a:r>
              <a:rPr lang="en-IN" dirty="0"/>
              <a:t>product that operates on a power supply ranging from 5V to 1500V would require the testing offered by us.</a:t>
            </a:r>
          </a:p>
          <a:p>
            <a:endParaRPr lang="en-IN" dirty="0"/>
          </a:p>
        </p:txBody>
      </p:sp>
      <p:pic>
        <p:nvPicPr>
          <p:cNvPr id="6" name="Picture 5"/>
          <p:cNvPicPr>
            <a:picLocks noChangeAspect="1"/>
          </p:cNvPicPr>
          <p:nvPr/>
        </p:nvPicPr>
        <p:blipFill>
          <a:blip r:embed="rId3"/>
          <a:stretch>
            <a:fillRect/>
          </a:stretch>
        </p:blipFill>
        <p:spPr>
          <a:xfrm>
            <a:off x="467999" y="4070687"/>
            <a:ext cx="1428750" cy="695325"/>
          </a:xfrm>
          <a:prstGeom prst="rect">
            <a:avLst/>
          </a:prstGeom>
        </p:spPr>
      </p:pic>
      <p:pic>
        <p:nvPicPr>
          <p:cNvPr id="7" name="Picture 6"/>
          <p:cNvPicPr>
            <a:picLocks noChangeAspect="1"/>
          </p:cNvPicPr>
          <p:nvPr/>
        </p:nvPicPr>
        <p:blipFill>
          <a:blip r:embed="rId4"/>
          <a:stretch>
            <a:fillRect/>
          </a:stretch>
        </p:blipFill>
        <p:spPr>
          <a:xfrm>
            <a:off x="2353637" y="4099262"/>
            <a:ext cx="1162050" cy="666750"/>
          </a:xfrm>
          <a:prstGeom prst="rect">
            <a:avLst/>
          </a:prstGeom>
        </p:spPr>
      </p:pic>
      <p:pic>
        <p:nvPicPr>
          <p:cNvPr id="8" name="Picture 7"/>
          <p:cNvPicPr>
            <a:picLocks noChangeAspect="1"/>
          </p:cNvPicPr>
          <p:nvPr/>
        </p:nvPicPr>
        <p:blipFill>
          <a:blip r:embed="rId5"/>
          <a:stretch>
            <a:fillRect/>
          </a:stretch>
        </p:blipFill>
        <p:spPr>
          <a:xfrm>
            <a:off x="370032" y="5073438"/>
            <a:ext cx="2647950" cy="1209675"/>
          </a:xfrm>
          <a:prstGeom prst="rect">
            <a:avLst/>
          </a:prstGeom>
        </p:spPr>
      </p:pic>
      <p:pic>
        <p:nvPicPr>
          <p:cNvPr id="9" name="Picture 8"/>
          <p:cNvPicPr>
            <a:picLocks noChangeAspect="1"/>
          </p:cNvPicPr>
          <p:nvPr/>
        </p:nvPicPr>
        <p:blipFill>
          <a:blip r:embed="rId6"/>
          <a:stretch>
            <a:fillRect/>
          </a:stretch>
        </p:blipFill>
        <p:spPr>
          <a:xfrm>
            <a:off x="4139887" y="4218324"/>
            <a:ext cx="1666875" cy="400050"/>
          </a:xfrm>
          <a:prstGeom prst="rect">
            <a:avLst/>
          </a:prstGeom>
        </p:spPr>
      </p:pic>
      <p:pic>
        <p:nvPicPr>
          <p:cNvPr id="10" name="Picture 9"/>
          <p:cNvPicPr>
            <a:picLocks noChangeAspect="1"/>
          </p:cNvPicPr>
          <p:nvPr/>
        </p:nvPicPr>
        <p:blipFill>
          <a:blip r:embed="rId7"/>
          <a:stretch>
            <a:fillRect/>
          </a:stretch>
        </p:blipFill>
        <p:spPr>
          <a:xfrm>
            <a:off x="6062287" y="4070687"/>
            <a:ext cx="1400175" cy="514350"/>
          </a:xfrm>
          <a:prstGeom prst="rect">
            <a:avLst/>
          </a:prstGeom>
        </p:spPr>
      </p:pic>
      <p:pic>
        <p:nvPicPr>
          <p:cNvPr id="11" name="Picture 10"/>
          <p:cNvPicPr>
            <a:picLocks noChangeAspect="1"/>
          </p:cNvPicPr>
          <p:nvPr/>
        </p:nvPicPr>
        <p:blipFill>
          <a:blip r:embed="rId8"/>
          <a:stretch>
            <a:fillRect/>
          </a:stretch>
        </p:blipFill>
        <p:spPr>
          <a:xfrm>
            <a:off x="3115950" y="4902326"/>
            <a:ext cx="3257550" cy="885825"/>
          </a:xfrm>
          <a:prstGeom prst="rect">
            <a:avLst/>
          </a:prstGeom>
        </p:spPr>
      </p:pic>
      <p:pic>
        <p:nvPicPr>
          <p:cNvPr id="12" name="Picture 11"/>
          <p:cNvPicPr>
            <a:picLocks noChangeAspect="1"/>
          </p:cNvPicPr>
          <p:nvPr/>
        </p:nvPicPr>
        <p:blipFill>
          <a:blip r:embed="rId9"/>
          <a:stretch>
            <a:fillRect/>
          </a:stretch>
        </p:blipFill>
        <p:spPr>
          <a:xfrm>
            <a:off x="6454857" y="4903683"/>
            <a:ext cx="1457325" cy="809625"/>
          </a:xfrm>
          <a:prstGeom prst="rect">
            <a:avLst/>
          </a:prstGeom>
        </p:spPr>
      </p:pic>
      <p:pic>
        <p:nvPicPr>
          <p:cNvPr id="13" name="Picture 12"/>
          <p:cNvPicPr>
            <a:picLocks noChangeAspect="1"/>
          </p:cNvPicPr>
          <p:nvPr/>
        </p:nvPicPr>
        <p:blipFill>
          <a:blip r:embed="rId10"/>
          <a:stretch>
            <a:fillRect/>
          </a:stretch>
        </p:blipFill>
        <p:spPr>
          <a:xfrm>
            <a:off x="3115950" y="5866027"/>
            <a:ext cx="2181225" cy="581025"/>
          </a:xfrm>
          <a:prstGeom prst="rect">
            <a:avLst/>
          </a:prstGeom>
        </p:spPr>
      </p:pic>
      <p:pic>
        <p:nvPicPr>
          <p:cNvPr id="14" name="Picture 13"/>
          <p:cNvPicPr>
            <a:picLocks noChangeAspect="1"/>
          </p:cNvPicPr>
          <p:nvPr/>
        </p:nvPicPr>
        <p:blipFill>
          <a:blip r:embed="rId11"/>
          <a:stretch>
            <a:fillRect/>
          </a:stretch>
        </p:blipFill>
        <p:spPr>
          <a:xfrm>
            <a:off x="7681225" y="3625638"/>
            <a:ext cx="3571875" cy="1447800"/>
          </a:xfrm>
          <a:prstGeom prst="rect">
            <a:avLst/>
          </a:prstGeom>
        </p:spPr>
      </p:pic>
      <p:pic>
        <p:nvPicPr>
          <p:cNvPr id="15" name="Picture 14"/>
          <p:cNvPicPr>
            <a:picLocks noChangeAspect="1"/>
          </p:cNvPicPr>
          <p:nvPr/>
        </p:nvPicPr>
        <p:blipFill>
          <a:blip r:embed="rId12"/>
          <a:stretch>
            <a:fillRect/>
          </a:stretch>
        </p:blipFill>
        <p:spPr>
          <a:xfrm>
            <a:off x="5565628" y="5910372"/>
            <a:ext cx="1171575" cy="428625"/>
          </a:xfrm>
          <a:prstGeom prst="rect">
            <a:avLst/>
          </a:prstGeom>
        </p:spPr>
      </p:pic>
      <p:pic>
        <p:nvPicPr>
          <p:cNvPr id="16" name="Picture 15"/>
          <p:cNvPicPr>
            <a:picLocks noChangeAspect="1"/>
          </p:cNvPicPr>
          <p:nvPr/>
        </p:nvPicPr>
        <p:blipFill>
          <a:blip r:embed="rId13"/>
          <a:stretch>
            <a:fillRect/>
          </a:stretch>
        </p:blipFill>
        <p:spPr>
          <a:xfrm>
            <a:off x="8095625" y="5308495"/>
            <a:ext cx="2790825" cy="1095375"/>
          </a:xfrm>
          <a:prstGeom prst="rect">
            <a:avLst/>
          </a:prstGeom>
        </p:spPr>
      </p:pic>
    </p:spTree>
    <p:extLst>
      <p:ext uri="{BB962C8B-B14F-4D97-AF65-F5344CB8AC3E}">
        <p14:creationId xmlns:p14="http://schemas.microsoft.com/office/powerpoint/2010/main" val="24039775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Our Unique Selling Proposition </a:t>
            </a:r>
            <a:endParaRPr lang="en-IN" dirty="0"/>
          </a:p>
        </p:txBody>
      </p:sp>
      <p:sp>
        <p:nvSpPr>
          <p:cNvPr id="4" name="Slide Number Placeholder 3"/>
          <p:cNvSpPr>
            <a:spLocks noGrp="1"/>
          </p:cNvSpPr>
          <p:nvPr>
            <p:ph type="sldNum" sz="quarter" idx="12"/>
          </p:nvPr>
        </p:nvSpPr>
        <p:spPr/>
        <p:txBody>
          <a:bodyPr/>
          <a:lstStyle/>
          <a:p>
            <a:fld id="{68A8039C-867F-E04C-A141-D8F6CB4F57B5}" type="slidenum">
              <a:rPr lang="en-GB" noProof="0" smtClean="0"/>
              <a:pPr/>
              <a:t>6</a:t>
            </a:fld>
            <a:endParaRPr lang="en-GB" noProof="0" dirty="0"/>
          </a:p>
        </p:txBody>
      </p:sp>
      <p:sp>
        <p:nvSpPr>
          <p:cNvPr id="5" name="Content Placeholder 4"/>
          <p:cNvSpPr>
            <a:spLocks noGrp="1"/>
          </p:cNvSpPr>
          <p:nvPr>
            <p:ph sz="quarter" idx="13"/>
          </p:nvPr>
        </p:nvSpPr>
        <p:spPr/>
        <p:txBody>
          <a:bodyPr>
            <a:normAutofit/>
          </a:bodyPr>
          <a:lstStyle/>
          <a:p>
            <a:r>
              <a:rPr lang="en-IN" dirty="0"/>
              <a:t>Our value added services </a:t>
            </a:r>
            <a:endParaRPr lang="en-IN" dirty="0" smtClean="0"/>
          </a:p>
          <a:p>
            <a:pPr marL="0" indent="0">
              <a:buNone/>
            </a:pPr>
            <a:endParaRPr lang="en-IN" dirty="0"/>
          </a:p>
          <a:p>
            <a:r>
              <a:rPr lang="en-IN" dirty="0"/>
              <a:t>MNC test lab </a:t>
            </a:r>
            <a:r>
              <a:rPr lang="en-IN" dirty="0" smtClean="0"/>
              <a:t>services with competitive test charges with other labs </a:t>
            </a:r>
          </a:p>
          <a:p>
            <a:pPr marL="0" indent="0">
              <a:buNone/>
            </a:pPr>
            <a:endParaRPr lang="en-IN" dirty="0"/>
          </a:p>
          <a:p>
            <a:r>
              <a:rPr lang="en-IN" dirty="0"/>
              <a:t>One stop testing and certification </a:t>
            </a:r>
            <a:r>
              <a:rPr lang="en-IN" dirty="0" smtClean="0"/>
              <a:t>solution</a:t>
            </a:r>
          </a:p>
          <a:p>
            <a:pPr marL="0" indent="0">
              <a:buNone/>
            </a:pPr>
            <a:endParaRPr lang="en-IN" dirty="0"/>
          </a:p>
          <a:p>
            <a:r>
              <a:rPr lang="en-IN" dirty="0"/>
              <a:t>Flexibility to fulfil customer </a:t>
            </a:r>
            <a:r>
              <a:rPr lang="en-IN" dirty="0" smtClean="0"/>
              <a:t>requirement.</a:t>
            </a:r>
          </a:p>
          <a:p>
            <a:endParaRPr lang="en-US" dirty="0"/>
          </a:p>
          <a:p>
            <a:endParaRPr lang="en-IN" dirty="0" smtClean="0"/>
          </a:p>
          <a:p>
            <a:endParaRPr lang="en-US" dirty="0"/>
          </a:p>
          <a:p>
            <a:endParaRPr lang="en-IN" dirty="0"/>
          </a:p>
          <a:p>
            <a:endParaRPr lang="en-IN" dirty="0"/>
          </a:p>
        </p:txBody>
      </p:sp>
    </p:spTree>
    <p:extLst>
      <p:ext uri="{BB962C8B-B14F-4D97-AF65-F5344CB8AC3E}">
        <p14:creationId xmlns:p14="http://schemas.microsoft.com/office/powerpoint/2010/main" val="3251232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MAJOR ACCREDITATION OF OUR LAB</a:t>
            </a:r>
            <a:endParaRPr lang="en-IN" dirty="0"/>
          </a:p>
        </p:txBody>
      </p:sp>
      <p:sp>
        <p:nvSpPr>
          <p:cNvPr id="4" name="Slide Number Placeholder 3"/>
          <p:cNvSpPr>
            <a:spLocks noGrp="1"/>
          </p:cNvSpPr>
          <p:nvPr>
            <p:ph type="sldNum" sz="quarter" idx="12"/>
          </p:nvPr>
        </p:nvSpPr>
        <p:spPr/>
        <p:txBody>
          <a:bodyPr/>
          <a:lstStyle/>
          <a:p>
            <a:fld id="{68A8039C-867F-E04C-A141-D8F6CB4F57B5}" type="slidenum">
              <a:rPr lang="en-GB" noProof="0" smtClean="0"/>
              <a:pPr/>
              <a:t>7</a:t>
            </a:fld>
            <a:endParaRPr lang="en-GB" noProof="0" dirty="0"/>
          </a:p>
        </p:txBody>
      </p:sp>
      <p:sp>
        <p:nvSpPr>
          <p:cNvPr id="5" name="Content Placeholder 4"/>
          <p:cNvSpPr>
            <a:spLocks noGrp="1"/>
          </p:cNvSpPr>
          <p:nvPr>
            <p:ph sz="quarter" idx="13"/>
          </p:nvPr>
        </p:nvSpPr>
        <p:spPr/>
        <p:txBody>
          <a:bodyPr/>
          <a:lstStyle/>
          <a:p>
            <a:r>
              <a:rPr lang="en-US" dirty="0"/>
              <a:t>National Accreditation Board for Testing and Calibration Laboratories (NABL) / ISO 17025</a:t>
            </a:r>
          </a:p>
          <a:p>
            <a:r>
              <a:rPr lang="en-US" dirty="0"/>
              <a:t>Bureau of Indian Standards (BIS)</a:t>
            </a:r>
          </a:p>
          <a:p>
            <a:r>
              <a:rPr lang="en-US" dirty="0"/>
              <a:t>Telecommunication Engineering Centre (TEC)</a:t>
            </a:r>
          </a:p>
          <a:p>
            <a:r>
              <a:rPr lang="en-US" dirty="0"/>
              <a:t>International Laboratory Accreditation Cooperation (ILAC)</a:t>
            </a:r>
          </a:p>
          <a:p>
            <a:endParaRPr lang="en-IN" dirty="0"/>
          </a:p>
        </p:txBody>
      </p:sp>
      <p:pic>
        <p:nvPicPr>
          <p:cNvPr id="6" name="Picture 3"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635" y="3663738"/>
            <a:ext cx="1308572" cy="163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3711841" y="3354249"/>
            <a:ext cx="4672317" cy="1961219"/>
          </a:xfrm>
          <a:prstGeom prst="rect">
            <a:avLst/>
          </a:prstGeom>
        </p:spPr>
      </p:pic>
      <p:pic>
        <p:nvPicPr>
          <p:cNvPr id="8" name="Picture 2"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4395" y="3663738"/>
            <a:ext cx="1331149" cy="1342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12388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SERVICES WE CAN OFFER THROUGH OUR PRODUCT TESTING </a:t>
            </a:r>
            <a:r>
              <a:rPr lang="en-IN" dirty="0" smtClean="0"/>
              <a:t>LAB</a:t>
            </a:r>
            <a:endParaRPr lang="en-IN" dirty="0"/>
          </a:p>
        </p:txBody>
      </p:sp>
      <p:sp>
        <p:nvSpPr>
          <p:cNvPr id="4" name="Slide Number Placeholder 3"/>
          <p:cNvSpPr>
            <a:spLocks noGrp="1"/>
          </p:cNvSpPr>
          <p:nvPr>
            <p:ph type="sldNum" sz="quarter" idx="12"/>
          </p:nvPr>
        </p:nvSpPr>
        <p:spPr/>
        <p:txBody>
          <a:bodyPr/>
          <a:lstStyle/>
          <a:p>
            <a:fld id="{68A8039C-867F-E04C-A141-D8F6CB4F57B5}" type="slidenum">
              <a:rPr lang="en-GB" noProof="0" smtClean="0"/>
              <a:pPr/>
              <a:t>8</a:t>
            </a:fld>
            <a:endParaRPr lang="en-GB" noProof="0" dirty="0"/>
          </a:p>
        </p:txBody>
      </p:sp>
      <p:graphicFrame>
        <p:nvGraphicFramePr>
          <p:cNvPr id="8" name="Content Placeholder 7"/>
          <p:cNvGraphicFramePr>
            <a:graphicFrameLocks noGrp="1"/>
          </p:cNvGraphicFramePr>
          <p:nvPr>
            <p:ph sz="quarter" idx="13"/>
            <p:extLst>
              <p:ext uri="{D42A27DB-BD31-4B8C-83A1-F6EECF244321}">
                <p14:modId xmlns:p14="http://schemas.microsoft.com/office/powerpoint/2010/main" val="2976241274"/>
              </p:ext>
            </p:extLst>
          </p:nvPr>
        </p:nvGraphicFramePr>
        <p:xfrm>
          <a:off x="468313" y="1368425"/>
          <a:ext cx="11160123" cy="3708400"/>
        </p:xfrm>
        <a:graphic>
          <a:graphicData uri="http://schemas.openxmlformats.org/drawingml/2006/table">
            <a:tbl>
              <a:tblPr firstRow="1" bandRow="1">
                <a:tableStyleId>{5C22544A-7EE6-4342-B048-85BDC9FD1C3A}</a:tableStyleId>
              </a:tblPr>
              <a:tblGrid>
                <a:gridCol w="5707634">
                  <a:extLst>
                    <a:ext uri="{9D8B030D-6E8A-4147-A177-3AD203B41FA5}">
                      <a16:colId xmlns:a16="http://schemas.microsoft.com/office/drawing/2014/main" val="1228726965"/>
                    </a:ext>
                  </a:extLst>
                </a:gridCol>
                <a:gridCol w="2983041">
                  <a:extLst>
                    <a:ext uri="{9D8B030D-6E8A-4147-A177-3AD203B41FA5}">
                      <a16:colId xmlns:a16="http://schemas.microsoft.com/office/drawing/2014/main" val="2308873626"/>
                    </a:ext>
                  </a:extLst>
                </a:gridCol>
                <a:gridCol w="2469448">
                  <a:extLst>
                    <a:ext uri="{9D8B030D-6E8A-4147-A177-3AD203B41FA5}">
                      <a16:colId xmlns:a16="http://schemas.microsoft.com/office/drawing/2014/main" val="710988088"/>
                    </a:ext>
                  </a:extLst>
                </a:gridCol>
              </a:tblGrid>
              <a:tr h="370840">
                <a:tc>
                  <a:txBody>
                    <a:bodyPr/>
                    <a:lstStyle/>
                    <a:p>
                      <a:r>
                        <a:rPr lang="en-US" dirty="0" smtClean="0"/>
                        <a:t>Service</a:t>
                      </a:r>
                      <a:endParaRPr lang="en-IN" dirty="0"/>
                    </a:p>
                  </a:txBody>
                  <a:tcPr marL="91442" marR="91442"/>
                </a:tc>
                <a:tc>
                  <a:txBody>
                    <a:bodyPr/>
                    <a:lstStyle/>
                    <a:p>
                      <a:r>
                        <a:rPr lang="en-US" dirty="0" smtClean="0"/>
                        <a:t>On Site</a:t>
                      </a:r>
                      <a:endParaRPr lang="en-IN" dirty="0"/>
                    </a:p>
                  </a:txBody>
                  <a:tcPr marL="91442" marR="91442"/>
                </a:tc>
                <a:tc>
                  <a:txBody>
                    <a:bodyPr/>
                    <a:lstStyle/>
                    <a:p>
                      <a:r>
                        <a:rPr lang="en-US" dirty="0" smtClean="0"/>
                        <a:t>In House</a:t>
                      </a:r>
                      <a:endParaRPr lang="en-IN" dirty="0"/>
                    </a:p>
                  </a:txBody>
                  <a:tcPr marL="91442" marR="91442"/>
                </a:tc>
                <a:extLst>
                  <a:ext uri="{0D108BD9-81ED-4DB2-BD59-A6C34878D82A}">
                    <a16:rowId xmlns:a16="http://schemas.microsoft.com/office/drawing/2014/main" val="891994754"/>
                  </a:ext>
                </a:extLst>
              </a:tr>
              <a:tr h="370840">
                <a:tc>
                  <a:txBody>
                    <a:bodyPr/>
                    <a:lstStyle/>
                    <a:p>
                      <a:r>
                        <a:rPr lang="en-US" dirty="0" smtClean="0"/>
                        <a:t>Safety Testing as per LVD &amp; MD</a:t>
                      </a:r>
                      <a:endParaRPr lang="en-IN" dirty="0"/>
                    </a:p>
                  </a:txBody>
                  <a:tcPr marL="91442" marR="91442"/>
                </a:tc>
                <a:tc>
                  <a:txBody>
                    <a:bodyPr/>
                    <a:lstStyle/>
                    <a:p>
                      <a:r>
                        <a:rPr lang="en-US" dirty="0" smtClean="0"/>
                        <a:t>Yes</a:t>
                      </a:r>
                      <a:endParaRPr lang="en-IN" dirty="0"/>
                    </a:p>
                  </a:txBody>
                  <a:tcPr marL="91442" marR="91442"/>
                </a:tc>
                <a:tc>
                  <a:txBody>
                    <a:bodyPr/>
                    <a:lstStyle/>
                    <a:p>
                      <a:r>
                        <a:rPr lang="en-US" dirty="0" smtClean="0"/>
                        <a:t>Yes</a:t>
                      </a:r>
                      <a:endParaRPr lang="en-IN" dirty="0"/>
                    </a:p>
                  </a:txBody>
                  <a:tcPr marL="91442" marR="91442"/>
                </a:tc>
                <a:extLst>
                  <a:ext uri="{0D108BD9-81ED-4DB2-BD59-A6C34878D82A}">
                    <a16:rowId xmlns:a16="http://schemas.microsoft.com/office/drawing/2014/main" val="1471019204"/>
                  </a:ext>
                </a:extLst>
              </a:tr>
              <a:tr h="370840">
                <a:tc>
                  <a:txBody>
                    <a:bodyPr/>
                    <a:lstStyle/>
                    <a:p>
                      <a:r>
                        <a:rPr lang="en-US" dirty="0" smtClean="0"/>
                        <a:t>EMC Pre-Compliance Testing</a:t>
                      </a:r>
                      <a:endParaRPr lang="en-IN" dirty="0"/>
                    </a:p>
                  </a:txBody>
                  <a:tcPr marL="91442" marR="91442"/>
                </a:tc>
                <a:tc>
                  <a:txBody>
                    <a:bodyPr/>
                    <a:lstStyle/>
                    <a:p>
                      <a:r>
                        <a:rPr lang="en-US" dirty="0" smtClean="0"/>
                        <a:t>Yes</a:t>
                      </a:r>
                      <a:endParaRPr lang="en-IN" dirty="0"/>
                    </a:p>
                  </a:txBody>
                  <a:tcPr marL="91442" marR="91442"/>
                </a:tc>
                <a:tc>
                  <a:txBody>
                    <a:bodyPr/>
                    <a:lstStyle/>
                    <a:p>
                      <a:r>
                        <a:rPr lang="en-US" dirty="0" smtClean="0"/>
                        <a:t>Yes</a:t>
                      </a:r>
                      <a:endParaRPr lang="en-IN" dirty="0"/>
                    </a:p>
                  </a:txBody>
                  <a:tcPr marL="91442" marR="91442"/>
                </a:tc>
                <a:extLst>
                  <a:ext uri="{0D108BD9-81ED-4DB2-BD59-A6C34878D82A}">
                    <a16:rowId xmlns:a16="http://schemas.microsoft.com/office/drawing/2014/main" val="3675160602"/>
                  </a:ext>
                </a:extLst>
              </a:tr>
              <a:tr h="370840">
                <a:tc>
                  <a:txBody>
                    <a:bodyPr/>
                    <a:lstStyle/>
                    <a:p>
                      <a:r>
                        <a:rPr lang="en-US" dirty="0" smtClean="0"/>
                        <a:t>EMC Compliance Testing</a:t>
                      </a:r>
                      <a:endParaRPr lang="en-IN" dirty="0"/>
                    </a:p>
                  </a:txBody>
                  <a:tcPr marL="91442" marR="91442"/>
                </a:tc>
                <a:tc>
                  <a:txBody>
                    <a:bodyPr/>
                    <a:lstStyle/>
                    <a:p>
                      <a:r>
                        <a:rPr lang="en-US" dirty="0" smtClean="0"/>
                        <a:t>Yes</a:t>
                      </a:r>
                      <a:endParaRPr lang="en-IN" dirty="0"/>
                    </a:p>
                  </a:txBody>
                  <a:tcPr marL="91442" marR="91442"/>
                </a:tc>
                <a:tc>
                  <a:txBody>
                    <a:bodyPr/>
                    <a:lstStyle/>
                    <a:p>
                      <a:r>
                        <a:rPr lang="en-US" dirty="0" smtClean="0"/>
                        <a:t>Yes</a:t>
                      </a:r>
                      <a:endParaRPr lang="en-IN" dirty="0"/>
                    </a:p>
                  </a:txBody>
                  <a:tcPr marL="91442" marR="91442"/>
                </a:tc>
                <a:extLst>
                  <a:ext uri="{0D108BD9-81ED-4DB2-BD59-A6C34878D82A}">
                    <a16:rowId xmlns:a16="http://schemas.microsoft.com/office/drawing/2014/main" val="2341221799"/>
                  </a:ext>
                </a:extLst>
              </a:tr>
              <a:tr h="370840">
                <a:tc>
                  <a:txBody>
                    <a:bodyPr/>
                    <a:lstStyle/>
                    <a:p>
                      <a:r>
                        <a:rPr lang="en-US" dirty="0" smtClean="0"/>
                        <a:t>Environmental Testing (Chamber)</a:t>
                      </a:r>
                      <a:endParaRPr lang="en-IN" dirty="0"/>
                    </a:p>
                  </a:txBody>
                  <a:tcPr marL="91442" marR="91442"/>
                </a:tc>
                <a:tc>
                  <a:txBody>
                    <a:bodyPr/>
                    <a:lstStyle/>
                    <a:p>
                      <a:r>
                        <a:rPr lang="en-US" dirty="0" smtClean="0"/>
                        <a:t>No </a:t>
                      </a:r>
                      <a:endParaRPr lang="en-IN" dirty="0"/>
                    </a:p>
                  </a:txBody>
                  <a:tcPr marL="91442" marR="91442"/>
                </a:tc>
                <a:tc>
                  <a:txBody>
                    <a:bodyPr/>
                    <a:lstStyle/>
                    <a:p>
                      <a:r>
                        <a:rPr lang="en-US" dirty="0" smtClean="0"/>
                        <a:t>Yes</a:t>
                      </a:r>
                      <a:endParaRPr lang="en-IN" dirty="0"/>
                    </a:p>
                  </a:txBody>
                  <a:tcPr marL="91442" marR="91442"/>
                </a:tc>
                <a:extLst>
                  <a:ext uri="{0D108BD9-81ED-4DB2-BD59-A6C34878D82A}">
                    <a16:rowId xmlns:a16="http://schemas.microsoft.com/office/drawing/2014/main" val="1894145190"/>
                  </a:ext>
                </a:extLst>
              </a:tr>
              <a:tr h="370840">
                <a:tc>
                  <a:txBody>
                    <a:bodyPr/>
                    <a:lstStyle/>
                    <a:p>
                      <a:r>
                        <a:rPr lang="en-US" dirty="0" smtClean="0"/>
                        <a:t>Battery Testing </a:t>
                      </a:r>
                      <a:endParaRPr lang="en-IN" dirty="0"/>
                    </a:p>
                  </a:txBody>
                  <a:tcPr marL="91442" marR="91442"/>
                </a:tc>
                <a:tc>
                  <a:txBody>
                    <a:bodyPr/>
                    <a:lstStyle/>
                    <a:p>
                      <a:r>
                        <a:rPr lang="en-US" dirty="0" smtClean="0"/>
                        <a:t>No </a:t>
                      </a:r>
                      <a:endParaRPr lang="en-IN" dirty="0"/>
                    </a:p>
                  </a:txBody>
                  <a:tcPr marL="91442" marR="91442"/>
                </a:tc>
                <a:tc>
                  <a:txBody>
                    <a:bodyPr/>
                    <a:lstStyle/>
                    <a:p>
                      <a:r>
                        <a:rPr lang="en-US" dirty="0" smtClean="0"/>
                        <a:t>Yes</a:t>
                      </a:r>
                      <a:endParaRPr lang="en-IN" dirty="0"/>
                    </a:p>
                  </a:txBody>
                  <a:tcPr marL="91442" marR="91442"/>
                </a:tc>
                <a:extLst>
                  <a:ext uri="{0D108BD9-81ED-4DB2-BD59-A6C34878D82A}">
                    <a16:rowId xmlns:a16="http://schemas.microsoft.com/office/drawing/2014/main" val="1196198420"/>
                  </a:ext>
                </a:extLst>
              </a:tr>
              <a:tr h="370840">
                <a:tc>
                  <a:txBody>
                    <a:bodyPr/>
                    <a:lstStyle/>
                    <a:p>
                      <a:r>
                        <a:rPr lang="en-US" dirty="0" smtClean="0"/>
                        <a:t>Medical Device Testing</a:t>
                      </a:r>
                      <a:endParaRPr lang="en-IN" dirty="0"/>
                    </a:p>
                  </a:txBody>
                  <a:tcPr marL="91442" marR="91442"/>
                </a:tc>
                <a:tc>
                  <a:txBody>
                    <a:bodyPr/>
                    <a:lstStyle/>
                    <a:p>
                      <a:r>
                        <a:rPr lang="en-US" dirty="0" smtClean="0"/>
                        <a:t>No</a:t>
                      </a:r>
                      <a:endParaRPr lang="en-IN" dirty="0"/>
                    </a:p>
                  </a:txBody>
                  <a:tcPr marL="91442" marR="91442"/>
                </a:tc>
                <a:tc>
                  <a:txBody>
                    <a:bodyPr/>
                    <a:lstStyle/>
                    <a:p>
                      <a:r>
                        <a:rPr lang="en-US" dirty="0" smtClean="0"/>
                        <a:t>Yes</a:t>
                      </a:r>
                      <a:endParaRPr lang="en-IN" dirty="0"/>
                    </a:p>
                  </a:txBody>
                  <a:tcPr marL="91442" marR="91442"/>
                </a:tc>
                <a:extLst>
                  <a:ext uri="{0D108BD9-81ED-4DB2-BD59-A6C34878D82A}">
                    <a16:rowId xmlns:a16="http://schemas.microsoft.com/office/drawing/2014/main" val="442818101"/>
                  </a:ext>
                </a:extLst>
              </a:tr>
              <a:tr h="370840">
                <a:tc>
                  <a:txBody>
                    <a:bodyPr/>
                    <a:lstStyle/>
                    <a:p>
                      <a:r>
                        <a:rPr lang="en-US" dirty="0" smtClean="0"/>
                        <a:t>IP, Vibration,</a:t>
                      </a:r>
                      <a:r>
                        <a:rPr lang="en-US" baseline="0" dirty="0" smtClean="0"/>
                        <a:t> Shock &amp; Salt Mist test</a:t>
                      </a:r>
                      <a:endParaRPr lang="en-IN" dirty="0"/>
                    </a:p>
                  </a:txBody>
                  <a:tcPr marL="91442" marR="91442"/>
                </a:tc>
                <a:tc>
                  <a:txBody>
                    <a:bodyPr/>
                    <a:lstStyle/>
                    <a:p>
                      <a:r>
                        <a:rPr lang="en-US" dirty="0" smtClean="0"/>
                        <a:t>No </a:t>
                      </a:r>
                      <a:endParaRPr lang="en-IN" dirty="0"/>
                    </a:p>
                  </a:txBody>
                  <a:tcPr marL="91442" marR="91442"/>
                </a:tc>
                <a:tc>
                  <a:txBody>
                    <a:bodyPr/>
                    <a:lstStyle/>
                    <a:p>
                      <a:r>
                        <a:rPr lang="en-US" dirty="0" smtClean="0"/>
                        <a:t>Yes</a:t>
                      </a:r>
                      <a:endParaRPr lang="en-IN" dirty="0"/>
                    </a:p>
                  </a:txBody>
                  <a:tcPr marL="91442" marR="91442"/>
                </a:tc>
                <a:extLst>
                  <a:ext uri="{0D108BD9-81ED-4DB2-BD59-A6C34878D82A}">
                    <a16:rowId xmlns:a16="http://schemas.microsoft.com/office/drawing/2014/main" val="487956107"/>
                  </a:ext>
                </a:extLst>
              </a:tr>
              <a:tr h="370840">
                <a:tc>
                  <a:txBody>
                    <a:bodyPr/>
                    <a:lstStyle/>
                    <a:p>
                      <a:r>
                        <a:rPr lang="en-US" dirty="0" smtClean="0"/>
                        <a:t>Type Testing as per Standard</a:t>
                      </a:r>
                      <a:endParaRPr lang="en-IN" dirty="0"/>
                    </a:p>
                  </a:txBody>
                  <a:tcPr marL="91442" marR="91442"/>
                </a:tc>
                <a:tc>
                  <a:txBody>
                    <a:bodyPr/>
                    <a:lstStyle/>
                    <a:p>
                      <a:r>
                        <a:rPr lang="en-US" dirty="0" smtClean="0"/>
                        <a:t>Yes</a:t>
                      </a:r>
                      <a:endParaRPr lang="en-IN" dirty="0"/>
                    </a:p>
                  </a:txBody>
                  <a:tcPr marL="91442" marR="91442"/>
                </a:tc>
                <a:tc>
                  <a:txBody>
                    <a:bodyPr/>
                    <a:lstStyle/>
                    <a:p>
                      <a:r>
                        <a:rPr lang="en-US" dirty="0" smtClean="0"/>
                        <a:t>Yes</a:t>
                      </a:r>
                      <a:endParaRPr lang="en-IN" dirty="0"/>
                    </a:p>
                  </a:txBody>
                  <a:tcPr marL="91442" marR="91442"/>
                </a:tc>
                <a:extLst>
                  <a:ext uri="{0D108BD9-81ED-4DB2-BD59-A6C34878D82A}">
                    <a16:rowId xmlns:a16="http://schemas.microsoft.com/office/drawing/2014/main" val="1645920756"/>
                  </a:ext>
                </a:extLst>
              </a:tr>
              <a:tr h="370840">
                <a:tc>
                  <a:txBody>
                    <a:bodyPr/>
                    <a:lstStyle/>
                    <a:p>
                      <a:r>
                        <a:rPr lang="en-US" dirty="0" smtClean="0"/>
                        <a:t>BIS</a:t>
                      </a:r>
                      <a:r>
                        <a:rPr lang="en-US" baseline="0" dirty="0" smtClean="0"/>
                        <a:t> Mandatory Testing</a:t>
                      </a:r>
                      <a:endParaRPr lang="en-IN" dirty="0"/>
                    </a:p>
                  </a:txBody>
                  <a:tcPr marL="91442" marR="91442"/>
                </a:tc>
                <a:tc>
                  <a:txBody>
                    <a:bodyPr/>
                    <a:lstStyle/>
                    <a:p>
                      <a:r>
                        <a:rPr lang="en-US" dirty="0" smtClean="0"/>
                        <a:t>No </a:t>
                      </a:r>
                      <a:endParaRPr lang="en-IN" dirty="0"/>
                    </a:p>
                  </a:txBody>
                  <a:tcPr marL="91442" marR="91442"/>
                </a:tc>
                <a:tc>
                  <a:txBody>
                    <a:bodyPr/>
                    <a:lstStyle/>
                    <a:p>
                      <a:r>
                        <a:rPr lang="en-US" dirty="0" smtClean="0"/>
                        <a:t>Yes</a:t>
                      </a:r>
                      <a:endParaRPr lang="en-IN" dirty="0"/>
                    </a:p>
                  </a:txBody>
                  <a:tcPr marL="91442" marR="91442"/>
                </a:tc>
                <a:extLst>
                  <a:ext uri="{0D108BD9-81ED-4DB2-BD59-A6C34878D82A}">
                    <a16:rowId xmlns:a16="http://schemas.microsoft.com/office/drawing/2014/main" val="2736752839"/>
                  </a:ext>
                </a:extLst>
              </a:tr>
            </a:tbl>
          </a:graphicData>
        </a:graphic>
      </p:graphicFrame>
    </p:spTree>
    <p:extLst>
      <p:ext uri="{BB962C8B-B14F-4D97-AF65-F5344CB8AC3E}">
        <p14:creationId xmlns:p14="http://schemas.microsoft.com/office/powerpoint/2010/main" val="25483355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Test Facility Capability </a:t>
            </a:r>
            <a:r>
              <a:rPr lang="en-IN" dirty="0" smtClean="0"/>
              <a:t>- Product </a:t>
            </a:r>
            <a:r>
              <a:rPr lang="en-IN" dirty="0"/>
              <a:t>Wise</a:t>
            </a:r>
          </a:p>
        </p:txBody>
      </p:sp>
      <p:sp>
        <p:nvSpPr>
          <p:cNvPr id="4" name="Slide Number Placeholder 3"/>
          <p:cNvSpPr>
            <a:spLocks noGrp="1"/>
          </p:cNvSpPr>
          <p:nvPr>
            <p:ph type="sldNum" sz="quarter" idx="12"/>
          </p:nvPr>
        </p:nvSpPr>
        <p:spPr>
          <a:xfrm>
            <a:off x="509666" y="6480177"/>
            <a:ext cx="312326" cy="100505"/>
          </a:xfrm>
        </p:spPr>
        <p:txBody>
          <a:bodyPr/>
          <a:lstStyle/>
          <a:p>
            <a:fld id="{68A8039C-867F-E04C-A141-D8F6CB4F57B5}" type="slidenum">
              <a:rPr lang="en-GB" noProof="0" smtClean="0"/>
              <a:pPr/>
              <a:t>9</a:t>
            </a:fld>
            <a:endParaRPr lang="en-GB" noProof="0" dirty="0"/>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530012130"/>
              </p:ext>
            </p:extLst>
          </p:nvPr>
        </p:nvGraphicFramePr>
        <p:xfrm>
          <a:off x="468313" y="1368425"/>
          <a:ext cx="11160126" cy="4079240"/>
        </p:xfrm>
        <a:graphic>
          <a:graphicData uri="http://schemas.openxmlformats.org/drawingml/2006/table">
            <a:tbl>
              <a:tblPr firstRow="1" bandRow="1">
                <a:tableStyleId>{5C22544A-7EE6-4342-B048-85BDC9FD1C3A}</a:tableStyleId>
              </a:tblPr>
              <a:tblGrid>
                <a:gridCol w="5580063">
                  <a:extLst>
                    <a:ext uri="{9D8B030D-6E8A-4147-A177-3AD203B41FA5}">
                      <a16:colId xmlns:a16="http://schemas.microsoft.com/office/drawing/2014/main" val="409629909"/>
                    </a:ext>
                  </a:extLst>
                </a:gridCol>
                <a:gridCol w="5580063">
                  <a:extLst>
                    <a:ext uri="{9D8B030D-6E8A-4147-A177-3AD203B41FA5}">
                      <a16:colId xmlns:a16="http://schemas.microsoft.com/office/drawing/2014/main" val="693866667"/>
                    </a:ext>
                  </a:extLst>
                </a:gridCol>
              </a:tblGrid>
              <a:tr h="370840">
                <a:tc>
                  <a:txBody>
                    <a:bodyPr/>
                    <a:lstStyle/>
                    <a:p>
                      <a:r>
                        <a:rPr lang="en-US" dirty="0" smtClean="0"/>
                        <a:t>In House</a:t>
                      </a:r>
                      <a:endParaRPr lang="en-IN" dirty="0"/>
                    </a:p>
                  </a:txBody>
                  <a:tcPr marL="91442" marR="91442"/>
                </a:tc>
                <a:tc>
                  <a:txBody>
                    <a:bodyPr/>
                    <a:lstStyle/>
                    <a:p>
                      <a:r>
                        <a:rPr lang="en-US" dirty="0" smtClean="0"/>
                        <a:t>On Site</a:t>
                      </a:r>
                      <a:endParaRPr lang="en-IN" dirty="0"/>
                    </a:p>
                  </a:txBody>
                  <a:tcPr marL="91442" marR="91442"/>
                </a:tc>
                <a:extLst>
                  <a:ext uri="{0D108BD9-81ED-4DB2-BD59-A6C34878D82A}">
                    <a16:rowId xmlns:a16="http://schemas.microsoft.com/office/drawing/2014/main" val="3702675201"/>
                  </a:ext>
                </a:extLst>
              </a:tr>
              <a:tr h="370840">
                <a:tc>
                  <a:txBody>
                    <a:bodyPr/>
                    <a:lstStyle/>
                    <a:p>
                      <a:r>
                        <a:rPr lang="en-US" dirty="0" smtClean="0"/>
                        <a:t>Audio/Video</a:t>
                      </a:r>
                      <a:r>
                        <a:rPr lang="en-US" baseline="0" dirty="0" smtClean="0"/>
                        <a:t> Products</a:t>
                      </a:r>
                      <a:endParaRPr lang="en-IN" dirty="0"/>
                    </a:p>
                  </a:txBody>
                  <a:tcPr marL="91442" marR="91442"/>
                </a:tc>
                <a:tc>
                  <a:txBody>
                    <a:bodyPr/>
                    <a:lstStyle/>
                    <a:p>
                      <a:r>
                        <a:rPr lang="en-US" dirty="0" smtClean="0"/>
                        <a:t>Commercial and</a:t>
                      </a:r>
                      <a:r>
                        <a:rPr lang="en-US" baseline="0" dirty="0" smtClean="0"/>
                        <a:t> light Industrial Machinery</a:t>
                      </a:r>
                      <a:endParaRPr lang="en-IN" dirty="0"/>
                    </a:p>
                  </a:txBody>
                  <a:tcPr marL="91442" marR="91442"/>
                </a:tc>
                <a:extLst>
                  <a:ext uri="{0D108BD9-81ED-4DB2-BD59-A6C34878D82A}">
                    <a16:rowId xmlns:a16="http://schemas.microsoft.com/office/drawing/2014/main" val="574632093"/>
                  </a:ext>
                </a:extLst>
              </a:tr>
              <a:tr h="370840">
                <a:tc>
                  <a:txBody>
                    <a:bodyPr/>
                    <a:lstStyle/>
                    <a:p>
                      <a:r>
                        <a:rPr lang="en-US" dirty="0" smtClean="0"/>
                        <a:t>Information Technology</a:t>
                      </a:r>
                      <a:r>
                        <a:rPr lang="en-US" baseline="0" dirty="0" smtClean="0"/>
                        <a:t> Products</a:t>
                      </a:r>
                      <a:endParaRPr lang="en-IN" dirty="0"/>
                    </a:p>
                  </a:txBody>
                  <a:tcPr marL="91442" marR="91442"/>
                </a:tc>
                <a:tc>
                  <a:txBody>
                    <a:bodyPr/>
                    <a:lstStyle/>
                    <a:p>
                      <a:r>
                        <a:rPr lang="en-US" dirty="0" smtClean="0"/>
                        <a:t>Bulky UPS</a:t>
                      </a:r>
                      <a:endParaRPr lang="en-IN" dirty="0"/>
                    </a:p>
                  </a:txBody>
                  <a:tcPr marL="91442" marR="91442"/>
                </a:tc>
                <a:extLst>
                  <a:ext uri="{0D108BD9-81ED-4DB2-BD59-A6C34878D82A}">
                    <a16:rowId xmlns:a16="http://schemas.microsoft.com/office/drawing/2014/main" val="4152214544"/>
                  </a:ext>
                </a:extLst>
              </a:tr>
              <a:tr h="370840">
                <a:tc>
                  <a:txBody>
                    <a:bodyPr/>
                    <a:lstStyle/>
                    <a:p>
                      <a:r>
                        <a:rPr lang="en-US" dirty="0" smtClean="0"/>
                        <a:t>Uninterrupted</a:t>
                      </a:r>
                      <a:r>
                        <a:rPr lang="en-US" baseline="0" dirty="0" smtClean="0"/>
                        <a:t> Power Supply</a:t>
                      </a:r>
                      <a:endParaRPr lang="en-IN" dirty="0"/>
                    </a:p>
                  </a:txBody>
                  <a:tcPr marL="91442" marR="91442"/>
                </a:tc>
                <a:tc>
                  <a:txBody>
                    <a:bodyPr/>
                    <a:lstStyle/>
                    <a:p>
                      <a:r>
                        <a:rPr lang="en-US" dirty="0" smtClean="0"/>
                        <a:t>Machineries</a:t>
                      </a:r>
                      <a:endParaRPr lang="en-IN" dirty="0"/>
                    </a:p>
                  </a:txBody>
                  <a:tcPr marL="91442" marR="91442"/>
                </a:tc>
                <a:extLst>
                  <a:ext uri="{0D108BD9-81ED-4DB2-BD59-A6C34878D82A}">
                    <a16:rowId xmlns:a16="http://schemas.microsoft.com/office/drawing/2014/main" val="2036974922"/>
                  </a:ext>
                </a:extLst>
              </a:tr>
              <a:tr h="370840">
                <a:tc>
                  <a:txBody>
                    <a:bodyPr/>
                    <a:lstStyle/>
                    <a:p>
                      <a:r>
                        <a:rPr lang="en-US" dirty="0" smtClean="0"/>
                        <a:t>Medical Devices</a:t>
                      </a:r>
                      <a:endParaRPr lang="en-IN" dirty="0"/>
                    </a:p>
                  </a:txBody>
                  <a:tcPr marL="91442" marR="91442"/>
                </a:tc>
                <a:tc>
                  <a:txBody>
                    <a:bodyPr/>
                    <a:lstStyle/>
                    <a:p>
                      <a:r>
                        <a:rPr lang="en-US" dirty="0" smtClean="0"/>
                        <a:t>Large</a:t>
                      </a:r>
                      <a:r>
                        <a:rPr lang="en-US" baseline="0" dirty="0" smtClean="0"/>
                        <a:t> Control Panel</a:t>
                      </a:r>
                      <a:endParaRPr lang="en-IN" dirty="0"/>
                    </a:p>
                  </a:txBody>
                  <a:tcPr marL="91442" marR="91442"/>
                </a:tc>
                <a:extLst>
                  <a:ext uri="{0D108BD9-81ED-4DB2-BD59-A6C34878D82A}">
                    <a16:rowId xmlns:a16="http://schemas.microsoft.com/office/drawing/2014/main" val="836727554"/>
                  </a:ext>
                </a:extLst>
              </a:tr>
              <a:tr h="370840">
                <a:tc>
                  <a:txBody>
                    <a:bodyPr/>
                    <a:lstStyle/>
                    <a:p>
                      <a:r>
                        <a:rPr lang="en-US" dirty="0" smtClean="0"/>
                        <a:t>Laboratory use</a:t>
                      </a:r>
                      <a:r>
                        <a:rPr lang="en-US" baseline="0" dirty="0" smtClean="0"/>
                        <a:t> Equipments</a:t>
                      </a:r>
                      <a:endParaRPr lang="en-IN" dirty="0"/>
                    </a:p>
                  </a:txBody>
                  <a:tcPr marL="91442" marR="91442"/>
                </a:tc>
                <a:tc>
                  <a:txBody>
                    <a:bodyPr/>
                    <a:lstStyle/>
                    <a:p>
                      <a:endParaRPr lang="en-IN" dirty="0"/>
                    </a:p>
                  </a:txBody>
                  <a:tcPr marL="91442" marR="91442"/>
                </a:tc>
                <a:extLst>
                  <a:ext uri="{0D108BD9-81ED-4DB2-BD59-A6C34878D82A}">
                    <a16:rowId xmlns:a16="http://schemas.microsoft.com/office/drawing/2014/main" val="3174410729"/>
                  </a:ext>
                </a:extLst>
              </a:tr>
              <a:tr h="370840">
                <a:tc>
                  <a:txBody>
                    <a:bodyPr/>
                    <a:lstStyle/>
                    <a:p>
                      <a:r>
                        <a:rPr lang="en-US" dirty="0" smtClean="0"/>
                        <a:t>VFD</a:t>
                      </a:r>
                      <a:endParaRPr lang="en-IN" dirty="0"/>
                    </a:p>
                  </a:txBody>
                  <a:tcPr marL="91442" marR="91442"/>
                </a:tc>
                <a:tc>
                  <a:txBody>
                    <a:bodyPr/>
                    <a:lstStyle/>
                    <a:p>
                      <a:endParaRPr lang="en-IN" dirty="0"/>
                    </a:p>
                  </a:txBody>
                  <a:tcPr marL="91442" marR="91442"/>
                </a:tc>
                <a:extLst>
                  <a:ext uri="{0D108BD9-81ED-4DB2-BD59-A6C34878D82A}">
                    <a16:rowId xmlns:a16="http://schemas.microsoft.com/office/drawing/2014/main" val="223748132"/>
                  </a:ext>
                </a:extLst>
              </a:tr>
              <a:tr h="370840">
                <a:tc>
                  <a:txBody>
                    <a:bodyPr/>
                    <a:lstStyle/>
                    <a:p>
                      <a:r>
                        <a:rPr lang="en-US" dirty="0" smtClean="0"/>
                        <a:t>Motor</a:t>
                      </a:r>
                      <a:endParaRPr lang="en-IN" dirty="0"/>
                    </a:p>
                  </a:txBody>
                  <a:tcPr marL="91442" marR="91442"/>
                </a:tc>
                <a:tc>
                  <a:txBody>
                    <a:bodyPr/>
                    <a:lstStyle/>
                    <a:p>
                      <a:endParaRPr lang="en-IN" dirty="0"/>
                    </a:p>
                  </a:txBody>
                  <a:tcPr marL="91442" marR="91442"/>
                </a:tc>
                <a:extLst>
                  <a:ext uri="{0D108BD9-81ED-4DB2-BD59-A6C34878D82A}">
                    <a16:rowId xmlns:a16="http://schemas.microsoft.com/office/drawing/2014/main" val="4102510943"/>
                  </a:ext>
                </a:extLst>
              </a:tr>
              <a:tr h="370840">
                <a:tc>
                  <a:txBody>
                    <a:bodyPr/>
                    <a:lstStyle/>
                    <a:p>
                      <a:r>
                        <a:rPr lang="en-US" dirty="0" smtClean="0"/>
                        <a:t>Telecom</a:t>
                      </a:r>
                      <a:r>
                        <a:rPr lang="en-US" baseline="0" dirty="0" smtClean="0"/>
                        <a:t> Equipments</a:t>
                      </a:r>
                      <a:endParaRPr lang="en-IN" dirty="0"/>
                    </a:p>
                  </a:txBody>
                  <a:tcPr marL="91442" marR="91442"/>
                </a:tc>
                <a:tc>
                  <a:txBody>
                    <a:bodyPr/>
                    <a:lstStyle/>
                    <a:p>
                      <a:endParaRPr lang="en-IN" dirty="0"/>
                    </a:p>
                  </a:txBody>
                  <a:tcPr marL="91442" marR="91442"/>
                </a:tc>
                <a:extLst>
                  <a:ext uri="{0D108BD9-81ED-4DB2-BD59-A6C34878D82A}">
                    <a16:rowId xmlns:a16="http://schemas.microsoft.com/office/drawing/2014/main" val="689152210"/>
                  </a:ext>
                </a:extLst>
              </a:tr>
              <a:tr h="370840">
                <a:tc>
                  <a:txBody>
                    <a:bodyPr/>
                    <a:lstStyle/>
                    <a:p>
                      <a:r>
                        <a:rPr lang="en-US" dirty="0" smtClean="0"/>
                        <a:t>IVD Products</a:t>
                      </a:r>
                      <a:endParaRPr lang="en-IN" dirty="0"/>
                    </a:p>
                  </a:txBody>
                  <a:tcPr marL="91442" marR="91442"/>
                </a:tc>
                <a:tc>
                  <a:txBody>
                    <a:bodyPr/>
                    <a:lstStyle/>
                    <a:p>
                      <a:endParaRPr lang="en-IN" dirty="0"/>
                    </a:p>
                  </a:txBody>
                  <a:tcPr marL="91442" marR="91442"/>
                </a:tc>
                <a:extLst>
                  <a:ext uri="{0D108BD9-81ED-4DB2-BD59-A6C34878D82A}">
                    <a16:rowId xmlns:a16="http://schemas.microsoft.com/office/drawing/2014/main" val="2142070991"/>
                  </a:ext>
                </a:extLst>
              </a:tr>
              <a:tr h="370840">
                <a:tc>
                  <a:txBody>
                    <a:bodyPr/>
                    <a:lstStyle/>
                    <a:p>
                      <a:r>
                        <a:rPr lang="en-US" dirty="0" smtClean="0"/>
                        <a:t>Battery testing</a:t>
                      </a:r>
                      <a:endParaRPr lang="en-IN" dirty="0"/>
                    </a:p>
                  </a:txBody>
                  <a:tcPr marL="91442" marR="91442"/>
                </a:tc>
                <a:tc>
                  <a:txBody>
                    <a:bodyPr/>
                    <a:lstStyle/>
                    <a:p>
                      <a:endParaRPr lang="en-IN" dirty="0"/>
                    </a:p>
                  </a:txBody>
                  <a:tcPr marL="91442" marR="91442"/>
                </a:tc>
                <a:extLst>
                  <a:ext uri="{0D108BD9-81ED-4DB2-BD59-A6C34878D82A}">
                    <a16:rowId xmlns:a16="http://schemas.microsoft.com/office/drawing/2014/main" val="3607280247"/>
                  </a:ext>
                </a:extLst>
              </a:tr>
            </a:tbl>
          </a:graphicData>
        </a:graphic>
      </p:graphicFrame>
    </p:spTree>
    <p:extLst>
      <p:ext uri="{BB962C8B-B14F-4D97-AF65-F5344CB8AC3E}">
        <p14:creationId xmlns:p14="http://schemas.microsoft.com/office/powerpoint/2010/main" val="1569729663"/>
      </p:ext>
    </p:extLst>
  </p:cSld>
  <p:clrMapOvr>
    <a:masterClrMapping/>
  </p:clrMapOvr>
  <p:timing>
    <p:tnLst>
      <p:par>
        <p:cTn id="1" dur="indefinite" restart="never" nodeType="tmRoot"/>
      </p:par>
    </p:tnLst>
  </p:timing>
</p:sld>
</file>

<file path=ppt/theme/theme1.xml><?xml version="1.0" encoding="utf-8"?>
<a:theme xmlns:a="http://schemas.openxmlformats.org/drawingml/2006/main" name="© TÜV NORD GROUP">
  <a:themeElements>
    <a:clrScheme name="TÜV Nord">
      <a:dk1>
        <a:srgbClr val="000000"/>
      </a:dk1>
      <a:lt1>
        <a:srgbClr val="FFFFFF"/>
      </a:lt1>
      <a:dk2>
        <a:srgbClr val="122C82"/>
      </a:dk2>
      <a:lt2>
        <a:srgbClr val="70706F"/>
      </a:lt2>
      <a:accent1>
        <a:srgbClr val="122C82"/>
      </a:accent1>
      <a:accent2>
        <a:srgbClr val="148ADC"/>
      </a:accent2>
      <a:accent3>
        <a:srgbClr val="FBBC41"/>
      </a:accent3>
      <a:accent4>
        <a:srgbClr val="E8EAEB"/>
      </a:accent4>
      <a:accent5>
        <a:srgbClr val="70706F"/>
      </a:accent5>
      <a:accent6>
        <a:srgbClr val="ACACAC"/>
      </a:accent6>
      <a:hlink>
        <a:srgbClr val="148ADC"/>
      </a:hlink>
      <a:folHlink>
        <a:srgbClr val="122C82"/>
      </a:folHlink>
    </a:clrScheme>
    <a:fontScheme name="BAS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dirty="0" smtClean="0"/>
        </a:defPPr>
      </a:lstStyle>
    </a:tx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3A14F29043BAA4099D9322A6EE3DAF9" ma:contentTypeVersion="0" ma:contentTypeDescription="Create a new document." ma:contentTypeScope="" ma:versionID="52973bb63102a8ff71dcaddabc0f3174">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0BFFEF-CCA2-473A-932D-CF98FF4C8C9C}">
  <ds:schemaRefs>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purl.org/dc/dcmitype/"/>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D20DD5A-B9B8-4CC1-B623-5EABAD6CD1E3}">
  <ds:schemaRefs>
    <ds:schemaRef ds:uri="http://schemas.microsoft.com/sharepoint/v3/contenttype/forms"/>
  </ds:schemaRefs>
</ds:datastoreItem>
</file>

<file path=customXml/itemProps3.xml><?xml version="1.0" encoding="utf-8"?>
<ds:datastoreItem xmlns:ds="http://schemas.openxmlformats.org/officeDocument/2006/customXml" ds:itemID="{25C9CA1D-7C9D-4916-9C38-D08A224510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3727</TotalTime>
  <Words>1064</Words>
  <Application>Microsoft Office PowerPoint</Application>
  <PresentationFormat>Custom</PresentationFormat>
  <Paragraphs>229</Paragraphs>
  <Slides>35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Calibri Light</vt:lpstr>
      <vt:lpstr>Symbol</vt:lpstr>
      <vt:lpstr>Times New Roman</vt:lpstr>
      <vt:lpstr>Wingdings</vt:lpstr>
      <vt:lpstr>© TÜV NORD GROUP</vt:lpstr>
      <vt:lpstr>PowerPoint Presentation</vt:lpstr>
      <vt:lpstr>About Product Testing</vt:lpstr>
      <vt:lpstr>Unique FEATURES PTL:</vt:lpstr>
      <vt:lpstr>Overview of capabilities</vt:lpstr>
      <vt:lpstr>Who are our customers</vt:lpstr>
      <vt:lpstr>Our Unique Selling Proposition </vt:lpstr>
      <vt:lpstr>MAJOR ACCREDITATION OF OUR LAB</vt:lpstr>
      <vt:lpstr>SERVICES WE CAN OFFER THROUGH OUR PRODUCT TESTING LAB</vt:lpstr>
      <vt:lpstr>Test Facility Capability - Product Wise</vt:lpstr>
      <vt:lpstr>EMI/EMC Testing</vt:lpstr>
      <vt:lpstr>EMI / EMC TEST AS PER CISPR/IEC/EN</vt:lpstr>
      <vt:lpstr>Conducted Emission Test SETUP</vt:lpstr>
      <vt:lpstr>Radiated Emission Test (On Site TESTING)</vt:lpstr>
      <vt:lpstr>Electro Static Discharge Test</vt:lpstr>
      <vt:lpstr>Surge Immunity</vt:lpstr>
      <vt:lpstr>ELECTRIC FAST TRANSIENT/BURST TEST</vt:lpstr>
      <vt:lpstr>CONDUCTED RF IMMUNITY TEST</vt:lpstr>
      <vt:lpstr>POWER FREQUENCY MAGNETIC FIELD TEST</vt:lpstr>
      <vt:lpstr>VOLTAGE DIPS &amp; INTERRUPTION TEST</vt:lpstr>
      <vt:lpstr>HARMONICS &amp; Flicker EMISSION TEST</vt:lpstr>
      <vt:lpstr>Key Tests Performed : Electrical Safety </vt:lpstr>
      <vt:lpstr>INSULATION RESISTANCE TEST</vt:lpstr>
      <vt:lpstr>High Voltage Test</vt:lpstr>
      <vt:lpstr>Ground bond test</vt:lpstr>
      <vt:lpstr>IMPULSE, Antenna surge test</vt:lpstr>
      <vt:lpstr>Temperature Rise Test setup</vt:lpstr>
      <vt:lpstr>Flammability testing</vt:lpstr>
      <vt:lpstr>Glow Wire Tester Apparatus</vt:lpstr>
      <vt:lpstr>Ball Pressure Test apparatus</vt:lpstr>
      <vt:lpstr>Needle flame</vt:lpstr>
      <vt:lpstr>Environmental testing</vt:lpstr>
      <vt:lpstr>Thermal shock Chamber</vt:lpstr>
      <vt:lpstr>Environmental walk in Chamber</vt:lpstr>
      <vt:lpstr>Vibration testing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tuv027</dc:creator>
  <cp:lastModifiedBy>Lohit Channa</cp:lastModifiedBy>
  <cp:revision>107</cp:revision>
  <cp:lastPrinted>2023-11-10T07:02:55Z</cp:lastPrinted>
  <dcterms:created xsi:type="dcterms:W3CDTF">2021-03-10T06:04:25Z</dcterms:created>
  <dcterms:modified xsi:type="dcterms:W3CDTF">2023-11-10T07:05:23Z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0x010100A3A14F29043BAA4099D9322A6EE3DAF9</vt:lpwstr>
  </property>
</Properties>
</file>