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48D1-A375-49D8-8BF5-AC4B8D72F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9D9C9-BE7C-4D7F-ABCB-5F50C9021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8D84-F9F4-4048-9C9D-B2FB299C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460D-2AE1-4110-B0C3-20B4C5F2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2D3A-A3BF-41F3-A428-BEC8ACEA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5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7866-F9DC-49CB-B7FA-76C32BC7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D4D77-B078-4537-9105-67B6C4B33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A6418-ECEB-49FD-8E4F-E858B09B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D087-FCF6-4811-BB67-EA033AD4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E0F6-4D95-4D4C-B4FF-973DFB11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6D724-DC97-486B-8D4B-89293B72C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6074C-6089-43CF-98A9-B17195AAA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BCD64-03B2-4ED0-BDC6-BB1F39C3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EAAD6-3E61-4E2C-9E79-224561B6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ED1F-F35C-4E55-B2D2-B758133C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29E2-C786-4126-8C6D-C17042A3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94434-1593-472F-83D9-0D81473AE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8A41A-54CE-4DC1-AE88-A5FCC29E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9A0A2-7D97-4F99-8BC4-A1E93F58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36565-EF44-4801-8E0A-A9691526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1711-5127-4CA2-9EEC-17BF7129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78165-288A-4F13-890D-2739259D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274E-CDA9-4B38-BC6D-DDAA59B5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F3D3-A8A2-431C-A690-D203684E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E9C0-B93B-4769-A046-5619B77B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FF37-82C1-4EC8-A9A3-F9FF31C8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C4C8-AA1E-4DC7-BD0A-C527D5355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DA5A4-F2B8-40F9-8D94-4FD47DDF7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5D2EB-4BBF-4060-B51F-A572737B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9A98E-63F6-483E-BF61-08BFCD5C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148F8-ED17-4C70-9E57-2E2DBD3C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3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2011-AD26-4BF9-BE7F-2FEC3142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8E785-43E6-4268-8CDF-2D196A24E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1AA62-5F0C-4085-84F2-D0AE8F52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2A3C6-519A-43CF-B04A-56AAEF362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4BE7C-D028-4FC1-A253-9DFF45763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E1C68-9BE4-403A-8D4A-7E794E65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505AE-C6AD-425B-A471-93C109A5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8A143-D165-4702-8067-992AC715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01B8-F1B2-453C-AC8C-91329602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DC408-C2CD-4F07-8966-EF6FD6F9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7E2BA-1337-4A61-86A4-E0074017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B205C-7599-4D7E-ABB4-1CB95A9C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2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5AEA-16C6-4923-A01A-9E2C878E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E1EE6-2241-443C-864E-28E80B1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052AB-15A3-49D9-A8FC-30400596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0F94-07C7-4FA1-B4AD-6785B791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81A9-322B-4D3E-ADED-74DBA8565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EA55E-8E28-4328-AD6B-AD23FE695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250A4-5B8F-43ED-8175-3DC38793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78F76-D61A-44F4-8AF6-011B8ECB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4B35D-B5CD-4992-8D92-D47C06AA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32AF-FBE2-4EBA-8ED2-168E4D5A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EDD8E-86D4-4CDF-A8F0-54882F232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8A0D8-F1C6-4BB2-97F3-680139927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CC536-2A95-4A4B-B1C2-1DA27316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31E9B-0D1E-4FD4-9FF3-C43A953A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A7DDB-E0ED-46EC-BAFF-661AEB17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531D0-C035-40DC-B7DB-28FD9EF8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B125D-C296-4433-BD6C-64810A0A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E486-C560-4997-9F40-298F46A6E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98EC-C634-4B6B-B0F6-E9B7EE7A6735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858FD-1FCF-49AA-9F8E-056711188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E054F-A20D-4C5D-9D55-BAC92B198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20B4-FC6D-4099-B0DB-51BE6F3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V3adYOQ3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EAAA8-447C-4FE7-8D1D-C4D1BDEEE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4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CA0D7-AEFB-45EF-BCEE-A08D9B37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19CAB-ADB3-4E26-A2FD-C92AE71F6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" y="0"/>
            <a:ext cx="12184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4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A0D09-5DB5-4A8C-B0A4-7788E4E5F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" y="0"/>
            <a:ext cx="12184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7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9142B-7C5B-4AD0-9175-C0C172CDE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8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967E0-103D-4B22-A12D-28CA012D4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9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CB2845-D2F8-48D8-BD5A-D550F50B6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6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3E317-326F-43CC-8D45-D0688FEC3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EF135-6615-4A30-B8A2-6234723A7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F32D1-C7D3-447D-9086-04E341E9D2AB}"/>
              </a:ext>
            </a:extLst>
          </p:cNvPr>
          <p:cNvSpPr txBox="1"/>
          <p:nvPr/>
        </p:nvSpPr>
        <p:spPr>
          <a:xfrm>
            <a:off x="3746606" y="5503817"/>
            <a:ext cx="469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 our Corporate Video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B7A74-B8AA-468F-9C82-B9877481B1FF}"/>
              </a:ext>
            </a:extLst>
          </p:cNvPr>
          <p:cNvSpPr/>
          <p:nvPr/>
        </p:nvSpPr>
        <p:spPr>
          <a:xfrm>
            <a:off x="3746606" y="5795963"/>
            <a:ext cx="4602057" cy="77186"/>
          </a:xfrm>
          <a:prstGeom prst="rect">
            <a:avLst/>
          </a:prstGeom>
          <a:solidFill>
            <a:srgbClr val="F6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Hemant Kumar</dc:creator>
  <cp:lastModifiedBy>Hemant Kumar</cp:lastModifiedBy>
  <cp:revision>3</cp:revision>
  <dcterms:created xsi:type="dcterms:W3CDTF">2022-08-04T07:22:17Z</dcterms:created>
  <dcterms:modified xsi:type="dcterms:W3CDTF">2022-08-04T10:38:31Z</dcterms:modified>
</cp:coreProperties>
</file>