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8" r:id="rId5"/>
    <p:sldId id="259" r:id="rId6"/>
    <p:sldId id="297" r:id="rId7"/>
    <p:sldId id="272" r:id="rId8"/>
    <p:sldId id="303" r:id="rId9"/>
    <p:sldId id="277" r:id="rId10"/>
    <p:sldId id="293" r:id="rId11"/>
    <p:sldId id="281" r:id="rId12"/>
    <p:sldId id="282" r:id="rId13"/>
    <p:sldId id="283" r:id="rId14"/>
    <p:sldId id="286" r:id="rId15"/>
    <p:sldId id="288" r:id="rId16"/>
    <p:sldId id="289" r:id="rId17"/>
    <p:sldId id="290" r:id="rId18"/>
    <p:sldId id="291" r:id="rId19"/>
    <p:sldId id="294" r:id="rId20"/>
    <p:sldId id="264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EAA8D-F59C-4586-BA80-C70F16B6B8A2}" v="2026" dt="2023-03-24T13:40:44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74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jaswi Velpuri" userId="033f68da89c5d4fc" providerId="Windows Live" clId="Web-{B96BA0D9-7A7D-4CC4-991C-C8D869F1992E}"/>
    <pc:docChg chg="modSld">
      <pc:chgData name="Tejaswi Velpuri" userId="033f68da89c5d4fc" providerId="Windows Live" clId="Web-{B96BA0D9-7A7D-4CC4-991C-C8D869F1992E}" dt="2022-05-31T10:18:59.163" v="0"/>
      <pc:docMkLst>
        <pc:docMk/>
      </pc:docMkLst>
      <pc:sldChg chg="addSp">
        <pc:chgData name="Tejaswi Velpuri" userId="033f68da89c5d4fc" providerId="Windows Live" clId="Web-{B96BA0D9-7A7D-4CC4-991C-C8D869F1992E}" dt="2022-05-31T10:18:59.163" v="0"/>
        <pc:sldMkLst>
          <pc:docMk/>
          <pc:sldMk cId="4292661376" sldId="268"/>
        </pc:sldMkLst>
        <pc:spChg chg="add">
          <ac:chgData name="Tejaswi Velpuri" userId="033f68da89c5d4fc" providerId="Windows Live" clId="Web-{B96BA0D9-7A7D-4CC4-991C-C8D869F1992E}" dt="2022-05-31T10:18:59.163" v="0"/>
          <ac:spMkLst>
            <pc:docMk/>
            <pc:sldMk cId="4292661376" sldId="268"/>
            <ac:spMk id="2" creationId="{29802B7B-1CBA-D8B3-C9EB-9CB6D30C4895}"/>
          </ac:spMkLst>
        </pc:spChg>
      </pc:sldChg>
    </pc:docChg>
  </pc:docChgLst>
  <pc:docChgLst>
    <pc:chgData name="Tejaswi Velpuri" userId="033f68da89c5d4fc" providerId="Windows Live" clId="Web-{D166FE7D-AF46-4A95-A4B9-62222A1EECE8}"/>
    <pc:docChg chg="modSld">
      <pc:chgData name="Tejaswi Velpuri" userId="033f68da89c5d4fc" providerId="Windows Live" clId="Web-{D166FE7D-AF46-4A95-A4B9-62222A1EECE8}" dt="2022-06-01T05:18:28.951" v="2" actId="1076"/>
      <pc:docMkLst>
        <pc:docMk/>
      </pc:docMkLst>
      <pc:sldChg chg="modSp">
        <pc:chgData name="Tejaswi Velpuri" userId="033f68da89c5d4fc" providerId="Windows Live" clId="Web-{D166FE7D-AF46-4A95-A4B9-62222A1EECE8}" dt="2022-06-01T05:18:28.951" v="2" actId="1076"/>
        <pc:sldMkLst>
          <pc:docMk/>
          <pc:sldMk cId="4292661376" sldId="268"/>
        </pc:sldMkLst>
        <pc:picChg chg="mod">
          <ac:chgData name="Tejaswi Velpuri" userId="033f68da89c5d4fc" providerId="Windows Live" clId="Web-{D166FE7D-AF46-4A95-A4B9-62222A1EECE8}" dt="2022-06-01T05:18:28.951" v="2" actId="1076"/>
          <ac:picMkLst>
            <pc:docMk/>
            <pc:sldMk cId="4292661376" sldId="268"/>
            <ac:picMk id="7" creationId="{7A84988E-D821-4CC3-BEA8-222F8DFA19E3}"/>
          </ac:picMkLst>
        </pc:picChg>
        <pc:picChg chg="mod">
          <ac:chgData name="Tejaswi Velpuri" userId="033f68da89c5d4fc" providerId="Windows Live" clId="Web-{D166FE7D-AF46-4A95-A4B9-62222A1EECE8}" dt="2022-06-01T05:18:23.076" v="1" actId="1076"/>
          <ac:picMkLst>
            <pc:docMk/>
            <pc:sldMk cId="4292661376" sldId="268"/>
            <ac:picMk id="12" creationId="{A492FB7F-30EE-44A5-AABB-79B387FC9E80}"/>
          </ac:picMkLst>
        </pc:picChg>
      </pc:sldChg>
    </pc:docChg>
  </pc:docChgLst>
  <pc:docChgLst>
    <pc:chgData name="Tejaswi Velpuri" userId="033f68da89c5d4fc" providerId="Windows Live" clId="Web-{0F203D01-0B70-446B-9A2B-8DD87C535D33}"/>
    <pc:docChg chg="modSld">
      <pc:chgData name="Tejaswi Velpuri" userId="033f68da89c5d4fc" providerId="Windows Live" clId="Web-{0F203D01-0B70-446B-9A2B-8DD87C535D33}" dt="2022-06-01T04:17:36.165" v="18" actId="20577"/>
      <pc:docMkLst>
        <pc:docMk/>
      </pc:docMkLst>
      <pc:sldChg chg="modSp">
        <pc:chgData name="Tejaswi Velpuri" userId="033f68da89c5d4fc" providerId="Windows Live" clId="Web-{0F203D01-0B70-446B-9A2B-8DD87C535D33}" dt="2022-06-01T04:17:36.165" v="18" actId="20577"/>
        <pc:sldMkLst>
          <pc:docMk/>
          <pc:sldMk cId="2260955757" sldId="264"/>
        </pc:sldMkLst>
        <pc:spChg chg="mod">
          <ac:chgData name="Tejaswi Velpuri" userId="033f68da89c5d4fc" providerId="Windows Live" clId="Web-{0F203D01-0B70-446B-9A2B-8DD87C535D33}" dt="2022-06-01T04:17:36.165" v="18" actId="20577"/>
          <ac:spMkLst>
            <pc:docMk/>
            <pc:sldMk cId="2260955757" sldId="264"/>
            <ac:spMk id="11" creationId="{80AC0558-E567-40CC-ABB0-CCA6FC7E96B2}"/>
          </ac:spMkLst>
        </pc:spChg>
        <pc:spChg chg="mod">
          <ac:chgData name="Tejaswi Velpuri" userId="033f68da89c5d4fc" providerId="Windows Live" clId="Web-{0F203D01-0B70-446B-9A2B-8DD87C535D33}" dt="2022-06-01T04:17:20.040" v="1" actId="20577"/>
          <ac:spMkLst>
            <pc:docMk/>
            <pc:sldMk cId="2260955757" sldId="264"/>
            <ac:spMk id="13" creationId="{CC1BE00E-6FE9-4492-852D-D26991133617}"/>
          </ac:spMkLst>
        </pc:spChg>
      </pc:sldChg>
    </pc:docChg>
  </pc:docChgLst>
  <pc:docChgLst>
    <pc:chgData name="Pratik Jhunjhunwala" userId="f2c8e61cbe655541" providerId="LiveId" clId="{B4468E9C-12F3-4468-8AD9-5C7DEDED91E2}"/>
    <pc:docChg chg="custSel addSld modSld">
      <pc:chgData name="Pratik Jhunjhunwala" userId="f2c8e61cbe655541" providerId="LiveId" clId="{B4468E9C-12F3-4468-8AD9-5C7DEDED91E2}" dt="2022-09-12T10:18:05.973" v="124" actId="1076"/>
      <pc:docMkLst>
        <pc:docMk/>
      </pc:docMkLst>
      <pc:sldChg chg="addSp delSp modSp new mod">
        <pc:chgData name="Pratik Jhunjhunwala" userId="f2c8e61cbe655541" providerId="LiveId" clId="{B4468E9C-12F3-4468-8AD9-5C7DEDED91E2}" dt="2022-09-12T10:18:05.973" v="124" actId="1076"/>
        <pc:sldMkLst>
          <pc:docMk/>
          <pc:sldMk cId="740571838" sldId="294"/>
        </pc:sldMkLst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2" creationId="{4D737169-1826-0EE2-A038-5B90017F2C38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3" creationId="{09422548-4EA1-CC95-D9F5-94245DA7E305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4" creationId="{0BEFE2C9-DBCD-72F7-0798-333A277AA595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5" creationId="{902CC2F6-3F36-3F32-C128-75D4C34F6238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6" creationId="{DFC5AE76-090F-10B9-9D7C-59CF21BBF143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7" creationId="{3B9848B6-7821-7575-EE4F-0BFA67D8F91F}"/>
          </ac:spMkLst>
        </pc:spChg>
        <pc:spChg chg="del">
          <ac:chgData name="Pratik Jhunjhunwala" userId="f2c8e61cbe655541" providerId="LiveId" clId="{B4468E9C-12F3-4468-8AD9-5C7DEDED91E2}" dt="2022-09-12T10:13:19.605" v="24" actId="478"/>
          <ac:spMkLst>
            <pc:docMk/>
            <pc:sldMk cId="740571838" sldId="294"/>
            <ac:spMk id="8" creationId="{5CD19C98-8E41-4C69-FFE4-37ADF04ED87E}"/>
          </ac:spMkLst>
        </pc:spChg>
        <pc:spChg chg="mod">
          <ac:chgData name="Pratik Jhunjhunwala" userId="f2c8e61cbe655541" providerId="LiveId" clId="{B4468E9C-12F3-4468-8AD9-5C7DEDED91E2}" dt="2022-09-12T10:13:11.254" v="23" actId="20577"/>
          <ac:spMkLst>
            <pc:docMk/>
            <pc:sldMk cId="740571838" sldId="294"/>
            <ac:spMk id="9" creationId="{2BFFEF52-EAA8-7E81-47FC-BDDEB8B58584}"/>
          </ac:spMkLst>
        </pc:spChg>
        <pc:spChg chg="add mod">
          <ac:chgData name="Pratik Jhunjhunwala" userId="f2c8e61cbe655541" providerId="LiveId" clId="{B4468E9C-12F3-4468-8AD9-5C7DEDED91E2}" dt="2022-09-12T10:13:33.120" v="25"/>
          <ac:spMkLst>
            <pc:docMk/>
            <pc:sldMk cId="740571838" sldId="294"/>
            <ac:spMk id="10" creationId="{6A110832-3018-23C5-89A1-4EFED647E5CD}"/>
          </ac:spMkLst>
        </pc:spChg>
        <pc:picChg chg="add mod">
          <ac:chgData name="Pratik Jhunjhunwala" userId="f2c8e61cbe655541" providerId="LiveId" clId="{B4468E9C-12F3-4468-8AD9-5C7DEDED91E2}" dt="2022-09-12T10:13:33.120" v="25"/>
          <ac:picMkLst>
            <pc:docMk/>
            <pc:sldMk cId="740571838" sldId="294"/>
            <ac:picMk id="11" creationId="{525D1FE0-270E-9FD2-CFE9-F1B2523DE2BD}"/>
          </ac:picMkLst>
        </pc:picChg>
        <pc:picChg chg="add mod">
          <ac:chgData name="Pratik Jhunjhunwala" userId="f2c8e61cbe655541" providerId="LiveId" clId="{B4468E9C-12F3-4468-8AD9-5C7DEDED91E2}" dt="2022-09-12T10:14:51.236" v="48" actId="1076"/>
          <ac:picMkLst>
            <pc:docMk/>
            <pc:sldMk cId="740571838" sldId="294"/>
            <ac:picMk id="12" creationId="{4E22658E-9952-2A86-6A33-F181E036C260}"/>
          </ac:picMkLst>
        </pc:picChg>
        <pc:picChg chg="add mod">
          <ac:chgData name="Pratik Jhunjhunwala" userId="f2c8e61cbe655541" providerId="LiveId" clId="{B4468E9C-12F3-4468-8AD9-5C7DEDED91E2}" dt="2022-09-12T10:17:47.559" v="117" actId="1076"/>
          <ac:picMkLst>
            <pc:docMk/>
            <pc:sldMk cId="740571838" sldId="294"/>
            <ac:picMk id="13" creationId="{2452E4B3-04AB-240C-D1B4-450098967134}"/>
          </ac:picMkLst>
        </pc:picChg>
        <pc:picChg chg="add del mod">
          <ac:chgData name="Pratik Jhunjhunwala" userId="f2c8e61cbe655541" providerId="LiveId" clId="{B4468E9C-12F3-4468-8AD9-5C7DEDED91E2}" dt="2022-09-12T10:14:30.323" v="40" actId="478"/>
          <ac:picMkLst>
            <pc:docMk/>
            <pc:sldMk cId="740571838" sldId="294"/>
            <ac:picMk id="14" creationId="{D262A9F5-C926-CF73-A086-CA390DA7B2E8}"/>
          </ac:picMkLst>
        </pc:picChg>
        <pc:picChg chg="add mod">
          <ac:chgData name="Pratik Jhunjhunwala" userId="f2c8e61cbe655541" providerId="LiveId" clId="{B4468E9C-12F3-4468-8AD9-5C7DEDED91E2}" dt="2022-09-12T10:17:41.542" v="115" actId="1076"/>
          <ac:picMkLst>
            <pc:docMk/>
            <pc:sldMk cId="740571838" sldId="294"/>
            <ac:picMk id="15" creationId="{E3C96596-C04F-79DC-E041-364ED61A8AD9}"/>
          </ac:picMkLst>
        </pc:picChg>
        <pc:picChg chg="add mod">
          <ac:chgData name="Pratik Jhunjhunwala" userId="f2c8e61cbe655541" providerId="LiveId" clId="{B4468E9C-12F3-4468-8AD9-5C7DEDED91E2}" dt="2022-09-12T10:15:07.702" v="55" actId="1076"/>
          <ac:picMkLst>
            <pc:docMk/>
            <pc:sldMk cId="740571838" sldId="294"/>
            <ac:picMk id="16" creationId="{052D151A-2E51-E067-0A6E-E02DD7F9C205}"/>
          </ac:picMkLst>
        </pc:picChg>
        <pc:picChg chg="add mod">
          <ac:chgData name="Pratik Jhunjhunwala" userId="f2c8e61cbe655541" providerId="LiveId" clId="{B4468E9C-12F3-4468-8AD9-5C7DEDED91E2}" dt="2022-09-12T10:14:54.363" v="49" actId="1076"/>
          <ac:picMkLst>
            <pc:docMk/>
            <pc:sldMk cId="740571838" sldId="294"/>
            <ac:picMk id="17" creationId="{0C5EBB6A-01D6-FD1C-5034-CE4A898DC264}"/>
          </ac:picMkLst>
        </pc:picChg>
        <pc:picChg chg="add mod">
          <ac:chgData name="Pratik Jhunjhunwala" userId="f2c8e61cbe655541" providerId="LiveId" clId="{B4468E9C-12F3-4468-8AD9-5C7DEDED91E2}" dt="2022-09-12T10:15:04.058" v="54" actId="1076"/>
          <ac:picMkLst>
            <pc:docMk/>
            <pc:sldMk cId="740571838" sldId="294"/>
            <ac:picMk id="18" creationId="{46F30DFE-61A4-475C-A535-526F575A2DCF}"/>
          </ac:picMkLst>
        </pc:picChg>
        <pc:picChg chg="add mod">
          <ac:chgData name="Pratik Jhunjhunwala" userId="f2c8e61cbe655541" providerId="LiveId" clId="{B4468E9C-12F3-4468-8AD9-5C7DEDED91E2}" dt="2022-09-12T10:15:09.463" v="56" actId="1076"/>
          <ac:picMkLst>
            <pc:docMk/>
            <pc:sldMk cId="740571838" sldId="294"/>
            <ac:picMk id="19" creationId="{60782518-1E3B-8EB4-AECA-632E059F3DB3}"/>
          </ac:picMkLst>
        </pc:picChg>
        <pc:picChg chg="add del mod">
          <ac:chgData name="Pratik Jhunjhunwala" userId="f2c8e61cbe655541" providerId="LiveId" clId="{B4468E9C-12F3-4468-8AD9-5C7DEDED91E2}" dt="2022-09-12T10:14:36.483" v="42" actId="478"/>
          <ac:picMkLst>
            <pc:docMk/>
            <pc:sldMk cId="740571838" sldId="294"/>
            <ac:picMk id="20" creationId="{AF17A7E7-5362-2354-169A-3D1EA16A3FDE}"/>
          </ac:picMkLst>
        </pc:picChg>
        <pc:picChg chg="add mod">
          <ac:chgData name="Pratik Jhunjhunwala" userId="f2c8e61cbe655541" providerId="LiveId" clId="{B4468E9C-12F3-4468-8AD9-5C7DEDED91E2}" dt="2022-09-12T10:17:30.991" v="109" actId="1076"/>
          <ac:picMkLst>
            <pc:docMk/>
            <pc:sldMk cId="740571838" sldId="294"/>
            <ac:picMk id="21" creationId="{425402EA-E1FE-BF2C-3ED6-CEBDF9FB8C84}"/>
          </ac:picMkLst>
        </pc:picChg>
        <pc:picChg chg="add mod">
          <ac:chgData name="Pratik Jhunjhunwala" userId="f2c8e61cbe655541" providerId="LiveId" clId="{B4468E9C-12F3-4468-8AD9-5C7DEDED91E2}" dt="2022-09-12T10:17:26.378" v="106" actId="1076"/>
          <ac:picMkLst>
            <pc:docMk/>
            <pc:sldMk cId="740571838" sldId="294"/>
            <ac:picMk id="22" creationId="{E84A657F-088B-D18B-E8AD-B3E0FAF075EC}"/>
          </ac:picMkLst>
        </pc:picChg>
        <pc:picChg chg="add mod">
          <ac:chgData name="Pratik Jhunjhunwala" userId="f2c8e61cbe655541" providerId="LiveId" clId="{B4468E9C-12F3-4468-8AD9-5C7DEDED91E2}" dt="2022-09-12T10:17:06.934" v="103" actId="14100"/>
          <ac:picMkLst>
            <pc:docMk/>
            <pc:sldMk cId="740571838" sldId="294"/>
            <ac:picMk id="23" creationId="{C088D7E8-00B1-3FD7-6DB3-A41CBDAAEEA8}"/>
          </ac:picMkLst>
        </pc:picChg>
        <pc:picChg chg="add mod">
          <ac:chgData name="Pratik Jhunjhunwala" userId="f2c8e61cbe655541" providerId="LiveId" clId="{B4468E9C-12F3-4468-8AD9-5C7DEDED91E2}" dt="2022-09-12T10:17:44.843" v="116" actId="1076"/>
          <ac:picMkLst>
            <pc:docMk/>
            <pc:sldMk cId="740571838" sldId="294"/>
            <ac:picMk id="24" creationId="{E8611222-A977-869A-FEA6-75F0336C2542}"/>
          </ac:picMkLst>
        </pc:picChg>
        <pc:picChg chg="add mod">
          <ac:chgData name="Pratik Jhunjhunwala" userId="f2c8e61cbe655541" providerId="LiveId" clId="{B4468E9C-12F3-4468-8AD9-5C7DEDED91E2}" dt="2022-09-12T10:17:37.851" v="112" actId="1076"/>
          <ac:picMkLst>
            <pc:docMk/>
            <pc:sldMk cId="740571838" sldId="294"/>
            <ac:picMk id="25" creationId="{EEAE99D3-12F7-56F2-EB8D-C82E4CC95B0D}"/>
          </ac:picMkLst>
        </pc:picChg>
        <pc:picChg chg="add mod">
          <ac:chgData name="Pratik Jhunjhunwala" userId="f2c8e61cbe655541" providerId="LiveId" clId="{B4468E9C-12F3-4468-8AD9-5C7DEDED91E2}" dt="2022-09-12T10:17:32.954" v="110" actId="1076"/>
          <ac:picMkLst>
            <pc:docMk/>
            <pc:sldMk cId="740571838" sldId="294"/>
            <ac:picMk id="26" creationId="{D0892CB5-F748-8386-A81C-C2B7A909CCB5}"/>
          </ac:picMkLst>
        </pc:picChg>
        <pc:picChg chg="add del mod">
          <ac:chgData name="Pratik Jhunjhunwala" userId="f2c8e61cbe655541" providerId="LiveId" clId="{B4468E9C-12F3-4468-8AD9-5C7DEDED91E2}" dt="2022-09-12T10:14:25.426" v="38" actId="478"/>
          <ac:picMkLst>
            <pc:docMk/>
            <pc:sldMk cId="740571838" sldId="294"/>
            <ac:picMk id="27" creationId="{251158F2-5A9F-9A97-3DAF-CCD683090A9B}"/>
          </ac:picMkLst>
        </pc:picChg>
        <pc:picChg chg="add mod">
          <ac:chgData name="Pratik Jhunjhunwala" userId="f2c8e61cbe655541" providerId="LiveId" clId="{B4468E9C-12F3-4468-8AD9-5C7DEDED91E2}" dt="2022-09-12T10:17:36.265" v="111" actId="1076"/>
          <ac:picMkLst>
            <pc:docMk/>
            <pc:sldMk cId="740571838" sldId="294"/>
            <ac:picMk id="28" creationId="{90896F53-70F8-4C0C-1A25-71A3FA7AB841}"/>
          </ac:picMkLst>
        </pc:picChg>
        <pc:picChg chg="add mod">
          <ac:chgData name="Pratik Jhunjhunwala" userId="f2c8e61cbe655541" providerId="LiveId" clId="{B4468E9C-12F3-4468-8AD9-5C7DEDED91E2}" dt="2022-09-12T10:17:09.218" v="104" actId="14100"/>
          <ac:picMkLst>
            <pc:docMk/>
            <pc:sldMk cId="740571838" sldId="294"/>
            <ac:picMk id="29" creationId="{5D8A5501-A56F-14A6-D9FA-2C7C316B86D0}"/>
          </ac:picMkLst>
        </pc:picChg>
        <pc:picChg chg="add mod">
          <ac:chgData name="Pratik Jhunjhunwala" userId="f2c8e61cbe655541" providerId="LiveId" clId="{B4468E9C-12F3-4468-8AD9-5C7DEDED91E2}" dt="2022-09-12T10:17:39.484" v="113" actId="1076"/>
          <ac:picMkLst>
            <pc:docMk/>
            <pc:sldMk cId="740571838" sldId="294"/>
            <ac:picMk id="30" creationId="{44799E54-E18E-8152-3F9F-B6C877709DA9}"/>
          </ac:picMkLst>
        </pc:picChg>
        <pc:picChg chg="add mod">
          <ac:chgData name="Pratik Jhunjhunwala" userId="f2c8e61cbe655541" providerId="LiveId" clId="{B4468E9C-12F3-4468-8AD9-5C7DEDED91E2}" dt="2022-09-12T10:18:00.592" v="123" actId="1076"/>
          <ac:picMkLst>
            <pc:docMk/>
            <pc:sldMk cId="740571838" sldId="294"/>
            <ac:picMk id="31" creationId="{261F7CF1-82AA-C5C9-326F-FCBDC1A46B07}"/>
          </ac:picMkLst>
        </pc:picChg>
        <pc:picChg chg="add mod">
          <ac:chgData name="Pratik Jhunjhunwala" userId="f2c8e61cbe655541" providerId="LiveId" clId="{B4468E9C-12F3-4468-8AD9-5C7DEDED91E2}" dt="2022-09-12T10:18:05.973" v="124" actId="1076"/>
          <ac:picMkLst>
            <pc:docMk/>
            <pc:sldMk cId="740571838" sldId="294"/>
            <ac:picMk id="32" creationId="{98EBF892-7D6A-77CC-E72B-33EE18348EFD}"/>
          </ac:picMkLst>
        </pc:picChg>
        <pc:picChg chg="add mod">
          <ac:chgData name="Pratik Jhunjhunwala" userId="f2c8e61cbe655541" providerId="LiveId" clId="{B4468E9C-12F3-4468-8AD9-5C7DEDED91E2}" dt="2022-09-12T10:17:00.475" v="100" actId="14100"/>
          <ac:picMkLst>
            <pc:docMk/>
            <pc:sldMk cId="740571838" sldId="294"/>
            <ac:picMk id="33" creationId="{C18FBDCD-14E9-5680-69AD-D16F3A111DD5}"/>
          </ac:picMkLst>
        </pc:picChg>
        <pc:picChg chg="add mod">
          <ac:chgData name="Pratik Jhunjhunwala" userId="f2c8e61cbe655541" providerId="LiveId" clId="{B4468E9C-12F3-4468-8AD9-5C7DEDED91E2}" dt="2022-09-12T10:16:47.366" v="96" actId="1076"/>
          <ac:picMkLst>
            <pc:docMk/>
            <pc:sldMk cId="740571838" sldId="294"/>
            <ac:picMk id="34" creationId="{A247E5E5-CA44-5291-C018-8E2A6CD0FDC3}"/>
          </ac:picMkLst>
        </pc:picChg>
        <pc:picChg chg="add mod">
          <ac:chgData name="Pratik Jhunjhunwala" userId="f2c8e61cbe655541" providerId="LiveId" clId="{B4468E9C-12F3-4468-8AD9-5C7DEDED91E2}" dt="2022-09-12T10:17:03.544" v="101" actId="14100"/>
          <ac:picMkLst>
            <pc:docMk/>
            <pc:sldMk cId="740571838" sldId="294"/>
            <ac:picMk id="35" creationId="{937FE236-70D0-0917-C73A-E2A716A6C9AE}"/>
          </ac:picMkLst>
        </pc:picChg>
        <pc:picChg chg="add mod">
          <ac:chgData name="Pratik Jhunjhunwala" userId="f2c8e61cbe655541" providerId="LiveId" clId="{B4468E9C-12F3-4468-8AD9-5C7DEDED91E2}" dt="2022-09-12T10:17:24.566" v="105" actId="1076"/>
          <ac:picMkLst>
            <pc:docMk/>
            <pc:sldMk cId="740571838" sldId="294"/>
            <ac:picMk id="36" creationId="{8E7F4BE6-5048-3AF2-9821-41C16A5C0A92}"/>
          </ac:picMkLst>
        </pc:picChg>
        <pc:picChg chg="add mod">
          <ac:chgData name="Pratik Jhunjhunwala" userId="f2c8e61cbe655541" providerId="LiveId" clId="{B4468E9C-12F3-4468-8AD9-5C7DEDED91E2}" dt="2022-09-12T10:17:54.931" v="121" actId="14100"/>
          <ac:picMkLst>
            <pc:docMk/>
            <pc:sldMk cId="740571838" sldId="294"/>
            <ac:picMk id="37" creationId="{CAE00D92-10F0-E015-8937-B1640084BD65}"/>
          </ac:picMkLst>
        </pc:picChg>
      </pc:sldChg>
    </pc:docChg>
  </pc:docChgLst>
  <pc:docChgLst>
    <pc:chgData name="Pratik Jhunjhunwala" userId="f2c8e61cbe655541" providerId="LiveId" clId="{59697940-94C1-4075-AE49-66B1BDE129DB}"/>
    <pc:docChg chg="undo custSel addSld delSld modSld">
      <pc:chgData name="Pratik Jhunjhunwala" userId="f2c8e61cbe655541" providerId="LiveId" clId="{59697940-94C1-4075-AE49-66B1BDE129DB}" dt="2022-08-25T05:47:16.670" v="682" actId="1076"/>
      <pc:docMkLst>
        <pc:docMk/>
      </pc:docMkLst>
      <pc:sldChg chg="modSp mod">
        <pc:chgData name="Pratik Jhunjhunwala" userId="f2c8e61cbe655541" providerId="LiveId" clId="{59697940-94C1-4075-AE49-66B1BDE129DB}" dt="2022-08-24T12:00:40.661" v="88" actId="20577"/>
        <pc:sldMkLst>
          <pc:docMk/>
          <pc:sldMk cId="972005540" sldId="259"/>
        </pc:sldMkLst>
        <pc:spChg chg="mod">
          <ac:chgData name="Pratik Jhunjhunwala" userId="f2c8e61cbe655541" providerId="LiveId" clId="{59697940-94C1-4075-AE49-66B1BDE129DB}" dt="2022-08-24T12:00:40.661" v="88" actId="20577"/>
          <ac:spMkLst>
            <pc:docMk/>
            <pc:sldMk cId="972005540" sldId="259"/>
            <ac:spMk id="7" creationId="{2482DBEC-EE72-4155-ACC5-87E80C5606A9}"/>
          </ac:spMkLst>
        </pc:spChg>
      </pc:sldChg>
      <pc:sldChg chg="modSp mod">
        <pc:chgData name="Pratik Jhunjhunwala" userId="f2c8e61cbe655541" providerId="LiveId" clId="{59697940-94C1-4075-AE49-66B1BDE129DB}" dt="2022-08-25T05:47:16.670" v="682" actId="1076"/>
        <pc:sldMkLst>
          <pc:docMk/>
          <pc:sldMk cId="4292661376" sldId="268"/>
        </pc:sldMkLst>
        <pc:spChg chg="mod">
          <ac:chgData name="Pratik Jhunjhunwala" userId="f2c8e61cbe655541" providerId="LiveId" clId="{59697940-94C1-4075-AE49-66B1BDE129DB}" dt="2022-08-24T12:00:00.410" v="74" actId="6549"/>
          <ac:spMkLst>
            <pc:docMk/>
            <pc:sldMk cId="4292661376" sldId="268"/>
            <ac:spMk id="5" creationId="{F063A021-7C19-4C85-B48B-EFEA732C1906}"/>
          </ac:spMkLst>
        </pc:spChg>
        <pc:picChg chg="mod">
          <ac:chgData name="Pratik Jhunjhunwala" userId="f2c8e61cbe655541" providerId="LiveId" clId="{59697940-94C1-4075-AE49-66B1BDE129DB}" dt="2022-08-25T05:47:16.670" v="682" actId="1076"/>
          <ac:picMkLst>
            <pc:docMk/>
            <pc:sldMk cId="4292661376" sldId="268"/>
            <ac:picMk id="12" creationId="{A492FB7F-30EE-44A5-AABB-79B387FC9E80}"/>
          </ac:picMkLst>
        </pc:picChg>
      </pc:sldChg>
      <pc:sldChg chg="modSp mod">
        <pc:chgData name="Pratik Jhunjhunwala" userId="f2c8e61cbe655541" providerId="LiveId" clId="{59697940-94C1-4075-AE49-66B1BDE129DB}" dt="2022-08-24T12:01:19.252" v="90" actId="1440"/>
        <pc:sldMkLst>
          <pc:docMk/>
          <pc:sldMk cId="368924569" sldId="272"/>
        </pc:sldMkLst>
        <pc:picChg chg="mod">
          <ac:chgData name="Pratik Jhunjhunwala" userId="f2c8e61cbe655541" providerId="LiveId" clId="{59697940-94C1-4075-AE49-66B1BDE129DB}" dt="2022-08-24T12:01:19.252" v="90" actId="1440"/>
          <ac:picMkLst>
            <pc:docMk/>
            <pc:sldMk cId="368924569" sldId="272"/>
            <ac:picMk id="18" creationId="{6188B945-F962-45DD-801D-E6DAA61672FA}"/>
          </ac:picMkLst>
        </pc:picChg>
      </pc:sldChg>
      <pc:sldChg chg="addSp delSp modSp mod">
        <pc:chgData name="Pratik Jhunjhunwala" userId="f2c8e61cbe655541" providerId="LiveId" clId="{59697940-94C1-4075-AE49-66B1BDE129DB}" dt="2022-08-24T12:06:12.412" v="663" actId="207"/>
        <pc:sldMkLst>
          <pc:docMk/>
          <pc:sldMk cId="42601685" sldId="280"/>
        </pc:sldMkLst>
        <pc:spChg chg="add mod">
          <ac:chgData name="Pratik Jhunjhunwala" userId="f2c8e61cbe655541" providerId="LiveId" clId="{59697940-94C1-4075-AE49-66B1BDE129DB}" dt="2022-08-24T12:03:19.822" v="209" actId="14100"/>
          <ac:spMkLst>
            <pc:docMk/>
            <pc:sldMk cId="42601685" sldId="280"/>
            <ac:spMk id="2" creationId="{84CFB1FA-E32C-BD7A-7D20-0A00618A6EE8}"/>
          </ac:spMkLst>
        </pc:spChg>
        <pc:spChg chg="add mod">
          <ac:chgData name="Pratik Jhunjhunwala" userId="f2c8e61cbe655541" providerId="LiveId" clId="{59697940-94C1-4075-AE49-66B1BDE129DB}" dt="2022-08-24T12:06:12.412" v="663" actId="207"/>
          <ac:spMkLst>
            <pc:docMk/>
            <pc:sldMk cId="42601685" sldId="280"/>
            <ac:spMk id="3" creationId="{7CCE391B-C43A-AD13-47D0-A2D19FEFA767}"/>
          </ac:spMkLst>
        </pc:spChg>
        <pc:spChg chg="mod">
          <ac:chgData name="Pratik Jhunjhunwala" userId="f2c8e61cbe655541" providerId="LiveId" clId="{59697940-94C1-4075-AE49-66B1BDE129DB}" dt="2022-08-24T12:02:22.392" v="182" actId="20577"/>
          <ac:spMkLst>
            <pc:docMk/>
            <pc:sldMk cId="42601685" sldId="280"/>
            <ac:spMk id="9" creationId="{CD4EEAD5-CD93-4D4C-BD1F-968D1DD1AC7A}"/>
          </ac:spMkLst>
        </pc:spChg>
        <pc:graphicFrameChg chg="del mod">
          <ac:chgData name="Pratik Jhunjhunwala" userId="f2c8e61cbe655541" providerId="LiveId" clId="{59697940-94C1-4075-AE49-66B1BDE129DB}" dt="2022-08-24T12:02:36.866" v="184" actId="478"/>
          <ac:graphicFrameMkLst>
            <pc:docMk/>
            <pc:sldMk cId="42601685" sldId="280"/>
            <ac:graphicFrameMk id="14" creationId="{CC513818-9D9C-45E2-B2AA-CA64AB5B4780}"/>
          </ac:graphicFrameMkLst>
        </pc:graphicFrameChg>
      </pc:sldChg>
      <pc:sldChg chg="new del">
        <pc:chgData name="Pratik Jhunjhunwala" userId="f2c8e61cbe655541" providerId="LiveId" clId="{59697940-94C1-4075-AE49-66B1BDE129DB}" dt="2022-08-24T12:02:04.911" v="93" actId="47"/>
        <pc:sldMkLst>
          <pc:docMk/>
          <pc:sldMk cId="324067758" sldId="292"/>
        </pc:sldMkLst>
      </pc:sldChg>
      <pc:sldChg chg="add">
        <pc:chgData name="Pratik Jhunjhunwala" userId="f2c8e61cbe655541" providerId="LiveId" clId="{59697940-94C1-4075-AE49-66B1BDE129DB}" dt="2022-08-24T12:02:02.792" v="92"/>
        <pc:sldMkLst>
          <pc:docMk/>
          <pc:sldMk cId="374181152" sldId="293"/>
        </pc:sldMkLst>
      </pc:sldChg>
      <pc:sldChg chg="modSp new del mod">
        <pc:chgData name="Pratik Jhunjhunwala" userId="f2c8e61cbe655541" providerId="LiveId" clId="{59697940-94C1-4075-AE49-66B1BDE129DB}" dt="2022-08-25T05:46:58.100" v="681" actId="47"/>
        <pc:sldMkLst>
          <pc:docMk/>
          <pc:sldMk cId="4164728482" sldId="294"/>
        </pc:sldMkLst>
        <pc:spChg chg="mod">
          <ac:chgData name="Pratik Jhunjhunwala" userId="f2c8e61cbe655541" providerId="LiveId" clId="{59697940-94C1-4075-AE49-66B1BDE129DB}" dt="2022-08-24T12:07:58.540" v="680" actId="20577"/>
          <ac:spMkLst>
            <pc:docMk/>
            <pc:sldMk cId="4164728482" sldId="294"/>
            <ac:spMk id="9" creationId="{99B688A7-D27F-88DA-B364-D5DA3237782D}"/>
          </ac:spMkLst>
        </pc:spChg>
      </pc:sldChg>
    </pc:docChg>
  </pc:docChgLst>
  <pc:docChgLst>
    <pc:chgData name="Pratik Jhunjhunwala" userId="f2c8e61cbe655541" providerId="LiveId" clId="{D88FA2D4-79EE-49F3-BC12-546BDBA66DB7}"/>
    <pc:docChg chg="modSld">
      <pc:chgData name="Pratik Jhunjhunwala" userId="f2c8e61cbe655541" providerId="LiveId" clId="{D88FA2D4-79EE-49F3-BC12-546BDBA66DB7}" dt="2022-01-21T14:46:12.979" v="17" actId="6549"/>
      <pc:docMkLst>
        <pc:docMk/>
      </pc:docMkLst>
      <pc:sldChg chg="modSp mod">
        <pc:chgData name="Pratik Jhunjhunwala" userId="f2c8e61cbe655541" providerId="LiveId" clId="{D88FA2D4-79EE-49F3-BC12-546BDBA66DB7}" dt="2022-01-21T14:46:12.979" v="17" actId="6549"/>
        <pc:sldMkLst>
          <pc:docMk/>
          <pc:sldMk cId="2260955757" sldId="264"/>
        </pc:sldMkLst>
        <pc:spChg chg="mod">
          <ac:chgData name="Pratik Jhunjhunwala" userId="f2c8e61cbe655541" providerId="LiveId" clId="{D88FA2D4-79EE-49F3-BC12-546BDBA66DB7}" dt="2022-01-21T14:46:12.979" v="17" actId="6549"/>
          <ac:spMkLst>
            <pc:docMk/>
            <pc:sldMk cId="2260955757" sldId="264"/>
            <ac:spMk id="15" creationId="{7A3FB895-3D21-4707-8EDE-3F825906DE41}"/>
          </ac:spMkLst>
        </pc:spChg>
      </pc:sldChg>
    </pc:docChg>
  </pc:docChgLst>
  <pc:docChgLst>
    <pc:chgData name="Office 01" userId="f2c8e61cbe655541" providerId="LiveId" clId="{993EAA8D-F59C-4586-BA80-C70F16B6B8A2}"/>
    <pc:docChg chg="undo custSel addSld delSld modSld modNotesMaster modHandout">
      <pc:chgData name="Office 01" userId="f2c8e61cbe655541" providerId="LiveId" clId="{993EAA8D-F59C-4586-BA80-C70F16B6B8A2}" dt="2023-03-24T13:40:47.801" v="4096" actId="1076"/>
      <pc:docMkLst>
        <pc:docMk/>
      </pc:docMkLst>
      <pc:sldChg chg="modSp mod">
        <pc:chgData name="Office 01" userId="f2c8e61cbe655541" providerId="LiveId" clId="{993EAA8D-F59C-4586-BA80-C70F16B6B8A2}" dt="2023-03-21T05:10:00.078" v="44" actId="20577"/>
        <pc:sldMkLst>
          <pc:docMk/>
          <pc:sldMk cId="4292661376" sldId="268"/>
        </pc:sldMkLst>
        <pc:spChg chg="mod">
          <ac:chgData name="Office 01" userId="f2c8e61cbe655541" providerId="LiveId" clId="{993EAA8D-F59C-4586-BA80-C70F16B6B8A2}" dt="2023-03-21T05:10:00.078" v="44" actId="20577"/>
          <ac:spMkLst>
            <pc:docMk/>
            <pc:sldMk cId="4292661376" sldId="268"/>
            <ac:spMk id="5" creationId="{F063A021-7C19-4C85-B48B-EFEA732C1906}"/>
          </ac:spMkLst>
        </pc:spChg>
      </pc:sldChg>
      <pc:sldChg chg="modSp mod">
        <pc:chgData name="Office 01" userId="f2c8e61cbe655541" providerId="LiveId" clId="{993EAA8D-F59C-4586-BA80-C70F16B6B8A2}" dt="2023-03-24T12:31:30.031" v="3558" actId="20577"/>
        <pc:sldMkLst>
          <pc:docMk/>
          <pc:sldMk cId="368924569" sldId="272"/>
        </pc:sldMkLst>
        <pc:graphicFrameChg chg="modGraphic">
          <ac:chgData name="Office 01" userId="f2c8e61cbe655541" providerId="LiveId" clId="{993EAA8D-F59C-4586-BA80-C70F16B6B8A2}" dt="2023-03-24T12:31:30.031" v="3558" actId="20577"/>
          <ac:graphicFrameMkLst>
            <pc:docMk/>
            <pc:sldMk cId="368924569" sldId="272"/>
            <ac:graphicFrameMk id="8" creationId="{97B3776B-2B46-41C7-B368-3E36C0D117A3}"/>
          </ac:graphicFrameMkLst>
        </pc:graphicFrameChg>
        <pc:picChg chg="mod">
          <ac:chgData name="Office 01" userId="f2c8e61cbe655541" providerId="LiveId" clId="{993EAA8D-F59C-4586-BA80-C70F16B6B8A2}" dt="2023-03-24T12:31:21.604" v="3531" actId="1076"/>
          <ac:picMkLst>
            <pc:docMk/>
            <pc:sldMk cId="368924569" sldId="272"/>
            <ac:picMk id="9" creationId="{395971FD-E60D-45AF-9DA8-682B862A226D}"/>
          </ac:picMkLst>
        </pc:picChg>
        <pc:picChg chg="mod">
          <ac:chgData name="Office 01" userId="f2c8e61cbe655541" providerId="LiveId" clId="{993EAA8D-F59C-4586-BA80-C70F16B6B8A2}" dt="2023-03-24T12:31:19.669" v="3530" actId="1076"/>
          <ac:picMkLst>
            <pc:docMk/>
            <pc:sldMk cId="368924569" sldId="272"/>
            <ac:picMk id="10" creationId="{8A42F392-1837-4210-9FB2-5FE1C3191C56}"/>
          </ac:picMkLst>
        </pc:picChg>
        <pc:picChg chg="mod">
          <ac:chgData name="Office 01" userId="f2c8e61cbe655541" providerId="LiveId" clId="{993EAA8D-F59C-4586-BA80-C70F16B6B8A2}" dt="2023-03-24T12:31:17.898" v="3529" actId="1076"/>
          <ac:picMkLst>
            <pc:docMk/>
            <pc:sldMk cId="368924569" sldId="272"/>
            <ac:picMk id="11" creationId="{1299A148-D2DE-42C6-AC5E-3F01E23837A9}"/>
          </ac:picMkLst>
        </pc:picChg>
      </pc:sldChg>
      <pc:sldChg chg="del">
        <pc:chgData name="Office 01" userId="f2c8e61cbe655541" providerId="LiveId" clId="{993EAA8D-F59C-4586-BA80-C70F16B6B8A2}" dt="2023-03-21T07:28:58.941" v="3213" actId="47"/>
        <pc:sldMkLst>
          <pc:docMk/>
          <pc:sldMk cId="42601685" sldId="280"/>
        </pc:sldMkLst>
      </pc:sldChg>
      <pc:sldChg chg="addSp delSp modSp new del mod">
        <pc:chgData name="Office 01" userId="f2c8e61cbe655541" providerId="LiveId" clId="{993EAA8D-F59C-4586-BA80-C70F16B6B8A2}" dt="2023-03-21T07:09:50.165" v="2938" actId="47"/>
        <pc:sldMkLst>
          <pc:docMk/>
          <pc:sldMk cId="133074828" sldId="295"/>
        </pc:sldMkLst>
        <pc:spChg chg="del">
          <ac:chgData name="Office 01" userId="f2c8e61cbe655541" providerId="LiveId" clId="{993EAA8D-F59C-4586-BA80-C70F16B6B8A2}" dt="2023-03-21T05:12:00.315" v="46" actId="1032"/>
          <ac:spMkLst>
            <pc:docMk/>
            <pc:sldMk cId="133074828" sldId="295"/>
            <ac:spMk id="2" creationId="{F54362E3-43F6-531E-2E29-997AD646BC85}"/>
          </ac:spMkLst>
        </pc:spChg>
        <pc:spChg chg="del">
          <ac:chgData name="Office 01" userId="f2c8e61cbe655541" providerId="LiveId" clId="{993EAA8D-F59C-4586-BA80-C70F16B6B8A2}" dt="2023-03-21T05:12:12.893" v="48" actId="478"/>
          <ac:spMkLst>
            <pc:docMk/>
            <pc:sldMk cId="133074828" sldId="295"/>
            <ac:spMk id="3" creationId="{AA3D3208-339B-CF4B-B5C7-C1B7C41631AA}"/>
          </ac:spMkLst>
        </pc:spChg>
        <pc:spChg chg="mod">
          <ac:chgData name="Office 01" userId="f2c8e61cbe655541" providerId="LiveId" clId="{993EAA8D-F59C-4586-BA80-C70F16B6B8A2}" dt="2023-03-21T05:12:23.685" v="59" actId="27636"/>
          <ac:spMkLst>
            <pc:docMk/>
            <pc:sldMk cId="133074828" sldId="295"/>
            <ac:spMk id="4" creationId="{5DE08B57-DB7E-0257-4209-07F4CEC7425E}"/>
          </ac:spMkLst>
        </pc:spChg>
        <pc:spChg chg="mod">
          <ac:chgData name="Office 01" userId="f2c8e61cbe655541" providerId="LiveId" clId="{993EAA8D-F59C-4586-BA80-C70F16B6B8A2}" dt="2023-03-21T05:22:50.100" v="824" actId="1076"/>
          <ac:spMkLst>
            <pc:docMk/>
            <pc:sldMk cId="133074828" sldId="295"/>
            <ac:spMk id="5" creationId="{F7BDE10D-6987-FE18-EF58-0428D93D117F}"/>
          </ac:spMkLst>
        </pc:spChg>
        <pc:spChg chg="add del">
          <ac:chgData name="Office 01" userId="f2c8e61cbe655541" providerId="LiveId" clId="{993EAA8D-F59C-4586-BA80-C70F16B6B8A2}" dt="2023-03-21T05:33:12.076" v="2073" actId="478"/>
          <ac:spMkLst>
            <pc:docMk/>
            <pc:sldMk cId="133074828" sldId="295"/>
            <ac:spMk id="11" creationId="{224E1678-4D1F-B6F2-D314-D14B0804575D}"/>
          </ac:spMkLst>
        </pc:spChg>
        <pc:graphicFrameChg chg="add mod modGraphic">
          <ac:chgData name="Office 01" userId="f2c8e61cbe655541" providerId="LiveId" clId="{993EAA8D-F59C-4586-BA80-C70F16B6B8A2}" dt="2023-03-21T05:30:36.673" v="2066" actId="207"/>
          <ac:graphicFrameMkLst>
            <pc:docMk/>
            <pc:sldMk cId="133074828" sldId="295"/>
            <ac:graphicFrameMk id="8" creationId="{3BADF47D-D15B-C37F-CD91-FCC28643CFFF}"/>
          </ac:graphicFrameMkLst>
        </pc:graphicFrameChg>
        <pc:graphicFrameChg chg="add del modGraphic">
          <ac:chgData name="Office 01" userId="f2c8e61cbe655541" providerId="LiveId" clId="{993EAA8D-F59C-4586-BA80-C70F16B6B8A2}" dt="2023-03-21T05:19:43.112" v="709" actId="21"/>
          <ac:graphicFrameMkLst>
            <pc:docMk/>
            <pc:sldMk cId="133074828" sldId="295"/>
            <ac:graphicFrameMk id="9" creationId="{800C01BF-BCFF-6CB2-223A-C2FC38FF152E}"/>
          </ac:graphicFrameMkLst>
        </pc:graphicFrameChg>
        <pc:graphicFrameChg chg="add mod">
          <ac:chgData name="Office 01" userId="f2c8e61cbe655541" providerId="LiveId" clId="{993EAA8D-F59C-4586-BA80-C70F16B6B8A2}" dt="2023-03-21T05:30:58.308" v="2071"/>
          <ac:graphicFrameMkLst>
            <pc:docMk/>
            <pc:sldMk cId="133074828" sldId="295"/>
            <ac:graphicFrameMk id="10" creationId="{DF9BB575-0F20-836D-B261-2B8D1B290ED4}"/>
          </ac:graphicFrameMkLst>
        </pc:graphicFrameChg>
      </pc:sldChg>
      <pc:sldChg chg="addSp delSp modSp new del mod">
        <pc:chgData name="Office 01" userId="f2c8e61cbe655541" providerId="LiveId" clId="{993EAA8D-F59C-4586-BA80-C70F16B6B8A2}" dt="2023-03-21T07:10:09.899" v="2939" actId="47"/>
        <pc:sldMkLst>
          <pc:docMk/>
          <pc:sldMk cId="3230309278" sldId="296"/>
        </pc:sldMkLst>
        <pc:spChg chg="del">
          <ac:chgData name="Office 01" userId="f2c8e61cbe655541" providerId="LiveId" clId="{993EAA8D-F59C-4586-BA80-C70F16B6B8A2}" dt="2023-03-21T05:21:25.715" v="737" actId="478"/>
          <ac:spMkLst>
            <pc:docMk/>
            <pc:sldMk cId="3230309278" sldId="296"/>
            <ac:spMk id="2" creationId="{D4A7A236-BC24-3F65-DA22-62E2C790ADAE}"/>
          </ac:spMkLst>
        </pc:spChg>
        <pc:spChg chg="del">
          <ac:chgData name="Office 01" userId="f2c8e61cbe655541" providerId="LiveId" clId="{993EAA8D-F59C-4586-BA80-C70F16B6B8A2}" dt="2023-03-21T05:21:22.971" v="736" actId="478"/>
          <ac:spMkLst>
            <pc:docMk/>
            <pc:sldMk cId="3230309278" sldId="296"/>
            <ac:spMk id="3" creationId="{17C5F452-57B0-6ED7-7F30-BB815CF81708}"/>
          </ac:spMkLst>
        </pc:spChg>
        <pc:spChg chg="del">
          <ac:chgData name="Office 01" userId="f2c8e61cbe655541" providerId="LiveId" clId="{993EAA8D-F59C-4586-BA80-C70F16B6B8A2}" dt="2023-03-21T05:21:20.602" v="735" actId="478"/>
          <ac:spMkLst>
            <pc:docMk/>
            <pc:sldMk cId="3230309278" sldId="296"/>
            <ac:spMk id="4" creationId="{51A18212-8D8F-0FB0-DDE7-34299C4BC460}"/>
          </ac:spMkLst>
        </pc:spChg>
        <pc:spChg chg="add mod">
          <ac:chgData name="Office 01" userId="f2c8e61cbe655541" providerId="LiveId" clId="{993EAA8D-F59C-4586-BA80-C70F16B6B8A2}" dt="2023-03-21T05:21:33.478" v="738"/>
          <ac:spMkLst>
            <pc:docMk/>
            <pc:sldMk cId="3230309278" sldId="296"/>
            <ac:spMk id="9" creationId="{FB729F1D-707E-3FBB-FBAD-BCA99122106B}"/>
          </ac:spMkLst>
        </pc:spChg>
        <pc:graphicFrameChg chg="add mod">
          <ac:chgData name="Office 01" userId="f2c8e61cbe655541" providerId="LiveId" clId="{993EAA8D-F59C-4586-BA80-C70F16B6B8A2}" dt="2023-03-21T05:22:02.061" v="814" actId="20577"/>
          <ac:graphicFrameMkLst>
            <pc:docMk/>
            <pc:sldMk cId="3230309278" sldId="296"/>
            <ac:graphicFrameMk id="8" creationId="{CE93DCDB-ACD7-AACC-3DE2-01B28106B7D3}"/>
          </ac:graphicFrameMkLst>
        </pc:graphicFrameChg>
      </pc:sldChg>
      <pc:sldChg chg="addSp delSp modSp new mod">
        <pc:chgData name="Office 01" userId="f2c8e61cbe655541" providerId="LiveId" clId="{993EAA8D-F59C-4586-BA80-C70F16B6B8A2}" dt="2023-03-24T13:40:47.801" v="4096" actId="1076"/>
        <pc:sldMkLst>
          <pc:docMk/>
          <pc:sldMk cId="2189759496" sldId="297"/>
        </pc:sldMkLst>
        <pc:spChg chg="mod">
          <ac:chgData name="Office 01" userId="f2c8e61cbe655541" providerId="LiveId" clId="{993EAA8D-F59C-4586-BA80-C70F16B6B8A2}" dt="2023-03-23T13:50:17.135" v="3524" actId="20577"/>
          <ac:spMkLst>
            <pc:docMk/>
            <pc:sldMk cId="2189759496" sldId="297"/>
            <ac:spMk id="2" creationId="{5C744888-858D-1B18-F898-DF61C3177BE0}"/>
          </ac:spMkLst>
        </pc:spChg>
        <pc:spChg chg="del">
          <ac:chgData name="Office 01" userId="f2c8e61cbe655541" providerId="LiveId" clId="{993EAA8D-F59C-4586-BA80-C70F16B6B8A2}" dt="2023-03-21T05:37:08.955" v="2078" actId="478"/>
          <ac:spMkLst>
            <pc:docMk/>
            <pc:sldMk cId="2189759496" sldId="297"/>
            <ac:spMk id="3" creationId="{B31BB085-EA14-2A9A-270B-1475D0268FC8}"/>
          </ac:spMkLst>
        </pc:spChg>
        <pc:spChg chg="del">
          <ac:chgData name="Office 01" userId="f2c8e61cbe655541" providerId="LiveId" clId="{993EAA8D-F59C-4586-BA80-C70F16B6B8A2}" dt="2023-03-21T05:37:13.067" v="2079" actId="478"/>
          <ac:spMkLst>
            <pc:docMk/>
            <pc:sldMk cId="2189759496" sldId="297"/>
            <ac:spMk id="4" creationId="{E0C83C6A-F052-D45B-6830-CC9418EA0D97}"/>
          </ac:spMkLst>
        </pc:spChg>
        <pc:spChg chg="del">
          <ac:chgData name="Office 01" userId="f2c8e61cbe655541" providerId="LiveId" clId="{993EAA8D-F59C-4586-BA80-C70F16B6B8A2}" dt="2023-03-21T06:27:55.861" v="2160" actId="931"/>
          <ac:spMkLst>
            <pc:docMk/>
            <pc:sldMk cId="2189759496" sldId="297"/>
            <ac:spMk id="5" creationId="{07D76B33-6704-D20C-523E-A7EEF55A459B}"/>
          </ac:spMkLst>
        </pc:spChg>
        <pc:spChg chg="add mod">
          <ac:chgData name="Office 01" userId="f2c8e61cbe655541" providerId="LiveId" clId="{993EAA8D-F59C-4586-BA80-C70F16B6B8A2}" dt="2023-03-21T05:38:43.311" v="2087" actId="1076"/>
          <ac:spMkLst>
            <pc:docMk/>
            <pc:sldMk cId="2189759496" sldId="297"/>
            <ac:spMk id="10" creationId="{7AA08F56-8FAD-200F-8FC2-A84D26A154F5}"/>
          </ac:spMkLst>
        </pc:spChg>
        <pc:spChg chg="add mod">
          <ac:chgData name="Office 01" userId="f2c8e61cbe655541" providerId="LiveId" clId="{993EAA8D-F59C-4586-BA80-C70F16B6B8A2}" dt="2023-03-21T06:46:47.001" v="2921" actId="1076"/>
          <ac:spMkLst>
            <pc:docMk/>
            <pc:sldMk cId="2189759496" sldId="297"/>
            <ac:spMk id="11" creationId="{B7C17545-CF3B-7E72-1612-44492339FD23}"/>
          </ac:spMkLst>
        </pc:spChg>
        <pc:spChg chg="add mod">
          <ac:chgData name="Office 01" userId="f2c8e61cbe655541" providerId="LiveId" clId="{993EAA8D-F59C-4586-BA80-C70F16B6B8A2}" dt="2023-03-21T06:46:49.453" v="2922" actId="1076"/>
          <ac:spMkLst>
            <pc:docMk/>
            <pc:sldMk cId="2189759496" sldId="297"/>
            <ac:spMk id="12" creationId="{3701CB1D-5646-4AB0-6816-9E08B5956578}"/>
          </ac:spMkLst>
        </pc:spChg>
        <pc:spChg chg="add mod">
          <ac:chgData name="Office 01" userId="f2c8e61cbe655541" providerId="LiveId" clId="{993EAA8D-F59C-4586-BA80-C70F16B6B8A2}" dt="2023-03-21T06:46:59.650" v="2924" actId="1076"/>
          <ac:spMkLst>
            <pc:docMk/>
            <pc:sldMk cId="2189759496" sldId="297"/>
            <ac:spMk id="13" creationId="{308A6F32-1DBB-F802-AB40-7BE19DBAA960}"/>
          </ac:spMkLst>
        </pc:spChg>
        <pc:spChg chg="add mod">
          <ac:chgData name="Office 01" userId="f2c8e61cbe655541" providerId="LiveId" clId="{993EAA8D-F59C-4586-BA80-C70F16B6B8A2}" dt="2023-03-21T06:47:03.870" v="2925" actId="1076"/>
          <ac:spMkLst>
            <pc:docMk/>
            <pc:sldMk cId="2189759496" sldId="297"/>
            <ac:spMk id="14" creationId="{EB39930A-C5BE-5B2C-6483-4A62D1A86025}"/>
          </ac:spMkLst>
        </pc:spChg>
        <pc:spChg chg="add mod">
          <ac:chgData name="Office 01" userId="f2c8e61cbe655541" providerId="LiveId" clId="{993EAA8D-F59C-4586-BA80-C70F16B6B8A2}" dt="2023-03-21T06:47:09.162" v="2926" actId="1076"/>
          <ac:spMkLst>
            <pc:docMk/>
            <pc:sldMk cId="2189759496" sldId="297"/>
            <ac:spMk id="15" creationId="{9FB3E684-165A-C15C-1659-D05C884DD9AE}"/>
          </ac:spMkLst>
        </pc:spChg>
        <pc:spChg chg="add mod">
          <ac:chgData name="Office 01" userId="f2c8e61cbe655541" providerId="LiveId" clId="{993EAA8D-F59C-4586-BA80-C70F16B6B8A2}" dt="2023-03-21T06:43:07.428" v="2710" actId="1076"/>
          <ac:spMkLst>
            <pc:docMk/>
            <pc:sldMk cId="2189759496" sldId="297"/>
            <ac:spMk id="16" creationId="{5A881872-9C18-00FE-A0DC-74A0C6BFBE33}"/>
          </ac:spMkLst>
        </pc:spChg>
        <pc:spChg chg="add mod">
          <ac:chgData name="Office 01" userId="f2c8e61cbe655541" providerId="LiveId" clId="{993EAA8D-F59C-4586-BA80-C70F16B6B8A2}" dt="2023-03-21T06:43:13.870" v="2711" actId="1076"/>
          <ac:spMkLst>
            <pc:docMk/>
            <pc:sldMk cId="2189759496" sldId="297"/>
            <ac:spMk id="17" creationId="{8B43D37D-DE14-832E-776C-697316F25B11}"/>
          </ac:spMkLst>
        </pc:spChg>
        <pc:spChg chg="add del mod">
          <ac:chgData name="Office 01" userId="f2c8e61cbe655541" providerId="LiveId" clId="{993EAA8D-F59C-4586-BA80-C70F16B6B8A2}" dt="2023-03-21T05:44:02.831" v="2156" actId="478"/>
          <ac:spMkLst>
            <pc:docMk/>
            <pc:sldMk cId="2189759496" sldId="297"/>
            <ac:spMk id="18" creationId="{4334E716-C522-422E-04DC-EFF87AA11B0C}"/>
          </ac:spMkLst>
        </pc:spChg>
        <pc:spChg chg="add del mod">
          <ac:chgData name="Office 01" userId="f2c8e61cbe655541" providerId="LiveId" clId="{993EAA8D-F59C-4586-BA80-C70F16B6B8A2}" dt="2023-03-21T05:44:04.402" v="2157" actId="478"/>
          <ac:spMkLst>
            <pc:docMk/>
            <pc:sldMk cId="2189759496" sldId="297"/>
            <ac:spMk id="19" creationId="{FA1F8958-4AD6-CB08-2B71-2D5B47BA5DC1}"/>
          </ac:spMkLst>
        </pc:spChg>
        <pc:spChg chg="add mod">
          <ac:chgData name="Office 01" userId="f2c8e61cbe655541" providerId="LiveId" clId="{993EAA8D-F59C-4586-BA80-C70F16B6B8A2}" dt="2023-03-23T13:50:13.692" v="3518" actId="20577"/>
          <ac:spMkLst>
            <pc:docMk/>
            <pc:sldMk cId="2189759496" sldId="297"/>
            <ac:spMk id="20" creationId="{0CB71D23-6507-48FA-3A2A-8AF6FACCA55C}"/>
          </ac:spMkLst>
        </pc:spChg>
        <pc:spChg chg="add mod">
          <ac:chgData name="Office 01" userId="f2c8e61cbe655541" providerId="LiveId" clId="{993EAA8D-F59C-4586-BA80-C70F16B6B8A2}" dt="2023-03-21T06:26:04.561" v="2159"/>
          <ac:spMkLst>
            <pc:docMk/>
            <pc:sldMk cId="2189759496" sldId="297"/>
            <ac:spMk id="21" creationId="{3D8F1057-1C6D-17C0-A43A-C37BD4A5E4D5}"/>
          </ac:spMkLst>
        </pc:spChg>
        <pc:spChg chg="add del mod">
          <ac:chgData name="Office 01" userId="f2c8e61cbe655541" providerId="LiveId" clId="{993EAA8D-F59C-4586-BA80-C70F16B6B8A2}" dt="2023-03-21T06:30:03.723" v="2191" actId="478"/>
          <ac:spMkLst>
            <pc:docMk/>
            <pc:sldMk cId="2189759496" sldId="297"/>
            <ac:spMk id="25" creationId="{B27B873F-FA82-82BC-27B5-1C831C86C70B}"/>
          </ac:spMkLst>
        </pc:spChg>
        <pc:spChg chg="add del mod">
          <ac:chgData name="Office 01" userId="f2c8e61cbe655541" providerId="LiveId" clId="{993EAA8D-F59C-4586-BA80-C70F16B6B8A2}" dt="2023-03-21T06:37:16.262" v="2238" actId="478"/>
          <ac:spMkLst>
            <pc:docMk/>
            <pc:sldMk cId="2189759496" sldId="297"/>
            <ac:spMk id="32" creationId="{E2A22A89-65CA-D00B-911E-BBC864816E27}"/>
          </ac:spMkLst>
        </pc:spChg>
        <pc:spChg chg="add mod">
          <ac:chgData name="Office 01" userId="f2c8e61cbe655541" providerId="LiveId" clId="{993EAA8D-F59C-4586-BA80-C70F16B6B8A2}" dt="2023-03-21T06:44:17.717" v="2906" actId="27636"/>
          <ac:spMkLst>
            <pc:docMk/>
            <pc:sldMk cId="2189759496" sldId="297"/>
            <ac:spMk id="49" creationId="{708AED79-8773-1E25-3F64-B855E6979AA1}"/>
          </ac:spMkLst>
        </pc:spChg>
        <pc:picChg chg="add mod">
          <ac:chgData name="Office 01" userId="f2c8e61cbe655541" providerId="LiveId" clId="{993EAA8D-F59C-4586-BA80-C70F16B6B8A2}" dt="2023-03-24T13:40:47.801" v="4096" actId="1076"/>
          <ac:picMkLst>
            <pc:docMk/>
            <pc:sldMk cId="2189759496" sldId="297"/>
            <ac:picMk id="3" creationId="{39FAE6B0-2DCA-D3EB-708E-DD92EC1FCA3F}"/>
          </ac:picMkLst>
        </pc:picChg>
        <pc:picChg chg="add del mod">
          <ac:chgData name="Office 01" userId="f2c8e61cbe655541" providerId="LiveId" clId="{993EAA8D-F59C-4586-BA80-C70F16B6B8A2}" dt="2023-03-21T06:28:05.885" v="2166" actId="478"/>
          <ac:picMkLst>
            <pc:docMk/>
            <pc:sldMk cId="2189759496" sldId="297"/>
            <ac:picMk id="23" creationId="{7D57DB8F-505E-451A-4472-2C25CD6F1654}"/>
          </ac:picMkLst>
        </pc:picChg>
        <pc:picChg chg="add del mod">
          <ac:chgData name="Office 01" userId="f2c8e61cbe655541" providerId="LiveId" clId="{993EAA8D-F59C-4586-BA80-C70F16B6B8A2}" dt="2023-03-21T06:28:34.891" v="2171" actId="931"/>
          <ac:picMkLst>
            <pc:docMk/>
            <pc:sldMk cId="2189759496" sldId="297"/>
            <ac:picMk id="27" creationId="{E8C82CD4-3E4B-56BA-EB2F-BD9D7E2C711F}"/>
          </ac:picMkLst>
        </pc:picChg>
        <pc:picChg chg="add del mod">
          <ac:chgData name="Office 01" userId="f2c8e61cbe655541" providerId="LiveId" clId="{993EAA8D-F59C-4586-BA80-C70F16B6B8A2}" dt="2023-03-21T06:28:50.508" v="2173" actId="931"/>
          <ac:picMkLst>
            <pc:docMk/>
            <pc:sldMk cId="2189759496" sldId="297"/>
            <ac:picMk id="29" creationId="{7816D3C9-498A-AA89-9591-F50A7B1D3C70}"/>
          </ac:picMkLst>
        </pc:picChg>
        <pc:picChg chg="add del mod">
          <ac:chgData name="Office 01" userId="f2c8e61cbe655541" providerId="LiveId" clId="{993EAA8D-F59C-4586-BA80-C70F16B6B8A2}" dt="2023-03-21T06:29:00.197" v="2178" actId="931"/>
          <ac:picMkLst>
            <pc:docMk/>
            <pc:sldMk cId="2189759496" sldId="297"/>
            <ac:picMk id="31" creationId="{A2D50A69-23CD-794F-D58F-AC6DC2B9B138}"/>
          </ac:picMkLst>
        </pc:picChg>
        <pc:picChg chg="add del mod">
          <ac:chgData name="Office 01" userId="f2c8e61cbe655541" providerId="LiveId" clId="{993EAA8D-F59C-4586-BA80-C70F16B6B8A2}" dt="2023-03-21T06:29:27.251" v="2185" actId="931"/>
          <ac:picMkLst>
            <pc:docMk/>
            <pc:sldMk cId="2189759496" sldId="297"/>
            <ac:picMk id="34" creationId="{C61C13CA-8A74-C06E-91AA-02EE452C4E34}"/>
          </ac:picMkLst>
        </pc:picChg>
        <pc:picChg chg="add del mod">
          <ac:chgData name="Office 01" userId="f2c8e61cbe655541" providerId="LiveId" clId="{993EAA8D-F59C-4586-BA80-C70F16B6B8A2}" dt="2023-03-21T06:29:42.666" v="2190"/>
          <ac:picMkLst>
            <pc:docMk/>
            <pc:sldMk cId="2189759496" sldId="297"/>
            <ac:picMk id="36" creationId="{A4C95EA5-0EE4-9523-DA18-C3A9B6130E48}"/>
          </ac:picMkLst>
        </pc:picChg>
        <pc:picChg chg="add mod">
          <ac:chgData name="Office 01" userId="f2c8e61cbe655541" providerId="LiveId" clId="{993EAA8D-F59C-4586-BA80-C70F16B6B8A2}" dt="2023-03-21T06:47:20.562" v="2928" actId="1076"/>
          <ac:picMkLst>
            <pc:docMk/>
            <pc:sldMk cId="2189759496" sldId="297"/>
            <ac:picMk id="38" creationId="{74C92F88-1A54-BF4A-D65E-C08B5F15D8AC}"/>
          </ac:picMkLst>
        </pc:picChg>
        <pc:picChg chg="add mod">
          <ac:chgData name="Office 01" userId="f2c8e61cbe655541" providerId="LiveId" clId="{993EAA8D-F59C-4586-BA80-C70F16B6B8A2}" dt="2023-03-21T06:41:33.652" v="2555" actId="1076"/>
          <ac:picMkLst>
            <pc:docMk/>
            <pc:sldMk cId="2189759496" sldId="297"/>
            <ac:picMk id="40" creationId="{32068278-A3FE-52E6-CEC3-A610C4ED26E2}"/>
          </ac:picMkLst>
        </pc:picChg>
        <pc:picChg chg="add mod">
          <ac:chgData name="Office 01" userId="f2c8e61cbe655541" providerId="LiveId" clId="{993EAA8D-F59C-4586-BA80-C70F16B6B8A2}" dt="2023-03-21T06:41:30.612" v="2554" actId="1076"/>
          <ac:picMkLst>
            <pc:docMk/>
            <pc:sldMk cId="2189759496" sldId="297"/>
            <ac:picMk id="42" creationId="{3818BEE5-F3AF-7BC1-6668-3B16CC834D63}"/>
          </ac:picMkLst>
        </pc:picChg>
        <pc:picChg chg="add mod">
          <ac:chgData name="Office 01" userId="f2c8e61cbe655541" providerId="LiveId" clId="{993EAA8D-F59C-4586-BA80-C70F16B6B8A2}" dt="2023-03-21T06:43:16.054" v="2712" actId="1076"/>
          <ac:picMkLst>
            <pc:docMk/>
            <pc:sldMk cId="2189759496" sldId="297"/>
            <ac:picMk id="44" creationId="{B4F532E4-B2B1-3846-BA09-890E96AC803B}"/>
          </ac:picMkLst>
        </pc:picChg>
        <pc:picChg chg="add mod">
          <ac:chgData name="Office 01" userId="f2c8e61cbe655541" providerId="LiveId" clId="{993EAA8D-F59C-4586-BA80-C70F16B6B8A2}" dt="2023-03-21T06:43:18.443" v="2713" actId="1076"/>
          <ac:picMkLst>
            <pc:docMk/>
            <pc:sldMk cId="2189759496" sldId="297"/>
            <ac:picMk id="46" creationId="{54D37259-4AD9-871E-2D40-ABFA859D22B2}"/>
          </ac:picMkLst>
        </pc:picChg>
        <pc:picChg chg="add mod">
          <ac:chgData name="Office 01" userId="f2c8e61cbe655541" providerId="LiveId" clId="{993EAA8D-F59C-4586-BA80-C70F16B6B8A2}" dt="2023-03-21T06:46:52.200" v="2923" actId="1076"/>
          <ac:picMkLst>
            <pc:docMk/>
            <pc:sldMk cId="2189759496" sldId="297"/>
            <ac:picMk id="48" creationId="{7A9E0A3C-5E34-9843-E60E-DD7C36476ACF}"/>
          </ac:picMkLst>
        </pc:picChg>
        <pc:picChg chg="add del mod">
          <ac:chgData name="Office 01" userId="f2c8e61cbe655541" providerId="LiveId" clId="{993EAA8D-F59C-4586-BA80-C70F16B6B8A2}" dt="2023-03-21T06:45:16.120" v="2915" actId="478"/>
          <ac:picMkLst>
            <pc:docMk/>
            <pc:sldMk cId="2189759496" sldId="297"/>
            <ac:picMk id="51" creationId="{3C5D1F1D-8CF8-7BF9-684D-D31F447AB10F}"/>
          </ac:picMkLst>
        </pc:picChg>
        <pc:picChg chg="add mod">
          <ac:chgData name="Office 01" userId="f2c8e61cbe655541" providerId="LiveId" clId="{993EAA8D-F59C-4586-BA80-C70F16B6B8A2}" dt="2023-03-21T06:45:25.229" v="2917" actId="1076"/>
          <ac:picMkLst>
            <pc:docMk/>
            <pc:sldMk cId="2189759496" sldId="297"/>
            <ac:picMk id="53" creationId="{64A0E8C9-56D2-4FD2-4406-1B600F69135C}"/>
          </ac:picMkLst>
        </pc:picChg>
        <pc:picChg chg="add del mod">
          <ac:chgData name="Office 01" userId="f2c8e61cbe655541" providerId="LiveId" clId="{993EAA8D-F59C-4586-BA80-C70F16B6B8A2}" dt="2023-03-21T07:09:40.379" v="2937" actId="478"/>
          <ac:picMkLst>
            <pc:docMk/>
            <pc:sldMk cId="2189759496" sldId="297"/>
            <ac:picMk id="55" creationId="{07ED5FA0-1BDC-9EB9-8B09-D62B81AC26EA}"/>
          </ac:picMkLst>
        </pc:picChg>
        <pc:cxnChg chg="add del">
          <ac:chgData name="Office 01" userId="f2c8e61cbe655541" providerId="LiveId" clId="{993EAA8D-F59C-4586-BA80-C70F16B6B8A2}" dt="2023-03-21T05:37:03.886" v="2077" actId="478"/>
          <ac:cxnSpMkLst>
            <pc:docMk/>
            <pc:sldMk cId="2189759496" sldId="297"/>
            <ac:cxnSpMk id="9" creationId="{99C4854E-05AC-C238-5D28-2B2320EA7F5B}"/>
          </ac:cxnSpMkLst>
        </pc:cxnChg>
      </pc:sldChg>
      <pc:sldChg chg="delSp modSp new del mod">
        <pc:chgData name="Office 01" userId="f2c8e61cbe655541" providerId="LiveId" clId="{993EAA8D-F59C-4586-BA80-C70F16B6B8A2}" dt="2023-03-24T12:48:38.362" v="4053" actId="47"/>
        <pc:sldMkLst>
          <pc:docMk/>
          <pc:sldMk cId="4154957762" sldId="298"/>
        </pc:sldMkLst>
        <pc:spChg chg="mod">
          <ac:chgData name="Office 01" userId="f2c8e61cbe655541" providerId="LiveId" clId="{993EAA8D-F59C-4586-BA80-C70F16B6B8A2}" dt="2023-03-21T07:22:18.554" v="3211" actId="27636"/>
          <ac:spMkLst>
            <pc:docMk/>
            <pc:sldMk cId="4154957762" sldId="298"/>
            <ac:spMk id="2" creationId="{F9D77472-8412-E9DB-D14F-2BDF203010D6}"/>
          </ac:spMkLst>
        </pc:spChg>
        <pc:spChg chg="del">
          <ac:chgData name="Office 01" userId="f2c8e61cbe655541" providerId="LiveId" clId="{993EAA8D-F59C-4586-BA80-C70F16B6B8A2}" dt="2023-03-21T07:15:02.150" v="2959" actId="478"/>
          <ac:spMkLst>
            <pc:docMk/>
            <pc:sldMk cId="4154957762" sldId="298"/>
            <ac:spMk id="3" creationId="{9C3248F8-C01B-B764-AEE6-BFC3B4F26BF2}"/>
          </ac:spMkLst>
        </pc:spChg>
        <pc:spChg chg="mod">
          <ac:chgData name="Office 01" userId="f2c8e61cbe655541" providerId="LiveId" clId="{993EAA8D-F59C-4586-BA80-C70F16B6B8A2}" dt="2023-03-21T07:15:07.829" v="2960" actId="1076"/>
          <ac:spMkLst>
            <pc:docMk/>
            <pc:sldMk cId="4154957762" sldId="298"/>
            <ac:spMk id="4" creationId="{5E43B194-A0AD-5120-4188-B8DCDD67D2F7}"/>
          </ac:spMkLst>
        </pc:spChg>
        <pc:spChg chg="del">
          <ac:chgData name="Office 01" userId="f2c8e61cbe655541" providerId="LiveId" clId="{993EAA8D-F59C-4586-BA80-C70F16B6B8A2}" dt="2023-03-21T07:22:35.146" v="3212" actId="478"/>
          <ac:spMkLst>
            <pc:docMk/>
            <pc:sldMk cId="4154957762" sldId="298"/>
            <ac:spMk id="5" creationId="{A5B17401-6990-702D-BE13-B1D804067418}"/>
          </ac:spMkLst>
        </pc:spChg>
      </pc:sldChg>
      <pc:sldChg chg="delSp modSp new del mod">
        <pc:chgData name="Office 01" userId="f2c8e61cbe655541" providerId="LiveId" clId="{993EAA8D-F59C-4586-BA80-C70F16B6B8A2}" dt="2023-03-24T13:07:52.768" v="4093" actId="47"/>
        <pc:sldMkLst>
          <pc:docMk/>
          <pc:sldMk cId="230902481" sldId="299"/>
        </pc:sldMkLst>
        <pc:spChg chg="del">
          <ac:chgData name="Office 01" userId="f2c8e61cbe655541" providerId="LiveId" clId="{993EAA8D-F59C-4586-BA80-C70F16B6B8A2}" dt="2023-03-21T07:41:30.472" v="3273" actId="478"/>
          <ac:spMkLst>
            <pc:docMk/>
            <pc:sldMk cId="230902481" sldId="299"/>
            <ac:spMk id="2" creationId="{176392E2-1FB2-066E-AC5D-E6C28C4FD92C}"/>
          </ac:spMkLst>
        </pc:spChg>
        <pc:spChg chg="del">
          <ac:chgData name="Office 01" userId="f2c8e61cbe655541" providerId="LiveId" clId="{993EAA8D-F59C-4586-BA80-C70F16B6B8A2}" dt="2023-03-21T07:41:32.760" v="3274" actId="478"/>
          <ac:spMkLst>
            <pc:docMk/>
            <pc:sldMk cId="230902481" sldId="299"/>
            <ac:spMk id="3" creationId="{D24BF236-82C5-4652-C99A-DA9E2018CBDD}"/>
          </ac:spMkLst>
        </pc:spChg>
        <pc:spChg chg="del">
          <ac:chgData name="Office 01" userId="f2c8e61cbe655541" providerId="LiveId" clId="{993EAA8D-F59C-4586-BA80-C70F16B6B8A2}" dt="2023-03-21T07:41:37.489" v="3276" actId="478"/>
          <ac:spMkLst>
            <pc:docMk/>
            <pc:sldMk cId="230902481" sldId="299"/>
            <ac:spMk id="4" creationId="{9FF87232-A837-47DA-3191-6D587EF8C2EF}"/>
          </ac:spMkLst>
        </pc:spChg>
        <pc:spChg chg="del">
          <ac:chgData name="Office 01" userId="f2c8e61cbe655541" providerId="LiveId" clId="{993EAA8D-F59C-4586-BA80-C70F16B6B8A2}" dt="2023-03-21T07:41:35.042" v="3275" actId="478"/>
          <ac:spMkLst>
            <pc:docMk/>
            <pc:sldMk cId="230902481" sldId="299"/>
            <ac:spMk id="5" creationId="{A9FD34CE-C780-55FB-718D-1A28B8061489}"/>
          </ac:spMkLst>
        </pc:spChg>
        <pc:spChg chg="mod">
          <ac:chgData name="Office 01" userId="f2c8e61cbe655541" providerId="LiveId" clId="{993EAA8D-F59C-4586-BA80-C70F16B6B8A2}" dt="2023-03-21T07:41:26.777" v="3272" actId="20577"/>
          <ac:spMkLst>
            <pc:docMk/>
            <pc:sldMk cId="230902481" sldId="299"/>
            <ac:spMk id="6" creationId="{39A56FA9-2630-3FDD-1430-BD66B4F5BED2}"/>
          </ac:spMkLst>
        </pc:spChg>
        <pc:spChg chg="mod">
          <ac:chgData name="Office 01" userId="f2c8e61cbe655541" providerId="LiveId" clId="{993EAA8D-F59C-4586-BA80-C70F16B6B8A2}" dt="2023-03-21T07:41:47.039" v="3287" actId="20577"/>
          <ac:spMkLst>
            <pc:docMk/>
            <pc:sldMk cId="230902481" sldId="299"/>
            <ac:spMk id="9" creationId="{6945E243-E5D0-FA44-6014-34979D2C0A23}"/>
          </ac:spMkLst>
        </pc:spChg>
      </pc:sldChg>
      <pc:sldChg chg="modSp new del mod">
        <pc:chgData name="Office 01" userId="f2c8e61cbe655541" providerId="LiveId" clId="{993EAA8D-F59C-4586-BA80-C70F16B6B8A2}" dt="2023-03-24T12:49:22.408" v="4056" actId="47"/>
        <pc:sldMkLst>
          <pc:docMk/>
          <pc:sldMk cId="2370836852" sldId="300"/>
        </pc:sldMkLst>
        <pc:spChg chg="mod">
          <ac:chgData name="Office 01" userId="f2c8e61cbe655541" providerId="LiveId" clId="{993EAA8D-F59C-4586-BA80-C70F16B6B8A2}" dt="2023-03-21T10:06:35.898" v="3501" actId="20577"/>
          <ac:spMkLst>
            <pc:docMk/>
            <pc:sldMk cId="2370836852" sldId="300"/>
            <ac:spMk id="9" creationId="{5BD78E95-835A-1DE3-2F69-639ACE8B3765}"/>
          </ac:spMkLst>
        </pc:spChg>
      </pc:sldChg>
      <pc:sldChg chg="modSp add del mod">
        <pc:chgData name="Office 01" userId="f2c8e61cbe655541" providerId="LiveId" clId="{993EAA8D-F59C-4586-BA80-C70F16B6B8A2}" dt="2023-03-24T12:49:20.284" v="4055" actId="47"/>
        <pc:sldMkLst>
          <pc:docMk/>
          <pc:sldMk cId="3694026202" sldId="301"/>
        </pc:sldMkLst>
        <pc:spChg chg="mod">
          <ac:chgData name="Office 01" userId="f2c8e61cbe655541" providerId="LiveId" clId="{993EAA8D-F59C-4586-BA80-C70F16B6B8A2}" dt="2023-03-21T07:51:09.002" v="3453" actId="1076"/>
          <ac:spMkLst>
            <pc:docMk/>
            <pc:sldMk cId="3694026202" sldId="301"/>
            <ac:spMk id="2" creationId="{F9D77472-8412-E9DB-D14F-2BDF203010D6}"/>
          </ac:spMkLst>
        </pc:spChg>
        <pc:spChg chg="mod">
          <ac:chgData name="Office 01" userId="f2c8e61cbe655541" providerId="LiveId" clId="{993EAA8D-F59C-4586-BA80-C70F16B6B8A2}" dt="2023-03-21T07:51:16.212" v="3489" actId="6549"/>
          <ac:spMkLst>
            <pc:docMk/>
            <pc:sldMk cId="3694026202" sldId="301"/>
            <ac:spMk id="4" creationId="{5E43B194-A0AD-5120-4188-B8DCDD67D2F7}"/>
          </ac:spMkLst>
        </pc:spChg>
      </pc:sldChg>
      <pc:sldChg chg="new del">
        <pc:chgData name="Office 01" userId="f2c8e61cbe655541" providerId="LiveId" clId="{993EAA8D-F59C-4586-BA80-C70F16B6B8A2}" dt="2023-03-24T12:49:16.251" v="4054" actId="47"/>
        <pc:sldMkLst>
          <pc:docMk/>
          <pc:sldMk cId="3045931082" sldId="302"/>
        </pc:sldMkLst>
      </pc:sldChg>
      <pc:sldChg chg="addSp delSp modSp add mod">
        <pc:chgData name="Office 01" userId="f2c8e61cbe655541" providerId="LiveId" clId="{993EAA8D-F59C-4586-BA80-C70F16B6B8A2}" dt="2023-03-24T12:48:07.056" v="4052" actId="1076"/>
        <pc:sldMkLst>
          <pc:docMk/>
          <pc:sldMk cId="1997947963" sldId="303"/>
        </pc:sldMkLst>
        <pc:spChg chg="mod">
          <ac:chgData name="Office 01" userId="f2c8e61cbe655541" providerId="LiveId" clId="{993EAA8D-F59C-4586-BA80-C70F16B6B8A2}" dt="2023-03-24T12:32:08.355" v="3573" actId="6549"/>
          <ac:spMkLst>
            <pc:docMk/>
            <pc:sldMk cId="1997947963" sldId="303"/>
            <ac:spMk id="25" creationId="{939B4F55-97FD-4D8D-83F0-EE3BBB3C02DA}"/>
          </ac:spMkLst>
        </pc:spChg>
        <pc:graphicFrameChg chg="mod modGraphic">
          <ac:chgData name="Office 01" userId="f2c8e61cbe655541" providerId="LiveId" clId="{993EAA8D-F59C-4586-BA80-C70F16B6B8A2}" dt="2023-03-24T12:47:48.553" v="4047" actId="1076"/>
          <ac:graphicFrameMkLst>
            <pc:docMk/>
            <pc:sldMk cId="1997947963" sldId="303"/>
            <ac:graphicFrameMk id="8" creationId="{97B3776B-2B46-41C7-B368-3E36C0D117A3}"/>
          </ac:graphicFrameMkLst>
        </pc:graphicFrameChg>
        <pc:picChg chg="add del mod">
          <ac:chgData name="Office 01" userId="f2c8e61cbe655541" providerId="LiveId" clId="{993EAA8D-F59C-4586-BA80-C70F16B6B8A2}" dt="2023-03-24T12:46:12.868" v="3775" actId="478"/>
          <ac:picMkLst>
            <pc:docMk/>
            <pc:sldMk cId="1997947963" sldId="303"/>
            <ac:picMk id="3" creationId="{AE861C7F-3731-70BB-E497-A11D681A63B2}"/>
          </ac:picMkLst>
        </pc:picChg>
        <pc:picChg chg="add del mod">
          <ac:chgData name="Office 01" userId="f2c8e61cbe655541" providerId="LiveId" clId="{993EAA8D-F59C-4586-BA80-C70F16B6B8A2}" dt="2023-03-24T12:45:30.776" v="3757" actId="478"/>
          <ac:picMkLst>
            <pc:docMk/>
            <pc:sldMk cId="1997947963" sldId="303"/>
            <ac:picMk id="5" creationId="{7B17D199-0F2F-9717-907E-973D1B6B60DE}"/>
          </ac:picMkLst>
        </pc:picChg>
        <pc:picChg chg="del">
          <ac:chgData name="Office 01" userId="f2c8e61cbe655541" providerId="LiveId" clId="{993EAA8D-F59C-4586-BA80-C70F16B6B8A2}" dt="2023-03-24T12:32:55.691" v="3634" actId="478"/>
          <ac:picMkLst>
            <pc:docMk/>
            <pc:sldMk cId="1997947963" sldId="303"/>
            <ac:picMk id="9" creationId="{395971FD-E60D-45AF-9DA8-682B862A226D}"/>
          </ac:picMkLst>
        </pc:picChg>
        <pc:picChg chg="del">
          <ac:chgData name="Office 01" userId="f2c8e61cbe655541" providerId="LiveId" clId="{993EAA8D-F59C-4586-BA80-C70F16B6B8A2}" dt="2023-03-24T12:32:55.231" v="3633" actId="478"/>
          <ac:picMkLst>
            <pc:docMk/>
            <pc:sldMk cId="1997947963" sldId="303"/>
            <ac:picMk id="10" creationId="{8A42F392-1837-4210-9FB2-5FE1C3191C56}"/>
          </ac:picMkLst>
        </pc:picChg>
        <pc:picChg chg="del">
          <ac:chgData name="Office 01" userId="f2c8e61cbe655541" providerId="LiveId" clId="{993EAA8D-F59C-4586-BA80-C70F16B6B8A2}" dt="2023-03-24T12:32:54.739" v="3632" actId="478"/>
          <ac:picMkLst>
            <pc:docMk/>
            <pc:sldMk cId="1997947963" sldId="303"/>
            <ac:picMk id="11" creationId="{1299A148-D2DE-42C6-AC5E-3F01E23837A9}"/>
          </ac:picMkLst>
        </pc:picChg>
        <pc:picChg chg="add mod">
          <ac:chgData name="Office 01" userId="f2c8e61cbe655541" providerId="LiveId" clId="{993EAA8D-F59C-4586-BA80-C70F16B6B8A2}" dt="2023-03-24T12:48:07.056" v="4052" actId="1076"/>
          <ac:picMkLst>
            <pc:docMk/>
            <pc:sldMk cId="1997947963" sldId="303"/>
            <ac:picMk id="12" creationId="{432F0D86-2A39-1AFF-3731-D7D54D56F820}"/>
          </ac:picMkLst>
        </pc:picChg>
        <pc:picChg chg="del">
          <ac:chgData name="Office 01" userId="f2c8e61cbe655541" providerId="LiveId" clId="{993EAA8D-F59C-4586-BA80-C70F16B6B8A2}" dt="2023-03-24T12:32:34.532" v="3624" actId="478"/>
          <ac:picMkLst>
            <pc:docMk/>
            <pc:sldMk cId="1997947963" sldId="303"/>
            <ac:picMk id="14" creationId="{A0FC22B6-F59C-47DD-85E6-F4B621EAF81E}"/>
          </ac:picMkLst>
        </pc:picChg>
        <pc:picChg chg="add mod">
          <ac:chgData name="Office 01" userId="f2c8e61cbe655541" providerId="LiveId" clId="{993EAA8D-F59C-4586-BA80-C70F16B6B8A2}" dt="2023-03-24T12:48:00.886" v="4050" actId="1076"/>
          <ac:picMkLst>
            <pc:docMk/>
            <pc:sldMk cId="1997947963" sldId="303"/>
            <ac:picMk id="15" creationId="{FB71771B-0EF0-8D77-8D37-689D4E5064FA}"/>
          </ac:picMkLst>
        </pc:picChg>
        <pc:picChg chg="del">
          <ac:chgData name="Office 01" userId="f2c8e61cbe655541" providerId="LiveId" clId="{993EAA8D-F59C-4586-BA80-C70F16B6B8A2}" dt="2023-03-24T12:32:35.146" v="3625" actId="478"/>
          <ac:picMkLst>
            <pc:docMk/>
            <pc:sldMk cId="1997947963" sldId="303"/>
            <ac:picMk id="16" creationId="{02C5D021-3E89-4A5E-BC93-C64CC80C367E}"/>
          </ac:picMkLst>
        </pc:picChg>
        <pc:picChg chg="del">
          <ac:chgData name="Office 01" userId="f2c8e61cbe655541" providerId="LiveId" clId="{993EAA8D-F59C-4586-BA80-C70F16B6B8A2}" dt="2023-03-24T12:32:35.654" v="3626" actId="478"/>
          <ac:picMkLst>
            <pc:docMk/>
            <pc:sldMk cId="1997947963" sldId="303"/>
            <ac:picMk id="18" creationId="{6188B945-F962-45DD-801D-E6DAA61672FA}"/>
          </ac:picMkLst>
        </pc:picChg>
        <pc:picChg chg="del">
          <ac:chgData name="Office 01" userId="f2c8e61cbe655541" providerId="LiveId" clId="{993EAA8D-F59C-4586-BA80-C70F16B6B8A2}" dt="2023-03-24T12:32:36.285" v="3627" actId="478"/>
          <ac:picMkLst>
            <pc:docMk/>
            <pc:sldMk cId="1997947963" sldId="303"/>
            <ac:picMk id="20" creationId="{E985B912-03D3-41D7-9933-E6CC975E0829}"/>
          </ac:picMkLst>
        </pc:picChg>
        <pc:picChg chg="add mod">
          <ac:chgData name="Office 01" userId="f2c8e61cbe655541" providerId="LiveId" clId="{993EAA8D-F59C-4586-BA80-C70F16B6B8A2}" dt="2023-03-24T12:48:04.943" v="4051" actId="1076"/>
          <ac:picMkLst>
            <pc:docMk/>
            <pc:sldMk cId="1997947963" sldId="303"/>
            <ac:picMk id="21" creationId="{D35C4347-E160-89C2-5982-4FAA62521C6B}"/>
          </ac:picMkLst>
        </pc:picChg>
        <pc:picChg chg="del">
          <ac:chgData name="Office 01" userId="f2c8e61cbe655541" providerId="LiveId" clId="{993EAA8D-F59C-4586-BA80-C70F16B6B8A2}" dt="2023-03-24T12:32:37.400" v="3629" actId="478"/>
          <ac:picMkLst>
            <pc:docMk/>
            <pc:sldMk cId="1997947963" sldId="303"/>
            <ac:picMk id="22" creationId="{BBD1E696-260A-44E2-A969-EB425E154B2A}"/>
          </ac:picMkLst>
        </pc:picChg>
        <pc:picChg chg="del">
          <ac:chgData name="Office 01" userId="f2c8e61cbe655541" providerId="LiveId" clId="{993EAA8D-F59C-4586-BA80-C70F16B6B8A2}" dt="2023-03-24T12:32:36.805" v="3628" actId="478"/>
          <ac:picMkLst>
            <pc:docMk/>
            <pc:sldMk cId="1997947963" sldId="303"/>
            <ac:picMk id="24" creationId="{3A10E795-38D5-4469-948C-B059984BDC3E}"/>
          </ac:picMkLst>
        </pc:picChg>
      </pc:sldChg>
      <pc:sldChg chg="modSp new del mod">
        <pc:chgData name="Office 01" userId="f2c8e61cbe655541" providerId="LiveId" clId="{993EAA8D-F59C-4586-BA80-C70F16B6B8A2}" dt="2023-03-24T13:07:59.392" v="4094" actId="47"/>
        <pc:sldMkLst>
          <pc:docMk/>
          <pc:sldMk cId="3539610107" sldId="304"/>
        </pc:sldMkLst>
        <pc:spChg chg="mod">
          <ac:chgData name="Office 01" userId="f2c8e61cbe655541" providerId="LiveId" clId="{993EAA8D-F59C-4586-BA80-C70F16B6B8A2}" dt="2023-03-24T12:51:51.548" v="4092" actId="14100"/>
          <ac:spMkLst>
            <pc:docMk/>
            <pc:sldMk cId="3539610107" sldId="304"/>
            <ac:spMk id="9" creationId="{CCEDE4A5-19A4-B332-8A5F-740FDF922FF2}"/>
          </ac:spMkLst>
        </pc:spChg>
      </pc:sldChg>
    </pc:docChg>
  </pc:docChgLst>
  <pc:docChgLst>
    <pc:chgData name="Pratik Jhunjhunwala" userId="f2c8e61cbe655541" providerId="LiveId" clId="{BE9E6ACD-2BAC-4999-ABCC-13F141DF634B}"/>
    <pc:docChg chg="custSel modSld">
      <pc:chgData name="Pratik Jhunjhunwala" userId="f2c8e61cbe655541" providerId="LiveId" clId="{BE9E6ACD-2BAC-4999-ABCC-13F141DF634B}" dt="2022-04-22T07:05:03.247" v="0" actId="478"/>
      <pc:docMkLst>
        <pc:docMk/>
      </pc:docMkLst>
      <pc:sldChg chg="delSp mod">
        <pc:chgData name="Pratik Jhunjhunwala" userId="f2c8e61cbe655541" providerId="LiveId" clId="{BE9E6ACD-2BAC-4999-ABCC-13F141DF634B}" dt="2022-04-22T07:05:03.247" v="0" actId="478"/>
        <pc:sldMkLst>
          <pc:docMk/>
          <pc:sldMk cId="620214993" sldId="277"/>
        </pc:sldMkLst>
        <pc:picChg chg="del">
          <ac:chgData name="Pratik Jhunjhunwala" userId="f2c8e61cbe655541" providerId="LiveId" clId="{BE9E6ACD-2BAC-4999-ABCC-13F141DF634B}" dt="2022-04-22T07:05:03.247" v="0" actId="478"/>
          <ac:picMkLst>
            <pc:docMk/>
            <pc:sldMk cId="620214993" sldId="277"/>
            <ac:picMk id="11" creationId="{C395E04A-B982-43A4-9BA7-9985399652A9}"/>
          </ac:picMkLst>
        </pc:picChg>
      </pc:sldChg>
    </pc:docChg>
  </pc:docChgLst>
  <pc:docChgLst>
    <pc:chgData name="Tejaswi Velpuri" userId="033f68da89c5d4fc" providerId="Windows Live" clId="Web-{43714590-F220-4045-92CE-34C392221E3F}"/>
    <pc:docChg chg="modSld">
      <pc:chgData name="Tejaswi Velpuri" userId="033f68da89c5d4fc" providerId="Windows Live" clId="Web-{43714590-F220-4045-92CE-34C392221E3F}" dt="2022-05-31T12:52:19.647" v="82"/>
      <pc:docMkLst>
        <pc:docMk/>
      </pc:docMkLst>
      <pc:sldChg chg="modSp">
        <pc:chgData name="Tejaswi Velpuri" userId="033f68da89c5d4fc" providerId="Windows Live" clId="Web-{43714590-F220-4045-92CE-34C392221E3F}" dt="2022-05-31T12:44:47.904" v="39" actId="20577"/>
        <pc:sldMkLst>
          <pc:docMk/>
          <pc:sldMk cId="972005540" sldId="259"/>
        </pc:sldMkLst>
        <pc:spChg chg="mod">
          <ac:chgData name="Tejaswi Velpuri" userId="033f68da89c5d4fc" providerId="Windows Live" clId="Web-{43714590-F220-4045-92CE-34C392221E3F}" dt="2022-05-31T12:44:47.904" v="39" actId="20577"/>
          <ac:spMkLst>
            <pc:docMk/>
            <pc:sldMk cId="972005540" sldId="259"/>
            <ac:spMk id="9" creationId="{53469036-D1FB-4164-96AE-B6D8CECCFC96}"/>
          </ac:spMkLst>
        </pc:spChg>
        <pc:picChg chg="mod">
          <ac:chgData name="Tejaswi Velpuri" userId="033f68da89c5d4fc" providerId="Windows Live" clId="Web-{43714590-F220-4045-92CE-34C392221E3F}" dt="2022-05-31T12:44:21.028" v="24"/>
          <ac:picMkLst>
            <pc:docMk/>
            <pc:sldMk cId="972005540" sldId="259"/>
            <ac:picMk id="10" creationId="{0EE8EB08-828F-4C1A-ABE5-167BEFC09F16}"/>
          </ac:picMkLst>
        </pc:picChg>
      </pc:sldChg>
      <pc:sldChg chg="addSp modSp">
        <pc:chgData name="Tejaswi Velpuri" userId="033f68da89c5d4fc" providerId="Windows Live" clId="Web-{43714590-F220-4045-92CE-34C392221E3F}" dt="2022-05-31T12:52:19.647" v="82"/>
        <pc:sldMkLst>
          <pc:docMk/>
          <pc:sldMk cId="2260955757" sldId="264"/>
        </pc:sldMkLst>
        <pc:spChg chg="add">
          <ac:chgData name="Tejaswi Velpuri" userId="033f68da89c5d4fc" providerId="Windows Live" clId="Web-{43714590-F220-4045-92CE-34C392221E3F}" dt="2022-05-31T12:52:19.647" v="82"/>
          <ac:spMkLst>
            <pc:docMk/>
            <pc:sldMk cId="2260955757" sldId="264"/>
            <ac:spMk id="2" creationId="{D9C2A7EA-294E-3A3F-84F1-4A1BCE1AE0B3}"/>
          </ac:spMkLst>
        </pc:spChg>
        <pc:spChg chg="mod">
          <ac:chgData name="Tejaswi Velpuri" userId="033f68da89c5d4fc" providerId="Windows Live" clId="Web-{43714590-F220-4045-92CE-34C392221E3F}" dt="2022-05-31T12:51:32.990" v="66" actId="20577"/>
          <ac:spMkLst>
            <pc:docMk/>
            <pc:sldMk cId="2260955757" sldId="264"/>
            <ac:spMk id="14" creationId="{B6611344-9447-438E-873C-299AF4110B03}"/>
          </ac:spMkLst>
        </pc:spChg>
        <pc:spChg chg="mod">
          <ac:chgData name="Tejaswi Velpuri" userId="033f68da89c5d4fc" providerId="Windows Live" clId="Web-{43714590-F220-4045-92CE-34C392221E3F}" dt="2022-05-31T12:51:48.787" v="74" actId="20577"/>
          <ac:spMkLst>
            <pc:docMk/>
            <pc:sldMk cId="2260955757" sldId="264"/>
            <ac:spMk id="23" creationId="{A0B41C33-430D-4B31-A546-F85646919475}"/>
          </ac:spMkLst>
        </pc:spChg>
        <pc:spChg chg="mod">
          <ac:chgData name="Tejaswi Velpuri" userId="033f68da89c5d4fc" providerId="Windows Live" clId="Web-{43714590-F220-4045-92CE-34C392221E3F}" dt="2022-05-31T12:52:05.522" v="81" actId="20577"/>
          <ac:spMkLst>
            <pc:docMk/>
            <pc:sldMk cId="2260955757" sldId="264"/>
            <ac:spMk id="24" creationId="{E62065D0-127B-4884-9760-D1FFEC38A6F9}"/>
          </ac:spMkLst>
        </pc:spChg>
        <pc:picChg chg="mod">
          <ac:chgData name="Tejaswi Velpuri" userId="033f68da89c5d4fc" providerId="Windows Live" clId="Web-{43714590-F220-4045-92CE-34C392221E3F}" dt="2022-05-31T12:51:06.442" v="52"/>
          <ac:picMkLst>
            <pc:docMk/>
            <pc:sldMk cId="2260955757" sldId="264"/>
            <ac:picMk id="12" creationId="{D9CFB779-5EA9-4AA1-B024-A41C7B113127}"/>
          </ac:picMkLst>
        </pc:picChg>
        <pc:picChg chg="mod">
          <ac:chgData name="Tejaswi Velpuri" userId="033f68da89c5d4fc" providerId="Windows Live" clId="Web-{43714590-F220-4045-92CE-34C392221E3F}" dt="2022-05-31T12:50:50.755" v="51"/>
          <ac:picMkLst>
            <pc:docMk/>
            <pc:sldMk cId="2260955757" sldId="264"/>
            <ac:picMk id="16" creationId="{408D3239-087E-48A7-9E8D-370F762DB976}"/>
          </ac:picMkLst>
        </pc:picChg>
      </pc:sldChg>
      <pc:sldChg chg="modSp">
        <pc:chgData name="Tejaswi Velpuri" userId="033f68da89c5d4fc" providerId="Windows Live" clId="Web-{43714590-F220-4045-92CE-34C392221E3F}" dt="2022-05-31T12:43:20.746" v="23"/>
        <pc:sldMkLst>
          <pc:docMk/>
          <pc:sldMk cId="4292661376" sldId="268"/>
        </pc:sldMkLst>
        <pc:spChg chg="mod">
          <ac:chgData name="Tejaswi Velpuri" userId="033f68da89c5d4fc" providerId="Windows Live" clId="Web-{43714590-F220-4045-92CE-34C392221E3F}" dt="2022-05-31T12:41:38.681" v="21" actId="14100"/>
          <ac:spMkLst>
            <pc:docMk/>
            <pc:sldMk cId="4292661376" sldId="268"/>
            <ac:spMk id="4" creationId="{291CA16A-993E-43BA-BDDC-9E427CF951B2}"/>
          </ac:spMkLst>
        </pc:spChg>
        <pc:picChg chg="mod">
          <ac:chgData name="Tejaswi Velpuri" userId="033f68da89c5d4fc" providerId="Windows Live" clId="Web-{43714590-F220-4045-92CE-34C392221E3F}" dt="2022-05-31T12:43:20.746" v="23"/>
          <ac:picMkLst>
            <pc:docMk/>
            <pc:sldMk cId="4292661376" sldId="268"/>
            <ac:picMk id="7" creationId="{7A84988E-D821-4CC3-BEA8-222F8DFA19E3}"/>
          </ac:picMkLst>
        </pc:picChg>
        <pc:picChg chg="mod">
          <ac:chgData name="Tejaswi Velpuri" userId="033f68da89c5d4fc" providerId="Windows Live" clId="Web-{43714590-F220-4045-92CE-34C392221E3F}" dt="2022-05-31T12:42:31.463" v="22"/>
          <ac:picMkLst>
            <pc:docMk/>
            <pc:sldMk cId="4292661376" sldId="268"/>
            <ac:picMk id="12" creationId="{A492FB7F-30EE-44A5-AABB-79B387FC9E80}"/>
          </ac:picMkLst>
        </pc:picChg>
      </pc:sldChg>
      <pc:sldChg chg="modSp">
        <pc:chgData name="Tejaswi Velpuri" userId="033f68da89c5d4fc" providerId="Windows Live" clId="Web-{43714590-F220-4045-92CE-34C392221E3F}" dt="2022-05-31T12:45:26.967" v="40"/>
        <pc:sldMkLst>
          <pc:docMk/>
          <pc:sldMk cId="368924569" sldId="272"/>
        </pc:sldMkLst>
        <pc:picChg chg="mod">
          <ac:chgData name="Tejaswi Velpuri" userId="033f68da89c5d4fc" providerId="Windows Live" clId="Web-{43714590-F220-4045-92CE-34C392221E3F}" dt="2022-05-31T12:45:26.967" v="40"/>
          <ac:picMkLst>
            <pc:docMk/>
            <pc:sldMk cId="368924569" sldId="272"/>
            <ac:picMk id="17" creationId="{BDD87D63-3EE2-442A-825C-E5DE38C5F535}"/>
          </ac:picMkLst>
        </pc:picChg>
      </pc:sldChg>
      <pc:sldChg chg="modSp">
        <pc:chgData name="Tejaswi Velpuri" userId="033f68da89c5d4fc" providerId="Windows Live" clId="Web-{43714590-F220-4045-92CE-34C392221E3F}" dt="2022-05-31T12:46:01.093" v="41"/>
        <pc:sldMkLst>
          <pc:docMk/>
          <pc:sldMk cId="620214993" sldId="277"/>
        </pc:sldMkLst>
        <pc:picChg chg="mod">
          <ac:chgData name="Tejaswi Velpuri" userId="033f68da89c5d4fc" providerId="Windows Live" clId="Web-{43714590-F220-4045-92CE-34C392221E3F}" dt="2022-05-31T12:46:01.093" v="41"/>
          <ac:picMkLst>
            <pc:docMk/>
            <pc:sldMk cId="620214993" sldId="277"/>
            <ac:picMk id="3" creationId="{47659D8B-F447-4049-813F-662FDBC32F1B}"/>
          </ac:picMkLst>
        </pc:picChg>
      </pc:sldChg>
      <pc:sldChg chg="modSp">
        <pc:chgData name="Tejaswi Velpuri" userId="033f68da89c5d4fc" providerId="Windows Live" clId="Web-{43714590-F220-4045-92CE-34C392221E3F}" dt="2022-05-31T12:46:29.031" v="42"/>
        <pc:sldMkLst>
          <pc:docMk/>
          <pc:sldMk cId="42601685" sldId="280"/>
        </pc:sldMkLst>
        <pc:picChg chg="mod">
          <ac:chgData name="Tejaswi Velpuri" userId="033f68da89c5d4fc" providerId="Windows Live" clId="Web-{43714590-F220-4045-92CE-34C392221E3F}" dt="2022-05-31T12:46:29.031" v="42"/>
          <ac:picMkLst>
            <pc:docMk/>
            <pc:sldMk cId="42601685" sldId="280"/>
            <ac:picMk id="6" creationId="{689C25AA-83E1-4766-B954-6A0D4ECB88A7}"/>
          </ac:picMkLst>
        </pc:picChg>
      </pc:sldChg>
      <pc:sldChg chg="modSp">
        <pc:chgData name="Tejaswi Velpuri" userId="033f68da89c5d4fc" providerId="Windows Live" clId="Web-{43714590-F220-4045-92CE-34C392221E3F}" dt="2022-05-31T12:47:03.234" v="43"/>
        <pc:sldMkLst>
          <pc:docMk/>
          <pc:sldMk cId="2006220118" sldId="281"/>
        </pc:sldMkLst>
        <pc:picChg chg="mod">
          <ac:chgData name="Tejaswi Velpuri" userId="033f68da89c5d4fc" providerId="Windows Live" clId="Web-{43714590-F220-4045-92CE-34C392221E3F}" dt="2022-05-31T12:47:03.234" v="43"/>
          <ac:picMkLst>
            <pc:docMk/>
            <pc:sldMk cId="2006220118" sldId="281"/>
            <ac:picMk id="5" creationId="{EF01505D-8846-4CDF-A454-88DE5337F9FD}"/>
          </ac:picMkLst>
        </pc:picChg>
      </pc:sldChg>
      <pc:sldChg chg="modSp">
        <pc:chgData name="Tejaswi Velpuri" userId="033f68da89c5d4fc" providerId="Windows Live" clId="Web-{43714590-F220-4045-92CE-34C392221E3F}" dt="2022-05-31T12:47:53.907" v="44"/>
        <pc:sldMkLst>
          <pc:docMk/>
          <pc:sldMk cId="1361619031" sldId="282"/>
        </pc:sldMkLst>
        <pc:picChg chg="mod">
          <ac:chgData name="Tejaswi Velpuri" userId="033f68da89c5d4fc" providerId="Windows Live" clId="Web-{43714590-F220-4045-92CE-34C392221E3F}" dt="2022-05-31T12:47:53.907" v="44"/>
          <ac:picMkLst>
            <pc:docMk/>
            <pc:sldMk cId="1361619031" sldId="282"/>
            <ac:picMk id="5" creationId="{C26B5327-DE40-4889-AE97-C795A0F373DB}"/>
          </ac:picMkLst>
        </pc:picChg>
      </pc:sldChg>
      <pc:sldChg chg="modSp">
        <pc:chgData name="Tejaswi Velpuri" userId="033f68da89c5d4fc" providerId="Windows Live" clId="Web-{43714590-F220-4045-92CE-34C392221E3F}" dt="2022-05-31T12:48:19.627" v="45"/>
        <pc:sldMkLst>
          <pc:docMk/>
          <pc:sldMk cId="3918241892" sldId="283"/>
        </pc:sldMkLst>
        <pc:picChg chg="mod">
          <ac:chgData name="Tejaswi Velpuri" userId="033f68da89c5d4fc" providerId="Windows Live" clId="Web-{43714590-F220-4045-92CE-34C392221E3F}" dt="2022-05-31T12:48:19.627" v="45"/>
          <ac:picMkLst>
            <pc:docMk/>
            <pc:sldMk cId="3918241892" sldId="283"/>
            <ac:picMk id="5" creationId="{98691DF7-3C91-4CF6-8CA9-0F508FB70C00}"/>
          </ac:picMkLst>
        </pc:picChg>
      </pc:sldChg>
      <pc:sldChg chg="modSp">
        <pc:chgData name="Tejaswi Velpuri" userId="033f68da89c5d4fc" providerId="Windows Live" clId="Web-{43714590-F220-4045-92CE-34C392221E3F}" dt="2022-05-31T12:48:43.111" v="46"/>
        <pc:sldMkLst>
          <pc:docMk/>
          <pc:sldMk cId="2194004336" sldId="286"/>
        </pc:sldMkLst>
        <pc:picChg chg="mod">
          <ac:chgData name="Tejaswi Velpuri" userId="033f68da89c5d4fc" providerId="Windows Live" clId="Web-{43714590-F220-4045-92CE-34C392221E3F}" dt="2022-05-31T12:48:43.111" v="46"/>
          <ac:picMkLst>
            <pc:docMk/>
            <pc:sldMk cId="2194004336" sldId="286"/>
            <ac:picMk id="5" creationId="{28F9B562-52BD-4C14-BDD6-671F10B27DDF}"/>
          </ac:picMkLst>
        </pc:picChg>
      </pc:sldChg>
      <pc:sldChg chg="modSp">
        <pc:chgData name="Tejaswi Velpuri" userId="033f68da89c5d4fc" providerId="Windows Live" clId="Web-{43714590-F220-4045-92CE-34C392221E3F}" dt="2022-05-31T12:49:07.143" v="47"/>
        <pc:sldMkLst>
          <pc:docMk/>
          <pc:sldMk cId="3260901405" sldId="288"/>
        </pc:sldMkLst>
        <pc:picChg chg="mod">
          <ac:chgData name="Tejaswi Velpuri" userId="033f68da89c5d4fc" providerId="Windows Live" clId="Web-{43714590-F220-4045-92CE-34C392221E3F}" dt="2022-05-31T12:49:07.143" v="47"/>
          <ac:picMkLst>
            <pc:docMk/>
            <pc:sldMk cId="3260901405" sldId="288"/>
            <ac:picMk id="5" creationId="{64152549-1C8E-41B6-A98D-7C48CC9F73F2}"/>
          </ac:picMkLst>
        </pc:picChg>
      </pc:sldChg>
      <pc:sldChg chg="modSp">
        <pc:chgData name="Tejaswi Velpuri" userId="033f68da89c5d4fc" providerId="Windows Live" clId="Web-{43714590-F220-4045-92CE-34C392221E3F}" dt="2022-05-31T12:49:32.487" v="48"/>
        <pc:sldMkLst>
          <pc:docMk/>
          <pc:sldMk cId="3641423465" sldId="289"/>
        </pc:sldMkLst>
        <pc:picChg chg="mod">
          <ac:chgData name="Tejaswi Velpuri" userId="033f68da89c5d4fc" providerId="Windows Live" clId="Web-{43714590-F220-4045-92CE-34C392221E3F}" dt="2022-05-31T12:49:32.487" v="48"/>
          <ac:picMkLst>
            <pc:docMk/>
            <pc:sldMk cId="3641423465" sldId="289"/>
            <ac:picMk id="5" creationId="{D9FA59EE-1383-4222-8FA6-EBDDB30F73A1}"/>
          </ac:picMkLst>
        </pc:picChg>
      </pc:sldChg>
      <pc:sldChg chg="modSp">
        <pc:chgData name="Tejaswi Velpuri" userId="033f68da89c5d4fc" providerId="Windows Live" clId="Web-{43714590-F220-4045-92CE-34C392221E3F}" dt="2022-05-31T12:49:55.988" v="49"/>
        <pc:sldMkLst>
          <pc:docMk/>
          <pc:sldMk cId="3460577063" sldId="290"/>
        </pc:sldMkLst>
        <pc:picChg chg="mod">
          <ac:chgData name="Tejaswi Velpuri" userId="033f68da89c5d4fc" providerId="Windows Live" clId="Web-{43714590-F220-4045-92CE-34C392221E3F}" dt="2022-05-31T12:49:55.988" v="49"/>
          <ac:picMkLst>
            <pc:docMk/>
            <pc:sldMk cId="3460577063" sldId="290"/>
            <ac:picMk id="10" creationId="{1B350A88-5002-4688-87B1-F620611760E9}"/>
          </ac:picMkLst>
        </pc:picChg>
      </pc:sldChg>
      <pc:sldChg chg="modSp">
        <pc:chgData name="Tejaswi Velpuri" userId="033f68da89c5d4fc" providerId="Windows Live" clId="Web-{43714590-F220-4045-92CE-34C392221E3F}" dt="2022-05-31T12:50:21.442" v="50"/>
        <pc:sldMkLst>
          <pc:docMk/>
          <pc:sldMk cId="3289906246" sldId="291"/>
        </pc:sldMkLst>
        <pc:picChg chg="mod">
          <ac:chgData name="Tejaswi Velpuri" userId="033f68da89c5d4fc" providerId="Windows Live" clId="Web-{43714590-F220-4045-92CE-34C392221E3F}" dt="2022-05-31T12:50:21.442" v="50"/>
          <ac:picMkLst>
            <pc:docMk/>
            <pc:sldMk cId="3289906246" sldId="291"/>
            <ac:picMk id="12" creationId="{06F37DE0-C6D5-4BCD-BB0A-792B60BA914E}"/>
          </ac:picMkLst>
        </pc:picChg>
      </pc:sldChg>
    </pc:docChg>
  </pc:docChgLst>
  <pc:docChgLst>
    <pc:chgData name="Pratik Jhunjhunwala" userId="f2c8e61cbe655541" providerId="LiveId" clId="{83B4EF73-9CE7-4EE4-B7A6-49FD99B16BB6}"/>
    <pc:docChg chg="undo custSel addSld delSld modSld sldOrd modNotesMaster modHandout">
      <pc:chgData name="Pratik Jhunjhunwala" userId="f2c8e61cbe655541" providerId="LiveId" clId="{83B4EF73-9CE7-4EE4-B7A6-49FD99B16BB6}" dt="2022-01-08T11:09:45.938" v="8643" actId="20577"/>
      <pc:docMkLst>
        <pc:docMk/>
      </pc:docMkLst>
      <pc:sldChg chg="del">
        <pc:chgData name="Pratik Jhunjhunwala" userId="f2c8e61cbe655541" providerId="LiveId" clId="{83B4EF73-9CE7-4EE4-B7A6-49FD99B16BB6}" dt="2021-12-27T15:01:50.667" v="2581" actId="47"/>
        <pc:sldMkLst>
          <pc:docMk/>
          <pc:sldMk cId="3980699782" sldId="256"/>
        </pc:sldMkLst>
      </pc:sldChg>
      <pc:sldChg chg="addSp delSp modSp mod">
        <pc:chgData name="Pratik Jhunjhunwala" userId="f2c8e61cbe655541" providerId="LiveId" clId="{83B4EF73-9CE7-4EE4-B7A6-49FD99B16BB6}" dt="2022-01-08T11:08:58.284" v="8632" actId="478"/>
        <pc:sldMkLst>
          <pc:docMk/>
          <pc:sldMk cId="972005540" sldId="259"/>
        </pc:sldMkLst>
        <pc:spChg chg="mod">
          <ac:chgData name="Pratik Jhunjhunwala" userId="f2c8e61cbe655541" providerId="LiveId" clId="{83B4EF73-9CE7-4EE4-B7A6-49FD99B16BB6}" dt="2022-01-08T10:32:15.169" v="8222" actId="2711"/>
          <ac:spMkLst>
            <pc:docMk/>
            <pc:sldMk cId="972005540" sldId="259"/>
            <ac:spMk id="7" creationId="{2482DBEC-EE72-4155-ACC5-87E80C5606A9}"/>
          </ac:spMkLst>
        </pc:spChg>
        <pc:spChg chg="del">
          <ac:chgData name="Pratik Jhunjhunwala" userId="f2c8e61cbe655541" providerId="LiveId" clId="{83B4EF73-9CE7-4EE4-B7A6-49FD99B16BB6}" dt="2022-01-08T11:08:58.284" v="8632" actId="478"/>
          <ac:spMkLst>
            <pc:docMk/>
            <pc:sldMk cId="972005540" sldId="259"/>
            <ac:spMk id="11" creationId="{47F4D2C2-B71A-4089-A3FE-603C32706CA6}"/>
          </ac:spMkLst>
        </pc:spChg>
        <pc:picChg chg="add mod">
          <ac:chgData name="Pratik Jhunjhunwala" userId="f2c8e61cbe655541" providerId="LiveId" clId="{83B4EF73-9CE7-4EE4-B7A6-49FD99B16BB6}" dt="2021-12-27T15:04:23.676" v="2690" actId="1076"/>
          <ac:picMkLst>
            <pc:docMk/>
            <pc:sldMk cId="972005540" sldId="259"/>
            <ac:picMk id="8" creationId="{D2519FAA-42CC-454F-AB96-EB1D79F7594C}"/>
          </ac:picMkLst>
        </pc:picChg>
        <pc:picChg chg="add mod">
          <ac:chgData name="Pratik Jhunjhunwala" userId="f2c8e61cbe655541" providerId="LiveId" clId="{83B4EF73-9CE7-4EE4-B7A6-49FD99B16BB6}" dt="2022-01-08T10:33:50.553" v="8236" actId="1076"/>
          <ac:picMkLst>
            <pc:docMk/>
            <pc:sldMk cId="972005540" sldId="259"/>
            <ac:picMk id="10" creationId="{0EE8EB08-828F-4C1A-ABE5-167BEFC09F16}"/>
          </ac:picMkLst>
        </pc:picChg>
      </pc:sldChg>
      <pc:sldChg chg="del">
        <pc:chgData name="Pratik Jhunjhunwala" userId="f2c8e61cbe655541" providerId="LiveId" clId="{83B4EF73-9CE7-4EE4-B7A6-49FD99B16BB6}" dt="2021-12-23T16:13:18.713" v="891" actId="47"/>
        <pc:sldMkLst>
          <pc:docMk/>
          <pc:sldMk cId="3205466602" sldId="260"/>
        </pc:sldMkLst>
      </pc:sldChg>
      <pc:sldChg chg="del">
        <pc:chgData name="Pratik Jhunjhunwala" userId="f2c8e61cbe655541" providerId="LiveId" clId="{83B4EF73-9CE7-4EE4-B7A6-49FD99B16BB6}" dt="2021-12-27T15:04:58.419" v="2697" actId="47"/>
        <pc:sldMkLst>
          <pc:docMk/>
          <pc:sldMk cId="310042212" sldId="262"/>
        </pc:sldMkLst>
      </pc:sldChg>
      <pc:sldChg chg="del">
        <pc:chgData name="Pratik Jhunjhunwala" userId="f2c8e61cbe655541" providerId="LiveId" clId="{83B4EF73-9CE7-4EE4-B7A6-49FD99B16BB6}" dt="2021-12-27T14:58:21.327" v="2544" actId="47"/>
        <pc:sldMkLst>
          <pc:docMk/>
          <pc:sldMk cId="2973707689" sldId="263"/>
        </pc:sldMkLst>
      </pc:sldChg>
      <pc:sldChg chg="addSp delSp modSp add del mod">
        <pc:chgData name="Pratik Jhunjhunwala" userId="f2c8e61cbe655541" providerId="LiveId" clId="{83B4EF73-9CE7-4EE4-B7A6-49FD99B16BB6}" dt="2022-01-08T11:09:45.938" v="8643" actId="20577"/>
        <pc:sldMkLst>
          <pc:docMk/>
          <pc:sldMk cId="2260955757" sldId="264"/>
        </pc:sldMkLst>
        <pc:spChg chg="add mod">
          <ac:chgData name="Pratik Jhunjhunwala" userId="f2c8e61cbe655541" providerId="LiveId" clId="{83B4EF73-9CE7-4EE4-B7A6-49FD99B16BB6}" dt="2021-12-28T12:24:43.946" v="3187" actId="20577"/>
          <ac:spMkLst>
            <pc:docMk/>
            <pc:sldMk cId="2260955757" sldId="264"/>
            <ac:spMk id="11" creationId="{80AC0558-E567-40CC-ABB0-CCA6FC7E96B2}"/>
          </ac:spMkLst>
        </pc:spChg>
        <pc:spChg chg="add mod">
          <ac:chgData name="Pratik Jhunjhunwala" userId="f2c8e61cbe655541" providerId="LiveId" clId="{83B4EF73-9CE7-4EE4-B7A6-49FD99B16BB6}" dt="2021-12-28T12:24:39.369" v="3186" actId="1076"/>
          <ac:spMkLst>
            <pc:docMk/>
            <pc:sldMk cId="2260955757" sldId="264"/>
            <ac:spMk id="13" creationId="{CC1BE00E-6FE9-4492-852D-D26991133617}"/>
          </ac:spMkLst>
        </pc:spChg>
        <pc:spChg chg="mod">
          <ac:chgData name="Pratik Jhunjhunwala" userId="f2c8e61cbe655541" providerId="LiveId" clId="{83B4EF73-9CE7-4EE4-B7A6-49FD99B16BB6}" dt="2022-01-08T11:09:45.938" v="8643" actId="20577"/>
          <ac:spMkLst>
            <pc:docMk/>
            <pc:sldMk cId="2260955757" sldId="264"/>
            <ac:spMk id="14" creationId="{B6611344-9447-438E-873C-299AF4110B03}"/>
          </ac:spMkLst>
        </pc:spChg>
        <pc:spChg chg="mod">
          <ac:chgData name="Pratik Jhunjhunwala" userId="f2c8e61cbe655541" providerId="LiveId" clId="{83B4EF73-9CE7-4EE4-B7A6-49FD99B16BB6}" dt="2021-12-27T15:06:27.872" v="2746" actId="6549"/>
          <ac:spMkLst>
            <pc:docMk/>
            <pc:sldMk cId="2260955757" sldId="264"/>
            <ac:spMk id="15" creationId="{7A3FB895-3D21-4707-8EDE-3F825906DE41}"/>
          </ac:spMkLst>
        </pc:spChg>
        <pc:spChg chg="mod">
          <ac:chgData name="Pratik Jhunjhunwala" userId="f2c8e61cbe655541" providerId="LiveId" clId="{83B4EF73-9CE7-4EE4-B7A6-49FD99B16BB6}" dt="2021-12-27T15:05:54.477" v="2717" actId="207"/>
          <ac:spMkLst>
            <pc:docMk/>
            <pc:sldMk cId="2260955757" sldId="264"/>
            <ac:spMk id="19" creationId="{7CE8B54A-D8B2-498F-ACFB-31AC2DEB83FA}"/>
          </ac:spMkLst>
        </pc:spChg>
        <pc:spChg chg="mod topLvl">
          <ac:chgData name="Pratik Jhunjhunwala" userId="f2c8e61cbe655541" providerId="LiveId" clId="{83B4EF73-9CE7-4EE4-B7A6-49FD99B16BB6}" dt="2021-12-27T15:05:39.768" v="2713" actId="478"/>
          <ac:spMkLst>
            <pc:docMk/>
            <pc:sldMk cId="2260955757" sldId="264"/>
            <ac:spMk id="21" creationId="{A20626FA-81E3-4C45-BF2D-D52CF6D96238}"/>
          </ac:spMkLst>
        </pc:spChg>
        <pc:spChg chg="del mod topLvl">
          <ac:chgData name="Pratik Jhunjhunwala" userId="f2c8e61cbe655541" providerId="LiveId" clId="{83B4EF73-9CE7-4EE4-B7A6-49FD99B16BB6}" dt="2021-12-27T15:05:39.768" v="2713" actId="478"/>
          <ac:spMkLst>
            <pc:docMk/>
            <pc:sldMk cId="2260955757" sldId="264"/>
            <ac:spMk id="22" creationId="{D6E86452-6AEA-4380-9682-AB26317ADB62}"/>
          </ac:spMkLst>
        </pc:spChg>
        <pc:spChg chg="mod">
          <ac:chgData name="Pratik Jhunjhunwala" userId="f2c8e61cbe655541" providerId="LiveId" clId="{83B4EF73-9CE7-4EE4-B7A6-49FD99B16BB6}" dt="2021-12-27T15:06:38.232" v="2802" actId="6549"/>
          <ac:spMkLst>
            <pc:docMk/>
            <pc:sldMk cId="2260955757" sldId="264"/>
            <ac:spMk id="23" creationId="{A0B41C33-430D-4B31-A546-F85646919475}"/>
          </ac:spMkLst>
        </pc:spChg>
        <pc:spChg chg="mod">
          <ac:chgData name="Pratik Jhunjhunwala" userId="f2c8e61cbe655541" providerId="LiveId" clId="{83B4EF73-9CE7-4EE4-B7A6-49FD99B16BB6}" dt="2021-12-27T15:06:48.247" v="2845" actId="6549"/>
          <ac:spMkLst>
            <pc:docMk/>
            <pc:sldMk cId="2260955757" sldId="264"/>
            <ac:spMk id="24" creationId="{E62065D0-127B-4884-9760-D1FFEC38A6F9}"/>
          </ac:spMkLst>
        </pc:spChg>
        <pc:grpChg chg="del">
          <ac:chgData name="Pratik Jhunjhunwala" userId="f2c8e61cbe655541" providerId="LiveId" clId="{83B4EF73-9CE7-4EE4-B7A6-49FD99B16BB6}" dt="2021-12-27T15:05:39.768" v="2713" actId="478"/>
          <ac:grpSpMkLst>
            <pc:docMk/>
            <pc:sldMk cId="2260955757" sldId="264"/>
            <ac:grpSpMk id="20" creationId="{82C4EAC6-3E04-4614-86BA-A23C851754D9}"/>
          </ac:grpSpMkLst>
        </pc:grpChg>
        <pc:picChg chg="add mod">
          <ac:chgData name="Pratik Jhunjhunwala" userId="f2c8e61cbe655541" providerId="LiveId" clId="{83B4EF73-9CE7-4EE4-B7A6-49FD99B16BB6}" dt="2021-12-27T15:05:47.978" v="2716" actId="1076"/>
          <ac:picMkLst>
            <pc:docMk/>
            <pc:sldMk cId="2260955757" sldId="264"/>
            <ac:picMk id="12" creationId="{D9CFB779-5EA9-4AA1-B024-A41C7B113127}"/>
          </ac:picMkLst>
        </pc:picChg>
        <pc:picChg chg="add mod">
          <ac:chgData name="Pratik Jhunjhunwala" userId="f2c8e61cbe655541" providerId="LiveId" clId="{83B4EF73-9CE7-4EE4-B7A6-49FD99B16BB6}" dt="2022-01-08T10:34:19.875" v="8248"/>
          <ac:picMkLst>
            <pc:docMk/>
            <pc:sldMk cId="2260955757" sldId="264"/>
            <ac:picMk id="16" creationId="{408D3239-087E-48A7-9E8D-370F762DB976}"/>
          </ac:picMkLst>
        </pc:picChg>
      </pc:sldChg>
      <pc:sldChg chg="del">
        <pc:chgData name="Pratik Jhunjhunwala" userId="f2c8e61cbe655541" providerId="LiveId" clId="{83B4EF73-9CE7-4EE4-B7A6-49FD99B16BB6}" dt="2021-12-27T14:58:27.032" v="2546" actId="47"/>
        <pc:sldMkLst>
          <pc:docMk/>
          <pc:sldMk cId="2009224050" sldId="265"/>
        </pc:sldMkLst>
      </pc:sldChg>
      <pc:sldChg chg="addSp delSp modSp mod">
        <pc:chgData name="Pratik Jhunjhunwala" userId="f2c8e61cbe655541" providerId="LiveId" clId="{83B4EF73-9CE7-4EE4-B7A6-49FD99B16BB6}" dt="2022-01-08T11:00:14.884" v="8484" actId="1076"/>
        <pc:sldMkLst>
          <pc:docMk/>
          <pc:sldMk cId="4292661376" sldId="268"/>
        </pc:sldMkLst>
        <pc:spChg chg="add del mod">
          <ac:chgData name="Pratik Jhunjhunwala" userId="f2c8e61cbe655541" providerId="LiveId" clId="{83B4EF73-9CE7-4EE4-B7A6-49FD99B16BB6}" dt="2021-12-27T15:02:07.562" v="2585" actId="478"/>
          <ac:spMkLst>
            <pc:docMk/>
            <pc:sldMk cId="4292661376" sldId="268"/>
            <ac:spMk id="3" creationId="{74B049C6-E2F1-4CEF-A1FD-3697200D4FC4}"/>
          </ac:spMkLst>
        </pc:spChg>
        <pc:spChg chg="add mod ord">
          <ac:chgData name="Pratik Jhunjhunwala" userId="f2c8e61cbe655541" providerId="LiveId" clId="{83B4EF73-9CE7-4EE4-B7A6-49FD99B16BB6}" dt="2022-01-08T10:45:27.322" v="8445" actId="1076"/>
          <ac:spMkLst>
            <pc:docMk/>
            <pc:sldMk cId="4292661376" sldId="268"/>
            <ac:spMk id="3" creationId="{FA011074-4B02-4074-A597-9645E2739193}"/>
          </ac:spMkLst>
        </pc:spChg>
        <pc:spChg chg="mod">
          <ac:chgData name="Pratik Jhunjhunwala" userId="f2c8e61cbe655541" providerId="LiveId" clId="{83B4EF73-9CE7-4EE4-B7A6-49FD99B16BB6}" dt="2021-12-27T15:03:35.410" v="2633" actId="6549"/>
          <ac:spMkLst>
            <pc:docMk/>
            <pc:sldMk cId="4292661376" sldId="268"/>
            <ac:spMk id="4" creationId="{291CA16A-993E-43BA-BDDC-9E427CF951B2}"/>
          </ac:spMkLst>
        </pc:spChg>
        <pc:spChg chg="mod">
          <ac:chgData name="Pratik Jhunjhunwala" userId="f2c8e61cbe655541" providerId="LiveId" clId="{83B4EF73-9CE7-4EE4-B7A6-49FD99B16BB6}" dt="2021-12-27T15:03:53.514" v="2686" actId="313"/>
          <ac:spMkLst>
            <pc:docMk/>
            <pc:sldMk cId="4292661376" sldId="268"/>
            <ac:spMk id="5" creationId="{F063A021-7C19-4C85-B48B-EFEA732C1906}"/>
          </ac:spMkLst>
        </pc:spChg>
        <pc:spChg chg="del topLvl">
          <ac:chgData name="Pratik Jhunjhunwala" userId="f2c8e61cbe655541" providerId="LiveId" clId="{83B4EF73-9CE7-4EE4-B7A6-49FD99B16BB6}" dt="2021-12-27T15:01:55.923" v="2582" actId="478"/>
          <ac:spMkLst>
            <pc:docMk/>
            <pc:sldMk cId="4292661376" sldId="268"/>
            <ac:spMk id="7" creationId="{4835BE9C-E4C1-41B7-ACD8-7ABEC8DF5F24}"/>
          </ac:spMkLst>
        </pc:spChg>
        <pc:spChg chg="del topLvl">
          <ac:chgData name="Pratik Jhunjhunwala" userId="f2c8e61cbe655541" providerId="LiveId" clId="{83B4EF73-9CE7-4EE4-B7A6-49FD99B16BB6}" dt="2021-12-27T15:01:57.841" v="2583" actId="478"/>
          <ac:spMkLst>
            <pc:docMk/>
            <pc:sldMk cId="4292661376" sldId="268"/>
            <ac:spMk id="9" creationId="{64052DBB-CC72-4F59-92CE-00AB25EFF3F6}"/>
          </ac:spMkLst>
        </pc:spChg>
        <pc:spChg chg="mod">
          <ac:chgData name="Pratik Jhunjhunwala" userId="f2c8e61cbe655541" providerId="LiveId" clId="{83B4EF73-9CE7-4EE4-B7A6-49FD99B16BB6}" dt="2022-01-08T10:59:57.683" v="8481" actId="1076"/>
          <ac:spMkLst>
            <pc:docMk/>
            <pc:sldMk cId="4292661376" sldId="268"/>
            <ac:spMk id="10" creationId="{84367257-921F-4C31-9DD7-8B0616248FDF}"/>
          </ac:spMkLst>
        </pc:spChg>
        <pc:grpChg chg="del">
          <ac:chgData name="Pratik Jhunjhunwala" userId="f2c8e61cbe655541" providerId="LiveId" clId="{83B4EF73-9CE7-4EE4-B7A6-49FD99B16BB6}" dt="2021-12-27T15:01:55.923" v="2582" actId="478"/>
          <ac:grpSpMkLst>
            <pc:docMk/>
            <pc:sldMk cId="4292661376" sldId="268"/>
            <ac:grpSpMk id="6" creationId="{91C1EA1C-1F3E-4109-905A-96F1DC0515BC}"/>
          </ac:grpSpMkLst>
        </pc:grpChg>
        <pc:picChg chg="add mod">
          <ac:chgData name="Pratik Jhunjhunwala" userId="f2c8e61cbe655541" providerId="LiveId" clId="{83B4EF73-9CE7-4EE4-B7A6-49FD99B16BB6}" dt="2022-01-08T10:33:52.548" v="8237"/>
          <ac:picMkLst>
            <pc:docMk/>
            <pc:sldMk cId="4292661376" sldId="268"/>
            <ac:picMk id="7" creationId="{7A84988E-D821-4CC3-BEA8-222F8DFA19E3}"/>
          </ac:picMkLst>
        </pc:picChg>
        <pc:picChg chg="add del mod">
          <ac:chgData name="Pratik Jhunjhunwala" userId="f2c8e61cbe655541" providerId="LiveId" clId="{83B4EF73-9CE7-4EE4-B7A6-49FD99B16BB6}" dt="2022-01-08T10:45:15.781" v="8442" actId="478"/>
          <ac:picMkLst>
            <pc:docMk/>
            <pc:sldMk cId="4292661376" sldId="268"/>
            <ac:picMk id="8" creationId="{2D599535-C841-457B-BE92-EECA801ED768}"/>
          </ac:picMkLst>
        </pc:picChg>
        <pc:picChg chg="add mod ord">
          <ac:chgData name="Pratik Jhunjhunwala" userId="f2c8e61cbe655541" providerId="LiveId" clId="{83B4EF73-9CE7-4EE4-B7A6-49FD99B16BB6}" dt="2022-01-08T10:45:39.162" v="8446" actId="1076"/>
          <ac:picMkLst>
            <pc:docMk/>
            <pc:sldMk cId="4292661376" sldId="268"/>
            <ac:picMk id="9" creationId="{4896A3CC-099F-4BF7-86E5-4BDAE88D5C59}"/>
          </ac:picMkLst>
        </pc:picChg>
        <pc:picChg chg="add mod">
          <ac:chgData name="Pratik Jhunjhunwala" userId="f2c8e61cbe655541" providerId="LiveId" clId="{83B4EF73-9CE7-4EE4-B7A6-49FD99B16BB6}" dt="2022-01-08T11:00:14.884" v="8484" actId="1076"/>
          <ac:picMkLst>
            <pc:docMk/>
            <pc:sldMk cId="4292661376" sldId="268"/>
            <ac:picMk id="12" creationId="{A492FB7F-30EE-44A5-AABB-79B387FC9E80}"/>
          </ac:picMkLst>
        </pc:picChg>
      </pc:sldChg>
      <pc:sldChg chg="del">
        <pc:chgData name="Pratik Jhunjhunwala" userId="f2c8e61cbe655541" providerId="LiveId" clId="{83B4EF73-9CE7-4EE4-B7A6-49FD99B16BB6}" dt="2021-12-27T14:58:11.806" v="2543" actId="47"/>
        <pc:sldMkLst>
          <pc:docMk/>
          <pc:sldMk cId="3891516162" sldId="269"/>
        </pc:sldMkLst>
      </pc:sldChg>
      <pc:sldChg chg="del">
        <pc:chgData name="Pratik Jhunjhunwala" userId="f2c8e61cbe655541" providerId="LiveId" clId="{83B4EF73-9CE7-4EE4-B7A6-49FD99B16BB6}" dt="2021-12-27T15:01:07.946" v="2580" actId="47"/>
        <pc:sldMkLst>
          <pc:docMk/>
          <pc:sldMk cId="59582380" sldId="270"/>
        </pc:sldMkLst>
      </pc:sldChg>
      <pc:sldChg chg="new del">
        <pc:chgData name="Pratik Jhunjhunwala" userId="f2c8e61cbe655541" providerId="LiveId" clId="{83B4EF73-9CE7-4EE4-B7A6-49FD99B16BB6}" dt="2021-12-27T14:58:21.948" v="2545" actId="47"/>
        <pc:sldMkLst>
          <pc:docMk/>
          <pc:sldMk cId="3509953240" sldId="271"/>
        </pc:sldMkLst>
      </pc:sldChg>
      <pc:sldChg chg="addSp delSp modSp new mod">
        <pc:chgData name="Pratik Jhunjhunwala" userId="f2c8e61cbe655541" providerId="LiveId" clId="{83B4EF73-9CE7-4EE4-B7A6-49FD99B16BB6}" dt="2022-01-08T11:08:54.864" v="8631" actId="478"/>
        <pc:sldMkLst>
          <pc:docMk/>
          <pc:sldMk cId="368924569" sldId="272"/>
        </pc:sldMkLst>
        <pc:spChg chg="del">
          <ac:chgData name="Pratik Jhunjhunwala" userId="f2c8e61cbe655541" providerId="LiveId" clId="{83B4EF73-9CE7-4EE4-B7A6-49FD99B16BB6}" dt="2021-12-27T11:11:56.798" v="1507" actId="3680"/>
          <ac:spMkLst>
            <pc:docMk/>
            <pc:sldMk cId="368924569" sldId="272"/>
            <ac:spMk id="2" creationId="{998BF70B-6FA0-41E4-AFC3-AF5EC9B2AD6A}"/>
          </ac:spMkLst>
        </pc:spChg>
        <pc:spChg chg="del">
          <ac:chgData name="Pratik Jhunjhunwala" userId="f2c8e61cbe655541" providerId="LiveId" clId="{83B4EF73-9CE7-4EE4-B7A6-49FD99B16BB6}" dt="2021-12-27T11:11:59.965" v="1508" actId="478"/>
          <ac:spMkLst>
            <pc:docMk/>
            <pc:sldMk cId="368924569" sldId="272"/>
            <ac:spMk id="3" creationId="{D35EDAC8-EF3F-402D-A78C-20CA6A1E5413}"/>
          </ac:spMkLst>
        </pc:spChg>
        <pc:spChg chg="del">
          <ac:chgData name="Pratik Jhunjhunwala" userId="f2c8e61cbe655541" providerId="LiveId" clId="{83B4EF73-9CE7-4EE4-B7A6-49FD99B16BB6}" dt="2021-12-27T11:12:07.465" v="1509" actId="478"/>
          <ac:spMkLst>
            <pc:docMk/>
            <pc:sldMk cId="368924569" sldId="272"/>
            <ac:spMk id="4" creationId="{7E8F1D88-0B81-4F00-9748-E144FBB1081E}"/>
          </ac:spMkLst>
        </pc:spChg>
        <pc:spChg chg="del">
          <ac:chgData name="Pratik Jhunjhunwala" userId="f2c8e61cbe655541" providerId="LiveId" clId="{83B4EF73-9CE7-4EE4-B7A6-49FD99B16BB6}" dt="2021-12-27T11:12:53.593" v="1521" actId="478"/>
          <ac:spMkLst>
            <pc:docMk/>
            <pc:sldMk cId="368924569" sldId="272"/>
            <ac:spMk id="5" creationId="{36740187-035F-4ACE-A703-7846CB41DCAC}"/>
          </ac:spMkLst>
        </pc:spChg>
        <pc:spChg chg="del mod">
          <ac:chgData name="Pratik Jhunjhunwala" userId="f2c8e61cbe655541" providerId="LiveId" clId="{83B4EF73-9CE7-4EE4-B7A6-49FD99B16BB6}" dt="2022-01-08T11:08:54.864" v="8631" actId="478"/>
          <ac:spMkLst>
            <pc:docMk/>
            <pc:sldMk cId="368924569" sldId="272"/>
            <ac:spMk id="6" creationId="{D8DA6DB8-0DBD-42AD-BC36-374AAE5524DB}"/>
          </ac:spMkLst>
        </pc:spChg>
        <pc:spChg chg="mod">
          <ac:chgData name="Pratik Jhunjhunwala" userId="f2c8e61cbe655541" providerId="LiveId" clId="{83B4EF73-9CE7-4EE4-B7A6-49FD99B16BB6}" dt="2021-12-27T11:26:27.984" v="1860" actId="1036"/>
          <ac:spMkLst>
            <pc:docMk/>
            <pc:sldMk cId="368924569" sldId="272"/>
            <ac:spMk id="7" creationId="{956AF8D1-4A7E-4FB0-9713-831D5328BAB1}"/>
          </ac:spMkLst>
        </pc:spChg>
        <pc:spChg chg="add mod">
          <ac:chgData name="Pratik Jhunjhunwala" userId="f2c8e61cbe655541" providerId="LiveId" clId="{83B4EF73-9CE7-4EE4-B7A6-49FD99B16BB6}" dt="2021-12-27T11:26:27.984" v="1860" actId="1036"/>
          <ac:spMkLst>
            <pc:docMk/>
            <pc:sldMk cId="368924569" sldId="272"/>
            <ac:spMk id="25" creationId="{939B4F55-97FD-4D8D-83F0-EE3BBB3C02DA}"/>
          </ac:spMkLst>
        </pc:spChg>
        <pc:graphicFrameChg chg="add mod ord modGraphic">
          <ac:chgData name="Pratik Jhunjhunwala" userId="f2c8e61cbe655541" providerId="LiveId" clId="{83B4EF73-9CE7-4EE4-B7A6-49FD99B16BB6}" dt="2022-01-08T11:03:14.844" v="8485" actId="14100"/>
          <ac:graphicFrameMkLst>
            <pc:docMk/>
            <pc:sldMk cId="368924569" sldId="272"/>
            <ac:graphicFrameMk id="8" creationId="{97B3776B-2B46-41C7-B368-3E36C0D117A3}"/>
          </ac:graphicFrameMkLst>
        </pc:graphicFrameChg>
        <pc:graphicFrameChg chg="add del mod modGraphic">
          <ac:chgData name="Pratik Jhunjhunwala" userId="f2c8e61cbe655541" providerId="LiveId" clId="{83B4EF73-9CE7-4EE4-B7A6-49FD99B16BB6}" dt="2021-12-27T11:15:23.284" v="1599" actId="478"/>
          <ac:graphicFrameMkLst>
            <pc:docMk/>
            <pc:sldMk cId="368924569" sldId="272"/>
            <ac:graphicFrameMk id="12" creationId="{54A12AC3-972A-4FD5-94AA-5EDEBCFD81CC}"/>
          </ac:graphicFrameMkLst>
        </pc:graphicFrameChg>
        <pc:picChg chg="add mod">
          <ac:chgData name="Pratik Jhunjhunwala" userId="f2c8e61cbe655541" providerId="LiveId" clId="{83B4EF73-9CE7-4EE4-B7A6-49FD99B16BB6}" dt="2022-01-08T11:03:21.288" v="8488" actId="1076"/>
          <ac:picMkLst>
            <pc:docMk/>
            <pc:sldMk cId="368924569" sldId="272"/>
            <ac:picMk id="9" creationId="{395971FD-E60D-45AF-9DA8-682B862A226D}"/>
          </ac:picMkLst>
        </pc:picChg>
        <pc:picChg chg="add mod">
          <ac:chgData name="Pratik Jhunjhunwala" userId="f2c8e61cbe655541" providerId="LiveId" clId="{83B4EF73-9CE7-4EE4-B7A6-49FD99B16BB6}" dt="2022-01-08T11:03:19.788" v="8487" actId="1076"/>
          <ac:picMkLst>
            <pc:docMk/>
            <pc:sldMk cId="368924569" sldId="272"/>
            <ac:picMk id="10" creationId="{8A42F392-1837-4210-9FB2-5FE1C3191C56}"/>
          </ac:picMkLst>
        </pc:picChg>
        <pc:picChg chg="add mod">
          <ac:chgData name="Pratik Jhunjhunwala" userId="f2c8e61cbe655541" providerId="LiveId" clId="{83B4EF73-9CE7-4EE4-B7A6-49FD99B16BB6}" dt="2022-01-08T11:03:17.801" v="8486" actId="1076"/>
          <ac:picMkLst>
            <pc:docMk/>
            <pc:sldMk cId="368924569" sldId="272"/>
            <ac:picMk id="11" creationId="{1299A148-D2DE-42C6-AC5E-3F01E23837A9}"/>
          </ac:picMkLst>
        </pc:picChg>
        <pc:picChg chg="add mod">
          <ac:chgData name="Pratik Jhunjhunwala" userId="f2c8e61cbe655541" providerId="LiveId" clId="{83B4EF73-9CE7-4EE4-B7A6-49FD99B16BB6}" dt="2021-12-27T11:26:27.984" v="1860" actId="1036"/>
          <ac:picMkLst>
            <pc:docMk/>
            <pc:sldMk cId="368924569" sldId="272"/>
            <ac:picMk id="14" creationId="{A0FC22B6-F59C-47DD-85E6-F4B621EAF81E}"/>
          </ac:picMkLst>
        </pc:picChg>
        <pc:picChg chg="add del mod">
          <ac:chgData name="Pratik Jhunjhunwala" userId="f2c8e61cbe655541" providerId="LiveId" clId="{83B4EF73-9CE7-4EE4-B7A6-49FD99B16BB6}" dt="2022-01-08T10:33:43.147" v="8234" actId="478"/>
          <ac:picMkLst>
            <pc:docMk/>
            <pc:sldMk cId="368924569" sldId="272"/>
            <ac:picMk id="15" creationId="{36C6A282-84AB-4071-8BFE-CF26A7E7CF91}"/>
          </ac:picMkLst>
        </pc:picChg>
        <pc:picChg chg="add mod">
          <ac:chgData name="Pratik Jhunjhunwala" userId="f2c8e61cbe655541" providerId="LiveId" clId="{83B4EF73-9CE7-4EE4-B7A6-49FD99B16BB6}" dt="2022-01-08T11:03:24.162" v="8489" actId="1076"/>
          <ac:picMkLst>
            <pc:docMk/>
            <pc:sldMk cId="368924569" sldId="272"/>
            <ac:picMk id="16" creationId="{02C5D021-3E89-4A5E-BC93-C64CC80C367E}"/>
          </ac:picMkLst>
        </pc:picChg>
        <pc:picChg chg="add mod">
          <ac:chgData name="Pratik Jhunjhunwala" userId="f2c8e61cbe655541" providerId="LiveId" clId="{83B4EF73-9CE7-4EE4-B7A6-49FD99B16BB6}" dt="2022-01-08T10:33:55.609" v="8238"/>
          <ac:picMkLst>
            <pc:docMk/>
            <pc:sldMk cId="368924569" sldId="272"/>
            <ac:picMk id="17" creationId="{BDD87D63-3EE2-442A-825C-E5DE38C5F535}"/>
          </ac:picMkLst>
        </pc:picChg>
        <pc:picChg chg="add mod">
          <ac:chgData name="Pratik Jhunjhunwala" userId="f2c8e61cbe655541" providerId="LiveId" clId="{83B4EF73-9CE7-4EE4-B7A6-49FD99B16BB6}" dt="2021-12-27T11:26:27.984" v="1860" actId="1036"/>
          <ac:picMkLst>
            <pc:docMk/>
            <pc:sldMk cId="368924569" sldId="272"/>
            <ac:picMk id="18" creationId="{6188B945-F962-45DD-801D-E6DAA61672FA}"/>
          </ac:picMkLst>
        </pc:picChg>
        <pc:picChg chg="add mod">
          <ac:chgData name="Pratik Jhunjhunwala" userId="f2c8e61cbe655541" providerId="LiveId" clId="{83B4EF73-9CE7-4EE4-B7A6-49FD99B16BB6}" dt="2022-01-08T11:03:26.467" v="8490" actId="1076"/>
          <ac:picMkLst>
            <pc:docMk/>
            <pc:sldMk cId="368924569" sldId="272"/>
            <ac:picMk id="20" creationId="{E985B912-03D3-41D7-9933-E6CC975E0829}"/>
          </ac:picMkLst>
        </pc:picChg>
        <pc:picChg chg="add mod">
          <ac:chgData name="Pratik Jhunjhunwala" userId="f2c8e61cbe655541" providerId="LiveId" clId="{83B4EF73-9CE7-4EE4-B7A6-49FD99B16BB6}" dt="2022-01-08T11:03:27.641" v="8491" actId="1076"/>
          <ac:picMkLst>
            <pc:docMk/>
            <pc:sldMk cId="368924569" sldId="272"/>
            <ac:picMk id="22" creationId="{BBD1E696-260A-44E2-A969-EB425E154B2A}"/>
          </ac:picMkLst>
        </pc:picChg>
        <pc:picChg chg="add mod">
          <ac:chgData name="Pratik Jhunjhunwala" userId="f2c8e61cbe655541" providerId="LiveId" clId="{83B4EF73-9CE7-4EE4-B7A6-49FD99B16BB6}" dt="2022-01-08T11:03:29.670" v="8492" actId="1076"/>
          <ac:picMkLst>
            <pc:docMk/>
            <pc:sldMk cId="368924569" sldId="272"/>
            <ac:picMk id="24" creationId="{3A10E795-38D5-4469-948C-B059984BDC3E}"/>
          </ac:picMkLst>
        </pc:picChg>
        <pc:picChg chg="add del mod ord">
          <ac:chgData name="Pratik Jhunjhunwala" userId="f2c8e61cbe655541" providerId="LiveId" clId="{83B4EF73-9CE7-4EE4-B7A6-49FD99B16BB6}" dt="2021-12-27T11:26:52.531" v="1865"/>
          <ac:picMkLst>
            <pc:docMk/>
            <pc:sldMk cId="368924569" sldId="272"/>
            <ac:picMk id="26" creationId="{52427B9C-E18A-42AA-B3C8-A529E3C3EA9D}"/>
          </ac:picMkLst>
        </pc:picChg>
      </pc:sldChg>
      <pc:sldChg chg="addSp delSp modSp new del mod">
        <pc:chgData name="Pratik Jhunjhunwala" userId="f2c8e61cbe655541" providerId="LiveId" clId="{83B4EF73-9CE7-4EE4-B7A6-49FD99B16BB6}" dt="2021-12-27T14:55:50.455" v="2450" actId="47"/>
        <pc:sldMkLst>
          <pc:docMk/>
          <pc:sldMk cId="1185820867" sldId="273"/>
        </pc:sldMkLst>
        <pc:spChg chg="del">
          <ac:chgData name="Pratik Jhunjhunwala" userId="f2c8e61cbe655541" providerId="LiveId" clId="{83B4EF73-9CE7-4EE4-B7A6-49FD99B16BB6}" dt="2021-12-27T11:31:18.055" v="1961" actId="478"/>
          <ac:spMkLst>
            <pc:docMk/>
            <pc:sldMk cId="1185820867" sldId="273"/>
            <ac:spMk id="2" creationId="{EC848849-A99E-437B-890B-7EF833700A6C}"/>
          </ac:spMkLst>
        </pc:spChg>
        <pc:spChg chg="del">
          <ac:chgData name="Pratik Jhunjhunwala" userId="f2c8e61cbe655541" providerId="LiveId" clId="{83B4EF73-9CE7-4EE4-B7A6-49FD99B16BB6}" dt="2021-12-27T11:31:16.818" v="1960" actId="478"/>
          <ac:spMkLst>
            <pc:docMk/>
            <pc:sldMk cId="1185820867" sldId="273"/>
            <ac:spMk id="3" creationId="{36EE606D-61EE-4B50-9F5F-A83B003F74B6}"/>
          </ac:spMkLst>
        </pc:spChg>
        <pc:spChg chg="del mod">
          <ac:chgData name="Pratik Jhunjhunwala" userId="f2c8e61cbe655541" providerId="LiveId" clId="{83B4EF73-9CE7-4EE4-B7A6-49FD99B16BB6}" dt="2021-12-27T11:31:27.351" v="1962" actId="478"/>
          <ac:spMkLst>
            <pc:docMk/>
            <pc:sldMk cId="1185820867" sldId="273"/>
            <ac:spMk id="4" creationId="{5D3D607A-435E-48A9-A174-9E99EC2BAF3B}"/>
          </ac:spMkLst>
        </pc:spChg>
        <pc:spChg chg="del">
          <ac:chgData name="Pratik Jhunjhunwala" userId="f2c8e61cbe655541" providerId="LiveId" clId="{83B4EF73-9CE7-4EE4-B7A6-49FD99B16BB6}" dt="2021-12-27T11:32:42.712" v="1985"/>
          <ac:spMkLst>
            <pc:docMk/>
            <pc:sldMk cId="1185820867" sldId="273"/>
            <ac:spMk id="5" creationId="{A6E42155-B0D1-441A-B1D8-6902CDF21C96}"/>
          </ac:spMkLst>
        </pc:spChg>
        <pc:spChg chg="add del mod">
          <ac:chgData name="Pratik Jhunjhunwala" userId="f2c8e61cbe655541" providerId="LiveId" clId="{83B4EF73-9CE7-4EE4-B7A6-49FD99B16BB6}" dt="2021-12-27T11:31:29.486" v="1963" actId="478"/>
          <ac:spMkLst>
            <pc:docMk/>
            <pc:sldMk cId="1185820867" sldId="273"/>
            <ac:spMk id="9" creationId="{FF8046A6-C225-4018-A885-AD36731A5096}"/>
          </ac:spMkLst>
        </pc:spChg>
        <pc:graphicFrameChg chg="add mod modGraphic">
          <ac:chgData name="Pratik Jhunjhunwala" userId="f2c8e61cbe655541" providerId="LiveId" clId="{83B4EF73-9CE7-4EE4-B7A6-49FD99B16BB6}" dt="2021-12-27T11:32:54.077" v="1989" actId="20577"/>
          <ac:graphicFrameMkLst>
            <pc:docMk/>
            <pc:sldMk cId="1185820867" sldId="273"/>
            <ac:graphicFrameMk id="10" creationId="{A5F05BD2-43CD-46B8-BB03-3F98CDA88630}"/>
          </ac:graphicFrameMkLst>
        </pc:graphicFrameChg>
        <pc:picChg chg="add mod">
          <ac:chgData name="Pratik Jhunjhunwala" userId="f2c8e61cbe655541" providerId="LiveId" clId="{83B4EF73-9CE7-4EE4-B7A6-49FD99B16BB6}" dt="2021-12-27T11:32:45.189" v="1988" actId="962"/>
          <ac:picMkLst>
            <pc:docMk/>
            <pc:sldMk cId="1185820867" sldId="273"/>
            <ac:picMk id="12" creationId="{53DCFACC-6374-45B2-B041-E97E1EF851EE}"/>
          </ac:picMkLst>
        </pc:picChg>
      </pc:sldChg>
      <pc:sldChg chg="addSp delSp modSp new del mod ord">
        <pc:chgData name="Pratik Jhunjhunwala" userId="f2c8e61cbe655541" providerId="LiveId" clId="{83B4EF73-9CE7-4EE4-B7A6-49FD99B16BB6}" dt="2021-12-27T11:27:05.074" v="1866" actId="47"/>
        <pc:sldMkLst>
          <pc:docMk/>
          <pc:sldMk cId="3487182927" sldId="273"/>
        </pc:sldMkLst>
        <pc:spChg chg="mod">
          <ac:chgData name="Pratik Jhunjhunwala" userId="f2c8e61cbe655541" providerId="LiveId" clId="{83B4EF73-9CE7-4EE4-B7A6-49FD99B16BB6}" dt="2021-12-27T11:10:35.960" v="1451" actId="14100"/>
          <ac:spMkLst>
            <pc:docMk/>
            <pc:sldMk cId="3487182927" sldId="273"/>
            <ac:spMk id="2" creationId="{E54E39F3-340E-4E27-B783-E13BCE8C7801}"/>
          </ac:spMkLst>
        </pc:spChg>
        <pc:spChg chg="mod">
          <ac:chgData name="Pratik Jhunjhunwala" userId="f2c8e61cbe655541" providerId="LiveId" clId="{83B4EF73-9CE7-4EE4-B7A6-49FD99B16BB6}" dt="2021-12-27T11:10:39.676" v="1452" actId="14100"/>
          <ac:spMkLst>
            <pc:docMk/>
            <pc:sldMk cId="3487182927" sldId="273"/>
            <ac:spMk id="3" creationId="{4835CEDD-A25F-47E2-8DA7-7483BD5AFAD6}"/>
          </ac:spMkLst>
        </pc:spChg>
        <pc:spChg chg="del">
          <ac:chgData name="Pratik Jhunjhunwala" userId="f2c8e61cbe655541" providerId="LiveId" clId="{83B4EF73-9CE7-4EE4-B7A6-49FD99B16BB6}" dt="2021-12-23T16:16:17.873" v="944" actId="478"/>
          <ac:spMkLst>
            <pc:docMk/>
            <pc:sldMk cId="3487182927" sldId="273"/>
            <ac:spMk id="4" creationId="{30B5FFC9-21D5-457C-BD72-17D818E87476}"/>
          </ac:spMkLst>
        </pc:spChg>
        <pc:spChg chg="del">
          <ac:chgData name="Pratik Jhunjhunwala" userId="f2c8e61cbe655541" providerId="LiveId" clId="{83B4EF73-9CE7-4EE4-B7A6-49FD99B16BB6}" dt="2021-12-23T16:16:19.154" v="945" actId="478"/>
          <ac:spMkLst>
            <pc:docMk/>
            <pc:sldMk cId="3487182927" sldId="273"/>
            <ac:spMk id="5" creationId="{B5A233E6-0012-454A-B558-B65952388B2F}"/>
          </ac:spMkLst>
        </pc:spChg>
        <pc:spChg chg="del">
          <ac:chgData name="Pratik Jhunjhunwala" userId="f2c8e61cbe655541" providerId="LiveId" clId="{83B4EF73-9CE7-4EE4-B7A6-49FD99B16BB6}" dt="2021-12-23T16:14:48.897" v="914" actId="478"/>
          <ac:spMkLst>
            <pc:docMk/>
            <pc:sldMk cId="3487182927" sldId="273"/>
            <ac:spMk id="6" creationId="{EDC2E530-6EEF-484D-9FBD-36ABBD20EFF3}"/>
          </ac:spMkLst>
        </pc:spChg>
        <pc:spChg chg="mod">
          <ac:chgData name="Pratik Jhunjhunwala" userId="f2c8e61cbe655541" providerId="LiveId" clId="{83B4EF73-9CE7-4EE4-B7A6-49FD99B16BB6}" dt="2021-12-23T16:14:44.301" v="913" actId="20577"/>
          <ac:spMkLst>
            <pc:docMk/>
            <pc:sldMk cId="3487182927" sldId="273"/>
            <ac:spMk id="9" creationId="{899D61B9-4F90-402D-8301-F3B861D31A6C}"/>
          </ac:spMkLst>
        </pc:spChg>
        <pc:spChg chg="add del mod">
          <ac:chgData name="Pratik Jhunjhunwala" userId="f2c8e61cbe655541" providerId="LiveId" clId="{83B4EF73-9CE7-4EE4-B7A6-49FD99B16BB6}" dt="2021-12-23T16:16:07.273" v="940" actId="478"/>
          <ac:spMkLst>
            <pc:docMk/>
            <pc:sldMk cId="3487182927" sldId="273"/>
            <ac:spMk id="10" creationId="{840802EE-9C61-4EEB-9539-AAD962541B52}"/>
          </ac:spMkLst>
        </pc:spChg>
        <pc:spChg chg="add del mod">
          <ac:chgData name="Pratik Jhunjhunwala" userId="f2c8e61cbe655541" providerId="LiveId" clId="{83B4EF73-9CE7-4EE4-B7A6-49FD99B16BB6}" dt="2021-12-23T16:18:40.933" v="1038" actId="478"/>
          <ac:spMkLst>
            <pc:docMk/>
            <pc:sldMk cId="3487182927" sldId="273"/>
            <ac:spMk id="11" creationId="{54C18F81-CC32-4F4C-A8F5-E3E23E064B53}"/>
          </ac:spMkLst>
        </pc:spChg>
        <pc:spChg chg="add del mod">
          <ac:chgData name="Pratik Jhunjhunwala" userId="f2c8e61cbe655541" providerId="LiveId" clId="{83B4EF73-9CE7-4EE4-B7A6-49FD99B16BB6}" dt="2021-12-23T16:18:43.689" v="1040" actId="478"/>
          <ac:spMkLst>
            <pc:docMk/>
            <pc:sldMk cId="3487182927" sldId="273"/>
            <ac:spMk id="12" creationId="{FF91F198-7C92-4F73-B714-0649C1FDDCA9}"/>
          </ac:spMkLst>
        </pc:spChg>
        <pc:spChg chg="add del mod">
          <ac:chgData name="Pratik Jhunjhunwala" userId="f2c8e61cbe655541" providerId="LiveId" clId="{83B4EF73-9CE7-4EE4-B7A6-49FD99B16BB6}" dt="2021-12-23T16:18:44.656" v="1041" actId="478"/>
          <ac:spMkLst>
            <pc:docMk/>
            <pc:sldMk cId="3487182927" sldId="273"/>
            <ac:spMk id="13" creationId="{21031E40-A1C6-4C01-9D33-E1CD903B1B8F}"/>
          </ac:spMkLst>
        </pc:spChg>
        <pc:spChg chg="add del mod">
          <ac:chgData name="Pratik Jhunjhunwala" userId="f2c8e61cbe655541" providerId="LiveId" clId="{83B4EF73-9CE7-4EE4-B7A6-49FD99B16BB6}" dt="2021-12-23T16:18:42.208" v="1039" actId="478"/>
          <ac:spMkLst>
            <pc:docMk/>
            <pc:sldMk cId="3487182927" sldId="273"/>
            <ac:spMk id="14" creationId="{07E4D271-C884-4383-9888-E8236CD16A41}"/>
          </ac:spMkLst>
        </pc:spChg>
        <pc:spChg chg="add del mod">
          <ac:chgData name="Pratik Jhunjhunwala" userId="f2c8e61cbe655541" providerId="LiveId" clId="{83B4EF73-9CE7-4EE4-B7A6-49FD99B16BB6}" dt="2021-12-23T16:20:53.181" v="1052" actId="478"/>
          <ac:spMkLst>
            <pc:docMk/>
            <pc:sldMk cId="3487182927" sldId="273"/>
            <ac:spMk id="15" creationId="{E9FDFC9B-314D-4255-B5B0-4A3D5CE4C26A}"/>
          </ac:spMkLst>
        </pc:spChg>
        <pc:spChg chg="add del mod">
          <ac:chgData name="Pratik Jhunjhunwala" userId="f2c8e61cbe655541" providerId="LiveId" clId="{83B4EF73-9CE7-4EE4-B7A6-49FD99B16BB6}" dt="2021-12-23T16:20:52.247" v="1051" actId="478"/>
          <ac:spMkLst>
            <pc:docMk/>
            <pc:sldMk cId="3487182927" sldId="273"/>
            <ac:spMk id="16" creationId="{4545CB2C-9A31-4689-8A5C-ACA5E5C257FC}"/>
          </ac:spMkLst>
        </pc:spChg>
        <pc:spChg chg="add del mod">
          <ac:chgData name="Pratik Jhunjhunwala" userId="f2c8e61cbe655541" providerId="LiveId" clId="{83B4EF73-9CE7-4EE4-B7A6-49FD99B16BB6}" dt="2021-12-27T11:11:16.911" v="1501" actId="478"/>
          <ac:spMkLst>
            <pc:docMk/>
            <pc:sldMk cId="3487182927" sldId="273"/>
            <ac:spMk id="16" creationId="{B44A8128-E0F9-47FF-9B98-7B2DAE9EE230}"/>
          </ac:spMkLst>
        </pc:spChg>
        <pc:spChg chg="add del mod">
          <ac:chgData name="Pratik Jhunjhunwala" userId="f2c8e61cbe655541" providerId="LiveId" clId="{83B4EF73-9CE7-4EE4-B7A6-49FD99B16BB6}" dt="2021-12-23T16:20:54.230" v="1053" actId="478"/>
          <ac:spMkLst>
            <pc:docMk/>
            <pc:sldMk cId="3487182927" sldId="273"/>
            <ac:spMk id="17" creationId="{300C587A-C33B-48AA-AC38-4F005CACE01D}"/>
          </ac:spMkLst>
        </pc:spChg>
        <pc:spChg chg="add del mod">
          <ac:chgData name="Pratik Jhunjhunwala" userId="f2c8e61cbe655541" providerId="LiveId" clId="{83B4EF73-9CE7-4EE4-B7A6-49FD99B16BB6}" dt="2021-12-23T16:20:54.963" v="1054" actId="478"/>
          <ac:spMkLst>
            <pc:docMk/>
            <pc:sldMk cId="3487182927" sldId="273"/>
            <ac:spMk id="18" creationId="{8566C27B-5C6A-446F-B35E-EA762E45FF55}"/>
          </ac:spMkLst>
        </pc:spChg>
        <pc:spChg chg="add del">
          <ac:chgData name="Pratik Jhunjhunwala" userId="f2c8e61cbe655541" providerId="LiveId" clId="{83B4EF73-9CE7-4EE4-B7A6-49FD99B16BB6}" dt="2021-12-27T11:11:15.827" v="1500" actId="478"/>
          <ac:spMkLst>
            <pc:docMk/>
            <pc:sldMk cId="3487182927" sldId="273"/>
            <ac:spMk id="18" creationId="{ADC5C331-136F-4CBD-84D4-FCB5BB3D6C09}"/>
          </ac:spMkLst>
        </pc:spChg>
        <pc:spChg chg="add mod">
          <ac:chgData name="Pratik Jhunjhunwala" userId="f2c8e61cbe655541" providerId="LiveId" clId="{83B4EF73-9CE7-4EE4-B7A6-49FD99B16BB6}" dt="2021-12-27T11:11:23.676" v="1504" actId="1076"/>
          <ac:spMkLst>
            <pc:docMk/>
            <pc:sldMk cId="3487182927" sldId="273"/>
            <ac:spMk id="19" creationId="{B49BC104-E627-49FD-93BC-E1DE9DD5EFD3}"/>
          </ac:spMkLst>
        </pc:spChg>
        <pc:spChg chg="add mod">
          <ac:chgData name="Pratik Jhunjhunwala" userId="f2c8e61cbe655541" providerId="LiveId" clId="{83B4EF73-9CE7-4EE4-B7A6-49FD99B16BB6}" dt="2021-12-27T11:11:22.397" v="1503" actId="1076"/>
          <ac:spMkLst>
            <pc:docMk/>
            <pc:sldMk cId="3487182927" sldId="273"/>
            <ac:spMk id="20" creationId="{A0E6280E-1509-4A6B-9F66-13C173363F3D}"/>
          </ac:spMkLst>
        </pc:spChg>
        <pc:spChg chg="add mod">
          <ac:chgData name="Pratik Jhunjhunwala" userId="f2c8e61cbe655541" providerId="LiveId" clId="{83B4EF73-9CE7-4EE4-B7A6-49FD99B16BB6}" dt="2021-12-23T16:28:42.663" v="1250" actId="20577"/>
          <ac:spMkLst>
            <pc:docMk/>
            <pc:sldMk cId="3487182927" sldId="273"/>
            <ac:spMk id="21" creationId="{8AB5A92F-686D-4852-B9F7-79BFA73ADD83}"/>
          </ac:spMkLst>
        </pc:spChg>
        <pc:spChg chg="add mod">
          <ac:chgData name="Pratik Jhunjhunwala" userId="f2c8e61cbe655541" providerId="LiveId" clId="{83B4EF73-9CE7-4EE4-B7A6-49FD99B16BB6}" dt="2021-12-23T16:29:37.743" v="1340" actId="20577"/>
          <ac:spMkLst>
            <pc:docMk/>
            <pc:sldMk cId="3487182927" sldId="273"/>
            <ac:spMk id="22" creationId="{4C9D219D-5CC3-4914-A94E-6DB9FF9D76B3}"/>
          </ac:spMkLst>
        </pc:spChg>
        <pc:spChg chg="add mod">
          <ac:chgData name="Pratik Jhunjhunwala" userId="f2c8e61cbe655541" providerId="LiveId" clId="{83B4EF73-9CE7-4EE4-B7A6-49FD99B16BB6}" dt="2021-12-23T16:27:39.564" v="1153" actId="6549"/>
          <ac:spMkLst>
            <pc:docMk/>
            <pc:sldMk cId="3487182927" sldId="273"/>
            <ac:spMk id="23" creationId="{2F53EB0A-23C4-44DC-8CE3-DFA95408CBE9}"/>
          </ac:spMkLst>
        </pc:spChg>
        <pc:spChg chg="add mod">
          <ac:chgData name="Pratik Jhunjhunwala" userId="f2c8e61cbe655541" providerId="LiveId" clId="{83B4EF73-9CE7-4EE4-B7A6-49FD99B16BB6}" dt="2021-12-23T16:29:18.121" v="1291" actId="20577"/>
          <ac:spMkLst>
            <pc:docMk/>
            <pc:sldMk cId="3487182927" sldId="273"/>
            <ac:spMk id="24" creationId="{AF07F564-D8DA-4A2B-B6DC-1D858C66E0B8}"/>
          </ac:spMkLst>
        </pc:spChg>
        <pc:graphicFrameChg chg="add modGraphic">
          <ac:chgData name="Pratik Jhunjhunwala" userId="f2c8e61cbe655541" providerId="LiveId" clId="{83B4EF73-9CE7-4EE4-B7A6-49FD99B16BB6}" dt="2021-12-27T11:11:44.194" v="1506" actId="12385"/>
          <ac:graphicFrameMkLst>
            <pc:docMk/>
            <pc:sldMk cId="3487182927" sldId="273"/>
            <ac:graphicFrameMk id="5" creationId="{E55FF5A3-4D86-4C08-B4AB-0A441B845266}"/>
          </ac:graphicFrameMkLst>
        </pc:graphicFrameChg>
        <pc:picChg chg="add mod">
          <ac:chgData name="Pratik Jhunjhunwala" userId="f2c8e61cbe655541" providerId="LiveId" clId="{83B4EF73-9CE7-4EE4-B7A6-49FD99B16BB6}" dt="2021-12-27T11:10:41.459" v="1453" actId="1076"/>
          <ac:picMkLst>
            <pc:docMk/>
            <pc:sldMk cId="3487182927" sldId="273"/>
            <ac:picMk id="26" creationId="{70C5F53A-DBCC-4B23-B5CD-C9BA1698A3F3}"/>
          </ac:picMkLst>
        </pc:picChg>
        <pc:picChg chg="add mod">
          <ac:chgData name="Pratik Jhunjhunwala" userId="f2c8e61cbe655541" providerId="LiveId" clId="{83B4EF73-9CE7-4EE4-B7A6-49FD99B16BB6}" dt="2021-12-27T11:10:43.546" v="1454" actId="1076"/>
          <ac:picMkLst>
            <pc:docMk/>
            <pc:sldMk cId="3487182927" sldId="273"/>
            <ac:picMk id="28" creationId="{B36DCF1A-280C-49E9-861D-1B4DF2CEB7B7}"/>
          </ac:picMkLst>
        </pc:picChg>
        <pc:picChg chg="add mod">
          <ac:chgData name="Pratik Jhunjhunwala" userId="f2c8e61cbe655541" providerId="LiveId" clId="{83B4EF73-9CE7-4EE4-B7A6-49FD99B16BB6}" dt="2021-12-23T16:40:45.295" v="1443" actId="14100"/>
          <ac:picMkLst>
            <pc:docMk/>
            <pc:sldMk cId="3487182927" sldId="273"/>
            <ac:picMk id="30" creationId="{DEFC4BA0-BE3E-4F2C-8FA3-6AE6F208F1E0}"/>
          </ac:picMkLst>
        </pc:picChg>
      </pc:sldChg>
      <pc:sldChg chg="addSp delSp modSp new del mod">
        <pc:chgData name="Pratik Jhunjhunwala" userId="f2c8e61cbe655541" providerId="LiveId" clId="{83B4EF73-9CE7-4EE4-B7A6-49FD99B16BB6}" dt="2021-12-27T14:58:09.792" v="2541" actId="47"/>
        <pc:sldMkLst>
          <pc:docMk/>
          <pc:sldMk cId="226723031" sldId="274"/>
        </pc:sldMkLst>
        <pc:spChg chg="del">
          <ac:chgData name="Pratik Jhunjhunwala" userId="f2c8e61cbe655541" providerId="LiveId" clId="{83B4EF73-9CE7-4EE4-B7A6-49FD99B16BB6}" dt="2021-12-27T11:33:24.396" v="1991" actId="931"/>
          <ac:spMkLst>
            <pc:docMk/>
            <pc:sldMk cId="226723031" sldId="274"/>
            <ac:spMk id="5" creationId="{45AD8DA1-2497-4D74-947D-72DB84B496C6}"/>
          </ac:spMkLst>
        </pc:spChg>
        <pc:picChg chg="add mod">
          <ac:chgData name="Pratik Jhunjhunwala" userId="f2c8e61cbe655541" providerId="LiveId" clId="{83B4EF73-9CE7-4EE4-B7A6-49FD99B16BB6}" dt="2021-12-27T11:33:26.700" v="1993" actId="962"/>
          <ac:picMkLst>
            <pc:docMk/>
            <pc:sldMk cId="226723031" sldId="274"/>
            <ac:picMk id="9" creationId="{C2BBF213-89C5-4A4A-A613-1C0DDAC9C6C5}"/>
          </ac:picMkLst>
        </pc:picChg>
      </pc:sldChg>
      <pc:sldChg chg="addSp delSp modSp new del mod">
        <pc:chgData name="Pratik Jhunjhunwala" userId="f2c8e61cbe655541" providerId="LiveId" clId="{83B4EF73-9CE7-4EE4-B7A6-49FD99B16BB6}" dt="2021-12-27T11:27:07.255" v="1867" actId="47"/>
        <pc:sldMkLst>
          <pc:docMk/>
          <pc:sldMk cId="1285648569" sldId="274"/>
        </pc:sldMkLst>
        <pc:spChg chg="del">
          <ac:chgData name="Pratik Jhunjhunwala" userId="f2c8e61cbe655541" providerId="LiveId" clId="{83B4EF73-9CE7-4EE4-B7A6-49FD99B16BB6}" dt="2021-12-27T11:25:25.674" v="1850" actId="478"/>
          <ac:spMkLst>
            <pc:docMk/>
            <pc:sldMk cId="1285648569" sldId="274"/>
            <ac:spMk id="2" creationId="{8F6285E9-9DBC-41BB-A336-83CA7D8EB26D}"/>
          </ac:spMkLst>
        </pc:spChg>
        <pc:spChg chg="del">
          <ac:chgData name="Pratik Jhunjhunwala" userId="f2c8e61cbe655541" providerId="LiveId" clId="{83B4EF73-9CE7-4EE4-B7A6-49FD99B16BB6}" dt="2021-12-27T11:25:26.954" v="1851" actId="478"/>
          <ac:spMkLst>
            <pc:docMk/>
            <pc:sldMk cId="1285648569" sldId="274"/>
            <ac:spMk id="3" creationId="{DDE2C075-271F-4723-9F33-16A09ACFD7A4}"/>
          </ac:spMkLst>
        </pc:spChg>
        <pc:spChg chg="del">
          <ac:chgData name="Pratik Jhunjhunwala" userId="f2c8e61cbe655541" providerId="LiveId" clId="{83B4EF73-9CE7-4EE4-B7A6-49FD99B16BB6}" dt="2021-12-27T11:25:28.695" v="1852" actId="478"/>
          <ac:spMkLst>
            <pc:docMk/>
            <pc:sldMk cId="1285648569" sldId="274"/>
            <ac:spMk id="4" creationId="{525FE4B8-3BA8-4BBF-9F5F-01CFA4D9370B}"/>
          </ac:spMkLst>
        </pc:spChg>
        <pc:spChg chg="del">
          <ac:chgData name="Pratik Jhunjhunwala" userId="f2c8e61cbe655541" providerId="LiveId" clId="{83B4EF73-9CE7-4EE4-B7A6-49FD99B16BB6}" dt="2021-12-27T11:25:32.126" v="1853" actId="478"/>
          <ac:spMkLst>
            <pc:docMk/>
            <pc:sldMk cId="1285648569" sldId="274"/>
            <ac:spMk id="5" creationId="{21F0C123-9E09-43F9-AF22-4277C1476FC2}"/>
          </ac:spMkLst>
        </pc:spChg>
        <pc:spChg chg="del">
          <ac:chgData name="Pratik Jhunjhunwala" userId="f2c8e61cbe655541" providerId="LiveId" clId="{83B4EF73-9CE7-4EE4-B7A6-49FD99B16BB6}" dt="2021-12-27T11:25:23.240" v="1849" actId="478"/>
          <ac:spMkLst>
            <pc:docMk/>
            <pc:sldMk cId="1285648569" sldId="274"/>
            <ac:spMk id="6" creationId="{52B72D08-8175-4589-825F-8D6187D93DF7}"/>
          </ac:spMkLst>
        </pc:spChg>
        <pc:spChg chg="mod">
          <ac:chgData name="Pratik Jhunjhunwala" userId="f2c8e61cbe655541" providerId="LiveId" clId="{83B4EF73-9CE7-4EE4-B7A6-49FD99B16BB6}" dt="2021-12-27T11:25:19.823" v="1848" actId="27636"/>
          <ac:spMkLst>
            <pc:docMk/>
            <pc:sldMk cId="1285648569" sldId="274"/>
            <ac:spMk id="9" creationId="{5EEA0F34-5B4B-45B8-88C8-3CD2B605184E}"/>
          </ac:spMkLst>
        </pc:spChg>
        <pc:graphicFrameChg chg="add mod">
          <ac:chgData name="Pratik Jhunjhunwala" userId="f2c8e61cbe655541" providerId="LiveId" clId="{83B4EF73-9CE7-4EE4-B7A6-49FD99B16BB6}" dt="2021-12-27T11:25:41.393" v="1854"/>
          <ac:graphicFrameMkLst>
            <pc:docMk/>
            <pc:sldMk cId="1285648569" sldId="274"/>
            <ac:graphicFrameMk id="10" creationId="{792D8A75-E7CA-4606-9513-9BDBFD9F2CB1}"/>
          </ac:graphicFrameMkLst>
        </pc:graphicFrameChg>
      </pc:sldChg>
      <pc:sldChg chg="addSp delSp modSp new del mod">
        <pc:chgData name="Pratik Jhunjhunwala" userId="f2c8e61cbe655541" providerId="LiveId" clId="{83B4EF73-9CE7-4EE4-B7A6-49FD99B16BB6}" dt="2021-12-27T14:58:11.048" v="2542" actId="47"/>
        <pc:sldMkLst>
          <pc:docMk/>
          <pc:sldMk cId="3772386055" sldId="275"/>
        </pc:sldMkLst>
        <pc:spChg chg="del">
          <ac:chgData name="Pratik Jhunjhunwala" userId="f2c8e61cbe655541" providerId="LiveId" clId="{83B4EF73-9CE7-4EE4-B7A6-49FD99B16BB6}" dt="2021-12-27T11:34:32.549" v="2007" actId="931"/>
          <ac:spMkLst>
            <pc:docMk/>
            <pc:sldMk cId="3772386055" sldId="275"/>
            <ac:spMk id="2" creationId="{C395BAC0-FBA0-4AEB-9C5C-BE07E050302B}"/>
          </ac:spMkLst>
        </pc:spChg>
        <pc:spChg chg="del">
          <ac:chgData name="Pratik Jhunjhunwala" userId="f2c8e61cbe655541" providerId="LiveId" clId="{83B4EF73-9CE7-4EE4-B7A6-49FD99B16BB6}" dt="2021-12-27T11:34:48.638" v="2014" actId="478"/>
          <ac:spMkLst>
            <pc:docMk/>
            <pc:sldMk cId="3772386055" sldId="275"/>
            <ac:spMk id="3" creationId="{60B9E9AB-724F-4E33-BFAD-0B8A3BF0F963}"/>
          </ac:spMkLst>
        </pc:spChg>
        <pc:spChg chg="del">
          <ac:chgData name="Pratik Jhunjhunwala" userId="f2c8e61cbe655541" providerId="LiveId" clId="{83B4EF73-9CE7-4EE4-B7A6-49FD99B16BB6}" dt="2021-12-27T11:33:44.547" v="1996" actId="478"/>
          <ac:spMkLst>
            <pc:docMk/>
            <pc:sldMk cId="3772386055" sldId="275"/>
            <ac:spMk id="4" creationId="{C9538EC1-88AD-49EB-8EF8-5BD3D0C464BE}"/>
          </ac:spMkLst>
        </pc:spChg>
        <pc:spChg chg="del">
          <ac:chgData name="Pratik Jhunjhunwala" userId="f2c8e61cbe655541" providerId="LiveId" clId="{83B4EF73-9CE7-4EE4-B7A6-49FD99B16BB6}" dt="2021-12-27T11:34:24.763" v="2003"/>
          <ac:spMkLst>
            <pc:docMk/>
            <pc:sldMk cId="3772386055" sldId="275"/>
            <ac:spMk id="5" creationId="{A2089898-1338-48CC-947A-8780FCA984A9}"/>
          </ac:spMkLst>
        </pc:spChg>
        <pc:spChg chg="add mod ord">
          <ac:chgData name="Pratik Jhunjhunwala" userId="f2c8e61cbe655541" providerId="LiveId" clId="{83B4EF73-9CE7-4EE4-B7A6-49FD99B16BB6}" dt="2021-12-27T11:34:55.676" v="2016" actId="167"/>
          <ac:spMkLst>
            <pc:docMk/>
            <pc:sldMk cId="3772386055" sldId="275"/>
            <ac:spMk id="14" creationId="{7AABAC3E-2966-4EE3-92C5-2674A19F369D}"/>
          </ac:spMkLst>
        </pc:spChg>
        <pc:graphicFrameChg chg="add mod ord modGraphic">
          <ac:chgData name="Pratik Jhunjhunwala" userId="f2c8e61cbe655541" providerId="LiveId" clId="{83B4EF73-9CE7-4EE4-B7A6-49FD99B16BB6}" dt="2021-12-27T11:35:01.726" v="2023" actId="20577"/>
          <ac:graphicFrameMkLst>
            <pc:docMk/>
            <pc:sldMk cId="3772386055" sldId="275"/>
            <ac:graphicFrameMk id="8" creationId="{466F3E2E-41D6-4E68-B4E3-AB9545E38A24}"/>
          </ac:graphicFrameMkLst>
        </pc:graphicFrameChg>
        <pc:picChg chg="add del mod">
          <ac:chgData name="Pratik Jhunjhunwala" userId="f2c8e61cbe655541" providerId="LiveId" clId="{83B4EF73-9CE7-4EE4-B7A6-49FD99B16BB6}" dt="2021-12-27T11:34:51.327" v="2015" actId="478"/>
          <ac:picMkLst>
            <pc:docMk/>
            <pc:sldMk cId="3772386055" sldId="275"/>
            <ac:picMk id="10" creationId="{E1D1E1C5-E86C-4204-B3CE-EB9678F45B6F}"/>
          </ac:picMkLst>
        </pc:picChg>
        <pc:picChg chg="add mod">
          <ac:chgData name="Pratik Jhunjhunwala" userId="f2c8e61cbe655541" providerId="LiveId" clId="{83B4EF73-9CE7-4EE4-B7A6-49FD99B16BB6}" dt="2021-12-27T11:34:44.726" v="2013" actId="1076"/>
          <ac:picMkLst>
            <pc:docMk/>
            <pc:sldMk cId="3772386055" sldId="275"/>
            <ac:picMk id="12" creationId="{07FF8F9C-5062-4F76-9DA6-D5258BAC0558}"/>
          </ac:picMkLst>
        </pc:picChg>
      </pc:sldChg>
      <pc:sldChg chg="addSp delSp modSp new del mod ord">
        <pc:chgData name="Pratik Jhunjhunwala" userId="f2c8e61cbe655541" providerId="LiveId" clId="{83B4EF73-9CE7-4EE4-B7A6-49FD99B16BB6}" dt="2021-12-27T14:55:31.202" v="2449" actId="47"/>
        <pc:sldMkLst>
          <pc:docMk/>
          <pc:sldMk cId="3991952281" sldId="276"/>
        </pc:sldMkLst>
        <pc:spChg chg="del">
          <ac:chgData name="Pratik Jhunjhunwala" userId="f2c8e61cbe655541" providerId="LiveId" clId="{83B4EF73-9CE7-4EE4-B7A6-49FD99B16BB6}" dt="2021-12-27T14:21:21.545" v="2099" actId="478"/>
          <ac:spMkLst>
            <pc:docMk/>
            <pc:sldMk cId="3991952281" sldId="276"/>
            <ac:spMk id="2" creationId="{6BDF2159-A6C1-4AA3-99D4-2A0930C10061}"/>
          </ac:spMkLst>
        </pc:spChg>
        <pc:spChg chg="del">
          <ac:chgData name="Pratik Jhunjhunwala" userId="f2c8e61cbe655541" providerId="LiveId" clId="{83B4EF73-9CE7-4EE4-B7A6-49FD99B16BB6}" dt="2021-12-27T14:21:23.254" v="2100" actId="478"/>
          <ac:spMkLst>
            <pc:docMk/>
            <pc:sldMk cId="3991952281" sldId="276"/>
            <ac:spMk id="3" creationId="{817B71C1-3881-4174-9921-FAC19980252B}"/>
          </ac:spMkLst>
        </pc:spChg>
        <pc:spChg chg="del">
          <ac:chgData name="Pratik Jhunjhunwala" userId="f2c8e61cbe655541" providerId="LiveId" clId="{83B4EF73-9CE7-4EE4-B7A6-49FD99B16BB6}" dt="2021-12-27T14:21:24.873" v="2101" actId="478"/>
          <ac:spMkLst>
            <pc:docMk/>
            <pc:sldMk cId="3991952281" sldId="276"/>
            <ac:spMk id="4" creationId="{62E47F68-0125-4DE5-843E-703BDCE6A018}"/>
          </ac:spMkLst>
        </pc:spChg>
        <pc:spChg chg="del">
          <ac:chgData name="Pratik Jhunjhunwala" userId="f2c8e61cbe655541" providerId="LiveId" clId="{83B4EF73-9CE7-4EE4-B7A6-49FD99B16BB6}" dt="2021-12-27T14:21:26.428" v="2102" actId="478"/>
          <ac:spMkLst>
            <pc:docMk/>
            <pc:sldMk cId="3991952281" sldId="276"/>
            <ac:spMk id="5" creationId="{BE6C118B-0345-4E3D-BE36-90C13C1B56A5}"/>
          </ac:spMkLst>
        </pc:spChg>
        <pc:spChg chg="del mod">
          <ac:chgData name="Pratik Jhunjhunwala" userId="f2c8e61cbe655541" providerId="LiveId" clId="{83B4EF73-9CE7-4EE4-B7A6-49FD99B16BB6}" dt="2021-12-27T14:22:34.565" v="2126" actId="478"/>
          <ac:spMkLst>
            <pc:docMk/>
            <pc:sldMk cId="3991952281" sldId="276"/>
            <ac:spMk id="6" creationId="{9ACA2EFE-15AB-479F-A1EF-0F393B66E06B}"/>
          </ac:spMkLst>
        </pc:spChg>
        <pc:spChg chg="mod">
          <ac:chgData name="Pratik Jhunjhunwala" userId="f2c8e61cbe655541" providerId="LiveId" clId="{83B4EF73-9CE7-4EE4-B7A6-49FD99B16BB6}" dt="2021-12-27T14:41:57.539" v="2210" actId="27636"/>
          <ac:spMkLst>
            <pc:docMk/>
            <pc:sldMk cId="3991952281" sldId="276"/>
            <ac:spMk id="9" creationId="{C58F7414-4BE2-4EDF-8A2C-C279201CCAF1}"/>
          </ac:spMkLst>
        </pc:spChg>
        <pc:spChg chg="add del mod">
          <ac:chgData name="Pratik Jhunjhunwala" userId="f2c8e61cbe655541" providerId="LiveId" clId="{83B4EF73-9CE7-4EE4-B7A6-49FD99B16BB6}" dt="2021-12-27T14:22:02.589" v="2117" actId="478"/>
          <ac:spMkLst>
            <pc:docMk/>
            <pc:sldMk cId="3991952281" sldId="276"/>
            <ac:spMk id="10" creationId="{9B8E7370-8F0C-446E-8F11-D6C93E28E263}"/>
          </ac:spMkLst>
        </pc:spChg>
        <pc:spChg chg="add mod">
          <ac:chgData name="Pratik Jhunjhunwala" userId="f2c8e61cbe655541" providerId="LiveId" clId="{83B4EF73-9CE7-4EE4-B7A6-49FD99B16BB6}" dt="2021-12-27T14:42:08.082" v="2216" actId="1076"/>
          <ac:spMkLst>
            <pc:docMk/>
            <pc:sldMk cId="3991952281" sldId="276"/>
            <ac:spMk id="11" creationId="{6FE5DA1B-97C2-4E9A-B2FD-0CA5BDECC5D6}"/>
          </ac:spMkLst>
        </pc:spChg>
        <pc:spChg chg="add mod">
          <ac:chgData name="Pratik Jhunjhunwala" userId="f2c8e61cbe655541" providerId="LiveId" clId="{83B4EF73-9CE7-4EE4-B7A6-49FD99B16BB6}" dt="2021-12-27T14:23:23.364" v="2153" actId="6549"/>
          <ac:spMkLst>
            <pc:docMk/>
            <pc:sldMk cId="3991952281" sldId="276"/>
            <ac:spMk id="12" creationId="{1C69FD21-E789-4259-92A3-0A26ACDA2B31}"/>
          </ac:spMkLst>
        </pc:spChg>
        <pc:spChg chg="add del mod">
          <ac:chgData name="Pratik Jhunjhunwala" userId="f2c8e61cbe655541" providerId="LiveId" clId="{83B4EF73-9CE7-4EE4-B7A6-49FD99B16BB6}" dt="2021-12-27T14:23:41.003" v="2159" actId="478"/>
          <ac:spMkLst>
            <pc:docMk/>
            <pc:sldMk cId="3991952281" sldId="276"/>
            <ac:spMk id="13" creationId="{BD0A335C-1D1E-450B-9776-2F741114DE71}"/>
          </ac:spMkLst>
        </pc:spChg>
        <pc:spChg chg="add mod">
          <ac:chgData name="Pratik Jhunjhunwala" userId="f2c8e61cbe655541" providerId="LiveId" clId="{83B4EF73-9CE7-4EE4-B7A6-49FD99B16BB6}" dt="2021-12-27T14:22:53.294" v="2131" actId="1076"/>
          <ac:spMkLst>
            <pc:docMk/>
            <pc:sldMk cId="3991952281" sldId="276"/>
            <ac:spMk id="14" creationId="{3D16066B-143E-4906-85E9-533C5C88B4FE}"/>
          </ac:spMkLst>
        </pc:spChg>
        <pc:spChg chg="add del mod">
          <ac:chgData name="Pratik Jhunjhunwala" userId="f2c8e61cbe655541" providerId="LiveId" clId="{83B4EF73-9CE7-4EE4-B7A6-49FD99B16BB6}" dt="2021-12-27T14:22:36.843" v="2127" actId="478"/>
          <ac:spMkLst>
            <pc:docMk/>
            <pc:sldMk cId="3991952281" sldId="276"/>
            <ac:spMk id="16" creationId="{D17A6638-DB04-467E-B814-1A956672BC73}"/>
          </ac:spMkLst>
        </pc:spChg>
        <pc:picChg chg="add del mod">
          <ac:chgData name="Pratik Jhunjhunwala" userId="f2c8e61cbe655541" providerId="LiveId" clId="{83B4EF73-9CE7-4EE4-B7A6-49FD99B16BB6}" dt="2021-12-27T14:48:29.101" v="2328" actId="21"/>
          <ac:picMkLst>
            <pc:docMk/>
            <pc:sldMk cId="3991952281" sldId="276"/>
            <ac:picMk id="18" creationId="{A71F6673-6A91-4858-8264-52D6F0344CDC}"/>
          </ac:picMkLst>
        </pc:picChg>
        <pc:picChg chg="add del mod">
          <ac:chgData name="Pratik Jhunjhunwala" userId="f2c8e61cbe655541" providerId="LiveId" clId="{83B4EF73-9CE7-4EE4-B7A6-49FD99B16BB6}" dt="2021-12-27T14:24:13.311" v="2166" actId="478"/>
          <ac:picMkLst>
            <pc:docMk/>
            <pc:sldMk cId="3991952281" sldId="276"/>
            <ac:picMk id="20" creationId="{1379C79B-F960-4A9D-876B-A1D5623F923D}"/>
          </ac:picMkLst>
        </pc:picChg>
        <pc:picChg chg="add del mod">
          <ac:chgData name="Pratik Jhunjhunwala" userId="f2c8e61cbe655541" providerId="LiveId" clId="{83B4EF73-9CE7-4EE4-B7A6-49FD99B16BB6}" dt="2021-12-27T14:45:48.988" v="2287" actId="478"/>
          <ac:picMkLst>
            <pc:docMk/>
            <pc:sldMk cId="3991952281" sldId="276"/>
            <ac:picMk id="22" creationId="{8505A5F1-1893-40DB-8520-F6282088C260}"/>
          </ac:picMkLst>
        </pc:picChg>
        <pc:picChg chg="add del mod">
          <ac:chgData name="Pratik Jhunjhunwala" userId="f2c8e61cbe655541" providerId="LiveId" clId="{83B4EF73-9CE7-4EE4-B7A6-49FD99B16BB6}" dt="2021-12-27T14:47:48.111" v="2312" actId="21"/>
          <ac:picMkLst>
            <pc:docMk/>
            <pc:sldMk cId="3991952281" sldId="276"/>
            <ac:picMk id="24" creationId="{3BA04746-1A6B-41C4-85C7-783D17F6C547}"/>
          </ac:picMkLst>
        </pc:picChg>
        <pc:picChg chg="add del mod">
          <ac:chgData name="Pratik Jhunjhunwala" userId="f2c8e61cbe655541" providerId="LiveId" clId="{83B4EF73-9CE7-4EE4-B7A6-49FD99B16BB6}" dt="2021-12-27T14:46:40.767" v="2301" actId="21"/>
          <ac:picMkLst>
            <pc:docMk/>
            <pc:sldMk cId="3991952281" sldId="276"/>
            <ac:picMk id="26" creationId="{2DC1BAE3-B7FF-4786-83B2-3A5162B172E7}"/>
          </ac:picMkLst>
        </pc:picChg>
        <pc:picChg chg="add del mod">
          <ac:chgData name="Pratik Jhunjhunwala" userId="f2c8e61cbe655541" providerId="LiveId" clId="{83B4EF73-9CE7-4EE4-B7A6-49FD99B16BB6}" dt="2021-12-27T14:46:58.335" v="2306" actId="21"/>
          <ac:picMkLst>
            <pc:docMk/>
            <pc:sldMk cId="3991952281" sldId="276"/>
            <ac:picMk id="28" creationId="{2F853E25-CD61-4CB7-B804-5ABB650EC1A2}"/>
          </ac:picMkLst>
        </pc:picChg>
        <pc:picChg chg="add del mod">
          <ac:chgData name="Pratik Jhunjhunwala" userId="f2c8e61cbe655541" providerId="LiveId" clId="{83B4EF73-9CE7-4EE4-B7A6-49FD99B16BB6}" dt="2021-12-27T14:48:11.171" v="2322" actId="21"/>
          <ac:picMkLst>
            <pc:docMk/>
            <pc:sldMk cId="3991952281" sldId="276"/>
            <ac:picMk id="30" creationId="{2736F9A1-A898-4460-B4D0-418F1BE4402F}"/>
          </ac:picMkLst>
        </pc:picChg>
        <pc:picChg chg="add del mod">
          <ac:chgData name="Pratik Jhunjhunwala" userId="f2c8e61cbe655541" providerId="LiveId" clId="{83B4EF73-9CE7-4EE4-B7A6-49FD99B16BB6}" dt="2021-12-27T14:49:15.452" v="2333" actId="21"/>
          <ac:picMkLst>
            <pc:docMk/>
            <pc:sldMk cId="3991952281" sldId="276"/>
            <ac:picMk id="32" creationId="{71550B51-9218-4FD1-BF01-B0ADAD3573F5}"/>
          </ac:picMkLst>
        </pc:picChg>
        <pc:picChg chg="add del mod">
          <ac:chgData name="Pratik Jhunjhunwala" userId="f2c8e61cbe655541" providerId="LiveId" clId="{83B4EF73-9CE7-4EE4-B7A6-49FD99B16BB6}" dt="2021-12-27T14:49:35.411" v="2341" actId="21"/>
          <ac:picMkLst>
            <pc:docMk/>
            <pc:sldMk cId="3991952281" sldId="276"/>
            <ac:picMk id="34" creationId="{1BDDB54F-9883-413F-A82E-D78524061438}"/>
          </ac:picMkLst>
        </pc:picChg>
        <pc:picChg chg="add del mod">
          <ac:chgData name="Pratik Jhunjhunwala" userId="f2c8e61cbe655541" providerId="LiveId" clId="{83B4EF73-9CE7-4EE4-B7A6-49FD99B16BB6}" dt="2021-12-27T14:49:26.482" v="2338" actId="21"/>
          <ac:picMkLst>
            <pc:docMk/>
            <pc:sldMk cId="3991952281" sldId="276"/>
            <ac:picMk id="36" creationId="{AFB3E71F-8540-4323-AB7F-1CCC2F2F0062}"/>
          </ac:picMkLst>
        </pc:picChg>
        <pc:picChg chg="add del mod">
          <ac:chgData name="Pratik Jhunjhunwala" userId="f2c8e61cbe655541" providerId="LiveId" clId="{83B4EF73-9CE7-4EE4-B7A6-49FD99B16BB6}" dt="2021-12-27T14:45:51.862" v="2288" actId="21"/>
          <ac:picMkLst>
            <pc:docMk/>
            <pc:sldMk cId="3991952281" sldId="276"/>
            <ac:picMk id="38" creationId="{9DBDC972-E527-45FE-8FA7-88B85978E092}"/>
          </ac:picMkLst>
        </pc:picChg>
        <pc:picChg chg="add del mod">
          <ac:chgData name="Pratik Jhunjhunwala" userId="f2c8e61cbe655541" providerId="LiveId" clId="{83B4EF73-9CE7-4EE4-B7A6-49FD99B16BB6}" dt="2021-12-27T14:46:29.085" v="2298" actId="21"/>
          <ac:picMkLst>
            <pc:docMk/>
            <pc:sldMk cId="3991952281" sldId="276"/>
            <ac:picMk id="40" creationId="{580F55A1-A837-4444-8888-177CD1F67F6A}"/>
          </ac:picMkLst>
        </pc:picChg>
        <pc:picChg chg="add del mod">
          <ac:chgData name="Pratik Jhunjhunwala" userId="f2c8e61cbe655541" providerId="LiveId" clId="{83B4EF73-9CE7-4EE4-B7A6-49FD99B16BB6}" dt="2021-12-27T14:46:11.759" v="2293" actId="21"/>
          <ac:picMkLst>
            <pc:docMk/>
            <pc:sldMk cId="3991952281" sldId="276"/>
            <ac:picMk id="42" creationId="{06A6EE4D-E6BD-49AC-89F7-A1024944241D}"/>
          </ac:picMkLst>
        </pc:picChg>
        <pc:picChg chg="add del mod">
          <ac:chgData name="Pratik Jhunjhunwala" userId="f2c8e61cbe655541" providerId="LiveId" clId="{83B4EF73-9CE7-4EE4-B7A6-49FD99B16BB6}" dt="2021-12-27T14:45:32.803" v="2282" actId="21"/>
          <ac:picMkLst>
            <pc:docMk/>
            <pc:sldMk cId="3991952281" sldId="276"/>
            <ac:picMk id="44" creationId="{CF18BEF8-7E50-44BD-8C5B-0DDB7624CC87}"/>
          </ac:picMkLst>
        </pc:picChg>
        <pc:picChg chg="add del mod">
          <ac:chgData name="Pratik Jhunjhunwala" userId="f2c8e61cbe655541" providerId="LiveId" clId="{83B4EF73-9CE7-4EE4-B7A6-49FD99B16BB6}" dt="2021-12-27T14:45:04.130" v="2276" actId="478"/>
          <ac:picMkLst>
            <pc:docMk/>
            <pc:sldMk cId="3991952281" sldId="276"/>
            <ac:picMk id="46" creationId="{6DAEA054-6018-4DA9-931B-A1706C3E9154}"/>
          </ac:picMkLst>
        </pc:picChg>
        <pc:picChg chg="add del mod">
          <ac:chgData name="Pratik Jhunjhunwala" userId="f2c8e61cbe655541" providerId="LiveId" clId="{83B4EF73-9CE7-4EE4-B7A6-49FD99B16BB6}" dt="2021-12-27T14:45:06.498" v="2277" actId="21"/>
          <ac:picMkLst>
            <pc:docMk/>
            <pc:sldMk cId="3991952281" sldId="276"/>
            <ac:picMk id="48" creationId="{B28CF446-071E-4B9C-9798-AA778874D640}"/>
          </ac:picMkLst>
        </pc:picChg>
        <pc:picChg chg="add del mod">
          <ac:chgData name="Pratik Jhunjhunwala" userId="f2c8e61cbe655541" providerId="LiveId" clId="{83B4EF73-9CE7-4EE4-B7A6-49FD99B16BB6}" dt="2021-12-27T14:47:14.152" v="2311" actId="21"/>
          <ac:picMkLst>
            <pc:docMk/>
            <pc:sldMk cId="3991952281" sldId="276"/>
            <ac:picMk id="50" creationId="{AC25235D-51F4-4346-A392-881941F0BDAF}"/>
          </ac:picMkLst>
        </pc:picChg>
      </pc:sldChg>
      <pc:sldChg chg="addSp delSp modSp new mod">
        <pc:chgData name="Pratik Jhunjhunwala" userId="f2c8e61cbe655541" providerId="LiveId" clId="{83B4EF73-9CE7-4EE4-B7A6-49FD99B16BB6}" dt="2022-01-08T11:09:03.751" v="8633" actId="478"/>
        <pc:sldMkLst>
          <pc:docMk/>
          <pc:sldMk cId="620214993" sldId="277"/>
        </pc:sldMkLst>
        <pc:spChg chg="del">
          <ac:chgData name="Pratik Jhunjhunwala" userId="f2c8e61cbe655541" providerId="LiveId" clId="{83B4EF73-9CE7-4EE4-B7A6-49FD99B16BB6}" dt="2021-12-27T14:43:49.962" v="2256" actId="478"/>
          <ac:spMkLst>
            <pc:docMk/>
            <pc:sldMk cId="620214993" sldId="277"/>
            <ac:spMk id="2" creationId="{A2787098-5DDA-4DA8-8A91-F53FDF53F964}"/>
          </ac:spMkLst>
        </pc:spChg>
        <pc:spChg chg="del">
          <ac:chgData name="Pratik Jhunjhunwala" userId="f2c8e61cbe655541" providerId="LiveId" clId="{83B4EF73-9CE7-4EE4-B7A6-49FD99B16BB6}" dt="2021-12-27T14:43:50.920" v="2257" actId="478"/>
          <ac:spMkLst>
            <pc:docMk/>
            <pc:sldMk cId="620214993" sldId="277"/>
            <ac:spMk id="3" creationId="{672D5414-28EC-49E3-93E4-0E27AE283B47}"/>
          </ac:spMkLst>
        </pc:spChg>
        <pc:spChg chg="del">
          <ac:chgData name="Pratik Jhunjhunwala" userId="f2c8e61cbe655541" providerId="LiveId" clId="{83B4EF73-9CE7-4EE4-B7A6-49FD99B16BB6}" dt="2021-12-27T14:43:52.426" v="2258" actId="478"/>
          <ac:spMkLst>
            <pc:docMk/>
            <pc:sldMk cId="620214993" sldId="277"/>
            <ac:spMk id="4" creationId="{CD94C223-B153-446B-A0DF-8C219C8C0A57}"/>
          </ac:spMkLst>
        </pc:spChg>
        <pc:spChg chg="del">
          <ac:chgData name="Pratik Jhunjhunwala" userId="f2c8e61cbe655541" providerId="LiveId" clId="{83B4EF73-9CE7-4EE4-B7A6-49FD99B16BB6}" dt="2021-12-27T14:43:57.787" v="2259" actId="478"/>
          <ac:spMkLst>
            <pc:docMk/>
            <pc:sldMk cId="620214993" sldId="277"/>
            <ac:spMk id="5" creationId="{F7FCFE4F-39F9-4AF6-964C-F266ED763201}"/>
          </ac:spMkLst>
        </pc:spChg>
        <pc:spChg chg="del">
          <ac:chgData name="Pratik Jhunjhunwala" userId="f2c8e61cbe655541" providerId="LiveId" clId="{83B4EF73-9CE7-4EE4-B7A6-49FD99B16BB6}" dt="2021-12-27T14:43:48.984" v="2255" actId="478"/>
          <ac:spMkLst>
            <pc:docMk/>
            <pc:sldMk cId="620214993" sldId="277"/>
            <ac:spMk id="6" creationId="{1C79AF65-03A8-4112-9FAE-F8453F9167FE}"/>
          </ac:spMkLst>
        </pc:spChg>
        <pc:spChg chg="del">
          <ac:chgData name="Pratik Jhunjhunwala" userId="f2c8e61cbe655541" providerId="LiveId" clId="{83B4EF73-9CE7-4EE4-B7A6-49FD99B16BB6}" dt="2022-01-08T11:09:03.751" v="8633" actId="478"/>
          <ac:spMkLst>
            <pc:docMk/>
            <pc:sldMk cId="620214993" sldId="277"/>
            <ac:spMk id="7" creationId="{8F4CBDC5-DD88-4587-83D3-DE0B90DA5991}"/>
          </ac:spMkLst>
        </pc:spChg>
        <pc:spChg chg="del">
          <ac:chgData name="Pratik Jhunjhunwala" userId="f2c8e61cbe655541" providerId="LiveId" clId="{83B4EF73-9CE7-4EE4-B7A6-49FD99B16BB6}" dt="2021-12-27T14:43:47.694" v="2254" actId="478"/>
          <ac:spMkLst>
            <pc:docMk/>
            <pc:sldMk cId="620214993" sldId="277"/>
            <ac:spMk id="9" creationId="{425397A9-C1C9-4E76-9106-B1A2E70A1072}"/>
          </ac:spMkLst>
        </pc:spChg>
        <pc:spChg chg="add mod">
          <ac:chgData name="Pratik Jhunjhunwala" userId="f2c8e61cbe655541" providerId="LiveId" clId="{83B4EF73-9CE7-4EE4-B7A6-49FD99B16BB6}" dt="2022-01-08T10:22:48.385" v="8220" actId="1076"/>
          <ac:spMkLst>
            <pc:docMk/>
            <pc:sldMk cId="620214993" sldId="277"/>
            <ac:spMk id="29" creationId="{4CFE1155-6E65-4410-A63E-A2C69E4BC71F}"/>
          </ac:spMkLst>
        </pc:spChg>
        <pc:graphicFrameChg chg="add mod modGraphic">
          <ac:chgData name="Pratik Jhunjhunwala" userId="f2c8e61cbe655541" providerId="LiveId" clId="{83B4EF73-9CE7-4EE4-B7A6-49FD99B16BB6}" dt="2021-12-27T14:53:38.614" v="2394"/>
          <ac:graphicFrameMkLst>
            <pc:docMk/>
            <pc:sldMk cId="620214993" sldId="277"/>
            <ac:graphicFrameMk id="10" creationId="{6BE7D81E-5BD2-4D08-BA84-87CDBE54A690}"/>
          </ac:graphicFrameMkLst>
        </pc:graphicFrameChg>
        <pc:picChg chg="add mod">
          <ac:chgData name="Pratik Jhunjhunwala" userId="f2c8e61cbe655541" providerId="LiveId" clId="{83B4EF73-9CE7-4EE4-B7A6-49FD99B16BB6}" dt="2022-01-08T10:33:33.122" v="8232" actId="14100"/>
          <ac:picMkLst>
            <pc:docMk/>
            <pc:sldMk cId="620214993" sldId="277"/>
            <ac:picMk id="3" creationId="{47659D8B-F447-4049-813F-662FDBC32F1B}"/>
          </ac:picMkLst>
        </pc:picChg>
        <pc:picChg chg="add mod">
          <ac:chgData name="Pratik Jhunjhunwala" userId="f2c8e61cbe655541" providerId="LiveId" clId="{83B4EF73-9CE7-4EE4-B7A6-49FD99B16BB6}" dt="2021-12-27T14:52:27.387" v="2350" actId="1076"/>
          <ac:picMkLst>
            <pc:docMk/>
            <pc:sldMk cId="620214993" sldId="277"/>
            <ac:picMk id="11" creationId="{C395E04A-B982-43A4-9BA7-9985399652A9}"/>
          </ac:picMkLst>
        </pc:picChg>
        <pc:picChg chg="add mod">
          <ac:chgData name="Pratik Jhunjhunwala" userId="f2c8e61cbe655541" providerId="LiveId" clId="{83B4EF73-9CE7-4EE4-B7A6-49FD99B16BB6}" dt="2021-12-27T14:45:00.200" v="2275" actId="1076"/>
          <ac:picMkLst>
            <pc:docMk/>
            <pc:sldMk cId="620214993" sldId="277"/>
            <ac:picMk id="12" creationId="{23BAF98E-5180-44D6-B923-E586A025AC19}"/>
          </ac:picMkLst>
        </pc:picChg>
        <pc:picChg chg="add mod">
          <ac:chgData name="Pratik Jhunjhunwala" userId="f2c8e61cbe655541" providerId="LiveId" clId="{83B4EF73-9CE7-4EE4-B7A6-49FD99B16BB6}" dt="2021-12-27T14:45:18.138" v="2281" actId="1076"/>
          <ac:picMkLst>
            <pc:docMk/>
            <pc:sldMk cId="620214993" sldId="277"/>
            <ac:picMk id="13" creationId="{8D629F00-2AED-4288-9249-AB4175388F04}"/>
          </ac:picMkLst>
        </pc:picChg>
        <pc:picChg chg="add mod">
          <ac:chgData name="Pratik Jhunjhunwala" userId="f2c8e61cbe655541" providerId="LiveId" clId="{83B4EF73-9CE7-4EE4-B7A6-49FD99B16BB6}" dt="2021-12-27T14:45:41.920" v="2286" actId="1076"/>
          <ac:picMkLst>
            <pc:docMk/>
            <pc:sldMk cId="620214993" sldId="277"/>
            <ac:picMk id="14" creationId="{13824FF4-77B3-4AC6-B0B4-1733583B9552}"/>
          </ac:picMkLst>
        </pc:picChg>
        <pc:picChg chg="add mod">
          <ac:chgData name="Pratik Jhunjhunwala" userId="f2c8e61cbe655541" providerId="LiveId" clId="{83B4EF73-9CE7-4EE4-B7A6-49FD99B16BB6}" dt="2021-12-27T14:52:30.669" v="2351" actId="1076"/>
          <ac:picMkLst>
            <pc:docMk/>
            <pc:sldMk cId="620214993" sldId="277"/>
            <ac:picMk id="15" creationId="{649AD93B-FFA2-4D95-B11B-FD8CD6C0CA53}"/>
          </ac:picMkLst>
        </pc:picChg>
        <pc:picChg chg="add mod">
          <ac:chgData name="Pratik Jhunjhunwala" userId="f2c8e61cbe655541" providerId="LiveId" clId="{83B4EF73-9CE7-4EE4-B7A6-49FD99B16BB6}" dt="2021-12-27T14:46:22.700" v="2297" actId="1076"/>
          <ac:picMkLst>
            <pc:docMk/>
            <pc:sldMk cId="620214993" sldId="277"/>
            <ac:picMk id="16" creationId="{A398456F-0709-44A1-A81E-B7B827D259DE}"/>
          </ac:picMkLst>
        </pc:picChg>
        <pc:picChg chg="add mod">
          <ac:chgData name="Pratik Jhunjhunwala" userId="f2c8e61cbe655541" providerId="LiveId" clId="{83B4EF73-9CE7-4EE4-B7A6-49FD99B16BB6}" dt="2021-12-27T14:46:34.647" v="2300" actId="1076"/>
          <ac:picMkLst>
            <pc:docMk/>
            <pc:sldMk cId="620214993" sldId="277"/>
            <ac:picMk id="17" creationId="{DE14A4D9-F07E-4E42-88E9-B4D733A25171}"/>
          </ac:picMkLst>
        </pc:picChg>
        <pc:picChg chg="add mod">
          <ac:chgData name="Pratik Jhunjhunwala" userId="f2c8e61cbe655541" providerId="LiveId" clId="{83B4EF73-9CE7-4EE4-B7A6-49FD99B16BB6}" dt="2021-12-27T14:48:25.787" v="2327" actId="1076"/>
          <ac:picMkLst>
            <pc:docMk/>
            <pc:sldMk cId="620214993" sldId="277"/>
            <ac:picMk id="18" creationId="{378522E8-9983-4C17-AB1C-76EEB889B260}"/>
          </ac:picMkLst>
        </pc:picChg>
        <pc:picChg chg="add del mod">
          <ac:chgData name="Pratik Jhunjhunwala" userId="f2c8e61cbe655541" providerId="LiveId" clId="{83B4EF73-9CE7-4EE4-B7A6-49FD99B16BB6}" dt="2021-12-27T14:48:02.402" v="2319" actId="21"/>
          <ac:picMkLst>
            <pc:docMk/>
            <pc:sldMk cId="620214993" sldId="277"/>
            <ac:picMk id="19" creationId="{02840E79-165E-4F22-AF3A-45857F653256}"/>
          </ac:picMkLst>
        </pc:picChg>
        <pc:picChg chg="add mod">
          <ac:chgData name="Pratik Jhunjhunwala" userId="f2c8e61cbe655541" providerId="LiveId" clId="{83B4EF73-9CE7-4EE4-B7A6-49FD99B16BB6}" dt="2021-12-27T14:52:35.005" v="2352" actId="1076"/>
          <ac:picMkLst>
            <pc:docMk/>
            <pc:sldMk cId="620214993" sldId="277"/>
            <ac:picMk id="20" creationId="{A9FFA9EF-1EEB-4279-9235-46FD7CF27690}"/>
          </ac:picMkLst>
        </pc:picChg>
        <pc:picChg chg="add mod">
          <ac:chgData name="Pratik Jhunjhunwala" userId="f2c8e61cbe655541" providerId="LiveId" clId="{83B4EF73-9CE7-4EE4-B7A6-49FD99B16BB6}" dt="2021-12-27T14:48:07.040" v="2321" actId="1076"/>
          <ac:picMkLst>
            <pc:docMk/>
            <pc:sldMk cId="620214993" sldId="277"/>
            <ac:picMk id="21" creationId="{5A432A30-7FF4-4226-B968-2A7769B3E824}"/>
          </ac:picMkLst>
        </pc:picChg>
        <pc:picChg chg="add mod">
          <ac:chgData name="Pratik Jhunjhunwala" userId="f2c8e61cbe655541" providerId="LiveId" clId="{83B4EF73-9CE7-4EE4-B7A6-49FD99B16BB6}" dt="2021-12-27T14:52:18.051" v="2349" actId="1076"/>
          <ac:picMkLst>
            <pc:docMk/>
            <pc:sldMk cId="620214993" sldId="277"/>
            <ac:picMk id="22" creationId="{841C0133-BDF1-47ED-99BE-DD28F391D88D}"/>
          </ac:picMkLst>
        </pc:picChg>
        <pc:picChg chg="add del mod">
          <ac:chgData name="Pratik Jhunjhunwala" userId="f2c8e61cbe655541" providerId="LiveId" clId="{83B4EF73-9CE7-4EE4-B7A6-49FD99B16BB6}" dt="2021-12-27T14:52:13.796" v="2348" actId="478"/>
          <ac:picMkLst>
            <pc:docMk/>
            <pc:sldMk cId="620214993" sldId="277"/>
            <ac:picMk id="23" creationId="{7A0D0D23-C060-450A-B5ED-8593174ADBCD}"/>
          </ac:picMkLst>
        </pc:picChg>
        <pc:picChg chg="add del mod">
          <ac:chgData name="Pratik Jhunjhunwala" userId="f2c8e61cbe655541" providerId="LiveId" clId="{83B4EF73-9CE7-4EE4-B7A6-49FD99B16BB6}" dt="2022-01-08T10:33:27.344" v="8230" actId="478"/>
          <ac:picMkLst>
            <pc:docMk/>
            <pc:sldMk cId="620214993" sldId="277"/>
            <ac:picMk id="23" creationId="{D9DCEBD1-1C5A-4A4A-9ED4-E3EDB81006E3}"/>
          </ac:picMkLst>
        </pc:picChg>
        <pc:picChg chg="add mod">
          <ac:chgData name="Pratik Jhunjhunwala" userId="f2c8e61cbe655541" providerId="LiveId" clId="{83B4EF73-9CE7-4EE4-B7A6-49FD99B16BB6}" dt="2021-12-27T14:52:38.286" v="2353" actId="1076"/>
          <ac:picMkLst>
            <pc:docMk/>
            <pc:sldMk cId="620214993" sldId="277"/>
            <ac:picMk id="24" creationId="{9C57CC70-FFB0-4ADD-81CC-F94054CB4829}"/>
          </ac:picMkLst>
        </pc:picChg>
        <pc:picChg chg="add mod">
          <ac:chgData name="Pratik Jhunjhunwala" userId="f2c8e61cbe655541" providerId="LiveId" clId="{83B4EF73-9CE7-4EE4-B7A6-49FD99B16BB6}" dt="2022-01-08T10:56:42.515" v="8470" actId="1038"/>
          <ac:picMkLst>
            <pc:docMk/>
            <pc:sldMk cId="620214993" sldId="277"/>
            <ac:picMk id="25" creationId="{34C3D88D-DAAB-43F3-80F6-91A2049EA7B9}"/>
          </ac:picMkLst>
        </pc:picChg>
        <pc:picChg chg="add mod">
          <ac:chgData name="Pratik Jhunjhunwala" userId="f2c8e61cbe655541" providerId="LiveId" clId="{83B4EF73-9CE7-4EE4-B7A6-49FD99B16BB6}" dt="2021-12-27T14:49:42.989" v="2344" actId="14100"/>
          <ac:picMkLst>
            <pc:docMk/>
            <pc:sldMk cId="620214993" sldId="277"/>
            <ac:picMk id="26" creationId="{F2695C64-DABA-416E-B373-41C025154E0F}"/>
          </ac:picMkLst>
        </pc:picChg>
        <pc:picChg chg="add mod">
          <ac:chgData name="Pratik Jhunjhunwala" userId="f2c8e61cbe655541" providerId="LiveId" clId="{83B4EF73-9CE7-4EE4-B7A6-49FD99B16BB6}" dt="2021-12-27T14:51:17.289" v="2347" actId="1076"/>
          <ac:picMkLst>
            <pc:docMk/>
            <pc:sldMk cId="620214993" sldId="277"/>
            <ac:picMk id="28" creationId="{0CD6E74C-630F-46CF-990E-6C6A5B8D7925}"/>
          </ac:picMkLst>
        </pc:picChg>
        <pc:picChg chg="add del mod">
          <ac:chgData name="Pratik Jhunjhunwala" userId="f2c8e61cbe655541" providerId="LiveId" clId="{83B4EF73-9CE7-4EE4-B7A6-49FD99B16BB6}" dt="2022-01-08T10:33:36.016" v="8233" actId="478"/>
          <ac:picMkLst>
            <pc:docMk/>
            <pc:sldMk cId="620214993" sldId="277"/>
            <ac:picMk id="30" creationId="{5570A52D-BD33-4B61-9ACF-FB495F925B83}"/>
          </ac:picMkLst>
        </pc:picChg>
      </pc:sldChg>
      <pc:sldChg chg="addSp delSp modSp new del mod ord">
        <pc:chgData name="Pratik Jhunjhunwala" userId="f2c8e61cbe655541" providerId="LiveId" clId="{83B4EF73-9CE7-4EE4-B7A6-49FD99B16BB6}" dt="2022-01-08T07:42:54.604" v="4164" actId="47"/>
        <pc:sldMkLst>
          <pc:docMk/>
          <pc:sldMk cId="3722907589" sldId="278"/>
        </pc:sldMkLst>
        <pc:spChg chg="del">
          <ac:chgData name="Pratik Jhunjhunwala" userId="f2c8e61cbe655541" providerId="LiveId" clId="{83B4EF73-9CE7-4EE4-B7A6-49FD99B16BB6}" dt="2022-01-08T07:05:04.584" v="3190" actId="478"/>
          <ac:spMkLst>
            <pc:docMk/>
            <pc:sldMk cId="3722907589" sldId="278"/>
            <ac:spMk id="2" creationId="{03B89E11-1E76-44B6-97C7-2931C2F86A81}"/>
          </ac:spMkLst>
        </pc:spChg>
        <pc:spChg chg="del">
          <ac:chgData name="Pratik Jhunjhunwala" userId="f2c8e61cbe655541" providerId="LiveId" clId="{83B4EF73-9CE7-4EE4-B7A6-49FD99B16BB6}" dt="2022-01-08T07:05:07.188" v="3192" actId="478"/>
          <ac:spMkLst>
            <pc:docMk/>
            <pc:sldMk cId="3722907589" sldId="278"/>
            <ac:spMk id="3" creationId="{2810A149-DE83-4E7C-8E23-0E219293F746}"/>
          </ac:spMkLst>
        </pc:spChg>
        <pc:spChg chg="del">
          <ac:chgData name="Pratik Jhunjhunwala" userId="f2c8e61cbe655541" providerId="LiveId" clId="{83B4EF73-9CE7-4EE4-B7A6-49FD99B16BB6}" dt="2022-01-08T07:04:59.894" v="3188" actId="478"/>
          <ac:spMkLst>
            <pc:docMk/>
            <pc:sldMk cId="3722907589" sldId="278"/>
            <ac:spMk id="4" creationId="{00EE1C84-5F01-4569-8A29-FF9F6D89B5DE}"/>
          </ac:spMkLst>
        </pc:spChg>
        <pc:spChg chg="del">
          <ac:chgData name="Pratik Jhunjhunwala" userId="f2c8e61cbe655541" providerId="LiveId" clId="{83B4EF73-9CE7-4EE4-B7A6-49FD99B16BB6}" dt="2022-01-08T07:05:02.631" v="3189" actId="478"/>
          <ac:spMkLst>
            <pc:docMk/>
            <pc:sldMk cId="3722907589" sldId="278"/>
            <ac:spMk id="5" creationId="{777C9839-FE27-443E-AFA3-59025EDF5E13}"/>
          </ac:spMkLst>
        </pc:spChg>
        <pc:spChg chg="del">
          <ac:chgData name="Pratik Jhunjhunwala" userId="f2c8e61cbe655541" providerId="LiveId" clId="{83B4EF73-9CE7-4EE4-B7A6-49FD99B16BB6}" dt="2022-01-08T07:05:05.875" v="3191" actId="478"/>
          <ac:spMkLst>
            <pc:docMk/>
            <pc:sldMk cId="3722907589" sldId="278"/>
            <ac:spMk id="6" creationId="{4A63A394-F34F-4E96-8EB2-FD774B2AD0A7}"/>
          </ac:spMkLst>
        </pc:spChg>
        <pc:spChg chg="mod">
          <ac:chgData name="Pratik Jhunjhunwala" userId="f2c8e61cbe655541" providerId="LiveId" clId="{83B4EF73-9CE7-4EE4-B7A6-49FD99B16BB6}" dt="2021-12-27T14:56:53.730" v="2474" actId="20577"/>
          <ac:spMkLst>
            <pc:docMk/>
            <pc:sldMk cId="3722907589" sldId="278"/>
            <ac:spMk id="9" creationId="{A00E9974-FDAE-4B9B-B34D-9C55EE39C5F6}"/>
          </ac:spMkLst>
        </pc:spChg>
        <pc:graphicFrameChg chg="add del mod modGraphic">
          <ac:chgData name="Pratik Jhunjhunwala" userId="f2c8e61cbe655541" providerId="LiveId" clId="{83B4EF73-9CE7-4EE4-B7A6-49FD99B16BB6}" dt="2022-01-08T07:10:44.583" v="3204" actId="478"/>
          <ac:graphicFrameMkLst>
            <pc:docMk/>
            <pc:sldMk cId="3722907589" sldId="278"/>
            <ac:graphicFrameMk id="10" creationId="{2A789428-A5C8-4C2E-AAF9-BD384B688D6D}"/>
          </ac:graphicFrameMkLst>
        </pc:graphicFrameChg>
        <pc:graphicFrameChg chg="add mod modGraphic">
          <ac:chgData name="Pratik Jhunjhunwala" userId="f2c8e61cbe655541" providerId="LiveId" clId="{83B4EF73-9CE7-4EE4-B7A6-49FD99B16BB6}" dt="2022-01-08T07:17:04.335" v="3345" actId="20577"/>
          <ac:graphicFrameMkLst>
            <pc:docMk/>
            <pc:sldMk cId="3722907589" sldId="278"/>
            <ac:graphicFrameMk id="11" creationId="{9F4692F1-31AB-4669-AA42-BA6E009A98FB}"/>
          </ac:graphicFrameMkLst>
        </pc:graphicFrameChg>
        <pc:graphicFrameChg chg="add del mod modGraphic">
          <ac:chgData name="Pratik Jhunjhunwala" userId="f2c8e61cbe655541" providerId="LiveId" clId="{83B4EF73-9CE7-4EE4-B7A6-49FD99B16BB6}" dt="2022-01-08T07:14:54.773" v="3302" actId="478"/>
          <ac:graphicFrameMkLst>
            <pc:docMk/>
            <pc:sldMk cId="3722907589" sldId="278"/>
            <ac:graphicFrameMk id="12" creationId="{59823515-AECF-40ED-A4DC-69E70E58120B}"/>
          </ac:graphicFrameMkLst>
        </pc:graphicFrameChg>
        <pc:graphicFrameChg chg="add del mod modGraphic">
          <ac:chgData name="Pratik Jhunjhunwala" userId="f2c8e61cbe655541" providerId="LiveId" clId="{83B4EF73-9CE7-4EE4-B7A6-49FD99B16BB6}" dt="2022-01-08T07:15:57.438" v="3333" actId="478"/>
          <ac:graphicFrameMkLst>
            <pc:docMk/>
            <pc:sldMk cId="3722907589" sldId="278"/>
            <ac:graphicFrameMk id="13" creationId="{303D0E8E-F19A-44DB-8597-E124928CC4ED}"/>
          </ac:graphicFrameMkLst>
        </pc:graphicFrameChg>
        <pc:graphicFrameChg chg="add del modGraphic">
          <ac:chgData name="Pratik Jhunjhunwala" userId="f2c8e61cbe655541" providerId="LiveId" clId="{83B4EF73-9CE7-4EE4-B7A6-49FD99B16BB6}" dt="2022-01-08T07:16:21.252" v="3335" actId="478"/>
          <ac:graphicFrameMkLst>
            <pc:docMk/>
            <pc:sldMk cId="3722907589" sldId="278"/>
            <ac:graphicFrameMk id="14" creationId="{4D0B3AAB-EBC3-4692-9EB1-66577164F5A5}"/>
          </ac:graphicFrameMkLst>
        </pc:graphicFrameChg>
        <pc:graphicFrameChg chg="add del modGraphic">
          <ac:chgData name="Pratik Jhunjhunwala" userId="f2c8e61cbe655541" providerId="LiveId" clId="{83B4EF73-9CE7-4EE4-B7A6-49FD99B16BB6}" dt="2022-01-08T07:18:31.305" v="3347" actId="21"/>
          <ac:graphicFrameMkLst>
            <pc:docMk/>
            <pc:sldMk cId="3722907589" sldId="278"/>
            <ac:graphicFrameMk id="15" creationId="{189422E2-7040-4250-A7E7-787518B4881E}"/>
          </ac:graphicFrameMkLst>
        </pc:graphicFrameChg>
      </pc:sldChg>
      <pc:sldChg chg="modSp new del mod">
        <pc:chgData name="Pratik Jhunjhunwala" userId="f2c8e61cbe655541" providerId="LiveId" clId="{83B4EF73-9CE7-4EE4-B7A6-49FD99B16BB6}" dt="2022-01-08T10:22:20.758" v="8219" actId="47"/>
        <pc:sldMkLst>
          <pc:docMk/>
          <pc:sldMk cId="1027448517" sldId="279"/>
        </pc:sldMkLst>
        <pc:spChg chg="mod">
          <ac:chgData name="Pratik Jhunjhunwala" userId="f2c8e61cbe655541" providerId="LiveId" clId="{83B4EF73-9CE7-4EE4-B7A6-49FD99B16BB6}" dt="2021-12-27T14:57:08.009" v="2502" actId="20577"/>
          <ac:spMkLst>
            <pc:docMk/>
            <pc:sldMk cId="1027448517" sldId="279"/>
            <ac:spMk id="9" creationId="{ED99DA50-444E-49AE-8871-CAF34D4D95F5}"/>
          </ac:spMkLst>
        </pc:spChg>
      </pc:sldChg>
      <pc:sldChg chg="addSp delSp modSp new mod">
        <pc:chgData name="Pratik Jhunjhunwala" userId="f2c8e61cbe655541" providerId="LiveId" clId="{83B4EF73-9CE7-4EE4-B7A6-49FD99B16BB6}" dt="2022-01-08T11:09:05.971" v="8634" actId="478"/>
        <pc:sldMkLst>
          <pc:docMk/>
          <pc:sldMk cId="42601685" sldId="280"/>
        </pc:sldMkLst>
        <pc:spChg chg="del">
          <ac:chgData name="Pratik Jhunjhunwala" userId="f2c8e61cbe655541" providerId="LiveId" clId="{83B4EF73-9CE7-4EE4-B7A6-49FD99B16BB6}" dt="2022-01-08T07:18:51.443" v="3353" actId="478"/>
          <ac:spMkLst>
            <pc:docMk/>
            <pc:sldMk cId="42601685" sldId="280"/>
            <ac:spMk id="2" creationId="{B796B68F-425D-447E-9623-3274D62844A4}"/>
          </ac:spMkLst>
        </pc:spChg>
        <pc:spChg chg="del">
          <ac:chgData name="Pratik Jhunjhunwala" userId="f2c8e61cbe655541" providerId="LiveId" clId="{83B4EF73-9CE7-4EE4-B7A6-49FD99B16BB6}" dt="2022-01-08T07:18:48.797" v="3352" actId="478"/>
          <ac:spMkLst>
            <pc:docMk/>
            <pc:sldMk cId="42601685" sldId="280"/>
            <ac:spMk id="3" creationId="{BFA60BBE-5E3D-446C-B99A-37C6EE6C1540}"/>
          </ac:spMkLst>
        </pc:spChg>
        <pc:spChg chg="del">
          <ac:chgData name="Pratik Jhunjhunwala" userId="f2c8e61cbe655541" providerId="LiveId" clId="{83B4EF73-9CE7-4EE4-B7A6-49FD99B16BB6}" dt="2022-01-08T07:18:37.830" v="3349" actId="478"/>
          <ac:spMkLst>
            <pc:docMk/>
            <pc:sldMk cId="42601685" sldId="280"/>
            <ac:spMk id="4" creationId="{2E56B272-7ACC-4907-BB3C-C531C80DB594}"/>
          </ac:spMkLst>
        </pc:spChg>
        <pc:spChg chg="del">
          <ac:chgData name="Pratik Jhunjhunwala" userId="f2c8e61cbe655541" providerId="LiveId" clId="{83B4EF73-9CE7-4EE4-B7A6-49FD99B16BB6}" dt="2022-01-08T07:18:39.119" v="3350" actId="478"/>
          <ac:spMkLst>
            <pc:docMk/>
            <pc:sldMk cId="42601685" sldId="280"/>
            <ac:spMk id="5" creationId="{8047EB3B-3B1C-4112-B71F-CD6ABEBA9DAB}"/>
          </ac:spMkLst>
        </pc:spChg>
        <pc:spChg chg="del">
          <ac:chgData name="Pratik Jhunjhunwala" userId="f2c8e61cbe655541" providerId="LiveId" clId="{83B4EF73-9CE7-4EE4-B7A6-49FD99B16BB6}" dt="2022-01-08T07:18:53.279" v="3354" actId="478"/>
          <ac:spMkLst>
            <pc:docMk/>
            <pc:sldMk cId="42601685" sldId="280"/>
            <ac:spMk id="6" creationId="{6B3A6A37-6271-4BCD-8B90-B945C55BC49A}"/>
          </ac:spMkLst>
        </pc:spChg>
        <pc:spChg chg="del">
          <ac:chgData name="Pratik Jhunjhunwala" userId="f2c8e61cbe655541" providerId="LiveId" clId="{83B4EF73-9CE7-4EE4-B7A6-49FD99B16BB6}" dt="2022-01-08T11:09:05.971" v="8634" actId="478"/>
          <ac:spMkLst>
            <pc:docMk/>
            <pc:sldMk cId="42601685" sldId="280"/>
            <ac:spMk id="7" creationId="{DAB1651F-5E38-4EF9-BC66-72F7B0CB8617}"/>
          </ac:spMkLst>
        </pc:spChg>
        <pc:spChg chg="del mod">
          <ac:chgData name="Pratik Jhunjhunwala" userId="f2c8e61cbe655541" providerId="LiveId" clId="{83B4EF73-9CE7-4EE4-B7A6-49FD99B16BB6}" dt="2022-01-08T07:18:55.556" v="3355" actId="478"/>
          <ac:spMkLst>
            <pc:docMk/>
            <pc:sldMk cId="42601685" sldId="280"/>
            <ac:spMk id="9" creationId="{7CBD1D2C-478F-4FAF-9461-5D9F23B820E4}"/>
          </ac:spMkLst>
        </pc:spChg>
        <pc:spChg chg="add mod">
          <ac:chgData name="Pratik Jhunjhunwala" userId="f2c8e61cbe655541" providerId="LiveId" clId="{83B4EF73-9CE7-4EE4-B7A6-49FD99B16BB6}" dt="2022-01-08T10:42:02.321" v="8383" actId="20577"/>
          <ac:spMkLst>
            <pc:docMk/>
            <pc:sldMk cId="42601685" sldId="280"/>
            <ac:spMk id="9" creationId="{CD4EEAD5-CD93-4D4C-BD1F-968D1DD1AC7A}"/>
          </ac:spMkLst>
        </pc:spChg>
        <pc:spChg chg="add del mod">
          <ac:chgData name="Pratik Jhunjhunwala" userId="f2c8e61cbe655541" providerId="LiveId" clId="{83B4EF73-9CE7-4EE4-B7A6-49FD99B16BB6}" dt="2022-01-08T07:18:58.101" v="3356" actId="478"/>
          <ac:spMkLst>
            <pc:docMk/>
            <pc:sldMk cId="42601685" sldId="280"/>
            <ac:spMk id="13" creationId="{BB554DDC-1A4D-4093-B1D4-0DBF867D9780}"/>
          </ac:spMkLst>
        </pc:spChg>
        <pc:graphicFrameChg chg="add del mod">
          <ac:chgData name="Pratik Jhunjhunwala" userId="f2c8e61cbe655541" providerId="LiveId" clId="{83B4EF73-9CE7-4EE4-B7A6-49FD99B16BB6}" dt="2022-01-08T07:24:43.316" v="3521" actId="478"/>
          <ac:graphicFrameMkLst>
            <pc:docMk/>
            <pc:sldMk cId="42601685" sldId="280"/>
            <ac:graphicFrameMk id="11" creationId="{74066C79-1630-4C21-8E81-3E768D33A013}"/>
          </ac:graphicFrameMkLst>
        </pc:graphicFrameChg>
        <pc:graphicFrameChg chg="add mod modGraphic">
          <ac:chgData name="Pratik Jhunjhunwala" userId="f2c8e61cbe655541" providerId="LiveId" clId="{83B4EF73-9CE7-4EE4-B7A6-49FD99B16BB6}" dt="2022-01-08T10:37:58.535" v="8265" actId="1076"/>
          <ac:graphicFrameMkLst>
            <pc:docMk/>
            <pc:sldMk cId="42601685" sldId="280"/>
            <ac:graphicFrameMk id="14" creationId="{CC513818-9D9C-45E2-B2AA-CA64AB5B4780}"/>
          </ac:graphicFrameMkLst>
        </pc:graphicFrameChg>
        <pc:picChg chg="add mod">
          <ac:chgData name="Pratik Jhunjhunwala" userId="f2c8e61cbe655541" providerId="LiveId" clId="{83B4EF73-9CE7-4EE4-B7A6-49FD99B16BB6}" dt="2022-01-08T10:33:59.545" v="8239"/>
          <ac:picMkLst>
            <pc:docMk/>
            <pc:sldMk cId="42601685" sldId="280"/>
            <ac:picMk id="6" creationId="{689C25AA-83E1-4766-B954-6A0D4ECB88A7}"/>
          </ac:picMkLst>
        </pc:picChg>
        <pc:picChg chg="add del mod">
          <ac:chgData name="Pratik Jhunjhunwala" userId="f2c8e61cbe655541" providerId="LiveId" clId="{83B4EF73-9CE7-4EE4-B7A6-49FD99B16BB6}" dt="2022-01-08T10:38:19.478" v="8267" actId="478"/>
          <ac:picMkLst>
            <pc:docMk/>
            <pc:sldMk cId="42601685" sldId="280"/>
            <ac:picMk id="10" creationId="{6FEDBEC4-69D1-4790-BA36-99070EA5B4BA}"/>
          </ac:picMkLst>
        </pc:picChg>
        <pc:picChg chg="add del mod ord">
          <ac:chgData name="Pratik Jhunjhunwala" userId="f2c8e61cbe655541" providerId="LiveId" clId="{83B4EF73-9CE7-4EE4-B7A6-49FD99B16BB6}" dt="2022-01-08T10:49:45.505" v="8465" actId="478"/>
          <ac:picMkLst>
            <pc:docMk/>
            <pc:sldMk cId="42601685" sldId="280"/>
            <ac:picMk id="11" creationId="{48552792-216C-41B2-88EF-CFF24AD52DEF}"/>
          </ac:picMkLst>
        </pc:picChg>
        <pc:picChg chg="add del mod ord">
          <ac:chgData name="Pratik Jhunjhunwala" userId="f2c8e61cbe655541" providerId="LiveId" clId="{83B4EF73-9CE7-4EE4-B7A6-49FD99B16BB6}" dt="2022-01-08T10:54:29.084" v="8469" actId="478"/>
          <ac:picMkLst>
            <pc:docMk/>
            <pc:sldMk cId="42601685" sldId="280"/>
            <ac:picMk id="12" creationId="{012E0496-C197-4459-8CD8-AB1034B4B98A}"/>
          </ac:picMkLst>
        </pc:picChg>
      </pc:sldChg>
      <pc:sldChg chg="addSp delSp modSp new mod modClrScheme chgLayout">
        <pc:chgData name="Pratik Jhunjhunwala" userId="f2c8e61cbe655541" providerId="LiveId" clId="{83B4EF73-9CE7-4EE4-B7A6-49FD99B16BB6}" dt="2022-01-08T11:09:09.632" v="8635" actId="478"/>
        <pc:sldMkLst>
          <pc:docMk/>
          <pc:sldMk cId="2006220118" sldId="281"/>
        </pc:sldMkLst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2" creationId="{4D9EC579-3E15-4E5A-A393-8FE827067303}"/>
          </ac:spMkLst>
        </pc:spChg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3" creationId="{B4152901-77FA-4061-8967-3678EBC90D66}"/>
          </ac:spMkLst>
        </pc:spChg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4" creationId="{790DE794-801B-4A4D-BDB9-9BB156034384}"/>
          </ac:spMkLst>
        </pc:spChg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5" creationId="{5BD82213-C4A5-4116-ABDF-3960A115D1A3}"/>
          </ac:spMkLst>
        </pc:spChg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6" creationId="{1856C718-9996-44CC-8F44-7E35B5DEDA36}"/>
          </ac:spMkLst>
        </pc:spChg>
        <pc:spChg chg="add mod">
          <ac:chgData name="Pratik Jhunjhunwala" userId="f2c8e61cbe655541" providerId="LiveId" clId="{83B4EF73-9CE7-4EE4-B7A6-49FD99B16BB6}" dt="2022-01-08T10:42:08.142" v="8384"/>
          <ac:spMkLst>
            <pc:docMk/>
            <pc:sldMk cId="2006220118" sldId="281"/>
            <ac:spMk id="6" creationId="{D6F53DCE-ECFB-498C-93A1-F7B6478278E8}"/>
          </ac:spMkLst>
        </pc:spChg>
        <pc:spChg chg="del mod ord">
          <ac:chgData name="Pratik Jhunjhunwala" userId="f2c8e61cbe655541" providerId="LiveId" clId="{83B4EF73-9CE7-4EE4-B7A6-49FD99B16BB6}" dt="2022-01-08T11:09:09.632" v="8635" actId="478"/>
          <ac:spMkLst>
            <pc:docMk/>
            <pc:sldMk cId="2006220118" sldId="281"/>
            <ac:spMk id="7" creationId="{11D60D69-FFE7-4D10-B678-53AABA1B28C9}"/>
          </ac:spMkLst>
        </pc:spChg>
        <pc:spChg chg="mod ord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8" creationId="{192FC8E6-20FA-4550-86EE-C846F673EF27}"/>
          </ac:spMkLst>
        </pc:spChg>
        <pc:spChg chg="del">
          <ac:chgData name="Pratik Jhunjhunwala" userId="f2c8e61cbe655541" providerId="LiveId" clId="{83B4EF73-9CE7-4EE4-B7A6-49FD99B16BB6}" dt="2022-01-08T07:48:38.096" v="4570" actId="700"/>
          <ac:spMkLst>
            <pc:docMk/>
            <pc:sldMk cId="2006220118" sldId="281"/>
            <ac:spMk id="9" creationId="{26611404-A088-4346-986E-F65548E1E04A}"/>
          </ac:spMkLst>
        </pc:spChg>
        <pc:graphicFrameChg chg="add mod">
          <ac:chgData name="Pratik Jhunjhunwala" userId="f2c8e61cbe655541" providerId="LiveId" clId="{83B4EF73-9CE7-4EE4-B7A6-49FD99B16BB6}" dt="2022-01-08T10:37:44.933" v="8263" actId="1076"/>
          <ac:graphicFrameMkLst>
            <pc:docMk/>
            <pc:sldMk cId="2006220118" sldId="281"/>
            <ac:graphicFrameMk id="10" creationId="{380FE047-EABF-4B13-8D53-A062F57005E3}"/>
          </ac:graphicFrameMkLst>
        </pc:graphicFrameChg>
        <pc:picChg chg="add mod">
          <ac:chgData name="Pratik Jhunjhunwala" userId="f2c8e61cbe655541" providerId="LiveId" clId="{83B4EF73-9CE7-4EE4-B7A6-49FD99B16BB6}" dt="2022-01-08T10:57:33.233" v="8471" actId="14100"/>
          <ac:picMkLst>
            <pc:docMk/>
            <pc:sldMk cId="2006220118" sldId="281"/>
            <ac:picMk id="3" creationId="{1DB4A781-343C-404A-9D6E-2CF84A1EA12C}"/>
          </ac:picMkLst>
        </pc:picChg>
        <pc:picChg chg="add mod">
          <ac:chgData name="Pratik Jhunjhunwala" userId="f2c8e61cbe655541" providerId="LiveId" clId="{83B4EF73-9CE7-4EE4-B7A6-49FD99B16BB6}" dt="2022-01-08T10:34:02.598" v="8240"/>
          <ac:picMkLst>
            <pc:docMk/>
            <pc:sldMk cId="2006220118" sldId="281"/>
            <ac:picMk id="5" creationId="{EF01505D-8846-4CDF-A454-88DE5337F9FD}"/>
          </ac:picMkLst>
        </pc:picChg>
      </pc:sldChg>
      <pc:sldChg chg="delSp modSp new del mod">
        <pc:chgData name="Pratik Jhunjhunwala" userId="f2c8e61cbe655541" providerId="LiveId" clId="{83B4EF73-9CE7-4EE4-B7A6-49FD99B16BB6}" dt="2021-12-28T12:21:49.254" v="2911" actId="47"/>
        <pc:sldMkLst>
          <pc:docMk/>
          <pc:sldMk cId="3227962350" sldId="281"/>
        </pc:sldMkLst>
        <pc:spChg chg="mod">
          <ac:chgData name="Pratik Jhunjhunwala" userId="f2c8e61cbe655541" providerId="LiveId" clId="{83B4EF73-9CE7-4EE4-B7A6-49FD99B16BB6}" dt="2021-12-28T12:21:44.423" v="2910" actId="20577"/>
          <ac:spMkLst>
            <pc:docMk/>
            <pc:sldMk cId="3227962350" sldId="281"/>
            <ac:spMk id="2" creationId="{2FEF337A-FE40-4EDE-96B8-639D40D0A5EE}"/>
          </ac:spMkLst>
        </pc:spChg>
        <pc:spChg chg="del">
          <ac:chgData name="Pratik Jhunjhunwala" userId="f2c8e61cbe655541" providerId="LiveId" clId="{83B4EF73-9CE7-4EE4-B7A6-49FD99B16BB6}" dt="2021-12-28T12:21:26.653" v="2868" actId="478"/>
          <ac:spMkLst>
            <pc:docMk/>
            <pc:sldMk cId="3227962350" sldId="281"/>
            <ac:spMk id="4" creationId="{81D069C8-8745-46F4-BE32-45C154319761}"/>
          </ac:spMkLst>
        </pc:spChg>
        <pc:spChg chg="del">
          <ac:chgData name="Pratik Jhunjhunwala" userId="f2c8e61cbe655541" providerId="LiveId" clId="{83B4EF73-9CE7-4EE4-B7A6-49FD99B16BB6}" dt="2021-12-28T12:21:27.424" v="2869" actId="478"/>
          <ac:spMkLst>
            <pc:docMk/>
            <pc:sldMk cId="3227962350" sldId="281"/>
            <ac:spMk id="5" creationId="{0D59408B-0242-4123-A55C-80869955FA82}"/>
          </ac:spMkLst>
        </pc:spChg>
        <pc:spChg chg="del">
          <ac:chgData name="Pratik Jhunjhunwala" userId="f2c8e61cbe655541" providerId="LiveId" clId="{83B4EF73-9CE7-4EE4-B7A6-49FD99B16BB6}" dt="2021-12-28T12:21:24.947" v="2867" actId="478"/>
          <ac:spMkLst>
            <pc:docMk/>
            <pc:sldMk cId="3227962350" sldId="281"/>
            <ac:spMk id="6" creationId="{ECA9AE5F-2F26-4A67-8EEE-DCEFEDEE30C9}"/>
          </ac:spMkLst>
        </pc:spChg>
        <pc:spChg chg="mod">
          <ac:chgData name="Pratik Jhunjhunwala" userId="f2c8e61cbe655541" providerId="LiveId" clId="{83B4EF73-9CE7-4EE4-B7A6-49FD99B16BB6}" dt="2021-12-28T12:21:22.053" v="2866" actId="20577"/>
          <ac:spMkLst>
            <pc:docMk/>
            <pc:sldMk cId="3227962350" sldId="281"/>
            <ac:spMk id="9" creationId="{032E9437-E536-4862-9022-122E700F024E}"/>
          </ac:spMkLst>
        </pc:spChg>
      </pc:sldChg>
      <pc:sldChg chg="addSp delSp modSp new mod">
        <pc:chgData name="Pratik Jhunjhunwala" userId="f2c8e61cbe655541" providerId="LiveId" clId="{83B4EF73-9CE7-4EE4-B7A6-49FD99B16BB6}" dt="2022-01-08T11:09:12.369" v="8636" actId="478"/>
        <pc:sldMkLst>
          <pc:docMk/>
          <pc:sldMk cId="1361619031" sldId="282"/>
        </pc:sldMkLst>
        <pc:spChg chg="del">
          <ac:chgData name="Pratik Jhunjhunwala" userId="f2c8e61cbe655541" providerId="LiveId" clId="{83B4EF73-9CE7-4EE4-B7A6-49FD99B16BB6}" dt="2022-01-08T11:09:12.369" v="8636" actId="478"/>
          <ac:spMkLst>
            <pc:docMk/>
            <pc:sldMk cId="1361619031" sldId="282"/>
            <ac:spMk id="2" creationId="{5BB4A4A9-C60F-4383-AEAE-DE6ECEEDD73B}"/>
          </ac:spMkLst>
        </pc:spChg>
        <pc:spChg chg="add mod">
          <ac:chgData name="Pratik Jhunjhunwala" userId="f2c8e61cbe655541" providerId="LiveId" clId="{83B4EF73-9CE7-4EE4-B7A6-49FD99B16BB6}" dt="2022-01-08T10:42:10.440" v="8385"/>
          <ac:spMkLst>
            <pc:docMk/>
            <pc:sldMk cId="1361619031" sldId="282"/>
            <ac:spMk id="6" creationId="{0B2D2113-D712-4F1F-B49B-ACA2B597CBD5}"/>
          </ac:spMkLst>
        </pc:spChg>
        <pc:graphicFrameChg chg="add mod">
          <ac:chgData name="Pratik Jhunjhunwala" userId="f2c8e61cbe655541" providerId="LiveId" clId="{83B4EF73-9CE7-4EE4-B7A6-49FD99B16BB6}" dt="2022-01-08T10:35:52.971" v="8254" actId="12100"/>
          <ac:graphicFrameMkLst>
            <pc:docMk/>
            <pc:sldMk cId="1361619031" sldId="282"/>
            <ac:graphicFrameMk id="4" creationId="{633026FB-FADC-44F9-9A77-54986E271B51}"/>
          </ac:graphicFrameMkLst>
        </pc:graphicFrameChg>
        <pc:picChg chg="add mod">
          <ac:chgData name="Pratik Jhunjhunwala" userId="f2c8e61cbe655541" providerId="LiveId" clId="{83B4EF73-9CE7-4EE4-B7A6-49FD99B16BB6}" dt="2022-01-08T10:34:04.945" v="8241"/>
          <ac:picMkLst>
            <pc:docMk/>
            <pc:sldMk cId="1361619031" sldId="282"/>
            <ac:picMk id="5" creationId="{C26B5327-DE40-4889-AE97-C795A0F373DB}"/>
          </ac:picMkLst>
        </pc:picChg>
      </pc:sldChg>
      <pc:sldChg chg="add del ord">
        <pc:chgData name="Pratik Jhunjhunwala" userId="f2c8e61cbe655541" providerId="LiveId" clId="{83B4EF73-9CE7-4EE4-B7A6-49FD99B16BB6}" dt="2021-12-27T15:06:16.971" v="2720" actId="47"/>
        <pc:sldMkLst>
          <pc:docMk/>
          <pc:sldMk cId="2462535122" sldId="282"/>
        </pc:sldMkLst>
      </pc:sldChg>
      <pc:sldChg chg="add del">
        <pc:chgData name="Pratik Jhunjhunwala" userId="f2c8e61cbe655541" providerId="LiveId" clId="{83B4EF73-9CE7-4EE4-B7A6-49FD99B16BB6}" dt="2021-12-27T15:06:14.830" v="2719" actId="47"/>
        <pc:sldMkLst>
          <pc:docMk/>
          <pc:sldMk cId="446282441" sldId="283"/>
        </pc:sldMkLst>
      </pc:sldChg>
      <pc:sldChg chg="addSp delSp modSp new mod">
        <pc:chgData name="Pratik Jhunjhunwala" userId="f2c8e61cbe655541" providerId="LiveId" clId="{83B4EF73-9CE7-4EE4-B7A6-49FD99B16BB6}" dt="2022-01-08T11:09:16.220" v="8637" actId="478"/>
        <pc:sldMkLst>
          <pc:docMk/>
          <pc:sldMk cId="3918241892" sldId="283"/>
        </pc:sldMkLst>
        <pc:spChg chg="del">
          <ac:chgData name="Pratik Jhunjhunwala" userId="f2c8e61cbe655541" providerId="LiveId" clId="{83B4EF73-9CE7-4EE4-B7A6-49FD99B16BB6}" dt="2022-01-08T11:09:16.220" v="8637" actId="478"/>
          <ac:spMkLst>
            <pc:docMk/>
            <pc:sldMk cId="3918241892" sldId="283"/>
            <ac:spMk id="2" creationId="{34AC1ABF-3049-460C-84F6-0EB2A01A73FC}"/>
          </ac:spMkLst>
        </pc:spChg>
        <pc:spChg chg="add mod">
          <ac:chgData name="Pratik Jhunjhunwala" userId="f2c8e61cbe655541" providerId="LiveId" clId="{83B4EF73-9CE7-4EE4-B7A6-49FD99B16BB6}" dt="2022-01-08T10:42:12.563" v="8386"/>
          <ac:spMkLst>
            <pc:docMk/>
            <pc:sldMk cId="3918241892" sldId="283"/>
            <ac:spMk id="6" creationId="{92CBF841-7AE0-44F3-9118-A0EBA1EC7254}"/>
          </ac:spMkLst>
        </pc:spChg>
        <pc:graphicFrameChg chg="add mod">
          <ac:chgData name="Pratik Jhunjhunwala" userId="f2c8e61cbe655541" providerId="LiveId" clId="{83B4EF73-9CE7-4EE4-B7A6-49FD99B16BB6}" dt="2022-01-08T10:36:11.174" v="8255" actId="12100"/>
          <ac:graphicFrameMkLst>
            <pc:docMk/>
            <pc:sldMk cId="3918241892" sldId="283"/>
            <ac:graphicFrameMk id="4" creationId="{B1245A99-6D4E-457B-9C84-C54A8646C267}"/>
          </ac:graphicFrameMkLst>
        </pc:graphicFrameChg>
        <pc:picChg chg="add mod">
          <ac:chgData name="Pratik Jhunjhunwala" userId="f2c8e61cbe655541" providerId="LiveId" clId="{83B4EF73-9CE7-4EE4-B7A6-49FD99B16BB6}" dt="2022-01-08T10:34:07.352" v="8242"/>
          <ac:picMkLst>
            <pc:docMk/>
            <pc:sldMk cId="3918241892" sldId="283"/>
            <ac:picMk id="5" creationId="{98691DF7-3C91-4CF6-8CA9-0F508FB70C00}"/>
          </ac:picMkLst>
        </pc:picChg>
      </pc:sldChg>
      <pc:sldChg chg="new del">
        <pc:chgData name="Pratik Jhunjhunwala" userId="f2c8e61cbe655541" providerId="LiveId" clId="{83B4EF73-9CE7-4EE4-B7A6-49FD99B16BB6}" dt="2022-01-08T10:09:46.202" v="7454" actId="47"/>
        <pc:sldMkLst>
          <pc:docMk/>
          <pc:sldMk cId="2414864775" sldId="284"/>
        </pc:sldMkLst>
      </pc:sldChg>
      <pc:sldChg chg="new del">
        <pc:chgData name="Pratik Jhunjhunwala" userId="f2c8e61cbe655541" providerId="LiveId" clId="{83B4EF73-9CE7-4EE4-B7A6-49FD99B16BB6}" dt="2022-01-08T10:09:46.803" v="7455" actId="47"/>
        <pc:sldMkLst>
          <pc:docMk/>
          <pc:sldMk cId="375318803" sldId="285"/>
        </pc:sldMkLst>
      </pc:sldChg>
      <pc:sldChg chg="addSp delSp modSp add mod">
        <pc:chgData name="Pratik Jhunjhunwala" userId="f2c8e61cbe655541" providerId="LiveId" clId="{83B4EF73-9CE7-4EE4-B7A6-49FD99B16BB6}" dt="2022-01-08T11:09:20.296" v="8638" actId="478"/>
        <pc:sldMkLst>
          <pc:docMk/>
          <pc:sldMk cId="2194004336" sldId="286"/>
        </pc:sldMkLst>
        <pc:spChg chg="del">
          <ac:chgData name="Pratik Jhunjhunwala" userId="f2c8e61cbe655541" providerId="LiveId" clId="{83B4EF73-9CE7-4EE4-B7A6-49FD99B16BB6}" dt="2022-01-08T11:09:20.296" v="8638" actId="478"/>
          <ac:spMkLst>
            <pc:docMk/>
            <pc:sldMk cId="2194004336" sldId="286"/>
            <ac:spMk id="2" creationId="{34AC1ABF-3049-460C-84F6-0EB2A01A73FC}"/>
          </ac:spMkLst>
        </pc:spChg>
        <pc:spChg chg="add mod">
          <ac:chgData name="Pratik Jhunjhunwala" userId="f2c8e61cbe655541" providerId="LiveId" clId="{83B4EF73-9CE7-4EE4-B7A6-49FD99B16BB6}" dt="2022-01-08T10:42:14.692" v="8387"/>
          <ac:spMkLst>
            <pc:docMk/>
            <pc:sldMk cId="2194004336" sldId="286"/>
            <ac:spMk id="6" creationId="{753D2260-D775-4436-A89F-32D81C802E2E}"/>
          </ac:spMkLst>
        </pc:spChg>
        <pc:graphicFrameChg chg="mod">
          <ac:chgData name="Pratik Jhunjhunwala" userId="f2c8e61cbe655541" providerId="LiveId" clId="{83B4EF73-9CE7-4EE4-B7A6-49FD99B16BB6}" dt="2022-01-08T10:38:05.431" v="8266" actId="1076"/>
          <ac:graphicFrameMkLst>
            <pc:docMk/>
            <pc:sldMk cId="2194004336" sldId="286"/>
            <ac:graphicFrameMk id="4" creationId="{B1245A99-6D4E-457B-9C84-C54A8646C267}"/>
          </ac:graphicFrameMkLst>
        </pc:graphicFrameChg>
        <pc:picChg chg="add mod">
          <ac:chgData name="Pratik Jhunjhunwala" userId="f2c8e61cbe655541" providerId="LiveId" clId="{83B4EF73-9CE7-4EE4-B7A6-49FD99B16BB6}" dt="2022-01-08T10:34:09.619" v="8243"/>
          <ac:picMkLst>
            <pc:docMk/>
            <pc:sldMk cId="2194004336" sldId="286"/>
            <ac:picMk id="5" creationId="{28F9B562-52BD-4C14-BDD6-671F10B27DDF}"/>
          </ac:picMkLst>
        </pc:picChg>
        <pc:picChg chg="add mod">
          <ac:chgData name="Pratik Jhunjhunwala" userId="f2c8e61cbe655541" providerId="LiveId" clId="{83B4EF73-9CE7-4EE4-B7A6-49FD99B16BB6}" dt="2022-01-08T10:59:03.127" v="8479" actId="1076"/>
          <ac:picMkLst>
            <pc:docMk/>
            <pc:sldMk cId="2194004336" sldId="286"/>
            <ac:picMk id="8" creationId="{8C11F32E-8799-4104-9D08-44F11F5D3A04}"/>
          </ac:picMkLst>
        </pc:picChg>
      </pc:sldChg>
      <pc:sldChg chg="new del">
        <pc:chgData name="Pratik Jhunjhunwala" userId="f2c8e61cbe655541" providerId="LiveId" clId="{83B4EF73-9CE7-4EE4-B7A6-49FD99B16BB6}" dt="2022-01-08T10:09:45.467" v="7453" actId="47"/>
        <pc:sldMkLst>
          <pc:docMk/>
          <pc:sldMk cId="2479926438" sldId="287"/>
        </pc:sldMkLst>
      </pc:sldChg>
      <pc:sldChg chg="addSp delSp modSp add mod">
        <pc:chgData name="Pratik Jhunjhunwala" userId="f2c8e61cbe655541" providerId="LiveId" clId="{83B4EF73-9CE7-4EE4-B7A6-49FD99B16BB6}" dt="2022-01-08T11:09:24.670" v="8639" actId="478"/>
        <pc:sldMkLst>
          <pc:docMk/>
          <pc:sldMk cId="3260901405" sldId="288"/>
        </pc:sldMkLst>
        <pc:spChg chg="del">
          <ac:chgData name="Pratik Jhunjhunwala" userId="f2c8e61cbe655541" providerId="LiveId" clId="{83B4EF73-9CE7-4EE4-B7A6-49FD99B16BB6}" dt="2022-01-08T11:09:24.670" v="8639" actId="478"/>
          <ac:spMkLst>
            <pc:docMk/>
            <pc:sldMk cId="3260901405" sldId="288"/>
            <ac:spMk id="2" creationId="{34AC1ABF-3049-460C-84F6-0EB2A01A73FC}"/>
          </ac:spMkLst>
        </pc:spChg>
        <pc:spChg chg="add mod">
          <ac:chgData name="Pratik Jhunjhunwala" userId="f2c8e61cbe655541" providerId="LiveId" clId="{83B4EF73-9CE7-4EE4-B7A6-49FD99B16BB6}" dt="2022-01-08T10:42:16.735" v="8388"/>
          <ac:spMkLst>
            <pc:docMk/>
            <pc:sldMk cId="3260901405" sldId="288"/>
            <ac:spMk id="6" creationId="{F87F1804-8B5F-4FB8-BDDA-0C9134FE8EAA}"/>
          </ac:spMkLst>
        </pc:spChg>
        <pc:graphicFrameChg chg="mod">
          <ac:chgData name="Pratik Jhunjhunwala" userId="f2c8e61cbe655541" providerId="LiveId" clId="{83B4EF73-9CE7-4EE4-B7A6-49FD99B16BB6}" dt="2022-01-08T10:36:43.874" v="8257" actId="12100"/>
          <ac:graphicFrameMkLst>
            <pc:docMk/>
            <pc:sldMk cId="3260901405" sldId="288"/>
            <ac:graphicFrameMk id="4" creationId="{B1245A99-6D4E-457B-9C84-C54A8646C267}"/>
          </ac:graphicFrameMkLst>
        </pc:graphicFrameChg>
        <pc:picChg chg="add mod">
          <ac:chgData name="Pratik Jhunjhunwala" userId="f2c8e61cbe655541" providerId="LiveId" clId="{83B4EF73-9CE7-4EE4-B7A6-49FD99B16BB6}" dt="2022-01-08T10:34:11.666" v="8244"/>
          <ac:picMkLst>
            <pc:docMk/>
            <pc:sldMk cId="3260901405" sldId="288"/>
            <ac:picMk id="5" creationId="{64152549-1C8E-41B6-A98D-7C48CC9F73F2}"/>
          </ac:picMkLst>
        </pc:picChg>
      </pc:sldChg>
      <pc:sldChg chg="addSp delSp modSp add mod">
        <pc:chgData name="Pratik Jhunjhunwala" userId="f2c8e61cbe655541" providerId="LiveId" clId="{83B4EF73-9CE7-4EE4-B7A6-49FD99B16BB6}" dt="2022-01-08T11:09:28.142" v="8640" actId="478"/>
        <pc:sldMkLst>
          <pc:docMk/>
          <pc:sldMk cId="3641423465" sldId="289"/>
        </pc:sldMkLst>
        <pc:spChg chg="del">
          <ac:chgData name="Pratik Jhunjhunwala" userId="f2c8e61cbe655541" providerId="LiveId" clId="{83B4EF73-9CE7-4EE4-B7A6-49FD99B16BB6}" dt="2022-01-08T11:09:28.142" v="8640" actId="478"/>
          <ac:spMkLst>
            <pc:docMk/>
            <pc:sldMk cId="3641423465" sldId="289"/>
            <ac:spMk id="2" creationId="{34AC1ABF-3049-460C-84F6-0EB2A01A73FC}"/>
          </ac:spMkLst>
        </pc:spChg>
        <pc:spChg chg="add mod">
          <ac:chgData name="Pratik Jhunjhunwala" userId="f2c8e61cbe655541" providerId="LiveId" clId="{83B4EF73-9CE7-4EE4-B7A6-49FD99B16BB6}" dt="2022-01-08T10:42:19.787" v="8389"/>
          <ac:spMkLst>
            <pc:docMk/>
            <pc:sldMk cId="3641423465" sldId="289"/>
            <ac:spMk id="6" creationId="{2528FBF5-0B17-402E-A2A4-1DFCC816DC5B}"/>
          </ac:spMkLst>
        </pc:spChg>
        <pc:graphicFrameChg chg="mod">
          <ac:chgData name="Pratik Jhunjhunwala" userId="f2c8e61cbe655541" providerId="LiveId" clId="{83B4EF73-9CE7-4EE4-B7A6-49FD99B16BB6}" dt="2022-01-08T10:36:58.598" v="8258" actId="12100"/>
          <ac:graphicFrameMkLst>
            <pc:docMk/>
            <pc:sldMk cId="3641423465" sldId="289"/>
            <ac:graphicFrameMk id="4" creationId="{B1245A99-6D4E-457B-9C84-C54A8646C267}"/>
          </ac:graphicFrameMkLst>
        </pc:graphicFrameChg>
        <pc:picChg chg="add mod">
          <ac:chgData name="Pratik Jhunjhunwala" userId="f2c8e61cbe655541" providerId="LiveId" clId="{83B4EF73-9CE7-4EE4-B7A6-49FD99B16BB6}" dt="2022-01-08T10:34:13.796" v="8245"/>
          <ac:picMkLst>
            <pc:docMk/>
            <pc:sldMk cId="3641423465" sldId="289"/>
            <ac:picMk id="5" creationId="{D9FA59EE-1383-4222-8FA6-EBDDB30F73A1}"/>
          </ac:picMkLst>
        </pc:picChg>
      </pc:sldChg>
      <pc:sldChg chg="addSp delSp modSp new mod">
        <pc:chgData name="Pratik Jhunjhunwala" userId="f2c8e61cbe655541" providerId="LiveId" clId="{83B4EF73-9CE7-4EE4-B7A6-49FD99B16BB6}" dt="2022-01-08T11:09:31.720" v="8641" actId="478"/>
        <pc:sldMkLst>
          <pc:docMk/>
          <pc:sldMk cId="3460577063" sldId="290"/>
        </pc:sldMkLst>
        <pc:spChg chg="del">
          <ac:chgData name="Pratik Jhunjhunwala" userId="f2c8e61cbe655541" providerId="LiveId" clId="{83B4EF73-9CE7-4EE4-B7A6-49FD99B16BB6}" dt="2022-01-08T10:02:30.231" v="6399" actId="478"/>
          <ac:spMkLst>
            <pc:docMk/>
            <pc:sldMk cId="3460577063" sldId="290"/>
            <ac:spMk id="2" creationId="{B74FF81C-FCA2-4E04-A815-5DCB3F0AA031}"/>
          </ac:spMkLst>
        </pc:spChg>
        <pc:spChg chg="del">
          <ac:chgData name="Pratik Jhunjhunwala" userId="f2c8e61cbe655541" providerId="LiveId" clId="{83B4EF73-9CE7-4EE4-B7A6-49FD99B16BB6}" dt="2022-01-08T10:02:31.200" v="6400" actId="478"/>
          <ac:spMkLst>
            <pc:docMk/>
            <pc:sldMk cId="3460577063" sldId="290"/>
            <ac:spMk id="3" creationId="{AA167168-E9DB-4004-BCA6-51CA358C61B1}"/>
          </ac:spMkLst>
        </pc:spChg>
        <pc:spChg chg="del">
          <ac:chgData name="Pratik Jhunjhunwala" userId="f2c8e61cbe655541" providerId="LiveId" clId="{83B4EF73-9CE7-4EE4-B7A6-49FD99B16BB6}" dt="2022-01-08T10:02:28.175" v="6397" actId="478"/>
          <ac:spMkLst>
            <pc:docMk/>
            <pc:sldMk cId="3460577063" sldId="290"/>
            <ac:spMk id="4" creationId="{3453E868-7CBC-4331-844A-9225ED605F25}"/>
          </ac:spMkLst>
        </pc:spChg>
        <pc:spChg chg="del">
          <ac:chgData name="Pratik Jhunjhunwala" userId="f2c8e61cbe655541" providerId="LiveId" clId="{83B4EF73-9CE7-4EE4-B7A6-49FD99B16BB6}" dt="2022-01-08T10:02:29.002" v="6398" actId="478"/>
          <ac:spMkLst>
            <pc:docMk/>
            <pc:sldMk cId="3460577063" sldId="290"/>
            <ac:spMk id="5" creationId="{67FCDD05-DAC8-459A-8277-60A8893BB25E}"/>
          </ac:spMkLst>
        </pc:spChg>
        <pc:spChg chg="del">
          <ac:chgData name="Pratik Jhunjhunwala" userId="f2c8e61cbe655541" providerId="LiveId" clId="{83B4EF73-9CE7-4EE4-B7A6-49FD99B16BB6}" dt="2022-01-08T11:09:31.720" v="8641" actId="478"/>
          <ac:spMkLst>
            <pc:docMk/>
            <pc:sldMk cId="3460577063" sldId="290"/>
            <ac:spMk id="7" creationId="{6A461756-1E62-413C-AC9E-5FC57253625D}"/>
          </ac:spMkLst>
        </pc:spChg>
        <pc:spChg chg="mod">
          <ac:chgData name="Pratik Jhunjhunwala" userId="f2c8e61cbe655541" providerId="LiveId" clId="{83B4EF73-9CE7-4EE4-B7A6-49FD99B16BB6}" dt="2022-01-08T10:02:14.562" v="6396" actId="20577"/>
          <ac:spMkLst>
            <pc:docMk/>
            <pc:sldMk cId="3460577063" sldId="290"/>
            <ac:spMk id="9" creationId="{25D8B3A7-40E2-44DC-9205-FD921B056253}"/>
          </ac:spMkLst>
        </pc:spChg>
        <pc:spChg chg="add mod">
          <ac:chgData name="Pratik Jhunjhunwala" userId="f2c8e61cbe655541" providerId="LiveId" clId="{83B4EF73-9CE7-4EE4-B7A6-49FD99B16BB6}" dt="2022-01-08T10:02:32.905" v="6401"/>
          <ac:spMkLst>
            <pc:docMk/>
            <pc:sldMk cId="3460577063" sldId="290"/>
            <ac:spMk id="11" creationId="{116580DA-A09D-4939-AB65-A0807A44033A}"/>
          </ac:spMkLst>
        </pc:spChg>
        <pc:spChg chg="add mod">
          <ac:chgData name="Pratik Jhunjhunwala" userId="f2c8e61cbe655541" providerId="LiveId" clId="{83B4EF73-9CE7-4EE4-B7A6-49FD99B16BB6}" dt="2022-01-08T10:02:32.905" v="6401"/>
          <ac:spMkLst>
            <pc:docMk/>
            <pc:sldMk cId="3460577063" sldId="290"/>
            <ac:spMk id="12" creationId="{42685D33-4BC7-4649-81AB-B49B053F98C4}"/>
          </ac:spMkLst>
        </pc:spChg>
        <pc:grpChg chg="add del mod">
          <ac:chgData name="Pratik Jhunjhunwala" userId="f2c8e61cbe655541" providerId="LiveId" clId="{83B4EF73-9CE7-4EE4-B7A6-49FD99B16BB6}" dt="2022-01-08T10:02:45.979" v="6402" actId="478"/>
          <ac:grpSpMkLst>
            <pc:docMk/>
            <pc:sldMk cId="3460577063" sldId="290"/>
            <ac:grpSpMk id="10" creationId="{75792927-6207-4C99-B20F-3607F397C5F9}"/>
          </ac:grpSpMkLst>
        </pc:grpChg>
        <pc:graphicFrameChg chg="add mod">
          <ac:chgData name="Pratik Jhunjhunwala" userId="f2c8e61cbe655541" providerId="LiveId" clId="{83B4EF73-9CE7-4EE4-B7A6-49FD99B16BB6}" dt="2022-01-08T10:40:13.406" v="8317"/>
          <ac:graphicFrameMkLst>
            <pc:docMk/>
            <pc:sldMk cId="3460577063" sldId="290"/>
            <ac:graphicFrameMk id="13" creationId="{26912BB3-468A-4221-86A7-D402C090522C}"/>
          </ac:graphicFrameMkLst>
        </pc:graphicFrameChg>
        <pc:picChg chg="add mod">
          <ac:chgData name="Pratik Jhunjhunwala" userId="f2c8e61cbe655541" providerId="LiveId" clId="{83B4EF73-9CE7-4EE4-B7A6-49FD99B16BB6}" dt="2022-01-08T10:40:21.436" v="8318" actId="1076"/>
          <ac:picMkLst>
            <pc:docMk/>
            <pc:sldMk cId="3460577063" sldId="290"/>
            <ac:picMk id="3" creationId="{5A0C1C9B-F6A6-45E4-A68C-1ED34F35496D}"/>
          </ac:picMkLst>
        </pc:picChg>
        <pc:picChg chg="add mod">
          <ac:chgData name="Pratik Jhunjhunwala" userId="f2c8e61cbe655541" providerId="LiveId" clId="{83B4EF73-9CE7-4EE4-B7A6-49FD99B16BB6}" dt="2022-01-08T10:40:25.952" v="8319" actId="1076"/>
          <ac:picMkLst>
            <pc:docMk/>
            <pc:sldMk cId="3460577063" sldId="290"/>
            <ac:picMk id="5" creationId="{0F0B46B8-C863-48A4-AABE-F0520BF670B1}"/>
          </ac:picMkLst>
        </pc:picChg>
        <pc:picChg chg="add mod">
          <ac:chgData name="Pratik Jhunjhunwala" userId="f2c8e61cbe655541" providerId="LiveId" clId="{83B4EF73-9CE7-4EE4-B7A6-49FD99B16BB6}" dt="2022-01-08T10:34:15.850" v="8246"/>
          <ac:picMkLst>
            <pc:docMk/>
            <pc:sldMk cId="3460577063" sldId="290"/>
            <ac:picMk id="10" creationId="{1B350A88-5002-4688-87B1-F620611760E9}"/>
          </ac:picMkLst>
        </pc:picChg>
      </pc:sldChg>
      <pc:sldChg chg="addSp delSp modSp add mod">
        <pc:chgData name="Pratik Jhunjhunwala" userId="f2c8e61cbe655541" providerId="LiveId" clId="{83B4EF73-9CE7-4EE4-B7A6-49FD99B16BB6}" dt="2022-01-08T11:09:34.860" v="8642" actId="478"/>
        <pc:sldMkLst>
          <pc:docMk/>
          <pc:sldMk cId="3289906246" sldId="291"/>
        </pc:sldMkLst>
        <pc:spChg chg="del">
          <ac:chgData name="Pratik Jhunjhunwala" userId="f2c8e61cbe655541" providerId="LiveId" clId="{83B4EF73-9CE7-4EE4-B7A6-49FD99B16BB6}" dt="2022-01-08T10:18:24.451" v="8159" actId="478"/>
          <ac:spMkLst>
            <pc:docMk/>
            <pc:sldMk cId="3289906246" sldId="291"/>
            <ac:spMk id="6" creationId="{33EB79CF-5475-4B9D-8A2E-AADF129F8A5E}"/>
          </ac:spMkLst>
        </pc:spChg>
        <pc:spChg chg="del">
          <ac:chgData name="Pratik Jhunjhunwala" userId="f2c8e61cbe655541" providerId="LiveId" clId="{83B4EF73-9CE7-4EE4-B7A6-49FD99B16BB6}" dt="2022-01-08T11:09:34.860" v="8642" actId="478"/>
          <ac:spMkLst>
            <pc:docMk/>
            <pc:sldMk cId="3289906246" sldId="291"/>
            <ac:spMk id="7" creationId="{6A461756-1E62-413C-AC9E-5FC57253625D}"/>
          </ac:spMkLst>
        </pc:spChg>
        <pc:spChg chg="mod">
          <ac:chgData name="Pratik Jhunjhunwala" userId="f2c8e61cbe655541" providerId="LiveId" clId="{83B4EF73-9CE7-4EE4-B7A6-49FD99B16BB6}" dt="2022-01-08T10:10:25.903" v="7565" actId="6549"/>
          <ac:spMkLst>
            <pc:docMk/>
            <pc:sldMk cId="3289906246" sldId="291"/>
            <ac:spMk id="9" creationId="{25D8B3A7-40E2-44DC-9205-FD921B056253}"/>
          </ac:spMkLst>
        </pc:spChg>
        <pc:graphicFrameChg chg="mod">
          <ac:chgData name="Pratik Jhunjhunwala" userId="f2c8e61cbe655541" providerId="LiveId" clId="{83B4EF73-9CE7-4EE4-B7A6-49FD99B16BB6}" dt="2022-01-08T11:03:41.137" v="8495" actId="1038"/>
          <ac:graphicFrameMkLst>
            <pc:docMk/>
            <pc:sldMk cId="3289906246" sldId="291"/>
            <ac:graphicFrameMk id="13" creationId="{26912BB3-468A-4221-86A7-D402C090522C}"/>
          </ac:graphicFrameMkLst>
        </pc:graphicFrameChg>
        <pc:picChg chg="add mod">
          <ac:chgData name="Pratik Jhunjhunwala" userId="f2c8e61cbe655541" providerId="LiveId" clId="{83B4EF73-9CE7-4EE4-B7A6-49FD99B16BB6}" dt="2022-01-08T10:21:41.009" v="8211" actId="1076"/>
          <ac:picMkLst>
            <pc:docMk/>
            <pc:sldMk cId="3289906246" sldId="291"/>
            <ac:picMk id="3" creationId="{64F93090-8205-4B95-AD48-E14D1E2B400D}"/>
          </ac:picMkLst>
        </pc:picChg>
        <pc:picChg chg="add mod">
          <ac:chgData name="Pratik Jhunjhunwala" userId="f2c8e61cbe655541" providerId="LiveId" clId="{83B4EF73-9CE7-4EE4-B7A6-49FD99B16BB6}" dt="2022-01-08T10:21:58.626" v="8218" actId="1076"/>
          <ac:picMkLst>
            <pc:docMk/>
            <pc:sldMk cId="3289906246" sldId="291"/>
            <ac:picMk id="5" creationId="{50E82EE9-E33B-4B8A-AD58-A1E62BBA9B84}"/>
          </ac:picMkLst>
        </pc:picChg>
        <pc:picChg chg="add mod">
          <ac:chgData name="Pratik Jhunjhunwala" userId="f2c8e61cbe655541" providerId="LiveId" clId="{83B4EF73-9CE7-4EE4-B7A6-49FD99B16BB6}" dt="2022-01-08T10:21:47.111" v="8214" actId="14100"/>
          <ac:picMkLst>
            <pc:docMk/>
            <pc:sldMk cId="3289906246" sldId="291"/>
            <ac:picMk id="11" creationId="{35EC395A-D9CE-42FC-9D44-D56900472440}"/>
          </ac:picMkLst>
        </pc:picChg>
        <pc:picChg chg="add mod">
          <ac:chgData name="Pratik Jhunjhunwala" userId="f2c8e61cbe655541" providerId="LiveId" clId="{83B4EF73-9CE7-4EE4-B7A6-49FD99B16BB6}" dt="2022-01-08T10:34:17.933" v="8247"/>
          <ac:picMkLst>
            <pc:docMk/>
            <pc:sldMk cId="3289906246" sldId="291"/>
            <ac:picMk id="12" creationId="{06F37DE0-C6D5-4BCD-BB0A-792B60BA914E}"/>
          </ac:picMkLst>
        </pc:picChg>
        <pc:picChg chg="add mod">
          <ac:chgData name="Pratik Jhunjhunwala" userId="f2c8e61cbe655541" providerId="LiveId" clId="{83B4EF73-9CE7-4EE4-B7A6-49FD99B16BB6}" dt="2022-01-08T10:21:55.672" v="8217" actId="1076"/>
          <ac:picMkLst>
            <pc:docMk/>
            <pc:sldMk cId="3289906246" sldId="291"/>
            <ac:picMk id="14" creationId="{1ADF822E-F1BD-4800-8BEA-4CF8EAA5C2EC}"/>
          </ac:picMkLst>
        </pc:picChg>
        <pc:picChg chg="add mod">
          <ac:chgData name="Pratik Jhunjhunwala" userId="f2c8e61cbe655541" providerId="LiveId" clId="{83B4EF73-9CE7-4EE4-B7A6-49FD99B16BB6}" dt="2022-01-08T10:21:50.424" v="8216" actId="1076"/>
          <ac:picMkLst>
            <pc:docMk/>
            <pc:sldMk cId="3289906246" sldId="291"/>
            <ac:picMk id="16" creationId="{5C82B3EC-C56B-4B0E-860C-344C149990BA}"/>
          </ac:picMkLst>
        </pc:picChg>
      </pc:sldChg>
      <pc:sldChg chg="addSp delSp modSp new del mod">
        <pc:chgData name="Pratik Jhunjhunwala" userId="f2c8e61cbe655541" providerId="LiveId" clId="{83B4EF73-9CE7-4EE4-B7A6-49FD99B16BB6}" dt="2022-01-08T10:44:49.423" v="8440" actId="47"/>
        <pc:sldMkLst>
          <pc:docMk/>
          <pc:sldMk cId="2593496136" sldId="292"/>
        </pc:sldMkLst>
        <pc:spChg chg="del">
          <ac:chgData name="Pratik Jhunjhunwala" userId="f2c8e61cbe655541" providerId="LiveId" clId="{83B4EF73-9CE7-4EE4-B7A6-49FD99B16BB6}" dt="2022-01-08T10:43:08.052" v="8391" actId="478"/>
          <ac:spMkLst>
            <pc:docMk/>
            <pc:sldMk cId="2593496136" sldId="292"/>
            <ac:spMk id="2" creationId="{563C9DC2-98CC-404A-8B0A-721D0E795CF4}"/>
          </ac:spMkLst>
        </pc:spChg>
        <pc:spChg chg="del">
          <ac:chgData name="Pratik Jhunjhunwala" userId="f2c8e61cbe655541" providerId="LiveId" clId="{83B4EF73-9CE7-4EE4-B7A6-49FD99B16BB6}" dt="2022-01-08T10:43:11.833" v="8394" actId="478"/>
          <ac:spMkLst>
            <pc:docMk/>
            <pc:sldMk cId="2593496136" sldId="292"/>
            <ac:spMk id="3" creationId="{BAECD136-FBEE-428C-8C2B-D59A123A89F5}"/>
          </ac:spMkLst>
        </pc:spChg>
        <pc:spChg chg="del">
          <ac:chgData name="Pratik Jhunjhunwala" userId="f2c8e61cbe655541" providerId="LiveId" clId="{83B4EF73-9CE7-4EE4-B7A6-49FD99B16BB6}" dt="2022-01-08T10:43:09.032" v="8392" actId="478"/>
          <ac:spMkLst>
            <pc:docMk/>
            <pc:sldMk cId="2593496136" sldId="292"/>
            <ac:spMk id="4" creationId="{3B101B5B-711C-4DC3-BDCF-686756FDDAAA}"/>
          </ac:spMkLst>
        </pc:spChg>
        <pc:spChg chg="del">
          <ac:chgData name="Pratik Jhunjhunwala" userId="f2c8e61cbe655541" providerId="LiveId" clId="{83B4EF73-9CE7-4EE4-B7A6-49FD99B16BB6}" dt="2022-01-08T10:43:10.442" v="8393" actId="478"/>
          <ac:spMkLst>
            <pc:docMk/>
            <pc:sldMk cId="2593496136" sldId="292"/>
            <ac:spMk id="5" creationId="{1B00F5A7-2F50-4621-8339-9EA6B73DF097}"/>
          </ac:spMkLst>
        </pc:spChg>
        <pc:spChg chg="del">
          <ac:chgData name="Pratik Jhunjhunwala" userId="f2c8e61cbe655541" providerId="LiveId" clId="{83B4EF73-9CE7-4EE4-B7A6-49FD99B16BB6}" dt="2022-01-08T10:43:27.448" v="8422" actId="478"/>
          <ac:spMkLst>
            <pc:docMk/>
            <pc:sldMk cId="2593496136" sldId="292"/>
            <ac:spMk id="6" creationId="{70C6A578-4E51-490E-BCA1-CD40FB944368}"/>
          </ac:spMkLst>
        </pc:spChg>
        <pc:spChg chg="mod">
          <ac:chgData name="Pratik Jhunjhunwala" userId="f2c8e61cbe655541" providerId="LiveId" clId="{83B4EF73-9CE7-4EE4-B7A6-49FD99B16BB6}" dt="2022-01-08T10:43:22.380" v="8421" actId="20577"/>
          <ac:spMkLst>
            <pc:docMk/>
            <pc:sldMk cId="2593496136" sldId="292"/>
            <ac:spMk id="9" creationId="{BB458848-9A90-48E4-BBB0-D0EE471CEBC8}"/>
          </ac:spMkLst>
        </pc:spChg>
        <pc:picChg chg="add mod">
          <ac:chgData name="Pratik Jhunjhunwala" userId="f2c8e61cbe655541" providerId="LiveId" clId="{83B4EF73-9CE7-4EE4-B7A6-49FD99B16BB6}" dt="2022-01-08T10:43:42.118" v="8428" actId="1076"/>
          <ac:picMkLst>
            <pc:docMk/>
            <pc:sldMk cId="2593496136" sldId="292"/>
            <ac:picMk id="11" creationId="{EDA90D53-480E-4FA9-B2E8-0F743494B6F6}"/>
          </ac:picMkLst>
        </pc:picChg>
        <pc:picChg chg="add del mod">
          <ac:chgData name="Pratik Jhunjhunwala" userId="f2c8e61cbe655541" providerId="LiveId" clId="{83B4EF73-9CE7-4EE4-B7A6-49FD99B16BB6}" dt="2022-01-08T10:44:44.275" v="8438" actId="478"/>
          <ac:picMkLst>
            <pc:docMk/>
            <pc:sldMk cId="2593496136" sldId="292"/>
            <ac:picMk id="13" creationId="{06B6E060-ACD3-42DA-858E-CCCB64B23433}"/>
          </ac:picMkLst>
        </pc:picChg>
        <pc:picChg chg="add mod">
          <ac:chgData name="Pratik Jhunjhunwala" userId="f2c8e61cbe655541" providerId="LiveId" clId="{83B4EF73-9CE7-4EE4-B7A6-49FD99B16BB6}" dt="2022-01-08T10:44:47.142" v="8439" actId="1076"/>
          <ac:picMkLst>
            <pc:docMk/>
            <pc:sldMk cId="2593496136" sldId="292"/>
            <ac:picMk id="15" creationId="{2E503806-A1EA-4CE9-B7F0-6FC02885C209}"/>
          </ac:picMkLst>
        </pc:picChg>
      </pc:sldChg>
    </pc:docChg>
  </pc:docChgLst>
  <pc:docChgLst>
    <pc:chgData name="Pratik Jhunjhunwala" userId="f2c8e61cbe655541" providerId="LiveId" clId="{40C3AA72-A9F6-416A-9B4F-BDA48ADEB1C8}"/>
    <pc:docChg chg="custSel modSld">
      <pc:chgData name="Pratik Jhunjhunwala" userId="f2c8e61cbe655541" providerId="LiveId" clId="{40C3AA72-A9F6-416A-9B4F-BDA48ADEB1C8}" dt="2022-06-10T05:13:03.863" v="18" actId="1076"/>
      <pc:docMkLst>
        <pc:docMk/>
      </pc:docMkLst>
      <pc:sldChg chg="delSp modSp mod">
        <pc:chgData name="Pratik Jhunjhunwala" userId="f2c8e61cbe655541" providerId="LiveId" clId="{40C3AA72-A9F6-416A-9B4F-BDA48ADEB1C8}" dt="2022-06-10T05:13:03.863" v="18" actId="1076"/>
        <pc:sldMkLst>
          <pc:docMk/>
          <pc:sldMk cId="2260955757" sldId="264"/>
        </pc:sldMkLst>
        <pc:spChg chg="del">
          <ac:chgData name="Pratik Jhunjhunwala" userId="f2c8e61cbe655541" providerId="LiveId" clId="{40C3AA72-A9F6-416A-9B4F-BDA48ADEB1C8}" dt="2022-06-10T05:12:40.143" v="0" actId="478"/>
          <ac:spMkLst>
            <pc:docMk/>
            <pc:sldMk cId="2260955757" sldId="264"/>
            <ac:spMk id="2" creationId="{D9C2A7EA-294E-3A3F-84F1-4A1BCE1AE0B3}"/>
          </ac:spMkLst>
        </pc:spChg>
        <pc:spChg chg="mod">
          <ac:chgData name="Pratik Jhunjhunwala" userId="f2c8e61cbe655541" providerId="LiveId" clId="{40C3AA72-A9F6-416A-9B4F-BDA48ADEB1C8}" dt="2022-06-10T05:13:03.863" v="18" actId="1076"/>
          <ac:spMkLst>
            <pc:docMk/>
            <pc:sldMk cId="2260955757" sldId="264"/>
            <ac:spMk id="13" creationId="{CC1BE00E-6FE9-4492-852D-D26991133617}"/>
          </ac:spMkLst>
        </pc:spChg>
      </pc:sldChg>
    </pc:docChg>
  </pc:docChgLst>
  <pc:docChgLst>
    <pc:chgData name="Tejaswi Velpuri" userId="033f68da89c5d4fc" providerId="Windows Live" clId="Web-{5D580789-5BBE-400C-8D34-EEE124BF13D8}"/>
    <pc:docChg chg="modSld">
      <pc:chgData name="Tejaswi Velpuri" userId="033f68da89c5d4fc" providerId="Windows Live" clId="Web-{5D580789-5BBE-400C-8D34-EEE124BF13D8}" dt="2022-05-31T12:57:11.163" v="25" actId="20577"/>
      <pc:docMkLst>
        <pc:docMk/>
      </pc:docMkLst>
      <pc:sldChg chg="modSp">
        <pc:chgData name="Tejaswi Velpuri" userId="033f68da89c5d4fc" providerId="Windows Live" clId="Web-{5D580789-5BBE-400C-8D34-EEE124BF13D8}" dt="2022-05-31T12:57:11.163" v="25" actId="20577"/>
        <pc:sldMkLst>
          <pc:docMk/>
          <pc:sldMk cId="2260955757" sldId="264"/>
        </pc:sldMkLst>
        <pc:spChg chg="mod">
          <ac:chgData name="Tejaswi Velpuri" userId="033f68da89c5d4fc" providerId="Windows Live" clId="Web-{5D580789-5BBE-400C-8D34-EEE124BF13D8}" dt="2022-05-31T12:57:11.163" v="25" actId="20577"/>
          <ac:spMkLst>
            <pc:docMk/>
            <pc:sldMk cId="2260955757" sldId="264"/>
            <ac:spMk id="13" creationId="{CC1BE00E-6FE9-4492-852D-D26991133617}"/>
          </ac:spMkLst>
        </pc:spChg>
      </pc:sldChg>
    </pc:docChg>
  </pc:docChgLst>
  <pc:docChgLst>
    <pc:chgData name="Kunal Kamra" userId="eb7b6a4072bfbb51" providerId="Windows Live" clId="Web-{40A1C2F9-A409-4ACB-9B5B-C75B4C01634F}"/>
    <pc:docChg chg="modSld">
      <pc:chgData name="Kunal Kamra" userId="eb7b6a4072bfbb51" providerId="Windows Live" clId="Web-{40A1C2F9-A409-4ACB-9B5B-C75B4C01634F}" dt="2022-06-01T04:53:43.673" v="11"/>
      <pc:docMkLst>
        <pc:docMk/>
      </pc:docMkLst>
      <pc:sldChg chg="delSp modSp">
        <pc:chgData name="Kunal Kamra" userId="eb7b6a4072bfbb51" providerId="Windows Live" clId="Web-{40A1C2F9-A409-4ACB-9B5B-C75B4C01634F}" dt="2022-06-01T04:53:22.766" v="8" actId="1076"/>
        <pc:sldMkLst>
          <pc:docMk/>
          <pc:sldMk cId="972005540" sldId="259"/>
        </pc:sldMkLst>
        <pc:picChg chg="del">
          <ac:chgData name="Kunal Kamra" userId="eb7b6a4072bfbb51" providerId="Windows Live" clId="Web-{40A1C2F9-A409-4ACB-9B5B-C75B4C01634F}" dt="2022-06-01T04:53:18.641" v="7"/>
          <ac:picMkLst>
            <pc:docMk/>
            <pc:sldMk cId="972005540" sldId="259"/>
            <ac:picMk id="8" creationId="{D2519FAA-42CC-454F-AB96-EB1D79F7594C}"/>
          </ac:picMkLst>
        </pc:picChg>
        <pc:picChg chg="mod">
          <ac:chgData name="Kunal Kamra" userId="eb7b6a4072bfbb51" providerId="Windows Live" clId="Web-{40A1C2F9-A409-4ACB-9B5B-C75B4C01634F}" dt="2022-06-01T04:53:22.766" v="8" actId="1076"/>
          <ac:picMkLst>
            <pc:docMk/>
            <pc:sldMk cId="972005540" sldId="259"/>
            <ac:picMk id="10" creationId="{0EE8EB08-828F-4C1A-ABE5-167BEFC09F16}"/>
          </ac:picMkLst>
        </pc:picChg>
      </pc:sldChg>
      <pc:sldChg chg="modSp">
        <pc:chgData name="Kunal Kamra" userId="eb7b6a4072bfbb51" providerId="Windows Live" clId="Web-{40A1C2F9-A409-4ACB-9B5B-C75B4C01634F}" dt="2022-06-01T04:52:59.938" v="5" actId="20577"/>
        <pc:sldMkLst>
          <pc:docMk/>
          <pc:sldMk cId="2260955757" sldId="264"/>
        </pc:sldMkLst>
        <pc:spChg chg="mod">
          <ac:chgData name="Kunal Kamra" userId="eb7b6a4072bfbb51" providerId="Windows Live" clId="Web-{40A1C2F9-A409-4ACB-9B5B-C75B4C01634F}" dt="2022-06-01T04:52:59.938" v="5" actId="20577"/>
          <ac:spMkLst>
            <pc:docMk/>
            <pc:sldMk cId="2260955757" sldId="264"/>
            <ac:spMk id="13" creationId="{CC1BE00E-6FE9-4492-852D-D26991133617}"/>
          </ac:spMkLst>
        </pc:spChg>
      </pc:sldChg>
      <pc:sldChg chg="delSp modSp">
        <pc:chgData name="Kunal Kamra" userId="eb7b6a4072bfbb51" providerId="Windows Live" clId="Web-{40A1C2F9-A409-4ACB-9B5B-C75B4C01634F}" dt="2022-06-01T04:53:43.673" v="11"/>
        <pc:sldMkLst>
          <pc:docMk/>
          <pc:sldMk cId="4292661376" sldId="268"/>
        </pc:sldMkLst>
        <pc:spChg chg="del">
          <ac:chgData name="Kunal Kamra" userId="eb7b6a4072bfbb51" providerId="Windows Live" clId="Web-{40A1C2F9-A409-4ACB-9B5B-C75B4C01634F}" dt="2022-06-01T04:53:43.673" v="11"/>
          <ac:spMkLst>
            <pc:docMk/>
            <pc:sldMk cId="4292661376" sldId="268"/>
            <ac:spMk id="2" creationId="{29802B7B-1CBA-D8B3-C9EB-9CB6D30C4895}"/>
          </ac:spMkLst>
        </pc:spChg>
        <pc:spChg chg="mod">
          <ac:chgData name="Kunal Kamra" userId="eb7b6a4072bfbb51" providerId="Windows Live" clId="Web-{40A1C2F9-A409-4ACB-9B5B-C75B4C01634F}" dt="2022-06-01T04:53:40.845" v="10" actId="1076"/>
          <ac:spMkLst>
            <pc:docMk/>
            <pc:sldMk cId="4292661376" sldId="268"/>
            <ac:spMk id="5" creationId="{F063A021-7C19-4C85-B48B-EFEA732C1906}"/>
          </ac:spMkLst>
        </pc:spChg>
      </pc:sldChg>
      <pc:sldChg chg="modSp">
        <pc:chgData name="Kunal Kamra" userId="eb7b6a4072bfbb51" providerId="Windows Live" clId="Web-{40A1C2F9-A409-4ACB-9B5B-C75B4C01634F}" dt="2022-06-01T04:53:30.391" v="9" actId="1076"/>
        <pc:sldMkLst>
          <pc:docMk/>
          <pc:sldMk cId="368924569" sldId="272"/>
        </pc:sldMkLst>
        <pc:picChg chg="mod">
          <ac:chgData name="Kunal Kamra" userId="eb7b6a4072bfbb51" providerId="Windows Live" clId="Web-{40A1C2F9-A409-4ACB-9B5B-C75B4C01634F}" dt="2022-06-01T04:53:30.391" v="9" actId="1076"/>
          <ac:picMkLst>
            <pc:docMk/>
            <pc:sldMk cId="368924569" sldId="272"/>
            <ac:picMk id="17" creationId="{BDD87D63-3EE2-442A-825C-E5DE38C5F5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1.77”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Resolution: 128x160, 240x320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2.4”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Resolution: 320x240 / 320x480</a:t>
          </a:r>
          <a:endParaRPr lang="en-IN" sz="20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53E244B6-561F-4751-B431-114DD8A8B60D}">
      <dgm:prSet custT="1"/>
      <dgm:spPr/>
      <dgm:t>
        <a:bodyPr/>
        <a:lstStyle/>
        <a:p>
          <a:r>
            <a:rPr lang="en-US" sz="2000" dirty="0"/>
            <a:t>3.5”</a:t>
          </a:r>
          <a:endParaRPr lang="en-IN" sz="2000" dirty="0"/>
        </a:p>
      </dgm:t>
    </dgm:pt>
    <dgm:pt modelId="{75B40AD4-9E4C-4E8C-81FD-3E5696525900}" type="parTrans" cxnId="{C93908A5-8C9E-4D26-BE65-7CE0E59ADA36}">
      <dgm:prSet/>
      <dgm:spPr/>
      <dgm:t>
        <a:bodyPr/>
        <a:lstStyle/>
        <a:p>
          <a:endParaRPr lang="en-IN"/>
        </a:p>
      </dgm:t>
    </dgm:pt>
    <dgm:pt modelId="{EF04929B-EF3A-4907-B557-837C568EE71D}" type="sibTrans" cxnId="{C93908A5-8C9E-4D26-BE65-7CE0E59ADA36}">
      <dgm:prSet/>
      <dgm:spPr/>
      <dgm:t>
        <a:bodyPr/>
        <a:lstStyle/>
        <a:p>
          <a:endParaRPr lang="en-IN"/>
        </a:p>
      </dgm:t>
    </dgm:pt>
    <dgm:pt modelId="{ED9BFF8B-ACD8-4721-A3E5-C10EA8DACC9E}">
      <dgm:prSet custT="1"/>
      <dgm:spPr/>
      <dgm:t>
        <a:bodyPr/>
        <a:lstStyle/>
        <a:p>
          <a:r>
            <a:rPr lang="en-US" sz="2000" dirty="0"/>
            <a:t>Resolution – 320x240 / 320x480 / 480x272 / 800x480</a:t>
          </a:r>
          <a:endParaRPr lang="en-IN" sz="2000" dirty="0"/>
        </a:p>
      </dgm:t>
    </dgm:pt>
    <dgm:pt modelId="{7E28600C-74A8-482B-8B5A-18EB1D7786A2}" type="parTrans" cxnId="{9AF79503-3989-4FEB-8B29-AF9B45AE44B3}">
      <dgm:prSet/>
      <dgm:spPr/>
      <dgm:t>
        <a:bodyPr/>
        <a:lstStyle/>
        <a:p>
          <a:endParaRPr lang="en-IN"/>
        </a:p>
      </dgm:t>
    </dgm:pt>
    <dgm:pt modelId="{4B61A2F1-18E0-4295-9544-612D366B5042}" type="sibTrans" cxnId="{9AF79503-3989-4FEB-8B29-AF9B45AE44B3}">
      <dgm:prSet/>
      <dgm:spPr/>
      <dgm:t>
        <a:bodyPr/>
        <a:lstStyle/>
        <a:p>
          <a:endParaRPr lang="en-IN"/>
        </a:p>
      </dgm:t>
    </dgm:pt>
    <dgm:pt modelId="{7D0C161A-78C9-47D0-9306-43B82A2EB107}">
      <dgm:prSet custT="1"/>
      <dgm:spPr/>
      <dgm:t>
        <a:bodyPr/>
        <a:lstStyle/>
        <a:p>
          <a:r>
            <a:rPr lang="en-US" sz="2000"/>
            <a:t>Interface: MIPI, SPI, RGB, I2C</a:t>
          </a:r>
          <a:endParaRPr lang="en-IN" sz="2000" dirty="0"/>
        </a:p>
      </dgm:t>
    </dgm:pt>
    <dgm:pt modelId="{EEA35A3D-F26F-45E1-85AD-A0348B942829}" type="parTrans" cxnId="{78DE7665-75BC-431A-B6D3-FE2253400B82}">
      <dgm:prSet/>
      <dgm:spPr/>
      <dgm:t>
        <a:bodyPr/>
        <a:lstStyle/>
        <a:p>
          <a:endParaRPr lang="en-IN"/>
        </a:p>
      </dgm:t>
    </dgm:pt>
    <dgm:pt modelId="{FBCB4A62-49E8-4BFB-9C99-1A47E84441D1}" type="sibTrans" cxnId="{78DE7665-75BC-431A-B6D3-FE2253400B82}">
      <dgm:prSet/>
      <dgm:spPr/>
      <dgm:t>
        <a:bodyPr/>
        <a:lstStyle/>
        <a:p>
          <a:endParaRPr lang="en-IN"/>
        </a:p>
      </dgm:t>
    </dgm:pt>
    <dgm:pt modelId="{3E9B3980-F443-473A-A756-C27DF8F922C8}">
      <dgm:prSet custT="1"/>
      <dgm:spPr/>
      <dgm:t>
        <a:bodyPr/>
        <a:lstStyle/>
        <a:p>
          <a:r>
            <a:rPr lang="en-US" sz="2000" dirty="0"/>
            <a:t>Viewing Area: 6, 12 </a:t>
          </a:r>
          <a:endParaRPr lang="en-IN" sz="2000" dirty="0"/>
        </a:p>
      </dgm:t>
    </dgm:pt>
    <dgm:pt modelId="{A78F9C0C-0712-4722-8F7B-5BF5283A5146}" type="parTrans" cxnId="{F7F0ACD0-DFB9-411E-9F32-115A294ED0D1}">
      <dgm:prSet/>
      <dgm:spPr/>
      <dgm:t>
        <a:bodyPr/>
        <a:lstStyle/>
        <a:p>
          <a:endParaRPr lang="en-IN"/>
        </a:p>
      </dgm:t>
    </dgm:pt>
    <dgm:pt modelId="{49EF9400-501E-48ED-98BF-B03173BCAC2C}" type="sibTrans" cxnId="{F7F0ACD0-DFB9-411E-9F32-115A294ED0D1}">
      <dgm:prSet/>
      <dgm:spPr/>
      <dgm:t>
        <a:bodyPr/>
        <a:lstStyle/>
        <a:p>
          <a:endParaRPr lang="en-IN"/>
        </a:p>
      </dgm:t>
    </dgm:pt>
    <dgm:pt modelId="{88DB84AA-EEB7-4C53-A8F9-CAF1057F9585}">
      <dgm:prSet custT="1"/>
      <dgm:spPr/>
      <dgm:t>
        <a:bodyPr/>
        <a:lstStyle/>
        <a:p>
          <a:r>
            <a:rPr lang="en-US" sz="2000" dirty="0"/>
            <a:t>Touch Panel: without / CTP / RTP</a:t>
          </a:r>
          <a:endParaRPr lang="en-IN" sz="2000" dirty="0"/>
        </a:p>
      </dgm:t>
    </dgm:pt>
    <dgm:pt modelId="{823BFEF1-FA41-4E43-91C7-1D3937E35CB2}" type="parTrans" cxnId="{33421507-4975-4196-81F5-7BFEFC55FD82}">
      <dgm:prSet/>
      <dgm:spPr/>
      <dgm:t>
        <a:bodyPr/>
        <a:lstStyle/>
        <a:p>
          <a:endParaRPr lang="en-IN"/>
        </a:p>
      </dgm:t>
    </dgm:pt>
    <dgm:pt modelId="{2899274C-57BD-4B53-8E82-443A542E811F}" type="sibTrans" cxnId="{33421507-4975-4196-81F5-7BFEFC55FD82}">
      <dgm:prSet/>
      <dgm:spPr/>
      <dgm:t>
        <a:bodyPr/>
        <a:lstStyle/>
        <a:p>
          <a:endParaRPr lang="en-IN"/>
        </a:p>
      </dgm:t>
    </dgm:pt>
    <dgm:pt modelId="{581DCB2A-1D4B-44C6-980F-5B9A2E6DAF27}">
      <dgm:prSet custT="1"/>
      <dgm:spPr/>
      <dgm:t>
        <a:bodyPr/>
        <a:lstStyle/>
        <a:p>
          <a:r>
            <a:rPr lang="en-US" sz="2000"/>
            <a:t>Interface – SPI / RGB / MIPI</a:t>
          </a:r>
          <a:endParaRPr lang="en-IN" sz="2000" dirty="0"/>
        </a:p>
      </dgm:t>
    </dgm:pt>
    <dgm:pt modelId="{FD955569-C6F1-4959-BC39-5412D15D4E4A}" type="parTrans" cxnId="{658F77DE-B439-4E12-98FF-6042DD9FEF58}">
      <dgm:prSet/>
      <dgm:spPr/>
      <dgm:t>
        <a:bodyPr/>
        <a:lstStyle/>
        <a:p>
          <a:endParaRPr lang="en-IN"/>
        </a:p>
      </dgm:t>
    </dgm:pt>
    <dgm:pt modelId="{7679AE89-C94C-42B5-B202-213F9509B3C6}" type="sibTrans" cxnId="{658F77DE-B439-4E12-98FF-6042DD9FEF58}">
      <dgm:prSet/>
      <dgm:spPr/>
      <dgm:t>
        <a:bodyPr/>
        <a:lstStyle/>
        <a:p>
          <a:endParaRPr lang="en-IN"/>
        </a:p>
      </dgm:t>
    </dgm:pt>
    <dgm:pt modelId="{258232E6-3DE8-4668-B2D9-2DE171DB6051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EA9D8A41-38AE-44AA-AFCF-A3235D26BE41}" type="parTrans" cxnId="{0D91028F-F274-47F6-A6C8-02E4F6C5991E}">
      <dgm:prSet/>
      <dgm:spPr/>
      <dgm:t>
        <a:bodyPr/>
        <a:lstStyle/>
        <a:p>
          <a:endParaRPr lang="en-IN"/>
        </a:p>
      </dgm:t>
    </dgm:pt>
    <dgm:pt modelId="{C0D440BB-211D-439F-9D75-03EDBDEEB400}" type="sibTrans" cxnId="{0D91028F-F274-47F6-A6C8-02E4F6C5991E}">
      <dgm:prSet/>
      <dgm:spPr/>
      <dgm:t>
        <a:bodyPr/>
        <a:lstStyle/>
        <a:p>
          <a:endParaRPr lang="en-IN"/>
        </a:p>
      </dgm:t>
    </dgm:pt>
    <dgm:pt modelId="{718D4E26-BA31-4629-A309-6598A05B7371}">
      <dgm:prSet custT="1"/>
      <dgm:spPr/>
      <dgm:t>
        <a:bodyPr/>
        <a:lstStyle/>
        <a:p>
          <a:r>
            <a:rPr lang="en-US" sz="2000" dirty="0"/>
            <a:t>Touch Panel: without / CTP / RTP</a:t>
          </a:r>
          <a:endParaRPr lang="en-IN" sz="2000" dirty="0"/>
        </a:p>
      </dgm:t>
    </dgm:pt>
    <dgm:pt modelId="{F0AA76CB-CD2F-46CF-A216-C20AC388CD50}" type="parTrans" cxnId="{B752D2DD-A8EA-4780-9788-F205589049FE}">
      <dgm:prSet/>
      <dgm:spPr/>
      <dgm:t>
        <a:bodyPr/>
        <a:lstStyle/>
        <a:p>
          <a:endParaRPr lang="en-IN"/>
        </a:p>
      </dgm:t>
    </dgm:pt>
    <dgm:pt modelId="{A83A91B4-F31F-4DD3-895A-8B26C18E1119}" type="sibTrans" cxnId="{B752D2DD-A8EA-4780-9788-F205589049FE}">
      <dgm:prSet/>
      <dgm:spPr/>
      <dgm:t>
        <a:bodyPr/>
        <a:lstStyle/>
        <a:p>
          <a:endParaRPr lang="en-IN"/>
        </a:p>
      </dgm:t>
    </dgm:pt>
    <dgm:pt modelId="{D6C32C44-A2C6-4AA3-A1BE-B9DC3D4AFEA6}">
      <dgm:prSet custT="1"/>
      <dgm:spPr/>
      <dgm:t>
        <a:bodyPr/>
        <a:lstStyle/>
        <a:p>
          <a:r>
            <a:rPr lang="en-US" sz="2000" dirty="0"/>
            <a:t>Interface: CPU / SPI / RGB / MIPI</a:t>
          </a:r>
          <a:endParaRPr lang="en-IN" sz="2000" dirty="0"/>
        </a:p>
      </dgm:t>
    </dgm:pt>
    <dgm:pt modelId="{D5F6D8AF-3EF8-4742-9F5A-BA881962401B}" type="parTrans" cxnId="{48B6FF73-23CE-45A8-B963-3779ED5848B7}">
      <dgm:prSet/>
      <dgm:spPr/>
      <dgm:t>
        <a:bodyPr/>
        <a:lstStyle/>
        <a:p>
          <a:endParaRPr lang="en-IN"/>
        </a:p>
      </dgm:t>
    </dgm:pt>
    <dgm:pt modelId="{02EF5222-E2AF-4F4A-A9B5-7460160B34CC}" type="sibTrans" cxnId="{48B6FF73-23CE-45A8-B963-3779ED5848B7}">
      <dgm:prSet/>
      <dgm:spPr/>
      <dgm:t>
        <a:bodyPr/>
        <a:lstStyle/>
        <a:p>
          <a:endParaRPr lang="en-IN"/>
        </a:p>
      </dgm:t>
    </dgm:pt>
    <dgm:pt modelId="{3FD19F0A-9B46-4D2C-9017-45A8829318ED}">
      <dgm:prSet custT="1"/>
      <dgm:spPr/>
      <dgm:t>
        <a:bodyPr/>
        <a:lstStyle/>
        <a:p>
          <a:r>
            <a:rPr lang="en-US" sz="2000" dirty="0"/>
            <a:t>Viewing Direction: 12, 6, Full </a:t>
          </a:r>
          <a:endParaRPr lang="en-IN" sz="2000" dirty="0"/>
        </a:p>
      </dgm:t>
    </dgm:pt>
    <dgm:pt modelId="{CB56B20C-8065-484A-A726-EE4B9C37EE2D}" type="parTrans" cxnId="{79B2EA3A-0884-4C8C-B490-319E99A42247}">
      <dgm:prSet/>
      <dgm:spPr/>
      <dgm:t>
        <a:bodyPr/>
        <a:lstStyle/>
        <a:p>
          <a:endParaRPr lang="en-IN"/>
        </a:p>
      </dgm:t>
    </dgm:pt>
    <dgm:pt modelId="{D58E2D73-526D-4A0A-B00C-D0694E51AC3C}" type="sibTrans" cxnId="{79B2EA3A-0884-4C8C-B490-319E99A42247}">
      <dgm:prSet/>
      <dgm:spPr/>
      <dgm:t>
        <a:bodyPr/>
        <a:lstStyle/>
        <a:p>
          <a:endParaRPr lang="en-IN"/>
        </a:p>
      </dgm:t>
    </dgm:pt>
    <dgm:pt modelId="{51CD3096-9CFE-42CE-B765-29443D77DD5E}">
      <dgm:prSet custT="1"/>
      <dgm:spPr/>
      <dgm:t>
        <a:bodyPr/>
        <a:lstStyle/>
        <a:p>
          <a:r>
            <a:rPr lang="en-US" sz="2000" dirty="0"/>
            <a:t>Touch Panel: without / CTP / RTP</a:t>
          </a:r>
          <a:endParaRPr lang="en-IN" sz="2000" dirty="0"/>
        </a:p>
      </dgm:t>
    </dgm:pt>
    <dgm:pt modelId="{046288CB-CDDC-4C87-A1B7-D0DDA688F281}" type="parTrans" cxnId="{8F2E3F1F-9F52-40BB-BE88-9020E22659D5}">
      <dgm:prSet/>
      <dgm:spPr/>
      <dgm:t>
        <a:bodyPr/>
        <a:lstStyle/>
        <a:p>
          <a:endParaRPr lang="en-IN"/>
        </a:p>
      </dgm:t>
    </dgm:pt>
    <dgm:pt modelId="{4A8C5FC6-2B13-48FB-AD5D-9296125365C5}" type="sibTrans" cxnId="{8F2E3F1F-9F52-40BB-BE88-9020E22659D5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3" custScaleX="28541" custScaleY="80359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3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3" custScaleX="28389" custScaleY="8215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3">
        <dgm:presLayoutVars>
          <dgm:bulletEnabled val="1"/>
        </dgm:presLayoutVars>
      </dgm:prSet>
      <dgm:spPr/>
    </dgm:pt>
    <dgm:pt modelId="{6ABB8DE4-FD34-4CE2-96D0-77DF6735457C}" type="pres">
      <dgm:prSet presAssocID="{0E96FEBC-DC0B-4266-94B9-0029A7AB196C}" presName="sp" presStyleCnt="0"/>
      <dgm:spPr/>
    </dgm:pt>
    <dgm:pt modelId="{26D3F4C7-B354-436E-BD36-B7E5E36D0D3D}" type="pres">
      <dgm:prSet presAssocID="{53E244B6-561F-4751-B431-114DD8A8B60D}" presName="linNode" presStyleCnt="0"/>
      <dgm:spPr/>
    </dgm:pt>
    <dgm:pt modelId="{8EDF2D6C-028E-4486-818C-1898AFCC3A65}" type="pres">
      <dgm:prSet presAssocID="{53E244B6-561F-4751-B431-114DD8A8B60D}" presName="parentText" presStyleLbl="node1" presStyleIdx="2" presStyleCnt="3" custScaleX="29599" custScaleY="81719">
        <dgm:presLayoutVars>
          <dgm:chMax val="1"/>
          <dgm:bulletEnabled val="1"/>
        </dgm:presLayoutVars>
      </dgm:prSet>
      <dgm:spPr/>
    </dgm:pt>
    <dgm:pt modelId="{A4BF38AD-FB4D-476A-B37A-0E58CB348518}" type="pres">
      <dgm:prSet presAssocID="{53E244B6-561F-4751-B431-114DD8A8B60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AF79503-3989-4FEB-8B29-AF9B45AE44B3}" srcId="{53E244B6-561F-4751-B431-114DD8A8B60D}" destId="{ED9BFF8B-ACD8-4721-A3E5-C10EA8DACC9E}" srcOrd="0" destOrd="0" parTransId="{7E28600C-74A8-482B-8B5A-18EB1D7786A2}" sibTransId="{4B61A2F1-18E0-4295-9544-612D366B5042}"/>
    <dgm:cxn modelId="{33421507-4975-4196-81F5-7BFEFC55FD82}" srcId="{124690A2-BA2D-48E3-BEDB-E07B5A14BC3A}" destId="{88DB84AA-EEB7-4C53-A8F9-CAF1057F9585}" srcOrd="3" destOrd="0" parTransId="{823BFEF1-FA41-4E43-91C7-1D3937E35CB2}" sibTransId="{2899274C-57BD-4B53-8E82-443A542E811F}"/>
    <dgm:cxn modelId="{5DFAB512-FCAE-470E-8685-C86607CF11D4}" type="presOf" srcId="{53E244B6-561F-4751-B431-114DD8A8B60D}" destId="{8EDF2D6C-028E-4486-818C-1898AFCC3A65}" srcOrd="0" destOrd="0" presId="urn:microsoft.com/office/officeart/2005/8/layout/vList5"/>
    <dgm:cxn modelId="{79D2B217-E0DD-4984-993D-B7FBC2E923EF}" type="presOf" srcId="{88DB84AA-EEB7-4C53-A8F9-CAF1057F9585}" destId="{7E709F32-8668-487C-848D-E32E5C806078}" srcOrd="0" destOrd="3" presId="urn:microsoft.com/office/officeart/2005/8/layout/vList5"/>
    <dgm:cxn modelId="{4267841E-A018-4C82-986E-6F924F542B5C}" type="presOf" srcId="{3E9B3980-F443-473A-A756-C27DF8F922C8}" destId="{7E709F32-8668-487C-848D-E32E5C806078}" srcOrd="0" destOrd="2" presId="urn:microsoft.com/office/officeart/2005/8/layout/vList5"/>
    <dgm:cxn modelId="{8F2E3F1F-9F52-40BB-BE88-9020E22659D5}" srcId="{DCA2F2B2-BE1F-4BF5-AE83-C8120119F5E4}" destId="{51CD3096-9CFE-42CE-B765-29443D77DD5E}" srcOrd="3" destOrd="0" parTransId="{046288CB-CDDC-4C87-A1B7-D0DDA688F281}" sibTransId="{4A8C5FC6-2B13-48FB-AD5D-9296125365C5}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79B2EA3A-0884-4C8C-B490-319E99A42247}" srcId="{DCA2F2B2-BE1F-4BF5-AE83-C8120119F5E4}" destId="{3FD19F0A-9B46-4D2C-9017-45A8829318ED}" srcOrd="2" destOrd="0" parTransId="{CB56B20C-8065-484A-A726-EE4B9C37EE2D}" sibTransId="{D58E2D73-526D-4A0A-B00C-D0694E51AC3C}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78DE7665-75BC-431A-B6D3-FE2253400B82}" srcId="{124690A2-BA2D-48E3-BEDB-E07B5A14BC3A}" destId="{7D0C161A-78C9-47D0-9306-43B82A2EB107}" srcOrd="1" destOrd="0" parTransId="{EEA35A3D-F26F-45E1-85AD-A0348B942829}" sibTransId="{FBCB4A62-49E8-4BFB-9C99-1A47E84441D1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48B6FF73-23CE-45A8-B963-3779ED5848B7}" srcId="{DCA2F2B2-BE1F-4BF5-AE83-C8120119F5E4}" destId="{D6C32C44-A2C6-4AA3-A1BE-B9DC3D4AFEA6}" srcOrd="1" destOrd="0" parTransId="{D5F6D8AF-3EF8-4742-9F5A-BA881962401B}" sibTransId="{02EF5222-E2AF-4F4A-A9B5-7460160B34CC}"/>
    <dgm:cxn modelId="{FC512454-A627-4AFC-848F-806B55C861B1}" type="presOf" srcId="{7D0C161A-78C9-47D0-9306-43B82A2EB107}" destId="{7E709F32-8668-487C-848D-E32E5C806078}" srcOrd="0" destOrd="1" presId="urn:microsoft.com/office/officeart/2005/8/layout/vList5"/>
    <dgm:cxn modelId="{9606F982-E132-4CEE-8A37-6A3B90068969}" type="presOf" srcId="{D6C32C44-A2C6-4AA3-A1BE-B9DC3D4AFEA6}" destId="{0C113BE9-90E3-4D07-81FA-C4B654EF50B2}" srcOrd="0" destOrd="1" presId="urn:microsoft.com/office/officeart/2005/8/layout/vList5"/>
    <dgm:cxn modelId="{0D91028F-F274-47F6-A6C8-02E4F6C5991E}" srcId="{53E244B6-561F-4751-B431-114DD8A8B60D}" destId="{258232E6-3DE8-4668-B2D9-2DE171DB6051}" srcOrd="2" destOrd="0" parTransId="{EA9D8A41-38AE-44AA-AFCF-A3235D26BE41}" sibTransId="{C0D440BB-211D-439F-9D75-03EDBDEEB400}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6E64419E-0516-4E94-8B02-5B7ECE55F88C}" type="presOf" srcId="{51CD3096-9CFE-42CE-B765-29443D77DD5E}" destId="{0C113BE9-90E3-4D07-81FA-C4B654EF50B2}" srcOrd="0" destOrd="3" presId="urn:microsoft.com/office/officeart/2005/8/layout/vList5"/>
    <dgm:cxn modelId="{C93908A5-8C9E-4D26-BE65-7CE0E59ADA36}" srcId="{CFAC294B-3426-474D-86F7-3827D82AC7EE}" destId="{53E244B6-561F-4751-B431-114DD8A8B60D}" srcOrd="2" destOrd="0" parTransId="{75B40AD4-9E4C-4E8C-81FD-3E5696525900}" sibTransId="{EF04929B-EF3A-4907-B557-837C568EE71D}"/>
    <dgm:cxn modelId="{7C7A97B3-1448-4FFC-90E2-A3B65AD6FF50}" type="presOf" srcId="{ED9BFF8B-ACD8-4721-A3E5-C10EA8DACC9E}" destId="{A4BF38AD-FB4D-476A-B37A-0E58CB348518}" srcOrd="0" destOrd="0" presId="urn:microsoft.com/office/officeart/2005/8/layout/vList5"/>
    <dgm:cxn modelId="{E171ACCA-143A-4268-BB2A-00D391724176}" type="presOf" srcId="{3FD19F0A-9B46-4D2C-9017-45A8829318ED}" destId="{0C113BE9-90E3-4D07-81FA-C4B654EF50B2}" srcOrd="0" destOrd="2" presId="urn:microsoft.com/office/officeart/2005/8/layout/vList5"/>
    <dgm:cxn modelId="{F7F0ACD0-DFB9-411E-9F32-115A294ED0D1}" srcId="{124690A2-BA2D-48E3-BEDB-E07B5A14BC3A}" destId="{3E9B3980-F443-473A-A756-C27DF8F922C8}" srcOrd="2" destOrd="0" parTransId="{A78F9C0C-0712-4722-8F7B-5BF5283A5146}" sibTransId="{49EF9400-501E-48ED-98BF-B03173BCAC2C}"/>
    <dgm:cxn modelId="{75C3C2D6-9DFF-4BBF-A49F-0DC596032346}" type="presOf" srcId="{258232E6-3DE8-4668-B2D9-2DE171DB6051}" destId="{A4BF38AD-FB4D-476A-B37A-0E58CB348518}" srcOrd="0" destOrd="2" presId="urn:microsoft.com/office/officeart/2005/8/layout/vList5"/>
    <dgm:cxn modelId="{B752D2DD-A8EA-4780-9788-F205589049FE}" srcId="{53E244B6-561F-4751-B431-114DD8A8B60D}" destId="{718D4E26-BA31-4629-A309-6598A05B7371}" srcOrd="3" destOrd="0" parTransId="{F0AA76CB-CD2F-46CF-A216-C20AC388CD50}" sibTransId="{A83A91B4-F31F-4DD3-895A-8B26C18E1119}"/>
    <dgm:cxn modelId="{658F77DE-B439-4E12-98FF-6042DD9FEF58}" srcId="{53E244B6-561F-4751-B431-114DD8A8B60D}" destId="{581DCB2A-1D4B-44C6-980F-5B9A2E6DAF27}" srcOrd="1" destOrd="0" parTransId="{FD955569-C6F1-4959-BC39-5412D15D4E4A}" sibTransId="{7679AE89-C94C-42B5-B202-213F9509B3C6}"/>
    <dgm:cxn modelId="{19EBC0E6-0DBE-4280-9C89-243634E21541}" type="presOf" srcId="{718D4E26-BA31-4629-A309-6598A05B7371}" destId="{A4BF38AD-FB4D-476A-B37A-0E58CB348518}" srcOrd="0" destOrd="3" presId="urn:microsoft.com/office/officeart/2005/8/layout/vList5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E7489DED-ED1F-4CDB-BAED-FBCB567A707C}" type="presOf" srcId="{581DCB2A-1D4B-44C6-980F-5B9A2E6DAF27}" destId="{A4BF38AD-FB4D-476A-B37A-0E58CB348518}" srcOrd="0" destOrd="1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  <dgm:cxn modelId="{43AF853D-9E3A-411E-9748-B7680B924221}" type="presParOf" srcId="{668A7CC6-8962-4998-A6BB-6A2540CDBB2E}" destId="{6ABB8DE4-FD34-4CE2-96D0-77DF6735457C}" srcOrd="3" destOrd="0" presId="urn:microsoft.com/office/officeart/2005/8/layout/vList5"/>
    <dgm:cxn modelId="{C82E17B8-BA50-444C-9E38-905C39CB846E}" type="presParOf" srcId="{668A7CC6-8962-4998-A6BB-6A2540CDBB2E}" destId="{26D3F4C7-B354-436E-BD36-B7E5E36D0D3D}" srcOrd="4" destOrd="0" presId="urn:microsoft.com/office/officeart/2005/8/layout/vList5"/>
    <dgm:cxn modelId="{25DE763A-E7DE-4770-A0AA-ECA1DC91B534}" type="presParOf" srcId="{26D3F4C7-B354-436E-BD36-B7E5E36D0D3D}" destId="{8EDF2D6C-028E-4486-818C-1898AFCC3A65}" srcOrd="0" destOrd="0" presId="urn:microsoft.com/office/officeart/2005/8/layout/vList5"/>
    <dgm:cxn modelId="{6A5A307A-B173-4469-AE05-0CBFC000239A}" type="presParOf" srcId="{26D3F4C7-B354-436E-BD36-B7E5E36D0D3D}" destId="{A4BF38AD-FB4D-476A-B37A-0E58CB3485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4.3”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Resolution: 480x272, 800x480, 480x800, 720x1280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5.0”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kern="1200" dirty="0"/>
            <a:t>Resolution – 480x272, 480x800, 1024x600, 1280x720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606ACA49-174D-4CDE-8A3C-E285BE72B986}">
      <dgm:prSet custT="1"/>
      <dgm:spPr/>
      <dgm:t>
        <a:bodyPr/>
        <a:lstStyle/>
        <a:p>
          <a:r>
            <a:rPr lang="en-US" sz="2000" dirty="0"/>
            <a:t>Interface: CPU / SPI / RGB / MIPI / LVDS</a:t>
          </a:r>
          <a:endParaRPr lang="en-IN" sz="2000" dirty="0"/>
        </a:p>
      </dgm:t>
    </dgm:pt>
    <dgm:pt modelId="{7341FB95-C6FF-42A1-8943-F5CC58B46372}" type="parTrans" cxnId="{961B6DEC-E195-49DC-9488-FDA5E57C77C0}">
      <dgm:prSet/>
      <dgm:spPr/>
      <dgm:t>
        <a:bodyPr/>
        <a:lstStyle/>
        <a:p>
          <a:endParaRPr lang="en-IN"/>
        </a:p>
      </dgm:t>
    </dgm:pt>
    <dgm:pt modelId="{AFA16DEE-1330-4014-ADF2-B7FA3BDBA0C5}" type="sibTrans" cxnId="{961B6DEC-E195-49DC-9488-FDA5E57C77C0}">
      <dgm:prSet/>
      <dgm:spPr/>
      <dgm:t>
        <a:bodyPr/>
        <a:lstStyle/>
        <a:p>
          <a:endParaRPr lang="en-IN"/>
        </a:p>
      </dgm:t>
    </dgm:pt>
    <dgm:pt modelId="{B4FDC4F7-0571-43D0-AD6E-B810C0F94F93}">
      <dgm:prSet custT="1"/>
      <dgm:spPr/>
      <dgm:t>
        <a:bodyPr/>
        <a:lstStyle/>
        <a:p>
          <a:r>
            <a:rPr lang="en-US" sz="2000" dirty="0"/>
            <a:t>Viewing Direction: 12, 6, Full </a:t>
          </a:r>
          <a:endParaRPr lang="en-IN" sz="2000" dirty="0"/>
        </a:p>
      </dgm:t>
    </dgm:pt>
    <dgm:pt modelId="{66DD3FFD-F4A4-4066-A713-A4A09A9982EE}" type="parTrans" cxnId="{3E94382D-BB32-462C-80D3-70613A640C37}">
      <dgm:prSet/>
      <dgm:spPr/>
      <dgm:t>
        <a:bodyPr/>
        <a:lstStyle/>
        <a:p>
          <a:endParaRPr lang="en-IN"/>
        </a:p>
      </dgm:t>
    </dgm:pt>
    <dgm:pt modelId="{BE5D1399-2D64-4C4B-9F19-F48C01B848D7}" type="sibTrans" cxnId="{3E94382D-BB32-462C-80D3-70613A640C37}">
      <dgm:prSet/>
      <dgm:spPr/>
      <dgm:t>
        <a:bodyPr/>
        <a:lstStyle/>
        <a:p>
          <a:endParaRPr lang="en-IN"/>
        </a:p>
      </dgm:t>
    </dgm:pt>
    <dgm:pt modelId="{017716EF-8E9E-4F90-BEB2-C64C739180D8}">
      <dgm:prSet custT="1"/>
      <dgm:spPr/>
      <dgm:t>
        <a:bodyPr/>
        <a:lstStyle/>
        <a:p>
          <a:r>
            <a:rPr lang="en-US" sz="2000" kern="1200" dirty="0"/>
            <a:t>Interface – SPI / RGB / MIPI / HDMI</a:t>
          </a:r>
          <a:endParaRPr lang="en-IN" sz="2000" kern="1200" dirty="0"/>
        </a:p>
      </dgm:t>
    </dgm:pt>
    <dgm:pt modelId="{B8ABC9D6-E051-4E90-B2AC-79D6FD141289}" type="parTrans" cxnId="{4F5FAC8A-69BD-4E96-B531-EB1E9992F2D9}">
      <dgm:prSet/>
      <dgm:spPr/>
      <dgm:t>
        <a:bodyPr/>
        <a:lstStyle/>
        <a:p>
          <a:endParaRPr lang="en-IN"/>
        </a:p>
      </dgm:t>
    </dgm:pt>
    <dgm:pt modelId="{9D1853AC-A71D-49C5-9A95-35FB2E5AB9C1}" type="sibTrans" cxnId="{4F5FAC8A-69BD-4E96-B531-EB1E9992F2D9}">
      <dgm:prSet/>
      <dgm:spPr/>
      <dgm:t>
        <a:bodyPr/>
        <a:lstStyle/>
        <a:p>
          <a:endParaRPr lang="en-IN"/>
        </a:p>
      </dgm:t>
    </dgm:pt>
    <dgm:pt modelId="{D2F64ABF-66AA-4FB2-8C4D-0EDB7BC85F62}">
      <dgm:prSet custT="1"/>
      <dgm:spPr/>
      <dgm:t>
        <a:bodyPr/>
        <a:lstStyle/>
        <a:p>
          <a:r>
            <a:rPr lang="en-US" sz="2000" kern="1200" dirty="0"/>
            <a:t>Viewing Direction: 12, 6, Full</a:t>
          </a:r>
          <a:endParaRPr lang="en-IN" sz="2000" kern="1200" dirty="0"/>
        </a:p>
      </dgm:t>
    </dgm:pt>
    <dgm:pt modelId="{687E77D3-5C0C-4D3B-B8AD-863444F65F3A}" type="parTrans" cxnId="{EB010F35-1DA0-402B-BB23-FE8BB17A4560}">
      <dgm:prSet/>
      <dgm:spPr/>
      <dgm:t>
        <a:bodyPr/>
        <a:lstStyle/>
        <a:p>
          <a:endParaRPr lang="en-IN"/>
        </a:p>
      </dgm:t>
    </dgm:pt>
    <dgm:pt modelId="{434D4D94-6437-4BC9-BCF4-675FFA933B8C}" type="sibTrans" cxnId="{EB010F35-1DA0-402B-BB23-FE8BB17A4560}">
      <dgm:prSet/>
      <dgm:spPr/>
      <dgm:t>
        <a:bodyPr/>
        <a:lstStyle/>
        <a:p>
          <a:endParaRPr lang="en-IN"/>
        </a:p>
      </dgm:t>
    </dgm:pt>
    <dgm:pt modelId="{7621B93C-E56C-4EC4-B2C0-D0482EF02D4F}">
      <dgm:prSet custT="1"/>
      <dgm:spPr/>
      <dgm:t>
        <a:bodyPr/>
        <a:lstStyle/>
        <a:p>
          <a:r>
            <a:rPr lang="en-US" sz="2000" dirty="0"/>
            <a:t>Touch Panel: without / CTP / RTP</a:t>
          </a:r>
          <a:endParaRPr lang="en-IN" sz="2000" dirty="0"/>
        </a:p>
      </dgm:t>
    </dgm:pt>
    <dgm:pt modelId="{B3C86939-F9B3-46AD-9A71-5DCC9DBF5509}" type="parTrans" cxnId="{D5DCC872-8398-4457-B2F4-53017BC7F214}">
      <dgm:prSet/>
      <dgm:spPr/>
      <dgm:t>
        <a:bodyPr/>
        <a:lstStyle/>
        <a:p>
          <a:endParaRPr lang="en-IN"/>
        </a:p>
      </dgm:t>
    </dgm:pt>
    <dgm:pt modelId="{08BD48E5-B46F-43CC-915F-B5704346EE7D}" type="sibTrans" cxnId="{D5DCC872-8398-4457-B2F4-53017BC7F214}">
      <dgm:prSet/>
      <dgm:spPr/>
      <dgm:t>
        <a:bodyPr/>
        <a:lstStyle/>
        <a:p>
          <a:endParaRPr lang="en-IN"/>
        </a:p>
      </dgm:t>
    </dgm:pt>
    <dgm:pt modelId="{76211EF4-52E5-49F5-896F-3C8DD2CBDF6F}">
      <dgm:prSet custT="1"/>
      <dgm:spPr/>
      <dgm:t>
        <a:bodyPr/>
        <a:lstStyle/>
        <a:p>
          <a:r>
            <a:rPr lang="en-US" sz="2000" kern="1200" dirty="0"/>
            <a:t>Touch Panel: without, CTP, RTP, Water &amp; Glove Support</a:t>
          </a:r>
          <a:endParaRPr lang="en-IN" sz="2000" kern="1200" dirty="0"/>
        </a:p>
      </dgm:t>
    </dgm:pt>
    <dgm:pt modelId="{F71A351F-8859-4288-BAB9-BF49A4F33296}" type="parTrans" cxnId="{C4F55FB8-52DB-4CFA-92BA-7033CB9175BE}">
      <dgm:prSet/>
      <dgm:spPr/>
      <dgm:t>
        <a:bodyPr/>
        <a:lstStyle/>
        <a:p>
          <a:endParaRPr lang="en-IN"/>
        </a:p>
      </dgm:t>
    </dgm:pt>
    <dgm:pt modelId="{2C6BC3C7-15D0-4A81-B95A-B80BB7659E13}" type="sibTrans" cxnId="{C4F55FB8-52DB-4CFA-92BA-7033CB9175BE}">
      <dgm:prSet/>
      <dgm:spPr/>
      <dgm:t>
        <a:bodyPr/>
        <a:lstStyle/>
        <a:p>
          <a:endParaRPr lang="en-IN"/>
        </a:p>
      </dgm:t>
    </dgm:pt>
    <dgm:pt modelId="{C4B8C27A-5BCD-4B0D-8A86-386B7FF9FE87}">
      <dgm:prSet custT="1"/>
      <dgm:spPr/>
      <dgm:t>
        <a:bodyPr/>
        <a:lstStyle/>
        <a:p>
          <a:r>
            <a:rPr lang="en-US" sz="2000" kern="1200" dirty="0"/>
            <a:t>Brightness: 400cd/m2, 900cd/m2, 1200cd/m2</a:t>
          </a:r>
          <a:endParaRPr lang="en-IN" sz="2000" kern="1200" dirty="0"/>
        </a:p>
      </dgm:t>
    </dgm:pt>
    <dgm:pt modelId="{97DD05D1-1063-4049-8708-A2DF390953D7}" type="parTrans" cxnId="{48272806-0BAC-4F37-83D2-12899154CA18}">
      <dgm:prSet/>
      <dgm:spPr/>
      <dgm:t>
        <a:bodyPr/>
        <a:lstStyle/>
        <a:p>
          <a:endParaRPr lang="en-IN"/>
        </a:p>
      </dgm:t>
    </dgm:pt>
    <dgm:pt modelId="{A11D73E8-9A3C-4F8C-8722-622D2500C6B2}" type="sibTrans" cxnId="{48272806-0BAC-4F37-83D2-12899154CA18}">
      <dgm:prSet/>
      <dgm:spPr/>
      <dgm:t>
        <a:bodyPr/>
        <a:lstStyle/>
        <a:p>
          <a:endParaRPr lang="en-IN"/>
        </a:p>
      </dgm:t>
    </dgm:pt>
    <dgm:pt modelId="{FD681EA9-E538-4285-8B3C-D2DB19EF35B6}">
      <dgm:prSet custT="1"/>
      <dgm:spPr/>
      <dgm:t>
        <a:bodyPr/>
        <a:lstStyle/>
        <a:p>
          <a:r>
            <a:rPr lang="en-US" sz="2000" kern="1200" dirty="0"/>
            <a:t>Grade: Automotive, Semi-Automotive, Industrial</a:t>
          </a:r>
          <a:endParaRPr lang="en-IN" sz="2000" kern="1200" dirty="0"/>
        </a:p>
      </dgm:t>
    </dgm:pt>
    <dgm:pt modelId="{73F52037-D1D8-447D-9540-9AAEAE4EED3A}" type="parTrans" cxnId="{980709BE-78BE-4A98-8A18-29F85E74CF3B}">
      <dgm:prSet/>
      <dgm:spPr/>
      <dgm:t>
        <a:bodyPr/>
        <a:lstStyle/>
        <a:p>
          <a:endParaRPr lang="en-IN"/>
        </a:p>
      </dgm:t>
    </dgm:pt>
    <dgm:pt modelId="{66D16571-7C0E-4F54-B887-AE8F7139C172}" type="sibTrans" cxnId="{980709BE-78BE-4A98-8A18-29F85E74CF3B}">
      <dgm:prSet/>
      <dgm:spPr/>
      <dgm:t>
        <a:bodyPr/>
        <a:lstStyle/>
        <a:p>
          <a:endParaRPr lang="en-IN"/>
        </a:p>
      </dgm:t>
    </dgm:pt>
    <dgm:pt modelId="{D3862D3A-6D16-4F17-A4E0-33B4A2914760}">
      <dgm:prSet custT="1"/>
      <dgm:spPr/>
      <dgm:t>
        <a:bodyPr/>
        <a:lstStyle/>
        <a:p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gm:t>
    </dgm:pt>
    <dgm:pt modelId="{BD07EA33-9A89-482F-ACF6-C62D71582793}" type="parTrans" cxnId="{91274935-86CF-4F79-A608-3D8A8CA2B21B}">
      <dgm:prSet/>
      <dgm:spPr/>
      <dgm:t>
        <a:bodyPr/>
        <a:lstStyle/>
        <a:p>
          <a:endParaRPr lang="en-IN"/>
        </a:p>
      </dgm:t>
    </dgm:pt>
    <dgm:pt modelId="{BED66BF2-1EB1-4740-8C8F-9E1ED5A0566E}" type="sibTrans" cxnId="{91274935-86CF-4F79-A608-3D8A8CA2B21B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80359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8215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8272806-0BAC-4F37-83D2-12899154CA18}" srcId="{DCA2F2B2-BE1F-4BF5-AE83-C8120119F5E4}" destId="{C4B8C27A-5BCD-4B0D-8A86-386B7FF9FE87}" srcOrd="4" destOrd="0" parTransId="{97DD05D1-1063-4049-8708-A2DF390953D7}" sibTransId="{A11D73E8-9A3C-4F8C-8722-622D2500C6B2}"/>
    <dgm:cxn modelId="{79AFE20D-5FB4-4A55-BFB9-CC67DF29A768}" type="presOf" srcId="{606ACA49-174D-4CDE-8A3C-E285BE72B986}" destId="{7E709F32-8668-487C-848D-E32E5C806078}" srcOrd="0" destOrd="1" presId="urn:microsoft.com/office/officeart/2005/8/layout/vList5"/>
    <dgm:cxn modelId="{3E94382D-BB32-462C-80D3-70613A640C37}" srcId="{124690A2-BA2D-48E3-BEDB-E07B5A14BC3A}" destId="{B4FDC4F7-0571-43D0-AD6E-B810C0F94F93}" srcOrd="2" destOrd="0" parTransId="{66DD3FFD-F4A4-4066-A713-A4A09A9982EE}" sibTransId="{BE5D1399-2D64-4C4B-9F19-F48C01B848D7}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EB010F35-1DA0-402B-BB23-FE8BB17A4560}" srcId="{DCA2F2B2-BE1F-4BF5-AE83-C8120119F5E4}" destId="{D2F64ABF-66AA-4FB2-8C4D-0EDB7BC85F62}" srcOrd="2" destOrd="0" parTransId="{687E77D3-5C0C-4D3B-B8AD-863444F65F3A}" sibTransId="{434D4D94-6437-4BC9-BCF4-675FFA933B8C}"/>
    <dgm:cxn modelId="{91274935-86CF-4F79-A608-3D8A8CA2B21B}" srcId="{DCA2F2B2-BE1F-4BF5-AE83-C8120119F5E4}" destId="{D3862D3A-6D16-4F17-A4E0-33B4A2914760}" srcOrd="6" destOrd="0" parTransId="{BD07EA33-9A89-482F-ACF6-C62D71582793}" sibTransId="{BED66BF2-1EB1-4740-8C8F-9E1ED5A0566E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3DDF2D3F-224C-4D25-81BC-B368BC98FEA0}" type="presOf" srcId="{76211EF4-52E5-49F5-896F-3C8DD2CBDF6F}" destId="{0C113BE9-90E3-4D07-81FA-C4B654EF50B2}" srcOrd="0" destOrd="3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3037C450-95EF-4876-A9CA-BEBF1A8BA032}" type="presOf" srcId="{B4FDC4F7-0571-43D0-AD6E-B810C0F94F93}" destId="{7E709F32-8668-487C-848D-E32E5C806078}" srcOrd="0" destOrd="2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D5DCC872-8398-4457-B2F4-53017BC7F214}" srcId="{124690A2-BA2D-48E3-BEDB-E07B5A14BC3A}" destId="{7621B93C-E56C-4EC4-B2C0-D0482EF02D4F}" srcOrd="3" destOrd="0" parTransId="{B3C86939-F9B3-46AD-9A71-5DCC9DBF5509}" sibTransId="{08BD48E5-B46F-43CC-915F-B5704346EE7D}"/>
    <dgm:cxn modelId="{3421D476-95C7-42E9-8381-BF1FA048718A}" type="presOf" srcId="{C4B8C27A-5BCD-4B0D-8A86-386B7FF9FE87}" destId="{0C113BE9-90E3-4D07-81FA-C4B654EF50B2}" srcOrd="0" destOrd="4" presId="urn:microsoft.com/office/officeart/2005/8/layout/vList5"/>
    <dgm:cxn modelId="{4F5FAC8A-69BD-4E96-B531-EB1E9992F2D9}" srcId="{DCA2F2B2-BE1F-4BF5-AE83-C8120119F5E4}" destId="{017716EF-8E9E-4F90-BEB2-C64C739180D8}" srcOrd="1" destOrd="0" parTransId="{B8ABC9D6-E051-4E90-B2AC-79D6FD141289}" sibTransId="{9D1853AC-A71D-49C5-9A95-35FB2E5AB9C1}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CD1283A3-7F38-4D24-B6EA-68EDF0C849E9}" type="presOf" srcId="{FD681EA9-E538-4285-8B3C-D2DB19EF35B6}" destId="{0C113BE9-90E3-4D07-81FA-C4B654EF50B2}" srcOrd="0" destOrd="5" presId="urn:microsoft.com/office/officeart/2005/8/layout/vList5"/>
    <dgm:cxn modelId="{C4F55FB8-52DB-4CFA-92BA-7033CB9175BE}" srcId="{DCA2F2B2-BE1F-4BF5-AE83-C8120119F5E4}" destId="{76211EF4-52E5-49F5-896F-3C8DD2CBDF6F}" srcOrd="3" destOrd="0" parTransId="{F71A351F-8859-4288-BAB9-BF49A4F33296}" sibTransId="{2C6BC3C7-15D0-4A81-B95A-B80BB7659E13}"/>
    <dgm:cxn modelId="{980709BE-78BE-4A98-8A18-29F85E74CF3B}" srcId="{DCA2F2B2-BE1F-4BF5-AE83-C8120119F5E4}" destId="{FD681EA9-E538-4285-8B3C-D2DB19EF35B6}" srcOrd="5" destOrd="0" parTransId="{73F52037-D1D8-447D-9540-9AAEAE4EED3A}" sibTransId="{66D16571-7C0E-4F54-B887-AE8F7139C172}"/>
    <dgm:cxn modelId="{A740B7C2-1C5B-4055-A820-FBE4AC8B9E11}" type="presOf" srcId="{D2F64ABF-66AA-4FB2-8C4D-0EDB7BC85F62}" destId="{0C113BE9-90E3-4D07-81FA-C4B654EF50B2}" srcOrd="0" destOrd="2" presId="urn:microsoft.com/office/officeart/2005/8/layout/vList5"/>
    <dgm:cxn modelId="{3B8D03C6-1B69-46EE-A2F0-B65AE5ACAD3A}" type="presOf" srcId="{D3862D3A-6D16-4F17-A4E0-33B4A2914760}" destId="{0C113BE9-90E3-4D07-81FA-C4B654EF50B2}" srcOrd="0" destOrd="6" presId="urn:microsoft.com/office/officeart/2005/8/layout/vList5"/>
    <dgm:cxn modelId="{ADB461CA-0080-4872-BDBF-1432CC651EF7}" type="presOf" srcId="{017716EF-8E9E-4F90-BEB2-C64C739180D8}" destId="{0C113BE9-90E3-4D07-81FA-C4B654EF50B2}" srcOrd="0" destOrd="1" presId="urn:microsoft.com/office/officeart/2005/8/layout/vList5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961B6DEC-E195-49DC-9488-FDA5E57C77C0}" srcId="{124690A2-BA2D-48E3-BEDB-E07B5A14BC3A}" destId="{606ACA49-174D-4CDE-8A3C-E285BE72B986}" srcOrd="1" destOrd="0" parTransId="{7341FB95-C6FF-42A1-8943-F5CC58B46372}" sibTransId="{AFA16DEE-1330-4014-ADF2-B7FA3BDBA0C5}"/>
    <dgm:cxn modelId="{09C722F6-2808-4069-A5B5-AB7B9A2EE99B}" type="presOf" srcId="{7621B93C-E56C-4EC4-B2C0-D0482EF02D4F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5.7”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Resolution: 320x240, 640x480, 1280x720, 1920x1080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7.0”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kern="1200" dirty="0"/>
            <a:t>Resolution – 480x800, 800x480, 800x600, 1024x600, 1280x720, 1024x768, 1280x800, 800x600, 1920x1200, 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606ACA49-174D-4CDE-8A3C-E285BE72B986}">
      <dgm:prSet custT="1"/>
      <dgm:spPr/>
      <dgm:t>
        <a:bodyPr/>
        <a:lstStyle/>
        <a:p>
          <a:r>
            <a:rPr lang="en-US" sz="2000" dirty="0"/>
            <a:t>Interface: CPU / SPI / RGB / MIPI / LVDS, HDMI</a:t>
          </a:r>
          <a:endParaRPr lang="en-IN" sz="2000" dirty="0"/>
        </a:p>
      </dgm:t>
    </dgm:pt>
    <dgm:pt modelId="{7341FB95-C6FF-42A1-8943-F5CC58B46372}" type="parTrans" cxnId="{961B6DEC-E195-49DC-9488-FDA5E57C77C0}">
      <dgm:prSet/>
      <dgm:spPr/>
      <dgm:t>
        <a:bodyPr/>
        <a:lstStyle/>
        <a:p>
          <a:endParaRPr lang="en-IN"/>
        </a:p>
      </dgm:t>
    </dgm:pt>
    <dgm:pt modelId="{AFA16DEE-1330-4014-ADF2-B7FA3BDBA0C5}" type="sibTrans" cxnId="{961B6DEC-E195-49DC-9488-FDA5E57C77C0}">
      <dgm:prSet/>
      <dgm:spPr/>
      <dgm:t>
        <a:bodyPr/>
        <a:lstStyle/>
        <a:p>
          <a:endParaRPr lang="en-IN"/>
        </a:p>
      </dgm:t>
    </dgm:pt>
    <dgm:pt modelId="{B4FDC4F7-0571-43D0-AD6E-B810C0F94F93}">
      <dgm:prSet custT="1"/>
      <dgm:spPr/>
      <dgm:t>
        <a:bodyPr/>
        <a:lstStyle/>
        <a:p>
          <a:r>
            <a:rPr lang="en-US" sz="2000" dirty="0"/>
            <a:t>Viewing Direction: 12, 6, Full </a:t>
          </a:r>
          <a:endParaRPr lang="en-IN" sz="2000" dirty="0"/>
        </a:p>
      </dgm:t>
    </dgm:pt>
    <dgm:pt modelId="{66DD3FFD-F4A4-4066-A713-A4A09A9982EE}" type="parTrans" cxnId="{3E94382D-BB32-462C-80D3-70613A640C37}">
      <dgm:prSet/>
      <dgm:spPr/>
      <dgm:t>
        <a:bodyPr/>
        <a:lstStyle/>
        <a:p>
          <a:endParaRPr lang="en-IN"/>
        </a:p>
      </dgm:t>
    </dgm:pt>
    <dgm:pt modelId="{BE5D1399-2D64-4C4B-9F19-F48C01B848D7}" type="sibTrans" cxnId="{3E94382D-BB32-462C-80D3-70613A640C37}">
      <dgm:prSet/>
      <dgm:spPr/>
      <dgm:t>
        <a:bodyPr/>
        <a:lstStyle/>
        <a:p>
          <a:endParaRPr lang="en-IN"/>
        </a:p>
      </dgm:t>
    </dgm:pt>
    <dgm:pt modelId="{017716EF-8E9E-4F90-BEB2-C64C739180D8}">
      <dgm:prSet custT="1"/>
      <dgm:spPr/>
      <dgm:t>
        <a:bodyPr/>
        <a:lstStyle/>
        <a:p>
          <a:r>
            <a:rPr lang="en-US" sz="2000" kern="1200" dirty="0"/>
            <a:t>Interface – SPI / RGB / MIPI / HDMI /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</dgm:t>
    </dgm:pt>
    <dgm:pt modelId="{B8ABC9D6-E051-4E90-B2AC-79D6FD141289}" type="parTrans" cxnId="{4F5FAC8A-69BD-4E96-B531-EB1E9992F2D9}">
      <dgm:prSet/>
      <dgm:spPr/>
      <dgm:t>
        <a:bodyPr/>
        <a:lstStyle/>
        <a:p>
          <a:endParaRPr lang="en-IN"/>
        </a:p>
      </dgm:t>
    </dgm:pt>
    <dgm:pt modelId="{9D1853AC-A71D-49C5-9A95-35FB2E5AB9C1}" type="sibTrans" cxnId="{4F5FAC8A-69BD-4E96-B531-EB1E9992F2D9}">
      <dgm:prSet/>
      <dgm:spPr/>
      <dgm:t>
        <a:bodyPr/>
        <a:lstStyle/>
        <a:p>
          <a:endParaRPr lang="en-IN"/>
        </a:p>
      </dgm:t>
    </dgm:pt>
    <dgm:pt modelId="{D2F64ABF-66AA-4FB2-8C4D-0EDB7BC85F62}">
      <dgm:prSet custT="1"/>
      <dgm:spPr/>
      <dgm:t>
        <a:bodyPr/>
        <a:lstStyle/>
        <a:p>
          <a:r>
            <a:rPr lang="en-US" sz="2000" kern="1200" dirty="0"/>
            <a:t>Viewing Direction: 12, 6, Full</a:t>
          </a:r>
          <a:endParaRPr lang="en-IN" sz="2000" kern="1200" dirty="0"/>
        </a:p>
      </dgm:t>
    </dgm:pt>
    <dgm:pt modelId="{687E77D3-5C0C-4D3B-B8AD-863444F65F3A}" type="parTrans" cxnId="{EB010F35-1DA0-402B-BB23-FE8BB17A4560}">
      <dgm:prSet/>
      <dgm:spPr/>
      <dgm:t>
        <a:bodyPr/>
        <a:lstStyle/>
        <a:p>
          <a:endParaRPr lang="en-IN"/>
        </a:p>
      </dgm:t>
    </dgm:pt>
    <dgm:pt modelId="{434D4D94-6437-4BC9-BCF4-675FFA933B8C}" type="sibTrans" cxnId="{EB010F35-1DA0-402B-BB23-FE8BB17A4560}">
      <dgm:prSet/>
      <dgm:spPr/>
      <dgm:t>
        <a:bodyPr/>
        <a:lstStyle/>
        <a:p>
          <a:endParaRPr lang="en-IN"/>
        </a:p>
      </dgm:t>
    </dgm:pt>
    <dgm:pt modelId="{7621B93C-E56C-4EC4-B2C0-D0482EF02D4F}">
      <dgm:prSet custT="1"/>
      <dgm:spPr/>
      <dgm:t>
        <a:bodyPr/>
        <a:lstStyle/>
        <a:p>
          <a:r>
            <a:rPr lang="en-US" sz="2000" dirty="0"/>
            <a:t>Touch Panel: without / CTP / RTP / Water &amp; Glove support</a:t>
          </a:r>
          <a:endParaRPr lang="en-IN" sz="2000" dirty="0"/>
        </a:p>
      </dgm:t>
    </dgm:pt>
    <dgm:pt modelId="{B3C86939-F9B3-46AD-9A71-5DCC9DBF5509}" type="parTrans" cxnId="{D5DCC872-8398-4457-B2F4-53017BC7F214}">
      <dgm:prSet/>
      <dgm:spPr/>
      <dgm:t>
        <a:bodyPr/>
        <a:lstStyle/>
        <a:p>
          <a:endParaRPr lang="en-IN"/>
        </a:p>
      </dgm:t>
    </dgm:pt>
    <dgm:pt modelId="{08BD48E5-B46F-43CC-915F-B5704346EE7D}" type="sibTrans" cxnId="{D5DCC872-8398-4457-B2F4-53017BC7F214}">
      <dgm:prSet/>
      <dgm:spPr/>
      <dgm:t>
        <a:bodyPr/>
        <a:lstStyle/>
        <a:p>
          <a:endParaRPr lang="en-IN"/>
        </a:p>
      </dgm:t>
    </dgm:pt>
    <dgm:pt modelId="{76211EF4-52E5-49F5-896F-3C8DD2CBDF6F}">
      <dgm:prSet custT="1"/>
      <dgm:spPr/>
      <dgm:t>
        <a:bodyPr/>
        <a:lstStyle/>
        <a:p>
          <a:r>
            <a:rPr lang="en-US" sz="2000" kern="1200" dirty="0"/>
            <a:t>Touch Panel: without, CTP, RTP, Water &amp; Glove Support</a:t>
          </a:r>
          <a:endParaRPr lang="en-IN" sz="2000" kern="1200" dirty="0"/>
        </a:p>
      </dgm:t>
    </dgm:pt>
    <dgm:pt modelId="{F71A351F-8859-4288-BAB9-BF49A4F33296}" type="parTrans" cxnId="{C4F55FB8-52DB-4CFA-92BA-7033CB9175BE}">
      <dgm:prSet/>
      <dgm:spPr/>
      <dgm:t>
        <a:bodyPr/>
        <a:lstStyle/>
        <a:p>
          <a:endParaRPr lang="en-IN"/>
        </a:p>
      </dgm:t>
    </dgm:pt>
    <dgm:pt modelId="{2C6BC3C7-15D0-4A81-B95A-B80BB7659E13}" type="sibTrans" cxnId="{C4F55FB8-52DB-4CFA-92BA-7033CB9175BE}">
      <dgm:prSet/>
      <dgm:spPr/>
      <dgm:t>
        <a:bodyPr/>
        <a:lstStyle/>
        <a:p>
          <a:endParaRPr lang="en-IN"/>
        </a:p>
      </dgm:t>
    </dgm:pt>
    <dgm:pt modelId="{C4B8C27A-5BCD-4B0D-8A86-386B7FF9FE87}">
      <dgm:prSet custT="1"/>
      <dgm:spPr/>
      <dgm:t>
        <a:bodyPr/>
        <a:lstStyle/>
        <a:p>
          <a:r>
            <a:rPr lang="en-US" sz="2000" kern="1200" dirty="0"/>
            <a:t>Brightness in CD/m2: 400, 900, 1200</a:t>
          </a:r>
          <a:endParaRPr lang="en-IN" sz="2000" kern="1200" dirty="0"/>
        </a:p>
      </dgm:t>
    </dgm:pt>
    <dgm:pt modelId="{97DD05D1-1063-4049-8708-A2DF390953D7}" type="parTrans" cxnId="{48272806-0BAC-4F37-83D2-12899154CA18}">
      <dgm:prSet/>
      <dgm:spPr/>
      <dgm:t>
        <a:bodyPr/>
        <a:lstStyle/>
        <a:p>
          <a:endParaRPr lang="en-IN"/>
        </a:p>
      </dgm:t>
    </dgm:pt>
    <dgm:pt modelId="{A11D73E8-9A3C-4F8C-8722-622D2500C6B2}" type="sibTrans" cxnId="{48272806-0BAC-4F37-83D2-12899154CA18}">
      <dgm:prSet/>
      <dgm:spPr/>
      <dgm:t>
        <a:bodyPr/>
        <a:lstStyle/>
        <a:p>
          <a:endParaRPr lang="en-IN"/>
        </a:p>
      </dgm:t>
    </dgm:pt>
    <dgm:pt modelId="{FD681EA9-E538-4285-8B3C-D2DB19EF35B6}">
      <dgm:prSet custT="1"/>
      <dgm:spPr/>
      <dgm:t>
        <a:bodyPr/>
        <a:lstStyle/>
        <a:p>
          <a:r>
            <a:rPr lang="en-US" sz="2000" kern="1200" dirty="0"/>
            <a:t>Grade: Automotive, Semi-Automotive, Industrial</a:t>
          </a:r>
          <a:endParaRPr lang="en-IN" sz="2000" kern="1200" dirty="0"/>
        </a:p>
      </dgm:t>
    </dgm:pt>
    <dgm:pt modelId="{73F52037-D1D8-447D-9540-9AAEAE4EED3A}" type="parTrans" cxnId="{980709BE-78BE-4A98-8A18-29F85E74CF3B}">
      <dgm:prSet/>
      <dgm:spPr/>
      <dgm:t>
        <a:bodyPr/>
        <a:lstStyle/>
        <a:p>
          <a:endParaRPr lang="en-IN"/>
        </a:p>
      </dgm:t>
    </dgm:pt>
    <dgm:pt modelId="{66D16571-7C0E-4F54-B887-AE8F7139C172}" type="sibTrans" cxnId="{980709BE-78BE-4A98-8A18-29F85E74CF3B}">
      <dgm:prSet/>
      <dgm:spPr/>
      <dgm:t>
        <a:bodyPr/>
        <a:lstStyle/>
        <a:p>
          <a:endParaRPr lang="en-IN"/>
        </a:p>
      </dgm:t>
    </dgm:pt>
    <dgm:pt modelId="{D3862D3A-6D16-4F17-A4E0-33B4A2914760}">
      <dgm:prSet custT="1"/>
      <dgm:spPr/>
      <dgm:t>
        <a:bodyPr/>
        <a:lstStyle/>
        <a:p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gm:t>
    </dgm:pt>
    <dgm:pt modelId="{BD07EA33-9A89-482F-ACF6-C62D71582793}" type="parTrans" cxnId="{91274935-86CF-4F79-A608-3D8A8CA2B21B}">
      <dgm:prSet/>
      <dgm:spPr/>
      <dgm:t>
        <a:bodyPr/>
        <a:lstStyle/>
        <a:p>
          <a:endParaRPr lang="en-IN"/>
        </a:p>
      </dgm:t>
    </dgm:pt>
    <dgm:pt modelId="{BED66BF2-1EB1-4740-8C8F-9E1ED5A0566E}" type="sibTrans" cxnId="{91274935-86CF-4F79-A608-3D8A8CA2B21B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55647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66766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8215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8272806-0BAC-4F37-83D2-12899154CA18}" srcId="{DCA2F2B2-BE1F-4BF5-AE83-C8120119F5E4}" destId="{C4B8C27A-5BCD-4B0D-8A86-386B7FF9FE87}" srcOrd="4" destOrd="0" parTransId="{97DD05D1-1063-4049-8708-A2DF390953D7}" sibTransId="{A11D73E8-9A3C-4F8C-8722-622D2500C6B2}"/>
    <dgm:cxn modelId="{79AFE20D-5FB4-4A55-BFB9-CC67DF29A768}" type="presOf" srcId="{606ACA49-174D-4CDE-8A3C-E285BE72B986}" destId="{7E709F32-8668-487C-848D-E32E5C806078}" srcOrd="0" destOrd="1" presId="urn:microsoft.com/office/officeart/2005/8/layout/vList5"/>
    <dgm:cxn modelId="{3E94382D-BB32-462C-80D3-70613A640C37}" srcId="{124690A2-BA2D-48E3-BEDB-E07B5A14BC3A}" destId="{B4FDC4F7-0571-43D0-AD6E-B810C0F94F93}" srcOrd="2" destOrd="0" parTransId="{66DD3FFD-F4A4-4066-A713-A4A09A9982EE}" sibTransId="{BE5D1399-2D64-4C4B-9F19-F48C01B848D7}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EB010F35-1DA0-402B-BB23-FE8BB17A4560}" srcId="{DCA2F2B2-BE1F-4BF5-AE83-C8120119F5E4}" destId="{D2F64ABF-66AA-4FB2-8C4D-0EDB7BC85F62}" srcOrd="2" destOrd="0" parTransId="{687E77D3-5C0C-4D3B-B8AD-863444F65F3A}" sibTransId="{434D4D94-6437-4BC9-BCF4-675FFA933B8C}"/>
    <dgm:cxn modelId="{91274935-86CF-4F79-A608-3D8A8CA2B21B}" srcId="{DCA2F2B2-BE1F-4BF5-AE83-C8120119F5E4}" destId="{D3862D3A-6D16-4F17-A4E0-33B4A2914760}" srcOrd="6" destOrd="0" parTransId="{BD07EA33-9A89-482F-ACF6-C62D71582793}" sibTransId="{BED66BF2-1EB1-4740-8C8F-9E1ED5A0566E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3DDF2D3F-224C-4D25-81BC-B368BC98FEA0}" type="presOf" srcId="{76211EF4-52E5-49F5-896F-3C8DD2CBDF6F}" destId="{0C113BE9-90E3-4D07-81FA-C4B654EF50B2}" srcOrd="0" destOrd="3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3037C450-95EF-4876-A9CA-BEBF1A8BA032}" type="presOf" srcId="{B4FDC4F7-0571-43D0-AD6E-B810C0F94F93}" destId="{7E709F32-8668-487C-848D-E32E5C806078}" srcOrd="0" destOrd="2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D5DCC872-8398-4457-B2F4-53017BC7F214}" srcId="{124690A2-BA2D-48E3-BEDB-E07B5A14BC3A}" destId="{7621B93C-E56C-4EC4-B2C0-D0482EF02D4F}" srcOrd="3" destOrd="0" parTransId="{B3C86939-F9B3-46AD-9A71-5DCC9DBF5509}" sibTransId="{08BD48E5-B46F-43CC-915F-B5704346EE7D}"/>
    <dgm:cxn modelId="{3421D476-95C7-42E9-8381-BF1FA048718A}" type="presOf" srcId="{C4B8C27A-5BCD-4B0D-8A86-386B7FF9FE87}" destId="{0C113BE9-90E3-4D07-81FA-C4B654EF50B2}" srcOrd="0" destOrd="4" presId="urn:microsoft.com/office/officeart/2005/8/layout/vList5"/>
    <dgm:cxn modelId="{4F5FAC8A-69BD-4E96-B531-EB1E9992F2D9}" srcId="{DCA2F2B2-BE1F-4BF5-AE83-C8120119F5E4}" destId="{017716EF-8E9E-4F90-BEB2-C64C739180D8}" srcOrd="1" destOrd="0" parTransId="{B8ABC9D6-E051-4E90-B2AC-79D6FD141289}" sibTransId="{9D1853AC-A71D-49C5-9A95-35FB2E5AB9C1}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CD1283A3-7F38-4D24-B6EA-68EDF0C849E9}" type="presOf" srcId="{FD681EA9-E538-4285-8B3C-D2DB19EF35B6}" destId="{0C113BE9-90E3-4D07-81FA-C4B654EF50B2}" srcOrd="0" destOrd="5" presId="urn:microsoft.com/office/officeart/2005/8/layout/vList5"/>
    <dgm:cxn modelId="{C4F55FB8-52DB-4CFA-92BA-7033CB9175BE}" srcId="{DCA2F2B2-BE1F-4BF5-AE83-C8120119F5E4}" destId="{76211EF4-52E5-49F5-896F-3C8DD2CBDF6F}" srcOrd="3" destOrd="0" parTransId="{F71A351F-8859-4288-BAB9-BF49A4F33296}" sibTransId="{2C6BC3C7-15D0-4A81-B95A-B80BB7659E13}"/>
    <dgm:cxn modelId="{980709BE-78BE-4A98-8A18-29F85E74CF3B}" srcId="{DCA2F2B2-BE1F-4BF5-AE83-C8120119F5E4}" destId="{FD681EA9-E538-4285-8B3C-D2DB19EF35B6}" srcOrd="5" destOrd="0" parTransId="{73F52037-D1D8-447D-9540-9AAEAE4EED3A}" sibTransId="{66D16571-7C0E-4F54-B887-AE8F7139C172}"/>
    <dgm:cxn modelId="{A740B7C2-1C5B-4055-A820-FBE4AC8B9E11}" type="presOf" srcId="{D2F64ABF-66AA-4FB2-8C4D-0EDB7BC85F62}" destId="{0C113BE9-90E3-4D07-81FA-C4B654EF50B2}" srcOrd="0" destOrd="2" presId="urn:microsoft.com/office/officeart/2005/8/layout/vList5"/>
    <dgm:cxn modelId="{3B8D03C6-1B69-46EE-A2F0-B65AE5ACAD3A}" type="presOf" srcId="{D3862D3A-6D16-4F17-A4E0-33B4A2914760}" destId="{0C113BE9-90E3-4D07-81FA-C4B654EF50B2}" srcOrd="0" destOrd="6" presId="urn:microsoft.com/office/officeart/2005/8/layout/vList5"/>
    <dgm:cxn modelId="{ADB461CA-0080-4872-BDBF-1432CC651EF7}" type="presOf" srcId="{017716EF-8E9E-4F90-BEB2-C64C739180D8}" destId="{0C113BE9-90E3-4D07-81FA-C4B654EF50B2}" srcOrd="0" destOrd="1" presId="urn:microsoft.com/office/officeart/2005/8/layout/vList5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961B6DEC-E195-49DC-9488-FDA5E57C77C0}" srcId="{124690A2-BA2D-48E3-BEDB-E07B5A14BC3A}" destId="{606ACA49-174D-4CDE-8A3C-E285BE72B986}" srcOrd="1" destOrd="0" parTransId="{7341FB95-C6FF-42A1-8943-F5CC58B46372}" sibTransId="{AFA16DEE-1330-4014-ADF2-B7FA3BDBA0C5}"/>
    <dgm:cxn modelId="{09C722F6-2808-4069-A5B5-AB7B9A2EE99B}" type="presOf" srcId="{7621B93C-E56C-4EC4-B2C0-D0482EF02D4F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8.0”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Resolution: 800x480, 800x600, 1280x800, 1024x600, 1920x1080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10.1”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kern="1200" dirty="0"/>
            <a:t>Resolution – 800x480, 1024x600, 1280x800, 1366x768, 1920x1080, 1920x1200 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606ACA49-174D-4CDE-8A3C-E285BE72B986}">
      <dgm:prSet custT="1"/>
      <dgm:spPr/>
      <dgm:t>
        <a:bodyPr/>
        <a:lstStyle/>
        <a:p>
          <a:r>
            <a:rPr lang="en-US" sz="2000" dirty="0"/>
            <a:t>Interface: CPU, SPI, RGB, MIPI, LVDS, HDMI</a:t>
          </a:r>
          <a:endParaRPr lang="en-IN" sz="2000" dirty="0"/>
        </a:p>
      </dgm:t>
    </dgm:pt>
    <dgm:pt modelId="{7341FB95-C6FF-42A1-8943-F5CC58B46372}" type="parTrans" cxnId="{961B6DEC-E195-49DC-9488-FDA5E57C77C0}">
      <dgm:prSet/>
      <dgm:spPr/>
      <dgm:t>
        <a:bodyPr/>
        <a:lstStyle/>
        <a:p>
          <a:endParaRPr lang="en-IN"/>
        </a:p>
      </dgm:t>
    </dgm:pt>
    <dgm:pt modelId="{AFA16DEE-1330-4014-ADF2-B7FA3BDBA0C5}" type="sibTrans" cxnId="{961B6DEC-E195-49DC-9488-FDA5E57C77C0}">
      <dgm:prSet/>
      <dgm:spPr/>
      <dgm:t>
        <a:bodyPr/>
        <a:lstStyle/>
        <a:p>
          <a:endParaRPr lang="en-IN"/>
        </a:p>
      </dgm:t>
    </dgm:pt>
    <dgm:pt modelId="{B4FDC4F7-0571-43D0-AD6E-B810C0F94F93}">
      <dgm:prSet custT="1"/>
      <dgm:spPr/>
      <dgm:t>
        <a:bodyPr/>
        <a:lstStyle/>
        <a:p>
          <a:r>
            <a:rPr lang="en-US" sz="2000" dirty="0"/>
            <a:t>Viewing Direction: 12, 6, Full </a:t>
          </a:r>
          <a:endParaRPr lang="en-IN" sz="2000" dirty="0"/>
        </a:p>
      </dgm:t>
    </dgm:pt>
    <dgm:pt modelId="{66DD3FFD-F4A4-4066-A713-A4A09A9982EE}" type="parTrans" cxnId="{3E94382D-BB32-462C-80D3-70613A640C37}">
      <dgm:prSet/>
      <dgm:spPr/>
      <dgm:t>
        <a:bodyPr/>
        <a:lstStyle/>
        <a:p>
          <a:endParaRPr lang="en-IN"/>
        </a:p>
      </dgm:t>
    </dgm:pt>
    <dgm:pt modelId="{BE5D1399-2D64-4C4B-9F19-F48C01B848D7}" type="sibTrans" cxnId="{3E94382D-BB32-462C-80D3-70613A640C37}">
      <dgm:prSet/>
      <dgm:spPr/>
      <dgm:t>
        <a:bodyPr/>
        <a:lstStyle/>
        <a:p>
          <a:endParaRPr lang="en-IN"/>
        </a:p>
      </dgm:t>
    </dgm:pt>
    <dgm:pt modelId="{017716EF-8E9E-4F90-BEB2-C64C739180D8}">
      <dgm:prSet custT="1"/>
      <dgm:spPr/>
      <dgm:t>
        <a:bodyPr/>
        <a:lstStyle/>
        <a:p>
          <a:r>
            <a:rPr lang="en-US" sz="2000" kern="1200" dirty="0"/>
            <a:t>Interface – SPI, RGB, MIPI,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</dgm:t>
    </dgm:pt>
    <dgm:pt modelId="{B8ABC9D6-E051-4E90-B2AC-79D6FD141289}" type="parTrans" cxnId="{4F5FAC8A-69BD-4E96-B531-EB1E9992F2D9}">
      <dgm:prSet/>
      <dgm:spPr/>
      <dgm:t>
        <a:bodyPr/>
        <a:lstStyle/>
        <a:p>
          <a:endParaRPr lang="en-IN"/>
        </a:p>
      </dgm:t>
    </dgm:pt>
    <dgm:pt modelId="{9D1853AC-A71D-49C5-9A95-35FB2E5AB9C1}" type="sibTrans" cxnId="{4F5FAC8A-69BD-4E96-B531-EB1E9992F2D9}">
      <dgm:prSet/>
      <dgm:spPr/>
      <dgm:t>
        <a:bodyPr/>
        <a:lstStyle/>
        <a:p>
          <a:endParaRPr lang="en-IN"/>
        </a:p>
      </dgm:t>
    </dgm:pt>
    <dgm:pt modelId="{D2F64ABF-66AA-4FB2-8C4D-0EDB7BC85F62}">
      <dgm:prSet custT="1"/>
      <dgm:spPr/>
      <dgm:t>
        <a:bodyPr/>
        <a:lstStyle/>
        <a:p>
          <a:r>
            <a:rPr lang="en-US" sz="2000" kern="1200" dirty="0"/>
            <a:t>Viewing Direction: 12, 6, Full</a:t>
          </a:r>
          <a:endParaRPr lang="en-IN" sz="2000" kern="1200" dirty="0"/>
        </a:p>
      </dgm:t>
    </dgm:pt>
    <dgm:pt modelId="{687E77D3-5C0C-4D3B-B8AD-863444F65F3A}" type="parTrans" cxnId="{EB010F35-1DA0-402B-BB23-FE8BB17A4560}">
      <dgm:prSet/>
      <dgm:spPr/>
      <dgm:t>
        <a:bodyPr/>
        <a:lstStyle/>
        <a:p>
          <a:endParaRPr lang="en-IN"/>
        </a:p>
      </dgm:t>
    </dgm:pt>
    <dgm:pt modelId="{434D4D94-6437-4BC9-BCF4-675FFA933B8C}" type="sibTrans" cxnId="{EB010F35-1DA0-402B-BB23-FE8BB17A4560}">
      <dgm:prSet/>
      <dgm:spPr/>
      <dgm:t>
        <a:bodyPr/>
        <a:lstStyle/>
        <a:p>
          <a:endParaRPr lang="en-IN"/>
        </a:p>
      </dgm:t>
    </dgm:pt>
    <dgm:pt modelId="{7621B93C-E56C-4EC4-B2C0-D0482EF02D4F}">
      <dgm:prSet custT="1"/>
      <dgm:spPr/>
      <dgm:t>
        <a:bodyPr/>
        <a:lstStyle/>
        <a:p>
          <a:r>
            <a:rPr lang="en-US" sz="2000" dirty="0"/>
            <a:t>Touch Panel: without / CTP / RTP / Water &amp; Glove support</a:t>
          </a:r>
          <a:endParaRPr lang="en-IN" sz="2000" dirty="0"/>
        </a:p>
      </dgm:t>
    </dgm:pt>
    <dgm:pt modelId="{B3C86939-F9B3-46AD-9A71-5DCC9DBF5509}" type="parTrans" cxnId="{D5DCC872-8398-4457-B2F4-53017BC7F214}">
      <dgm:prSet/>
      <dgm:spPr/>
      <dgm:t>
        <a:bodyPr/>
        <a:lstStyle/>
        <a:p>
          <a:endParaRPr lang="en-IN"/>
        </a:p>
      </dgm:t>
    </dgm:pt>
    <dgm:pt modelId="{08BD48E5-B46F-43CC-915F-B5704346EE7D}" type="sibTrans" cxnId="{D5DCC872-8398-4457-B2F4-53017BC7F214}">
      <dgm:prSet/>
      <dgm:spPr/>
      <dgm:t>
        <a:bodyPr/>
        <a:lstStyle/>
        <a:p>
          <a:endParaRPr lang="en-IN"/>
        </a:p>
      </dgm:t>
    </dgm:pt>
    <dgm:pt modelId="{76211EF4-52E5-49F5-896F-3C8DD2CBDF6F}">
      <dgm:prSet custT="1"/>
      <dgm:spPr/>
      <dgm:t>
        <a:bodyPr/>
        <a:lstStyle/>
        <a:p>
          <a:r>
            <a:rPr lang="en-US" sz="2000" kern="1200" dirty="0"/>
            <a:t>Touch Panel: without, CTP, RTP, Water &amp; Glove Support</a:t>
          </a:r>
          <a:endParaRPr lang="en-IN" sz="2000" kern="1200" dirty="0"/>
        </a:p>
      </dgm:t>
    </dgm:pt>
    <dgm:pt modelId="{F71A351F-8859-4288-BAB9-BF49A4F33296}" type="parTrans" cxnId="{C4F55FB8-52DB-4CFA-92BA-7033CB9175BE}">
      <dgm:prSet/>
      <dgm:spPr/>
      <dgm:t>
        <a:bodyPr/>
        <a:lstStyle/>
        <a:p>
          <a:endParaRPr lang="en-IN"/>
        </a:p>
      </dgm:t>
    </dgm:pt>
    <dgm:pt modelId="{2C6BC3C7-15D0-4A81-B95A-B80BB7659E13}" type="sibTrans" cxnId="{C4F55FB8-52DB-4CFA-92BA-7033CB9175BE}">
      <dgm:prSet/>
      <dgm:spPr/>
      <dgm:t>
        <a:bodyPr/>
        <a:lstStyle/>
        <a:p>
          <a:endParaRPr lang="en-IN"/>
        </a:p>
      </dgm:t>
    </dgm:pt>
    <dgm:pt modelId="{C4B8C27A-5BCD-4B0D-8A86-386B7FF9FE87}">
      <dgm:prSet custT="1"/>
      <dgm:spPr/>
      <dgm:t>
        <a:bodyPr/>
        <a:lstStyle/>
        <a:p>
          <a:r>
            <a:rPr lang="en-US" sz="2000" kern="1200" dirty="0"/>
            <a:t>Brightness in CD/m2: 400, 900, 1200</a:t>
          </a:r>
          <a:endParaRPr lang="en-IN" sz="2000" kern="1200" dirty="0"/>
        </a:p>
      </dgm:t>
    </dgm:pt>
    <dgm:pt modelId="{97DD05D1-1063-4049-8708-A2DF390953D7}" type="parTrans" cxnId="{48272806-0BAC-4F37-83D2-12899154CA18}">
      <dgm:prSet/>
      <dgm:spPr/>
      <dgm:t>
        <a:bodyPr/>
        <a:lstStyle/>
        <a:p>
          <a:endParaRPr lang="en-IN"/>
        </a:p>
      </dgm:t>
    </dgm:pt>
    <dgm:pt modelId="{A11D73E8-9A3C-4F8C-8722-622D2500C6B2}" type="sibTrans" cxnId="{48272806-0BAC-4F37-83D2-12899154CA18}">
      <dgm:prSet/>
      <dgm:spPr/>
      <dgm:t>
        <a:bodyPr/>
        <a:lstStyle/>
        <a:p>
          <a:endParaRPr lang="en-IN"/>
        </a:p>
      </dgm:t>
    </dgm:pt>
    <dgm:pt modelId="{FD681EA9-E538-4285-8B3C-D2DB19EF35B6}">
      <dgm:prSet custT="1"/>
      <dgm:spPr/>
      <dgm:t>
        <a:bodyPr/>
        <a:lstStyle/>
        <a:p>
          <a:r>
            <a:rPr lang="en-US" sz="2000" kern="1200" dirty="0"/>
            <a:t>Grade: Automotive, Semi-Automotive, Industrial</a:t>
          </a:r>
          <a:endParaRPr lang="en-IN" sz="2000" kern="1200" dirty="0"/>
        </a:p>
      </dgm:t>
    </dgm:pt>
    <dgm:pt modelId="{73F52037-D1D8-447D-9540-9AAEAE4EED3A}" type="parTrans" cxnId="{980709BE-78BE-4A98-8A18-29F85E74CF3B}">
      <dgm:prSet/>
      <dgm:spPr/>
      <dgm:t>
        <a:bodyPr/>
        <a:lstStyle/>
        <a:p>
          <a:endParaRPr lang="en-IN"/>
        </a:p>
      </dgm:t>
    </dgm:pt>
    <dgm:pt modelId="{66D16571-7C0E-4F54-B887-AE8F7139C172}" type="sibTrans" cxnId="{980709BE-78BE-4A98-8A18-29F85E74CF3B}">
      <dgm:prSet/>
      <dgm:spPr/>
      <dgm:t>
        <a:bodyPr/>
        <a:lstStyle/>
        <a:p>
          <a:endParaRPr lang="en-IN"/>
        </a:p>
      </dgm:t>
    </dgm:pt>
    <dgm:pt modelId="{D3862D3A-6D16-4F17-A4E0-33B4A2914760}">
      <dgm:prSet custT="1"/>
      <dgm:spPr/>
      <dgm:t>
        <a:bodyPr/>
        <a:lstStyle/>
        <a:p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gm:t>
    </dgm:pt>
    <dgm:pt modelId="{BD07EA33-9A89-482F-ACF6-C62D71582793}" type="parTrans" cxnId="{91274935-86CF-4F79-A608-3D8A8CA2B21B}">
      <dgm:prSet/>
      <dgm:spPr/>
      <dgm:t>
        <a:bodyPr/>
        <a:lstStyle/>
        <a:p>
          <a:endParaRPr lang="en-IN"/>
        </a:p>
      </dgm:t>
    </dgm:pt>
    <dgm:pt modelId="{BED66BF2-1EB1-4740-8C8F-9E1ED5A0566E}" type="sibTrans" cxnId="{91274935-86CF-4F79-A608-3D8A8CA2B21B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55647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66766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8215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8272806-0BAC-4F37-83D2-12899154CA18}" srcId="{DCA2F2B2-BE1F-4BF5-AE83-C8120119F5E4}" destId="{C4B8C27A-5BCD-4B0D-8A86-386B7FF9FE87}" srcOrd="4" destOrd="0" parTransId="{97DD05D1-1063-4049-8708-A2DF390953D7}" sibTransId="{A11D73E8-9A3C-4F8C-8722-622D2500C6B2}"/>
    <dgm:cxn modelId="{79AFE20D-5FB4-4A55-BFB9-CC67DF29A768}" type="presOf" srcId="{606ACA49-174D-4CDE-8A3C-E285BE72B986}" destId="{7E709F32-8668-487C-848D-E32E5C806078}" srcOrd="0" destOrd="1" presId="urn:microsoft.com/office/officeart/2005/8/layout/vList5"/>
    <dgm:cxn modelId="{3E94382D-BB32-462C-80D3-70613A640C37}" srcId="{124690A2-BA2D-48E3-BEDB-E07B5A14BC3A}" destId="{B4FDC4F7-0571-43D0-AD6E-B810C0F94F93}" srcOrd="2" destOrd="0" parTransId="{66DD3FFD-F4A4-4066-A713-A4A09A9982EE}" sibTransId="{BE5D1399-2D64-4C4B-9F19-F48C01B848D7}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EB010F35-1DA0-402B-BB23-FE8BB17A4560}" srcId="{DCA2F2B2-BE1F-4BF5-AE83-C8120119F5E4}" destId="{D2F64ABF-66AA-4FB2-8C4D-0EDB7BC85F62}" srcOrd="2" destOrd="0" parTransId="{687E77D3-5C0C-4D3B-B8AD-863444F65F3A}" sibTransId="{434D4D94-6437-4BC9-BCF4-675FFA933B8C}"/>
    <dgm:cxn modelId="{91274935-86CF-4F79-A608-3D8A8CA2B21B}" srcId="{DCA2F2B2-BE1F-4BF5-AE83-C8120119F5E4}" destId="{D3862D3A-6D16-4F17-A4E0-33B4A2914760}" srcOrd="6" destOrd="0" parTransId="{BD07EA33-9A89-482F-ACF6-C62D71582793}" sibTransId="{BED66BF2-1EB1-4740-8C8F-9E1ED5A0566E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3DDF2D3F-224C-4D25-81BC-B368BC98FEA0}" type="presOf" srcId="{76211EF4-52E5-49F5-896F-3C8DD2CBDF6F}" destId="{0C113BE9-90E3-4D07-81FA-C4B654EF50B2}" srcOrd="0" destOrd="3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3037C450-95EF-4876-A9CA-BEBF1A8BA032}" type="presOf" srcId="{B4FDC4F7-0571-43D0-AD6E-B810C0F94F93}" destId="{7E709F32-8668-487C-848D-E32E5C806078}" srcOrd="0" destOrd="2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D5DCC872-8398-4457-B2F4-53017BC7F214}" srcId="{124690A2-BA2D-48E3-BEDB-E07B5A14BC3A}" destId="{7621B93C-E56C-4EC4-B2C0-D0482EF02D4F}" srcOrd="3" destOrd="0" parTransId="{B3C86939-F9B3-46AD-9A71-5DCC9DBF5509}" sibTransId="{08BD48E5-B46F-43CC-915F-B5704346EE7D}"/>
    <dgm:cxn modelId="{3421D476-95C7-42E9-8381-BF1FA048718A}" type="presOf" srcId="{C4B8C27A-5BCD-4B0D-8A86-386B7FF9FE87}" destId="{0C113BE9-90E3-4D07-81FA-C4B654EF50B2}" srcOrd="0" destOrd="4" presId="urn:microsoft.com/office/officeart/2005/8/layout/vList5"/>
    <dgm:cxn modelId="{4F5FAC8A-69BD-4E96-B531-EB1E9992F2D9}" srcId="{DCA2F2B2-BE1F-4BF5-AE83-C8120119F5E4}" destId="{017716EF-8E9E-4F90-BEB2-C64C739180D8}" srcOrd="1" destOrd="0" parTransId="{B8ABC9D6-E051-4E90-B2AC-79D6FD141289}" sibTransId="{9D1853AC-A71D-49C5-9A95-35FB2E5AB9C1}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CD1283A3-7F38-4D24-B6EA-68EDF0C849E9}" type="presOf" srcId="{FD681EA9-E538-4285-8B3C-D2DB19EF35B6}" destId="{0C113BE9-90E3-4D07-81FA-C4B654EF50B2}" srcOrd="0" destOrd="5" presId="urn:microsoft.com/office/officeart/2005/8/layout/vList5"/>
    <dgm:cxn modelId="{C4F55FB8-52DB-4CFA-92BA-7033CB9175BE}" srcId="{DCA2F2B2-BE1F-4BF5-AE83-C8120119F5E4}" destId="{76211EF4-52E5-49F5-896F-3C8DD2CBDF6F}" srcOrd="3" destOrd="0" parTransId="{F71A351F-8859-4288-BAB9-BF49A4F33296}" sibTransId="{2C6BC3C7-15D0-4A81-B95A-B80BB7659E13}"/>
    <dgm:cxn modelId="{980709BE-78BE-4A98-8A18-29F85E74CF3B}" srcId="{DCA2F2B2-BE1F-4BF5-AE83-C8120119F5E4}" destId="{FD681EA9-E538-4285-8B3C-D2DB19EF35B6}" srcOrd="5" destOrd="0" parTransId="{73F52037-D1D8-447D-9540-9AAEAE4EED3A}" sibTransId="{66D16571-7C0E-4F54-B887-AE8F7139C172}"/>
    <dgm:cxn modelId="{A740B7C2-1C5B-4055-A820-FBE4AC8B9E11}" type="presOf" srcId="{D2F64ABF-66AA-4FB2-8C4D-0EDB7BC85F62}" destId="{0C113BE9-90E3-4D07-81FA-C4B654EF50B2}" srcOrd="0" destOrd="2" presId="urn:microsoft.com/office/officeart/2005/8/layout/vList5"/>
    <dgm:cxn modelId="{3B8D03C6-1B69-46EE-A2F0-B65AE5ACAD3A}" type="presOf" srcId="{D3862D3A-6D16-4F17-A4E0-33B4A2914760}" destId="{0C113BE9-90E3-4D07-81FA-C4B654EF50B2}" srcOrd="0" destOrd="6" presId="urn:microsoft.com/office/officeart/2005/8/layout/vList5"/>
    <dgm:cxn modelId="{ADB461CA-0080-4872-BDBF-1432CC651EF7}" type="presOf" srcId="{017716EF-8E9E-4F90-BEB2-C64C739180D8}" destId="{0C113BE9-90E3-4D07-81FA-C4B654EF50B2}" srcOrd="0" destOrd="1" presId="urn:microsoft.com/office/officeart/2005/8/layout/vList5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961B6DEC-E195-49DC-9488-FDA5E57C77C0}" srcId="{124690A2-BA2D-48E3-BEDB-E07B5A14BC3A}" destId="{606ACA49-174D-4CDE-8A3C-E285BE72B986}" srcOrd="1" destOrd="0" parTransId="{7341FB95-C6FF-42A1-8943-F5CC58B46372}" sibTransId="{AFA16DEE-1330-4014-ADF2-B7FA3BDBA0C5}"/>
    <dgm:cxn modelId="{09C722F6-2808-4069-A5B5-AB7B9A2EE99B}" type="presOf" srcId="{7621B93C-E56C-4EC4-B2C0-D0482EF02D4F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12.1”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 – 800x600, 1024x600, 1280x800, 1366x768, 1920x1080, 1920x1200 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13.3”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Resolution – 800x600, 1024x768, 1366x768, 1600x1200, 1920x1080 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CC075E4F-F939-4C4F-9C16-B8695B641E99}">
      <dgm:prSet custT="1"/>
      <dgm:spPr/>
      <dgm:t>
        <a:bodyPr/>
        <a:lstStyle/>
        <a:p>
          <a:r>
            <a:rPr lang="en-US" sz="2000"/>
            <a:t>Interface – SPI, RGB, MIPI, HDMI, eDP, </a:t>
          </a:r>
          <a:endParaRPr lang="en-IN" sz="2000" dirty="0"/>
        </a:p>
      </dgm:t>
    </dgm:pt>
    <dgm:pt modelId="{17D409F5-B577-46A8-A0C7-290E319B6A26}" type="parTrans" cxnId="{61D312CC-DC60-4FBD-94D6-EA7D45BFE59F}">
      <dgm:prSet/>
      <dgm:spPr/>
      <dgm:t>
        <a:bodyPr/>
        <a:lstStyle/>
        <a:p>
          <a:endParaRPr lang="en-IN"/>
        </a:p>
      </dgm:t>
    </dgm:pt>
    <dgm:pt modelId="{8B37D932-024D-4D14-83A1-6723927CA98E}" type="sibTrans" cxnId="{61D312CC-DC60-4FBD-94D6-EA7D45BFE59F}">
      <dgm:prSet/>
      <dgm:spPr/>
      <dgm:t>
        <a:bodyPr/>
        <a:lstStyle/>
        <a:p>
          <a:endParaRPr lang="en-IN"/>
        </a:p>
      </dgm:t>
    </dgm:pt>
    <dgm:pt modelId="{7D173A70-E0B8-4374-9B13-E7065475FE2A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C29E486F-A768-48CA-8B12-CC1FEBFE773A}" type="parTrans" cxnId="{BBC0F9D8-1C90-42E3-A730-03A5CDCA8B98}">
      <dgm:prSet/>
      <dgm:spPr/>
      <dgm:t>
        <a:bodyPr/>
        <a:lstStyle/>
        <a:p>
          <a:endParaRPr lang="en-IN"/>
        </a:p>
      </dgm:t>
    </dgm:pt>
    <dgm:pt modelId="{C5CCBAB8-9BCE-4FA3-8874-B3F0020D9F75}" type="sibTrans" cxnId="{BBC0F9D8-1C90-42E3-A730-03A5CDCA8B98}">
      <dgm:prSet/>
      <dgm:spPr/>
      <dgm:t>
        <a:bodyPr/>
        <a:lstStyle/>
        <a:p>
          <a:endParaRPr lang="en-IN"/>
        </a:p>
      </dgm:t>
    </dgm:pt>
    <dgm:pt modelId="{B6121646-F9BD-4D75-8143-A304BAF33EE4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54EFD227-6E89-4855-9629-8FF15415964E}" type="parTrans" cxnId="{E0920AF3-D2BD-417F-AB4A-64B078B069D7}">
      <dgm:prSet/>
      <dgm:spPr/>
      <dgm:t>
        <a:bodyPr/>
        <a:lstStyle/>
        <a:p>
          <a:endParaRPr lang="en-IN"/>
        </a:p>
      </dgm:t>
    </dgm:pt>
    <dgm:pt modelId="{DDBACA0F-E924-449B-90CD-12B498276497}" type="sibTrans" cxnId="{E0920AF3-D2BD-417F-AB4A-64B078B069D7}">
      <dgm:prSet/>
      <dgm:spPr/>
      <dgm:t>
        <a:bodyPr/>
        <a:lstStyle/>
        <a:p>
          <a:endParaRPr lang="en-IN"/>
        </a:p>
      </dgm:t>
    </dgm:pt>
    <dgm:pt modelId="{6AB2986F-46A7-476E-9DB4-F30E680D29A3}">
      <dgm:prSet custT="1"/>
      <dgm:spPr/>
      <dgm:t>
        <a:bodyPr/>
        <a:lstStyle/>
        <a:p>
          <a:r>
            <a:rPr lang="en-US" sz="2000" dirty="0"/>
            <a:t>Brightness in CD/m2: 400, 900, 1200</a:t>
          </a:r>
          <a:endParaRPr lang="en-IN" sz="2000" dirty="0"/>
        </a:p>
      </dgm:t>
    </dgm:pt>
    <dgm:pt modelId="{942A6FF1-B91B-4742-9971-226B18512627}" type="parTrans" cxnId="{D8CD1926-BFBB-4358-9E23-4817C345B422}">
      <dgm:prSet/>
      <dgm:spPr/>
      <dgm:t>
        <a:bodyPr/>
        <a:lstStyle/>
        <a:p>
          <a:endParaRPr lang="en-IN"/>
        </a:p>
      </dgm:t>
    </dgm:pt>
    <dgm:pt modelId="{A4B1F39D-A5BE-41C1-BBDC-E5718F0CB377}" type="sibTrans" cxnId="{D8CD1926-BFBB-4358-9E23-4817C345B422}">
      <dgm:prSet/>
      <dgm:spPr/>
      <dgm:t>
        <a:bodyPr/>
        <a:lstStyle/>
        <a:p>
          <a:endParaRPr lang="en-IN"/>
        </a:p>
      </dgm:t>
    </dgm:pt>
    <dgm:pt modelId="{F93E876D-0D8D-4E7A-ACBC-833001A7276C}">
      <dgm:prSet custT="1"/>
      <dgm:spPr/>
      <dgm:t>
        <a:bodyPr/>
        <a:lstStyle/>
        <a:p>
          <a:r>
            <a:rPr lang="en-US" sz="2000" dirty="0"/>
            <a:t>Grade: Consumer, Industrial, Medical</a:t>
          </a:r>
          <a:endParaRPr lang="en-IN" sz="2000" dirty="0"/>
        </a:p>
      </dgm:t>
    </dgm:pt>
    <dgm:pt modelId="{37EF7FD9-EDB0-48ED-9D64-72ADA5FFE3E3}" type="parTrans" cxnId="{D61AFD85-BDA0-492A-9155-D727D6D81A46}">
      <dgm:prSet/>
      <dgm:spPr/>
      <dgm:t>
        <a:bodyPr/>
        <a:lstStyle/>
        <a:p>
          <a:endParaRPr lang="en-IN"/>
        </a:p>
      </dgm:t>
    </dgm:pt>
    <dgm:pt modelId="{DA1A6935-09CF-4551-9864-87AC732E7792}" type="sibTrans" cxnId="{D61AFD85-BDA0-492A-9155-D727D6D81A46}">
      <dgm:prSet/>
      <dgm:spPr/>
      <dgm:t>
        <a:bodyPr/>
        <a:lstStyle/>
        <a:p>
          <a:endParaRPr lang="en-IN"/>
        </a:p>
      </dgm:t>
    </dgm:pt>
    <dgm:pt modelId="{DB903984-8B8D-4505-9403-97FAA4B7CB81}">
      <dgm:prSet custT="1"/>
      <dgm:spPr/>
      <dgm:t>
        <a:bodyPr/>
        <a:lstStyle/>
        <a:p>
          <a:r>
            <a:rPr lang="en-US" sz="2000"/>
            <a:t>Operating Temp: -10</a:t>
          </a:r>
          <a:r>
            <a:rPr lang="en-US" sz="20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dirty="0">
            <a:latin typeface="Calibri" panose="020F0502020204030204"/>
            <a:ea typeface="+mn-ea"/>
            <a:cs typeface="+mn-cs"/>
          </a:endParaRPr>
        </a:p>
      </dgm:t>
    </dgm:pt>
    <dgm:pt modelId="{AFEA0F64-F387-4C43-AAC3-6C9D7909F97A}" type="parTrans" cxnId="{03C1A64C-06BD-45AD-99F6-3DA1C052D9F9}">
      <dgm:prSet/>
      <dgm:spPr/>
      <dgm:t>
        <a:bodyPr/>
        <a:lstStyle/>
        <a:p>
          <a:endParaRPr lang="en-IN"/>
        </a:p>
      </dgm:t>
    </dgm:pt>
    <dgm:pt modelId="{E9366515-E2B9-4193-81C3-63AEEFBC110D}" type="sibTrans" cxnId="{03C1A64C-06BD-45AD-99F6-3DA1C052D9F9}">
      <dgm:prSet/>
      <dgm:spPr/>
      <dgm:t>
        <a:bodyPr/>
        <a:lstStyle/>
        <a:p>
          <a:endParaRPr lang="en-IN"/>
        </a:p>
      </dgm:t>
    </dgm:pt>
    <dgm:pt modelId="{5B6ABCB4-88A4-4853-9D07-D439CABBC004}">
      <dgm:prSet custT="1"/>
      <dgm:spPr/>
      <dgm:t>
        <a:bodyPr/>
        <a:lstStyle/>
        <a:p>
          <a:r>
            <a:rPr lang="en-US" sz="2000" dirty="0"/>
            <a:t>Interface – SPI, RGB, MIPI, HDMI, </a:t>
          </a:r>
          <a:r>
            <a:rPr lang="en-US" sz="2000" dirty="0" err="1"/>
            <a:t>eDP</a:t>
          </a:r>
          <a:r>
            <a:rPr lang="en-US" sz="2000" dirty="0"/>
            <a:t>, </a:t>
          </a:r>
          <a:endParaRPr lang="en-IN" sz="2000" dirty="0"/>
        </a:p>
      </dgm:t>
    </dgm:pt>
    <dgm:pt modelId="{D88F15C1-5967-4095-97CD-9119016923D6}" type="parTrans" cxnId="{ADA7B942-81EF-4500-BB61-A84B12445B11}">
      <dgm:prSet/>
      <dgm:spPr/>
      <dgm:t>
        <a:bodyPr/>
        <a:lstStyle/>
        <a:p>
          <a:endParaRPr lang="en-IN"/>
        </a:p>
      </dgm:t>
    </dgm:pt>
    <dgm:pt modelId="{B85FC14C-15DD-4C32-AA83-5F7B3A0A0182}" type="sibTrans" cxnId="{ADA7B942-81EF-4500-BB61-A84B12445B11}">
      <dgm:prSet/>
      <dgm:spPr/>
      <dgm:t>
        <a:bodyPr/>
        <a:lstStyle/>
        <a:p>
          <a:endParaRPr lang="en-IN"/>
        </a:p>
      </dgm:t>
    </dgm:pt>
    <dgm:pt modelId="{57FDFA9B-5B96-495E-9B64-BB91B8C8A35C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D1E207EA-2A95-423D-975B-B78D488F6987}" type="parTrans" cxnId="{F6C68983-03CE-4197-8C39-67DA1CE68F19}">
      <dgm:prSet/>
      <dgm:spPr/>
      <dgm:t>
        <a:bodyPr/>
        <a:lstStyle/>
        <a:p>
          <a:endParaRPr lang="en-IN"/>
        </a:p>
      </dgm:t>
    </dgm:pt>
    <dgm:pt modelId="{8AF012BC-B0AC-4725-890F-2C351DEA0145}" type="sibTrans" cxnId="{F6C68983-03CE-4197-8C39-67DA1CE68F19}">
      <dgm:prSet/>
      <dgm:spPr/>
      <dgm:t>
        <a:bodyPr/>
        <a:lstStyle/>
        <a:p>
          <a:endParaRPr lang="en-IN"/>
        </a:p>
      </dgm:t>
    </dgm:pt>
    <dgm:pt modelId="{5719651D-1225-40E8-984A-51B82A310B0C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916E73F0-4AFB-4539-A01E-C156F185A82C}" type="parTrans" cxnId="{976E61D0-20F6-4295-AA80-95BA9ACB657A}">
      <dgm:prSet/>
      <dgm:spPr/>
      <dgm:t>
        <a:bodyPr/>
        <a:lstStyle/>
        <a:p>
          <a:endParaRPr lang="en-IN"/>
        </a:p>
      </dgm:t>
    </dgm:pt>
    <dgm:pt modelId="{41C1526B-C41D-4415-B742-C2E10FBBD8F0}" type="sibTrans" cxnId="{976E61D0-20F6-4295-AA80-95BA9ACB657A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78994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98752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5817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 custScaleY="74136">
        <dgm:presLayoutVars>
          <dgm:bulletEnabled val="1"/>
        </dgm:presLayoutVars>
      </dgm:prSet>
      <dgm:spPr/>
    </dgm:pt>
  </dgm:ptLst>
  <dgm:cxnLst>
    <dgm:cxn modelId="{EDF9C117-1858-49AF-B9F5-9ED917BD618D}" type="presOf" srcId="{57FDFA9B-5B96-495E-9B64-BB91B8C8A35C}" destId="{0C113BE9-90E3-4D07-81FA-C4B654EF50B2}" srcOrd="0" destOrd="2" presId="urn:microsoft.com/office/officeart/2005/8/layout/vList5"/>
    <dgm:cxn modelId="{D8CD1926-BFBB-4358-9E23-4817C345B422}" srcId="{124690A2-BA2D-48E3-BEDB-E07B5A14BC3A}" destId="{6AB2986F-46A7-476E-9DB4-F30E680D29A3}" srcOrd="4" destOrd="0" parTransId="{942A6FF1-B91B-4742-9971-226B18512627}" sibTransId="{A4B1F39D-A5BE-41C1-BBDC-E5718F0CB377}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ADA7B942-81EF-4500-BB61-A84B12445B11}" srcId="{DCA2F2B2-BE1F-4BF5-AE83-C8120119F5E4}" destId="{5B6ABCB4-88A4-4853-9D07-D439CABBC004}" srcOrd="1" destOrd="0" parTransId="{D88F15C1-5967-4095-97CD-9119016923D6}" sibTransId="{B85FC14C-15DD-4C32-AA83-5F7B3A0A0182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03C1A64C-06BD-45AD-99F6-3DA1C052D9F9}" srcId="{124690A2-BA2D-48E3-BEDB-E07B5A14BC3A}" destId="{DB903984-8B8D-4505-9403-97FAA4B7CB81}" srcOrd="6" destOrd="0" parTransId="{AFEA0F64-F387-4C43-AAC3-6C9D7909F97A}" sibTransId="{E9366515-E2B9-4193-81C3-63AEEFBC110D}"/>
    <dgm:cxn modelId="{D09F6671-E657-4BD4-91CA-284574EECBD0}" type="presOf" srcId="{DB903984-8B8D-4505-9403-97FAA4B7CB81}" destId="{7E709F32-8668-487C-848D-E32E5C806078}" srcOrd="0" destOrd="6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F6C68983-03CE-4197-8C39-67DA1CE68F19}" srcId="{DCA2F2B2-BE1F-4BF5-AE83-C8120119F5E4}" destId="{57FDFA9B-5B96-495E-9B64-BB91B8C8A35C}" srcOrd="2" destOrd="0" parTransId="{D1E207EA-2A95-423D-975B-B78D488F6987}" sibTransId="{8AF012BC-B0AC-4725-890F-2C351DEA0145}"/>
    <dgm:cxn modelId="{D61AFD85-BDA0-492A-9155-D727D6D81A46}" srcId="{124690A2-BA2D-48E3-BEDB-E07B5A14BC3A}" destId="{F93E876D-0D8D-4E7A-ACBC-833001A7276C}" srcOrd="5" destOrd="0" parTransId="{37EF7FD9-EDB0-48ED-9D64-72ADA5FFE3E3}" sibTransId="{DA1A6935-09CF-4551-9864-87AC732E7792}"/>
    <dgm:cxn modelId="{182E758E-8E77-4851-9DA3-765AE0360B40}" type="presOf" srcId="{5B6ABCB4-88A4-4853-9D07-D439CABBC004}" destId="{0C113BE9-90E3-4D07-81FA-C4B654EF50B2}" srcOrd="0" destOrd="1" presId="urn:microsoft.com/office/officeart/2005/8/layout/vList5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589E8995-00A5-400B-93EF-665FD01804E5}" type="presOf" srcId="{7D173A70-E0B8-4374-9B13-E7065475FE2A}" destId="{7E709F32-8668-487C-848D-E32E5C806078}" srcOrd="0" destOrd="2" presId="urn:microsoft.com/office/officeart/2005/8/layout/vList5"/>
    <dgm:cxn modelId="{BBD967B0-E06C-4E58-8C2A-CC3874FBDE32}" type="presOf" srcId="{CC075E4F-F939-4C4F-9C16-B8695B641E99}" destId="{7E709F32-8668-487C-848D-E32E5C806078}" srcOrd="0" destOrd="1" presId="urn:microsoft.com/office/officeart/2005/8/layout/vList5"/>
    <dgm:cxn modelId="{53DB89B8-9699-4C9F-8D53-6C45EBCF5AA1}" type="presOf" srcId="{6AB2986F-46A7-476E-9DB4-F30E680D29A3}" destId="{7E709F32-8668-487C-848D-E32E5C806078}" srcOrd="0" destOrd="4" presId="urn:microsoft.com/office/officeart/2005/8/layout/vList5"/>
    <dgm:cxn modelId="{61D312CC-DC60-4FBD-94D6-EA7D45BFE59F}" srcId="{124690A2-BA2D-48E3-BEDB-E07B5A14BC3A}" destId="{CC075E4F-F939-4C4F-9C16-B8695B641E99}" srcOrd="1" destOrd="0" parTransId="{17D409F5-B577-46A8-A0C7-290E319B6A26}" sibTransId="{8B37D932-024D-4D14-83A1-6723927CA98E}"/>
    <dgm:cxn modelId="{DBCA6DCF-3E7A-47F7-B40B-0E5DDABDE12E}" type="presOf" srcId="{5719651D-1225-40E8-984A-51B82A310B0C}" destId="{0C113BE9-90E3-4D07-81FA-C4B654EF50B2}" srcOrd="0" destOrd="3" presId="urn:microsoft.com/office/officeart/2005/8/layout/vList5"/>
    <dgm:cxn modelId="{976E61D0-20F6-4295-AA80-95BA9ACB657A}" srcId="{DCA2F2B2-BE1F-4BF5-AE83-C8120119F5E4}" destId="{5719651D-1225-40E8-984A-51B82A310B0C}" srcOrd="3" destOrd="0" parTransId="{916E73F0-4AFB-4539-A01E-C156F185A82C}" sibTransId="{41C1526B-C41D-4415-B742-C2E10FBBD8F0}"/>
    <dgm:cxn modelId="{BBC0F9D8-1C90-42E3-A730-03A5CDCA8B98}" srcId="{124690A2-BA2D-48E3-BEDB-E07B5A14BC3A}" destId="{7D173A70-E0B8-4374-9B13-E7065475FE2A}" srcOrd="2" destOrd="0" parTransId="{C29E486F-A768-48CA-8B12-CC1FEBFE773A}" sibTransId="{C5CCBAB8-9BCE-4FA3-8874-B3F0020D9F75}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038882E9-7218-4697-92A3-07454765C053}" type="presOf" srcId="{F93E876D-0D8D-4E7A-ACBC-833001A7276C}" destId="{7E709F32-8668-487C-848D-E32E5C806078}" srcOrd="0" destOrd="5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E0920AF3-D2BD-417F-AB4A-64B078B069D7}" srcId="{124690A2-BA2D-48E3-BEDB-E07B5A14BC3A}" destId="{B6121646-F9BD-4D75-8143-A304BAF33EE4}" srcOrd="3" destOrd="0" parTransId="{54EFD227-6E89-4855-9629-8FF15415964E}" sibTransId="{DDBACA0F-E924-449B-90CD-12B498276497}"/>
    <dgm:cxn modelId="{F4B025F6-23ED-4932-AC35-C324675487F5}" type="presOf" srcId="{B6121646-F9BD-4D75-8143-A304BAF33EE4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15.0”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 – 800x600, 1024x768, 1280x720, 1366x768, 1920x1080, 1920x1200, 3240x2160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15.6”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Resolution – 1366x768, 1600x900, 1920x1080, 2560x1440, 3200x1800, 3480x2160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CC075E4F-F939-4C4F-9C16-B8695B641E99}">
      <dgm:prSet custT="1"/>
      <dgm:spPr/>
      <dgm:t>
        <a:bodyPr/>
        <a:lstStyle/>
        <a:p>
          <a:r>
            <a:rPr lang="en-US" sz="2000" dirty="0"/>
            <a:t>Interface – </a:t>
          </a:r>
          <a:r>
            <a:rPr lang="en-US" sz="2000" dirty="0" err="1"/>
            <a:t>eDP</a:t>
          </a:r>
          <a:r>
            <a:rPr lang="en-US" sz="2000" dirty="0"/>
            <a:t>, LVDS, HDMI, </a:t>
          </a:r>
          <a:r>
            <a:rPr lang="en-US" sz="2000" dirty="0" err="1"/>
            <a:t>eDP</a:t>
          </a:r>
          <a:r>
            <a:rPr lang="en-US" sz="2000" dirty="0"/>
            <a:t>, </a:t>
          </a:r>
          <a:endParaRPr lang="en-IN" sz="2000" dirty="0"/>
        </a:p>
      </dgm:t>
    </dgm:pt>
    <dgm:pt modelId="{17D409F5-B577-46A8-A0C7-290E319B6A26}" type="parTrans" cxnId="{61D312CC-DC60-4FBD-94D6-EA7D45BFE59F}">
      <dgm:prSet/>
      <dgm:spPr/>
      <dgm:t>
        <a:bodyPr/>
        <a:lstStyle/>
        <a:p>
          <a:endParaRPr lang="en-IN"/>
        </a:p>
      </dgm:t>
    </dgm:pt>
    <dgm:pt modelId="{8B37D932-024D-4D14-83A1-6723927CA98E}" type="sibTrans" cxnId="{61D312CC-DC60-4FBD-94D6-EA7D45BFE59F}">
      <dgm:prSet/>
      <dgm:spPr/>
      <dgm:t>
        <a:bodyPr/>
        <a:lstStyle/>
        <a:p>
          <a:endParaRPr lang="en-IN"/>
        </a:p>
      </dgm:t>
    </dgm:pt>
    <dgm:pt modelId="{7D173A70-E0B8-4374-9B13-E7065475FE2A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C29E486F-A768-48CA-8B12-CC1FEBFE773A}" type="parTrans" cxnId="{BBC0F9D8-1C90-42E3-A730-03A5CDCA8B98}">
      <dgm:prSet/>
      <dgm:spPr/>
      <dgm:t>
        <a:bodyPr/>
        <a:lstStyle/>
        <a:p>
          <a:endParaRPr lang="en-IN"/>
        </a:p>
      </dgm:t>
    </dgm:pt>
    <dgm:pt modelId="{C5CCBAB8-9BCE-4FA3-8874-B3F0020D9F75}" type="sibTrans" cxnId="{BBC0F9D8-1C90-42E3-A730-03A5CDCA8B98}">
      <dgm:prSet/>
      <dgm:spPr/>
      <dgm:t>
        <a:bodyPr/>
        <a:lstStyle/>
        <a:p>
          <a:endParaRPr lang="en-IN"/>
        </a:p>
      </dgm:t>
    </dgm:pt>
    <dgm:pt modelId="{B6121646-F9BD-4D75-8143-A304BAF33EE4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54EFD227-6E89-4855-9629-8FF15415964E}" type="parTrans" cxnId="{E0920AF3-D2BD-417F-AB4A-64B078B069D7}">
      <dgm:prSet/>
      <dgm:spPr/>
      <dgm:t>
        <a:bodyPr/>
        <a:lstStyle/>
        <a:p>
          <a:endParaRPr lang="en-IN"/>
        </a:p>
      </dgm:t>
    </dgm:pt>
    <dgm:pt modelId="{DDBACA0F-E924-449B-90CD-12B498276497}" type="sibTrans" cxnId="{E0920AF3-D2BD-417F-AB4A-64B078B069D7}">
      <dgm:prSet/>
      <dgm:spPr/>
      <dgm:t>
        <a:bodyPr/>
        <a:lstStyle/>
        <a:p>
          <a:endParaRPr lang="en-IN"/>
        </a:p>
      </dgm:t>
    </dgm:pt>
    <dgm:pt modelId="{F93E876D-0D8D-4E7A-ACBC-833001A7276C}">
      <dgm:prSet custT="1"/>
      <dgm:spPr/>
      <dgm:t>
        <a:bodyPr/>
        <a:lstStyle/>
        <a:p>
          <a:r>
            <a:rPr lang="en-US" sz="2000" dirty="0"/>
            <a:t>Grade: Consumer, Industrial, Medical</a:t>
          </a:r>
          <a:endParaRPr lang="en-IN" sz="2000" dirty="0"/>
        </a:p>
      </dgm:t>
    </dgm:pt>
    <dgm:pt modelId="{37EF7FD9-EDB0-48ED-9D64-72ADA5FFE3E3}" type="parTrans" cxnId="{D61AFD85-BDA0-492A-9155-D727D6D81A46}">
      <dgm:prSet/>
      <dgm:spPr/>
      <dgm:t>
        <a:bodyPr/>
        <a:lstStyle/>
        <a:p>
          <a:endParaRPr lang="en-IN"/>
        </a:p>
      </dgm:t>
    </dgm:pt>
    <dgm:pt modelId="{DA1A6935-09CF-4551-9864-87AC732E7792}" type="sibTrans" cxnId="{D61AFD85-BDA0-492A-9155-D727D6D81A46}">
      <dgm:prSet/>
      <dgm:spPr/>
      <dgm:t>
        <a:bodyPr/>
        <a:lstStyle/>
        <a:p>
          <a:endParaRPr lang="en-IN"/>
        </a:p>
      </dgm:t>
    </dgm:pt>
    <dgm:pt modelId="{DB903984-8B8D-4505-9403-97FAA4B7CB81}">
      <dgm:prSet custT="1"/>
      <dgm:spPr/>
      <dgm:t>
        <a:bodyPr/>
        <a:lstStyle/>
        <a:p>
          <a:r>
            <a:rPr lang="en-US" sz="2000"/>
            <a:t>Operating Temp: -10</a:t>
          </a:r>
          <a:r>
            <a:rPr lang="en-US" sz="2000">
              <a:latin typeface="Calibri" panose="020F0502020204030204"/>
              <a:ea typeface="+mn-ea"/>
              <a:cs typeface="+mn-cs"/>
            </a:rPr>
            <a:t>℃ ~ 60℃, -20℃~70℃</a:t>
          </a:r>
          <a:endParaRPr lang="en-IN" sz="2000" dirty="0">
            <a:latin typeface="Calibri" panose="020F0502020204030204"/>
            <a:ea typeface="+mn-ea"/>
            <a:cs typeface="+mn-cs"/>
          </a:endParaRPr>
        </a:p>
      </dgm:t>
    </dgm:pt>
    <dgm:pt modelId="{AFEA0F64-F387-4C43-AAC3-6C9D7909F97A}" type="parTrans" cxnId="{03C1A64C-06BD-45AD-99F6-3DA1C052D9F9}">
      <dgm:prSet/>
      <dgm:spPr/>
      <dgm:t>
        <a:bodyPr/>
        <a:lstStyle/>
        <a:p>
          <a:endParaRPr lang="en-IN"/>
        </a:p>
      </dgm:t>
    </dgm:pt>
    <dgm:pt modelId="{E9366515-E2B9-4193-81C3-63AEEFBC110D}" type="sibTrans" cxnId="{03C1A64C-06BD-45AD-99F6-3DA1C052D9F9}">
      <dgm:prSet/>
      <dgm:spPr/>
      <dgm:t>
        <a:bodyPr/>
        <a:lstStyle/>
        <a:p>
          <a:endParaRPr lang="en-IN"/>
        </a:p>
      </dgm:t>
    </dgm:pt>
    <dgm:pt modelId="{5B6ABCB4-88A4-4853-9D07-D439CABBC004}">
      <dgm:prSet custT="1"/>
      <dgm:spPr/>
      <dgm:t>
        <a:bodyPr/>
        <a:lstStyle/>
        <a:p>
          <a:r>
            <a:rPr lang="en-US" sz="2000" dirty="0"/>
            <a:t>Interface – </a:t>
          </a:r>
          <a:r>
            <a:rPr lang="en-US" sz="2000" dirty="0" err="1"/>
            <a:t>eDP</a:t>
          </a:r>
          <a:r>
            <a:rPr lang="en-US" sz="2000" dirty="0"/>
            <a:t>, SPI, RGB, MIPI, HDMI, </a:t>
          </a:r>
          <a:r>
            <a:rPr lang="en-US" sz="2000" dirty="0" err="1"/>
            <a:t>eDP</a:t>
          </a:r>
          <a:r>
            <a:rPr lang="en-US" sz="2000" dirty="0"/>
            <a:t>, </a:t>
          </a:r>
          <a:endParaRPr lang="en-IN" sz="2000" dirty="0"/>
        </a:p>
      </dgm:t>
    </dgm:pt>
    <dgm:pt modelId="{D88F15C1-5967-4095-97CD-9119016923D6}" type="parTrans" cxnId="{ADA7B942-81EF-4500-BB61-A84B12445B11}">
      <dgm:prSet/>
      <dgm:spPr/>
      <dgm:t>
        <a:bodyPr/>
        <a:lstStyle/>
        <a:p>
          <a:endParaRPr lang="en-IN"/>
        </a:p>
      </dgm:t>
    </dgm:pt>
    <dgm:pt modelId="{B85FC14C-15DD-4C32-AA83-5F7B3A0A0182}" type="sibTrans" cxnId="{ADA7B942-81EF-4500-BB61-A84B12445B11}">
      <dgm:prSet/>
      <dgm:spPr/>
      <dgm:t>
        <a:bodyPr/>
        <a:lstStyle/>
        <a:p>
          <a:endParaRPr lang="en-IN"/>
        </a:p>
      </dgm:t>
    </dgm:pt>
    <dgm:pt modelId="{57FDFA9B-5B96-495E-9B64-BB91B8C8A35C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D1E207EA-2A95-423D-975B-B78D488F6987}" type="parTrans" cxnId="{F6C68983-03CE-4197-8C39-67DA1CE68F19}">
      <dgm:prSet/>
      <dgm:spPr/>
      <dgm:t>
        <a:bodyPr/>
        <a:lstStyle/>
        <a:p>
          <a:endParaRPr lang="en-IN"/>
        </a:p>
      </dgm:t>
    </dgm:pt>
    <dgm:pt modelId="{8AF012BC-B0AC-4725-890F-2C351DEA0145}" type="sibTrans" cxnId="{F6C68983-03CE-4197-8C39-67DA1CE68F19}">
      <dgm:prSet/>
      <dgm:spPr/>
      <dgm:t>
        <a:bodyPr/>
        <a:lstStyle/>
        <a:p>
          <a:endParaRPr lang="en-IN"/>
        </a:p>
      </dgm:t>
    </dgm:pt>
    <dgm:pt modelId="{5719651D-1225-40E8-984A-51B82A310B0C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916E73F0-4AFB-4539-A01E-C156F185A82C}" type="parTrans" cxnId="{976E61D0-20F6-4295-AA80-95BA9ACB657A}">
      <dgm:prSet/>
      <dgm:spPr/>
      <dgm:t>
        <a:bodyPr/>
        <a:lstStyle/>
        <a:p>
          <a:endParaRPr lang="en-IN"/>
        </a:p>
      </dgm:t>
    </dgm:pt>
    <dgm:pt modelId="{41C1526B-C41D-4415-B742-C2E10FBBD8F0}" type="sibTrans" cxnId="{976E61D0-20F6-4295-AA80-95BA9ACB657A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78994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98752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5817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 custScaleY="74136">
        <dgm:presLayoutVars>
          <dgm:bulletEnabled val="1"/>
        </dgm:presLayoutVars>
      </dgm:prSet>
      <dgm:spPr/>
    </dgm:pt>
  </dgm:ptLst>
  <dgm:cxnLst>
    <dgm:cxn modelId="{EDF9C117-1858-49AF-B9F5-9ED917BD618D}" type="presOf" srcId="{57FDFA9B-5B96-495E-9B64-BB91B8C8A35C}" destId="{0C113BE9-90E3-4D07-81FA-C4B654EF50B2}" srcOrd="0" destOrd="2" presId="urn:microsoft.com/office/officeart/2005/8/layout/vList5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ADA7B942-81EF-4500-BB61-A84B12445B11}" srcId="{DCA2F2B2-BE1F-4BF5-AE83-C8120119F5E4}" destId="{5B6ABCB4-88A4-4853-9D07-D439CABBC004}" srcOrd="1" destOrd="0" parTransId="{D88F15C1-5967-4095-97CD-9119016923D6}" sibTransId="{B85FC14C-15DD-4C32-AA83-5F7B3A0A0182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03C1A64C-06BD-45AD-99F6-3DA1C052D9F9}" srcId="{124690A2-BA2D-48E3-BEDB-E07B5A14BC3A}" destId="{DB903984-8B8D-4505-9403-97FAA4B7CB81}" srcOrd="5" destOrd="0" parTransId="{AFEA0F64-F387-4C43-AAC3-6C9D7909F97A}" sibTransId="{E9366515-E2B9-4193-81C3-63AEEFBC110D}"/>
    <dgm:cxn modelId="{D09F6671-E657-4BD4-91CA-284574EECBD0}" type="presOf" srcId="{DB903984-8B8D-4505-9403-97FAA4B7CB81}" destId="{7E709F32-8668-487C-848D-E32E5C806078}" srcOrd="0" destOrd="5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F6C68983-03CE-4197-8C39-67DA1CE68F19}" srcId="{DCA2F2B2-BE1F-4BF5-AE83-C8120119F5E4}" destId="{57FDFA9B-5B96-495E-9B64-BB91B8C8A35C}" srcOrd="2" destOrd="0" parTransId="{D1E207EA-2A95-423D-975B-B78D488F6987}" sibTransId="{8AF012BC-B0AC-4725-890F-2C351DEA0145}"/>
    <dgm:cxn modelId="{D61AFD85-BDA0-492A-9155-D727D6D81A46}" srcId="{124690A2-BA2D-48E3-BEDB-E07B5A14BC3A}" destId="{F93E876D-0D8D-4E7A-ACBC-833001A7276C}" srcOrd="4" destOrd="0" parTransId="{37EF7FD9-EDB0-48ED-9D64-72ADA5FFE3E3}" sibTransId="{DA1A6935-09CF-4551-9864-87AC732E7792}"/>
    <dgm:cxn modelId="{182E758E-8E77-4851-9DA3-765AE0360B40}" type="presOf" srcId="{5B6ABCB4-88A4-4853-9D07-D439CABBC004}" destId="{0C113BE9-90E3-4D07-81FA-C4B654EF50B2}" srcOrd="0" destOrd="1" presId="urn:microsoft.com/office/officeart/2005/8/layout/vList5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589E8995-00A5-400B-93EF-665FD01804E5}" type="presOf" srcId="{7D173A70-E0B8-4374-9B13-E7065475FE2A}" destId="{7E709F32-8668-487C-848D-E32E5C806078}" srcOrd="0" destOrd="2" presId="urn:microsoft.com/office/officeart/2005/8/layout/vList5"/>
    <dgm:cxn modelId="{BBD967B0-E06C-4E58-8C2A-CC3874FBDE32}" type="presOf" srcId="{CC075E4F-F939-4C4F-9C16-B8695B641E99}" destId="{7E709F32-8668-487C-848D-E32E5C806078}" srcOrd="0" destOrd="1" presId="urn:microsoft.com/office/officeart/2005/8/layout/vList5"/>
    <dgm:cxn modelId="{61D312CC-DC60-4FBD-94D6-EA7D45BFE59F}" srcId="{124690A2-BA2D-48E3-BEDB-E07B5A14BC3A}" destId="{CC075E4F-F939-4C4F-9C16-B8695B641E99}" srcOrd="1" destOrd="0" parTransId="{17D409F5-B577-46A8-A0C7-290E319B6A26}" sibTransId="{8B37D932-024D-4D14-83A1-6723927CA98E}"/>
    <dgm:cxn modelId="{DBCA6DCF-3E7A-47F7-B40B-0E5DDABDE12E}" type="presOf" srcId="{5719651D-1225-40E8-984A-51B82A310B0C}" destId="{0C113BE9-90E3-4D07-81FA-C4B654EF50B2}" srcOrd="0" destOrd="3" presId="urn:microsoft.com/office/officeart/2005/8/layout/vList5"/>
    <dgm:cxn modelId="{976E61D0-20F6-4295-AA80-95BA9ACB657A}" srcId="{DCA2F2B2-BE1F-4BF5-AE83-C8120119F5E4}" destId="{5719651D-1225-40E8-984A-51B82A310B0C}" srcOrd="3" destOrd="0" parTransId="{916E73F0-4AFB-4539-A01E-C156F185A82C}" sibTransId="{41C1526B-C41D-4415-B742-C2E10FBBD8F0}"/>
    <dgm:cxn modelId="{BBC0F9D8-1C90-42E3-A730-03A5CDCA8B98}" srcId="{124690A2-BA2D-48E3-BEDB-E07B5A14BC3A}" destId="{7D173A70-E0B8-4374-9B13-E7065475FE2A}" srcOrd="2" destOrd="0" parTransId="{C29E486F-A768-48CA-8B12-CC1FEBFE773A}" sibTransId="{C5CCBAB8-9BCE-4FA3-8874-B3F0020D9F75}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038882E9-7218-4697-92A3-07454765C053}" type="presOf" srcId="{F93E876D-0D8D-4E7A-ACBC-833001A7276C}" destId="{7E709F32-8668-487C-848D-E32E5C806078}" srcOrd="0" destOrd="4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E0920AF3-D2BD-417F-AB4A-64B078B069D7}" srcId="{124690A2-BA2D-48E3-BEDB-E07B5A14BC3A}" destId="{B6121646-F9BD-4D75-8143-A304BAF33EE4}" srcOrd="3" destOrd="0" parTransId="{54EFD227-6E89-4855-9629-8FF15415964E}" sibTransId="{DDBACA0F-E924-449B-90CD-12B498276497}"/>
    <dgm:cxn modelId="{F4B025F6-23ED-4932-AC35-C324675487F5}" type="presOf" srcId="{B6121646-F9BD-4D75-8143-A304BAF33EE4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15.0”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Resolution – 800x600, 1024x768, 1280x720, 1366x768, 1920x1080, 1920x1200, 3240x2160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15.6”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Resolution – 1366x768, 1600x900, 1920x1080, 2560x1440, 3200x1800, 3480x2160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CC075E4F-F939-4C4F-9C16-B8695B641E99}">
      <dgm:prSet custT="1"/>
      <dgm:spPr/>
      <dgm:t>
        <a:bodyPr/>
        <a:lstStyle/>
        <a:p>
          <a:r>
            <a:rPr lang="en-US" sz="2000" dirty="0"/>
            <a:t>Interface – </a:t>
          </a:r>
          <a:r>
            <a:rPr lang="en-US" sz="2000" dirty="0" err="1"/>
            <a:t>eDP</a:t>
          </a:r>
          <a:r>
            <a:rPr lang="en-US" sz="2000" dirty="0"/>
            <a:t>, LVDS, HDMI, </a:t>
          </a:r>
          <a:r>
            <a:rPr lang="en-US" sz="2000" dirty="0" err="1"/>
            <a:t>eDP</a:t>
          </a:r>
          <a:r>
            <a:rPr lang="en-US" sz="2000" dirty="0"/>
            <a:t>, </a:t>
          </a:r>
          <a:endParaRPr lang="en-IN" sz="2000" dirty="0"/>
        </a:p>
      </dgm:t>
    </dgm:pt>
    <dgm:pt modelId="{17D409F5-B577-46A8-A0C7-290E319B6A26}" type="parTrans" cxnId="{61D312CC-DC60-4FBD-94D6-EA7D45BFE59F}">
      <dgm:prSet/>
      <dgm:spPr/>
      <dgm:t>
        <a:bodyPr/>
        <a:lstStyle/>
        <a:p>
          <a:endParaRPr lang="en-IN"/>
        </a:p>
      </dgm:t>
    </dgm:pt>
    <dgm:pt modelId="{8B37D932-024D-4D14-83A1-6723927CA98E}" type="sibTrans" cxnId="{61D312CC-DC60-4FBD-94D6-EA7D45BFE59F}">
      <dgm:prSet/>
      <dgm:spPr/>
      <dgm:t>
        <a:bodyPr/>
        <a:lstStyle/>
        <a:p>
          <a:endParaRPr lang="en-IN"/>
        </a:p>
      </dgm:t>
    </dgm:pt>
    <dgm:pt modelId="{7D173A70-E0B8-4374-9B13-E7065475FE2A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C29E486F-A768-48CA-8B12-CC1FEBFE773A}" type="parTrans" cxnId="{BBC0F9D8-1C90-42E3-A730-03A5CDCA8B98}">
      <dgm:prSet/>
      <dgm:spPr/>
      <dgm:t>
        <a:bodyPr/>
        <a:lstStyle/>
        <a:p>
          <a:endParaRPr lang="en-IN"/>
        </a:p>
      </dgm:t>
    </dgm:pt>
    <dgm:pt modelId="{C5CCBAB8-9BCE-4FA3-8874-B3F0020D9F75}" type="sibTrans" cxnId="{BBC0F9D8-1C90-42E3-A730-03A5CDCA8B98}">
      <dgm:prSet/>
      <dgm:spPr/>
      <dgm:t>
        <a:bodyPr/>
        <a:lstStyle/>
        <a:p>
          <a:endParaRPr lang="en-IN"/>
        </a:p>
      </dgm:t>
    </dgm:pt>
    <dgm:pt modelId="{B6121646-F9BD-4D75-8143-A304BAF33EE4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54EFD227-6E89-4855-9629-8FF15415964E}" type="parTrans" cxnId="{E0920AF3-D2BD-417F-AB4A-64B078B069D7}">
      <dgm:prSet/>
      <dgm:spPr/>
      <dgm:t>
        <a:bodyPr/>
        <a:lstStyle/>
        <a:p>
          <a:endParaRPr lang="en-IN"/>
        </a:p>
      </dgm:t>
    </dgm:pt>
    <dgm:pt modelId="{DDBACA0F-E924-449B-90CD-12B498276497}" type="sibTrans" cxnId="{E0920AF3-D2BD-417F-AB4A-64B078B069D7}">
      <dgm:prSet/>
      <dgm:spPr/>
      <dgm:t>
        <a:bodyPr/>
        <a:lstStyle/>
        <a:p>
          <a:endParaRPr lang="en-IN"/>
        </a:p>
      </dgm:t>
    </dgm:pt>
    <dgm:pt modelId="{F93E876D-0D8D-4E7A-ACBC-833001A7276C}">
      <dgm:prSet custT="1"/>
      <dgm:spPr/>
      <dgm:t>
        <a:bodyPr/>
        <a:lstStyle/>
        <a:p>
          <a:r>
            <a:rPr lang="en-US" sz="2000" dirty="0"/>
            <a:t>Grade: Consumer, Industrial, Medical</a:t>
          </a:r>
          <a:endParaRPr lang="en-IN" sz="2000" dirty="0"/>
        </a:p>
      </dgm:t>
    </dgm:pt>
    <dgm:pt modelId="{37EF7FD9-EDB0-48ED-9D64-72ADA5FFE3E3}" type="parTrans" cxnId="{D61AFD85-BDA0-492A-9155-D727D6D81A46}">
      <dgm:prSet/>
      <dgm:spPr/>
      <dgm:t>
        <a:bodyPr/>
        <a:lstStyle/>
        <a:p>
          <a:endParaRPr lang="en-IN"/>
        </a:p>
      </dgm:t>
    </dgm:pt>
    <dgm:pt modelId="{DA1A6935-09CF-4551-9864-87AC732E7792}" type="sibTrans" cxnId="{D61AFD85-BDA0-492A-9155-D727D6D81A46}">
      <dgm:prSet/>
      <dgm:spPr/>
      <dgm:t>
        <a:bodyPr/>
        <a:lstStyle/>
        <a:p>
          <a:endParaRPr lang="en-IN"/>
        </a:p>
      </dgm:t>
    </dgm:pt>
    <dgm:pt modelId="{DB903984-8B8D-4505-9403-97FAA4B7CB81}">
      <dgm:prSet custT="1"/>
      <dgm:spPr/>
      <dgm:t>
        <a:bodyPr/>
        <a:lstStyle/>
        <a:p>
          <a:r>
            <a:rPr lang="en-US" sz="2000" dirty="0"/>
            <a:t>Operating Temp: -10</a:t>
          </a:r>
          <a:r>
            <a:rPr lang="en-US" sz="2000" dirty="0">
              <a:latin typeface="Calibri" panose="020F0502020204030204"/>
              <a:ea typeface="+mn-ea"/>
              <a:cs typeface="+mn-cs"/>
            </a:rPr>
            <a:t>℃ ~ 60℃, -20℃~70℃</a:t>
          </a:r>
          <a:endParaRPr lang="en-IN" sz="2000" dirty="0">
            <a:latin typeface="Calibri" panose="020F0502020204030204"/>
            <a:ea typeface="+mn-ea"/>
            <a:cs typeface="+mn-cs"/>
          </a:endParaRPr>
        </a:p>
      </dgm:t>
    </dgm:pt>
    <dgm:pt modelId="{AFEA0F64-F387-4C43-AAC3-6C9D7909F97A}" type="parTrans" cxnId="{03C1A64C-06BD-45AD-99F6-3DA1C052D9F9}">
      <dgm:prSet/>
      <dgm:spPr/>
      <dgm:t>
        <a:bodyPr/>
        <a:lstStyle/>
        <a:p>
          <a:endParaRPr lang="en-IN"/>
        </a:p>
      </dgm:t>
    </dgm:pt>
    <dgm:pt modelId="{E9366515-E2B9-4193-81C3-63AEEFBC110D}" type="sibTrans" cxnId="{03C1A64C-06BD-45AD-99F6-3DA1C052D9F9}">
      <dgm:prSet/>
      <dgm:spPr/>
      <dgm:t>
        <a:bodyPr/>
        <a:lstStyle/>
        <a:p>
          <a:endParaRPr lang="en-IN"/>
        </a:p>
      </dgm:t>
    </dgm:pt>
    <dgm:pt modelId="{5B6ABCB4-88A4-4853-9D07-D439CABBC004}">
      <dgm:prSet custT="1"/>
      <dgm:spPr/>
      <dgm:t>
        <a:bodyPr/>
        <a:lstStyle/>
        <a:p>
          <a:r>
            <a:rPr lang="en-US" sz="2000" dirty="0"/>
            <a:t>Interface – </a:t>
          </a:r>
          <a:r>
            <a:rPr lang="en-US" sz="2000" dirty="0" err="1"/>
            <a:t>eDP</a:t>
          </a:r>
          <a:r>
            <a:rPr lang="en-US" sz="2000" dirty="0"/>
            <a:t>, SPI, RGB, MIPI, HDMI, </a:t>
          </a:r>
          <a:r>
            <a:rPr lang="en-US" sz="2000" dirty="0" err="1"/>
            <a:t>eDP</a:t>
          </a:r>
          <a:r>
            <a:rPr lang="en-US" sz="2000" dirty="0"/>
            <a:t>, </a:t>
          </a:r>
          <a:endParaRPr lang="en-IN" sz="2000" dirty="0"/>
        </a:p>
      </dgm:t>
    </dgm:pt>
    <dgm:pt modelId="{D88F15C1-5967-4095-97CD-9119016923D6}" type="parTrans" cxnId="{ADA7B942-81EF-4500-BB61-A84B12445B11}">
      <dgm:prSet/>
      <dgm:spPr/>
      <dgm:t>
        <a:bodyPr/>
        <a:lstStyle/>
        <a:p>
          <a:endParaRPr lang="en-IN"/>
        </a:p>
      </dgm:t>
    </dgm:pt>
    <dgm:pt modelId="{B85FC14C-15DD-4C32-AA83-5F7B3A0A0182}" type="sibTrans" cxnId="{ADA7B942-81EF-4500-BB61-A84B12445B11}">
      <dgm:prSet/>
      <dgm:spPr/>
      <dgm:t>
        <a:bodyPr/>
        <a:lstStyle/>
        <a:p>
          <a:endParaRPr lang="en-IN"/>
        </a:p>
      </dgm:t>
    </dgm:pt>
    <dgm:pt modelId="{57FDFA9B-5B96-495E-9B64-BB91B8C8A35C}">
      <dgm:prSet custT="1"/>
      <dgm:spPr/>
      <dgm:t>
        <a:bodyPr/>
        <a:lstStyle/>
        <a:p>
          <a:r>
            <a:rPr lang="en-US" sz="2000" dirty="0"/>
            <a:t>Viewing Direction: 12, 6, Full</a:t>
          </a:r>
          <a:endParaRPr lang="en-IN" sz="2000" dirty="0"/>
        </a:p>
      </dgm:t>
    </dgm:pt>
    <dgm:pt modelId="{D1E207EA-2A95-423D-975B-B78D488F6987}" type="parTrans" cxnId="{F6C68983-03CE-4197-8C39-67DA1CE68F19}">
      <dgm:prSet/>
      <dgm:spPr/>
      <dgm:t>
        <a:bodyPr/>
        <a:lstStyle/>
        <a:p>
          <a:endParaRPr lang="en-IN"/>
        </a:p>
      </dgm:t>
    </dgm:pt>
    <dgm:pt modelId="{8AF012BC-B0AC-4725-890F-2C351DEA0145}" type="sibTrans" cxnId="{F6C68983-03CE-4197-8C39-67DA1CE68F19}">
      <dgm:prSet/>
      <dgm:spPr/>
      <dgm:t>
        <a:bodyPr/>
        <a:lstStyle/>
        <a:p>
          <a:endParaRPr lang="en-IN"/>
        </a:p>
      </dgm:t>
    </dgm:pt>
    <dgm:pt modelId="{5719651D-1225-40E8-984A-51B82A310B0C}">
      <dgm:prSet custT="1"/>
      <dgm:spPr/>
      <dgm:t>
        <a:bodyPr/>
        <a:lstStyle/>
        <a:p>
          <a:r>
            <a:rPr lang="en-US" sz="2000" dirty="0"/>
            <a:t>Touch Panel: without, CTP, RTP, Water &amp; Glove Support</a:t>
          </a:r>
          <a:endParaRPr lang="en-IN" sz="2000" dirty="0"/>
        </a:p>
      </dgm:t>
    </dgm:pt>
    <dgm:pt modelId="{916E73F0-4AFB-4539-A01E-C156F185A82C}" type="parTrans" cxnId="{976E61D0-20F6-4295-AA80-95BA9ACB657A}">
      <dgm:prSet/>
      <dgm:spPr/>
      <dgm:t>
        <a:bodyPr/>
        <a:lstStyle/>
        <a:p>
          <a:endParaRPr lang="en-IN"/>
        </a:p>
      </dgm:t>
    </dgm:pt>
    <dgm:pt modelId="{41C1526B-C41D-4415-B742-C2E10FBBD8F0}" type="sibTrans" cxnId="{976E61D0-20F6-4295-AA80-95BA9ACB657A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78994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98752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58175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 custScaleY="74136">
        <dgm:presLayoutVars>
          <dgm:bulletEnabled val="1"/>
        </dgm:presLayoutVars>
      </dgm:prSet>
      <dgm:spPr/>
    </dgm:pt>
  </dgm:ptLst>
  <dgm:cxnLst>
    <dgm:cxn modelId="{EDF9C117-1858-49AF-B9F5-9ED917BD618D}" type="presOf" srcId="{57FDFA9B-5B96-495E-9B64-BB91B8C8A35C}" destId="{0C113BE9-90E3-4D07-81FA-C4B654EF50B2}" srcOrd="0" destOrd="2" presId="urn:microsoft.com/office/officeart/2005/8/layout/vList5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ADA7B942-81EF-4500-BB61-A84B12445B11}" srcId="{DCA2F2B2-BE1F-4BF5-AE83-C8120119F5E4}" destId="{5B6ABCB4-88A4-4853-9D07-D439CABBC004}" srcOrd="1" destOrd="0" parTransId="{D88F15C1-5967-4095-97CD-9119016923D6}" sibTransId="{B85FC14C-15DD-4C32-AA83-5F7B3A0A0182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03C1A64C-06BD-45AD-99F6-3DA1C052D9F9}" srcId="{124690A2-BA2D-48E3-BEDB-E07B5A14BC3A}" destId="{DB903984-8B8D-4505-9403-97FAA4B7CB81}" srcOrd="5" destOrd="0" parTransId="{AFEA0F64-F387-4C43-AAC3-6C9D7909F97A}" sibTransId="{E9366515-E2B9-4193-81C3-63AEEFBC110D}"/>
    <dgm:cxn modelId="{D09F6671-E657-4BD4-91CA-284574EECBD0}" type="presOf" srcId="{DB903984-8B8D-4505-9403-97FAA4B7CB81}" destId="{7E709F32-8668-487C-848D-E32E5C806078}" srcOrd="0" destOrd="5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F6C68983-03CE-4197-8C39-67DA1CE68F19}" srcId="{DCA2F2B2-BE1F-4BF5-AE83-C8120119F5E4}" destId="{57FDFA9B-5B96-495E-9B64-BB91B8C8A35C}" srcOrd="2" destOrd="0" parTransId="{D1E207EA-2A95-423D-975B-B78D488F6987}" sibTransId="{8AF012BC-B0AC-4725-890F-2C351DEA0145}"/>
    <dgm:cxn modelId="{D61AFD85-BDA0-492A-9155-D727D6D81A46}" srcId="{124690A2-BA2D-48E3-BEDB-E07B5A14BC3A}" destId="{F93E876D-0D8D-4E7A-ACBC-833001A7276C}" srcOrd="4" destOrd="0" parTransId="{37EF7FD9-EDB0-48ED-9D64-72ADA5FFE3E3}" sibTransId="{DA1A6935-09CF-4551-9864-87AC732E7792}"/>
    <dgm:cxn modelId="{182E758E-8E77-4851-9DA3-765AE0360B40}" type="presOf" srcId="{5B6ABCB4-88A4-4853-9D07-D439CABBC004}" destId="{0C113BE9-90E3-4D07-81FA-C4B654EF50B2}" srcOrd="0" destOrd="1" presId="urn:microsoft.com/office/officeart/2005/8/layout/vList5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589E8995-00A5-400B-93EF-665FD01804E5}" type="presOf" srcId="{7D173A70-E0B8-4374-9B13-E7065475FE2A}" destId="{7E709F32-8668-487C-848D-E32E5C806078}" srcOrd="0" destOrd="2" presId="urn:microsoft.com/office/officeart/2005/8/layout/vList5"/>
    <dgm:cxn modelId="{BBD967B0-E06C-4E58-8C2A-CC3874FBDE32}" type="presOf" srcId="{CC075E4F-F939-4C4F-9C16-B8695B641E99}" destId="{7E709F32-8668-487C-848D-E32E5C806078}" srcOrd="0" destOrd="1" presId="urn:microsoft.com/office/officeart/2005/8/layout/vList5"/>
    <dgm:cxn modelId="{61D312CC-DC60-4FBD-94D6-EA7D45BFE59F}" srcId="{124690A2-BA2D-48E3-BEDB-E07B5A14BC3A}" destId="{CC075E4F-F939-4C4F-9C16-B8695B641E99}" srcOrd="1" destOrd="0" parTransId="{17D409F5-B577-46A8-A0C7-290E319B6A26}" sibTransId="{8B37D932-024D-4D14-83A1-6723927CA98E}"/>
    <dgm:cxn modelId="{DBCA6DCF-3E7A-47F7-B40B-0E5DDABDE12E}" type="presOf" srcId="{5719651D-1225-40E8-984A-51B82A310B0C}" destId="{0C113BE9-90E3-4D07-81FA-C4B654EF50B2}" srcOrd="0" destOrd="3" presId="urn:microsoft.com/office/officeart/2005/8/layout/vList5"/>
    <dgm:cxn modelId="{976E61D0-20F6-4295-AA80-95BA9ACB657A}" srcId="{DCA2F2B2-BE1F-4BF5-AE83-C8120119F5E4}" destId="{5719651D-1225-40E8-984A-51B82A310B0C}" srcOrd="3" destOrd="0" parTransId="{916E73F0-4AFB-4539-A01E-C156F185A82C}" sibTransId="{41C1526B-C41D-4415-B742-C2E10FBBD8F0}"/>
    <dgm:cxn modelId="{BBC0F9D8-1C90-42E3-A730-03A5CDCA8B98}" srcId="{124690A2-BA2D-48E3-BEDB-E07B5A14BC3A}" destId="{7D173A70-E0B8-4374-9B13-E7065475FE2A}" srcOrd="2" destOrd="0" parTransId="{C29E486F-A768-48CA-8B12-CC1FEBFE773A}" sibTransId="{C5CCBAB8-9BCE-4FA3-8874-B3F0020D9F75}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038882E9-7218-4697-92A3-07454765C053}" type="presOf" srcId="{F93E876D-0D8D-4E7A-ACBC-833001A7276C}" destId="{7E709F32-8668-487C-848D-E32E5C806078}" srcOrd="0" destOrd="4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E0920AF3-D2BD-417F-AB4A-64B078B069D7}" srcId="{124690A2-BA2D-48E3-BEDB-E07B5A14BC3A}" destId="{B6121646-F9BD-4D75-8143-A304BAF33EE4}" srcOrd="3" destOrd="0" parTransId="{54EFD227-6E89-4855-9629-8FF15415964E}" sibTransId="{DDBACA0F-E924-449B-90CD-12B498276497}"/>
    <dgm:cxn modelId="{F4B025F6-23ED-4932-AC35-C324675487F5}" type="presOf" srcId="{B6121646-F9BD-4D75-8143-A304BAF33EE4}" destId="{7E709F32-8668-487C-848D-E32E5C806078}" srcOrd="0" destOrd="3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RTP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Size: 1.77” ~ 21” diagonal size. 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b="1" dirty="0"/>
            <a:t>CTP</a:t>
          </a:r>
          <a:endParaRPr lang="en-IN" sz="2000" b="1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Size: 1.77”~26”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47E70DA6-F2A3-4323-89AD-33DBDA01BA2C}">
      <dgm:prSet phldrT="[Text]" custT="1"/>
      <dgm:spPr/>
      <dgm:t>
        <a:bodyPr/>
        <a:lstStyle/>
        <a:p>
          <a:r>
            <a:rPr lang="en-US" sz="2000" dirty="0"/>
            <a:t>Interface: 4Wire</a:t>
          </a:r>
          <a:endParaRPr lang="en-IN" sz="2000" dirty="0"/>
        </a:p>
      </dgm:t>
    </dgm:pt>
    <dgm:pt modelId="{18E6D7EE-CBB5-423A-B680-8E467463F035}" type="parTrans" cxnId="{77568C4F-0638-4E6F-A473-EA7AF8A92A47}">
      <dgm:prSet/>
      <dgm:spPr/>
      <dgm:t>
        <a:bodyPr/>
        <a:lstStyle/>
        <a:p>
          <a:endParaRPr lang="en-IN"/>
        </a:p>
      </dgm:t>
    </dgm:pt>
    <dgm:pt modelId="{64E1E31C-3143-4B2E-A98F-612DDC9CFE2E}" type="sibTrans" cxnId="{77568C4F-0638-4E6F-A473-EA7AF8A92A47}">
      <dgm:prSet/>
      <dgm:spPr/>
      <dgm:t>
        <a:bodyPr/>
        <a:lstStyle/>
        <a:p>
          <a:endParaRPr lang="en-IN"/>
        </a:p>
      </dgm:t>
    </dgm:pt>
    <dgm:pt modelId="{A6FCD692-8194-414D-BA7A-2F85F74EE054}">
      <dgm:prSet phldrT="[Text]" custT="1"/>
      <dgm:spPr/>
      <dgm:t>
        <a:bodyPr/>
        <a:lstStyle/>
        <a:p>
          <a:r>
            <a:rPr lang="en-US" sz="2000" dirty="0"/>
            <a:t>Application: Medical, Kiosk, POS, Monitors</a:t>
          </a:r>
          <a:endParaRPr lang="en-IN" sz="2000" dirty="0"/>
        </a:p>
      </dgm:t>
    </dgm:pt>
    <dgm:pt modelId="{52CDB917-F7F2-4F2D-A706-1CC79CCF3934}" type="parTrans" cxnId="{89C6E5C6-7923-44A9-BB37-90F18A48782E}">
      <dgm:prSet/>
      <dgm:spPr/>
      <dgm:t>
        <a:bodyPr/>
        <a:lstStyle/>
        <a:p>
          <a:endParaRPr lang="en-IN"/>
        </a:p>
      </dgm:t>
    </dgm:pt>
    <dgm:pt modelId="{F55D052C-B4E8-4300-9C93-51C088BF137F}" type="sibTrans" cxnId="{89C6E5C6-7923-44A9-BB37-90F18A48782E}">
      <dgm:prSet/>
      <dgm:spPr/>
      <dgm:t>
        <a:bodyPr/>
        <a:lstStyle/>
        <a:p>
          <a:endParaRPr lang="en-IN"/>
        </a:p>
      </dgm:t>
    </dgm:pt>
    <dgm:pt modelId="{AED9CEB3-435D-4951-A952-8CBD2378E189}">
      <dgm:prSet phldrT="[Text]" custT="1"/>
      <dgm:spPr/>
      <dgm:t>
        <a:bodyPr/>
        <a:lstStyle/>
        <a:p>
          <a:r>
            <a:rPr lang="en-US" sz="2000" dirty="0"/>
            <a:t>Interface: I2C, USB </a:t>
          </a:r>
          <a:endParaRPr lang="en-IN" sz="2000" kern="1200" dirty="0"/>
        </a:p>
      </dgm:t>
    </dgm:pt>
    <dgm:pt modelId="{25D49505-1D0D-43DA-95CB-8820EAB6526A}" type="parTrans" cxnId="{E47763DE-7BD6-4E11-98C3-F7073230FF46}">
      <dgm:prSet/>
      <dgm:spPr/>
      <dgm:t>
        <a:bodyPr/>
        <a:lstStyle/>
        <a:p>
          <a:endParaRPr lang="en-IN"/>
        </a:p>
      </dgm:t>
    </dgm:pt>
    <dgm:pt modelId="{A8AD4EFA-D34E-4B8D-85E2-4463378036FF}" type="sibTrans" cxnId="{E47763DE-7BD6-4E11-98C3-F7073230FF46}">
      <dgm:prSet/>
      <dgm:spPr/>
      <dgm:t>
        <a:bodyPr/>
        <a:lstStyle/>
        <a:p>
          <a:endParaRPr lang="en-IN"/>
        </a:p>
      </dgm:t>
    </dgm:pt>
    <dgm:pt modelId="{D12D574C-5611-4F38-BF79-AD622FCA8099}">
      <dgm:prSet phldrT="[Text]" custT="1"/>
      <dgm:spPr/>
      <dgm:t>
        <a:bodyPr/>
        <a:lstStyle/>
        <a:p>
          <a:r>
            <a:rPr lang="en-US" sz="2000" kern="1200" dirty="0"/>
            <a:t>IC: Microchip, </a:t>
          </a:r>
          <a:r>
            <a:rPr lang="en-US" sz="2000" kern="1200" dirty="0" err="1"/>
            <a:t>Goodix</a:t>
          </a:r>
          <a:r>
            <a:rPr lang="en-US" sz="2000" kern="1200" dirty="0"/>
            <a:t>, Cypress, Focal Tech</a:t>
          </a:r>
          <a:endParaRPr lang="en-IN" sz="2000" kern="1200" dirty="0"/>
        </a:p>
      </dgm:t>
    </dgm:pt>
    <dgm:pt modelId="{C81EDCE4-38E0-4644-A9E4-2396323B603B}" type="parTrans" cxnId="{382BB9B4-0E74-467C-95C3-BA48876FF07C}">
      <dgm:prSet/>
      <dgm:spPr/>
      <dgm:t>
        <a:bodyPr/>
        <a:lstStyle/>
        <a:p>
          <a:endParaRPr lang="en-IN"/>
        </a:p>
      </dgm:t>
    </dgm:pt>
    <dgm:pt modelId="{989C32AC-8BAB-498C-A5A9-32B46BBEB7D5}" type="sibTrans" cxnId="{382BB9B4-0E74-467C-95C3-BA48876FF07C}">
      <dgm:prSet/>
      <dgm:spPr/>
      <dgm:t>
        <a:bodyPr/>
        <a:lstStyle/>
        <a:p>
          <a:endParaRPr lang="en-IN"/>
        </a:p>
      </dgm:t>
    </dgm:pt>
    <dgm:pt modelId="{21EA207D-8489-4AE1-A57C-0E1EFE3D6BBD}">
      <dgm:prSet phldrT="[Text]" custT="1"/>
      <dgm:spPr/>
      <dgm:t>
        <a:bodyPr/>
        <a:lstStyle/>
        <a:p>
          <a:r>
            <a:rPr lang="en-US" sz="2000" kern="1200" dirty="0"/>
            <a:t>Feature: Water Immunity, Salt-Water Immunity, Glove Support, Motion Sense, </a:t>
          </a:r>
          <a:endParaRPr lang="en-IN" sz="2000" kern="1200" dirty="0"/>
        </a:p>
      </dgm:t>
    </dgm:pt>
    <dgm:pt modelId="{F6302329-64F0-454F-82D7-6D6E59CBE25D}" type="parTrans" cxnId="{43C7BD77-98BF-4C14-A87D-690EDA8ACD5E}">
      <dgm:prSet/>
      <dgm:spPr/>
      <dgm:t>
        <a:bodyPr/>
        <a:lstStyle/>
        <a:p>
          <a:endParaRPr lang="en-IN"/>
        </a:p>
      </dgm:t>
    </dgm:pt>
    <dgm:pt modelId="{DF587F0D-54AF-4A17-B548-748B7EB1EE15}" type="sibTrans" cxnId="{43C7BD77-98BF-4C14-A87D-690EDA8ACD5E}">
      <dgm:prSet/>
      <dgm:spPr/>
      <dgm:t>
        <a:bodyPr/>
        <a:lstStyle/>
        <a:p>
          <a:endParaRPr lang="en-IN"/>
        </a:p>
      </dgm:t>
    </dgm:pt>
    <dgm:pt modelId="{60162285-1FA6-4C99-B258-8F4013DDD6F9}">
      <dgm:prSet phldrT="[Text]" custT="1"/>
      <dgm:spPr/>
      <dgm:t>
        <a:bodyPr/>
        <a:lstStyle/>
        <a:p>
          <a:r>
            <a:rPr lang="en-US" sz="2000" dirty="0"/>
            <a:t>Cover Lens: Glass, PMMA (plastic)</a:t>
          </a:r>
          <a:endParaRPr lang="en-IN" sz="2000" dirty="0"/>
        </a:p>
      </dgm:t>
    </dgm:pt>
    <dgm:pt modelId="{1159B81F-8F60-41FD-9CC4-BB02F9461D1B}" type="parTrans" cxnId="{9429C197-1743-48CD-A11C-8A0B9A8A3341}">
      <dgm:prSet/>
      <dgm:spPr/>
      <dgm:t>
        <a:bodyPr/>
        <a:lstStyle/>
        <a:p>
          <a:endParaRPr lang="en-IN"/>
        </a:p>
      </dgm:t>
    </dgm:pt>
    <dgm:pt modelId="{D7C35D42-CC50-4CCE-BC97-04AC852DB149}" type="sibTrans" cxnId="{9429C197-1743-48CD-A11C-8A0B9A8A3341}">
      <dgm:prSet/>
      <dgm:spPr/>
      <dgm:t>
        <a:bodyPr/>
        <a:lstStyle/>
        <a:p>
          <a:endParaRPr lang="en-IN"/>
        </a:p>
      </dgm:t>
    </dgm:pt>
    <dgm:pt modelId="{34DBC9B4-550E-4E0B-9660-78BBFAF3D6DE}">
      <dgm:prSet phldrT="[Text]" custT="1"/>
      <dgm:spPr/>
      <dgm:t>
        <a:bodyPr/>
        <a:lstStyle/>
        <a:p>
          <a:r>
            <a:rPr lang="en-US" sz="2000" kern="1200" dirty="0"/>
            <a:t>Cover Lens: Glass, PMMA, Corning Glass</a:t>
          </a:r>
          <a:endParaRPr lang="en-IN" sz="2000" kern="1200" dirty="0"/>
        </a:p>
      </dgm:t>
    </dgm:pt>
    <dgm:pt modelId="{A093CDAA-A234-430F-985A-ADB3C49D2D97}" type="parTrans" cxnId="{BC3B673E-C013-43E1-B3FB-25220F050367}">
      <dgm:prSet/>
      <dgm:spPr/>
      <dgm:t>
        <a:bodyPr/>
        <a:lstStyle/>
        <a:p>
          <a:endParaRPr lang="en-IN"/>
        </a:p>
      </dgm:t>
    </dgm:pt>
    <dgm:pt modelId="{35347C41-A5ED-4824-B08D-65F31086C84D}" type="sibTrans" cxnId="{BC3B673E-C013-43E1-B3FB-25220F050367}">
      <dgm:prSet/>
      <dgm:spPr/>
      <dgm:t>
        <a:bodyPr/>
        <a:lstStyle/>
        <a:p>
          <a:endParaRPr lang="en-IN"/>
        </a:p>
      </dgm:t>
    </dgm:pt>
    <dgm:pt modelId="{723895E3-9C7F-4DA5-A9BD-8A969FAC1D1D}">
      <dgm:prSet phldrT="[Text]" custT="1"/>
      <dgm:spPr/>
      <dgm:t>
        <a:bodyPr/>
        <a:lstStyle/>
        <a:p>
          <a:r>
            <a:rPr lang="en-US" sz="2000" kern="1200" dirty="0"/>
            <a:t>Customization: Shape, size, FPC, feature</a:t>
          </a:r>
          <a:endParaRPr lang="en-IN" sz="2000" kern="1200" dirty="0"/>
        </a:p>
      </dgm:t>
    </dgm:pt>
    <dgm:pt modelId="{158B025D-B371-43CF-90C5-44E8AA8F138C}" type="parTrans" cxnId="{1371D449-630A-40EB-9F11-853D212329B4}">
      <dgm:prSet/>
      <dgm:spPr/>
      <dgm:t>
        <a:bodyPr/>
        <a:lstStyle/>
        <a:p>
          <a:endParaRPr lang="en-IN"/>
        </a:p>
      </dgm:t>
    </dgm:pt>
    <dgm:pt modelId="{C3E67109-6408-4825-ABEA-F12116A776EA}" type="sibTrans" cxnId="{1371D449-630A-40EB-9F11-853D212329B4}">
      <dgm:prSet/>
      <dgm:spPr/>
      <dgm:t>
        <a:bodyPr/>
        <a:lstStyle/>
        <a:p>
          <a:endParaRPr lang="en-IN"/>
        </a:p>
      </dgm:t>
    </dgm:pt>
    <dgm:pt modelId="{2CC4EEDD-F104-4C4E-805C-E0D980C1046C}">
      <dgm:prSet phldrT="[Text]" custT="1"/>
      <dgm:spPr/>
      <dgm:t>
        <a:bodyPr/>
        <a:lstStyle/>
        <a:p>
          <a:r>
            <a:rPr lang="en-US" sz="2000" kern="1200" dirty="0"/>
            <a:t>Bonding: Air Gap, Optical Bonding</a:t>
          </a:r>
          <a:endParaRPr lang="en-IN" sz="2000" kern="1200" dirty="0"/>
        </a:p>
      </dgm:t>
    </dgm:pt>
    <dgm:pt modelId="{E7301CA0-DA2C-4095-85F3-C9970C0F2B6C}" type="parTrans" cxnId="{9415D97E-881A-421F-8EDB-E1392B595730}">
      <dgm:prSet/>
      <dgm:spPr/>
      <dgm:t>
        <a:bodyPr/>
        <a:lstStyle/>
        <a:p>
          <a:endParaRPr lang="en-IN"/>
        </a:p>
      </dgm:t>
    </dgm:pt>
    <dgm:pt modelId="{89CCA7B3-3DCB-474C-ACF0-D70F1034A488}" type="sibTrans" cxnId="{9415D97E-881A-421F-8EDB-E1392B595730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45162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56645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82491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 custScaleY="102027">
        <dgm:presLayoutVars>
          <dgm:bulletEnabled val="1"/>
        </dgm:presLayoutVars>
      </dgm:prSet>
      <dgm:spPr/>
    </dgm:pt>
  </dgm:ptLst>
  <dgm:cxnLst>
    <dgm:cxn modelId="{3CBE120F-61ED-40C5-B45E-66DB3EC199AE}" type="presOf" srcId="{47E70DA6-F2A3-4323-89AD-33DBDA01BA2C}" destId="{7E709F32-8668-487C-848D-E32E5C806078}" srcOrd="0" destOrd="1" presId="urn:microsoft.com/office/officeart/2005/8/layout/vList5"/>
    <dgm:cxn modelId="{6486830F-61E8-41FF-93D3-05EE0B624348}" type="presOf" srcId="{60162285-1FA6-4C99-B258-8F4013DDD6F9}" destId="{7E709F32-8668-487C-848D-E32E5C806078}" srcOrd="0" destOrd="2" presId="urn:microsoft.com/office/officeart/2005/8/layout/vList5"/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BC3B673E-C013-43E1-B3FB-25220F050367}" srcId="{DCA2F2B2-BE1F-4BF5-AE83-C8120119F5E4}" destId="{34DBC9B4-550E-4E0B-9660-78BBFAF3D6DE}" srcOrd="4" destOrd="0" parTransId="{A093CDAA-A234-430F-985A-ADB3C49D2D97}" sibTransId="{35347C41-A5ED-4824-B08D-65F31086C84D}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B3F86464-7188-4080-8C7E-66A8E1B62805}" type="presOf" srcId="{21EA207D-8489-4AE1-A57C-0E1EFE3D6BBD}" destId="{0C113BE9-90E3-4D07-81FA-C4B654EF50B2}" srcOrd="0" destOrd="3" presId="urn:microsoft.com/office/officeart/2005/8/layout/vList5"/>
    <dgm:cxn modelId="{FC92E847-3981-4C4E-804D-CAD5AE479E11}" type="presOf" srcId="{A6FCD692-8194-414D-BA7A-2F85F74EE054}" destId="{7E709F32-8668-487C-848D-E32E5C806078}" srcOrd="0" destOrd="3" presId="urn:microsoft.com/office/officeart/2005/8/layout/vList5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1371D449-630A-40EB-9F11-853D212329B4}" srcId="{DCA2F2B2-BE1F-4BF5-AE83-C8120119F5E4}" destId="{723895E3-9C7F-4DA5-A9BD-8A969FAC1D1D}" srcOrd="5" destOrd="0" parTransId="{158B025D-B371-43CF-90C5-44E8AA8F138C}" sibTransId="{C3E67109-6408-4825-ABEA-F12116A776EA}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77568C4F-0638-4E6F-A473-EA7AF8A92A47}" srcId="{124690A2-BA2D-48E3-BEDB-E07B5A14BC3A}" destId="{47E70DA6-F2A3-4323-89AD-33DBDA01BA2C}" srcOrd="1" destOrd="0" parTransId="{18E6D7EE-CBB5-423A-B680-8E467463F035}" sibTransId="{64E1E31C-3143-4B2E-A98F-612DDC9CFE2E}"/>
    <dgm:cxn modelId="{73E6E16F-A5E5-472B-B182-4606B76944C9}" type="presOf" srcId="{D12D574C-5611-4F38-BF79-AD622FCA8099}" destId="{0C113BE9-90E3-4D07-81FA-C4B654EF50B2}" srcOrd="0" destOrd="2" presId="urn:microsoft.com/office/officeart/2005/8/layout/vList5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43C7BD77-98BF-4C14-A87D-690EDA8ACD5E}" srcId="{DCA2F2B2-BE1F-4BF5-AE83-C8120119F5E4}" destId="{21EA207D-8489-4AE1-A57C-0E1EFE3D6BBD}" srcOrd="3" destOrd="0" parTransId="{F6302329-64F0-454F-82D7-6D6E59CBE25D}" sibTransId="{DF587F0D-54AF-4A17-B548-748B7EB1EE15}"/>
    <dgm:cxn modelId="{9415D97E-881A-421F-8EDB-E1392B595730}" srcId="{DCA2F2B2-BE1F-4BF5-AE83-C8120119F5E4}" destId="{2CC4EEDD-F104-4C4E-805C-E0D980C1046C}" srcOrd="6" destOrd="0" parTransId="{E7301CA0-DA2C-4095-85F3-C9970C0F2B6C}" sibTransId="{89CCA7B3-3DCB-474C-ACF0-D70F1034A488}"/>
    <dgm:cxn modelId="{708F128F-0E41-405C-ACFE-4C9EDFEB88ED}" type="presOf" srcId="{34DBC9B4-550E-4E0B-9660-78BBFAF3D6DE}" destId="{0C113BE9-90E3-4D07-81FA-C4B654EF50B2}" srcOrd="0" destOrd="4" presId="urn:microsoft.com/office/officeart/2005/8/layout/vList5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9429C197-1743-48CD-A11C-8A0B9A8A3341}" srcId="{124690A2-BA2D-48E3-BEDB-E07B5A14BC3A}" destId="{60162285-1FA6-4C99-B258-8F4013DDD6F9}" srcOrd="2" destOrd="0" parTransId="{1159B81F-8F60-41FD-9CC4-BB02F9461D1B}" sibTransId="{D7C35D42-CC50-4CCE-BC97-04AC852DB149}"/>
    <dgm:cxn modelId="{5B2231A9-7C0C-4726-B241-E93D97B9A49B}" type="presOf" srcId="{AED9CEB3-435D-4951-A952-8CBD2378E189}" destId="{0C113BE9-90E3-4D07-81FA-C4B654EF50B2}" srcOrd="0" destOrd="1" presId="urn:microsoft.com/office/officeart/2005/8/layout/vList5"/>
    <dgm:cxn modelId="{382BB9B4-0E74-467C-95C3-BA48876FF07C}" srcId="{DCA2F2B2-BE1F-4BF5-AE83-C8120119F5E4}" destId="{D12D574C-5611-4F38-BF79-AD622FCA8099}" srcOrd="2" destOrd="0" parTransId="{C81EDCE4-38E0-4644-A9E4-2396323B603B}" sibTransId="{989C32AC-8BAB-498C-A5A9-32B46BBEB7D5}"/>
    <dgm:cxn modelId="{4B172AB9-C914-44C7-8D4F-4B23EF9F482F}" type="presOf" srcId="{2CC4EEDD-F104-4C4E-805C-E0D980C1046C}" destId="{0C113BE9-90E3-4D07-81FA-C4B654EF50B2}" srcOrd="0" destOrd="6" presId="urn:microsoft.com/office/officeart/2005/8/layout/vList5"/>
    <dgm:cxn modelId="{89C6E5C6-7923-44A9-BB37-90F18A48782E}" srcId="{124690A2-BA2D-48E3-BEDB-E07B5A14BC3A}" destId="{A6FCD692-8194-414D-BA7A-2F85F74EE054}" srcOrd="3" destOrd="0" parTransId="{52CDB917-F7F2-4F2D-A706-1CC79CCF3934}" sibTransId="{F55D052C-B4E8-4300-9C93-51C088BF137F}"/>
    <dgm:cxn modelId="{E47763DE-7BD6-4E11-98C3-F7073230FF46}" srcId="{DCA2F2B2-BE1F-4BF5-AE83-C8120119F5E4}" destId="{AED9CEB3-435D-4951-A952-8CBD2378E189}" srcOrd="1" destOrd="0" parTransId="{25D49505-1D0D-43DA-95CB-8820EAB6526A}" sibTransId="{A8AD4EFA-D34E-4B8D-85E2-4463378036FF}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D42AADF4-2E9B-4F90-B5DE-1CC30B8246ED}" type="presOf" srcId="{723895E3-9C7F-4DA5-A9BD-8A969FAC1D1D}" destId="{0C113BE9-90E3-4D07-81FA-C4B654EF50B2}" srcOrd="0" destOrd="5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AC294B-3426-474D-86F7-3827D82AC7E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24690A2-BA2D-48E3-BEDB-E07B5A14BC3A}">
      <dgm:prSet phldrT="[Text]" custT="1"/>
      <dgm:spPr/>
      <dgm:t>
        <a:bodyPr/>
        <a:lstStyle/>
        <a:p>
          <a:r>
            <a:rPr lang="en-US" sz="2000" dirty="0"/>
            <a:t>HDMI</a:t>
          </a:r>
          <a:endParaRPr lang="en-IN" sz="2000" dirty="0"/>
        </a:p>
      </dgm:t>
    </dgm:pt>
    <dgm:pt modelId="{08D979BF-17D5-4302-8631-A7E4E692CEFC}" type="parTrans" cxnId="{B6BAAB69-BC50-41F2-B49F-0AB36309107A}">
      <dgm:prSet/>
      <dgm:spPr/>
      <dgm:t>
        <a:bodyPr/>
        <a:lstStyle/>
        <a:p>
          <a:endParaRPr lang="en-IN"/>
        </a:p>
      </dgm:t>
    </dgm:pt>
    <dgm:pt modelId="{2012663F-2A14-415B-B6FF-F393F634154E}" type="sibTrans" cxnId="{B6BAAB69-BC50-41F2-B49F-0AB36309107A}">
      <dgm:prSet/>
      <dgm:spPr/>
      <dgm:t>
        <a:bodyPr/>
        <a:lstStyle/>
        <a:p>
          <a:endParaRPr lang="en-IN"/>
        </a:p>
      </dgm:t>
    </dgm:pt>
    <dgm:pt modelId="{A14B530D-0EDB-4F18-8A79-89A9F41F3D6D}">
      <dgm:prSet phldrT="[Text]" custT="1"/>
      <dgm:spPr/>
      <dgm:t>
        <a:bodyPr/>
        <a:lstStyle/>
        <a:p>
          <a:r>
            <a:rPr lang="en-US" sz="2000" dirty="0"/>
            <a:t>Size: Above 5.0” TFT</a:t>
          </a:r>
          <a:endParaRPr lang="en-IN" sz="2000" dirty="0"/>
        </a:p>
      </dgm:t>
    </dgm:pt>
    <dgm:pt modelId="{B272366B-4662-49D9-B7BC-48ED48DD52E7}" type="parTrans" cxnId="{E67C0742-9E36-4B92-86AA-27B9D5136B27}">
      <dgm:prSet/>
      <dgm:spPr/>
      <dgm:t>
        <a:bodyPr/>
        <a:lstStyle/>
        <a:p>
          <a:endParaRPr lang="en-IN"/>
        </a:p>
      </dgm:t>
    </dgm:pt>
    <dgm:pt modelId="{934CE069-58B9-4B95-8BFD-489302EFFA14}" type="sibTrans" cxnId="{E67C0742-9E36-4B92-86AA-27B9D5136B27}">
      <dgm:prSet/>
      <dgm:spPr/>
      <dgm:t>
        <a:bodyPr/>
        <a:lstStyle/>
        <a:p>
          <a:endParaRPr lang="en-IN"/>
        </a:p>
      </dgm:t>
    </dgm:pt>
    <dgm:pt modelId="{DCA2F2B2-BE1F-4BF5-AE83-C8120119F5E4}">
      <dgm:prSet phldrT="[Text]" custT="1"/>
      <dgm:spPr/>
      <dgm:t>
        <a:bodyPr/>
        <a:lstStyle/>
        <a:p>
          <a:r>
            <a:rPr lang="en-US" sz="2000" dirty="0"/>
            <a:t>USB</a:t>
          </a:r>
        </a:p>
        <a:p>
          <a:r>
            <a:rPr lang="en-US" sz="2000" dirty="0"/>
            <a:t>Touch</a:t>
          </a:r>
          <a:endParaRPr lang="en-IN" sz="2000" dirty="0"/>
        </a:p>
      </dgm:t>
    </dgm:pt>
    <dgm:pt modelId="{B241159A-2917-4BE2-A662-380312A357F1}" type="parTrans" cxnId="{69418371-3CBE-42F0-93CB-CE65A57F1FC7}">
      <dgm:prSet/>
      <dgm:spPr/>
      <dgm:t>
        <a:bodyPr/>
        <a:lstStyle/>
        <a:p>
          <a:endParaRPr lang="en-IN"/>
        </a:p>
      </dgm:t>
    </dgm:pt>
    <dgm:pt modelId="{0E96FEBC-DC0B-4266-94B9-0029A7AB196C}" type="sibTrans" cxnId="{69418371-3CBE-42F0-93CB-CE65A57F1FC7}">
      <dgm:prSet/>
      <dgm:spPr/>
      <dgm:t>
        <a:bodyPr/>
        <a:lstStyle/>
        <a:p>
          <a:endParaRPr lang="en-IN"/>
        </a:p>
      </dgm:t>
    </dgm:pt>
    <dgm:pt modelId="{B480C15E-2C41-4154-A1F6-83CF25F4F8C4}">
      <dgm:prSet phldrT="[Text]" custT="1"/>
      <dgm:spPr/>
      <dgm:t>
        <a:bodyPr/>
        <a:lstStyle/>
        <a:p>
          <a:r>
            <a:rPr lang="en-US" sz="2000" dirty="0"/>
            <a:t>I2C to USB Converter board. </a:t>
          </a:r>
          <a:endParaRPr lang="en-IN" sz="2000" kern="1200" dirty="0"/>
        </a:p>
      </dgm:t>
    </dgm:pt>
    <dgm:pt modelId="{BF365918-FC21-4E19-87D2-0E8430CEC059}" type="parTrans" cxnId="{640E2A31-32C3-4F0A-A045-B8A44EBB19AA}">
      <dgm:prSet/>
      <dgm:spPr/>
      <dgm:t>
        <a:bodyPr/>
        <a:lstStyle/>
        <a:p>
          <a:endParaRPr lang="en-IN"/>
        </a:p>
      </dgm:t>
    </dgm:pt>
    <dgm:pt modelId="{4F77071B-08C7-4898-A1B4-8A5DCFCA7884}" type="sibTrans" cxnId="{640E2A31-32C3-4F0A-A045-B8A44EBB19AA}">
      <dgm:prSet/>
      <dgm:spPr/>
      <dgm:t>
        <a:bodyPr/>
        <a:lstStyle/>
        <a:p>
          <a:endParaRPr lang="en-IN"/>
        </a:p>
      </dgm:t>
    </dgm:pt>
    <dgm:pt modelId="{22750D11-E2B5-4109-BE51-5B4E49265811}">
      <dgm:prSet phldrT="[Text]" custT="1"/>
      <dgm:spPr/>
      <dgm:t>
        <a:bodyPr/>
        <a:lstStyle/>
        <a:p>
          <a:r>
            <a:rPr lang="en-US" sz="2000" dirty="0"/>
            <a:t>Interface: HDMI Board. </a:t>
          </a:r>
          <a:endParaRPr lang="en-IN" sz="2000" dirty="0"/>
        </a:p>
      </dgm:t>
    </dgm:pt>
    <dgm:pt modelId="{63E3AC92-1CAD-4893-9F0F-706BE16D2EE7}" type="parTrans" cxnId="{6B732F6E-A15F-45FD-8096-F8C4D92A2F3C}">
      <dgm:prSet/>
      <dgm:spPr/>
      <dgm:t>
        <a:bodyPr/>
        <a:lstStyle/>
        <a:p>
          <a:endParaRPr lang="en-IN"/>
        </a:p>
      </dgm:t>
    </dgm:pt>
    <dgm:pt modelId="{38C0581C-AC8B-4699-82D0-5275A6EEBEC0}" type="sibTrans" cxnId="{6B732F6E-A15F-45FD-8096-F8C4D92A2F3C}">
      <dgm:prSet/>
      <dgm:spPr/>
      <dgm:t>
        <a:bodyPr/>
        <a:lstStyle/>
        <a:p>
          <a:endParaRPr lang="en-IN"/>
        </a:p>
      </dgm:t>
    </dgm:pt>
    <dgm:pt modelId="{4C2EC3D7-DE6E-44B4-9947-6F83B9B084A0}">
      <dgm:prSet phldrT="[Text]" custT="1"/>
      <dgm:spPr/>
      <dgm:t>
        <a:bodyPr/>
        <a:lstStyle/>
        <a:p>
          <a:r>
            <a:rPr lang="en-US" sz="2000" dirty="0"/>
            <a:t>Feature: integrated board, individual board</a:t>
          </a:r>
          <a:endParaRPr lang="en-IN" sz="2000" dirty="0"/>
        </a:p>
      </dgm:t>
    </dgm:pt>
    <dgm:pt modelId="{DE5574D4-35E6-4785-AD26-218E9D27ED99}" type="parTrans" cxnId="{B53C7778-5CF3-4720-8D5B-7115C75FC9D3}">
      <dgm:prSet/>
      <dgm:spPr/>
      <dgm:t>
        <a:bodyPr/>
        <a:lstStyle/>
        <a:p>
          <a:endParaRPr lang="en-IN"/>
        </a:p>
      </dgm:t>
    </dgm:pt>
    <dgm:pt modelId="{BB460DE9-6B79-4F8C-B2BC-741E90009B1E}" type="sibTrans" cxnId="{B53C7778-5CF3-4720-8D5B-7115C75FC9D3}">
      <dgm:prSet/>
      <dgm:spPr/>
      <dgm:t>
        <a:bodyPr/>
        <a:lstStyle/>
        <a:p>
          <a:endParaRPr lang="en-IN"/>
        </a:p>
      </dgm:t>
    </dgm:pt>
    <dgm:pt modelId="{01F6285D-636E-43C3-9F48-670AABB75CBE}">
      <dgm:prSet phldrT="[Text]" custT="1"/>
      <dgm:spPr/>
      <dgm:t>
        <a:bodyPr/>
        <a:lstStyle/>
        <a:p>
          <a:r>
            <a:rPr lang="en-US" sz="2000" dirty="0"/>
            <a:t>Application: best for evaluation purpose and SBC</a:t>
          </a:r>
          <a:endParaRPr lang="en-IN" sz="2000" dirty="0"/>
        </a:p>
      </dgm:t>
    </dgm:pt>
    <dgm:pt modelId="{5A842AD6-8B96-4DBE-9CB9-9D0F6DBF1F60}" type="parTrans" cxnId="{E44E2253-8B14-4F3A-9DDE-FE81D90E4AB3}">
      <dgm:prSet/>
      <dgm:spPr/>
      <dgm:t>
        <a:bodyPr/>
        <a:lstStyle/>
        <a:p>
          <a:endParaRPr lang="en-IN"/>
        </a:p>
      </dgm:t>
    </dgm:pt>
    <dgm:pt modelId="{1DAB86FA-E14C-428D-B49F-016217C7367C}" type="sibTrans" cxnId="{E44E2253-8B14-4F3A-9DDE-FE81D90E4AB3}">
      <dgm:prSet/>
      <dgm:spPr/>
      <dgm:t>
        <a:bodyPr/>
        <a:lstStyle/>
        <a:p>
          <a:endParaRPr lang="en-IN"/>
        </a:p>
      </dgm:t>
    </dgm:pt>
    <dgm:pt modelId="{EF2679BE-504D-4F76-BCAE-3FC8EC87196B}">
      <dgm:prSet phldrT="[Text]" custT="1"/>
      <dgm:spPr/>
      <dgm:t>
        <a:bodyPr/>
        <a:lstStyle/>
        <a:p>
          <a:r>
            <a:rPr lang="en-US" sz="2000" kern="1200" dirty="0"/>
            <a:t>All size of CTP</a:t>
          </a:r>
          <a:endParaRPr lang="en-IN" sz="2000" kern="1200" dirty="0"/>
        </a:p>
      </dgm:t>
    </dgm:pt>
    <dgm:pt modelId="{A20BE519-4FF6-4E8C-9AA9-78A3B9A5B672}" type="parTrans" cxnId="{AEAC58A9-A9E8-4452-8170-C4AAECA430F7}">
      <dgm:prSet/>
      <dgm:spPr/>
      <dgm:t>
        <a:bodyPr/>
        <a:lstStyle/>
        <a:p>
          <a:endParaRPr lang="en-IN"/>
        </a:p>
      </dgm:t>
    </dgm:pt>
    <dgm:pt modelId="{C21F7B54-1565-4A3A-B10F-0AE80D1FA25B}" type="sibTrans" cxnId="{AEAC58A9-A9E8-4452-8170-C4AAECA430F7}">
      <dgm:prSet/>
      <dgm:spPr/>
      <dgm:t>
        <a:bodyPr/>
        <a:lstStyle/>
        <a:p>
          <a:endParaRPr lang="en-IN"/>
        </a:p>
      </dgm:t>
    </dgm:pt>
    <dgm:pt modelId="{668A7CC6-8962-4998-A6BB-6A2540CDBB2E}" type="pres">
      <dgm:prSet presAssocID="{CFAC294B-3426-474D-86F7-3827D82AC7EE}" presName="Name0" presStyleCnt="0">
        <dgm:presLayoutVars>
          <dgm:dir/>
          <dgm:animLvl val="lvl"/>
          <dgm:resizeHandles val="exact"/>
        </dgm:presLayoutVars>
      </dgm:prSet>
      <dgm:spPr/>
    </dgm:pt>
    <dgm:pt modelId="{1C589BF5-D0B1-41D0-B71C-C502DE01C412}" type="pres">
      <dgm:prSet presAssocID="{124690A2-BA2D-48E3-BEDB-E07B5A14BC3A}" presName="linNode" presStyleCnt="0"/>
      <dgm:spPr/>
    </dgm:pt>
    <dgm:pt modelId="{3E67E912-ED5B-40ED-AC40-51523AF1ED2E}" type="pres">
      <dgm:prSet presAssocID="{124690A2-BA2D-48E3-BEDB-E07B5A14BC3A}" presName="parentText" presStyleLbl="node1" presStyleIdx="0" presStyleCnt="2" custScaleX="28541" custScaleY="45162">
        <dgm:presLayoutVars>
          <dgm:chMax val="1"/>
          <dgm:bulletEnabled val="1"/>
        </dgm:presLayoutVars>
      </dgm:prSet>
      <dgm:spPr/>
    </dgm:pt>
    <dgm:pt modelId="{7E709F32-8668-487C-848D-E32E5C806078}" type="pres">
      <dgm:prSet presAssocID="{124690A2-BA2D-48E3-BEDB-E07B5A14BC3A}" presName="descendantText" presStyleLbl="alignAccFollowNode1" presStyleIdx="0" presStyleCnt="2" custScaleY="56645">
        <dgm:presLayoutVars>
          <dgm:bulletEnabled val="1"/>
        </dgm:presLayoutVars>
      </dgm:prSet>
      <dgm:spPr/>
    </dgm:pt>
    <dgm:pt modelId="{BE41BB46-F0BA-4BE5-9CB9-03A5BEB51A8E}" type="pres">
      <dgm:prSet presAssocID="{2012663F-2A14-415B-B6FF-F393F634154E}" presName="sp" presStyleCnt="0"/>
      <dgm:spPr/>
    </dgm:pt>
    <dgm:pt modelId="{305FE32D-9221-4630-AF9F-ECF10042D00E}" type="pres">
      <dgm:prSet presAssocID="{DCA2F2B2-BE1F-4BF5-AE83-C8120119F5E4}" presName="linNode" presStyleCnt="0"/>
      <dgm:spPr/>
    </dgm:pt>
    <dgm:pt modelId="{0DBA49E3-7DC7-462C-B2D7-F9ABF2DF0B93}" type="pres">
      <dgm:prSet presAssocID="{DCA2F2B2-BE1F-4BF5-AE83-C8120119F5E4}" presName="parentText" presStyleLbl="node1" presStyleIdx="1" presStyleCnt="2" custScaleX="28389" custScaleY="23938">
        <dgm:presLayoutVars>
          <dgm:chMax val="1"/>
          <dgm:bulletEnabled val="1"/>
        </dgm:presLayoutVars>
      </dgm:prSet>
      <dgm:spPr/>
    </dgm:pt>
    <dgm:pt modelId="{0C113BE9-90E3-4D07-81FA-C4B654EF50B2}" type="pres">
      <dgm:prSet presAssocID="{DCA2F2B2-BE1F-4BF5-AE83-C8120119F5E4}" presName="descendantText" presStyleLbl="alignAccFollowNode1" presStyleIdx="1" presStyleCnt="2" custScaleY="30525">
        <dgm:presLayoutVars>
          <dgm:bulletEnabled val="1"/>
        </dgm:presLayoutVars>
      </dgm:prSet>
      <dgm:spPr/>
    </dgm:pt>
  </dgm:ptLst>
  <dgm:cxnLst>
    <dgm:cxn modelId="{640E2A31-32C3-4F0A-A045-B8A44EBB19AA}" srcId="{DCA2F2B2-BE1F-4BF5-AE83-C8120119F5E4}" destId="{B480C15E-2C41-4154-A1F6-83CF25F4F8C4}" srcOrd="0" destOrd="0" parTransId="{BF365918-FC21-4E19-87D2-0E8430CEC059}" sibTransId="{4F77071B-08C7-4898-A1B4-8A5DCFCA7884}"/>
    <dgm:cxn modelId="{BECCE439-C72F-499E-9C58-0BBFC0100BB3}" type="presOf" srcId="{CFAC294B-3426-474D-86F7-3827D82AC7EE}" destId="{668A7CC6-8962-4998-A6BB-6A2540CDBB2E}" srcOrd="0" destOrd="0" presId="urn:microsoft.com/office/officeart/2005/8/layout/vList5"/>
    <dgm:cxn modelId="{E67C0742-9E36-4B92-86AA-27B9D5136B27}" srcId="{124690A2-BA2D-48E3-BEDB-E07B5A14BC3A}" destId="{A14B530D-0EDB-4F18-8A79-89A9F41F3D6D}" srcOrd="0" destOrd="0" parTransId="{B272366B-4662-49D9-B7BC-48ED48DD52E7}" sibTransId="{934CE069-58B9-4B95-8BFD-489302EFFA14}"/>
    <dgm:cxn modelId="{B6BAAB69-BC50-41F2-B49F-0AB36309107A}" srcId="{CFAC294B-3426-474D-86F7-3827D82AC7EE}" destId="{124690A2-BA2D-48E3-BEDB-E07B5A14BC3A}" srcOrd="0" destOrd="0" parTransId="{08D979BF-17D5-4302-8631-A7E4E692CEFC}" sibTransId="{2012663F-2A14-415B-B6FF-F393F634154E}"/>
    <dgm:cxn modelId="{EB29086B-8CF8-496C-BE02-2CAA74C8ACB7}" type="presOf" srcId="{4C2EC3D7-DE6E-44B4-9947-6F83B9B084A0}" destId="{7E709F32-8668-487C-848D-E32E5C806078}" srcOrd="0" destOrd="2" presId="urn:microsoft.com/office/officeart/2005/8/layout/vList5"/>
    <dgm:cxn modelId="{68EB4C6B-1191-4CD0-80F7-C91EDC882E2C}" type="presOf" srcId="{A14B530D-0EDB-4F18-8A79-89A9F41F3D6D}" destId="{7E709F32-8668-487C-848D-E32E5C806078}" srcOrd="0" destOrd="0" presId="urn:microsoft.com/office/officeart/2005/8/layout/vList5"/>
    <dgm:cxn modelId="{6B732F6E-A15F-45FD-8096-F8C4D92A2F3C}" srcId="{124690A2-BA2D-48E3-BEDB-E07B5A14BC3A}" destId="{22750D11-E2B5-4109-BE51-5B4E49265811}" srcOrd="1" destOrd="0" parTransId="{63E3AC92-1CAD-4893-9F0F-706BE16D2EE7}" sibTransId="{38C0581C-AC8B-4699-82D0-5275A6EEBEC0}"/>
    <dgm:cxn modelId="{69418371-3CBE-42F0-93CB-CE65A57F1FC7}" srcId="{CFAC294B-3426-474D-86F7-3827D82AC7EE}" destId="{DCA2F2B2-BE1F-4BF5-AE83-C8120119F5E4}" srcOrd="1" destOrd="0" parTransId="{B241159A-2917-4BE2-A662-380312A357F1}" sibTransId="{0E96FEBC-DC0B-4266-94B9-0029A7AB196C}"/>
    <dgm:cxn modelId="{E44E2253-8B14-4F3A-9DDE-FE81D90E4AB3}" srcId="{124690A2-BA2D-48E3-BEDB-E07B5A14BC3A}" destId="{01F6285D-636E-43C3-9F48-670AABB75CBE}" srcOrd="3" destOrd="0" parTransId="{5A842AD6-8B96-4DBE-9CB9-9D0F6DBF1F60}" sibTransId="{1DAB86FA-E14C-428D-B49F-016217C7367C}"/>
    <dgm:cxn modelId="{B53C7778-5CF3-4720-8D5B-7115C75FC9D3}" srcId="{124690A2-BA2D-48E3-BEDB-E07B5A14BC3A}" destId="{4C2EC3D7-DE6E-44B4-9947-6F83B9B084A0}" srcOrd="2" destOrd="0" parTransId="{DE5574D4-35E6-4785-AD26-218E9D27ED99}" sibTransId="{BB460DE9-6B79-4F8C-B2BC-741E90009B1E}"/>
    <dgm:cxn modelId="{39354C81-2C5B-454F-BBEE-E03839C30B4C}" type="presOf" srcId="{01F6285D-636E-43C3-9F48-670AABB75CBE}" destId="{7E709F32-8668-487C-848D-E32E5C806078}" srcOrd="0" destOrd="3" presId="urn:microsoft.com/office/officeart/2005/8/layout/vList5"/>
    <dgm:cxn modelId="{F02B908F-04A8-4F3D-9527-452B2CE8A7D3}" type="presOf" srcId="{124690A2-BA2D-48E3-BEDB-E07B5A14BC3A}" destId="{3E67E912-ED5B-40ED-AC40-51523AF1ED2E}" srcOrd="0" destOrd="0" presId="urn:microsoft.com/office/officeart/2005/8/layout/vList5"/>
    <dgm:cxn modelId="{AEAC58A9-A9E8-4452-8170-C4AAECA430F7}" srcId="{DCA2F2B2-BE1F-4BF5-AE83-C8120119F5E4}" destId="{EF2679BE-504D-4F76-BCAE-3FC8EC87196B}" srcOrd="1" destOrd="0" parTransId="{A20BE519-4FF6-4E8C-9AA9-78A3B9A5B672}" sibTransId="{C21F7B54-1565-4A3A-B10F-0AE80D1FA25B}"/>
    <dgm:cxn modelId="{61E55ED6-55BD-4F7D-961E-0DE43262037F}" type="presOf" srcId="{EF2679BE-504D-4F76-BCAE-3FC8EC87196B}" destId="{0C113BE9-90E3-4D07-81FA-C4B654EF50B2}" srcOrd="0" destOrd="1" presId="urn:microsoft.com/office/officeart/2005/8/layout/vList5"/>
    <dgm:cxn modelId="{F855A5E7-8BDF-4867-AA64-42AFC5557CD9}" type="presOf" srcId="{B480C15E-2C41-4154-A1F6-83CF25F4F8C4}" destId="{0C113BE9-90E3-4D07-81FA-C4B654EF50B2}" srcOrd="0" destOrd="0" presId="urn:microsoft.com/office/officeart/2005/8/layout/vList5"/>
    <dgm:cxn modelId="{790077EA-DAAB-4998-9C14-CCA25721CBB3}" type="presOf" srcId="{DCA2F2B2-BE1F-4BF5-AE83-C8120119F5E4}" destId="{0DBA49E3-7DC7-462C-B2D7-F9ABF2DF0B93}" srcOrd="0" destOrd="0" presId="urn:microsoft.com/office/officeart/2005/8/layout/vList5"/>
    <dgm:cxn modelId="{46C089EF-EE3A-4985-9F4C-EF06904DB850}" type="presOf" srcId="{22750D11-E2B5-4109-BE51-5B4E49265811}" destId="{7E709F32-8668-487C-848D-E32E5C806078}" srcOrd="0" destOrd="1" presId="urn:microsoft.com/office/officeart/2005/8/layout/vList5"/>
    <dgm:cxn modelId="{8D9C31F1-C0FE-40A4-87A3-5FDE3152F78B}" type="presParOf" srcId="{668A7CC6-8962-4998-A6BB-6A2540CDBB2E}" destId="{1C589BF5-D0B1-41D0-B71C-C502DE01C412}" srcOrd="0" destOrd="0" presId="urn:microsoft.com/office/officeart/2005/8/layout/vList5"/>
    <dgm:cxn modelId="{191C3962-41B6-4EE5-9780-1ACAFD93F92A}" type="presParOf" srcId="{1C589BF5-D0B1-41D0-B71C-C502DE01C412}" destId="{3E67E912-ED5B-40ED-AC40-51523AF1ED2E}" srcOrd="0" destOrd="0" presId="urn:microsoft.com/office/officeart/2005/8/layout/vList5"/>
    <dgm:cxn modelId="{A10CA6FC-533D-4B69-B439-133CF5FD4361}" type="presParOf" srcId="{1C589BF5-D0B1-41D0-B71C-C502DE01C412}" destId="{7E709F32-8668-487C-848D-E32E5C806078}" srcOrd="1" destOrd="0" presId="urn:microsoft.com/office/officeart/2005/8/layout/vList5"/>
    <dgm:cxn modelId="{0BEAD803-DB8D-4100-9126-698B73FA47E5}" type="presParOf" srcId="{668A7CC6-8962-4998-A6BB-6A2540CDBB2E}" destId="{BE41BB46-F0BA-4BE5-9CB9-03A5BEB51A8E}" srcOrd="1" destOrd="0" presId="urn:microsoft.com/office/officeart/2005/8/layout/vList5"/>
    <dgm:cxn modelId="{E2DBC949-B74E-45B4-B817-BD612DDF7405}" type="presParOf" srcId="{668A7CC6-8962-4998-A6BB-6A2540CDBB2E}" destId="{305FE32D-9221-4630-AF9F-ECF10042D00E}" srcOrd="2" destOrd="0" presId="urn:microsoft.com/office/officeart/2005/8/layout/vList5"/>
    <dgm:cxn modelId="{1EB91867-656D-4C6B-95F0-AE13A86B37CD}" type="presParOf" srcId="{305FE32D-9221-4630-AF9F-ECF10042D00E}" destId="{0DBA49E3-7DC7-462C-B2D7-F9ABF2DF0B93}" srcOrd="0" destOrd="0" presId="urn:microsoft.com/office/officeart/2005/8/layout/vList5"/>
    <dgm:cxn modelId="{BABA60DF-BA05-41BF-AEAE-3DD27FB4EDD3}" type="presParOf" srcId="{305FE32D-9221-4630-AF9F-ECF10042D00E}" destId="{0C113BE9-90E3-4D07-81FA-C4B654EF5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856101" y="-2525174"/>
          <a:ext cx="1427803" cy="648771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Resolution: 128x160, 240x320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Interface: MIPI, SPI, RGB, I2C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Area: 6, 12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</a:t>
          </a:r>
          <a:endParaRPr lang="en-IN" sz="2000" kern="1200" dirty="0"/>
        </a:p>
      </dsp:txBody>
      <dsp:txXfrm rot="-5400000">
        <a:off x="2326144" y="74483"/>
        <a:ext cx="6418017" cy="1288403"/>
      </dsp:txXfrm>
    </dsp:sp>
    <dsp:sp modelId="{3E67E912-ED5B-40ED-AC40-51523AF1ED2E}">
      <dsp:nvSpPr>
        <dsp:cNvPr id="0" name=""/>
        <dsp:cNvSpPr/>
      </dsp:nvSpPr>
      <dsp:spPr>
        <a:xfrm>
          <a:off x="1284586" y="1578"/>
          <a:ext cx="1041558" cy="1434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1.77”</a:t>
          </a:r>
          <a:endParaRPr lang="en-IN" sz="2000" kern="1200" dirty="0"/>
        </a:p>
      </dsp:txBody>
      <dsp:txXfrm>
        <a:off x="1335431" y="52423"/>
        <a:ext cx="939868" cy="1332520"/>
      </dsp:txXfrm>
    </dsp:sp>
    <dsp:sp modelId="{0C113BE9-90E3-4D07-81FA-C4B654EF50B2}">
      <dsp:nvSpPr>
        <dsp:cNvPr id="0" name=""/>
        <dsp:cNvSpPr/>
      </dsp:nvSpPr>
      <dsp:spPr>
        <a:xfrm rot="5400000">
          <a:off x="4850554" y="-985698"/>
          <a:ext cx="1427803" cy="6487717"/>
        </a:xfrm>
        <a:prstGeom prst="round2SameRect">
          <a:avLst/>
        </a:prstGeom>
        <a:solidFill>
          <a:schemeClr val="accent5">
            <a:tint val="40000"/>
            <a:alpha val="90000"/>
            <a:hueOff val="2558172"/>
            <a:satOff val="-3252"/>
            <a:lumOff val="-5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558172"/>
              <a:satOff val="-3252"/>
              <a:lumOff val="-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Resolution: 320x240 / 320x480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CPU / SPI / RGB / MIPI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</a:t>
          </a:r>
          <a:endParaRPr lang="en-IN" sz="2000" kern="1200" dirty="0"/>
        </a:p>
      </dsp:txBody>
      <dsp:txXfrm rot="-5400000">
        <a:off x="2320597" y="1613959"/>
        <a:ext cx="6418017" cy="1288403"/>
      </dsp:txXfrm>
    </dsp:sp>
    <dsp:sp modelId="{0DBA49E3-7DC7-462C-B2D7-F9ABF2DF0B93}">
      <dsp:nvSpPr>
        <dsp:cNvPr id="0" name=""/>
        <dsp:cNvSpPr/>
      </dsp:nvSpPr>
      <dsp:spPr>
        <a:xfrm>
          <a:off x="1284586" y="1525027"/>
          <a:ext cx="1036011" cy="1466265"/>
        </a:xfrm>
        <a:prstGeom prst="roundRect">
          <a:avLst/>
        </a:prstGeom>
        <a:solidFill>
          <a:schemeClr val="accent5">
            <a:hueOff val="1683545"/>
            <a:satOff val="-951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2.4”</a:t>
          </a:r>
          <a:endParaRPr lang="en-IN" sz="2000" kern="1200" dirty="0"/>
        </a:p>
      </dsp:txBody>
      <dsp:txXfrm>
        <a:off x="1335160" y="1575601"/>
        <a:ext cx="934863" cy="1365117"/>
      </dsp:txXfrm>
    </dsp:sp>
    <dsp:sp modelId="{A4BF38AD-FB4D-476A-B37A-0E58CB348518}">
      <dsp:nvSpPr>
        <dsp:cNvPr id="0" name=""/>
        <dsp:cNvSpPr/>
      </dsp:nvSpPr>
      <dsp:spPr>
        <a:xfrm rot="5400000">
          <a:off x="4894711" y="565913"/>
          <a:ext cx="1427803" cy="6487717"/>
        </a:xfrm>
        <a:prstGeom prst="round2SameRect">
          <a:avLst/>
        </a:prstGeom>
        <a:solidFill>
          <a:schemeClr val="accent5">
            <a:tint val="40000"/>
            <a:alpha val="90000"/>
            <a:hueOff val="5116345"/>
            <a:satOff val="-6503"/>
            <a:lumOff val="-1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116345"/>
              <a:satOff val="-6503"/>
              <a:lumOff val="-1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320x240 / 320x480 / 480x272 / 800x480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Interface – SPI / RGB / MIPI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</a:t>
          </a:r>
          <a:endParaRPr lang="en-IN" sz="2000" kern="1200" dirty="0"/>
        </a:p>
      </dsp:txBody>
      <dsp:txXfrm rot="-5400000">
        <a:off x="2364754" y="3165570"/>
        <a:ext cx="6418017" cy="1288403"/>
      </dsp:txXfrm>
    </dsp:sp>
    <dsp:sp modelId="{8EDF2D6C-028E-4486-818C-1898AFCC3A65}">
      <dsp:nvSpPr>
        <dsp:cNvPr id="0" name=""/>
        <dsp:cNvSpPr/>
      </dsp:nvSpPr>
      <dsp:spPr>
        <a:xfrm>
          <a:off x="1284586" y="3080530"/>
          <a:ext cx="1080168" cy="1458483"/>
        </a:xfrm>
        <a:prstGeom prst="roundRect">
          <a:avLst/>
        </a:prstGeom>
        <a:solidFill>
          <a:schemeClr val="accent5">
            <a:hueOff val="3367091"/>
            <a:satOff val="-1901"/>
            <a:lumOff val="-5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3.5”</a:t>
          </a:r>
          <a:endParaRPr lang="en-IN" sz="2000" kern="1200" dirty="0"/>
        </a:p>
      </dsp:txBody>
      <dsp:txXfrm>
        <a:off x="1337315" y="3133259"/>
        <a:ext cx="974710" cy="1353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765891" y="-2275336"/>
          <a:ext cx="2308224" cy="68715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Resolution: 480x272, 800x480, 480x800, 720x1280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CPU / SPI / RGB / MIPI / LVDS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</a:t>
          </a:r>
          <a:endParaRPr lang="en-IN" sz="2000" kern="1200" dirty="0"/>
        </a:p>
      </dsp:txBody>
      <dsp:txXfrm rot="-5400000">
        <a:off x="2484219" y="119014"/>
        <a:ext cx="6758890" cy="2082868"/>
      </dsp:txXfrm>
    </dsp:sp>
    <dsp:sp modelId="{3E67E912-ED5B-40ED-AC40-51523AF1ED2E}">
      <dsp:nvSpPr>
        <dsp:cNvPr id="0" name=""/>
        <dsp:cNvSpPr/>
      </dsp:nvSpPr>
      <dsp:spPr>
        <a:xfrm>
          <a:off x="1381036" y="1155"/>
          <a:ext cx="1103183" cy="23185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4.3”</a:t>
          </a:r>
          <a:endParaRPr lang="en-IN" sz="2000" kern="1200" dirty="0"/>
        </a:p>
      </dsp:txBody>
      <dsp:txXfrm>
        <a:off x="1434889" y="55008"/>
        <a:ext cx="995477" cy="2210876"/>
      </dsp:txXfrm>
    </dsp:sp>
    <dsp:sp modelId="{0C113BE9-90E3-4D07-81FA-C4B654EF50B2}">
      <dsp:nvSpPr>
        <dsp:cNvPr id="0" name=""/>
        <dsp:cNvSpPr/>
      </dsp:nvSpPr>
      <dsp:spPr>
        <a:xfrm rot="5400000">
          <a:off x="4760016" y="213420"/>
          <a:ext cx="2308224" cy="6871568"/>
        </a:xfrm>
        <a:prstGeom prst="round2SameRect">
          <a:avLst/>
        </a:prstGeom>
        <a:solidFill>
          <a:schemeClr val="accent4">
            <a:tint val="40000"/>
            <a:alpha val="90000"/>
            <a:hueOff val="-12201898"/>
            <a:satOff val="-545"/>
            <a:lumOff val="-16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201898"/>
              <a:satOff val="-545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480x272, 480x800, 1024x600, 1280x720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SPI / RGB / MIPI / HDMI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Brightness: 400cd/m2, 900cd/m2, 1200cd/m2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Automotive, Semi-Automotive, Industrial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78344" y="2607770"/>
        <a:ext cx="6758890" cy="2082868"/>
      </dsp:txXfrm>
    </dsp:sp>
    <dsp:sp modelId="{0DBA49E3-7DC7-462C-B2D7-F9ABF2DF0B93}">
      <dsp:nvSpPr>
        <dsp:cNvPr id="0" name=""/>
        <dsp:cNvSpPr/>
      </dsp:nvSpPr>
      <dsp:spPr>
        <a:xfrm>
          <a:off x="1381036" y="2464002"/>
          <a:ext cx="1097307" cy="2370402"/>
        </a:xfrm>
        <a:prstGeom prst="round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5.0”</a:t>
          </a:r>
          <a:endParaRPr lang="en-IN" sz="2000" kern="1200" dirty="0"/>
        </a:p>
      </dsp:txBody>
      <dsp:txXfrm>
        <a:off x="1434602" y="2517568"/>
        <a:ext cx="990175" cy="2263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5015768" y="-2493466"/>
          <a:ext cx="1808470" cy="68715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Resolution: 320x240, 640x480, 1280x720, 1920x1080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CPU / SPI / RGB / MIPI / LVDS, HDMI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 / Water &amp; Glove support</a:t>
          </a:r>
          <a:endParaRPr lang="en-IN" sz="2000" kern="1200" dirty="0"/>
        </a:p>
      </dsp:txBody>
      <dsp:txXfrm rot="-5400000">
        <a:off x="2484219" y="126365"/>
        <a:ext cx="6783286" cy="1631906"/>
      </dsp:txXfrm>
    </dsp:sp>
    <dsp:sp modelId="{3E67E912-ED5B-40ED-AC40-51523AF1ED2E}">
      <dsp:nvSpPr>
        <dsp:cNvPr id="0" name=""/>
        <dsp:cNvSpPr/>
      </dsp:nvSpPr>
      <dsp:spPr>
        <a:xfrm>
          <a:off x="1381036" y="258"/>
          <a:ext cx="1103183" cy="18841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5.7”</a:t>
          </a:r>
          <a:endParaRPr lang="en-IN" sz="2000" kern="1200" dirty="0"/>
        </a:p>
      </dsp:txBody>
      <dsp:txXfrm>
        <a:off x="1434889" y="54111"/>
        <a:ext cx="995477" cy="1776410"/>
      </dsp:txXfrm>
    </dsp:sp>
    <dsp:sp modelId="{0C113BE9-90E3-4D07-81FA-C4B654EF50B2}">
      <dsp:nvSpPr>
        <dsp:cNvPr id="0" name=""/>
        <dsp:cNvSpPr/>
      </dsp:nvSpPr>
      <dsp:spPr>
        <a:xfrm rot="5400000">
          <a:off x="4559793" y="8700"/>
          <a:ext cx="2708669" cy="6871568"/>
        </a:xfrm>
        <a:prstGeom prst="round2SameRect">
          <a:avLst/>
        </a:prstGeom>
        <a:solidFill>
          <a:schemeClr val="accent5">
            <a:tint val="40000"/>
            <a:alpha val="90000"/>
            <a:hueOff val="5116345"/>
            <a:satOff val="-6503"/>
            <a:lumOff val="-1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116345"/>
              <a:satOff val="-6503"/>
              <a:lumOff val="-1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480x800, 800x480, 800x600, 1024x600, 1280x720, 1024x768, 1280x800, 800x600, 1920x1200,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SPI / RGB / MIPI / HDMI /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Brightness in CD/m2: 400, 900, 1200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Automotive, Semi-Automotive, Industrial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78344" y="2222375"/>
        <a:ext cx="6739342" cy="2444217"/>
      </dsp:txXfrm>
    </dsp:sp>
    <dsp:sp modelId="{0DBA49E3-7DC7-462C-B2D7-F9ABF2DF0B93}">
      <dsp:nvSpPr>
        <dsp:cNvPr id="0" name=""/>
        <dsp:cNvSpPr/>
      </dsp:nvSpPr>
      <dsp:spPr>
        <a:xfrm>
          <a:off x="1381036" y="2053667"/>
          <a:ext cx="1097307" cy="2781634"/>
        </a:xfrm>
        <a:prstGeom prst="roundRect">
          <a:avLst/>
        </a:prstGeom>
        <a:solidFill>
          <a:schemeClr val="accent5">
            <a:hueOff val="3367091"/>
            <a:satOff val="-1901"/>
            <a:lumOff val="-5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7.0”</a:t>
          </a:r>
          <a:endParaRPr lang="en-IN" sz="2000" kern="1200" dirty="0"/>
        </a:p>
      </dsp:txBody>
      <dsp:txXfrm>
        <a:off x="1434602" y="2107233"/>
        <a:ext cx="990175" cy="2674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5015768" y="-2493466"/>
          <a:ext cx="1808470" cy="68715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Resolution: 800x480, 800x600, 1280x800, 1024x600, 1920x1080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CPU, SPI, RGB, MIPI, LVDS, HDMI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 / CTP / RTP / Water &amp; Glove support</a:t>
          </a:r>
          <a:endParaRPr lang="en-IN" sz="2000" kern="1200" dirty="0"/>
        </a:p>
      </dsp:txBody>
      <dsp:txXfrm rot="-5400000">
        <a:off x="2484219" y="126365"/>
        <a:ext cx="6783286" cy="1631906"/>
      </dsp:txXfrm>
    </dsp:sp>
    <dsp:sp modelId="{3E67E912-ED5B-40ED-AC40-51523AF1ED2E}">
      <dsp:nvSpPr>
        <dsp:cNvPr id="0" name=""/>
        <dsp:cNvSpPr/>
      </dsp:nvSpPr>
      <dsp:spPr>
        <a:xfrm>
          <a:off x="1381036" y="258"/>
          <a:ext cx="1103183" cy="18841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8.0”</a:t>
          </a:r>
          <a:endParaRPr lang="en-IN" sz="2000" kern="1200" dirty="0"/>
        </a:p>
      </dsp:txBody>
      <dsp:txXfrm>
        <a:off x="1434889" y="54111"/>
        <a:ext cx="995477" cy="1776410"/>
      </dsp:txXfrm>
    </dsp:sp>
    <dsp:sp modelId="{0C113BE9-90E3-4D07-81FA-C4B654EF50B2}">
      <dsp:nvSpPr>
        <dsp:cNvPr id="0" name=""/>
        <dsp:cNvSpPr/>
      </dsp:nvSpPr>
      <dsp:spPr>
        <a:xfrm rot="5400000">
          <a:off x="4559793" y="8700"/>
          <a:ext cx="2708669" cy="6871568"/>
        </a:xfrm>
        <a:prstGeom prst="round2SameRect">
          <a:avLst/>
        </a:prstGeom>
        <a:solidFill>
          <a:schemeClr val="accent5">
            <a:tint val="40000"/>
            <a:alpha val="90000"/>
            <a:hueOff val="5116345"/>
            <a:satOff val="-6503"/>
            <a:lumOff val="-1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116345"/>
              <a:satOff val="-6503"/>
              <a:lumOff val="-1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800x480, 1024x600, 1280x800, 1366x768, 1920x1080, 1920x1200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SPI, RGB, MIPI,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Brightness in CD/m2: 400, 900, 1200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Automotive, Semi-Automotive, Industrial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78344" y="2222375"/>
        <a:ext cx="6739342" cy="2444217"/>
      </dsp:txXfrm>
    </dsp:sp>
    <dsp:sp modelId="{0DBA49E3-7DC7-462C-B2D7-F9ABF2DF0B93}">
      <dsp:nvSpPr>
        <dsp:cNvPr id="0" name=""/>
        <dsp:cNvSpPr/>
      </dsp:nvSpPr>
      <dsp:spPr>
        <a:xfrm>
          <a:off x="1381036" y="2053667"/>
          <a:ext cx="1097307" cy="2781634"/>
        </a:xfrm>
        <a:prstGeom prst="roundRect">
          <a:avLst/>
        </a:prstGeom>
        <a:solidFill>
          <a:schemeClr val="accent5">
            <a:hueOff val="3367091"/>
            <a:satOff val="-1901"/>
            <a:lumOff val="-5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10.1”</a:t>
          </a:r>
          <a:endParaRPr lang="en-IN" sz="2000" kern="1200" dirty="0"/>
        </a:p>
      </dsp:txBody>
      <dsp:txXfrm>
        <a:off x="1434602" y="2107233"/>
        <a:ext cx="990175" cy="2674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511820" y="-2023411"/>
          <a:ext cx="2827209" cy="68778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800x600, 1024x600, 1280x800, 1366x768, 1920x1080, 1920x1200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Interface – SPI, RGB, MIPI, HDMI, eDP,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Brightness in CD/m2: 400, 900, 1200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Consumer, Industrial, Medical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-20℃~70℃, -30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℃~80℃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86495" y="139927"/>
        <a:ext cx="6739847" cy="2551183"/>
      </dsp:txXfrm>
    </dsp:sp>
    <dsp:sp modelId="{3E67E912-ED5B-40ED-AC40-51523AF1ED2E}">
      <dsp:nvSpPr>
        <dsp:cNvPr id="0" name=""/>
        <dsp:cNvSpPr/>
      </dsp:nvSpPr>
      <dsp:spPr>
        <a:xfrm>
          <a:off x="1382301" y="2049"/>
          <a:ext cx="1104193" cy="28269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12.1”</a:t>
          </a:r>
          <a:endParaRPr lang="en-IN" sz="2000" kern="1200" dirty="0"/>
        </a:p>
      </dsp:txBody>
      <dsp:txXfrm>
        <a:off x="1436203" y="55951"/>
        <a:ext cx="996389" cy="2719133"/>
      </dsp:txXfrm>
    </dsp:sp>
    <dsp:sp modelId="{0C113BE9-90E3-4D07-81FA-C4B654EF50B2}">
      <dsp:nvSpPr>
        <dsp:cNvPr id="0" name=""/>
        <dsp:cNvSpPr/>
      </dsp:nvSpPr>
      <dsp:spPr>
        <a:xfrm rot="5400000">
          <a:off x="4858310" y="630360"/>
          <a:ext cx="2122468" cy="6877860"/>
        </a:xfrm>
        <a:prstGeom prst="round2SameRect">
          <a:avLst/>
        </a:prstGeom>
        <a:solidFill>
          <a:schemeClr val="accent4">
            <a:tint val="40000"/>
            <a:alpha val="90000"/>
            <a:hueOff val="-12201898"/>
            <a:satOff val="-545"/>
            <a:lumOff val="-16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201898"/>
              <a:satOff val="-545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Resolution – 800x600, 1024x768, 1366x768, 1600x1200, 1920x1080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SPI, RGB, MIPI,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</dsp:txBody>
      <dsp:txXfrm rot="-5400000">
        <a:off x="2480614" y="3111666"/>
        <a:ext cx="6774250" cy="1915248"/>
      </dsp:txXfrm>
    </dsp:sp>
    <dsp:sp modelId="{0DBA49E3-7DC7-462C-B2D7-F9ABF2DF0B93}">
      <dsp:nvSpPr>
        <dsp:cNvPr id="0" name=""/>
        <dsp:cNvSpPr/>
      </dsp:nvSpPr>
      <dsp:spPr>
        <a:xfrm>
          <a:off x="1382301" y="3028344"/>
          <a:ext cx="1098312" cy="2081893"/>
        </a:xfrm>
        <a:prstGeom prst="round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13.3”</a:t>
          </a:r>
          <a:endParaRPr lang="en-IN" sz="2000" kern="1200" dirty="0"/>
        </a:p>
      </dsp:txBody>
      <dsp:txXfrm>
        <a:off x="1435916" y="3081959"/>
        <a:ext cx="991082" cy="1974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511820" y="-2023411"/>
          <a:ext cx="2827209" cy="68778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800x600, 1024x768, 1280x720, 1366x768, 1920x1080, 1920x1200, 3240x2160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</a:t>
          </a:r>
          <a:r>
            <a:rPr lang="en-US" sz="2000" kern="1200" dirty="0" err="1"/>
            <a:t>eDP</a:t>
          </a:r>
          <a:r>
            <a:rPr lang="en-US" sz="2000" kern="1200" dirty="0"/>
            <a:t>, LVDS,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Consumer, Industrial, Medical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Operating Temp: -10</a:t>
          </a:r>
          <a:r>
            <a:rPr lang="en-US" sz="2000" kern="1200">
              <a:latin typeface="Calibri" panose="020F0502020204030204"/>
              <a:ea typeface="+mn-ea"/>
              <a:cs typeface="+mn-cs"/>
            </a:rPr>
            <a:t>℃ ~ 60℃, -20℃~70℃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86495" y="139927"/>
        <a:ext cx="6739847" cy="2551183"/>
      </dsp:txXfrm>
    </dsp:sp>
    <dsp:sp modelId="{3E67E912-ED5B-40ED-AC40-51523AF1ED2E}">
      <dsp:nvSpPr>
        <dsp:cNvPr id="0" name=""/>
        <dsp:cNvSpPr/>
      </dsp:nvSpPr>
      <dsp:spPr>
        <a:xfrm>
          <a:off x="1382301" y="2049"/>
          <a:ext cx="1104193" cy="28269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15.0”</a:t>
          </a:r>
          <a:endParaRPr lang="en-IN" sz="2000" kern="1200" dirty="0"/>
        </a:p>
      </dsp:txBody>
      <dsp:txXfrm>
        <a:off x="1436203" y="55951"/>
        <a:ext cx="996389" cy="2719133"/>
      </dsp:txXfrm>
    </dsp:sp>
    <dsp:sp modelId="{0C113BE9-90E3-4D07-81FA-C4B654EF50B2}">
      <dsp:nvSpPr>
        <dsp:cNvPr id="0" name=""/>
        <dsp:cNvSpPr/>
      </dsp:nvSpPr>
      <dsp:spPr>
        <a:xfrm rot="5400000">
          <a:off x="4858310" y="630360"/>
          <a:ext cx="2122468" cy="6877860"/>
        </a:xfrm>
        <a:prstGeom prst="round2SameRect">
          <a:avLst/>
        </a:prstGeom>
        <a:solidFill>
          <a:schemeClr val="accent4">
            <a:tint val="40000"/>
            <a:alpha val="90000"/>
            <a:hueOff val="-12201898"/>
            <a:satOff val="-545"/>
            <a:lumOff val="-16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201898"/>
              <a:satOff val="-545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Resolution – 1366x768, 1600x900, 1920x1080, 2560x1440, 3200x1800, 3480x2160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</a:t>
          </a:r>
          <a:r>
            <a:rPr lang="en-US" sz="2000" kern="1200" dirty="0" err="1"/>
            <a:t>eDP</a:t>
          </a:r>
          <a:r>
            <a:rPr lang="en-US" sz="2000" kern="1200" dirty="0"/>
            <a:t>, SPI, RGB, MIPI,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</dsp:txBody>
      <dsp:txXfrm rot="-5400000">
        <a:off x="2480614" y="3111666"/>
        <a:ext cx="6774250" cy="1915248"/>
      </dsp:txXfrm>
    </dsp:sp>
    <dsp:sp modelId="{0DBA49E3-7DC7-462C-B2D7-F9ABF2DF0B93}">
      <dsp:nvSpPr>
        <dsp:cNvPr id="0" name=""/>
        <dsp:cNvSpPr/>
      </dsp:nvSpPr>
      <dsp:spPr>
        <a:xfrm>
          <a:off x="1382301" y="3028344"/>
          <a:ext cx="1098312" cy="2081893"/>
        </a:xfrm>
        <a:prstGeom prst="round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15.6”</a:t>
          </a:r>
          <a:endParaRPr lang="en-IN" sz="2000" kern="1200" dirty="0"/>
        </a:p>
      </dsp:txBody>
      <dsp:txXfrm>
        <a:off x="1435916" y="3081959"/>
        <a:ext cx="991082" cy="1974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511820" y="-2023411"/>
          <a:ext cx="2827209" cy="68778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Resolution – 800x600, 1024x768, 1280x720, 1366x768, 1920x1080, 1920x1200, 3240x2160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</a:t>
          </a:r>
          <a:r>
            <a:rPr lang="en-US" sz="2000" kern="1200" dirty="0" err="1"/>
            <a:t>eDP</a:t>
          </a:r>
          <a:r>
            <a:rPr lang="en-US" sz="2000" kern="1200" dirty="0"/>
            <a:t>, LVDS,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Grade: Consumer, Industrial, Medical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Operating Temp: -10</a:t>
          </a:r>
          <a:r>
            <a:rPr lang="en-US" sz="2000" kern="1200" dirty="0">
              <a:latin typeface="Calibri" panose="020F0502020204030204"/>
              <a:ea typeface="+mn-ea"/>
              <a:cs typeface="+mn-cs"/>
            </a:rPr>
            <a:t>℃ ~ 60℃, -20℃~70℃</a:t>
          </a:r>
          <a:endParaRPr lang="en-IN" sz="2000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2486495" y="139927"/>
        <a:ext cx="6739847" cy="2551183"/>
      </dsp:txXfrm>
    </dsp:sp>
    <dsp:sp modelId="{3E67E912-ED5B-40ED-AC40-51523AF1ED2E}">
      <dsp:nvSpPr>
        <dsp:cNvPr id="0" name=""/>
        <dsp:cNvSpPr/>
      </dsp:nvSpPr>
      <dsp:spPr>
        <a:xfrm>
          <a:off x="1382301" y="2049"/>
          <a:ext cx="1104193" cy="28269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15.0”</a:t>
          </a:r>
          <a:endParaRPr lang="en-IN" sz="2000" kern="1200" dirty="0"/>
        </a:p>
      </dsp:txBody>
      <dsp:txXfrm>
        <a:off x="1436203" y="55951"/>
        <a:ext cx="996389" cy="2719133"/>
      </dsp:txXfrm>
    </dsp:sp>
    <dsp:sp modelId="{0C113BE9-90E3-4D07-81FA-C4B654EF50B2}">
      <dsp:nvSpPr>
        <dsp:cNvPr id="0" name=""/>
        <dsp:cNvSpPr/>
      </dsp:nvSpPr>
      <dsp:spPr>
        <a:xfrm rot="5400000">
          <a:off x="4858310" y="630360"/>
          <a:ext cx="2122468" cy="6877860"/>
        </a:xfrm>
        <a:prstGeom prst="round2SameRect">
          <a:avLst/>
        </a:prstGeom>
        <a:solidFill>
          <a:schemeClr val="accent5">
            <a:tint val="40000"/>
            <a:alpha val="90000"/>
            <a:hueOff val="5116345"/>
            <a:satOff val="-6503"/>
            <a:lumOff val="-1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116345"/>
              <a:satOff val="-6503"/>
              <a:lumOff val="-1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Resolution – 1366x768, 1600x900, 1920x1080, 2560x1440, 3200x1800, 3480x2160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 – </a:t>
          </a:r>
          <a:r>
            <a:rPr lang="en-US" sz="2000" kern="1200" dirty="0" err="1"/>
            <a:t>eDP</a:t>
          </a:r>
          <a:r>
            <a:rPr lang="en-US" sz="2000" kern="1200" dirty="0"/>
            <a:t>, SPI, RGB, MIPI, HDMI, </a:t>
          </a:r>
          <a:r>
            <a:rPr lang="en-US" sz="2000" kern="1200" dirty="0" err="1"/>
            <a:t>eDP</a:t>
          </a:r>
          <a:r>
            <a:rPr lang="en-US" sz="2000" kern="1200" dirty="0"/>
            <a:t>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Viewing Direction: 12, 6, Full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Touch Panel: without, CTP, RTP, Water &amp; Glove Support</a:t>
          </a:r>
          <a:endParaRPr lang="en-IN" sz="2000" kern="1200" dirty="0"/>
        </a:p>
      </dsp:txBody>
      <dsp:txXfrm rot="-5400000">
        <a:off x="2480614" y="3111666"/>
        <a:ext cx="6774250" cy="1915248"/>
      </dsp:txXfrm>
    </dsp:sp>
    <dsp:sp modelId="{0DBA49E3-7DC7-462C-B2D7-F9ABF2DF0B93}">
      <dsp:nvSpPr>
        <dsp:cNvPr id="0" name=""/>
        <dsp:cNvSpPr/>
      </dsp:nvSpPr>
      <dsp:spPr>
        <a:xfrm>
          <a:off x="1382301" y="3028344"/>
          <a:ext cx="1098312" cy="2081893"/>
        </a:xfrm>
        <a:prstGeom prst="roundRect">
          <a:avLst/>
        </a:prstGeom>
        <a:solidFill>
          <a:schemeClr val="accent5">
            <a:hueOff val="3367091"/>
            <a:satOff val="-1901"/>
            <a:lumOff val="-5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15.6”</a:t>
          </a:r>
          <a:endParaRPr lang="en-IN" sz="2000" kern="1200" dirty="0"/>
        </a:p>
      </dsp:txBody>
      <dsp:txXfrm>
        <a:off x="1435916" y="3081959"/>
        <a:ext cx="991082" cy="1974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738412" y="-2449717"/>
          <a:ext cx="1430727" cy="63304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Size: 1.77” ~ 21” diagonal size.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4Wire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Cover Lens: Glass, PMMA (plastic)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Application: Medical, Kiosk, POS, Monitors</a:t>
          </a:r>
          <a:endParaRPr lang="en-IN" sz="2000" kern="1200" dirty="0"/>
        </a:p>
      </dsp:txBody>
      <dsp:txXfrm rot="-5400000">
        <a:off x="2288576" y="69961"/>
        <a:ext cx="6260558" cy="1291043"/>
      </dsp:txXfrm>
    </dsp:sp>
    <dsp:sp modelId="{3E67E912-ED5B-40ED-AC40-51523AF1ED2E}">
      <dsp:nvSpPr>
        <dsp:cNvPr id="0" name=""/>
        <dsp:cNvSpPr/>
      </dsp:nvSpPr>
      <dsp:spPr>
        <a:xfrm>
          <a:off x="1272274" y="2549"/>
          <a:ext cx="1016302" cy="1425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RTP</a:t>
          </a:r>
          <a:endParaRPr lang="en-IN" sz="2000" kern="1200" dirty="0"/>
        </a:p>
      </dsp:txBody>
      <dsp:txXfrm>
        <a:off x="1321886" y="52161"/>
        <a:ext cx="917078" cy="1326641"/>
      </dsp:txXfrm>
    </dsp:sp>
    <dsp:sp modelId="{0C113BE9-90E3-4D07-81FA-C4B654EF50B2}">
      <dsp:nvSpPr>
        <dsp:cNvPr id="0" name=""/>
        <dsp:cNvSpPr/>
      </dsp:nvSpPr>
      <dsp:spPr>
        <a:xfrm rot="5400000">
          <a:off x="4159875" y="-274279"/>
          <a:ext cx="2576977" cy="6330400"/>
        </a:xfrm>
        <a:prstGeom prst="round2SameRect">
          <a:avLst/>
        </a:prstGeom>
        <a:solidFill>
          <a:schemeClr val="accent5">
            <a:tint val="40000"/>
            <a:alpha val="90000"/>
            <a:hueOff val="5116345"/>
            <a:satOff val="-6503"/>
            <a:lumOff val="-105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116345"/>
              <a:satOff val="-6503"/>
              <a:lumOff val="-1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Size: 1.77”~26”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Interface: I2C, USB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IC: Microchip, </a:t>
          </a:r>
          <a:r>
            <a:rPr lang="en-US" sz="2000" kern="1200" dirty="0" err="1"/>
            <a:t>Goodix</a:t>
          </a:r>
          <a:r>
            <a:rPr lang="en-US" sz="2000" kern="1200" dirty="0"/>
            <a:t>, Cypress, Focal Tech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Feature: Water Immunity, Salt-Water Immunity, Glove Support, Motion Sense,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Cover Lens: Glass, PMMA, Corning Glass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Customization: Shape, size, FPC, feature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Bonding: Air Gap, Optical Bonding</a:t>
          </a:r>
          <a:endParaRPr lang="en-IN" sz="2000" kern="1200" dirty="0"/>
        </a:p>
      </dsp:txBody>
      <dsp:txXfrm rot="-5400000">
        <a:off x="2283164" y="1728230"/>
        <a:ext cx="6204602" cy="2325381"/>
      </dsp:txXfrm>
    </dsp:sp>
    <dsp:sp modelId="{0DBA49E3-7DC7-462C-B2D7-F9ABF2DF0B93}">
      <dsp:nvSpPr>
        <dsp:cNvPr id="0" name=""/>
        <dsp:cNvSpPr/>
      </dsp:nvSpPr>
      <dsp:spPr>
        <a:xfrm>
          <a:off x="1272274" y="1588707"/>
          <a:ext cx="1010889" cy="2604426"/>
        </a:xfrm>
        <a:prstGeom prst="roundRect">
          <a:avLst/>
        </a:prstGeom>
        <a:solidFill>
          <a:schemeClr val="accent5">
            <a:hueOff val="3367091"/>
            <a:satOff val="-1901"/>
            <a:lumOff val="-54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CTP</a:t>
          </a:r>
          <a:endParaRPr lang="en-IN" sz="2000" b="1" kern="1200" dirty="0"/>
        </a:p>
      </dsp:txBody>
      <dsp:txXfrm>
        <a:off x="1321622" y="1638055"/>
        <a:ext cx="912193" cy="2505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9F32-8668-487C-848D-E32E5C806078}">
      <dsp:nvSpPr>
        <dsp:cNvPr id="0" name=""/>
        <dsp:cNvSpPr/>
      </dsp:nvSpPr>
      <dsp:spPr>
        <a:xfrm rot="5400000">
          <a:off x="4393532" y="-1678080"/>
          <a:ext cx="1784369" cy="61353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Size: Above 5.0” TFT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Interface: HDMI Board.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Feature: integrated board, individual board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Application: best for evaluation purpose and SBC</a:t>
          </a:r>
          <a:endParaRPr lang="en-IN" sz="2000" kern="1200" dirty="0"/>
        </a:p>
      </dsp:txBody>
      <dsp:txXfrm rot="-5400000">
        <a:off x="2218053" y="584505"/>
        <a:ext cx="6048222" cy="1610157"/>
      </dsp:txXfrm>
    </dsp:sp>
    <dsp:sp modelId="{3E67E912-ED5B-40ED-AC40-51523AF1ED2E}">
      <dsp:nvSpPr>
        <dsp:cNvPr id="0" name=""/>
        <dsp:cNvSpPr/>
      </dsp:nvSpPr>
      <dsp:spPr>
        <a:xfrm>
          <a:off x="1233068" y="500431"/>
          <a:ext cx="984984" cy="17783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HDMI</a:t>
          </a:r>
          <a:endParaRPr lang="en-IN" sz="2000" kern="1200" dirty="0"/>
        </a:p>
      </dsp:txBody>
      <dsp:txXfrm>
        <a:off x="1281151" y="548514"/>
        <a:ext cx="888818" cy="1682139"/>
      </dsp:txXfrm>
    </dsp:sp>
    <dsp:sp modelId="{0C113BE9-90E3-4D07-81FA-C4B654EF50B2}">
      <dsp:nvSpPr>
        <dsp:cNvPr id="0" name=""/>
        <dsp:cNvSpPr/>
      </dsp:nvSpPr>
      <dsp:spPr>
        <a:xfrm rot="5400000">
          <a:off x="4799688" y="-108232"/>
          <a:ext cx="961565" cy="6135328"/>
        </a:xfrm>
        <a:prstGeom prst="round2SameRect">
          <a:avLst/>
        </a:prstGeom>
        <a:solidFill>
          <a:schemeClr val="accent4">
            <a:tint val="40000"/>
            <a:alpha val="90000"/>
            <a:hueOff val="-12201898"/>
            <a:satOff val="-545"/>
            <a:lumOff val="-166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201898"/>
              <a:satOff val="-545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/>
            <a:t>I2C to USB Converter board.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size of CTP</a:t>
          </a:r>
          <a:endParaRPr lang="en-IN" sz="2000" kern="1200" dirty="0"/>
        </a:p>
      </dsp:txBody>
      <dsp:txXfrm rot="-5400000">
        <a:off x="2212807" y="2525589"/>
        <a:ext cx="6088388" cy="867685"/>
      </dsp:txXfrm>
    </dsp:sp>
    <dsp:sp modelId="{0DBA49E3-7DC7-462C-B2D7-F9ABF2DF0B93}">
      <dsp:nvSpPr>
        <dsp:cNvPr id="0" name=""/>
        <dsp:cNvSpPr/>
      </dsp:nvSpPr>
      <dsp:spPr>
        <a:xfrm>
          <a:off x="1233068" y="2488138"/>
          <a:ext cx="979739" cy="942586"/>
        </a:xfrm>
        <a:prstGeom prst="round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Touch</a:t>
          </a:r>
          <a:endParaRPr lang="en-IN" sz="2000" kern="1200" dirty="0"/>
        </a:p>
      </dsp:txBody>
      <dsp:txXfrm>
        <a:off x="1279081" y="2534151"/>
        <a:ext cx="887713" cy="85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2BFC85-49E4-447A-A7E3-16153CB2FE2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71B50E-4C60-4F9E-B773-52059170945B}" type="datetimeFigureOut">
              <a:rPr lang="en-US" noProof="0" smtClean="0"/>
              <a:t>3/24/2023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40.jpg"/><Relationship Id="rId12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9.jf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jfif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jpg"/><Relationship Id="rId7" Type="http://schemas.openxmlformats.org/officeDocument/2006/relationships/image" Target="../media/image47.png"/><Relationship Id="rId12" Type="http://schemas.openxmlformats.org/officeDocument/2006/relationships/image" Target="../media/image52.gif"/><Relationship Id="rId17" Type="http://schemas.openxmlformats.org/officeDocument/2006/relationships/image" Target="../media/image57.jpeg"/><Relationship Id="rId25" Type="http://schemas.openxmlformats.org/officeDocument/2006/relationships/image" Target="../media/image65.png"/><Relationship Id="rId2" Type="http://schemas.openxmlformats.org/officeDocument/2006/relationships/image" Target="../media/image2.jpeg"/><Relationship Id="rId16" Type="http://schemas.openxmlformats.org/officeDocument/2006/relationships/image" Target="../media/image56.jpg"/><Relationship Id="rId20" Type="http://schemas.openxmlformats.org/officeDocument/2006/relationships/image" Target="../media/image60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jpg"/><Relationship Id="rId19" Type="http://schemas.openxmlformats.org/officeDocument/2006/relationships/image" Target="../media/image59.jpg"/><Relationship Id="rId4" Type="http://schemas.openxmlformats.org/officeDocument/2006/relationships/image" Target="../media/image44.jp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atechnologi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2.jpeg"/><Relationship Id="rId5" Type="http://schemas.openxmlformats.org/officeDocument/2006/relationships/image" Target="../media/image14.jpeg"/><Relationship Id="rId10" Type="http://schemas.openxmlformats.org/officeDocument/2006/relationships/image" Target="../media/image19.jfif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6" title="Building image">
            <a:extLst>
              <a:ext uri="{FF2B5EF4-FFF2-40B4-BE49-F238E27FC236}">
                <a16:creationId xmlns:a16="http://schemas.microsoft.com/office/drawing/2014/main" id="{4896A3CC-099F-4BF7-86E5-4BDAE88D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4" r="20784"/>
          <a:stretch>
            <a:fillRect/>
          </a:stretch>
        </p:blipFill>
        <p:spPr>
          <a:xfrm>
            <a:off x="1135226" y="794181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11074-4B02-4074-A597-9645E2739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227" y="674131"/>
            <a:ext cx="4428523" cy="5137089"/>
          </a:xfrm>
        </p:spPr>
      </p:sp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1997752" y="2141865"/>
            <a:ext cx="2703465" cy="244171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54" y="2016174"/>
            <a:ext cx="5299821" cy="1761101"/>
          </a:xfrm>
        </p:spPr>
        <p:txBody>
          <a:bodyPr/>
          <a:lstStyle/>
          <a:p>
            <a:r>
              <a:rPr lang="en-US" dirty="0">
                <a:cs typeface="Calibri Light"/>
              </a:rPr>
              <a:t>BIBA Electronics Pvt Ltd</a:t>
            </a:r>
            <a:endParaRPr lang="en-US" b="0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712" y="3913524"/>
            <a:ext cx="4911633" cy="9105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Manufacturer and Distributors of LCD Display and Touch Panels in India.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492FB7F-30EE-44A5-AABB-79B387FC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06" y="2993292"/>
            <a:ext cx="1716155" cy="8714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A84988E-D821-4CC3-BEA8-222F8DFA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65" y="238532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E112A-BFD7-4916-B8F6-9F93A509E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245A99-6D4E-457B-9C84-C54A8646C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169299"/>
              </p:ext>
            </p:extLst>
          </p:nvPr>
        </p:nvGraphicFramePr>
        <p:xfrm>
          <a:off x="-255638" y="1683226"/>
          <a:ext cx="10736825" cy="483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691DF7-3C91-4CF6-8CA9-0F508FB70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92CBF841-7AE0-44F3-9118-A0EBA1EC7254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TFT and Touch Panel - sizes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24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E112A-BFD7-4916-B8F6-9F93A509E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245A99-6D4E-457B-9C84-C54A8646C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531895"/>
              </p:ext>
            </p:extLst>
          </p:nvPr>
        </p:nvGraphicFramePr>
        <p:xfrm>
          <a:off x="0" y="1307690"/>
          <a:ext cx="10746657" cy="513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F9B562-52BD-4C14-BDD6-671F10B27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753D2260-D775-4436-A89F-32D81C802E2E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TFT and Touch Panel - sizes </a:t>
            </a:r>
            <a:endParaRPr lang="en-US" sz="2800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C11F32E-8799-4104-9D08-44F11F5D3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013" y="4188165"/>
            <a:ext cx="2168185" cy="21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E112A-BFD7-4916-B8F6-9F93A509E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12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245A99-6D4E-457B-9C84-C54A8646C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364710"/>
              </p:ext>
            </p:extLst>
          </p:nvPr>
        </p:nvGraphicFramePr>
        <p:xfrm>
          <a:off x="0" y="1223911"/>
          <a:ext cx="10746657" cy="513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152549-1C8E-41B6-A98D-7C48CC9F7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87F1804-8B5F-4FB8-BDDA-0C9134FE8EAA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TFT and Touch Panel - sizes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90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E112A-BFD7-4916-B8F6-9F93A509E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dirty="0" smtClean="0"/>
              <a:t>13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245A99-6D4E-457B-9C84-C54A8646C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416880"/>
              </p:ext>
            </p:extLst>
          </p:nvPr>
        </p:nvGraphicFramePr>
        <p:xfrm>
          <a:off x="0" y="1223911"/>
          <a:ext cx="10746657" cy="513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FA59EE-1383-4222-8FA6-EBDDB30F7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2528FBF5-0B17-402E-A2A4-1DFCC816DC5B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TFT and Touch Panel - sizes </a:t>
            </a:r>
          </a:p>
        </p:txBody>
      </p:sp>
    </p:spTree>
    <p:extLst>
      <p:ext uri="{BB962C8B-B14F-4D97-AF65-F5344CB8AC3E}">
        <p14:creationId xmlns:p14="http://schemas.microsoft.com/office/powerpoint/2010/main" val="364142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B79CF-5475-4B9D-8A2E-AADF129F8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FE0D6-E908-4F04-83FF-F688F71544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8B3A7-40E2-44DC-9205-FD921B05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Panels</a:t>
            </a:r>
            <a:endParaRPr lang="en-IN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6912BB3-468A-4221-86A7-D402C0905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265709"/>
              </p:ext>
            </p:extLst>
          </p:nvPr>
        </p:nvGraphicFramePr>
        <p:xfrm>
          <a:off x="1" y="2163096"/>
          <a:ext cx="9891251" cy="419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350A88-5002-4688-87B1-F62061176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pic>
        <p:nvPicPr>
          <p:cNvPr id="3" name="Picture 2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5A0C1C9B-F6A6-45E4-A68C-1ED34F354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5137" y="2331135"/>
            <a:ext cx="2252296" cy="1221554"/>
          </a:xfrm>
          <a:prstGeom prst="rect">
            <a:avLst/>
          </a:prstGeom>
        </p:spPr>
      </p:pic>
      <p:pic>
        <p:nvPicPr>
          <p:cNvPr id="5" name="Picture 4" descr="A picture containing microscope, miller&#10;&#10;Description automatically generated">
            <a:extLst>
              <a:ext uri="{FF2B5EF4-FFF2-40B4-BE49-F238E27FC236}">
                <a16:creationId xmlns:a16="http://schemas.microsoft.com/office/drawing/2014/main" id="{0F0B46B8-C863-48A4-AABE-F0520BF67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9766" y="4259722"/>
            <a:ext cx="2043038" cy="15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FE0D6-E908-4F04-83FF-F688F71544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8B3A7-40E2-44DC-9205-FD921B05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Displays with HDMI Boards</a:t>
            </a:r>
            <a:endParaRPr lang="en-IN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6912BB3-468A-4221-86A7-D402C0905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131301"/>
              </p:ext>
            </p:extLst>
          </p:nvPr>
        </p:nvGraphicFramePr>
        <p:xfrm>
          <a:off x="-255663" y="1356997"/>
          <a:ext cx="9586450" cy="393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64F93090-8205-4B95-AD48-E14D1E2B4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35" y="5184786"/>
            <a:ext cx="1281389" cy="1281389"/>
          </a:xfrm>
          <a:prstGeom prst="rect">
            <a:avLst/>
          </a:prstGeom>
        </p:spPr>
      </p:pic>
      <p:pic>
        <p:nvPicPr>
          <p:cNvPr id="5" name="Picture 4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50E82EE9-E33B-4B8A-AD58-A1E62BBA9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25" y="5184786"/>
            <a:ext cx="1435364" cy="1435364"/>
          </a:xfrm>
          <a:prstGeom prst="rect">
            <a:avLst/>
          </a:prstGeom>
        </p:spPr>
      </p:pic>
      <p:pic>
        <p:nvPicPr>
          <p:cNvPr id="11" name="Picture 10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35EC395A-D9CE-42FC-9D44-D56900472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265" y="4449882"/>
            <a:ext cx="1597729" cy="1905724"/>
          </a:xfrm>
          <a:prstGeom prst="rect">
            <a:avLst/>
          </a:prstGeom>
        </p:spPr>
      </p:pic>
      <p:pic>
        <p:nvPicPr>
          <p:cNvPr id="14" name="Picture 1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1ADF822E-F1BD-4800-8BEA-4CF8EAA5C2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4421" y="5254159"/>
            <a:ext cx="1852723" cy="1101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82B3EC-C56B-4B0E-860C-344C149990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219" y="1640246"/>
            <a:ext cx="2105504" cy="210550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6F37DE0-C6D5-4BCD-BB0A-792B60BA91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FFEF52-EAA8-7E81-47FC-BDDEB8B5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Customers…!!! </a:t>
            </a:r>
            <a:endParaRPr lang="en-IN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6A110832-3018-23C5-89A1-4EFED647E5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25D1FE0-270E-9FD2-CFE9-F1B2523D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pic>
        <p:nvPicPr>
          <p:cNvPr id="12" name="Picture 11" descr="A picture containing graphical user interface">
            <a:extLst>
              <a:ext uri="{FF2B5EF4-FFF2-40B4-BE49-F238E27FC236}">
                <a16:creationId xmlns:a16="http://schemas.microsoft.com/office/drawing/2014/main" id="{4E22658E-9952-2A86-6A33-F181E036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6" y="1655997"/>
            <a:ext cx="1035182" cy="781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52E4B3-04AB-240C-D1B4-45009896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47" y="1791129"/>
            <a:ext cx="2118804" cy="481972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3C96596-C04F-79DC-E041-364ED61A8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28" y="3886981"/>
            <a:ext cx="2118804" cy="617626"/>
          </a:xfrm>
          <a:prstGeom prst="rect">
            <a:avLst/>
          </a:prstGeom>
        </p:spPr>
      </p:pic>
      <p:pic>
        <p:nvPicPr>
          <p:cNvPr id="16" name="Picture 15" descr="Logo, company name">
            <a:extLst>
              <a:ext uri="{FF2B5EF4-FFF2-40B4-BE49-F238E27FC236}">
                <a16:creationId xmlns:a16="http://schemas.microsoft.com/office/drawing/2014/main" id="{052D151A-2E51-E067-0A6E-E02DD7F9C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9" y="4754325"/>
            <a:ext cx="1035938" cy="7685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C5EBB6A-01D6-FD1C-5034-CE4A898DC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143" y="2687679"/>
            <a:ext cx="993362" cy="84967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6F30DFE-61A4-475C-A535-526F575A2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2" y="3706885"/>
            <a:ext cx="1069783" cy="84967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0782518-1E3B-8EB4-AECA-632E059F3D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0" y="5721919"/>
            <a:ext cx="1149476" cy="999556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425402EA-E1FE-BF2C-3ED6-CEBDF9FB8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9" y="3646293"/>
            <a:ext cx="1753723" cy="1173042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E84A657F-088B-D18B-E8AD-B3E0FAF07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13" y="2904987"/>
            <a:ext cx="1455056" cy="485019"/>
          </a:xfrm>
          <a:prstGeom prst="rect">
            <a:avLst/>
          </a:prstGeom>
        </p:spPr>
      </p:pic>
      <p:pic>
        <p:nvPicPr>
          <p:cNvPr id="23" name="Picture 22" descr="A picture containing arrow&#10;&#10;Description automatically generated">
            <a:extLst>
              <a:ext uri="{FF2B5EF4-FFF2-40B4-BE49-F238E27FC236}">
                <a16:creationId xmlns:a16="http://schemas.microsoft.com/office/drawing/2014/main" id="{C088D7E8-00B1-3FD7-6DB3-A41CBDAAEE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57" y="5281176"/>
            <a:ext cx="1617782" cy="1367795"/>
          </a:xfrm>
          <a:prstGeom prst="rect">
            <a:avLst/>
          </a:prstGeom>
        </p:spPr>
      </p:pic>
      <p:pic>
        <p:nvPicPr>
          <p:cNvPr id="24" name="Picture 2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8611222-A977-869A-FEA6-75F0336C2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17" y="2830302"/>
            <a:ext cx="1876665" cy="583936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EEAE99D3-12F7-56F2-EB8D-C82E4CC95B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17" y="5977912"/>
            <a:ext cx="2537798" cy="487570"/>
          </a:xfrm>
          <a:prstGeom prst="rect">
            <a:avLst/>
          </a:prstGeom>
        </p:spPr>
      </p:pic>
      <p:pic>
        <p:nvPicPr>
          <p:cNvPr id="26" name="Picture 25" descr="A picture containing text">
            <a:extLst>
              <a:ext uri="{FF2B5EF4-FFF2-40B4-BE49-F238E27FC236}">
                <a16:creationId xmlns:a16="http://schemas.microsoft.com/office/drawing/2014/main" id="{D0892CB5-F748-8386-A81C-C2B7A909CC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7" y="4939823"/>
            <a:ext cx="1753723" cy="682706"/>
          </a:xfrm>
          <a:prstGeom prst="rect">
            <a:avLst/>
          </a:prstGeom>
        </p:spPr>
      </p:pic>
      <p:pic>
        <p:nvPicPr>
          <p:cNvPr id="28" name="Picture 4" descr="Kalki Automations Pvt Ltd - Home | Facebook">
            <a:extLst>
              <a:ext uri="{FF2B5EF4-FFF2-40B4-BE49-F238E27FC236}">
                <a16:creationId xmlns:a16="http://schemas.microsoft.com/office/drawing/2014/main" id="{90896F53-70F8-4C0C-1A25-71A3FA7A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47" y="5743017"/>
            <a:ext cx="1622850" cy="9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5D8A5501-A56F-14A6-D9FA-2C7C316B86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24" y="5081984"/>
            <a:ext cx="1411134" cy="1274365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44799E54-E18E-8152-3F9F-B6C877709D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4286"/>
            <a:ext cx="635732" cy="598648"/>
          </a:xfrm>
          <a:prstGeom prst="rect">
            <a:avLst/>
          </a:prstGeom>
        </p:spPr>
      </p:pic>
      <p:pic>
        <p:nvPicPr>
          <p:cNvPr id="31" name="Picture 30" descr="Shape, logo, company name&#10;&#10;Description automatically generated">
            <a:extLst>
              <a:ext uri="{FF2B5EF4-FFF2-40B4-BE49-F238E27FC236}">
                <a16:creationId xmlns:a16="http://schemas.microsoft.com/office/drawing/2014/main" id="{261F7CF1-82AA-C5C9-326F-FCBDC1A46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29" y="2463563"/>
            <a:ext cx="1510437" cy="1401987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98EBF892-7D6A-77CC-E72B-33EE18348E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02" y="1524147"/>
            <a:ext cx="1102680" cy="1067867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C18FBDCD-14E9-5680-69AD-D16F3A111D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12" y="1650183"/>
            <a:ext cx="715818" cy="6480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A247E5E5-CA44-5291-C018-8E2A6CD0FD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2" y="3986952"/>
            <a:ext cx="838306" cy="323546"/>
          </a:xfrm>
          <a:prstGeom prst="rect">
            <a:avLst/>
          </a:prstGeom>
        </p:spPr>
      </p:pic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7FE236-70D0-0917-C73A-E2A716A6C9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39" y="2871654"/>
            <a:ext cx="1657669" cy="365125"/>
          </a:xfrm>
          <a:prstGeom prst="rect">
            <a:avLst/>
          </a:prstGeom>
        </p:spPr>
      </p:pic>
      <p:pic>
        <p:nvPicPr>
          <p:cNvPr id="36" name="Picture 35" descr="Logo&#10;&#10;Description automatically generated with medium confidence">
            <a:extLst>
              <a:ext uri="{FF2B5EF4-FFF2-40B4-BE49-F238E27FC236}">
                <a16:creationId xmlns:a16="http://schemas.microsoft.com/office/drawing/2014/main" id="{8E7F4BE6-5048-3AF2-9821-41C16A5C0A9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5" y="1770333"/>
            <a:ext cx="1538647" cy="57549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AE00D92-10F0-E015-8937-B1640084BD6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810364" y="4147665"/>
            <a:ext cx="1593374" cy="6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7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626FA-81E3-4C45-BF2D-D52CF6D96238}"/>
              </a:ext>
            </a:extLst>
          </p:cNvPr>
          <p:cNvSpPr txBox="1"/>
          <p:nvPr/>
        </p:nvSpPr>
        <p:spPr>
          <a:xfrm>
            <a:off x="3238428" y="285563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b="0" dirty="0"/>
              <a:t>You.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 Light"/>
              </a:rPr>
              <a:t>BIBA Electronics Pvt Ltd. 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+91-7488297022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 Light"/>
              </a:rPr>
              <a:t>info@bibaelectronics.com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 Light"/>
                <a:hlinkClick r:id="rId3"/>
              </a:rPr>
              <a:t>www.bibaelectronics.com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9CFB779-5EA9-4AA1-B024-A41C7B113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487" y="3073376"/>
            <a:ext cx="1527404" cy="775573"/>
          </a:xfrm>
          <a:prstGeom prst="rect">
            <a:avLst/>
          </a:prstGeom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0AC0558-E567-40CC-ABB0-CCA6FC7E96B2}"/>
              </a:ext>
            </a:extLst>
          </p:cNvPr>
          <p:cNvSpPr txBox="1">
            <a:spLocks/>
          </p:cNvSpPr>
          <p:nvPr/>
        </p:nvSpPr>
        <p:spPr>
          <a:xfrm>
            <a:off x="3120487" y="6399140"/>
            <a:ext cx="5494506" cy="289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600" dirty="0">
              <a:cs typeface="Calibri Light"/>
            </a:endParaRP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1BE00E-6FE9-4492-852D-D26991133617}"/>
              </a:ext>
            </a:extLst>
          </p:cNvPr>
          <p:cNvSpPr txBox="1">
            <a:spLocks/>
          </p:cNvSpPr>
          <p:nvPr/>
        </p:nvSpPr>
        <p:spPr>
          <a:xfrm>
            <a:off x="2977644" y="6193866"/>
            <a:ext cx="8023485" cy="4105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b="1" dirty="0">
                <a:ea typeface="+mn-lt"/>
                <a:cs typeface="+mn-lt"/>
              </a:rPr>
              <a:t>UG-006, Upper Ground Floor, MGF Metropolis, Gurugram, Haryana, 122002</a:t>
            </a:r>
            <a:endParaRPr lang="en-US" b="1" dirty="0">
              <a:ea typeface="Calibri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08D3239-087E-48A7-9E8D-370F762DB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b="0" dirty="0"/>
              <a:t>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BIBA Electronics Pvt Ltd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BIBA was setup in 2014 to support, semiconductor service and components to global embedded market. </a:t>
            </a:r>
          </a:p>
          <a:p>
            <a:pPr lvl="0"/>
            <a:r>
              <a:rPr lang="en-US" dirty="0"/>
              <a:t>BIBA specializes in LCD Display, Touch Panels, Cover Lens and related electronics components.  </a:t>
            </a:r>
          </a:p>
          <a:p>
            <a:pPr lvl="0"/>
            <a:r>
              <a:rPr lang="en-US" dirty="0"/>
              <a:t>BIBA qualifies to supply components to Automotive, Industrial and Consumer Grade market.  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E8EB08-828F-4C1A-ABE5-167BEFC0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2" y="7432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44888-858D-1B18-F898-DF61C3177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1" y="5985851"/>
            <a:ext cx="1542588" cy="365125"/>
          </a:xfrm>
        </p:spPr>
        <p:txBody>
          <a:bodyPr>
            <a:normAutofit/>
          </a:bodyPr>
          <a:lstStyle/>
          <a:p>
            <a:r>
              <a:rPr lang="en-US" sz="1400" dirty="0"/>
              <a:t>Started </a:t>
            </a:r>
            <a:r>
              <a:rPr lang="en-US" sz="1400" b="1" dirty="0">
                <a:solidFill>
                  <a:srgbClr val="FF0000"/>
                </a:solidFill>
              </a:rPr>
              <a:t>2014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52F3E-1F12-CD2D-2E88-530B544B3C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126A-FEF0-8CB0-925F-42D9ECBCF9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A08F56-8FAD-200F-8FC2-A84D26A154F5}"/>
              </a:ext>
            </a:extLst>
          </p:cNvPr>
          <p:cNvSpPr/>
          <p:nvPr/>
        </p:nvSpPr>
        <p:spPr>
          <a:xfrm>
            <a:off x="1456693" y="575200"/>
            <a:ext cx="9690278" cy="5205951"/>
          </a:xfrm>
          <a:custGeom>
            <a:avLst/>
            <a:gdLst>
              <a:gd name="connsiteX0" fmla="*/ 0 w 9690278"/>
              <a:gd name="connsiteY0" fmla="*/ 5205951 h 5205951"/>
              <a:gd name="connsiteX1" fmla="*/ 3352800 w 9690278"/>
              <a:gd name="connsiteY1" fmla="*/ 4371064 h 5205951"/>
              <a:gd name="connsiteX2" fmla="*/ 1649896 w 9690278"/>
              <a:gd name="connsiteY2" fmla="*/ 3960247 h 5205951"/>
              <a:gd name="connsiteX3" fmla="*/ 5088835 w 9690278"/>
              <a:gd name="connsiteY3" fmla="*/ 3184995 h 5205951"/>
              <a:gd name="connsiteX4" fmla="*/ 3829879 w 9690278"/>
              <a:gd name="connsiteY4" fmla="*/ 2502508 h 5205951"/>
              <a:gd name="connsiteX5" fmla="*/ 7262192 w 9690278"/>
              <a:gd name="connsiteY5" fmla="*/ 1574855 h 5205951"/>
              <a:gd name="connsiteX6" fmla="*/ 5771322 w 9690278"/>
              <a:gd name="connsiteY6" fmla="*/ 1111029 h 5205951"/>
              <a:gd name="connsiteX7" fmla="*/ 9382539 w 9690278"/>
              <a:gd name="connsiteY7" fmla="*/ 90612 h 5205951"/>
              <a:gd name="connsiteX8" fmla="*/ 9508435 w 9690278"/>
              <a:gd name="connsiteY8" fmla="*/ 44229 h 520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0278" h="5205951">
                <a:moveTo>
                  <a:pt x="0" y="5205951"/>
                </a:moveTo>
                <a:cubicBezTo>
                  <a:pt x="1538908" y="4892316"/>
                  <a:pt x="3077817" y="4578681"/>
                  <a:pt x="3352800" y="4371064"/>
                </a:cubicBezTo>
                <a:cubicBezTo>
                  <a:pt x="3627783" y="4163447"/>
                  <a:pt x="1360557" y="4157925"/>
                  <a:pt x="1649896" y="3960247"/>
                </a:cubicBezTo>
                <a:cubicBezTo>
                  <a:pt x="1939235" y="3762569"/>
                  <a:pt x="4725505" y="3427951"/>
                  <a:pt x="5088835" y="3184995"/>
                </a:cubicBezTo>
                <a:cubicBezTo>
                  <a:pt x="5452165" y="2942039"/>
                  <a:pt x="3467653" y="2770865"/>
                  <a:pt x="3829879" y="2502508"/>
                </a:cubicBezTo>
                <a:cubicBezTo>
                  <a:pt x="4192105" y="2234151"/>
                  <a:pt x="6938618" y="1806768"/>
                  <a:pt x="7262192" y="1574855"/>
                </a:cubicBezTo>
                <a:cubicBezTo>
                  <a:pt x="7585766" y="1342942"/>
                  <a:pt x="5417931" y="1358403"/>
                  <a:pt x="5771322" y="1111029"/>
                </a:cubicBezTo>
                <a:cubicBezTo>
                  <a:pt x="6124713" y="863655"/>
                  <a:pt x="8759687" y="268412"/>
                  <a:pt x="9382539" y="90612"/>
                </a:cubicBezTo>
                <a:cubicBezTo>
                  <a:pt x="10005391" y="-87188"/>
                  <a:pt x="9486348" y="53064"/>
                  <a:pt x="9508435" y="44229"/>
                </a:cubicBezTo>
              </a:path>
            </a:pathLst>
          </a:custGeom>
          <a:noFill/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7C17545-CF3B-7E72-1612-44492339FD23}"/>
              </a:ext>
            </a:extLst>
          </p:cNvPr>
          <p:cNvSpPr txBox="1">
            <a:spLocks/>
          </p:cNvSpPr>
          <p:nvPr/>
        </p:nvSpPr>
        <p:spPr>
          <a:xfrm>
            <a:off x="2945785" y="5499659"/>
            <a:ext cx="2084362" cy="7879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i="1" dirty="0">
                <a:solidFill>
                  <a:srgbClr val="FF0000"/>
                </a:solidFill>
              </a:rPr>
              <a:t>2016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Associated with Truly Semiconductors for Automotive and Industrial  TFTs.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701CB1D-5646-4AB0-6816-9E08B5956578}"/>
              </a:ext>
            </a:extLst>
          </p:cNvPr>
          <p:cNvSpPr txBox="1">
            <a:spLocks/>
          </p:cNvSpPr>
          <p:nvPr/>
        </p:nvSpPr>
        <p:spPr>
          <a:xfrm>
            <a:off x="2598481" y="3663286"/>
            <a:ext cx="2025093" cy="746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</a:rPr>
              <a:t>2019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Associated with New Vision Display for Automotive Touch Panels.  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08A6F32-1DBB-F802-AB40-7BE19DBAA960}"/>
              </a:ext>
            </a:extLst>
          </p:cNvPr>
          <p:cNvSpPr txBox="1">
            <a:spLocks/>
          </p:cNvSpPr>
          <p:nvPr/>
        </p:nvSpPr>
        <p:spPr>
          <a:xfrm>
            <a:off x="5044462" y="4195227"/>
            <a:ext cx="2247083" cy="60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b="1" i="1" dirty="0">
                <a:solidFill>
                  <a:srgbClr val="FF0000"/>
                </a:solidFill>
              </a:rPr>
              <a:t>2021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Converted to Private Limited company from Proprietor Firm.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B39930A-C5BE-5B2C-6483-4A62D1A86025}"/>
              </a:ext>
            </a:extLst>
          </p:cNvPr>
          <p:cNvSpPr txBox="1">
            <a:spLocks/>
          </p:cNvSpPr>
          <p:nvPr/>
        </p:nvSpPr>
        <p:spPr>
          <a:xfrm>
            <a:off x="4042012" y="2310530"/>
            <a:ext cx="2149199" cy="5625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</a:rPr>
              <a:t>2021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Successfully assembled Character and TFT Touch Module in India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FB3E684-165A-C15C-1659-D05C884DD9AE}"/>
              </a:ext>
            </a:extLst>
          </p:cNvPr>
          <p:cNvSpPr txBox="1">
            <a:spLocks/>
          </p:cNvSpPr>
          <p:nvPr/>
        </p:nvSpPr>
        <p:spPr>
          <a:xfrm>
            <a:off x="6715723" y="2702543"/>
            <a:ext cx="1879601" cy="726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b="1" i="1" dirty="0">
                <a:solidFill>
                  <a:srgbClr val="FF0000"/>
                </a:solidFill>
              </a:rPr>
              <a:t>2022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Associated with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</a:rPr>
              <a:t>Yeebo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Display Ltd for Passive LCDs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A881872-9C18-00FE-A0DC-74A0C6BFBE33}"/>
              </a:ext>
            </a:extLst>
          </p:cNvPr>
          <p:cNvSpPr txBox="1">
            <a:spLocks/>
          </p:cNvSpPr>
          <p:nvPr/>
        </p:nvSpPr>
        <p:spPr>
          <a:xfrm>
            <a:off x="6919715" y="733822"/>
            <a:ext cx="1879600" cy="7395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</a:rPr>
              <a:t>2023 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- Started supplying Instrument Cluster to EV Companies. 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B43D37D-DE14-832E-776C-697316F25B11}"/>
              </a:ext>
            </a:extLst>
          </p:cNvPr>
          <p:cNvSpPr txBox="1">
            <a:spLocks/>
          </p:cNvSpPr>
          <p:nvPr/>
        </p:nvSpPr>
        <p:spPr>
          <a:xfrm>
            <a:off x="8677968" y="1375065"/>
            <a:ext cx="1847388" cy="6500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b="1" i="1" dirty="0">
                <a:solidFill>
                  <a:srgbClr val="FF0000"/>
                </a:solidFill>
              </a:rPr>
              <a:t>2023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Associated with Hannstar Display for Automotive TFTs.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0CB71D23-6507-48FA-3A2A-8AF6FACCA55C}"/>
              </a:ext>
            </a:extLst>
          </p:cNvPr>
          <p:cNvSpPr txBox="1">
            <a:spLocks/>
          </p:cNvSpPr>
          <p:nvPr/>
        </p:nvSpPr>
        <p:spPr>
          <a:xfrm>
            <a:off x="465117" y="4574154"/>
            <a:ext cx="2296467" cy="996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b="1" i="1" dirty="0">
                <a:solidFill>
                  <a:srgbClr val="FF0000"/>
                </a:solidFill>
              </a:rPr>
              <a:t>2015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- Distribution for LCD Displays. </a:t>
            </a:r>
          </a:p>
          <a:p>
            <a:pPr lvl="0"/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Segmented LCDs, Character Displays and Graphic LCDs.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D8F1057-1C6D-17C0-A43A-C37BD4A5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17" y="367579"/>
            <a:ext cx="7342622" cy="61308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</a:t>
            </a:r>
            <a:endParaRPr lang="en-IN" dirty="0"/>
          </a:p>
        </p:txBody>
      </p:sp>
      <p:pic>
        <p:nvPicPr>
          <p:cNvPr id="38" name="Picture 3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74C92F88-1A54-BF4A-D65E-C08B5F15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85" y="6106912"/>
            <a:ext cx="1578485" cy="3384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068278-A3FE-52E6-CEC3-A610C4ED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83" y="3346666"/>
            <a:ext cx="1038370" cy="438211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3818BEE5-F3AF-7BC1-6668-3B16CC834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686" y="3257873"/>
            <a:ext cx="762106" cy="6192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4F532E4-B2B1-3846-BA09-890E96AC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560" y="2129742"/>
            <a:ext cx="1333500" cy="2857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D37259-4AD9-871E-2D40-ABFA859D2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733" y="2663726"/>
            <a:ext cx="1571625" cy="457200"/>
          </a:xfrm>
          <a:prstGeom prst="rect">
            <a:avLst/>
          </a:prstGeom>
        </p:spPr>
      </p:pic>
      <p:pic>
        <p:nvPicPr>
          <p:cNvPr id="48" name="Picture 4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A9E0A3C-5E34-9843-E60E-DD7C3647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495" y="2713412"/>
            <a:ext cx="1009042" cy="1009042"/>
          </a:xfrm>
          <a:prstGeom prst="rect">
            <a:avLst/>
          </a:prstGeom>
        </p:spPr>
      </p:pic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708AED79-8773-1E25-3F64-B855E6979AA1}"/>
              </a:ext>
            </a:extLst>
          </p:cNvPr>
          <p:cNvSpPr txBox="1">
            <a:spLocks/>
          </p:cNvSpPr>
          <p:nvPr/>
        </p:nvSpPr>
        <p:spPr>
          <a:xfrm>
            <a:off x="9242039" y="110433"/>
            <a:ext cx="1904931" cy="7395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b="1" i="1" dirty="0">
                <a:solidFill>
                  <a:srgbClr val="FF0000"/>
                </a:solidFill>
              </a:rPr>
              <a:t>2023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</a:rPr>
              <a:t> – Factory setup completed and process for Make-in-India Started. </a:t>
            </a:r>
            <a:endParaRPr lang="en-IN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64A0E8C9-56D2-4FD2-4406-1B600F691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5218" y="575200"/>
            <a:ext cx="1253329" cy="57164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9FAE6B0-2DCA-D3EB-708E-DD92EC1FC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283" y="578172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B3776B-2B46-41C7-B368-3E36C0D11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92390"/>
              </p:ext>
            </p:extLst>
          </p:nvPr>
        </p:nvGraphicFramePr>
        <p:xfrm>
          <a:off x="687455" y="1570631"/>
          <a:ext cx="11264596" cy="5057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149">
                  <a:extLst>
                    <a:ext uri="{9D8B030D-6E8A-4147-A177-3AD203B41FA5}">
                      <a16:colId xmlns:a16="http://schemas.microsoft.com/office/drawing/2014/main" val="2151630993"/>
                    </a:ext>
                  </a:extLst>
                </a:gridCol>
                <a:gridCol w="2816149">
                  <a:extLst>
                    <a:ext uri="{9D8B030D-6E8A-4147-A177-3AD203B41FA5}">
                      <a16:colId xmlns:a16="http://schemas.microsoft.com/office/drawing/2014/main" val="412319715"/>
                    </a:ext>
                  </a:extLst>
                </a:gridCol>
                <a:gridCol w="2816149">
                  <a:extLst>
                    <a:ext uri="{9D8B030D-6E8A-4147-A177-3AD203B41FA5}">
                      <a16:colId xmlns:a16="http://schemas.microsoft.com/office/drawing/2014/main" val="261686669"/>
                    </a:ext>
                  </a:extLst>
                </a:gridCol>
                <a:gridCol w="2816149">
                  <a:extLst>
                    <a:ext uri="{9D8B030D-6E8A-4147-A177-3AD203B41FA5}">
                      <a16:colId xmlns:a16="http://schemas.microsoft.com/office/drawing/2014/main" val="1883189200"/>
                    </a:ext>
                  </a:extLst>
                </a:gridCol>
              </a:tblGrid>
              <a:tr h="6900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Display</a:t>
                      </a:r>
                      <a:endParaRPr lang="en-IN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Touch Panel</a:t>
                      </a:r>
                      <a:endParaRPr lang="en-IN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Cover Lens</a:t>
                      </a:r>
                      <a:endParaRPr lang="en-IN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HDMI / USB Boards</a:t>
                      </a:r>
                      <a:endParaRPr lang="en-IN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3553491"/>
                  </a:ext>
                </a:extLst>
              </a:tr>
              <a:tr h="43676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Passive &amp; Active LCD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Passive &amp; Active OLED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Paper-Like Displays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Resistive Touch Panel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Capacitive Touch Panel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Custom Cover Lens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Optical Bonding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Printing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LVDS / RGB to HDMI TFT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I2C to USB Boards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500114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AF8D1-4A7E-4FB0-9713-831D5328BA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76975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9" name="Picture 8" descr="A close-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395971FD-E60D-45AF-9DA8-682B862A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88" y="3208603"/>
            <a:ext cx="1608308" cy="63821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A42F392-1837-4210-9FB2-5FE1C319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83" y="3971476"/>
            <a:ext cx="1495132" cy="1679406"/>
          </a:xfrm>
          <a:prstGeom prst="rect">
            <a:avLst/>
          </a:prstGeom>
        </p:spPr>
      </p:pic>
      <p:pic>
        <p:nvPicPr>
          <p:cNvPr id="11" name="Picture 10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1299A148-D2DE-42C6-AC5E-3F01E2383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8" y="5358427"/>
            <a:ext cx="1148757" cy="1090592"/>
          </a:xfrm>
          <a:prstGeom prst="rect">
            <a:avLst/>
          </a:prstGeom>
        </p:spPr>
      </p:pic>
      <p:pic>
        <p:nvPicPr>
          <p:cNvPr id="14" name="Picture 13" descr="A picture containing text, furniture, table, worktable&#10;&#10;Description automatically generated">
            <a:extLst>
              <a:ext uri="{FF2B5EF4-FFF2-40B4-BE49-F238E27FC236}">
                <a16:creationId xmlns:a16="http://schemas.microsoft.com/office/drawing/2014/main" id="{A0FC22B6-F59C-47DD-85E6-F4B621EAF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53" y="3110835"/>
            <a:ext cx="1431295" cy="1160894"/>
          </a:xfrm>
          <a:prstGeom prst="rect">
            <a:avLst/>
          </a:prstGeom>
        </p:spPr>
      </p:pic>
      <p:pic>
        <p:nvPicPr>
          <p:cNvPr id="16" name="Picture 15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02C5D021-3E89-4A5E-BC93-C64CC80C3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177" y="4421431"/>
            <a:ext cx="1600217" cy="1152156"/>
          </a:xfrm>
          <a:prstGeom prst="rect">
            <a:avLst/>
          </a:prstGeom>
        </p:spPr>
      </p:pic>
      <p:pic>
        <p:nvPicPr>
          <p:cNvPr id="18" name="Picture 17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6188B945-F962-45DD-801D-E6DAA6167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749" y="3196568"/>
            <a:ext cx="2113864" cy="114647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E985B912-03D3-41D7-9933-E6CC975E0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816" y="4789332"/>
            <a:ext cx="1903729" cy="825790"/>
          </a:xfrm>
          <a:prstGeom prst="rect">
            <a:avLst/>
          </a:prstGeom>
        </p:spPr>
      </p:pic>
      <p:pic>
        <p:nvPicPr>
          <p:cNvPr id="22" name="Picture 21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BBD1E696-260A-44E2-A969-EB425E154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7882" y="4200336"/>
            <a:ext cx="1319018" cy="1573286"/>
          </a:xfrm>
          <a:prstGeom prst="rect">
            <a:avLst/>
          </a:prstGeom>
        </p:spPr>
      </p:pic>
      <p:pic>
        <p:nvPicPr>
          <p:cNvPr id="24" name="Picture 23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3A10E795-38D5-4469-948C-B059984BD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0811" y="2995075"/>
            <a:ext cx="1459792" cy="867849"/>
          </a:xfrm>
          <a:prstGeom prst="rect">
            <a:avLst/>
          </a:prstGeom>
        </p:spPr>
      </p:pic>
      <p:sp>
        <p:nvSpPr>
          <p:cNvPr id="25" name="Title 8">
            <a:extLst>
              <a:ext uri="{FF2B5EF4-FFF2-40B4-BE49-F238E27FC236}">
                <a16:creationId xmlns:a16="http://schemas.microsoft.com/office/drawing/2014/main" id="{939B4F55-97FD-4D8D-83F0-EE3BBB3C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29653"/>
            <a:ext cx="8333222" cy="1147969"/>
          </a:xfrm>
        </p:spPr>
        <p:txBody>
          <a:bodyPr>
            <a:normAutofit/>
          </a:bodyPr>
          <a:lstStyle/>
          <a:p>
            <a:r>
              <a:rPr lang="en-US" dirty="0"/>
              <a:t>Product Portfolio</a:t>
            </a:r>
            <a:endParaRPr lang="en-IN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DD87D63-3EE2-442A-825C-E5DE38C5F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6955" y="13789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B3776B-2B46-41C7-B368-3E36C0D11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7471"/>
              </p:ext>
            </p:extLst>
          </p:nvPr>
        </p:nvGraphicFramePr>
        <p:xfrm>
          <a:off x="687454" y="1651911"/>
          <a:ext cx="10459517" cy="480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59517">
                  <a:extLst>
                    <a:ext uri="{9D8B030D-6E8A-4147-A177-3AD203B41FA5}">
                      <a16:colId xmlns:a16="http://schemas.microsoft.com/office/drawing/2014/main" val="2151630993"/>
                    </a:ext>
                  </a:extLst>
                </a:gridCol>
              </a:tblGrid>
              <a:tr h="6647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TFT Cluster for 2-Wheeler Electric Vehicle</a:t>
                      </a:r>
                      <a:endParaRPr lang="en-IN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3553491"/>
                  </a:ext>
                </a:extLst>
              </a:tr>
              <a:tr h="41415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7.0” Instrument Cluster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Application: 2-Wheeler Instrument Cluster, Electric Vehicle.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1024x600, Sunlight readable, 18 pins CAN Interface.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Customization Available – Frame, software, CAN Protocol and display.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500114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AF8D1-4A7E-4FB0-9713-831D5328BA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46971" y="6376975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939B4F55-97FD-4D8D-83F0-EE3BBB3C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29653"/>
            <a:ext cx="8333222" cy="1147969"/>
          </a:xfrm>
        </p:spPr>
        <p:txBody>
          <a:bodyPr>
            <a:normAutofit/>
          </a:bodyPr>
          <a:lstStyle/>
          <a:p>
            <a:r>
              <a:rPr lang="en-US" dirty="0"/>
              <a:t>New Product </a:t>
            </a:r>
            <a:endParaRPr lang="en-IN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DD87D63-3EE2-442A-825C-E5DE38C5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955" y="137891"/>
            <a:ext cx="1121085" cy="569255"/>
          </a:xfrm>
          <a:prstGeom prst="rect">
            <a:avLst/>
          </a:prstGeom>
        </p:spPr>
      </p:pic>
      <p:pic>
        <p:nvPicPr>
          <p:cNvPr id="12" name="Picture 11" descr="A picture containing text, monitor, screenshot, electronics&#10;&#10;Description automatically generated">
            <a:extLst>
              <a:ext uri="{FF2B5EF4-FFF2-40B4-BE49-F238E27FC236}">
                <a16:creationId xmlns:a16="http://schemas.microsoft.com/office/drawing/2014/main" id="{432F0D86-2A39-1AFF-3731-D7D54D56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32" y="3784887"/>
            <a:ext cx="3421101" cy="212083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71771B-0EF0-8D77-8D37-689D4E50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99" y="3864516"/>
            <a:ext cx="3392145" cy="2112014"/>
          </a:xfrm>
          <a:prstGeom prst="rect">
            <a:avLst/>
          </a:prstGeom>
        </p:spPr>
      </p:pic>
      <p:pic>
        <p:nvPicPr>
          <p:cNvPr id="21" name="Picture 20" descr="Diagram, engineering drawing&#10;&#10;Description automatically generated">
            <a:extLst>
              <a:ext uri="{FF2B5EF4-FFF2-40B4-BE49-F238E27FC236}">
                <a16:creationId xmlns:a16="http://schemas.microsoft.com/office/drawing/2014/main" id="{D35C4347-E160-89C2-5982-4FAA62521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493" y="3784887"/>
            <a:ext cx="3421101" cy="21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C115D5-3934-4EB6-BB62-1254811062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BE7D81E-5BD2-4D08-BA84-87CDBE54A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56858"/>
              </p:ext>
            </p:extLst>
          </p:nvPr>
        </p:nvGraphicFramePr>
        <p:xfrm>
          <a:off x="654994" y="893324"/>
          <a:ext cx="10726368" cy="5215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728">
                  <a:extLst>
                    <a:ext uri="{9D8B030D-6E8A-4147-A177-3AD203B41FA5}">
                      <a16:colId xmlns:a16="http://schemas.microsoft.com/office/drawing/2014/main" val="4259223822"/>
                    </a:ext>
                  </a:extLst>
                </a:gridCol>
                <a:gridCol w="1787728">
                  <a:extLst>
                    <a:ext uri="{9D8B030D-6E8A-4147-A177-3AD203B41FA5}">
                      <a16:colId xmlns:a16="http://schemas.microsoft.com/office/drawing/2014/main" val="1626613377"/>
                    </a:ext>
                  </a:extLst>
                </a:gridCol>
                <a:gridCol w="1787728">
                  <a:extLst>
                    <a:ext uri="{9D8B030D-6E8A-4147-A177-3AD203B41FA5}">
                      <a16:colId xmlns:a16="http://schemas.microsoft.com/office/drawing/2014/main" val="886655725"/>
                    </a:ext>
                  </a:extLst>
                </a:gridCol>
                <a:gridCol w="1787728">
                  <a:extLst>
                    <a:ext uri="{9D8B030D-6E8A-4147-A177-3AD203B41FA5}">
                      <a16:colId xmlns:a16="http://schemas.microsoft.com/office/drawing/2014/main" val="984202815"/>
                    </a:ext>
                  </a:extLst>
                </a:gridCol>
                <a:gridCol w="1787728">
                  <a:extLst>
                    <a:ext uri="{9D8B030D-6E8A-4147-A177-3AD203B41FA5}">
                      <a16:colId xmlns:a16="http://schemas.microsoft.com/office/drawing/2014/main" val="2422259039"/>
                    </a:ext>
                  </a:extLst>
                </a:gridCol>
                <a:gridCol w="1787728">
                  <a:extLst>
                    <a:ext uri="{9D8B030D-6E8A-4147-A177-3AD203B41FA5}">
                      <a16:colId xmlns:a16="http://schemas.microsoft.com/office/drawing/2014/main" val="20551631"/>
                    </a:ext>
                  </a:extLst>
                </a:gridCol>
              </a:tblGrid>
              <a:tr h="1303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Automotive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291332"/>
                  </a:ext>
                </a:extLst>
              </a:tr>
              <a:tr h="1303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36129"/>
                  </a:ext>
                </a:extLst>
              </a:tr>
              <a:tr h="1303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2680582"/>
                  </a:ext>
                </a:extLst>
              </a:tr>
              <a:tr h="13039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Medical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92711"/>
                  </a:ext>
                </a:extLst>
              </a:tr>
            </a:tbl>
          </a:graphicData>
        </a:graphic>
      </p:graphicFrame>
      <p:pic>
        <p:nvPicPr>
          <p:cNvPr id="12" name="Picture 11" descr="A close-up of a cassette tape&#10;&#10;Description automatically generated with low confidence">
            <a:extLst>
              <a:ext uri="{FF2B5EF4-FFF2-40B4-BE49-F238E27FC236}">
                <a16:creationId xmlns:a16="http://schemas.microsoft.com/office/drawing/2014/main" id="{23BAF98E-5180-44D6-B923-E586A025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43" y="1053936"/>
            <a:ext cx="1453339" cy="957172"/>
          </a:xfrm>
          <a:prstGeom prst="rect">
            <a:avLst/>
          </a:prstGeom>
        </p:spPr>
      </p:pic>
      <p:pic>
        <p:nvPicPr>
          <p:cNvPr id="13" name="Picture 12" descr="A person's hand on a steering wheel of a car&#10;&#10;Description automatically generated with low confidence">
            <a:extLst>
              <a:ext uri="{FF2B5EF4-FFF2-40B4-BE49-F238E27FC236}">
                <a16:creationId xmlns:a16="http://schemas.microsoft.com/office/drawing/2014/main" id="{8D629F00-2AED-4288-9249-AB417538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87" y="1070984"/>
            <a:ext cx="1534606" cy="1023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824FF4-77B3-4AC6-B0B4-1733583B9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09" y="1053936"/>
            <a:ext cx="1279283" cy="1027837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649AD93B-FFA2-4D95-B11B-FD8CD6C0C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412" y="2438625"/>
            <a:ext cx="1613587" cy="877791"/>
          </a:xfrm>
          <a:prstGeom prst="rect">
            <a:avLst/>
          </a:prstGeom>
        </p:spPr>
      </p:pic>
      <p:pic>
        <p:nvPicPr>
          <p:cNvPr id="16" name="Picture 15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A398456F-0709-44A1-A81E-B7B827D25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877" y="2304003"/>
            <a:ext cx="473963" cy="1124997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14A4D9-F07E-4E42-88E9-B4D733A25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473" y="2304003"/>
            <a:ext cx="1150234" cy="1107633"/>
          </a:xfrm>
          <a:prstGeom prst="rect">
            <a:avLst/>
          </a:prstGeom>
        </p:spPr>
      </p:pic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78522E8-9983-4C17-AB1C-76EEB889B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296" y="3621085"/>
            <a:ext cx="1050587" cy="1050587"/>
          </a:xfrm>
          <a:prstGeom prst="rect">
            <a:avLst/>
          </a:prstGeom>
        </p:spPr>
      </p:pic>
      <p:pic>
        <p:nvPicPr>
          <p:cNvPr id="20" name="Picture 19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A9FFA9EF-1EEB-4279-9235-46FD7CF27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1633" y="3547685"/>
            <a:ext cx="1091883" cy="1165017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A432A30-7FF4-4226-B968-2A7769B3E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3443" y="3686663"/>
            <a:ext cx="356829" cy="1019341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841C0133-BDF1-47ED-99BE-DD28F391D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1633" y="2302404"/>
            <a:ext cx="1150234" cy="1150234"/>
          </a:xfrm>
          <a:prstGeom prst="rect">
            <a:avLst/>
          </a:prstGeom>
        </p:spPr>
      </p:pic>
      <p:pic>
        <p:nvPicPr>
          <p:cNvPr id="24" name="Picture 2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C57CC70-FFB0-4ADD-81CC-F94054CB4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6090" y="4814404"/>
            <a:ext cx="1026521" cy="1201633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C3D88D-DAAB-43F3-80F6-91A2049EA7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164" y="4963667"/>
            <a:ext cx="1455049" cy="992343"/>
          </a:xfrm>
          <a:prstGeom prst="rect">
            <a:avLst/>
          </a:prstGeom>
        </p:spPr>
      </p:pic>
      <p:pic>
        <p:nvPicPr>
          <p:cNvPr id="26" name="Picture 25" descr="A silver cell phone&#10;&#10;Description automatically generated with low confidence">
            <a:extLst>
              <a:ext uri="{FF2B5EF4-FFF2-40B4-BE49-F238E27FC236}">
                <a16:creationId xmlns:a16="http://schemas.microsoft.com/office/drawing/2014/main" id="{F2695C64-DABA-416E-B373-41C025154E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0287" y="4919050"/>
            <a:ext cx="1444459" cy="9923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CD6E74C-630F-46CF-990E-6C6A5B8D79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1449" y="4993531"/>
            <a:ext cx="971145" cy="971145"/>
          </a:xfrm>
          <a:prstGeom prst="rect">
            <a:avLst/>
          </a:prstGeom>
        </p:spPr>
      </p:pic>
      <p:sp>
        <p:nvSpPr>
          <p:cNvPr id="29" name="Title 8">
            <a:extLst>
              <a:ext uri="{FF2B5EF4-FFF2-40B4-BE49-F238E27FC236}">
                <a16:creationId xmlns:a16="http://schemas.microsoft.com/office/drawing/2014/main" id="{4CFE1155-6E65-4410-A63E-A2C69E4B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11" y="254456"/>
            <a:ext cx="6005339" cy="486716"/>
          </a:xfrm>
        </p:spPr>
        <p:txBody>
          <a:bodyPr>
            <a:normAutofit/>
          </a:bodyPr>
          <a:lstStyle/>
          <a:p>
            <a:r>
              <a:rPr lang="en-US" sz="2800" dirty="0"/>
              <a:t>Applications we Support </a:t>
            </a:r>
            <a:endParaRPr lang="en-IN" sz="2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659D8B-F447-4049-813F-662FDBC32F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26FFE0-DA1F-4E1C-8BA1-60EC99065E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513818-9D9C-45E2-B2AA-CA64AB5B4780}"/>
              </a:ext>
            </a:extLst>
          </p:cNvPr>
          <p:cNvGraphicFramePr/>
          <p:nvPr/>
        </p:nvGraphicFramePr>
        <p:xfrm>
          <a:off x="77821" y="1663563"/>
          <a:ext cx="10137058" cy="454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89C25AA-83E1-4766-B954-6A0D4ECB8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D4EEAD5-CD93-4D4C-BD1F-968D1DD1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01" y="333114"/>
            <a:ext cx="6005339" cy="486716"/>
          </a:xfrm>
        </p:spPr>
        <p:txBody>
          <a:bodyPr>
            <a:normAutofit/>
          </a:bodyPr>
          <a:lstStyle/>
          <a:p>
            <a:r>
              <a:rPr lang="en-US" sz="2800" dirty="0"/>
              <a:t>TFT and Touch Panel - sizes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418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2FC8E6-20FA-4550-86EE-C846F673E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80FE047-EABF-4B13-8D53-A062F5700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399309"/>
              </p:ext>
            </p:extLst>
          </p:nvPr>
        </p:nvGraphicFramePr>
        <p:xfrm>
          <a:off x="0" y="1520789"/>
          <a:ext cx="10736825" cy="483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F01505D-8846-4CDF-A454-88DE5337F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D6F53DCE-ECFB-498C-93A1-F7B6478278E8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TFT and Touch Panel - sizes </a:t>
            </a:r>
            <a:endParaRPr lang="en-US" sz="28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DB4A781-343C-404A-9D6E-2CF84A1EA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0332" y="3873776"/>
            <a:ext cx="2298713" cy="23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2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14375-A826-4F4D-AEE2-E2DBB5D49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3026FB-FADC-44F9-9A77-54986E271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191896"/>
              </p:ext>
            </p:extLst>
          </p:nvPr>
        </p:nvGraphicFramePr>
        <p:xfrm>
          <a:off x="0" y="1520789"/>
          <a:ext cx="10736825" cy="483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6B5327-DE40-4889-AE97-C795A0F37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129" y="137891"/>
            <a:ext cx="1121085" cy="569255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0B2D2113-D712-4F1F-B49B-ACA2B597CBD5}"/>
              </a:ext>
            </a:extLst>
          </p:cNvPr>
          <p:cNvSpPr txBox="1">
            <a:spLocks/>
          </p:cNvSpPr>
          <p:nvPr/>
        </p:nvSpPr>
        <p:spPr>
          <a:xfrm>
            <a:off x="870401" y="333114"/>
            <a:ext cx="6005339" cy="4867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TFT and Touch Panel - sizes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61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71af3243-3dd4-4a8d-8c0d-dd76da1f02a5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557</TotalTime>
  <Words>1376</Words>
  <Application>Microsoft Office PowerPoint</Application>
  <PresentationFormat>Widescreen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Gill Sans SemiBold</vt:lpstr>
      <vt:lpstr>Times New Roman</vt:lpstr>
      <vt:lpstr>Office Theme</vt:lpstr>
      <vt:lpstr>BIBA Electronics Pvt Ltd</vt:lpstr>
      <vt:lpstr>About Us</vt:lpstr>
      <vt:lpstr>History </vt:lpstr>
      <vt:lpstr>Product Portfolio</vt:lpstr>
      <vt:lpstr>New Product </vt:lpstr>
      <vt:lpstr>Applications we Support </vt:lpstr>
      <vt:lpstr>TFT and Touch Panel - sizes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Touch Panels</vt:lpstr>
      <vt:lpstr>Displays with HDMI Boards</vt:lpstr>
      <vt:lpstr>Happy Customers…!!!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Pratik Jhunjhunwala</dc:creator>
  <cp:lastModifiedBy>Office 01</cp:lastModifiedBy>
  <cp:revision>82</cp:revision>
  <cp:lastPrinted>2023-03-21T06:48:00Z</cp:lastPrinted>
  <dcterms:created xsi:type="dcterms:W3CDTF">2021-12-23T16:07:21Z</dcterms:created>
  <dcterms:modified xsi:type="dcterms:W3CDTF">2023-03-24T13:40:53Z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