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Рисунок 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560" y="979805"/>
            <a:ext cx="6076950" cy="31178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Pankaj</dc:creator>
  <cp:lastModifiedBy>Pankaj</cp:lastModifiedBy>
  <cp:revision>1</cp:revision>
  <dcterms:created xsi:type="dcterms:W3CDTF">2024-08-22T06:08:22Z</dcterms:created>
  <dcterms:modified xsi:type="dcterms:W3CDTF">2024-08-22T06:08:22Z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94F176D1A3C64487A92302605508BA73_11</vt:lpwstr>
  </property>
  <property fmtid="{D5CDD505-2E9C-101B-9397-08002B2CF9AE}" pid="3" name="KSOProductBuildVer">
    <vt:lpwstr>1033-12.2.0.17562</vt:lpwstr>
  </property>
</Properties>
</file>