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5151100" cy="7842250"/>
  <p:notesSz cx="15151100" cy="78422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6808" y="2431097"/>
            <a:ext cx="12883833" cy="1646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13A03A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73617" y="4391660"/>
            <a:ext cx="10610215" cy="1960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0430256" cy="75346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72160" y="6729984"/>
            <a:ext cx="950975" cy="4815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3968" y="731520"/>
            <a:ext cx="2359151" cy="1859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3A03A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3A03A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7872" y="1803717"/>
            <a:ext cx="6593491" cy="517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06086" y="1803717"/>
            <a:ext cx="6593491" cy="517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13A03A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17446" y="2741422"/>
            <a:ext cx="959484" cy="612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13A03A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872" y="1803717"/>
            <a:ext cx="13641705" cy="517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53533" y="7293292"/>
            <a:ext cx="4850384" cy="392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7872" y="7293292"/>
            <a:ext cx="3486213" cy="392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13364" y="7293292"/>
            <a:ext cx="3486213" cy="392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97536"/>
            <a:ext cx="14880336" cy="7613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91440"/>
            <a:ext cx="14929104" cy="7619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7446" y="2741422"/>
            <a:ext cx="959485" cy="6121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PCB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152059" y="3084715"/>
            <a:ext cx="2957195" cy="309689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260"/>
              </a:spcBef>
            </a:pPr>
            <a:r>
              <a:rPr dirty="0" sz="2600">
                <a:latin typeface="Arial MT"/>
                <a:cs typeface="Arial MT"/>
              </a:rPr>
              <a:t>Assembly</a:t>
            </a:r>
            <a:r>
              <a:rPr dirty="0" sz="2600" spc="-185"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111111"/>
                </a:solidFill>
                <a:latin typeface="Arial MT"/>
                <a:cs typeface="Arial MT"/>
              </a:rPr>
              <a:t>Services</a:t>
            </a:r>
            <a:endParaRPr sz="2600">
              <a:latin typeface="Arial MT"/>
              <a:cs typeface="Arial MT"/>
            </a:endParaRPr>
          </a:p>
          <a:p>
            <a:pPr marL="12700" marR="5080" indent="3810">
              <a:lnSpc>
                <a:spcPct val="116599"/>
              </a:lnSpc>
              <a:spcBef>
                <a:spcPts val="275"/>
              </a:spcBef>
            </a:pPr>
            <a:r>
              <a:rPr dirty="0" sz="1100" spc="-50">
                <a:solidFill>
                  <a:srgbClr val="0F0F0F"/>
                </a:solidFill>
                <a:latin typeface="Arial MT"/>
                <a:cs typeface="Arial MT"/>
              </a:rPr>
              <a:t>Elventive</a:t>
            </a:r>
            <a:r>
              <a:rPr dirty="0" sz="110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is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80">
                <a:latin typeface="Arial MT"/>
                <a:cs typeface="Arial MT"/>
              </a:rPr>
              <a:t>a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vertically</a:t>
            </a:r>
            <a:r>
              <a:rPr dirty="0" sz="1100" spc="2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integrated</a:t>
            </a:r>
            <a:r>
              <a:rPr dirty="0" sz="1100" spc="20">
                <a:latin typeface="Arial MT"/>
                <a:cs typeface="Arial MT"/>
              </a:rPr>
              <a:t> </a:t>
            </a:r>
            <a:r>
              <a:rPr dirty="0" sz="1100" spc="-125">
                <a:solidFill>
                  <a:srgbClr val="151515"/>
                </a:solidFill>
                <a:latin typeface="Arial MT"/>
                <a:cs typeface="Arial MT"/>
              </a:rPr>
              <a:t>PCB</a:t>
            </a:r>
            <a:r>
              <a:rPr dirty="0" sz="110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0F0F0F"/>
                </a:solidFill>
                <a:latin typeface="Arial MT"/>
                <a:cs typeface="Arial MT"/>
              </a:rPr>
              <a:t>company </a:t>
            </a:r>
            <a:r>
              <a:rPr dirty="0" sz="1050" spc="-10">
                <a:latin typeface="Arial MT"/>
                <a:cs typeface="Arial MT"/>
              </a:rPr>
              <a:t>serving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C0C0C"/>
                </a:solidFill>
                <a:latin typeface="Arial MT"/>
                <a:cs typeface="Arial MT"/>
              </a:rPr>
              <a:t>premium</a:t>
            </a:r>
            <a:r>
              <a:rPr dirty="0" sz="1050" spc="-5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customers</a:t>
            </a:r>
            <a:r>
              <a:rPr dirty="0" sz="1050" spc="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across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diverse </a:t>
            </a:r>
            <a:r>
              <a:rPr dirty="0" sz="1100" spc="-25">
                <a:latin typeface="Arial MT"/>
                <a:cs typeface="Arial MT"/>
              </a:rPr>
              <a:t>industries</a:t>
            </a:r>
            <a:r>
              <a:rPr dirty="0" sz="1100" spc="20">
                <a:latin typeface="Arial MT"/>
                <a:cs typeface="Arial MT"/>
              </a:rPr>
              <a:t> </a:t>
            </a:r>
            <a:r>
              <a:rPr dirty="0" sz="1100" spc="-35">
                <a:latin typeface="Arial MT"/>
                <a:cs typeface="Arial MT"/>
              </a:rPr>
              <a:t>and</a:t>
            </a:r>
            <a:r>
              <a:rPr dirty="0" sz="1100" spc="-55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applications.</a:t>
            </a:r>
            <a:r>
              <a:rPr dirty="0" sz="1100" spc="45">
                <a:latin typeface="Arial MT"/>
                <a:cs typeface="Arial MT"/>
              </a:rPr>
              <a:t> </a:t>
            </a:r>
            <a:r>
              <a:rPr dirty="0" sz="1100" spc="-75">
                <a:latin typeface="Arial MT"/>
                <a:cs typeface="Arial MT"/>
              </a:rPr>
              <a:t>Our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automated </a:t>
            </a:r>
            <a:r>
              <a:rPr dirty="0" sz="1050" spc="-10">
                <a:latin typeface="Arial MT"/>
                <a:cs typeface="Arial MT"/>
              </a:rPr>
              <a:t>highspeed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0E0E0E"/>
                </a:solidFill>
                <a:latin typeface="Arial MT"/>
                <a:cs typeface="Arial MT"/>
              </a:rPr>
              <a:t>SMT</a:t>
            </a:r>
            <a:r>
              <a:rPr dirty="0" sz="1050" spc="-25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line,</a:t>
            </a:r>
            <a:r>
              <a:rPr dirty="0" sz="1050" spc="-50"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0E0E0E"/>
                </a:solidFill>
                <a:latin typeface="Arial MT"/>
                <a:cs typeface="Arial MT"/>
              </a:rPr>
              <a:t>equipped</a:t>
            </a:r>
            <a:r>
              <a:rPr dirty="0" sz="1050" spc="25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with</a:t>
            </a:r>
            <a:r>
              <a:rPr dirty="0" sz="1050" spc="-10">
                <a:latin typeface="Arial MT"/>
                <a:cs typeface="Arial MT"/>
              </a:rPr>
              <a:t> advanced </a:t>
            </a:r>
            <a:r>
              <a:rPr dirty="0" sz="1100" spc="-20">
                <a:latin typeface="Arial MT"/>
                <a:cs typeface="Arial MT"/>
              </a:rPr>
              <a:t>optical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testing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facilities,</a:t>
            </a:r>
            <a:r>
              <a:rPr dirty="0" sz="1100" spc="-70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offers</a:t>
            </a:r>
            <a:r>
              <a:rPr dirty="0" sz="1100" spc="-10">
                <a:latin typeface="Arial MT"/>
                <a:cs typeface="Arial MT"/>
              </a:rPr>
              <a:t> </a:t>
            </a:r>
            <a:r>
              <a:rPr dirty="0" sz="1100" spc="-35">
                <a:latin typeface="Arial MT"/>
                <a:cs typeface="Arial MT"/>
              </a:rPr>
              <a:t>reliable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multilayer </a:t>
            </a:r>
            <a:r>
              <a:rPr dirty="0" sz="1050" spc="-85">
                <a:latin typeface="Arial MT"/>
                <a:cs typeface="Arial MT"/>
              </a:rPr>
              <a:t>PCB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design</a:t>
            </a:r>
            <a:r>
              <a:rPr dirty="0" sz="1050" spc="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and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assembly</a:t>
            </a:r>
            <a:r>
              <a:rPr dirty="0" sz="1050" spc="55"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31313"/>
                </a:solidFill>
                <a:latin typeface="Arial MT"/>
                <a:cs typeface="Arial MT"/>
              </a:rPr>
              <a:t>for</a:t>
            </a:r>
            <a:r>
              <a:rPr dirty="0" sz="1050" spc="2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F0F0F"/>
                </a:solidFill>
                <a:latin typeface="Arial MT"/>
                <a:cs typeface="Arial MT"/>
              </a:rPr>
              <a:t>both</a:t>
            </a:r>
            <a:r>
              <a:rPr dirty="0" sz="1050" spc="-6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050" spc="-25">
                <a:latin typeface="Arial MT"/>
                <a:cs typeface="Arial MT"/>
              </a:rPr>
              <a:t>through-</a:t>
            </a:r>
            <a:r>
              <a:rPr dirty="0" sz="1050" spc="-20">
                <a:latin typeface="Arial MT"/>
                <a:cs typeface="Arial MT"/>
              </a:rPr>
              <a:t>hole </a:t>
            </a:r>
            <a:r>
              <a:rPr dirty="0" sz="1100" spc="-50">
                <a:latin typeface="Arial MT"/>
                <a:cs typeface="Arial MT"/>
              </a:rPr>
              <a:t>and</a:t>
            </a:r>
            <a:r>
              <a:rPr dirty="0" sz="1100" spc="-25">
                <a:latin typeface="Arial MT"/>
                <a:cs typeface="Arial MT"/>
              </a:rPr>
              <a:t> </a:t>
            </a:r>
            <a:r>
              <a:rPr dirty="0" sz="1100" spc="-75">
                <a:latin typeface="Arial MT"/>
                <a:cs typeface="Arial MT"/>
              </a:rPr>
              <a:t>SMT</a:t>
            </a:r>
            <a:r>
              <a:rPr dirty="0" sz="1100" spc="-65">
                <a:latin typeface="Arial MT"/>
                <a:cs typeface="Arial MT"/>
              </a:rPr>
              <a:t> </a:t>
            </a:r>
            <a:r>
              <a:rPr dirty="0" sz="1100" spc="-40">
                <a:latin typeface="Arial MT"/>
                <a:cs typeface="Arial MT"/>
              </a:rPr>
              <a:t>high-</a:t>
            </a:r>
            <a:r>
              <a:rPr dirty="0" sz="1100" spc="-25">
                <a:latin typeface="Arial MT"/>
                <a:cs typeface="Arial MT"/>
              </a:rPr>
              <a:t>density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solutions.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-100">
                <a:latin typeface="Arial MT"/>
                <a:cs typeface="Arial MT"/>
              </a:rPr>
              <a:t>We</a:t>
            </a:r>
            <a:r>
              <a:rPr dirty="0" sz="1100" spc="-20">
                <a:latin typeface="Arial MT"/>
                <a:cs typeface="Arial MT"/>
              </a:rPr>
              <a:t> support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rapid </a:t>
            </a:r>
            <a:r>
              <a:rPr dirty="0" sz="1100" spc="-20">
                <a:latin typeface="Arial MT"/>
                <a:cs typeface="Arial MT"/>
              </a:rPr>
              <a:t>prototyping</a:t>
            </a:r>
            <a:r>
              <a:rPr dirty="0" sz="1100" spc="25">
                <a:latin typeface="Arial MT"/>
                <a:cs typeface="Arial MT"/>
              </a:rPr>
              <a:t> </a:t>
            </a:r>
            <a:r>
              <a:rPr dirty="0" sz="1100" spc="-40">
                <a:solidFill>
                  <a:srgbClr val="181818"/>
                </a:solidFill>
                <a:latin typeface="Arial MT"/>
                <a:cs typeface="Arial MT"/>
              </a:rPr>
              <a:t>and</a:t>
            </a:r>
            <a:r>
              <a:rPr dirty="0" sz="1100" spc="-7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1100" spc="-30">
                <a:solidFill>
                  <a:srgbClr val="131313"/>
                </a:solidFill>
                <a:latin typeface="Arial MT"/>
                <a:cs typeface="Arial MT"/>
              </a:rPr>
              <a:t>turnkey </a:t>
            </a:r>
            <a:r>
              <a:rPr dirty="0" sz="1100" spc="-10">
                <a:solidFill>
                  <a:srgbClr val="0A0A0A"/>
                </a:solidFill>
                <a:latin typeface="Arial MT"/>
                <a:cs typeface="Arial MT"/>
              </a:rPr>
              <a:t>projects</a:t>
            </a:r>
            <a:r>
              <a:rPr dirty="0" sz="1100" spc="5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dirty="0" sz="1100" spc="-3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accelerate client's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40">
                <a:latin typeface="Arial MT"/>
                <a:cs typeface="Arial MT"/>
              </a:rPr>
              <a:t>development</a:t>
            </a:r>
            <a:r>
              <a:rPr dirty="0" sz="1100" spc="1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activities.</a:t>
            </a:r>
            <a:endParaRPr sz="1100">
              <a:latin typeface="Arial MT"/>
              <a:cs typeface="Arial MT"/>
            </a:endParaRPr>
          </a:p>
          <a:p>
            <a:pPr marL="16510" marR="294640" indent="-1905">
              <a:lnSpc>
                <a:spcPts val="1490"/>
              </a:lnSpc>
              <a:spcBef>
                <a:spcPts val="75"/>
              </a:spcBef>
            </a:pPr>
            <a:r>
              <a:rPr dirty="0" sz="1050" spc="-20">
                <a:solidFill>
                  <a:srgbClr val="111111"/>
                </a:solidFill>
                <a:latin typeface="Arial MT"/>
                <a:cs typeface="Arial MT"/>
              </a:rPr>
              <a:t>Our</a:t>
            </a:r>
            <a:r>
              <a:rPr dirty="0" sz="1050" spc="-5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050" spc="-85">
                <a:latin typeface="Arial MT"/>
                <a:cs typeface="Arial MT"/>
              </a:rPr>
              <a:t>PCB</a:t>
            </a:r>
            <a:r>
              <a:rPr dirty="0" sz="1050" spc="-5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assemblies,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backed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30">
                <a:latin typeface="Arial MT"/>
                <a:cs typeface="Arial MT"/>
              </a:rPr>
              <a:t>by</a:t>
            </a:r>
            <a:r>
              <a:rPr dirty="0" sz="1050" spc="-60"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161616"/>
                </a:solidFill>
                <a:latin typeface="Arial MT"/>
                <a:cs typeface="Arial MT"/>
              </a:rPr>
              <a:t>100%</a:t>
            </a:r>
            <a:r>
              <a:rPr dirty="0" sz="1050" spc="-35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0F0F0F"/>
                </a:solidFill>
                <a:latin typeface="Arial MT"/>
                <a:cs typeface="Arial MT"/>
              </a:rPr>
              <a:t>quality </a:t>
            </a:r>
            <a:r>
              <a:rPr dirty="0" sz="1050" spc="-25">
                <a:latin typeface="Arial MT"/>
                <a:cs typeface="Arial MT"/>
              </a:rPr>
              <a:t>assurance,</a:t>
            </a:r>
            <a:r>
              <a:rPr dirty="0" sz="1050" spc="15">
                <a:latin typeface="Arial MT"/>
                <a:cs typeface="Arial MT"/>
              </a:rPr>
              <a:t> </a:t>
            </a:r>
            <a:r>
              <a:rPr dirty="0" sz="1050" spc="-20">
                <a:solidFill>
                  <a:srgbClr val="0C0C0C"/>
                </a:solidFill>
                <a:latin typeface="Arial MT"/>
                <a:cs typeface="Arial MT"/>
              </a:rPr>
              <a:t>are</a:t>
            </a:r>
            <a:r>
              <a:rPr dirty="0" sz="1050" spc="-45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supplied </a:t>
            </a:r>
            <a:r>
              <a:rPr dirty="0" sz="1050">
                <a:solidFill>
                  <a:srgbClr val="1A1A1A"/>
                </a:solidFill>
                <a:latin typeface="Arial MT"/>
                <a:cs typeface="Arial MT"/>
              </a:rPr>
              <a:t>to </a:t>
            </a:r>
            <a:r>
              <a:rPr dirty="0" sz="1050" spc="-10">
                <a:latin typeface="Arial MT"/>
                <a:cs typeface="Arial MT"/>
              </a:rPr>
              <a:t>various</a:t>
            </a:r>
            <a:r>
              <a:rPr dirty="0" sz="1050" spc="6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sectors,</a:t>
            </a:r>
            <a:endParaRPr sz="105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135"/>
              </a:spcBef>
            </a:pPr>
            <a:r>
              <a:rPr dirty="0" sz="1100" spc="-35">
                <a:solidFill>
                  <a:srgbClr val="111111"/>
                </a:solidFill>
                <a:latin typeface="Arial MT"/>
                <a:cs typeface="Arial MT"/>
              </a:rPr>
              <a:t>including</a:t>
            </a:r>
            <a:r>
              <a:rPr dirty="0" sz="1100" spc="-3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100" spc="-35">
                <a:latin typeface="Arial MT"/>
                <a:cs typeface="Arial MT"/>
              </a:rPr>
              <a:t>Traction,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Industrial,</a:t>
            </a:r>
            <a:r>
              <a:rPr dirty="0" sz="1100" spc="30">
                <a:latin typeface="Arial MT"/>
                <a:cs typeface="Arial MT"/>
              </a:rPr>
              <a:t> </a:t>
            </a:r>
            <a:r>
              <a:rPr dirty="0" sz="1100" spc="-40">
                <a:latin typeface="Arial MT"/>
                <a:cs typeface="Arial MT"/>
              </a:rPr>
              <a:t>Marine,</a:t>
            </a:r>
            <a:r>
              <a:rPr dirty="0" sz="1100" spc="20"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0C0C0C"/>
                </a:solidFill>
                <a:latin typeface="Arial MT"/>
                <a:cs typeface="Arial MT"/>
              </a:rPr>
              <a:t>Defence</a:t>
            </a:r>
            <a:endParaRPr sz="11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220"/>
              </a:spcBef>
            </a:pPr>
            <a:r>
              <a:rPr dirty="0" sz="1050">
                <a:solidFill>
                  <a:srgbClr val="0A0A0A"/>
                </a:solidFill>
                <a:latin typeface="Arial MT"/>
                <a:cs typeface="Arial MT"/>
              </a:rPr>
              <a:t>applications</a:t>
            </a:r>
            <a:r>
              <a:rPr dirty="0" sz="1050" spc="35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and</a:t>
            </a:r>
            <a:r>
              <a:rPr dirty="0" sz="1050" spc="-40"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0F0F0F"/>
                </a:solidFill>
                <a:latin typeface="Arial MT"/>
                <a:cs typeface="Arial MT"/>
              </a:rPr>
              <a:t>more.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91440"/>
            <a:ext cx="14929104" cy="7619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2025-04-17T03:57:26Z</dcterms:created>
  <dcterms:modified xsi:type="dcterms:W3CDTF">2025-04-17T03:57:26Z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LastSaved">
    <vt:filetime>2025-04-17T00:00:00Z</vt:filetime>
  </property>
  <property fmtid="{D5CDD505-2E9C-101B-9397-08002B2CF9AE}" pid="4" name="Producer">
    <vt:lpwstr>iLovePDF</vt:lpwstr>
  </property>
</Properties>
</file>