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7" d="100"/>
          <a:sy n="37" d="100"/>
        </p:scale>
        <p:origin x="2276" y="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723379" y="0"/>
            <a:ext cx="1021080" cy="10058400"/>
          </a:xfrm>
          <a:custGeom>
            <a:avLst/>
            <a:gdLst/>
            <a:ahLst/>
            <a:cxnLst/>
            <a:rect l="l" t="t" r="r" b="b"/>
            <a:pathLst>
              <a:path w="1021079" h="10058400">
                <a:moveTo>
                  <a:pt x="1021079" y="0"/>
                </a:moveTo>
                <a:lnTo>
                  <a:pt x="0" y="0"/>
                </a:lnTo>
                <a:lnTo>
                  <a:pt x="0" y="10058400"/>
                </a:lnTo>
                <a:lnTo>
                  <a:pt x="1021079" y="10058400"/>
                </a:lnTo>
                <a:lnTo>
                  <a:pt x="1021079" y="0"/>
                </a:lnTo>
                <a:close/>
              </a:path>
            </a:pathLst>
          </a:custGeom>
          <a:solidFill>
            <a:srgbClr val="C829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723379" y="0"/>
            <a:ext cx="1021080" cy="10058400"/>
          </a:xfrm>
          <a:custGeom>
            <a:avLst/>
            <a:gdLst/>
            <a:ahLst/>
            <a:cxnLst/>
            <a:rect l="l" t="t" r="r" b="b"/>
            <a:pathLst>
              <a:path w="1021079" h="10058400">
                <a:moveTo>
                  <a:pt x="1021079" y="10058400"/>
                </a:moveTo>
                <a:lnTo>
                  <a:pt x="1021079" y="0"/>
                </a:lnTo>
                <a:lnTo>
                  <a:pt x="0" y="0"/>
                </a:lnTo>
                <a:lnTo>
                  <a:pt x="0" y="10058400"/>
                </a:lnTo>
              </a:path>
            </a:pathLst>
          </a:custGeom>
          <a:ln w="12699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4762500" y="-635"/>
            <a:ext cx="3007995" cy="2215515"/>
          </a:xfrm>
          <a:custGeom>
            <a:avLst/>
            <a:gdLst/>
            <a:ahLst/>
            <a:cxnLst/>
            <a:rect l="l" t="t" r="r" b="b"/>
            <a:pathLst>
              <a:path w="3007995" h="2215515">
                <a:moveTo>
                  <a:pt x="3007486" y="0"/>
                </a:moveTo>
                <a:lnTo>
                  <a:pt x="0" y="0"/>
                </a:lnTo>
                <a:lnTo>
                  <a:pt x="0" y="1631187"/>
                </a:lnTo>
                <a:lnTo>
                  <a:pt x="1503679" y="2215006"/>
                </a:lnTo>
                <a:lnTo>
                  <a:pt x="3007486" y="1631187"/>
                </a:lnTo>
                <a:lnTo>
                  <a:pt x="3007486" y="0"/>
                </a:lnTo>
                <a:close/>
              </a:path>
            </a:pathLst>
          </a:custGeom>
          <a:solidFill>
            <a:srgbClr val="5382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942975" y="0"/>
            <a:ext cx="1509395" cy="1771014"/>
          </a:xfrm>
          <a:custGeom>
            <a:avLst/>
            <a:gdLst/>
            <a:ahLst/>
            <a:cxnLst/>
            <a:rect l="l" t="t" r="r" b="b"/>
            <a:pathLst>
              <a:path w="1509395" h="1771014">
                <a:moveTo>
                  <a:pt x="1509141" y="0"/>
                </a:moveTo>
                <a:lnTo>
                  <a:pt x="0" y="0"/>
                </a:lnTo>
                <a:lnTo>
                  <a:pt x="0" y="1339469"/>
                </a:lnTo>
                <a:lnTo>
                  <a:pt x="754507" y="1771015"/>
                </a:lnTo>
                <a:lnTo>
                  <a:pt x="1509141" y="1339469"/>
                </a:lnTo>
                <a:lnTo>
                  <a:pt x="1509141" y="0"/>
                </a:lnTo>
                <a:close/>
              </a:path>
            </a:pathLst>
          </a:custGeom>
          <a:solidFill>
            <a:srgbClr val="5382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hyperlink" Target="http://www.canfume.com/" TargetMode="Externa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hyperlink" Target="http://www.canfume.com/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01648" y="95503"/>
            <a:ext cx="1194435" cy="1097280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66040" marR="57785" indent="-1270" algn="ctr">
              <a:lnSpc>
                <a:spcPct val="103000"/>
              </a:lnSpc>
              <a:spcBef>
                <a:spcPts val="30"/>
              </a:spcBef>
            </a:pPr>
            <a:r>
              <a:rPr sz="2000" b="1" spc="-20" dirty="0">
                <a:solidFill>
                  <a:srgbClr val="FFFFFF"/>
                </a:solidFill>
                <a:latin typeface="Calibri"/>
                <a:cs typeface="Calibri"/>
              </a:rPr>
              <a:t>++</a:t>
            </a:r>
            <a:r>
              <a:rPr sz="2000" b="1" spc="-1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Calibri"/>
                <a:cs typeface="Calibri"/>
              </a:rPr>
              <a:t>Canfume 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Industries</a:t>
            </a:r>
            <a:r>
              <a:rPr sz="1400" b="1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-20" dirty="0">
                <a:solidFill>
                  <a:srgbClr val="FFFFFF"/>
                </a:solidFill>
                <a:latin typeface="Calibri"/>
                <a:cs typeface="Calibri"/>
              </a:rPr>
              <a:t>Pvt.</a:t>
            </a:r>
            <a:endParaRPr sz="1400">
              <a:latin typeface="Calibri"/>
              <a:cs typeface="Calibri"/>
            </a:endParaRPr>
          </a:p>
          <a:p>
            <a:pPr marL="1270" algn="ctr">
              <a:lnSpc>
                <a:spcPct val="100000"/>
              </a:lnSpc>
              <a:spcBef>
                <a:spcPts val="35"/>
              </a:spcBef>
            </a:pPr>
            <a:r>
              <a:rPr sz="1400" b="1" spc="-10" dirty="0">
                <a:solidFill>
                  <a:srgbClr val="FFFFFF"/>
                </a:solidFill>
                <a:latin typeface="Calibri"/>
                <a:cs typeface="Calibri"/>
              </a:rPr>
              <a:t>Limited</a:t>
            </a:r>
            <a:endParaRPr sz="1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55"/>
              </a:spcBef>
            </a:pPr>
            <a:r>
              <a:rPr sz="900" i="1" dirty="0">
                <a:solidFill>
                  <a:srgbClr val="FFFFFF"/>
                </a:solidFill>
                <a:latin typeface="Lucida Handwriting"/>
                <a:cs typeface="Lucida Handwriting"/>
              </a:rPr>
              <a:t>(House</a:t>
            </a:r>
            <a:r>
              <a:rPr sz="900" i="1" spc="-15" dirty="0">
                <a:solidFill>
                  <a:srgbClr val="FFFFFF"/>
                </a:solidFill>
                <a:latin typeface="Lucida Handwriting"/>
                <a:cs typeface="Lucida Handwriting"/>
              </a:rPr>
              <a:t> </a:t>
            </a:r>
            <a:r>
              <a:rPr sz="900" i="1" dirty="0">
                <a:solidFill>
                  <a:srgbClr val="FFFFFF"/>
                </a:solidFill>
                <a:latin typeface="Lucida Handwriting"/>
                <a:cs typeface="Lucida Handwriting"/>
              </a:rPr>
              <a:t>of</a:t>
            </a:r>
            <a:r>
              <a:rPr sz="900" i="1" spc="-15" dirty="0">
                <a:solidFill>
                  <a:srgbClr val="FFFFFF"/>
                </a:solidFill>
                <a:latin typeface="Lucida Handwriting"/>
                <a:cs typeface="Lucida Handwriting"/>
              </a:rPr>
              <a:t> </a:t>
            </a:r>
            <a:r>
              <a:rPr sz="900" i="1" spc="-10" dirty="0">
                <a:solidFill>
                  <a:srgbClr val="FFFFFF"/>
                </a:solidFill>
                <a:latin typeface="Lucida Handwriting"/>
                <a:cs typeface="Lucida Handwriting"/>
              </a:rPr>
              <a:t>organic</a:t>
            </a:r>
            <a:endParaRPr sz="900">
              <a:latin typeface="Lucida Handwriting"/>
              <a:cs typeface="Lucida Handwriting"/>
            </a:endParaRPr>
          </a:p>
          <a:p>
            <a:pPr algn="ctr">
              <a:lnSpc>
                <a:spcPct val="100000"/>
              </a:lnSpc>
              <a:spcBef>
                <a:spcPts val="250"/>
              </a:spcBef>
            </a:pPr>
            <a:r>
              <a:rPr sz="900" i="1" spc="-10" dirty="0">
                <a:solidFill>
                  <a:srgbClr val="FFFFFF"/>
                </a:solidFill>
                <a:latin typeface="Lucida Handwriting"/>
                <a:cs typeface="Lucida Handwriting"/>
              </a:rPr>
              <a:t>candles)</a:t>
            </a:r>
            <a:endParaRPr sz="900">
              <a:latin typeface="Lucida Handwriting"/>
              <a:cs typeface="Lucida Handwriting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52400" y="0"/>
            <a:ext cx="2484120" cy="1604010"/>
            <a:chOff x="152400" y="0"/>
            <a:chExt cx="2484120" cy="1604010"/>
          </a:xfrm>
        </p:grpSpPr>
        <p:sp>
          <p:nvSpPr>
            <p:cNvPr id="4" name="object 4"/>
            <p:cNvSpPr/>
            <p:nvPr/>
          </p:nvSpPr>
          <p:spPr>
            <a:xfrm>
              <a:off x="2200275" y="27940"/>
              <a:ext cx="436245" cy="1050925"/>
            </a:xfrm>
            <a:custGeom>
              <a:avLst/>
              <a:gdLst/>
              <a:ahLst/>
              <a:cxnLst/>
              <a:rect l="l" t="t" r="r" b="b"/>
              <a:pathLst>
                <a:path w="436244" h="1050925">
                  <a:moveTo>
                    <a:pt x="436244" y="0"/>
                  </a:moveTo>
                  <a:lnTo>
                    <a:pt x="0" y="0"/>
                  </a:lnTo>
                  <a:lnTo>
                    <a:pt x="0" y="794765"/>
                  </a:lnTo>
                  <a:lnTo>
                    <a:pt x="218186" y="1050798"/>
                  </a:lnTo>
                  <a:lnTo>
                    <a:pt x="436244" y="794765"/>
                  </a:lnTo>
                  <a:lnTo>
                    <a:pt x="436244" y="0"/>
                  </a:lnTo>
                  <a:close/>
                </a:path>
              </a:pathLst>
            </a:custGeom>
            <a:solidFill>
              <a:srgbClr val="5382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52400" y="5080"/>
              <a:ext cx="1086485" cy="765175"/>
            </a:xfrm>
            <a:custGeom>
              <a:avLst/>
              <a:gdLst/>
              <a:ahLst/>
              <a:cxnLst/>
              <a:rect l="l" t="t" r="r" b="b"/>
              <a:pathLst>
                <a:path w="1086485" h="765175">
                  <a:moveTo>
                    <a:pt x="1086485" y="0"/>
                  </a:moveTo>
                  <a:lnTo>
                    <a:pt x="0" y="0"/>
                  </a:lnTo>
                  <a:lnTo>
                    <a:pt x="0" y="471170"/>
                  </a:lnTo>
                  <a:lnTo>
                    <a:pt x="543242" y="764921"/>
                  </a:lnTo>
                  <a:lnTo>
                    <a:pt x="1086485" y="471170"/>
                  </a:lnTo>
                  <a:lnTo>
                    <a:pt x="1086485" y="0"/>
                  </a:lnTo>
                  <a:close/>
                </a:path>
              </a:pathLst>
            </a:custGeom>
            <a:solidFill>
              <a:srgbClr val="EF848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935355" y="0"/>
              <a:ext cx="1510665" cy="1604010"/>
            </a:xfrm>
            <a:custGeom>
              <a:avLst/>
              <a:gdLst/>
              <a:ahLst/>
              <a:cxnLst/>
              <a:rect l="l" t="t" r="r" b="b"/>
              <a:pathLst>
                <a:path w="1510664" h="1604010">
                  <a:moveTo>
                    <a:pt x="1510664" y="0"/>
                  </a:moveTo>
                  <a:lnTo>
                    <a:pt x="0" y="0"/>
                  </a:lnTo>
                  <a:lnTo>
                    <a:pt x="0" y="1201547"/>
                  </a:lnTo>
                  <a:lnTo>
                    <a:pt x="755395" y="1603755"/>
                  </a:lnTo>
                  <a:lnTo>
                    <a:pt x="1510664" y="1201547"/>
                  </a:lnTo>
                  <a:lnTo>
                    <a:pt x="1510664" y="0"/>
                  </a:lnTo>
                  <a:close/>
                </a:path>
              </a:pathLst>
            </a:custGeom>
            <a:solidFill>
              <a:srgbClr val="C8294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343177" y="247802"/>
              <a:ext cx="493395" cy="494030"/>
            </a:xfrm>
            <a:custGeom>
              <a:avLst/>
              <a:gdLst/>
              <a:ahLst/>
              <a:cxnLst/>
              <a:rect l="l" t="t" r="r" b="b"/>
              <a:pathLst>
                <a:path w="493394" h="494030">
                  <a:moveTo>
                    <a:pt x="248132" y="248132"/>
                  </a:moveTo>
                  <a:lnTo>
                    <a:pt x="244143" y="266785"/>
                  </a:lnTo>
                  <a:lnTo>
                    <a:pt x="238130" y="312679"/>
                  </a:lnTo>
                  <a:lnTo>
                    <a:pt x="239023" y="370718"/>
                  </a:lnTo>
                  <a:lnTo>
                    <a:pt x="255752" y="425805"/>
                  </a:lnTo>
                  <a:lnTo>
                    <a:pt x="285503" y="465399"/>
                  </a:lnTo>
                  <a:lnTo>
                    <a:pt x="318029" y="487765"/>
                  </a:lnTo>
                  <a:lnTo>
                    <a:pt x="350817" y="493724"/>
                  </a:lnTo>
                  <a:lnTo>
                    <a:pt x="381355" y="484098"/>
                  </a:lnTo>
                  <a:lnTo>
                    <a:pt x="405451" y="462488"/>
                  </a:lnTo>
                  <a:lnTo>
                    <a:pt x="417439" y="431139"/>
                  </a:lnTo>
                  <a:lnTo>
                    <a:pt x="415163" y="391693"/>
                  </a:lnTo>
                  <a:lnTo>
                    <a:pt x="396468" y="345795"/>
                  </a:lnTo>
                  <a:lnTo>
                    <a:pt x="357270" y="303264"/>
                  </a:lnTo>
                  <a:lnTo>
                    <a:pt x="308060" y="272722"/>
                  </a:lnTo>
                  <a:lnTo>
                    <a:pt x="265969" y="254301"/>
                  </a:lnTo>
                  <a:lnTo>
                    <a:pt x="248132" y="248132"/>
                  </a:lnTo>
                  <a:close/>
                </a:path>
                <a:path w="493394" h="494030">
                  <a:moveTo>
                    <a:pt x="181044" y="238130"/>
                  </a:moveTo>
                  <a:lnTo>
                    <a:pt x="123005" y="239023"/>
                  </a:lnTo>
                  <a:lnTo>
                    <a:pt x="67919" y="255752"/>
                  </a:lnTo>
                  <a:lnTo>
                    <a:pt x="28324" y="285557"/>
                  </a:lnTo>
                  <a:lnTo>
                    <a:pt x="5959" y="318077"/>
                  </a:lnTo>
                  <a:lnTo>
                    <a:pt x="0" y="350835"/>
                  </a:lnTo>
                  <a:lnTo>
                    <a:pt x="9626" y="381355"/>
                  </a:lnTo>
                  <a:lnTo>
                    <a:pt x="31182" y="405524"/>
                  </a:lnTo>
                  <a:lnTo>
                    <a:pt x="62537" y="417550"/>
                  </a:lnTo>
                  <a:lnTo>
                    <a:pt x="102012" y="415288"/>
                  </a:lnTo>
                  <a:lnTo>
                    <a:pt x="147929" y="396595"/>
                  </a:lnTo>
                  <a:lnTo>
                    <a:pt x="190460" y="357860"/>
                  </a:lnTo>
                  <a:lnTo>
                    <a:pt x="221001" y="308552"/>
                  </a:lnTo>
                  <a:lnTo>
                    <a:pt x="239422" y="266150"/>
                  </a:lnTo>
                  <a:lnTo>
                    <a:pt x="245592" y="248132"/>
                  </a:lnTo>
                  <a:lnTo>
                    <a:pt x="226939" y="244143"/>
                  </a:lnTo>
                  <a:lnTo>
                    <a:pt x="181044" y="238130"/>
                  </a:lnTo>
                  <a:close/>
                </a:path>
                <a:path w="493394" h="494030">
                  <a:moveTo>
                    <a:pt x="431091" y="77444"/>
                  </a:moveTo>
                  <a:lnTo>
                    <a:pt x="391640" y="79706"/>
                  </a:lnTo>
                  <a:lnTo>
                    <a:pt x="345795" y="98399"/>
                  </a:lnTo>
                  <a:lnTo>
                    <a:pt x="303210" y="137134"/>
                  </a:lnTo>
                  <a:lnTo>
                    <a:pt x="272674" y="186441"/>
                  </a:lnTo>
                  <a:lnTo>
                    <a:pt x="254283" y="228844"/>
                  </a:lnTo>
                  <a:lnTo>
                    <a:pt x="248132" y="246862"/>
                  </a:lnTo>
                  <a:lnTo>
                    <a:pt x="266783" y="250850"/>
                  </a:lnTo>
                  <a:lnTo>
                    <a:pt x="312664" y="256863"/>
                  </a:lnTo>
                  <a:lnTo>
                    <a:pt x="370665" y="255970"/>
                  </a:lnTo>
                  <a:lnTo>
                    <a:pt x="425678" y="239242"/>
                  </a:lnTo>
                  <a:lnTo>
                    <a:pt x="465167" y="209436"/>
                  </a:lnTo>
                  <a:lnTo>
                    <a:pt x="487273" y="176916"/>
                  </a:lnTo>
                  <a:lnTo>
                    <a:pt x="493186" y="144158"/>
                  </a:lnTo>
                  <a:lnTo>
                    <a:pt x="484098" y="113639"/>
                  </a:lnTo>
                  <a:lnTo>
                    <a:pt x="462470" y="89469"/>
                  </a:lnTo>
                  <a:lnTo>
                    <a:pt x="431091" y="77444"/>
                  </a:lnTo>
                  <a:close/>
                </a:path>
                <a:path w="493394" h="494030">
                  <a:moveTo>
                    <a:pt x="142888" y="0"/>
                  </a:moveTo>
                  <a:lnTo>
                    <a:pt x="112369" y="9626"/>
                  </a:lnTo>
                  <a:lnTo>
                    <a:pt x="88199" y="31236"/>
                  </a:lnTo>
                  <a:lnTo>
                    <a:pt x="76174" y="62585"/>
                  </a:lnTo>
                  <a:lnTo>
                    <a:pt x="78436" y="102030"/>
                  </a:lnTo>
                  <a:lnTo>
                    <a:pt x="97129" y="147929"/>
                  </a:lnTo>
                  <a:lnTo>
                    <a:pt x="136399" y="190996"/>
                  </a:lnTo>
                  <a:lnTo>
                    <a:pt x="185648" y="221478"/>
                  </a:lnTo>
                  <a:lnTo>
                    <a:pt x="227752" y="239601"/>
                  </a:lnTo>
                  <a:lnTo>
                    <a:pt x="245592" y="245592"/>
                  </a:lnTo>
                  <a:lnTo>
                    <a:pt x="249562" y="226939"/>
                  </a:lnTo>
                  <a:lnTo>
                    <a:pt x="255545" y="181044"/>
                  </a:lnTo>
                  <a:lnTo>
                    <a:pt x="254646" y="123005"/>
                  </a:lnTo>
                  <a:lnTo>
                    <a:pt x="237972" y="67919"/>
                  </a:lnTo>
                  <a:lnTo>
                    <a:pt x="208166" y="28324"/>
                  </a:lnTo>
                  <a:lnTo>
                    <a:pt x="175646" y="5959"/>
                  </a:lnTo>
                  <a:lnTo>
                    <a:pt x="142888" y="0"/>
                  </a:lnTo>
                  <a:close/>
                </a:path>
              </a:pathLst>
            </a:custGeom>
            <a:solidFill>
              <a:srgbClr val="FFCC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344253" y="248878"/>
              <a:ext cx="528320" cy="529590"/>
            </a:xfrm>
            <a:custGeom>
              <a:avLst/>
              <a:gdLst/>
              <a:ahLst/>
              <a:cxnLst/>
              <a:rect l="l" t="t" r="r" b="b"/>
              <a:pathLst>
                <a:path w="528319" h="529590">
                  <a:moveTo>
                    <a:pt x="263693" y="266487"/>
                  </a:moveTo>
                  <a:lnTo>
                    <a:pt x="211068" y="304667"/>
                  </a:lnTo>
                  <a:lnTo>
                    <a:pt x="170628" y="346158"/>
                  </a:lnTo>
                  <a:lnTo>
                    <a:pt x="143297" y="397043"/>
                  </a:lnTo>
                  <a:lnTo>
                    <a:pt x="136191" y="446162"/>
                  </a:lnTo>
                  <a:lnTo>
                    <a:pt x="143599" y="484721"/>
                  </a:lnTo>
                  <a:lnTo>
                    <a:pt x="162889" y="512111"/>
                  </a:lnTo>
                  <a:lnTo>
                    <a:pt x="191430" y="527726"/>
                  </a:lnTo>
                  <a:lnTo>
                    <a:pt x="223581" y="529038"/>
                  </a:lnTo>
                  <a:lnTo>
                    <a:pt x="253851" y="515360"/>
                  </a:lnTo>
                  <a:lnTo>
                    <a:pt x="279834" y="485989"/>
                  </a:lnTo>
                  <a:lnTo>
                    <a:pt x="299126" y="440223"/>
                  </a:lnTo>
                  <a:lnTo>
                    <a:pt x="302162" y="382591"/>
                  </a:lnTo>
                  <a:lnTo>
                    <a:pt x="289030" y="326257"/>
                  </a:lnTo>
                  <a:lnTo>
                    <a:pt x="272087" y="283471"/>
                  </a:lnTo>
                  <a:lnTo>
                    <a:pt x="263693" y="266487"/>
                  </a:lnTo>
                  <a:close/>
                </a:path>
                <a:path w="528319" h="529590">
                  <a:moveTo>
                    <a:pt x="380960" y="226641"/>
                  </a:moveTo>
                  <a:lnTo>
                    <a:pt x="324669" y="239817"/>
                  </a:lnTo>
                  <a:lnTo>
                    <a:pt x="281928" y="256803"/>
                  </a:lnTo>
                  <a:lnTo>
                    <a:pt x="264963" y="265217"/>
                  </a:lnTo>
                  <a:lnTo>
                    <a:pt x="275201" y="281189"/>
                  </a:lnTo>
                  <a:lnTo>
                    <a:pt x="303143" y="317843"/>
                  </a:lnTo>
                  <a:lnTo>
                    <a:pt x="344634" y="358282"/>
                  </a:lnTo>
                  <a:lnTo>
                    <a:pt x="395519" y="385613"/>
                  </a:lnTo>
                  <a:lnTo>
                    <a:pt x="444565" y="392719"/>
                  </a:lnTo>
                  <a:lnTo>
                    <a:pt x="483086" y="385312"/>
                  </a:lnTo>
                  <a:lnTo>
                    <a:pt x="510462" y="366021"/>
                  </a:lnTo>
                  <a:lnTo>
                    <a:pt x="526075" y="337480"/>
                  </a:lnTo>
                  <a:lnTo>
                    <a:pt x="527869" y="305095"/>
                  </a:lnTo>
                  <a:lnTo>
                    <a:pt x="514137" y="274520"/>
                  </a:lnTo>
                  <a:lnTo>
                    <a:pt x="484499" y="248469"/>
                  </a:lnTo>
                  <a:lnTo>
                    <a:pt x="438572" y="229657"/>
                  </a:lnTo>
                  <a:lnTo>
                    <a:pt x="380960" y="226641"/>
                  </a:lnTo>
                  <a:close/>
                </a:path>
                <a:path w="528319" h="529590">
                  <a:moveTo>
                    <a:pt x="82768" y="136318"/>
                  </a:moveTo>
                  <a:lnTo>
                    <a:pt x="44253" y="143726"/>
                  </a:lnTo>
                  <a:lnTo>
                    <a:pt x="16906" y="163016"/>
                  </a:lnTo>
                  <a:lnTo>
                    <a:pt x="1311" y="191557"/>
                  </a:lnTo>
                  <a:lnTo>
                    <a:pt x="0" y="223764"/>
                  </a:lnTo>
                  <a:lnTo>
                    <a:pt x="13678" y="254041"/>
                  </a:lnTo>
                  <a:lnTo>
                    <a:pt x="43049" y="280033"/>
                  </a:lnTo>
                  <a:lnTo>
                    <a:pt x="88814" y="299380"/>
                  </a:lnTo>
                  <a:lnTo>
                    <a:pt x="146373" y="302396"/>
                  </a:lnTo>
                  <a:lnTo>
                    <a:pt x="202670" y="289220"/>
                  </a:lnTo>
                  <a:lnTo>
                    <a:pt x="245441" y="272234"/>
                  </a:lnTo>
                  <a:lnTo>
                    <a:pt x="262423" y="263820"/>
                  </a:lnTo>
                  <a:lnTo>
                    <a:pt x="252186" y="247848"/>
                  </a:lnTo>
                  <a:lnTo>
                    <a:pt x="224244" y="211195"/>
                  </a:lnTo>
                  <a:lnTo>
                    <a:pt x="182752" y="170755"/>
                  </a:lnTo>
                  <a:lnTo>
                    <a:pt x="131867" y="143424"/>
                  </a:lnTo>
                  <a:lnTo>
                    <a:pt x="82768" y="136318"/>
                  </a:lnTo>
                  <a:close/>
                </a:path>
                <a:path w="528319" h="529590">
                  <a:moveTo>
                    <a:pt x="303750" y="0"/>
                  </a:moveTo>
                  <a:lnTo>
                    <a:pt x="273472" y="13678"/>
                  </a:lnTo>
                  <a:lnTo>
                    <a:pt x="247481" y="43049"/>
                  </a:lnTo>
                  <a:lnTo>
                    <a:pt x="228133" y="88814"/>
                  </a:lnTo>
                  <a:lnTo>
                    <a:pt x="225170" y="146446"/>
                  </a:lnTo>
                  <a:lnTo>
                    <a:pt x="238341" y="202781"/>
                  </a:lnTo>
                  <a:lnTo>
                    <a:pt x="255297" y="245566"/>
                  </a:lnTo>
                  <a:lnTo>
                    <a:pt x="263693" y="262550"/>
                  </a:lnTo>
                  <a:lnTo>
                    <a:pt x="279648" y="252313"/>
                  </a:lnTo>
                  <a:lnTo>
                    <a:pt x="316271" y="224371"/>
                  </a:lnTo>
                  <a:lnTo>
                    <a:pt x="356705" y="182879"/>
                  </a:lnTo>
                  <a:lnTo>
                    <a:pt x="384089" y="131994"/>
                  </a:lnTo>
                  <a:lnTo>
                    <a:pt x="391195" y="82875"/>
                  </a:lnTo>
                  <a:lnTo>
                    <a:pt x="383788" y="44317"/>
                  </a:lnTo>
                  <a:lnTo>
                    <a:pt x="364497" y="16926"/>
                  </a:lnTo>
                  <a:lnTo>
                    <a:pt x="335956" y="1311"/>
                  </a:lnTo>
                  <a:lnTo>
                    <a:pt x="303750" y="0"/>
                  </a:lnTo>
                  <a:close/>
                </a:path>
              </a:pathLst>
            </a:custGeom>
            <a:solidFill>
              <a:srgbClr val="6F2F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85011" y="380111"/>
              <a:ext cx="247014" cy="247523"/>
            </a:xfrm>
            <a:prstGeom prst="rect">
              <a:avLst/>
            </a:prstGeom>
          </p:spPr>
        </p:pic>
      </p:grpSp>
      <p:grpSp>
        <p:nvGrpSpPr>
          <p:cNvPr id="10" name="object 10"/>
          <p:cNvGrpSpPr/>
          <p:nvPr/>
        </p:nvGrpSpPr>
        <p:grpSpPr>
          <a:xfrm>
            <a:off x="4762500" y="0"/>
            <a:ext cx="3007995" cy="2103120"/>
            <a:chOff x="4762500" y="0"/>
            <a:chExt cx="3007995" cy="2103120"/>
          </a:xfrm>
        </p:grpSpPr>
        <p:sp>
          <p:nvSpPr>
            <p:cNvPr id="11" name="object 11"/>
            <p:cNvSpPr/>
            <p:nvPr/>
          </p:nvSpPr>
          <p:spPr>
            <a:xfrm>
              <a:off x="4762500" y="0"/>
              <a:ext cx="3007995" cy="2103120"/>
            </a:xfrm>
            <a:custGeom>
              <a:avLst/>
              <a:gdLst/>
              <a:ahLst/>
              <a:cxnLst/>
              <a:rect l="l" t="t" r="r" b="b"/>
              <a:pathLst>
                <a:path w="3007995" h="2103120">
                  <a:moveTo>
                    <a:pt x="3007486" y="0"/>
                  </a:moveTo>
                  <a:lnTo>
                    <a:pt x="0" y="0"/>
                  </a:lnTo>
                  <a:lnTo>
                    <a:pt x="0" y="1548383"/>
                  </a:lnTo>
                  <a:lnTo>
                    <a:pt x="1503679" y="2102611"/>
                  </a:lnTo>
                  <a:lnTo>
                    <a:pt x="3007486" y="1548383"/>
                  </a:lnTo>
                  <a:lnTo>
                    <a:pt x="3007486" y="0"/>
                  </a:lnTo>
                  <a:close/>
                </a:path>
              </a:pathLst>
            </a:custGeom>
            <a:solidFill>
              <a:srgbClr val="EF848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6959788" y="931673"/>
              <a:ext cx="495300" cy="419100"/>
            </a:xfrm>
            <a:custGeom>
              <a:avLst/>
              <a:gdLst/>
              <a:ahLst/>
              <a:cxnLst/>
              <a:rect l="l" t="t" r="r" b="b"/>
              <a:pathLst>
                <a:path w="495300" h="419100">
                  <a:moveTo>
                    <a:pt x="246826" y="210945"/>
                  </a:moveTo>
                  <a:lnTo>
                    <a:pt x="187723" y="229629"/>
                  </a:lnTo>
                  <a:lnTo>
                    <a:pt x="139723" y="254075"/>
                  </a:lnTo>
                  <a:lnTo>
                    <a:pt x="102427" y="289558"/>
                  </a:lnTo>
                  <a:lnTo>
                    <a:pt x="85189" y="328493"/>
                  </a:lnTo>
                  <a:lnTo>
                    <a:pt x="84302" y="360396"/>
                  </a:lnTo>
                  <a:lnTo>
                    <a:pt x="84250" y="362249"/>
                  </a:lnTo>
                  <a:lnTo>
                    <a:pt x="97194" y="389695"/>
                  </a:lnTo>
                  <a:lnTo>
                    <a:pt x="121604" y="409700"/>
                  </a:lnTo>
                  <a:lnTo>
                    <a:pt x="152511" y="418715"/>
                  </a:lnTo>
                  <a:lnTo>
                    <a:pt x="184739" y="414859"/>
                  </a:lnTo>
                  <a:lnTo>
                    <a:pt x="216134" y="396930"/>
                  </a:lnTo>
                  <a:lnTo>
                    <a:pt x="244513" y="363757"/>
                  </a:lnTo>
                  <a:lnTo>
                    <a:pt x="245016" y="362249"/>
                  </a:lnTo>
                  <a:lnTo>
                    <a:pt x="259685" y="316708"/>
                  </a:lnTo>
                  <a:lnTo>
                    <a:pt x="258827" y="266761"/>
                  </a:lnTo>
                  <a:lnTo>
                    <a:pt x="251398" y="227101"/>
                  </a:lnTo>
                  <a:lnTo>
                    <a:pt x="246928" y="211304"/>
                  </a:lnTo>
                  <a:lnTo>
                    <a:pt x="246826" y="210945"/>
                  </a:lnTo>
                  <a:close/>
                </a:path>
                <a:path w="495300" h="419100">
                  <a:moveTo>
                    <a:pt x="311644" y="203912"/>
                  </a:moveTo>
                  <a:lnTo>
                    <a:pt x="266584" y="207410"/>
                  </a:lnTo>
                  <a:lnTo>
                    <a:pt x="248350" y="210183"/>
                  </a:lnTo>
                  <a:lnTo>
                    <a:pt x="254914" y="225964"/>
                  </a:lnTo>
                  <a:lnTo>
                    <a:pt x="274290" y="263284"/>
                  </a:lnTo>
                  <a:lnTo>
                    <a:pt x="306000" y="307105"/>
                  </a:lnTo>
                  <a:lnTo>
                    <a:pt x="349569" y="342390"/>
                  </a:lnTo>
                  <a:lnTo>
                    <a:pt x="395694" y="360396"/>
                  </a:lnTo>
                  <a:lnTo>
                    <a:pt x="434627" y="363757"/>
                  </a:lnTo>
                  <a:lnTo>
                    <a:pt x="465226" y="354498"/>
                  </a:lnTo>
                  <a:lnTo>
                    <a:pt x="486348" y="334643"/>
                  </a:lnTo>
                  <a:lnTo>
                    <a:pt x="495006" y="308262"/>
                  </a:lnTo>
                  <a:lnTo>
                    <a:pt x="488174" y="279525"/>
                  </a:lnTo>
                  <a:lnTo>
                    <a:pt x="464935" y="250596"/>
                  </a:lnTo>
                  <a:lnTo>
                    <a:pt x="424372" y="223645"/>
                  </a:lnTo>
                  <a:lnTo>
                    <a:pt x="369062" y="206914"/>
                  </a:lnTo>
                  <a:lnTo>
                    <a:pt x="311644" y="203912"/>
                  </a:lnTo>
                  <a:close/>
                </a:path>
                <a:path w="495300" h="419100">
                  <a:moveTo>
                    <a:pt x="60266" y="54989"/>
                  </a:moveTo>
                  <a:lnTo>
                    <a:pt x="59793" y="54989"/>
                  </a:lnTo>
                  <a:lnTo>
                    <a:pt x="29261" y="64216"/>
                  </a:lnTo>
                  <a:lnTo>
                    <a:pt x="8066" y="84072"/>
                  </a:lnTo>
                  <a:lnTo>
                    <a:pt x="0" y="110416"/>
                  </a:lnTo>
                  <a:lnTo>
                    <a:pt x="6875" y="138904"/>
                  </a:lnTo>
                  <a:lnTo>
                    <a:pt x="29872" y="167725"/>
                  </a:lnTo>
                  <a:lnTo>
                    <a:pt x="70169" y="195070"/>
                  </a:lnTo>
                  <a:lnTo>
                    <a:pt x="125426" y="211800"/>
                  </a:lnTo>
                  <a:lnTo>
                    <a:pt x="182850" y="214802"/>
                  </a:lnTo>
                  <a:lnTo>
                    <a:pt x="227939" y="211304"/>
                  </a:lnTo>
                  <a:lnTo>
                    <a:pt x="246191" y="208532"/>
                  </a:lnTo>
                  <a:lnTo>
                    <a:pt x="239627" y="192750"/>
                  </a:lnTo>
                  <a:lnTo>
                    <a:pt x="220251" y="155430"/>
                  </a:lnTo>
                  <a:lnTo>
                    <a:pt x="188541" y="111609"/>
                  </a:lnTo>
                  <a:lnTo>
                    <a:pt x="144972" y="76325"/>
                  </a:lnTo>
                  <a:lnTo>
                    <a:pt x="98845" y="58318"/>
                  </a:lnTo>
                  <a:lnTo>
                    <a:pt x="60266" y="54989"/>
                  </a:lnTo>
                  <a:close/>
                </a:path>
                <a:path w="495300" h="419100">
                  <a:moveTo>
                    <a:pt x="341957" y="0"/>
                  </a:moveTo>
                  <a:lnTo>
                    <a:pt x="309691" y="3855"/>
                  </a:lnTo>
                  <a:lnTo>
                    <a:pt x="278282" y="21784"/>
                  </a:lnTo>
                  <a:lnTo>
                    <a:pt x="249874" y="54989"/>
                  </a:lnTo>
                  <a:lnTo>
                    <a:pt x="234803" y="102006"/>
                  </a:lnTo>
                  <a:lnTo>
                    <a:pt x="235698" y="151953"/>
                  </a:lnTo>
                  <a:lnTo>
                    <a:pt x="243141" y="191613"/>
                  </a:lnTo>
                  <a:lnTo>
                    <a:pt x="247613" y="207410"/>
                  </a:lnTo>
                  <a:lnTo>
                    <a:pt x="247715" y="207770"/>
                  </a:lnTo>
                  <a:lnTo>
                    <a:pt x="306770" y="189101"/>
                  </a:lnTo>
                  <a:lnTo>
                    <a:pt x="354764" y="164693"/>
                  </a:lnTo>
                  <a:lnTo>
                    <a:pt x="392114" y="129284"/>
                  </a:lnTo>
                  <a:lnTo>
                    <a:pt x="409352" y="90275"/>
                  </a:lnTo>
                  <a:lnTo>
                    <a:pt x="410291" y="56481"/>
                  </a:lnTo>
                  <a:lnTo>
                    <a:pt x="397347" y="29021"/>
                  </a:lnTo>
                  <a:lnTo>
                    <a:pt x="372937" y="9015"/>
                  </a:lnTo>
                  <a:lnTo>
                    <a:pt x="341957" y="0"/>
                  </a:lnTo>
                  <a:close/>
                </a:path>
              </a:pathLst>
            </a:custGeom>
            <a:solidFill>
              <a:srgbClr val="6F2F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001662" y="918301"/>
              <a:ext cx="493395" cy="440055"/>
            </a:xfrm>
            <a:custGeom>
              <a:avLst/>
              <a:gdLst/>
              <a:ahLst/>
              <a:cxnLst/>
              <a:rect l="l" t="t" r="r" b="b"/>
              <a:pathLst>
                <a:path w="493395" h="440055">
                  <a:moveTo>
                    <a:pt x="248132" y="221015"/>
                  </a:moveTo>
                  <a:lnTo>
                    <a:pt x="244143" y="237632"/>
                  </a:lnTo>
                  <a:lnTo>
                    <a:pt x="238130" y="278514"/>
                  </a:lnTo>
                  <a:lnTo>
                    <a:pt x="239023" y="330207"/>
                  </a:lnTo>
                  <a:lnTo>
                    <a:pt x="255752" y="379257"/>
                  </a:lnTo>
                  <a:lnTo>
                    <a:pt x="285503" y="414575"/>
                  </a:lnTo>
                  <a:lnTo>
                    <a:pt x="318029" y="434534"/>
                  </a:lnTo>
                  <a:lnTo>
                    <a:pt x="350817" y="439872"/>
                  </a:lnTo>
                  <a:lnTo>
                    <a:pt x="381355" y="431327"/>
                  </a:lnTo>
                  <a:lnTo>
                    <a:pt x="405451" y="412043"/>
                  </a:lnTo>
                  <a:lnTo>
                    <a:pt x="417439" y="384115"/>
                  </a:lnTo>
                  <a:lnTo>
                    <a:pt x="415162" y="348996"/>
                  </a:lnTo>
                  <a:lnTo>
                    <a:pt x="396468" y="308137"/>
                  </a:lnTo>
                  <a:lnTo>
                    <a:pt x="357270" y="270200"/>
                  </a:lnTo>
                  <a:lnTo>
                    <a:pt x="308060" y="242954"/>
                  </a:lnTo>
                  <a:lnTo>
                    <a:pt x="265969" y="226520"/>
                  </a:lnTo>
                  <a:lnTo>
                    <a:pt x="248132" y="221015"/>
                  </a:lnTo>
                  <a:close/>
                </a:path>
                <a:path w="493395" h="440055">
                  <a:moveTo>
                    <a:pt x="181044" y="212157"/>
                  </a:moveTo>
                  <a:lnTo>
                    <a:pt x="123005" y="212979"/>
                  </a:lnTo>
                  <a:lnTo>
                    <a:pt x="67919" y="227873"/>
                  </a:lnTo>
                  <a:lnTo>
                    <a:pt x="28324" y="254410"/>
                  </a:lnTo>
                  <a:lnTo>
                    <a:pt x="0" y="312580"/>
                  </a:lnTo>
                  <a:lnTo>
                    <a:pt x="9626" y="339760"/>
                  </a:lnTo>
                  <a:lnTo>
                    <a:pt x="31182" y="361279"/>
                  </a:lnTo>
                  <a:lnTo>
                    <a:pt x="62537" y="371986"/>
                  </a:lnTo>
                  <a:lnTo>
                    <a:pt x="102012" y="369978"/>
                  </a:lnTo>
                  <a:lnTo>
                    <a:pt x="147929" y="353349"/>
                  </a:lnTo>
                  <a:lnTo>
                    <a:pt x="190460" y="318849"/>
                  </a:lnTo>
                  <a:lnTo>
                    <a:pt x="221001" y="274895"/>
                  </a:lnTo>
                  <a:lnTo>
                    <a:pt x="239422" y="237085"/>
                  </a:lnTo>
                  <a:lnTo>
                    <a:pt x="245592" y="221015"/>
                  </a:lnTo>
                  <a:lnTo>
                    <a:pt x="226939" y="217479"/>
                  </a:lnTo>
                  <a:lnTo>
                    <a:pt x="181044" y="212157"/>
                  </a:lnTo>
                  <a:close/>
                </a:path>
                <a:path w="493395" h="440055">
                  <a:moveTo>
                    <a:pt x="431091" y="69028"/>
                  </a:moveTo>
                  <a:lnTo>
                    <a:pt x="391640" y="71036"/>
                  </a:lnTo>
                  <a:lnTo>
                    <a:pt x="345795" y="87665"/>
                  </a:lnTo>
                  <a:lnTo>
                    <a:pt x="303210" y="122166"/>
                  </a:lnTo>
                  <a:lnTo>
                    <a:pt x="272674" y="166119"/>
                  </a:lnTo>
                  <a:lnTo>
                    <a:pt x="254283" y="203930"/>
                  </a:lnTo>
                  <a:lnTo>
                    <a:pt x="248132" y="219999"/>
                  </a:lnTo>
                  <a:lnTo>
                    <a:pt x="266783" y="223535"/>
                  </a:lnTo>
                  <a:lnTo>
                    <a:pt x="312664" y="228857"/>
                  </a:lnTo>
                  <a:lnTo>
                    <a:pt x="370665" y="228036"/>
                  </a:lnTo>
                  <a:lnTo>
                    <a:pt x="425678" y="213141"/>
                  </a:lnTo>
                  <a:lnTo>
                    <a:pt x="465167" y="186604"/>
                  </a:lnTo>
                  <a:lnTo>
                    <a:pt x="487273" y="157626"/>
                  </a:lnTo>
                  <a:lnTo>
                    <a:pt x="493186" y="128434"/>
                  </a:lnTo>
                  <a:lnTo>
                    <a:pt x="484098" y="101254"/>
                  </a:lnTo>
                  <a:lnTo>
                    <a:pt x="462470" y="79736"/>
                  </a:lnTo>
                  <a:lnTo>
                    <a:pt x="431091" y="69028"/>
                  </a:lnTo>
                  <a:close/>
                </a:path>
                <a:path w="493395" h="440055">
                  <a:moveTo>
                    <a:pt x="142888" y="0"/>
                  </a:moveTo>
                  <a:lnTo>
                    <a:pt x="112369" y="8544"/>
                  </a:lnTo>
                  <a:lnTo>
                    <a:pt x="88199" y="27828"/>
                  </a:lnTo>
                  <a:lnTo>
                    <a:pt x="76174" y="55756"/>
                  </a:lnTo>
                  <a:lnTo>
                    <a:pt x="78436" y="90876"/>
                  </a:lnTo>
                  <a:lnTo>
                    <a:pt x="97129" y="131734"/>
                  </a:lnTo>
                  <a:lnTo>
                    <a:pt x="136399" y="170154"/>
                  </a:lnTo>
                  <a:lnTo>
                    <a:pt x="185648" y="197346"/>
                  </a:lnTo>
                  <a:lnTo>
                    <a:pt x="227752" y="213512"/>
                  </a:lnTo>
                  <a:lnTo>
                    <a:pt x="245592" y="218856"/>
                  </a:lnTo>
                  <a:lnTo>
                    <a:pt x="249562" y="202239"/>
                  </a:lnTo>
                  <a:lnTo>
                    <a:pt x="255545" y="161357"/>
                  </a:lnTo>
                  <a:lnTo>
                    <a:pt x="254646" y="109664"/>
                  </a:lnTo>
                  <a:lnTo>
                    <a:pt x="237972" y="60614"/>
                  </a:lnTo>
                  <a:lnTo>
                    <a:pt x="208166" y="25296"/>
                  </a:lnTo>
                  <a:lnTo>
                    <a:pt x="175646" y="5337"/>
                  </a:lnTo>
                  <a:lnTo>
                    <a:pt x="142888" y="0"/>
                  </a:lnTo>
                  <a:close/>
                </a:path>
              </a:pathLst>
            </a:custGeom>
            <a:solidFill>
              <a:srgbClr val="FFCC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47305" y="985266"/>
              <a:ext cx="247015" cy="220852"/>
            </a:xfrm>
            <a:prstGeom prst="rect">
              <a:avLst/>
            </a:prstGeom>
          </p:spPr>
        </p:pic>
      </p:grpSp>
      <p:sp>
        <p:nvSpPr>
          <p:cNvPr id="15" name="object 15"/>
          <p:cNvSpPr txBox="1"/>
          <p:nvPr/>
        </p:nvSpPr>
        <p:spPr>
          <a:xfrm>
            <a:off x="4883277" y="419971"/>
            <a:ext cx="2385060" cy="422275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20"/>
              </a:spcBef>
            </a:pP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Canfume</a:t>
            </a:r>
            <a:r>
              <a:rPr sz="1400" b="1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Industries</a:t>
            </a:r>
            <a:r>
              <a:rPr sz="1400" b="1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Pvt.</a:t>
            </a:r>
            <a:r>
              <a:rPr sz="1400" b="1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Calibri"/>
                <a:cs typeface="Calibri"/>
              </a:rPr>
              <a:t>Limited</a:t>
            </a:r>
            <a:endParaRPr sz="1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40"/>
              </a:spcBef>
            </a:pPr>
            <a:r>
              <a:rPr sz="900" i="1" dirty="0">
                <a:solidFill>
                  <a:srgbClr val="FFFFFF"/>
                </a:solidFill>
                <a:latin typeface="Lucida Handwriting"/>
                <a:cs typeface="Lucida Handwriting"/>
              </a:rPr>
              <a:t>(House</a:t>
            </a:r>
            <a:r>
              <a:rPr sz="900" i="1" spc="-20" dirty="0">
                <a:solidFill>
                  <a:srgbClr val="FFFFFF"/>
                </a:solidFill>
                <a:latin typeface="Lucida Handwriting"/>
                <a:cs typeface="Lucida Handwriting"/>
              </a:rPr>
              <a:t> </a:t>
            </a:r>
            <a:r>
              <a:rPr sz="900" i="1" dirty="0">
                <a:solidFill>
                  <a:srgbClr val="FFFFFF"/>
                </a:solidFill>
                <a:latin typeface="Lucida Handwriting"/>
                <a:cs typeface="Lucida Handwriting"/>
              </a:rPr>
              <a:t>of</a:t>
            </a:r>
            <a:r>
              <a:rPr sz="900" i="1" spc="-25" dirty="0">
                <a:solidFill>
                  <a:srgbClr val="FFFFFF"/>
                </a:solidFill>
                <a:latin typeface="Lucida Handwriting"/>
                <a:cs typeface="Lucida Handwriting"/>
              </a:rPr>
              <a:t> </a:t>
            </a:r>
            <a:r>
              <a:rPr sz="900" i="1" dirty="0">
                <a:solidFill>
                  <a:srgbClr val="FFFFFF"/>
                </a:solidFill>
                <a:latin typeface="Lucida Handwriting"/>
                <a:cs typeface="Lucida Handwriting"/>
              </a:rPr>
              <a:t>organic</a:t>
            </a:r>
            <a:r>
              <a:rPr sz="900" i="1" spc="-15" dirty="0">
                <a:solidFill>
                  <a:srgbClr val="FFFFFF"/>
                </a:solidFill>
                <a:latin typeface="Lucida Handwriting"/>
                <a:cs typeface="Lucida Handwriting"/>
              </a:rPr>
              <a:t> </a:t>
            </a:r>
            <a:r>
              <a:rPr sz="900" i="1" spc="-10" dirty="0">
                <a:solidFill>
                  <a:srgbClr val="FFFFFF"/>
                </a:solidFill>
                <a:latin typeface="Lucida Handwriting"/>
                <a:cs typeface="Lucida Handwriting"/>
              </a:rPr>
              <a:t>candles)</a:t>
            </a:r>
            <a:endParaRPr sz="900">
              <a:latin typeface="Lucida Handwriting"/>
              <a:cs typeface="Lucida Handwriting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1949450" y="9059049"/>
            <a:ext cx="5796280" cy="989965"/>
            <a:chOff x="1949450" y="9059049"/>
            <a:chExt cx="5796280" cy="989965"/>
          </a:xfrm>
        </p:grpSpPr>
        <p:sp>
          <p:nvSpPr>
            <p:cNvPr id="17" name="object 17"/>
            <p:cNvSpPr/>
            <p:nvPr/>
          </p:nvSpPr>
          <p:spPr>
            <a:xfrm>
              <a:off x="5469890" y="9059049"/>
              <a:ext cx="2275840" cy="986155"/>
            </a:xfrm>
            <a:custGeom>
              <a:avLst/>
              <a:gdLst/>
              <a:ahLst/>
              <a:cxnLst/>
              <a:rect l="l" t="t" r="r" b="b"/>
              <a:pathLst>
                <a:path w="2275840" h="986154">
                  <a:moveTo>
                    <a:pt x="1137539" y="0"/>
                  </a:moveTo>
                  <a:lnTo>
                    <a:pt x="0" y="408038"/>
                  </a:lnTo>
                  <a:lnTo>
                    <a:pt x="0" y="986154"/>
                  </a:lnTo>
                  <a:lnTo>
                    <a:pt x="2275840" y="986154"/>
                  </a:lnTo>
                  <a:lnTo>
                    <a:pt x="2275840" y="408038"/>
                  </a:lnTo>
                  <a:lnTo>
                    <a:pt x="1137539" y="0"/>
                  </a:lnTo>
                  <a:close/>
                </a:path>
              </a:pathLst>
            </a:custGeom>
            <a:solidFill>
              <a:srgbClr val="5382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949450" y="9287649"/>
              <a:ext cx="1962785" cy="761365"/>
            </a:xfrm>
            <a:custGeom>
              <a:avLst/>
              <a:gdLst/>
              <a:ahLst/>
              <a:cxnLst/>
              <a:rect l="l" t="t" r="r" b="b"/>
              <a:pathLst>
                <a:path w="1962785" h="761365">
                  <a:moveTo>
                    <a:pt x="824611" y="0"/>
                  </a:moveTo>
                  <a:lnTo>
                    <a:pt x="0" y="295668"/>
                  </a:lnTo>
                  <a:lnTo>
                    <a:pt x="0" y="761364"/>
                  </a:lnTo>
                  <a:lnTo>
                    <a:pt x="1962785" y="761364"/>
                  </a:lnTo>
                  <a:lnTo>
                    <a:pt x="1962785" y="407962"/>
                  </a:lnTo>
                  <a:lnTo>
                    <a:pt x="824611" y="0"/>
                  </a:lnTo>
                  <a:close/>
                </a:path>
              </a:pathLst>
            </a:custGeom>
            <a:solidFill>
              <a:srgbClr val="EF848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3219450" y="9092704"/>
              <a:ext cx="3505835" cy="949325"/>
            </a:xfrm>
            <a:custGeom>
              <a:avLst/>
              <a:gdLst/>
              <a:ahLst/>
              <a:cxnLst/>
              <a:rect l="l" t="t" r="r" b="b"/>
              <a:pathLst>
                <a:path w="3505834" h="949325">
                  <a:moveTo>
                    <a:pt x="1752853" y="0"/>
                  </a:moveTo>
                  <a:lnTo>
                    <a:pt x="0" y="441032"/>
                  </a:lnTo>
                  <a:lnTo>
                    <a:pt x="0" y="949323"/>
                  </a:lnTo>
                  <a:lnTo>
                    <a:pt x="3505834" y="949323"/>
                  </a:lnTo>
                  <a:lnTo>
                    <a:pt x="3505834" y="441032"/>
                  </a:lnTo>
                  <a:lnTo>
                    <a:pt x="1752853" y="0"/>
                  </a:lnTo>
                  <a:close/>
                </a:path>
              </a:pathLst>
            </a:custGeom>
            <a:solidFill>
              <a:srgbClr val="C8294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0" name="object 20"/>
          <p:cNvGrpSpPr/>
          <p:nvPr/>
        </p:nvGrpSpPr>
        <p:grpSpPr>
          <a:xfrm>
            <a:off x="0" y="25"/>
            <a:ext cx="7737475" cy="10036810"/>
            <a:chOff x="0" y="25"/>
            <a:chExt cx="7737475" cy="10036810"/>
          </a:xfrm>
        </p:grpSpPr>
        <p:pic>
          <p:nvPicPr>
            <p:cNvPr id="21" name="object 2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597525" y="890269"/>
              <a:ext cx="1096708" cy="861695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0" y="25"/>
              <a:ext cx="7737475" cy="10036683"/>
            </a:xfrm>
            <a:prstGeom prst="rect">
              <a:avLst/>
            </a:prstGeom>
          </p:spPr>
        </p:pic>
      </p:grpSp>
      <p:sp>
        <p:nvSpPr>
          <p:cNvPr id="23" name="object 23"/>
          <p:cNvSpPr txBox="1"/>
          <p:nvPr/>
        </p:nvSpPr>
        <p:spPr>
          <a:xfrm>
            <a:off x="4461128" y="9470003"/>
            <a:ext cx="1022350" cy="132080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700" dirty="0">
                <a:solidFill>
                  <a:srgbClr val="FFFFFF"/>
                </a:solidFill>
                <a:latin typeface="Book Antiqua"/>
                <a:cs typeface="Book Antiqua"/>
              </a:rPr>
              <a:t>Web:</a:t>
            </a:r>
            <a:r>
              <a:rPr sz="700" spc="-10" dirty="0">
                <a:solidFill>
                  <a:srgbClr val="FFFFFF"/>
                </a:solidFill>
                <a:latin typeface="Book Antiqua"/>
                <a:cs typeface="Book Antiqua"/>
              </a:rPr>
              <a:t> </a:t>
            </a:r>
            <a:r>
              <a:rPr sz="700" spc="-10" dirty="0">
                <a:solidFill>
                  <a:srgbClr val="FFFFFF"/>
                </a:solidFill>
                <a:latin typeface="Book Antiqua"/>
                <a:cs typeface="Book Antiqua"/>
                <a:hlinkClick r:id="rId6"/>
              </a:rPr>
              <a:t>www.canfume.com</a:t>
            </a:r>
            <a:endParaRPr sz="700">
              <a:latin typeface="Book Antiqua"/>
              <a:cs typeface="Book Antiqu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01648" y="95503"/>
            <a:ext cx="1194435" cy="1097280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66040" marR="57785" indent="-1270" algn="ctr">
              <a:lnSpc>
                <a:spcPct val="103000"/>
              </a:lnSpc>
              <a:spcBef>
                <a:spcPts val="30"/>
              </a:spcBef>
            </a:pPr>
            <a:r>
              <a:rPr sz="2000" b="1" spc="-20" dirty="0">
                <a:solidFill>
                  <a:srgbClr val="FFFFFF"/>
                </a:solidFill>
                <a:latin typeface="Calibri"/>
                <a:cs typeface="Calibri"/>
              </a:rPr>
              <a:t>++</a:t>
            </a:r>
            <a:r>
              <a:rPr sz="2000" b="1" spc="-1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Calibri"/>
                <a:cs typeface="Calibri"/>
              </a:rPr>
              <a:t>Canfume 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Industries</a:t>
            </a:r>
            <a:r>
              <a:rPr sz="1400" b="1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-20" dirty="0">
                <a:solidFill>
                  <a:srgbClr val="FFFFFF"/>
                </a:solidFill>
                <a:latin typeface="Calibri"/>
                <a:cs typeface="Calibri"/>
              </a:rPr>
              <a:t>Pvt.</a:t>
            </a:r>
            <a:endParaRPr sz="1400">
              <a:latin typeface="Calibri"/>
              <a:cs typeface="Calibri"/>
            </a:endParaRPr>
          </a:p>
          <a:p>
            <a:pPr marL="1270" algn="ctr">
              <a:lnSpc>
                <a:spcPct val="100000"/>
              </a:lnSpc>
              <a:spcBef>
                <a:spcPts val="35"/>
              </a:spcBef>
            </a:pPr>
            <a:r>
              <a:rPr sz="1400" b="1" spc="-10" dirty="0">
                <a:solidFill>
                  <a:srgbClr val="FFFFFF"/>
                </a:solidFill>
                <a:latin typeface="Calibri"/>
                <a:cs typeface="Calibri"/>
              </a:rPr>
              <a:t>Limited</a:t>
            </a:r>
            <a:endParaRPr sz="1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55"/>
              </a:spcBef>
            </a:pPr>
            <a:r>
              <a:rPr sz="900" i="1" dirty="0">
                <a:solidFill>
                  <a:srgbClr val="FFFFFF"/>
                </a:solidFill>
                <a:latin typeface="Lucida Handwriting"/>
                <a:cs typeface="Lucida Handwriting"/>
              </a:rPr>
              <a:t>(House</a:t>
            </a:r>
            <a:r>
              <a:rPr sz="900" i="1" spc="-15" dirty="0">
                <a:solidFill>
                  <a:srgbClr val="FFFFFF"/>
                </a:solidFill>
                <a:latin typeface="Lucida Handwriting"/>
                <a:cs typeface="Lucida Handwriting"/>
              </a:rPr>
              <a:t> </a:t>
            </a:r>
            <a:r>
              <a:rPr sz="900" i="1" dirty="0">
                <a:solidFill>
                  <a:srgbClr val="FFFFFF"/>
                </a:solidFill>
                <a:latin typeface="Lucida Handwriting"/>
                <a:cs typeface="Lucida Handwriting"/>
              </a:rPr>
              <a:t>of</a:t>
            </a:r>
            <a:r>
              <a:rPr sz="900" i="1" spc="-15" dirty="0">
                <a:solidFill>
                  <a:srgbClr val="FFFFFF"/>
                </a:solidFill>
                <a:latin typeface="Lucida Handwriting"/>
                <a:cs typeface="Lucida Handwriting"/>
              </a:rPr>
              <a:t> </a:t>
            </a:r>
            <a:r>
              <a:rPr sz="900" i="1" spc="-10" dirty="0">
                <a:solidFill>
                  <a:srgbClr val="FFFFFF"/>
                </a:solidFill>
                <a:latin typeface="Lucida Handwriting"/>
                <a:cs typeface="Lucida Handwriting"/>
              </a:rPr>
              <a:t>organic</a:t>
            </a:r>
            <a:endParaRPr sz="900">
              <a:latin typeface="Lucida Handwriting"/>
              <a:cs typeface="Lucida Handwriting"/>
            </a:endParaRPr>
          </a:p>
          <a:p>
            <a:pPr algn="ctr">
              <a:lnSpc>
                <a:spcPct val="100000"/>
              </a:lnSpc>
              <a:spcBef>
                <a:spcPts val="250"/>
              </a:spcBef>
            </a:pPr>
            <a:r>
              <a:rPr sz="900" i="1" spc="-10" dirty="0">
                <a:solidFill>
                  <a:srgbClr val="FFFFFF"/>
                </a:solidFill>
                <a:latin typeface="Lucida Handwriting"/>
                <a:cs typeface="Lucida Handwriting"/>
              </a:rPr>
              <a:t>candles)</a:t>
            </a:r>
            <a:endParaRPr sz="900">
              <a:latin typeface="Lucida Handwriting"/>
              <a:cs typeface="Lucida Handwriting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52400" y="0"/>
            <a:ext cx="2484120" cy="1604010"/>
            <a:chOff x="152400" y="0"/>
            <a:chExt cx="2484120" cy="1604010"/>
          </a:xfrm>
        </p:grpSpPr>
        <p:sp>
          <p:nvSpPr>
            <p:cNvPr id="4" name="object 4"/>
            <p:cNvSpPr/>
            <p:nvPr/>
          </p:nvSpPr>
          <p:spPr>
            <a:xfrm>
              <a:off x="2200275" y="27940"/>
              <a:ext cx="436245" cy="1050925"/>
            </a:xfrm>
            <a:custGeom>
              <a:avLst/>
              <a:gdLst/>
              <a:ahLst/>
              <a:cxnLst/>
              <a:rect l="l" t="t" r="r" b="b"/>
              <a:pathLst>
                <a:path w="436244" h="1050925">
                  <a:moveTo>
                    <a:pt x="436244" y="0"/>
                  </a:moveTo>
                  <a:lnTo>
                    <a:pt x="0" y="0"/>
                  </a:lnTo>
                  <a:lnTo>
                    <a:pt x="0" y="794765"/>
                  </a:lnTo>
                  <a:lnTo>
                    <a:pt x="218186" y="1050798"/>
                  </a:lnTo>
                  <a:lnTo>
                    <a:pt x="436244" y="794765"/>
                  </a:lnTo>
                  <a:lnTo>
                    <a:pt x="436244" y="0"/>
                  </a:lnTo>
                  <a:close/>
                </a:path>
              </a:pathLst>
            </a:custGeom>
            <a:solidFill>
              <a:srgbClr val="5382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52400" y="5080"/>
              <a:ext cx="1086485" cy="765175"/>
            </a:xfrm>
            <a:custGeom>
              <a:avLst/>
              <a:gdLst/>
              <a:ahLst/>
              <a:cxnLst/>
              <a:rect l="l" t="t" r="r" b="b"/>
              <a:pathLst>
                <a:path w="1086485" h="765175">
                  <a:moveTo>
                    <a:pt x="1086485" y="0"/>
                  </a:moveTo>
                  <a:lnTo>
                    <a:pt x="0" y="0"/>
                  </a:lnTo>
                  <a:lnTo>
                    <a:pt x="0" y="471170"/>
                  </a:lnTo>
                  <a:lnTo>
                    <a:pt x="543242" y="764921"/>
                  </a:lnTo>
                  <a:lnTo>
                    <a:pt x="1086485" y="471170"/>
                  </a:lnTo>
                  <a:lnTo>
                    <a:pt x="1086485" y="0"/>
                  </a:lnTo>
                  <a:close/>
                </a:path>
              </a:pathLst>
            </a:custGeom>
            <a:solidFill>
              <a:srgbClr val="EF848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935355" y="0"/>
              <a:ext cx="1510665" cy="1604010"/>
            </a:xfrm>
            <a:custGeom>
              <a:avLst/>
              <a:gdLst/>
              <a:ahLst/>
              <a:cxnLst/>
              <a:rect l="l" t="t" r="r" b="b"/>
              <a:pathLst>
                <a:path w="1510664" h="1604010">
                  <a:moveTo>
                    <a:pt x="1510664" y="0"/>
                  </a:moveTo>
                  <a:lnTo>
                    <a:pt x="0" y="0"/>
                  </a:lnTo>
                  <a:lnTo>
                    <a:pt x="0" y="1201547"/>
                  </a:lnTo>
                  <a:lnTo>
                    <a:pt x="755395" y="1603755"/>
                  </a:lnTo>
                  <a:lnTo>
                    <a:pt x="1510664" y="1201547"/>
                  </a:lnTo>
                  <a:lnTo>
                    <a:pt x="1510664" y="0"/>
                  </a:lnTo>
                  <a:close/>
                </a:path>
              </a:pathLst>
            </a:custGeom>
            <a:solidFill>
              <a:srgbClr val="C8294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343177" y="247802"/>
              <a:ext cx="493395" cy="494030"/>
            </a:xfrm>
            <a:custGeom>
              <a:avLst/>
              <a:gdLst/>
              <a:ahLst/>
              <a:cxnLst/>
              <a:rect l="l" t="t" r="r" b="b"/>
              <a:pathLst>
                <a:path w="493394" h="494030">
                  <a:moveTo>
                    <a:pt x="248132" y="248132"/>
                  </a:moveTo>
                  <a:lnTo>
                    <a:pt x="244143" y="266785"/>
                  </a:lnTo>
                  <a:lnTo>
                    <a:pt x="238130" y="312679"/>
                  </a:lnTo>
                  <a:lnTo>
                    <a:pt x="239023" y="370718"/>
                  </a:lnTo>
                  <a:lnTo>
                    <a:pt x="255752" y="425805"/>
                  </a:lnTo>
                  <a:lnTo>
                    <a:pt x="285503" y="465399"/>
                  </a:lnTo>
                  <a:lnTo>
                    <a:pt x="318029" y="487765"/>
                  </a:lnTo>
                  <a:lnTo>
                    <a:pt x="350817" y="493724"/>
                  </a:lnTo>
                  <a:lnTo>
                    <a:pt x="381355" y="484098"/>
                  </a:lnTo>
                  <a:lnTo>
                    <a:pt x="405451" y="462488"/>
                  </a:lnTo>
                  <a:lnTo>
                    <a:pt x="417439" y="431139"/>
                  </a:lnTo>
                  <a:lnTo>
                    <a:pt x="415163" y="391693"/>
                  </a:lnTo>
                  <a:lnTo>
                    <a:pt x="396468" y="345795"/>
                  </a:lnTo>
                  <a:lnTo>
                    <a:pt x="357270" y="303264"/>
                  </a:lnTo>
                  <a:lnTo>
                    <a:pt x="308060" y="272722"/>
                  </a:lnTo>
                  <a:lnTo>
                    <a:pt x="265969" y="254301"/>
                  </a:lnTo>
                  <a:lnTo>
                    <a:pt x="248132" y="248132"/>
                  </a:lnTo>
                  <a:close/>
                </a:path>
                <a:path w="493394" h="494030">
                  <a:moveTo>
                    <a:pt x="181044" y="238130"/>
                  </a:moveTo>
                  <a:lnTo>
                    <a:pt x="123005" y="239023"/>
                  </a:lnTo>
                  <a:lnTo>
                    <a:pt x="67919" y="255752"/>
                  </a:lnTo>
                  <a:lnTo>
                    <a:pt x="28324" y="285557"/>
                  </a:lnTo>
                  <a:lnTo>
                    <a:pt x="5959" y="318077"/>
                  </a:lnTo>
                  <a:lnTo>
                    <a:pt x="0" y="350835"/>
                  </a:lnTo>
                  <a:lnTo>
                    <a:pt x="9626" y="381355"/>
                  </a:lnTo>
                  <a:lnTo>
                    <a:pt x="31182" y="405524"/>
                  </a:lnTo>
                  <a:lnTo>
                    <a:pt x="62537" y="417550"/>
                  </a:lnTo>
                  <a:lnTo>
                    <a:pt x="102012" y="415288"/>
                  </a:lnTo>
                  <a:lnTo>
                    <a:pt x="147929" y="396595"/>
                  </a:lnTo>
                  <a:lnTo>
                    <a:pt x="190460" y="357860"/>
                  </a:lnTo>
                  <a:lnTo>
                    <a:pt x="221001" y="308552"/>
                  </a:lnTo>
                  <a:lnTo>
                    <a:pt x="239422" y="266150"/>
                  </a:lnTo>
                  <a:lnTo>
                    <a:pt x="245592" y="248132"/>
                  </a:lnTo>
                  <a:lnTo>
                    <a:pt x="226939" y="244143"/>
                  </a:lnTo>
                  <a:lnTo>
                    <a:pt x="181044" y="238130"/>
                  </a:lnTo>
                  <a:close/>
                </a:path>
                <a:path w="493394" h="494030">
                  <a:moveTo>
                    <a:pt x="431091" y="77444"/>
                  </a:moveTo>
                  <a:lnTo>
                    <a:pt x="391640" y="79706"/>
                  </a:lnTo>
                  <a:lnTo>
                    <a:pt x="345795" y="98399"/>
                  </a:lnTo>
                  <a:lnTo>
                    <a:pt x="303210" y="137134"/>
                  </a:lnTo>
                  <a:lnTo>
                    <a:pt x="272674" y="186441"/>
                  </a:lnTo>
                  <a:lnTo>
                    <a:pt x="254283" y="228844"/>
                  </a:lnTo>
                  <a:lnTo>
                    <a:pt x="248132" y="246862"/>
                  </a:lnTo>
                  <a:lnTo>
                    <a:pt x="266783" y="250850"/>
                  </a:lnTo>
                  <a:lnTo>
                    <a:pt x="312664" y="256863"/>
                  </a:lnTo>
                  <a:lnTo>
                    <a:pt x="370665" y="255970"/>
                  </a:lnTo>
                  <a:lnTo>
                    <a:pt x="425678" y="239242"/>
                  </a:lnTo>
                  <a:lnTo>
                    <a:pt x="465167" y="209436"/>
                  </a:lnTo>
                  <a:lnTo>
                    <a:pt x="487273" y="176916"/>
                  </a:lnTo>
                  <a:lnTo>
                    <a:pt x="493186" y="144158"/>
                  </a:lnTo>
                  <a:lnTo>
                    <a:pt x="484098" y="113639"/>
                  </a:lnTo>
                  <a:lnTo>
                    <a:pt x="462470" y="89469"/>
                  </a:lnTo>
                  <a:lnTo>
                    <a:pt x="431091" y="77444"/>
                  </a:lnTo>
                  <a:close/>
                </a:path>
                <a:path w="493394" h="494030">
                  <a:moveTo>
                    <a:pt x="142888" y="0"/>
                  </a:moveTo>
                  <a:lnTo>
                    <a:pt x="112369" y="9626"/>
                  </a:lnTo>
                  <a:lnTo>
                    <a:pt x="88199" y="31236"/>
                  </a:lnTo>
                  <a:lnTo>
                    <a:pt x="76174" y="62585"/>
                  </a:lnTo>
                  <a:lnTo>
                    <a:pt x="78436" y="102030"/>
                  </a:lnTo>
                  <a:lnTo>
                    <a:pt x="97129" y="147929"/>
                  </a:lnTo>
                  <a:lnTo>
                    <a:pt x="136399" y="190996"/>
                  </a:lnTo>
                  <a:lnTo>
                    <a:pt x="185648" y="221478"/>
                  </a:lnTo>
                  <a:lnTo>
                    <a:pt x="227752" y="239601"/>
                  </a:lnTo>
                  <a:lnTo>
                    <a:pt x="245592" y="245592"/>
                  </a:lnTo>
                  <a:lnTo>
                    <a:pt x="249562" y="226939"/>
                  </a:lnTo>
                  <a:lnTo>
                    <a:pt x="255545" y="181044"/>
                  </a:lnTo>
                  <a:lnTo>
                    <a:pt x="254646" y="123005"/>
                  </a:lnTo>
                  <a:lnTo>
                    <a:pt x="237972" y="67919"/>
                  </a:lnTo>
                  <a:lnTo>
                    <a:pt x="208166" y="28324"/>
                  </a:lnTo>
                  <a:lnTo>
                    <a:pt x="175646" y="5959"/>
                  </a:lnTo>
                  <a:lnTo>
                    <a:pt x="142888" y="0"/>
                  </a:lnTo>
                  <a:close/>
                </a:path>
              </a:pathLst>
            </a:custGeom>
            <a:solidFill>
              <a:srgbClr val="FFCC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344253" y="248878"/>
              <a:ext cx="528320" cy="529590"/>
            </a:xfrm>
            <a:custGeom>
              <a:avLst/>
              <a:gdLst/>
              <a:ahLst/>
              <a:cxnLst/>
              <a:rect l="l" t="t" r="r" b="b"/>
              <a:pathLst>
                <a:path w="528319" h="529590">
                  <a:moveTo>
                    <a:pt x="263693" y="266487"/>
                  </a:moveTo>
                  <a:lnTo>
                    <a:pt x="211068" y="304667"/>
                  </a:lnTo>
                  <a:lnTo>
                    <a:pt x="170628" y="346158"/>
                  </a:lnTo>
                  <a:lnTo>
                    <a:pt x="143297" y="397043"/>
                  </a:lnTo>
                  <a:lnTo>
                    <a:pt x="136191" y="446162"/>
                  </a:lnTo>
                  <a:lnTo>
                    <a:pt x="143599" y="484721"/>
                  </a:lnTo>
                  <a:lnTo>
                    <a:pt x="162889" y="512111"/>
                  </a:lnTo>
                  <a:lnTo>
                    <a:pt x="191430" y="527726"/>
                  </a:lnTo>
                  <a:lnTo>
                    <a:pt x="223581" y="529038"/>
                  </a:lnTo>
                  <a:lnTo>
                    <a:pt x="253851" y="515360"/>
                  </a:lnTo>
                  <a:lnTo>
                    <a:pt x="279834" y="485989"/>
                  </a:lnTo>
                  <a:lnTo>
                    <a:pt x="299126" y="440223"/>
                  </a:lnTo>
                  <a:lnTo>
                    <a:pt x="302162" y="382591"/>
                  </a:lnTo>
                  <a:lnTo>
                    <a:pt x="289030" y="326257"/>
                  </a:lnTo>
                  <a:lnTo>
                    <a:pt x="272087" y="283471"/>
                  </a:lnTo>
                  <a:lnTo>
                    <a:pt x="263693" y="266487"/>
                  </a:lnTo>
                  <a:close/>
                </a:path>
                <a:path w="528319" h="529590">
                  <a:moveTo>
                    <a:pt x="380960" y="226641"/>
                  </a:moveTo>
                  <a:lnTo>
                    <a:pt x="324669" y="239817"/>
                  </a:lnTo>
                  <a:lnTo>
                    <a:pt x="281928" y="256803"/>
                  </a:lnTo>
                  <a:lnTo>
                    <a:pt x="264963" y="265217"/>
                  </a:lnTo>
                  <a:lnTo>
                    <a:pt x="275201" y="281189"/>
                  </a:lnTo>
                  <a:lnTo>
                    <a:pt x="303143" y="317843"/>
                  </a:lnTo>
                  <a:lnTo>
                    <a:pt x="344634" y="358282"/>
                  </a:lnTo>
                  <a:lnTo>
                    <a:pt x="395519" y="385613"/>
                  </a:lnTo>
                  <a:lnTo>
                    <a:pt x="444565" y="392719"/>
                  </a:lnTo>
                  <a:lnTo>
                    <a:pt x="483086" y="385312"/>
                  </a:lnTo>
                  <a:lnTo>
                    <a:pt x="510462" y="366021"/>
                  </a:lnTo>
                  <a:lnTo>
                    <a:pt x="526075" y="337480"/>
                  </a:lnTo>
                  <a:lnTo>
                    <a:pt x="527869" y="305095"/>
                  </a:lnTo>
                  <a:lnTo>
                    <a:pt x="514137" y="274520"/>
                  </a:lnTo>
                  <a:lnTo>
                    <a:pt x="484499" y="248469"/>
                  </a:lnTo>
                  <a:lnTo>
                    <a:pt x="438572" y="229657"/>
                  </a:lnTo>
                  <a:lnTo>
                    <a:pt x="380960" y="226641"/>
                  </a:lnTo>
                  <a:close/>
                </a:path>
                <a:path w="528319" h="529590">
                  <a:moveTo>
                    <a:pt x="82768" y="136318"/>
                  </a:moveTo>
                  <a:lnTo>
                    <a:pt x="44253" y="143726"/>
                  </a:lnTo>
                  <a:lnTo>
                    <a:pt x="16906" y="163016"/>
                  </a:lnTo>
                  <a:lnTo>
                    <a:pt x="1311" y="191557"/>
                  </a:lnTo>
                  <a:lnTo>
                    <a:pt x="0" y="223764"/>
                  </a:lnTo>
                  <a:lnTo>
                    <a:pt x="13678" y="254041"/>
                  </a:lnTo>
                  <a:lnTo>
                    <a:pt x="43049" y="280033"/>
                  </a:lnTo>
                  <a:lnTo>
                    <a:pt x="88814" y="299380"/>
                  </a:lnTo>
                  <a:lnTo>
                    <a:pt x="146373" y="302396"/>
                  </a:lnTo>
                  <a:lnTo>
                    <a:pt x="202670" y="289220"/>
                  </a:lnTo>
                  <a:lnTo>
                    <a:pt x="245441" y="272234"/>
                  </a:lnTo>
                  <a:lnTo>
                    <a:pt x="262423" y="263820"/>
                  </a:lnTo>
                  <a:lnTo>
                    <a:pt x="252186" y="247848"/>
                  </a:lnTo>
                  <a:lnTo>
                    <a:pt x="224244" y="211195"/>
                  </a:lnTo>
                  <a:lnTo>
                    <a:pt x="182752" y="170755"/>
                  </a:lnTo>
                  <a:lnTo>
                    <a:pt x="131867" y="143424"/>
                  </a:lnTo>
                  <a:lnTo>
                    <a:pt x="82768" y="136318"/>
                  </a:lnTo>
                  <a:close/>
                </a:path>
                <a:path w="528319" h="529590">
                  <a:moveTo>
                    <a:pt x="303750" y="0"/>
                  </a:moveTo>
                  <a:lnTo>
                    <a:pt x="273472" y="13678"/>
                  </a:lnTo>
                  <a:lnTo>
                    <a:pt x="247481" y="43049"/>
                  </a:lnTo>
                  <a:lnTo>
                    <a:pt x="228133" y="88814"/>
                  </a:lnTo>
                  <a:lnTo>
                    <a:pt x="225170" y="146446"/>
                  </a:lnTo>
                  <a:lnTo>
                    <a:pt x="238341" y="202781"/>
                  </a:lnTo>
                  <a:lnTo>
                    <a:pt x="255297" y="245566"/>
                  </a:lnTo>
                  <a:lnTo>
                    <a:pt x="263693" y="262550"/>
                  </a:lnTo>
                  <a:lnTo>
                    <a:pt x="279648" y="252313"/>
                  </a:lnTo>
                  <a:lnTo>
                    <a:pt x="316271" y="224371"/>
                  </a:lnTo>
                  <a:lnTo>
                    <a:pt x="356705" y="182879"/>
                  </a:lnTo>
                  <a:lnTo>
                    <a:pt x="384089" y="131994"/>
                  </a:lnTo>
                  <a:lnTo>
                    <a:pt x="391195" y="82875"/>
                  </a:lnTo>
                  <a:lnTo>
                    <a:pt x="383788" y="44317"/>
                  </a:lnTo>
                  <a:lnTo>
                    <a:pt x="364497" y="16926"/>
                  </a:lnTo>
                  <a:lnTo>
                    <a:pt x="335956" y="1311"/>
                  </a:lnTo>
                  <a:lnTo>
                    <a:pt x="303750" y="0"/>
                  </a:lnTo>
                  <a:close/>
                </a:path>
              </a:pathLst>
            </a:custGeom>
            <a:solidFill>
              <a:srgbClr val="6F2F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85011" y="380111"/>
              <a:ext cx="247014" cy="247523"/>
            </a:xfrm>
            <a:prstGeom prst="rect">
              <a:avLst/>
            </a:prstGeom>
          </p:spPr>
        </p:pic>
      </p:grpSp>
      <p:grpSp>
        <p:nvGrpSpPr>
          <p:cNvPr id="10" name="object 10"/>
          <p:cNvGrpSpPr/>
          <p:nvPr/>
        </p:nvGrpSpPr>
        <p:grpSpPr>
          <a:xfrm>
            <a:off x="4762500" y="0"/>
            <a:ext cx="3007995" cy="2103120"/>
            <a:chOff x="4762500" y="0"/>
            <a:chExt cx="3007995" cy="2103120"/>
          </a:xfrm>
        </p:grpSpPr>
        <p:sp>
          <p:nvSpPr>
            <p:cNvPr id="11" name="object 11"/>
            <p:cNvSpPr/>
            <p:nvPr/>
          </p:nvSpPr>
          <p:spPr>
            <a:xfrm>
              <a:off x="4762500" y="0"/>
              <a:ext cx="3007995" cy="2103120"/>
            </a:xfrm>
            <a:custGeom>
              <a:avLst/>
              <a:gdLst/>
              <a:ahLst/>
              <a:cxnLst/>
              <a:rect l="l" t="t" r="r" b="b"/>
              <a:pathLst>
                <a:path w="3007995" h="2103120">
                  <a:moveTo>
                    <a:pt x="3007486" y="0"/>
                  </a:moveTo>
                  <a:lnTo>
                    <a:pt x="0" y="0"/>
                  </a:lnTo>
                  <a:lnTo>
                    <a:pt x="0" y="1548383"/>
                  </a:lnTo>
                  <a:lnTo>
                    <a:pt x="1503679" y="2102611"/>
                  </a:lnTo>
                  <a:lnTo>
                    <a:pt x="3007486" y="1548383"/>
                  </a:lnTo>
                  <a:lnTo>
                    <a:pt x="3007486" y="0"/>
                  </a:lnTo>
                  <a:close/>
                </a:path>
              </a:pathLst>
            </a:custGeom>
            <a:solidFill>
              <a:srgbClr val="EF848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6959788" y="931673"/>
              <a:ext cx="495300" cy="419100"/>
            </a:xfrm>
            <a:custGeom>
              <a:avLst/>
              <a:gdLst/>
              <a:ahLst/>
              <a:cxnLst/>
              <a:rect l="l" t="t" r="r" b="b"/>
              <a:pathLst>
                <a:path w="495300" h="419100">
                  <a:moveTo>
                    <a:pt x="246826" y="210945"/>
                  </a:moveTo>
                  <a:lnTo>
                    <a:pt x="187723" y="229629"/>
                  </a:lnTo>
                  <a:lnTo>
                    <a:pt x="139723" y="254075"/>
                  </a:lnTo>
                  <a:lnTo>
                    <a:pt x="102427" y="289558"/>
                  </a:lnTo>
                  <a:lnTo>
                    <a:pt x="85189" y="328493"/>
                  </a:lnTo>
                  <a:lnTo>
                    <a:pt x="84302" y="360396"/>
                  </a:lnTo>
                  <a:lnTo>
                    <a:pt x="84250" y="362249"/>
                  </a:lnTo>
                  <a:lnTo>
                    <a:pt x="97194" y="389695"/>
                  </a:lnTo>
                  <a:lnTo>
                    <a:pt x="121604" y="409700"/>
                  </a:lnTo>
                  <a:lnTo>
                    <a:pt x="152511" y="418715"/>
                  </a:lnTo>
                  <a:lnTo>
                    <a:pt x="184739" y="414859"/>
                  </a:lnTo>
                  <a:lnTo>
                    <a:pt x="216134" y="396930"/>
                  </a:lnTo>
                  <a:lnTo>
                    <a:pt x="244513" y="363757"/>
                  </a:lnTo>
                  <a:lnTo>
                    <a:pt x="245016" y="362249"/>
                  </a:lnTo>
                  <a:lnTo>
                    <a:pt x="259685" y="316708"/>
                  </a:lnTo>
                  <a:lnTo>
                    <a:pt x="258827" y="266761"/>
                  </a:lnTo>
                  <a:lnTo>
                    <a:pt x="251398" y="227101"/>
                  </a:lnTo>
                  <a:lnTo>
                    <a:pt x="246928" y="211304"/>
                  </a:lnTo>
                  <a:lnTo>
                    <a:pt x="246826" y="210945"/>
                  </a:lnTo>
                  <a:close/>
                </a:path>
                <a:path w="495300" h="419100">
                  <a:moveTo>
                    <a:pt x="311644" y="203912"/>
                  </a:moveTo>
                  <a:lnTo>
                    <a:pt x="266584" y="207410"/>
                  </a:lnTo>
                  <a:lnTo>
                    <a:pt x="248350" y="210183"/>
                  </a:lnTo>
                  <a:lnTo>
                    <a:pt x="254914" y="225964"/>
                  </a:lnTo>
                  <a:lnTo>
                    <a:pt x="274290" y="263284"/>
                  </a:lnTo>
                  <a:lnTo>
                    <a:pt x="306000" y="307105"/>
                  </a:lnTo>
                  <a:lnTo>
                    <a:pt x="349569" y="342390"/>
                  </a:lnTo>
                  <a:lnTo>
                    <a:pt x="395694" y="360396"/>
                  </a:lnTo>
                  <a:lnTo>
                    <a:pt x="434627" y="363757"/>
                  </a:lnTo>
                  <a:lnTo>
                    <a:pt x="465226" y="354498"/>
                  </a:lnTo>
                  <a:lnTo>
                    <a:pt x="486348" y="334643"/>
                  </a:lnTo>
                  <a:lnTo>
                    <a:pt x="495006" y="308262"/>
                  </a:lnTo>
                  <a:lnTo>
                    <a:pt x="488174" y="279525"/>
                  </a:lnTo>
                  <a:lnTo>
                    <a:pt x="464935" y="250596"/>
                  </a:lnTo>
                  <a:lnTo>
                    <a:pt x="424372" y="223645"/>
                  </a:lnTo>
                  <a:lnTo>
                    <a:pt x="369062" y="206914"/>
                  </a:lnTo>
                  <a:lnTo>
                    <a:pt x="311644" y="203912"/>
                  </a:lnTo>
                  <a:close/>
                </a:path>
                <a:path w="495300" h="419100">
                  <a:moveTo>
                    <a:pt x="60266" y="54989"/>
                  </a:moveTo>
                  <a:lnTo>
                    <a:pt x="59793" y="54989"/>
                  </a:lnTo>
                  <a:lnTo>
                    <a:pt x="29261" y="64216"/>
                  </a:lnTo>
                  <a:lnTo>
                    <a:pt x="8066" y="84072"/>
                  </a:lnTo>
                  <a:lnTo>
                    <a:pt x="0" y="110416"/>
                  </a:lnTo>
                  <a:lnTo>
                    <a:pt x="6875" y="138904"/>
                  </a:lnTo>
                  <a:lnTo>
                    <a:pt x="29872" y="167725"/>
                  </a:lnTo>
                  <a:lnTo>
                    <a:pt x="70169" y="195070"/>
                  </a:lnTo>
                  <a:lnTo>
                    <a:pt x="125426" y="211800"/>
                  </a:lnTo>
                  <a:lnTo>
                    <a:pt x="182850" y="214802"/>
                  </a:lnTo>
                  <a:lnTo>
                    <a:pt x="227939" y="211304"/>
                  </a:lnTo>
                  <a:lnTo>
                    <a:pt x="246191" y="208532"/>
                  </a:lnTo>
                  <a:lnTo>
                    <a:pt x="239627" y="192750"/>
                  </a:lnTo>
                  <a:lnTo>
                    <a:pt x="220251" y="155430"/>
                  </a:lnTo>
                  <a:lnTo>
                    <a:pt x="188541" y="111609"/>
                  </a:lnTo>
                  <a:lnTo>
                    <a:pt x="144972" y="76325"/>
                  </a:lnTo>
                  <a:lnTo>
                    <a:pt x="98845" y="58318"/>
                  </a:lnTo>
                  <a:lnTo>
                    <a:pt x="60266" y="54989"/>
                  </a:lnTo>
                  <a:close/>
                </a:path>
                <a:path w="495300" h="419100">
                  <a:moveTo>
                    <a:pt x="341957" y="0"/>
                  </a:moveTo>
                  <a:lnTo>
                    <a:pt x="309691" y="3855"/>
                  </a:lnTo>
                  <a:lnTo>
                    <a:pt x="278282" y="21784"/>
                  </a:lnTo>
                  <a:lnTo>
                    <a:pt x="249874" y="54989"/>
                  </a:lnTo>
                  <a:lnTo>
                    <a:pt x="234803" y="102006"/>
                  </a:lnTo>
                  <a:lnTo>
                    <a:pt x="235698" y="151953"/>
                  </a:lnTo>
                  <a:lnTo>
                    <a:pt x="243141" y="191613"/>
                  </a:lnTo>
                  <a:lnTo>
                    <a:pt x="247613" y="207410"/>
                  </a:lnTo>
                  <a:lnTo>
                    <a:pt x="247715" y="207770"/>
                  </a:lnTo>
                  <a:lnTo>
                    <a:pt x="306770" y="189101"/>
                  </a:lnTo>
                  <a:lnTo>
                    <a:pt x="354764" y="164693"/>
                  </a:lnTo>
                  <a:lnTo>
                    <a:pt x="392114" y="129284"/>
                  </a:lnTo>
                  <a:lnTo>
                    <a:pt x="409352" y="90275"/>
                  </a:lnTo>
                  <a:lnTo>
                    <a:pt x="410291" y="56481"/>
                  </a:lnTo>
                  <a:lnTo>
                    <a:pt x="397347" y="29021"/>
                  </a:lnTo>
                  <a:lnTo>
                    <a:pt x="372937" y="9015"/>
                  </a:lnTo>
                  <a:lnTo>
                    <a:pt x="341957" y="0"/>
                  </a:lnTo>
                  <a:close/>
                </a:path>
              </a:pathLst>
            </a:custGeom>
            <a:solidFill>
              <a:srgbClr val="6F2F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001662" y="918301"/>
              <a:ext cx="493395" cy="440055"/>
            </a:xfrm>
            <a:custGeom>
              <a:avLst/>
              <a:gdLst/>
              <a:ahLst/>
              <a:cxnLst/>
              <a:rect l="l" t="t" r="r" b="b"/>
              <a:pathLst>
                <a:path w="493395" h="440055">
                  <a:moveTo>
                    <a:pt x="248132" y="221015"/>
                  </a:moveTo>
                  <a:lnTo>
                    <a:pt x="244143" y="237632"/>
                  </a:lnTo>
                  <a:lnTo>
                    <a:pt x="238130" y="278514"/>
                  </a:lnTo>
                  <a:lnTo>
                    <a:pt x="239023" y="330207"/>
                  </a:lnTo>
                  <a:lnTo>
                    <a:pt x="255752" y="379257"/>
                  </a:lnTo>
                  <a:lnTo>
                    <a:pt x="285503" y="414575"/>
                  </a:lnTo>
                  <a:lnTo>
                    <a:pt x="318029" y="434534"/>
                  </a:lnTo>
                  <a:lnTo>
                    <a:pt x="350817" y="439872"/>
                  </a:lnTo>
                  <a:lnTo>
                    <a:pt x="381355" y="431327"/>
                  </a:lnTo>
                  <a:lnTo>
                    <a:pt x="405451" y="412043"/>
                  </a:lnTo>
                  <a:lnTo>
                    <a:pt x="417439" y="384115"/>
                  </a:lnTo>
                  <a:lnTo>
                    <a:pt x="415162" y="348996"/>
                  </a:lnTo>
                  <a:lnTo>
                    <a:pt x="396468" y="308137"/>
                  </a:lnTo>
                  <a:lnTo>
                    <a:pt x="357270" y="270200"/>
                  </a:lnTo>
                  <a:lnTo>
                    <a:pt x="308060" y="242954"/>
                  </a:lnTo>
                  <a:lnTo>
                    <a:pt x="265969" y="226520"/>
                  </a:lnTo>
                  <a:lnTo>
                    <a:pt x="248132" y="221015"/>
                  </a:lnTo>
                  <a:close/>
                </a:path>
                <a:path w="493395" h="440055">
                  <a:moveTo>
                    <a:pt x="181044" y="212157"/>
                  </a:moveTo>
                  <a:lnTo>
                    <a:pt x="123005" y="212979"/>
                  </a:lnTo>
                  <a:lnTo>
                    <a:pt x="67919" y="227873"/>
                  </a:lnTo>
                  <a:lnTo>
                    <a:pt x="28324" y="254410"/>
                  </a:lnTo>
                  <a:lnTo>
                    <a:pt x="0" y="312580"/>
                  </a:lnTo>
                  <a:lnTo>
                    <a:pt x="9626" y="339760"/>
                  </a:lnTo>
                  <a:lnTo>
                    <a:pt x="31182" y="361279"/>
                  </a:lnTo>
                  <a:lnTo>
                    <a:pt x="62537" y="371986"/>
                  </a:lnTo>
                  <a:lnTo>
                    <a:pt x="102012" y="369978"/>
                  </a:lnTo>
                  <a:lnTo>
                    <a:pt x="147929" y="353349"/>
                  </a:lnTo>
                  <a:lnTo>
                    <a:pt x="190460" y="318849"/>
                  </a:lnTo>
                  <a:lnTo>
                    <a:pt x="221001" y="274895"/>
                  </a:lnTo>
                  <a:lnTo>
                    <a:pt x="239422" y="237085"/>
                  </a:lnTo>
                  <a:lnTo>
                    <a:pt x="245592" y="221015"/>
                  </a:lnTo>
                  <a:lnTo>
                    <a:pt x="226939" y="217479"/>
                  </a:lnTo>
                  <a:lnTo>
                    <a:pt x="181044" y="212157"/>
                  </a:lnTo>
                  <a:close/>
                </a:path>
                <a:path w="493395" h="440055">
                  <a:moveTo>
                    <a:pt x="431091" y="69028"/>
                  </a:moveTo>
                  <a:lnTo>
                    <a:pt x="391640" y="71036"/>
                  </a:lnTo>
                  <a:lnTo>
                    <a:pt x="345795" y="87665"/>
                  </a:lnTo>
                  <a:lnTo>
                    <a:pt x="303210" y="122166"/>
                  </a:lnTo>
                  <a:lnTo>
                    <a:pt x="272674" y="166119"/>
                  </a:lnTo>
                  <a:lnTo>
                    <a:pt x="254283" y="203930"/>
                  </a:lnTo>
                  <a:lnTo>
                    <a:pt x="248132" y="219999"/>
                  </a:lnTo>
                  <a:lnTo>
                    <a:pt x="266783" y="223535"/>
                  </a:lnTo>
                  <a:lnTo>
                    <a:pt x="312664" y="228857"/>
                  </a:lnTo>
                  <a:lnTo>
                    <a:pt x="370665" y="228036"/>
                  </a:lnTo>
                  <a:lnTo>
                    <a:pt x="425678" y="213141"/>
                  </a:lnTo>
                  <a:lnTo>
                    <a:pt x="465167" y="186604"/>
                  </a:lnTo>
                  <a:lnTo>
                    <a:pt x="487273" y="157626"/>
                  </a:lnTo>
                  <a:lnTo>
                    <a:pt x="493186" y="128434"/>
                  </a:lnTo>
                  <a:lnTo>
                    <a:pt x="484098" y="101254"/>
                  </a:lnTo>
                  <a:lnTo>
                    <a:pt x="462470" y="79736"/>
                  </a:lnTo>
                  <a:lnTo>
                    <a:pt x="431091" y="69028"/>
                  </a:lnTo>
                  <a:close/>
                </a:path>
                <a:path w="493395" h="440055">
                  <a:moveTo>
                    <a:pt x="142888" y="0"/>
                  </a:moveTo>
                  <a:lnTo>
                    <a:pt x="112369" y="8544"/>
                  </a:lnTo>
                  <a:lnTo>
                    <a:pt x="88199" y="27828"/>
                  </a:lnTo>
                  <a:lnTo>
                    <a:pt x="76174" y="55756"/>
                  </a:lnTo>
                  <a:lnTo>
                    <a:pt x="78436" y="90876"/>
                  </a:lnTo>
                  <a:lnTo>
                    <a:pt x="97129" y="131734"/>
                  </a:lnTo>
                  <a:lnTo>
                    <a:pt x="136399" y="170154"/>
                  </a:lnTo>
                  <a:lnTo>
                    <a:pt x="185648" y="197346"/>
                  </a:lnTo>
                  <a:lnTo>
                    <a:pt x="227752" y="213512"/>
                  </a:lnTo>
                  <a:lnTo>
                    <a:pt x="245592" y="218856"/>
                  </a:lnTo>
                  <a:lnTo>
                    <a:pt x="249562" y="202239"/>
                  </a:lnTo>
                  <a:lnTo>
                    <a:pt x="255545" y="161357"/>
                  </a:lnTo>
                  <a:lnTo>
                    <a:pt x="254646" y="109664"/>
                  </a:lnTo>
                  <a:lnTo>
                    <a:pt x="237972" y="60614"/>
                  </a:lnTo>
                  <a:lnTo>
                    <a:pt x="208166" y="25296"/>
                  </a:lnTo>
                  <a:lnTo>
                    <a:pt x="175646" y="5337"/>
                  </a:lnTo>
                  <a:lnTo>
                    <a:pt x="142888" y="0"/>
                  </a:lnTo>
                  <a:close/>
                </a:path>
              </a:pathLst>
            </a:custGeom>
            <a:solidFill>
              <a:srgbClr val="FFCC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47305" y="985266"/>
              <a:ext cx="247015" cy="220852"/>
            </a:xfrm>
            <a:prstGeom prst="rect">
              <a:avLst/>
            </a:prstGeom>
          </p:spPr>
        </p:pic>
      </p:grpSp>
      <p:sp>
        <p:nvSpPr>
          <p:cNvPr id="15" name="object 15"/>
          <p:cNvSpPr txBox="1"/>
          <p:nvPr/>
        </p:nvSpPr>
        <p:spPr>
          <a:xfrm>
            <a:off x="4883277" y="419971"/>
            <a:ext cx="2385060" cy="422275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20"/>
              </a:spcBef>
            </a:pP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Canfume</a:t>
            </a:r>
            <a:r>
              <a:rPr sz="1400" b="1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Industries</a:t>
            </a:r>
            <a:r>
              <a:rPr sz="1400" b="1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Pvt.</a:t>
            </a:r>
            <a:r>
              <a:rPr sz="1400" b="1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Calibri"/>
                <a:cs typeface="Calibri"/>
              </a:rPr>
              <a:t>Limited</a:t>
            </a:r>
            <a:endParaRPr sz="1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40"/>
              </a:spcBef>
            </a:pPr>
            <a:r>
              <a:rPr sz="900" i="1" dirty="0">
                <a:solidFill>
                  <a:srgbClr val="FFFFFF"/>
                </a:solidFill>
                <a:latin typeface="Lucida Handwriting"/>
                <a:cs typeface="Lucida Handwriting"/>
              </a:rPr>
              <a:t>(House</a:t>
            </a:r>
            <a:r>
              <a:rPr sz="900" i="1" spc="-20" dirty="0">
                <a:solidFill>
                  <a:srgbClr val="FFFFFF"/>
                </a:solidFill>
                <a:latin typeface="Lucida Handwriting"/>
                <a:cs typeface="Lucida Handwriting"/>
              </a:rPr>
              <a:t> </a:t>
            </a:r>
            <a:r>
              <a:rPr sz="900" i="1" dirty="0">
                <a:solidFill>
                  <a:srgbClr val="FFFFFF"/>
                </a:solidFill>
                <a:latin typeface="Lucida Handwriting"/>
                <a:cs typeface="Lucida Handwriting"/>
              </a:rPr>
              <a:t>of</a:t>
            </a:r>
            <a:r>
              <a:rPr sz="900" i="1" spc="-25" dirty="0">
                <a:solidFill>
                  <a:srgbClr val="FFFFFF"/>
                </a:solidFill>
                <a:latin typeface="Lucida Handwriting"/>
                <a:cs typeface="Lucida Handwriting"/>
              </a:rPr>
              <a:t> </a:t>
            </a:r>
            <a:r>
              <a:rPr sz="900" i="1" dirty="0">
                <a:solidFill>
                  <a:srgbClr val="FFFFFF"/>
                </a:solidFill>
                <a:latin typeface="Lucida Handwriting"/>
                <a:cs typeface="Lucida Handwriting"/>
              </a:rPr>
              <a:t>organic</a:t>
            </a:r>
            <a:r>
              <a:rPr sz="900" i="1" spc="-15" dirty="0">
                <a:solidFill>
                  <a:srgbClr val="FFFFFF"/>
                </a:solidFill>
                <a:latin typeface="Lucida Handwriting"/>
                <a:cs typeface="Lucida Handwriting"/>
              </a:rPr>
              <a:t> </a:t>
            </a:r>
            <a:r>
              <a:rPr sz="900" i="1" spc="-10" dirty="0">
                <a:solidFill>
                  <a:srgbClr val="FFFFFF"/>
                </a:solidFill>
                <a:latin typeface="Lucida Handwriting"/>
                <a:cs typeface="Lucida Handwriting"/>
              </a:rPr>
              <a:t>candles)</a:t>
            </a:r>
            <a:endParaRPr sz="900">
              <a:latin typeface="Lucida Handwriting"/>
              <a:cs typeface="Lucida Handwriting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1949450" y="9059049"/>
            <a:ext cx="5796280" cy="989965"/>
            <a:chOff x="1949450" y="9059049"/>
            <a:chExt cx="5796280" cy="989965"/>
          </a:xfrm>
        </p:grpSpPr>
        <p:sp>
          <p:nvSpPr>
            <p:cNvPr id="17" name="object 17"/>
            <p:cNvSpPr/>
            <p:nvPr/>
          </p:nvSpPr>
          <p:spPr>
            <a:xfrm>
              <a:off x="5469890" y="9059049"/>
              <a:ext cx="2275840" cy="986155"/>
            </a:xfrm>
            <a:custGeom>
              <a:avLst/>
              <a:gdLst/>
              <a:ahLst/>
              <a:cxnLst/>
              <a:rect l="l" t="t" r="r" b="b"/>
              <a:pathLst>
                <a:path w="2275840" h="986154">
                  <a:moveTo>
                    <a:pt x="1137539" y="0"/>
                  </a:moveTo>
                  <a:lnTo>
                    <a:pt x="0" y="408038"/>
                  </a:lnTo>
                  <a:lnTo>
                    <a:pt x="0" y="986154"/>
                  </a:lnTo>
                  <a:lnTo>
                    <a:pt x="2275840" y="986154"/>
                  </a:lnTo>
                  <a:lnTo>
                    <a:pt x="2275840" y="408038"/>
                  </a:lnTo>
                  <a:lnTo>
                    <a:pt x="1137539" y="0"/>
                  </a:lnTo>
                  <a:close/>
                </a:path>
              </a:pathLst>
            </a:custGeom>
            <a:solidFill>
              <a:srgbClr val="5382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949450" y="9287649"/>
              <a:ext cx="1962785" cy="761365"/>
            </a:xfrm>
            <a:custGeom>
              <a:avLst/>
              <a:gdLst/>
              <a:ahLst/>
              <a:cxnLst/>
              <a:rect l="l" t="t" r="r" b="b"/>
              <a:pathLst>
                <a:path w="1962785" h="761365">
                  <a:moveTo>
                    <a:pt x="824611" y="0"/>
                  </a:moveTo>
                  <a:lnTo>
                    <a:pt x="0" y="295668"/>
                  </a:lnTo>
                  <a:lnTo>
                    <a:pt x="0" y="761364"/>
                  </a:lnTo>
                  <a:lnTo>
                    <a:pt x="1962785" y="761364"/>
                  </a:lnTo>
                  <a:lnTo>
                    <a:pt x="1962785" y="407962"/>
                  </a:lnTo>
                  <a:lnTo>
                    <a:pt x="824611" y="0"/>
                  </a:lnTo>
                  <a:close/>
                </a:path>
              </a:pathLst>
            </a:custGeom>
            <a:solidFill>
              <a:srgbClr val="EF848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3219450" y="9092704"/>
              <a:ext cx="3505835" cy="949325"/>
            </a:xfrm>
            <a:custGeom>
              <a:avLst/>
              <a:gdLst/>
              <a:ahLst/>
              <a:cxnLst/>
              <a:rect l="l" t="t" r="r" b="b"/>
              <a:pathLst>
                <a:path w="3505834" h="949325">
                  <a:moveTo>
                    <a:pt x="1752853" y="0"/>
                  </a:moveTo>
                  <a:lnTo>
                    <a:pt x="0" y="441032"/>
                  </a:lnTo>
                  <a:lnTo>
                    <a:pt x="0" y="949323"/>
                  </a:lnTo>
                  <a:lnTo>
                    <a:pt x="3505834" y="949323"/>
                  </a:lnTo>
                  <a:lnTo>
                    <a:pt x="3505834" y="441032"/>
                  </a:lnTo>
                  <a:lnTo>
                    <a:pt x="1752853" y="0"/>
                  </a:lnTo>
                  <a:close/>
                </a:path>
              </a:pathLst>
            </a:custGeom>
            <a:solidFill>
              <a:srgbClr val="C8294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0" name="object 2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597525" y="890269"/>
            <a:ext cx="1096708" cy="861695"/>
          </a:xfrm>
          <a:prstGeom prst="rect">
            <a:avLst/>
          </a:prstGeom>
        </p:spPr>
      </p:pic>
      <p:sp>
        <p:nvSpPr>
          <p:cNvPr id="21" name="object 21"/>
          <p:cNvSpPr txBox="1"/>
          <p:nvPr/>
        </p:nvSpPr>
        <p:spPr>
          <a:xfrm>
            <a:off x="902004" y="1625854"/>
            <a:ext cx="24053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6F2F9F"/>
                </a:solidFill>
                <a:latin typeface="Book Antiqua"/>
                <a:cs typeface="Book Antiqua"/>
              </a:rPr>
              <a:t>Company</a:t>
            </a:r>
            <a:r>
              <a:rPr sz="2400" b="1" spc="-70" dirty="0">
                <a:solidFill>
                  <a:srgbClr val="6F2F9F"/>
                </a:solidFill>
                <a:latin typeface="Book Antiqua"/>
                <a:cs typeface="Book Antiqua"/>
              </a:rPr>
              <a:t> </a:t>
            </a:r>
            <a:r>
              <a:rPr sz="2400" b="1" spc="-10" dirty="0">
                <a:solidFill>
                  <a:srgbClr val="6F2F9F"/>
                </a:solidFill>
                <a:latin typeface="Book Antiqua"/>
                <a:cs typeface="Book Antiqua"/>
              </a:rPr>
              <a:t>Profile</a:t>
            </a:r>
            <a:endParaRPr sz="2400">
              <a:latin typeface="Book Antiqua"/>
              <a:cs typeface="Book Antiqua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461128" y="9470003"/>
            <a:ext cx="1022350" cy="132080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700" dirty="0">
                <a:solidFill>
                  <a:srgbClr val="FFFFFF"/>
                </a:solidFill>
                <a:latin typeface="Book Antiqua"/>
                <a:cs typeface="Book Antiqua"/>
              </a:rPr>
              <a:t>Web:</a:t>
            </a:r>
            <a:r>
              <a:rPr sz="700" spc="-10" dirty="0">
                <a:solidFill>
                  <a:srgbClr val="FFFFFF"/>
                </a:solidFill>
                <a:latin typeface="Book Antiqua"/>
                <a:cs typeface="Book Antiqua"/>
              </a:rPr>
              <a:t> </a:t>
            </a:r>
            <a:r>
              <a:rPr sz="700" spc="-10" dirty="0">
                <a:solidFill>
                  <a:srgbClr val="FFFFFF"/>
                </a:solidFill>
                <a:latin typeface="Book Antiqua"/>
                <a:cs typeface="Book Antiqua"/>
                <a:hlinkClick r:id="rId5"/>
              </a:rPr>
              <a:t>www.canfume.com</a:t>
            </a:r>
            <a:endParaRPr sz="700">
              <a:latin typeface="Book Antiqua"/>
              <a:cs typeface="Book Antiqu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96416" y="2330450"/>
            <a:ext cx="5295265" cy="1680210"/>
          </a:xfrm>
          <a:prstGeom prst="rect">
            <a:avLst/>
          </a:prstGeom>
          <a:solidFill>
            <a:srgbClr val="F7F7F7"/>
          </a:solidFill>
        </p:spPr>
        <p:txBody>
          <a:bodyPr vert="horz" wrap="square" lIns="0" tIns="0" rIns="0" bIns="0" rtlCol="0">
            <a:spAutoFit/>
          </a:bodyPr>
          <a:lstStyle/>
          <a:p>
            <a:pPr marL="17780">
              <a:lnSpc>
                <a:spcPts val="1625"/>
              </a:lnSpc>
            </a:pPr>
            <a:r>
              <a:rPr sz="1400" b="1" i="1" dirty="0">
                <a:solidFill>
                  <a:srgbClr val="EF848B"/>
                </a:solidFill>
                <a:latin typeface="Book Antiqua"/>
                <a:cs typeface="Book Antiqua"/>
              </a:rPr>
              <a:t>CANFUME</a:t>
            </a:r>
            <a:r>
              <a:rPr sz="1400" b="1" i="1" spc="-45" dirty="0">
                <a:solidFill>
                  <a:srgbClr val="EF848B"/>
                </a:solidFill>
                <a:latin typeface="Book Antiqua"/>
                <a:cs typeface="Book Antiqua"/>
              </a:rPr>
              <a:t> </a:t>
            </a:r>
            <a:r>
              <a:rPr sz="1400" b="1" i="1" dirty="0">
                <a:solidFill>
                  <a:srgbClr val="EF848B"/>
                </a:solidFill>
                <a:latin typeface="Book Antiqua"/>
                <a:cs typeface="Book Antiqua"/>
              </a:rPr>
              <a:t>INDUSTRIES</a:t>
            </a:r>
            <a:r>
              <a:rPr sz="1400" b="1" i="1" spc="-40" dirty="0">
                <a:solidFill>
                  <a:srgbClr val="EF848B"/>
                </a:solidFill>
                <a:latin typeface="Book Antiqua"/>
                <a:cs typeface="Book Antiqua"/>
              </a:rPr>
              <a:t> </a:t>
            </a:r>
            <a:r>
              <a:rPr sz="1400" b="1" i="1" dirty="0">
                <a:solidFill>
                  <a:srgbClr val="EF848B"/>
                </a:solidFill>
                <a:latin typeface="Book Antiqua"/>
                <a:cs typeface="Book Antiqua"/>
              </a:rPr>
              <a:t>PRIVATE</a:t>
            </a:r>
            <a:r>
              <a:rPr sz="1400" b="1" i="1" spc="-40" dirty="0">
                <a:solidFill>
                  <a:srgbClr val="EF848B"/>
                </a:solidFill>
                <a:latin typeface="Book Antiqua"/>
                <a:cs typeface="Book Antiqua"/>
              </a:rPr>
              <a:t> </a:t>
            </a:r>
            <a:r>
              <a:rPr sz="1400" b="1" i="1" dirty="0">
                <a:solidFill>
                  <a:srgbClr val="EF848B"/>
                </a:solidFill>
                <a:latin typeface="Book Antiqua"/>
                <a:cs typeface="Book Antiqua"/>
              </a:rPr>
              <a:t>LIMITED</a:t>
            </a:r>
            <a:r>
              <a:rPr sz="1400" b="1" i="1" spc="-30" dirty="0">
                <a:solidFill>
                  <a:srgbClr val="EF848B"/>
                </a:solidFill>
                <a:latin typeface="Book Antiqua"/>
                <a:cs typeface="Book Antiqua"/>
              </a:rPr>
              <a:t> </a:t>
            </a:r>
            <a:r>
              <a:rPr sz="1400" dirty="0">
                <a:solidFill>
                  <a:srgbClr val="2E5496"/>
                </a:solidFill>
                <a:latin typeface="Book Antiqua"/>
                <a:cs typeface="Book Antiqua"/>
              </a:rPr>
              <a:t>(Est.</a:t>
            </a:r>
            <a:r>
              <a:rPr sz="1400" spc="-45" dirty="0">
                <a:solidFill>
                  <a:srgbClr val="2E5496"/>
                </a:solidFill>
                <a:latin typeface="Book Antiqua"/>
                <a:cs typeface="Book Antiqua"/>
              </a:rPr>
              <a:t> </a:t>
            </a:r>
            <a:r>
              <a:rPr sz="1400" spc="-10" dirty="0">
                <a:solidFill>
                  <a:srgbClr val="2E5496"/>
                </a:solidFill>
                <a:latin typeface="Book Antiqua"/>
                <a:cs typeface="Book Antiqua"/>
              </a:rPr>
              <a:t>Sept,2020)</a:t>
            </a:r>
            <a:endParaRPr sz="1400">
              <a:latin typeface="Book Antiqua"/>
              <a:cs typeface="Book Antiqua"/>
            </a:endParaRPr>
          </a:p>
          <a:p>
            <a:pPr marL="17780" marR="439420">
              <a:lnSpc>
                <a:spcPct val="103600"/>
              </a:lnSpc>
            </a:pPr>
            <a:r>
              <a:rPr sz="1400" dirty="0">
                <a:solidFill>
                  <a:srgbClr val="2E5496"/>
                </a:solidFill>
                <a:latin typeface="Book Antiqua"/>
                <a:cs typeface="Book Antiqua"/>
              </a:rPr>
              <a:t>manufactures,</a:t>
            </a:r>
            <a:r>
              <a:rPr sz="1400" spc="-35" dirty="0">
                <a:solidFill>
                  <a:srgbClr val="2E5496"/>
                </a:solidFill>
                <a:latin typeface="Book Antiqua"/>
                <a:cs typeface="Book Antiqua"/>
              </a:rPr>
              <a:t> </a:t>
            </a:r>
            <a:r>
              <a:rPr sz="1400" dirty="0">
                <a:solidFill>
                  <a:srgbClr val="2E5496"/>
                </a:solidFill>
                <a:latin typeface="Book Antiqua"/>
                <a:cs typeface="Book Antiqua"/>
              </a:rPr>
              <a:t>wholesale,</a:t>
            </a:r>
            <a:r>
              <a:rPr sz="1400" spc="-35" dirty="0">
                <a:solidFill>
                  <a:srgbClr val="2E5496"/>
                </a:solidFill>
                <a:latin typeface="Book Antiqua"/>
                <a:cs typeface="Book Antiqua"/>
              </a:rPr>
              <a:t> </a:t>
            </a:r>
            <a:r>
              <a:rPr sz="1400" dirty="0">
                <a:solidFill>
                  <a:srgbClr val="2E5496"/>
                </a:solidFill>
                <a:latin typeface="Book Antiqua"/>
                <a:cs typeface="Book Antiqua"/>
              </a:rPr>
              <a:t>export,</a:t>
            </a:r>
            <a:r>
              <a:rPr sz="1400" spc="-30" dirty="0">
                <a:solidFill>
                  <a:srgbClr val="2E5496"/>
                </a:solidFill>
                <a:latin typeface="Book Antiqua"/>
                <a:cs typeface="Book Antiqua"/>
              </a:rPr>
              <a:t> </a:t>
            </a:r>
            <a:r>
              <a:rPr sz="1400" dirty="0">
                <a:solidFill>
                  <a:srgbClr val="2E5496"/>
                </a:solidFill>
                <a:latin typeface="Book Antiqua"/>
                <a:cs typeface="Book Antiqua"/>
              </a:rPr>
              <a:t>retail</a:t>
            </a:r>
            <a:r>
              <a:rPr sz="1400" spc="-25" dirty="0">
                <a:solidFill>
                  <a:srgbClr val="2E5496"/>
                </a:solidFill>
                <a:latin typeface="Book Antiqua"/>
                <a:cs typeface="Book Antiqua"/>
              </a:rPr>
              <a:t> </a:t>
            </a:r>
            <a:r>
              <a:rPr sz="1400" dirty="0">
                <a:solidFill>
                  <a:srgbClr val="2E5496"/>
                </a:solidFill>
                <a:latin typeface="Book Antiqua"/>
                <a:cs typeface="Book Antiqua"/>
              </a:rPr>
              <a:t>to</a:t>
            </a:r>
            <a:r>
              <a:rPr sz="1400" spc="-30" dirty="0">
                <a:solidFill>
                  <a:srgbClr val="2E5496"/>
                </a:solidFill>
                <a:latin typeface="Book Antiqua"/>
                <a:cs typeface="Book Antiqua"/>
              </a:rPr>
              <a:t> </a:t>
            </a:r>
            <a:r>
              <a:rPr sz="1400" dirty="0">
                <a:solidFill>
                  <a:srgbClr val="2E5496"/>
                </a:solidFill>
                <a:latin typeface="Book Antiqua"/>
                <a:cs typeface="Book Antiqua"/>
              </a:rPr>
              <a:t>the</a:t>
            </a:r>
            <a:r>
              <a:rPr sz="1400" spc="-30" dirty="0">
                <a:solidFill>
                  <a:srgbClr val="2E5496"/>
                </a:solidFill>
                <a:latin typeface="Book Antiqua"/>
                <a:cs typeface="Book Antiqua"/>
              </a:rPr>
              <a:t> </a:t>
            </a:r>
            <a:r>
              <a:rPr sz="1400" dirty="0">
                <a:solidFill>
                  <a:srgbClr val="2E5496"/>
                </a:solidFill>
                <a:latin typeface="Book Antiqua"/>
                <a:cs typeface="Book Antiqua"/>
              </a:rPr>
              <a:t>local</a:t>
            </a:r>
            <a:r>
              <a:rPr sz="1400" spc="-40" dirty="0">
                <a:solidFill>
                  <a:srgbClr val="2E5496"/>
                </a:solidFill>
                <a:latin typeface="Book Antiqua"/>
                <a:cs typeface="Book Antiqua"/>
              </a:rPr>
              <a:t> </a:t>
            </a:r>
            <a:r>
              <a:rPr sz="1400" dirty="0">
                <a:solidFill>
                  <a:srgbClr val="2E5496"/>
                </a:solidFill>
                <a:latin typeface="Book Antiqua"/>
                <a:cs typeface="Book Antiqua"/>
              </a:rPr>
              <a:t>and</a:t>
            </a:r>
            <a:r>
              <a:rPr sz="1400" spc="-35" dirty="0">
                <a:solidFill>
                  <a:srgbClr val="2E5496"/>
                </a:solidFill>
                <a:latin typeface="Book Antiqua"/>
                <a:cs typeface="Book Antiqua"/>
              </a:rPr>
              <a:t> </a:t>
            </a:r>
            <a:r>
              <a:rPr sz="1400" spc="-10" dirty="0">
                <a:solidFill>
                  <a:srgbClr val="2E5496"/>
                </a:solidFill>
                <a:latin typeface="Book Antiqua"/>
                <a:cs typeface="Book Antiqua"/>
              </a:rPr>
              <a:t>global market.</a:t>
            </a:r>
            <a:endParaRPr sz="1400">
              <a:latin typeface="Book Antiqua"/>
              <a:cs typeface="Book Antiqua"/>
            </a:endParaRPr>
          </a:p>
          <a:p>
            <a:pPr marL="17780" marR="277495">
              <a:lnSpc>
                <a:spcPct val="103600"/>
              </a:lnSpc>
              <a:spcBef>
                <a:spcPts val="1395"/>
              </a:spcBef>
            </a:pPr>
            <a:r>
              <a:rPr sz="1400" dirty="0">
                <a:solidFill>
                  <a:srgbClr val="2E5496"/>
                </a:solidFill>
                <a:latin typeface="Book Antiqua"/>
                <a:cs typeface="Book Antiqua"/>
              </a:rPr>
              <a:t>Broad</a:t>
            </a:r>
            <a:r>
              <a:rPr sz="1400" spc="-30" dirty="0">
                <a:solidFill>
                  <a:srgbClr val="2E5496"/>
                </a:solidFill>
                <a:latin typeface="Book Antiqua"/>
                <a:cs typeface="Book Antiqua"/>
              </a:rPr>
              <a:t> </a:t>
            </a:r>
            <a:r>
              <a:rPr sz="1400" dirty="0">
                <a:solidFill>
                  <a:srgbClr val="2E5496"/>
                </a:solidFill>
                <a:latin typeface="Book Antiqua"/>
                <a:cs typeface="Book Antiqua"/>
              </a:rPr>
              <a:t>services</a:t>
            </a:r>
            <a:r>
              <a:rPr sz="1400" spc="-25" dirty="0">
                <a:solidFill>
                  <a:srgbClr val="2E5496"/>
                </a:solidFill>
                <a:latin typeface="Book Antiqua"/>
                <a:cs typeface="Book Antiqua"/>
              </a:rPr>
              <a:t> </a:t>
            </a:r>
            <a:r>
              <a:rPr sz="1400" dirty="0">
                <a:solidFill>
                  <a:srgbClr val="2E5496"/>
                </a:solidFill>
                <a:latin typeface="Book Antiqua"/>
                <a:cs typeface="Book Antiqua"/>
              </a:rPr>
              <a:t>include</a:t>
            </a:r>
            <a:r>
              <a:rPr sz="1400" spc="-25" dirty="0">
                <a:solidFill>
                  <a:srgbClr val="2E5496"/>
                </a:solidFill>
                <a:latin typeface="Book Antiqua"/>
                <a:cs typeface="Book Antiqua"/>
              </a:rPr>
              <a:t> </a:t>
            </a:r>
            <a:r>
              <a:rPr sz="1400" dirty="0">
                <a:solidFill>
                  <a:srgbClr val="2E5496"/>
                </a:solidFill>
                <a:latin typeface="Book Antiqua"/>
                <a:cs typeface="Book Antiqua"/>
              </a:rPr>
              <a:t>Manufacturing</a:t>
            </a:r>
            <a:r>
              <a:rPr sz="1400" spc="-40" dirty="0">
                <a:solidFill>
                  <a:srgbClr val="2E5496"/>
                </a:solidFill>
                <a:latin typeface="Book Antiqua"/>
                <a:cs typeface="Book Antiqua"/>
              </a:rPr>
              <a:t> </a:t>
            </a:r>
            <a:r>
              <a:rPr sz="1400" dirty="0">
                <a:solidFill>
                  <a:srgbClr val="2E5496"/>
                </a:solidFill>
                <a:latin typeface="Book Antiqua"/>
                <a:cs typeface="Book Antiqua"/>
              </a:rPr>
              <a:t>and</a:t>
            </a:r>
            <a:r>
              <a:rPr sz="1400" spc="-35" dirty="0">
                <a:solidFill>
                  <a:srgbClr val="2E5496"/>
                </a:solidFill>
                <a:latin typeface="Book Antiqua"/>
                <a:cs typeface="Book Antiqua"/>
              </a:rPr>
              <a:t> </a:t>
            </a:r>
            <a:r>
              <a:rPr sz="1400" dirty="0">
                <a:solidFill>
                  <a:srgbClr val="2E5496"/>
                </a:solidFill>
                <a:latin typeface="Book Antiqua"/>
                <a:cs typeface="Book Antiqua"/>
              </a:rPr>
              <a:t>Sales</a:t>
            </a:r>
            <a:r>
              <a:rPr sz="1400" spc="-25" dirty="0">
                <a:solidFill>
                  <a:srgbClr val="2E5496"/>
                </a:solidFill>
                <a:latin typeface="Book Antiqua"/>
                <a:cs typeface="Book Antiqua"/>
              </a:rPr>
              <a:t> </a:t>
            </a:r>
            <a:r>
              <a:rPr sz="1400" dirty="0">
                <a:solidFill>
                  <a:srgbClr val="2E5496"/>
                </a:solidFill>
                <a:latin typeface="Book Antiqua"/>
                <a:cs typeface="Book Antiqua"/>
              </a:rPr>
              <a:t>of</a:t>
            </a:r>
            <a:r>
              <a:rPr sz="1400" spc="-25" dirty="0">
                <a:solidFill>
                  <a:srgbClr val="2E5496"/>
                </a:solidFill>
                <a:latin typeface="Book Antiqua"/>
                <a:cs typeface="Book Antiqua"/>
              </a:rPr>
              <a:t> </a:t>
            </a:r>
            <a:r>
              <a:rPr sz="1400" dirty="0">
                <a:solidFill>
                  <a:srgbClr val="2E5496"/>
                </a:solidFill>
                <a:latin typeface="Book Antiqua"/>
                <a:cs typeface="Book Antiqua"/>
              </a:rPr>
              <a:t>the</a:t>
            </a:r>
            <a:r>
              <a:rPr sz="1400" spc="-30" dirty="0">
                <a:solidFill>
                  <a:srgbClr val="2E5496"/>
                </a:solidFill>
                <a:latin typeface="Book Antiqua"/>
                <a:cs typeface="Book Antiqua"/>
              </a:rPr>
              <a:t> </a:t>
            </a:r>
            <a:r>
              <a:rPr sz="1400" dirty="0">
                <a:solidFill>
                  <a:srgbClr val="2E5496"/>
                </a:solidFill>
                <a:latin typeface="Book Antiqua"/>
                <a:cs typeface="Book Antiqua"/>
              </a:rPr>
              <a:t>BEST</a:t>
            </a:r>
            <a:r>
              <a:rPr sz="1400" spc="-25" dirty="0">
                <a:solidFill>
                  <a:srgbClr val="2E5496"/>
                </a:solidFill>
                <a:latin typeface="Book Antiqua"/>
                <a:cs typeface="Book Antiqua"/>
              </a:rPr>
              <a:t> IN </a:t>
            </a:r>
            <a:r>
              <a:rPr sz="1400" dirty="0">
                <a:solidFill>
                  <a:srgbClr val="2E5496"/>
                </a:solidFill>
                <a:latin typeface="Book Antiqua"/>
                <a:cs typeface="Book Antiqua"/>
              </a:rPr>
              <a:t>CLASS</a:t>
            </a:r>
            <a:r>
              <a:rPr sz="1400" spc="-35" dirty="0">
                <a:solidFill>
                  <a:srgbClr val="2E5496"/>
                </a:solidFill>
                <a:latin typeface="Book Antiqua"/>
                <a:cs typeface="Book Antiqua"/>
              </a:rPr>
              <a:t> </a:t>
            </a:r>
            <a:r>
              <a:rPr sz="1400" spc="-10" dirty="0">
                <a:solidFill>
                  <a:srgbClr val="2E5496"/>
                </a:solidFill>
                <a:latin typeface="Book Antiqua"/>
                <a:cs typeface="Book Antiqua"/>
              </a:rPr>
              <a:t>candles.</a:t>
            </a:r>
            <a:endParaRPr sz="1400">
              <a:latin typeface="Book Antiqua"/>
              <a:cs typeface="Book Antiqua"/>
            </a:endParaRPr>
          </a:p>
          <a:p>
            <a:pPr marL="17780">
              <a:lnSpc>
                <a:spcPct val="100000"/>
              </a:lnSpc>
              <a:spcBef>
                <a:spcPts val="1460"/>
              </a:spcBef>
            </a:pPr>
            <a:r>
              <a:rPr sz="1400" dirty="0">
                <a:solidFill>
                  <a:srgbClr val="2E5496"/>
                </a:solidFill>
                <a:latin typeface="Book Antiqua"/>
                <a:cs typeface="Book Antiqua"/>
              </a:rPr>
              <a:t>Our</a:t>
            </a:r>
            <a:r>
              <a:rPr sz="1400" spc="-30" dirty="0">
                <a:solidFill>
                  <a:srgbClr val="2E5496"/>
                </a:solidFill>
                <a:latin typeface="Book Antiqua"/>
                <a:cs typeface="Book Antiqua"/>
              </a:rPr>
              <a:t> </a:t>
            </a:r>
            <a:r>
              <a:rPr sz="1400" dirty="0">
                <a:solidFill>
                  <a:srgbClr val="2E5496"/>
                </a:solidFill>
                <a:latin typeface="Book Antiqua"/>
                <a:cs typeface="Book Antiqua"/>
              </a:rPr>
              <a:t>specialization</a:t>
            </a:r>
            <a:r>
              <a:rPr sz="1400" spc="-30" dirty="0">
                <a:solidFill>
                  <a:srgbClr val="2E5496"/>
                </a:solidFill>
                <a:latin typeface="Book Antiqua"/>
                <a:cs typeface="Book Antiqua"/>
              </a:rPr>
              <a:t> </a:t>
            </a:r>
            <a:r>
              <a:rPr sz="1400" dirty="0">
                <a:solidFill>
                  <a:srgbClr val="2E5496"/>
                </a:solidFill>
                <a:latin typeface="Book Antiqua"/>
                <a:cs typeface="Book Antiqua"/>
              </a:rPr>
              <a:t>is</a:t>
            </a:r>
            <a:r>
              <a:rPr sz="1400" spc="-25" dirty="0">
                <a:solidFill>
                  <a:srgbClr val="2E5496"/>
                </a:solidFill>
                <a:latin typeface="Book Antiqua"/>
                <a:cs typeface="Book Antiqua"/>
              </a:rPr>
              <a:t> in</a:t>
            </a:r>
            <a:endParaRPr sz="1400">
              <a:latin typeface="Book Antiqua"/>
              <a:cs typeface="Book Antiqu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954328" y="4188586"/>
            <a:ext cx="5237480" cy="883919"/>
          </a:xfrm>
          <a:prstGeom prst="rect">
            <a:avLst/>
          </a:prstGeom>
          <a:solidFill>
            <a:srgbClr val="F7F7F7"/>
          </a:solidFill>
        </p:spPr>
        <p:txBody>
          <a:bodyPr vert="horz" wrap="square" lIns="0" tIns="0" rIns="0" bIns="0" rtlCol="0">
            <a:spAutoFit/>
          </a:bodyPr>
          <a:lstStyle/>
          <a:p>
            <a:pPr marL="246379" indent="-228600">
              <a:lnSpc>
                <a:spcPts val="1625"/>
              </a:lnSpc>
              <a:buSzPct val="71428"/>
              <a:buFont typeface="Symbol"/>
              <a:buChar char=""/>
              <a:tabLst>
                <a:tab pos="246379" algn="l"/>
              </a:tabLst>
            </a:pPr>
            <a:r>
              <a:rPr sz="1400" dirty="0">
                <a:solidFill>
                  <a:srgbClr val="2E5496"/>
                </a:solidFill>
                <a:latin typeface="Book Antiqua"/>
                <a:cs typeface="Book Antiqua"/>
              </a:rPr>
              <a:t>Organic</a:t>
            </a:r>
            <a:r>
              <a:rPr sz="1400" spc="-20" dirty="0">
                <a:solidFill>
                  <a:srgbClr val="2E5496"/>
                </a:solidFill>
                <a:latin typeface="Book Antiqua"/>
                <a:cs typeface="Book Antiqua"/>
              </a:rPr>
              <a:t> </a:t>
            </a:r>
            <a:r>
              <a:rPr sz="1400" dirty="0">
                <a:solidFill>
                  <a:srgbClr val="2E5496"/>
                </a:solidFill>
                <a:latin typeface="Book Antiqua"/>
                <a:cs typeface="Book Antiqua"/>
              </a:rPr>
              <a:t>Bee</a:t>
            </a:r>
            <a:r>
              <a:rPr sz="1400" spc="-15" dirty="0">
                <a:solidFill>
                  <a:srgbClr val="2E5496"/>
                </a:solidFill>
                <a:latin typeface="Book Antiqua"/>
                <a:cs typeface="Book Antiqua"/>
              </a:rPr>
              <a:t> </a:t>
            </a:r>
            <a:r>
              <a:rPr sz="1400" dirty="0">
                <a:solidFill>
                  <a:srgbClr val="2E5496"/>
                </a:solidFill>
                <a:latin typeface="Book Antiqua"/>
                <a:cs typeface="Book Antiqua"/>
              </a:rPr>
              <a:t>Wax</a:t>
            </a:r>
            <a:r>
              <a:rPr sz="1400" spc="-25" dirty="0">
                <a:solidFill>
                  <a:srgbClr val="2E5496"/>
                </a:solidFill>
                <a:latin typeface="Book Antiqua"/>
                <a:cs typeface="Book Antiqua"/>
              </a:rPr>
              <a:t> </a:t>
            </a:r>
            <a:r>
              <a:rPr sz="1400" spc="-10" dirty="0">
                <a:solidFill>
                  <a:srgbClr val="2E5496"/>
                </a:solidFill>
                <a:latin typeface="Book Antiqua"/>
                <a:cs typeface="Book Antiqua"/>
              </a:rPr>
              <a:t>Candles</a:t>
            </a:r>
            <a:endParaRPr sz="1400">
              <a:latin typeface="Book Antiqua"/>
              <a:cs typeface="Book Antiqua"/>
            </a:endParaRPr>
          </a:p>
          <a:p>
            <a:pPr marL="246379" indent="-228600">
              <a:lnSpc>
                <a:spcPct val="100000"/>
              </a:lnSpc>
              <a:spcBef>
                <a:spcPts val="60"/>
              </a:spcBef>
              <a:buSzPct val="71428"/>
              <a:buFont typeface="Symbol"/>
              <a:buChar char=""/>
              <a:tabLst>
                <a:tab pos="246379" algn="l"/>
              </a:tabLst>
            </a:pPr>
            <a:r>
              <a:rPr sz="1400" dirty="0">
                <a:solidFill>
                  <a:srgbClr val="2E5496"/>
                </a:solidFill>
                <a:latin typeface="Book Antiqua"/>
                <a:cs typeface="Book Antiqua"/>
              </a:rPr>
              <a:t>Decorative</a:t>
            </a:r>
            <a:r>
              <a:rPr sz="1400" spc="-70" dirty="0">
                <a:solidFill>
                  <a:srgbClr val="2E5496"/>
                </a:solidFill>
                <a:latin typeface="Book Antiqua"/>
                <a:cs typeface="Book Antiqua"/>
              </a:rPr>
              <a:t> </a:t>
            </a:r>
            <a:r>
              <a:rPr sz="1400" spc="-20" dirty="0">
                <a:solidFill>
                  <a:srgbClr val="2E5496"/>
                </a:solidFill>
                <a:latin typeface="Book Antiqua"/>
                <a:cs typeface="Book Antiqua"/>
              </a:rPr>
              <a:t>Diya</a:t>
            </a:r>
            <a:endParaRPr sz="1400">
              <a:latin typeface="Book Antiqua"/>
              <a:cs typeface="Book Antiqua"/>
            </a:endParaRPr>
          </a:p>
          <a:p>
            <a:pPr marL="246379" indent="-228600">
              <a:lnSpc>
                <a:spcPct val="100000"/>
              </a:lnSpc>
              <a:spcBef>
                <a:spcPts val="60"/>
              </a:spcBef>
              <a:buSzPct val="71428"/>
              <a:buFont typeface="Symbol"/>
              <a:buChar char=""/>
              <a:tabLst>
                <a:tab pos="246379" algn="l"/>
              </a:tabLst>
            </a:pPr>
            <a:r>
              <a:rPr sz="1400" dirty="0">
                <a:solidFill>
                  <a:srgbClr val="2E5496"/>
                </a:solidFill>
                <a:latin typeface="Book Antiqua"/>
                <a:cs typeface="Book Antiqua"/>
              </a:rPr>
              <a:t>Fancy</a:t>
            </a:r>
            <a:r>
              <a:rPr sz="1400" spc="-10" dirty="0">
                <a:solidFill>
                  <a:srgbClr val="2E5496"/>
                </a:solidFill>
                <a:latin typeface="Book Antiqua"/>
                <a:cs typeface="Book Antiqua"/>
              </a:rPr>
              <a:t> Candles</a:t>
            </a:r>
            <a:endParaRPr sz="1400">
              <a:latin typeface="Book Antiqua"/>
              <a:cs typeface="Book Antiqua"/>
            </a:endParaRPr>
          </a:p>
          <a:p>
            <a:pPr marL="246379" indent="-228600">
              <a:lnSpc>
                <a:spcPct val="100000"/>
              </a:lnSpc>
              <a:spcBef>
                <a:spcPts val="60"/>
              </a:spcBef>
              <a:buSzPct val="71428"/>
              <a:buFont typeface="Symbol"/>
              <a:buChar char=""/>
              <a:tabLst>
                <a:tab pos="246379" algn="l"/>
              </a:tabLst>
            </a:pPr>
            <a:r>
              <a:rPr sz="1400" dirty="0">
                <a:solidFill>
                  <a:srgbClr val="2E5496"/>
                </a:solidFill>
                <a:latin typeface="Book Antiqua"/>
                <a:cs typeface="Book Antiqua"/>
              </a:rPr>
              <a:t>Scented</a:t>
            </a:r>
            <a:r>
              <a:rPr sz="1400" spc="-30" dirty="0">
                <a:solidFill>
                  <a:srgbClr val="2E5496"/>
                </a:solidFill>
                <a:latin typeface="Book Antiqua"/>
                <a:cs typeface="Book Antiqua"/>
              </a:rPr>
              <a:t> </a:t>
            </a:r>
            <a:r>
              <a:rPr sz="1400" spc="-10" dirty="0">
                <a:solidFill>
                  <a:srgbClr val="2E5496"/>
                </a:solidFill>
                <a:latin typeface="Book Antiqua"/>
                <a:cs typeface="Book Antiqua"/>
              </a:rPr>
              <a:t>Candles</a:t>
            </a:r>
            <a:endParaRPr sz="1400">
              <a:latin typeface="Book Antiqua"/>
              <a:cs typeface="Book Antiqu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96416" y="5250764"/>
            <a:ext cx="5295265" cy="442595"/>
          </a:xfrm>
          <a:prstGeom prst="rect">
            <a:avLst/>
          </a:prstGeom>
          <a:solidFill>
            <a:srgbClr val="F7F7F7"/>
          </a:solidFill>
        </p:spPr>
        <p:txBody>
          <a:bodyPr vert="horz" wrap="square" lIns="0" tIns="0" rIns="0" bIns="0" rtlCol="0">
            <a:spAutoFit/>
          </a:bodyPr>
          <a:lstStyle/>
          <a:p>
            <a:pPr marL="17780">
              <a:lnSpc>
                <a:spcPts val="1625"/>
              </a:lnSpc>
            </a:pPr>
            <a:r>
              <a:rPr sz="1400" dirty="0">
                <a:solidFill>
                  <a:srgbClr val="2E5496"/>
                </a:solidFill>
                <a:latin typeface="Book Antiqua"/>
                <a:cs typeface="Book Antiqua"/>
              </a:rPr>
              <a:t>We</a:t>
            </a:r>
            <a:r>
              <a:rPr sz="1400" spc="-20" dirty="0">
                <a:solidFill>
                  <a:srgbClr val="2E5496"/>
                </a:solidFill>
                <a:latin typeface="Book Antiqua"/>
                <a:cs typeface="Book Antiqua"/>
              </a:rPr>
              <a:t> </a:t>
            </a:r>
            <a:r>
              <a:rPr sz="1400" dirty="0">
                <a:solidFill>
                  <a:srgbClr val="2E5496"/>
                </a:solidFill>
                <a:latin typeface="Book Antiqua"/>
                <a:cs typeface="Book Antiqua"/>
              </a:rPr>
              <a:t>aim</a:t>
            </a:r>
            <a:r>
              <a:rPr sz="1400" spc="-20" dirty="0">
                <a:solidFill>
                  <a:srgbClr val="2E5496"/>
                </a:solidFill>
                <a:latin typeface="Book Antiqua"/>
                <a:cs typeface="Book Antiqua"/>
              </a:rPr>
              <a:t> </a:t>
            </a:r>
            <a:r>
              <a:rPr sz="1400" dirty="0">
                <a:solidFill>
                  <a:srgbClr val="2E5496"/>
                </a:solidFill>
                <a:latin typeface="Book Antiqua"/>
                <a:cs typeface="Book Antiqua"/>
              </a:rPr>
              <a:t>to</a:t>
            </a:r>
            <a:r>
              <a:rPr sz="1400" spc="-15" dirty="0">
                <a:solidFill>
                  <a:srgbClr val="2E5496"/>
                </a:solidFill>
                <a:latin typeface="Book Antiqua"/>
                <a:cs typeface="Book Antiqua"/>
              </a:rPr>
              <a:t> </a:t>
            </a:r>
            <a:r>
              <a:rPr sz="1400" dirty="0">
                <a:solidFill>
                  <a:srgbClr val="2E5496"/>
                </a:solidFill>
                <a:latin typeface="Book Antiqua"/>
                <a:cs typeface="Book Antiqua"/>
              </a:rPr>
              <a:t>spread</a:t>
            </a:r>
            <a:r>
              <a:rPr sz="1400" spc="-25" dirty="0">
                <a:solidFill>
                  <a:srgbClr val="2E5496"/>
                </a:solidFill>
                <a:latin typeface="Book Antiqua"/>
                <a:cs typeface="Book Antiqua"/>
              </a:rPr>
              <a:t> </a:t>
            </a:r>
            <a:r>
              <a:rPr sz="1400" dirty="0">
                <a:solidFill>
                  <a:srgbClr val="2E5496"/>
                </a:solidFill>
                <a:latin typeface="Book Antiqua"/>
                <a:cs typeface="Book Antiqua"/>
              </a:rPr>
              <a:t>the</a:t>
            </a:r>
            <a:r>
              <a:rPr sz="1400" spc="-20" dirty="0">
                <a:solidFill>
                  <a:srgbClr val="2E5496"/>
                </a:solidFill>
                <a:latin typeface="Book Antiqua"/>
                <a:cs typeface="Book Antiqua"/>
              </a:rPr>
              <a:t> </a:t>
            </a:r>
            <a:r>
              <a:rPr sz="1400" dirty="0">
                <a:solidFill>
                  <a:srgbClr val="2E5496"/>
                </a:solidFill>
                <a:latin typeface="Book Antiqua"/>
                <a:cs typeface="Book Antiqua"/>
              </a:rPr>
              <a:t>light</a:t>
            </a:r>
            <a:r>
              <a:rPr sz="1400" spc="-20" dirty="0">
                <a:solidFill>
                  <a:srgbClr val="2E5496"/>
                </a:solidFill>
                <a:latin typeface="Book Antiqua"/>
                <a:cs typeface="Book Antiqua"/>
              </a:rPr>
              <a:t> </a:t>
            </a:r>
            <a:r>
              <a:rPr sz="1400" dirty="0">
                <a:solidFill>
                  <a:srgbClr val="2E5496"/>
                </a:solidFill>
                <a:latin typeface="Book Antiqua"/>
                <a:cs typeface="Book Antiqua"/>
              </a:rPr>
              <a:t>of</a:t>
            </a:r>
            <a:r>
              <a:rPr sz="1400" spc="-20" dirty="0">
                <a:solidFill>
                  <a:srgbClr val="2E5496"/>
                </a:solidFill>
                <a:latin typeface="Book Antiqua"/>
                <a:cs typeface="Book Antiqua"/>
              </a:rPr>
              <a:t> </a:t>
            </a:r>
            <a:r>
              <a:rPr sz="1400" dirty="0">
                <a:solidFill>
                  <a:srgbClr val="2E5496"/>
                </a:solidFill>
                <a:latin typeface="Book Antiqua"/>
                <a:cs typeface="Book Antiqua"/>
              </a:rPr>
              <a:t>happiness</a:t>
            </a:r>
            <a:r>
              <a:rPr sz="1400" spc="-30" dirty="0">
                <a:solidFill>
                  <a:srgbClr val="2E5496"/>
                </a:solidFill>
                <a:latin typeface="Book Antiqua"/>
                <a:cs typeface="Book Antiqua"/>
              </a:rPr>
              <a:t> </a:t>
            </a:r>
            <a:r>
              <a:rPr sz="1400" dirty="0">
                <a:solidFill>
                  <a:srgbClr val="2E5496"/>
                </a:solidFill>
                <a:latin typeface="Book Antiqua"/>
                <a:cs typeface="Book Antiqua"/>
              </a:rPr>
              <a:t>with</a:t>
            </a:r>
            <a:r>
              <a:rPr sz="1400" spc="-25" dirty="0">
                <a:solidFill>
                  <a:srgbClr val="2E5496"/>
                </a:solidFill>
                <a:latin typeface="Book Antiqua"/>
                <a:cs typeface="Book Antiqua"/>
              </a:rPr>
              <a:t> </a:t>
            </a:r>
            <a:r>
              <a:rPr sz="1400" dirty="0">
                <a:solidFill>
                  <a:srgbClr val="2E5496"/>
                </a:solidFill>
                <a:latin typeface="Book Antiqua"/>
                <a:cs typeface="Book Antiqua"/>
              </a:rPr>
              <a:t>our</a:t>
            </a:r>
            <a:r>
              <a:rPr sz="1400" spc="-20" dirty="0">
                <a:solidFill>
                  <a:srgbClr val="2E5496"/>
                </a:solidFill>
                <a:latin typeface="Book Antiqua"/>
                <a:cs typeface="Book Antiqua"/>
              </a:rPr>
              <a:t> </a:t>
            </a:r>
            <a:r>
              <a:rPr sz="1400" dirty="0">
                <a:solidFill>
                  <a:srgbClr val="2E5496"/>
                </a:solidFill>
                <a:latin typeface="Book Antiqua"/>
                <a:cs typeface="Book Antiqua"/>
              </a:rPr>
              <a:t>varied</a:t>
            </a:r>
            <a:r>
              <a:rPr sz="1400" spc="-30" dirty="0">
                <a:solidFill>
                  <a:srgbClr val="2E5496"/>
                </a:solidFill>
                <a:latin typeface="Book Antiqua"/>
                <a:cs typeface="Book Antiqua"/>
              </a:rPr>
              <a:t> </a:t>
            </a:r>
            <a:r>
              <a:rPr sz="1400" dirty="0">
                <a:solidFill>
                  <a:srgbClr val="2E5496"/>
                </a:solidFill>
                <a:latin typeface="Book Antiqua"/>
                <a:cs typeface="Book Antiqua"/>
              </a:rPr>
              <a:t>range</a:t>
            </a:r>
            <a:r>
              <a:rPr sz="1400" spc="-20" dirty="0">
                <a:solidFill>
                  <a:srgbClr val="2E5496"/>
                </a:solidFill>
                <a:latin typeface="Book Antiqua"/>
                <a:cs typeface="Book Antiqua"/>
              </a:rPr>
              <a:t> </a:t>
            </a:r>
            <a:r>
              <a:rPr sz="1400" spc="-25" dirty="0">
                <a:solidFill>
                  <a:srgbClr val="2E5496"/>
                </a:solidFill>
                <a:latin typeface="Book Antiqua"/>
                <a:cs typeface="Book Antiqua"/>
              </a:rPr>
              <a:t>of</a:t>
            </a:r>
            <a:endParaRPr sz="1400">
              <a:latin typeface="Book Antiqua"/>
              <a:cs typeface="Book Antiqua"/>
            </a:endParaRPr>
          </a:p>
          <a:p>
            <a:pPr marL="17780">
              <a:lnSpc>
                <a:spcPct val="100000"/>
              </a:lnSpc>
              <a:spcBef>
                <a:spcPts val="60"/>
              </a:spcBef>
            </a:pPr>
            <a:r>
              <a:rPr sz="1400" spc="-10" dirty="0">
                <a:solidFill>
                  <a:srgbClr val="2E5496"/>
                </a:solidFill>
                <a:latin typeface="Book Antiqua"/>
                <a:cs typeface="Book Antiqua"/>
              </a:rPr>
              <a:t>products.</a:t>
            </a:r>
            <a:endParaRPr sz="1400">
              <a:latin typeface="Book Antiqua"/>
              <a:cs typeface="Book Antiqu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950064" y="2720085"/>
            <a:ext cx="534035" cy="3985260"/>
          </a:xfrm>
          <a:prstGeom prst="rect">
            <a:avLst/>
          </a:prstGeom>
        </p:spPr>
        <p:txBody>
          <a:bodyPr vert="vert" wrap="square" lIns="0" tIns="0" rIns="0" bIns="0" rtlCol="0">
            <a:spAutoFit/>
          </a:bodyPr>
          <a:lstStyle/>
          <a:p>
            <a:pPr marL="12700">
              <a:lnSpc>
                <a:spcPts val="4015"/>
              </a:lnSpc>
            </a:pPr>
            <a:r>
              <a:rPr sz="3600" dirty="0">
                <a:solidFill>
                  <a:srgbClr val="FFFFFF"/>
                </a:solidFill>
                <a:latin typeface="Algerian"/>
                <a:cs typeface="Algerian"/>
              </a:rPr>
              <a:t>COMPANY</a:t>
            </a:r>
            <a:r>
              <a:rPr sz="3600" spc="-165" dirty="0">
                <a:solidFill>
                  <a:srgbClr val="FFFFFF"/>
                </a:solidFill>
                <a:latin typeface="Algerian"/>
                <a:cs typeface="Algerian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Algerian"/>
                <a:cs typeface="Algerian"/>
              </a:rPr>
              <a:t>PROFILE</a:t>
            </a:r>
            <a:endParaRPr sz="3600">
              <a:latin typeface="Algerian"/>
              <a:cs typeface="Algeri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131</Words>
  <Application>Microsoft Office PowerPoint</Application>
  <PresentationFormat>Custom</PresentationFormat>
  <Paragraphs>26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Algerian</vt:lpstr>
      <vt:lpstr>Book Antiqua</vt:lpstr>
      <vt:lpstr>Calibri</vt:lpstr>
      <vt:lpstr>Lucida Handwriting</vt:lpstr>
      <vt:lpstr>Symbol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SAMHITA SHARMA</dc:creator>
  <cp:lastModifiedBy>SAMHITA SHARMA</cp:lastModifiedBy>
  <cp:revision>2</cp:revision>
  <dcterms:created xsi:type="dcterms:W3CDTF">2025-07-06T10:51:39Z</dcterms:created>
  <dcterms:modified xsi:type="dcterms:W3CDTF">2025-07-06T10:52:35Z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2025-07-06T00:00:00Z</vt:filetime>
  </property>
  <property fmtid="{D5CDD505-2E9C-101B-9397-08002B2CF9AE}" pid="3" name="Creator">
    <vt:lpwstr>PDFium</vt:lpwstr>
  </property>
  <property fmtid="{D5CDD505-2E9C-101B-9397-08002B2CF9AE}" pid="4" name="LastSaved">
    <vt:filetime>2025-07-06T00:00:00Z</vt:filetime>
  </property>
  <property fmtid="{D5CDD505-2E9C-101B-9397-08002B2CF9AE}" pid="5" name="Producer">
    <vt:lpwstr>PDFium</vt:lpwstr>
  </property>
</Properties>
</file>