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87" r:id="rId2"/>
    <p:sldId id="288" r:id="rId3"/>
    <p:sldId id="261" r:id="rId4"/>
    <p:sldId id="289" r:id="rId5"/>
    <p:sldId id="300" r:id="rId6"/>
    <p:sldId id="301" r:id="rId7"/>
    <p:sldId id="302" r:id="rId8"/>
    <p:sldId id="281" r:id="rId9"/>
    <p:sldId id="292" r:id="rId10"/>
    <p:sldId id="293" r:id="rId11"/>
    <p:sldId id="294" r:id="rId12"/>
    <p:sldId id="290" r:id="rId13"/>
    <p:sldId id="306" r:id="rId14"/>
    <p:sldId id="299" r:id="rId15"/>
    <p:sldId id="305" r:id="rId16"/>
    <p:sldId id="303" r:id="rId17"/>
    <p:sldId id="295" r:id="rId18"/>
    <p:sldId id="304" r:id="rId19"/>
    <p:sldId id="296" r:id="rId20"/>
    <p:sldId id="298" r:id="rId21"/>
  </p:sldIdLst>
  <p:sldSz cx="12192000" cy="6858000"/>
  <p:notesSz cx="6858000" cy="9144000"/>
  <p:embeddedFontLst>
    <p:embeddedFont>
      <p:font typeface="Manrope" panose="020B0604020202020204" charset="0"/>
      <p:regular r:id="rId22"/>
      <p:bold r:id="rId23"/>
    </p:embeddedFont>
    <p:embeddedFont>
      <p:font typeface="Manrope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3D"/>
    <a:srgbClr val="E2A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/>
    <p:restoredTop sz="96255"/>
  </p:normalViewPr>
  <p:slideViewPr>
    <p:cSldViewPr snapToGrid="0" showGuides="1">
      <p:cViewPr varScale="1">
        <p:scale>
          <a:sx n="64" d="100"/>
          <a:sy n="64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76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774CD7C-49B3-EF1B-302D-76539C0B52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2736" y="3569908"/>
            <a:ext cx="3778964" cy="2451242"/>
          </a:xfrm>
          <a:custGeom>
            <a:avLst/>
            <a:gdLst>
              <a:gd name="connsiteX0" fmla="*/ 200144 w 3778964"/>
              <a:gd name="connsiteY0" fmla="*/ 0 h 2451242"/>
              <a:gd name="connsiteX1" fmla="*/ 3578820 w 3778964"/>
              <a:gd name="connsiteY1" fmla="*/ 0 h 2451242"/>
              <a:gd name="connsiteX2" fmla="*/ 3778964 w 3778964"/>
              <a:gd name="connsiteY2" fmla="*/ 200144 h 2451242"/>
              <a:gd name="connsiteX3" fmla="*/ 3778964 w 3778964"/>
              <a:gd name="connsiteY3" fmla="*/ 2251098 h 2451242"/>
              <a:gd name="connsiteX4" fmla="*/ 3578820 w 3778964"/>
              <a:gd name="connsiteY4" fmla="*/ 2451242 h 2451242"/>
              <a:gd name="connsiteX5" fmla="*/ 200144 w 3778964"/>
              <a:gd name="connsiteY5" fmla="*/ 2451242 h 2451242"/>
              <a:gd name="connsiteX6" fmla="*/ 0 w 3778964"/>
              <a:gd name="connsiteY6" fmla="*/ 2251098 h 2451242"/>
              <a:gd name="connsiteX7" fmla="*/ 0 w 3778964"/>
              <a:gd name="connsiteY7" fmla="*/ 200144 h 2451242"/>
              <a:gd name="connsiteX8" fmla="*/ 200144 w 3778964"/>
              <a:gd name="connsiteY8" fmla="*/ 0 h 245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8964" h="2451242">
                <a:moveTo>
                  <a:pt x="200144" y="0"/>
                </a:moveTo>
                <a:lnTo>
                  <a:pt x="3578820" y="0"/>
                </a:lnTo>
                <a:cubicBezTo>
                  <a:pt x="3689357" y="0"/>
                  <a:pt x="3778964" y="89608"/>
                  <a:pt x="3778964" y="200144"/>
                </a:cubicBezTo>
                <a:lnTo>
                  <a:pt x="3778964" y="2251098"/>
                </a:lnTo>
                <a:cubicBezTo>
                  <a:pt x="3778964" y="2361634"/>
                  <a:pt x="3689357" y="2451242"/>
                  <a:pt x="3578820" y="2451242"/>
                </a:cubicBezTo>
                <a:lnTo>
                  <a:pt x="200144" y="2451242"/>
                </a:lnTo>
                <a:cubicBezTo>
                  <a:pt x="89608" y="2451242"/>
                  <a:pt x="0" y="2361634"/>
                  <a:pt x="0" y="2251098"/>
                </a:cubicBezTo>
                <a:lnTo>
                  <a:pt x="0" y="200144"/>
                </a:lnTo>
                <a:cubicBezTo>
                  <a:pt x="0" y="89608"/>
                  <a:pt x="89608" y="0"/>
                  <a:pt x="2001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3E6CB2-4063-6296-22CD-966E39DDD5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50488" y="1196975"/>
            <a:ext cx="3250354" cy="2440062"/>
          </a:xfrm>
          <a:custGeom>
            <a:avLst/>
            <a:gdLst>
              <a:gd name="connsiteX0" fmla="*/ 363129 w 3250354"/>
              <a:gd name="connsiteY0" fmla="*/ 0 h 2440062"/>
              <a:gd name="connsiteX1" fmla="*/ 2887224 w 3250354"/>
              <a:gd name="connsiteY1" fmla="*/ 0 h 2440062"/>
              <a:gd name="connsiteX2" fmla="*/ 3250354 w 3250354"/>
              <a:gd name="connsiteY2" fmla="*/ 363130 h 2440062"/>
              <a:gd name="connsiteX3" fmla="*/ 3250354 w 3250354"/>
              <a:gd name="connsiteY3" fmla="*/ 2076932 h 2440062"/>
              <a:gd name="connsiteX4" fmla="*/ 2887224 w 3250354"/>
              <a:gd name="connsiteY4" fmla="*/ 2440062 h 2440062"/>
              <a:gd name="connsiteX5" fmla="*/ 363129 w 3250354"/>
              <a:gd name="connsiteY5" fmla="*/ 2440062 h 2440062"/>
              <a:gd name="connsiteX6" fmla="*/ 0 w 3250354"/>
              <a:gd name="connsiteY6" fmla="*/ 2076932 h 2440062"/>
              <a:gd name="connsiteX7" fmla="*/ 0 w 3250354"/>
              <a:gd name="connsiteY7" fmla="*/ 363130 h 2440062"/>
              <a:gd name="connsiteX8" fmla="*/ 363129 w 3250354"/>
              <a:gd name="connsiteY8" fmla="*/ 0 h 24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0354" h="2440062">
                <a:moveTo>
                  <a:pt x="363129" y="0"/>
                </a:moveTo>
                <a:lnTo>
                  <a:pt x="2887224" y="0"/>
                </a:lnTo>
                <a:cubicBezTo>
                  <a:pt x="3087775" y="0"/>
                  <a:pt x="3250354" y="162579"/>
                  <a:pt x="3250354" y="363130"/>
                </a:cubicBezTo>
                <a:lnTo>
                  <a:pt x="3250354" y="2076932"/>
                </a:lnTo>
                <a:cubicBezTo>
                  <a:pt x="3250354" y="2277483"/>
                  <a:pt x="3087775" y="2440062"/>
                  <a:pt x="2887224" y="2440062"/>
                </a:cubicBezTo>
                <a:lnTo>
                  <a:pt x="363129" y="2440062"/>
                </a:lnTo>
                <a:cubicBezTo>
                  <a:pt x="162578" y="2440062"/>
                  <a:pt x="0" y="2277483"/>
                  <a:pt x="0" y="2076932"/>
                </a:cubicBezTo>
                <a:lnTo>
                  <a:pt x="0" y="363130"/>
                </a:lnTo>
                <a:cubicBezTo>
                  <a:pt x="0" y="162579"/>
                  <a:pt x="162578" y="0"/>
                  <a:pt x="3631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C22B2-4FD6-5CBC-8812-F68F6125368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4270" y="1196975"/>
            <a:ext cx="3250355" cy="5040313"/>
          </a:xfrm>
          <a:custGeom>
            <a:avLst/>
            <a:gdLst>
              <a:gd name="connsiteX0" fmla="*/ 403402 w 3250355"/>
              <a:gd name="connsiteY0" fmla="*/ 0 h 5040313"/>
              <a:gd name="connsiteX1" fmla="*/ 2846953 w 3250355"/>
              <a:gd name="connsiteY1" fmla="*/ 0 h 5040313"/>
              <a:gd name="connsiteX2" fmla="*/ 3250355 w 3250355"/>
              <a:gd name="connsiteY2" fmla="*/ 403402 h 5040313"/>
              <a:gd name="connsiteX3" fmla="*/ 3250355 w 3250355"/>
              <a:gd name="connsiteY3" fmla="*/ 4636911 h 5040313"/>
              <a:gd name="connsiteX4" fmla="*/ 2846953 w 3250355"/>
              <a:gd name="connsiteY4" fmla="*/ 5040313 h 5040313"/>
              <a:gd name="connsiteX5" fmla="*/ 403402 w 3250355"/>
              <a:gd name="connsiteY5" fmla="*/ 5040313 h 5040313"/>
              <a:gd name="connsiteX6" fmla="*/ 0 w 3250355"/>
              <a:gd name="connsiteY6" fmla="*/ 4636911 h 5040313"/>
              <a:gd name="connsiteX7" fmla="*/ 0 w 3250355"/>
              <a:gd name="connsiteY7" fmla="*/ 403402 h 5040313"/>
              <a:gd name="connsiteX8" fmla="*/ 403402 w 3250355"/>
              <a:gd name="connsiteY8" fmla="*/ 0 h 50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0355" h="5040313">
                <a:moveTo>
                  <a:pt x="403402" y="0"/>
                </a:moveTo>
                <a:lnTo>
                  <a:pt x="2846953" y="0"/>
                </a:lnTo>
                <a:cubicBezTo>
                  <a:pt x="3069746" y="0"/>
                  <a:pt x="3250355" y="180609"/>
                  <a:pt x="3250355" y="403402"/>
                </a:cubicBezTo>
                <a:lnTo>
                  <a:pt x="3250355" y="4636911"/>
                </a:lnTo>
                <a:cubicBezTo>
                  <a:pt x="3250355" y="4859704"/>
                  <a:pt x="3069746" y="5040313"/>
                  <a:pt x="2846953" y="5040313"/>
                </a:cubicBezTo>
                <a:lnTo>
                  <a:pt x="403402" y="5040313"/>
                </a:lnTo>
                <a:cubicBezTo>
                  <a:pt x="180609" y="5040313"/>
                  <a:pt x="0" y="4859704"/>
                  <a:pt x="0" y="4636911"/>
                </a:cubicBezTo>
                <a:lnTo>
                  <a:pt x="0" y="403402"/>
                </a:lnTo>
                <a:cubicBezTo>
                  <a:pt x="0" y="180609"/>
                  <a:pt x="180609" y="0"/>
                  <a:pt x="403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128786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2A83D6-1928-E310-463C-AECD0D25A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4200" y="0"/>
            <a:ext cx="52777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54981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92B9CE-0B24-75E6-6C00-4D0D705210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9153" y="600708"/>
            <a:ext cx="3864854" cy="3893801"/>
          </a:xfrm>
          <a:custGeom>
            <a:avLst/>
            <a:gdLst>
              <a:gd name="connsiteX0" fmla="*/ 308338 w 3864854"/>
              <a:gd name="connsiteY0" fmla="*/ 0 h 3893801"/>
              <a:gd name="connsiteX1" fmla="*/ 3556516 w 3864854"/>
              <a:gd name="connsiteY1" fmla="*/ 0 h 3893801"/>
              <a:gd name="connsiteX2" fmla="*/ 3864854 w 3864854"/>
              <a:gd name="connsiteY2" fmla="*/ 308338 h 3893801"/>
              <a:gd name="connsiteX3" fmla="*/ 3864854 w 3864854"/>
              <a:gd name="connsiteY3" fmla="*/ 3585463 h 3893801"/>
              <a:gd name="connsiteX4" fmla="*/ 3556516 w 3864854"/>
              <a:gd name="connsiteY4" fmla="*/ 3893801 h 3893801"/>
              <a:gd name="connsiteX5" fmla="*/ 308338 w 3864854"/>
              <a:gd name="connsiteY5" fmla="*/ 3893801 h 3893801"/>
              <a:gd name="connsiteX6" fmla="*/ 0 w 3864854"/>
              <a:gd name="connsiteY6" fmla="*/ 3585463 h 3893801"/>
              <a:gd name="connsiteX7" fmla="*/ 0 w 3864854"/>
              <a:gd name="connsiteY7" fmla="*/ 308338 h 3893801"/>
              <a:gd name="connsiteX8" fmla="*/ 308338 w 3864854"/>
              <a:gd name="connsiteY8" fmla="*/ 0 h 389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854" h="3893801">
                <a:moveTo>
                  <a:pt x="308338" y="0"/>
                </a:moveTo>
                <a:lnTo>
                  <a:pt x="3556516" y="0"/>
                </a:lnTo>
                <a:cubicBezTo>
                  <a:pt x="3726806" y="0"/>
                  <a:pt x="3864854" y="138048"/>
                  <a:pt x="3864854" y="308338"/>
                </a:cubicBezTo>
                <a:lnTo>
                  <a:pt x="3864854" y="3585463"/>
                </a:lnTo>
                <a:cubicBezTo>
                  <a:pt x="3864854" y="3755753"/>
                  <a:pt x="3726806" y="3893801"/>
                  <a:pt x="3556516" y="3893801"/>
                </a:cubicBezTo>
                <a:lnTo>
                  <a:pt x="308338" y="3893801"/>
                </a:lnTo>
                <a:cubicBezTo>
                  <a:pt x="138048" y="3893801"/>
                  <a:pt x="0" y="3755753"/>
                  <a:pt x="0" y="3585463"/>
                </a:cubicBezTo>
                <a:lnTo>
                  <a:pt x="0" y="308338"/>
                </a:lnTo>
                <a:cubicBezTo>
                  <a:pt x="0" y="138048"/>
                  <a:pt x="138048" y="0"/>
                  <a:pt x="3083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204071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bg>
      <p:bgPr>
        <a:solidFill>
          <a:srgbClr val="003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612E2A9-429D-1445-05FA-D3EC648EA4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53019" y="5130953"/>
            <a:ext cx="1007398" cy="1007332"/>
          </a:xfrm>
          <a:custGeom>
            <a:avLst/>
            <a:gdLst>
              <a:gd name="connsiteX0" fmla="*/ 1007332 w 2014664"/>
              <a:gd name="connsiteY0" fmla="*/ 0 h 2014664"/>
              <a:gd name="connsiteX1" fmla="*/ 2014664 w 2014664"/>
              <a:gd name="connsiteY1" fmla="*/ 1007332 h 2014664"/>
              <a:gd name="connsiteX2" fmla="*/ 1007332 w 2014664"/>
              <a:gd name="connsiteY2" fmla="*/ 2014664 h 2014664"/>
              <a:gd name="connsiteX3" fmla="*/ 0 w 2014664"/>
              <a:gd name="connsiteY3" fmla="*/ 1007332 h 2014664"/>
              <a:gd name="connsiteX4" fmla="*/ 1007332 w 2014664"/>
              <a:gd name="connsiteY4" fmla="*/ 0 h 201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664" h="2014664">
                <a:moveTo>
                  <a:pt x="1007332" y="0"/>
                </a:moveTo>
                <a:cubicBezTo>
                  <a:pt x="1563666" y="0"/>
                  <a:pt x="2014664" y="450998"/>
                  <a:pt x="2014664" y="1007332"/>
                </a:cubicBezTo>
                <a:cubicBezTo>
                  <a:pt x="2014664" y="1563666"/>
                  <a:pt x="1563666" y="2014664"/>
                  <a:pt x="1007332" y="2014664"/>
                </a:cubicBezTo>
                <a:cubicBezTo>
                  <a:pt x="450998" y="2014664"/>
                  <a:pt x="0" y="1563666"/>
                  <a:pt x="0" y="1007332"/>
                </a:cubicBezTo>
                <a:cubicBezTo>
                  <a:pt x="0" y="450998"/>
                  <a:pt x="450998" y="0"/>
                  <a:pt x="100733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rgbClr val="003C30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Manrope Medium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84973EF-445E-8D06-40CB-448ADACFA4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1165" y="2596752"/>
            <a:ext cx="611899" cy="611859"/>
          </a:xfrm>
          <a:custGeom>
            <a:avLst/>
            <a:gdLst>
              <a:gd name="connsiteX0" fmla="*/ 611859 w 1223718"/>
              <a:gd name="connsiteY0" fmla="*/ 0 h 1223718"/>
              <a:gd name="connsiteX1" fmla="*/ 1223718 w 1223718"/>
              <a:gd name="connsiteY1" fmla="*/ 611859 h 1223718"/>
              <a:gd name="connsiteX2" fmla="*/ 611859 w 1223718"/>
              <a:gd name="connsiteY2" fmla="*/ 1223718 h 1223718"/>
              <a:gd name="connsiteX3" fmla="*/ 0 w 1223718"/>
              <a:gd name="connsiteY3" fmla="*/ 611859 h 1223718"/>
              <a:gd name="connsiteX4" fmla="*/ 611859 w 1223718"/>
              <a:gd name="connsiteY4" fmla="*/ 0 h 12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18" h="1223718">
                <a:moveTo>
                  <a:pt x="611859" y="0"/>
                </a:moveTo>
                <a:cubicBezTo>
                  <a:pt x="949779" y="0"/>
                  <a:pt x="1223718" y="273939"/>
                  <a:pt x="1223718" y="611859"/>
                </a:cubicBezTo>
                <a:cubicBezTo>
                  <a:pt x="1223718" y="949779"/>
                  <a:pt x="949779" y="1223718"/>
                  <a:pt x="611859" y="1223718"/>
                </a:cubicBezTo>
                <a:cubicBezTo>
                  <a:pt x="273939" y="1223718"/>
                  <a:pt x="0" y="949779"/>
                  <a:pt x="0" y="611859"/>
                </a:cubicBezTo>
                <a:cubicBezTo>
                  <a:pt x="0" y="273939"/>
                  <a:pt x="273939" y="0"/>
                  <a:pt x="6118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rgbClr val="003C30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Manrope Medium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451321B-D12A-12CB-1D1E-934FB6286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3629" y="4856932"/>
            <a:ext cx="857306" cy="857250"/>
          </a:xfrm>
          <a:custGeom>
            <a:avLst/>
            <a:gdLst>
              <a:gd name="connsiteX0" fmla="*/ 857250 w 1714500"/>
              <a:gd name="connsiteY0" fmla="*/ 0 h 1714500"/>
              <a:gd name="connsiteX1" fmla="*/ 1714500 w 1714500"/>
              <a:gd name="connsiteY1" fmla="*/ 857250 h 1714500"/>
              <a:gd name="connsiteX2" fmla="*/ 857250 w 1714500"/>
              <a:gd name="connsiteY2" fmla="*/ 1714500 h 1714500"/>
              <a:gd name="connsiteX3" fmla="*/ 0 w 1714500"/>
              <a:gd name="connsiteY3" fmla="*/ 857250 h 1714500"/>
              <a:gd name="connsiteX4" fmla="*/ 857250 w 1714500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1714500">
                <a:moveTo>
                  <a:pt x="857250" y="0"/>
                </a:moveTo>
                <a:cubicBezTo>
                  <a:pt x="1330696" y="0"/>
                  <a:pt x="1714500" y="383804"/>
                  <a:pt x="1714500" y="857250"/>
                </a:cubicBezTo>
                <a:cubicBezTo>
                  <a:pt x="1714500" y="1330696"/>
                  <a:pt x="1330696" y="1714500"/>
                  <a:pt x="857250" y="1714500"/>
                </a:cubicBezTo>
                <a:cubicBezTo>
                  <a:pt x="383804" y="1714500"/>
                  <a:pt x="0" y="1330696"/>
                  <a:pt x="0" y="857250"/>
                </a:cubicBezTo>
                <a:cubicBezTo>
                  <a:pt x="0" y="383804"/>
                  <a:pt x="383804" y="0"/>
                  <a:pt x="8572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rgbClr val="003C30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Manrope Medium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76537A0-6476-DC91-760A-515C637180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53019" y="1644629"/>
            <a:ext cx="766938" cy="766888"/>
          </a:xfrm>
          <a:custGeom>
            <a:avLst/>
            <a:gdLst>
              <a:gd name="connsiteX0" fmla="*/ 766888 w 1533776"/>
              <a:gd name="connsiteY0" fmla="*/ 0 h 1533776"/>
              <a:gd name="connsiteX1" fmla="*/ 1533776 w 1533776"/>
              <a:gd name="connsiteY1" fmla="*/ 766888 h 1533776"/>
              <a:gd name="connsiteX2" fmla="*/ 766888 w 1533776"/>
              <a:gd name="connsiteY2" fmla="*/ 1533776 h 1533776"/>
              <a:gd name="connsiteX3" fmla="*/ 0 w 1533776"/>
              <a:gd name="connsiteY3" fmla="*/ 766888 h 1533776"/>
              <a:gd name="connsiteX4" fmla="*/ 766888 w 1533776"/>
              <a:gd name="connsiteY4" fmla="*/ 0 h 15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776" h="1533776">
                <a:moveTo>
                  <a:pt x="766888" y="0"/>
                </a:moveTo>
                <a:cubicBezTo>
                  <a:pt x="1190428" y="0"/>
                  <a:pt x="1533776" y="343347"/>
                  <a:pt x="1533776" y="766888"/>
                </a:cubicBezTo>
                <a:cubicBezTo>
                  <a:pt x="1533776" y="1190429"/>
                  <a:pt x="1190428" y="1533776"/>
                  <a:pt x="766888" y="1533776"/>
                </a:cubicBezTo>
                <a:cubicBezTo>
                  <a:pt x="343348" y="1533776"/>
                  <a:pt x="0" y="1190429"/>
                  <a:pt x="0" y="766888"/>
                </a:cubicBezTo>
                <a:cubicBezTo>
                  <a:pt x="0" y="343347"/>
                  <a:pt x="343348" y="0"/>
                  <a:pt x="7668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rgbClr val="003C30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Manrope Medium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2B2AFC5-9CF1-8CAD-C703-608866AD2E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9648" y="4551003"/>
            <a:ext cx="611899" cy="611859"/>
          </a:xfrm>
          <a:custGeom>
            <a:avLst/>
            <a:gdLst>
              <a:gd name="connsiteX0" fmla="*/ 611858 w 1223718"/>
              <a:gd name="connsiteY0" fmla="*/ 0 h 1223718"/>
              <a:gd name="connsiteX1" fmla="*/ 1223718 w 1223718"/>
              <a:gd name="connsiteY1" fmla="*/ 611859 h 1223718"/>
              <a:gd name="connsiteX2" fmla="*/ 611858 w 1223718"/>
              <a:gd name="connsiteY2" fmla="*/ 1223718 h 1223718"/>
              <a:gd name="connsiteX3" fmla="*/ 0 w 1223718"/>
              <a:gd name="connsiteY3" fmla="*/ 611859 h 1223718"/>
              <a:gd name="connsiteX4" fmla="*/ 611858 w 1223718"/>
              <a:gd name="connsiteY4" fmla="*/ 0 h 122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18" h="1223718">
                <a:moveTo>
                  <a:pt x="611858" y="0"/>
                </a:moveTo>
                <a:cubicBezTo>
                  <a:pt x="949778" y="0"/>
                  <a:pt x="1223718" y="273939"/>
                  <a:pt x="1223718" y="611859"/>
                </a:cubicBezTo>
                <a:cubicBezTo>
                  <a:pt x="1223718" y="949779"/>
                  <a:pt x="949778" y="1223718"/>
                  <a:pt x="611858" y="1223718"/>
                </a:cubicBezTo>
                <a:cubicBezTo>
                  <a:pt x="273938" y="1223718"/>
                  <a:pt x="0" y="949779"/>
                  <a:pt x="0" y="611859"/>
                </a:cubicBezTo>
                <a:cubicBezTo>
                  <a:pt x="0" y="273939"/>
                  <a:pt x="273938" y="0"/>
                  <a:pt x="61185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rgbClr val="003C30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Manrope Medium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86F377-4130-2C37-DE17-A263EBFD2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9601" y="1702070"/>
            <a:ext cx="991890" cy="991827"/>
          </a:xfrm>
          <a:custGeom>
            <a:avLst/>
            <a:gdLst>
              <a:gd name="connsiteX0" fmla="*/ 991825 w 1983651"/>
              <a:gd name="connsiteY0" fmla="*/ 0 h 1983653"/>
              <a:gd name="connsiteX1" fmla="*/ 1983651 w 1983651"/>
              <a:gd name="connsiteY1" fmla="*/ 991826 h 1983653"/>
              <a:gd name="connsiteX2" fmla="*/ 991825 w 1983651"/>
              <a:gd name="connsiteY2" fmla="*/ 1983653 h 1983653"/>
              <a:gd name="connsiteX3" fmla="*/ 0 w 1983651"/>
              <a:gd name="connsiteY3" fmla="*/ 991826 h 1983653"/>
              <a:gd name="connsiteX4" fmla="*/ 991825 w 1983651"/>
              <a:gd name="connsiteY4" fmla="*/ 0 h 198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651" h="1983653">
                <a:moveTo>
                  <a:pt x="991825" y="0"/>
                </a:moveTo>
                <a:cubicBezTo>
                  <a:pt x="1539595" y="0"/>
                  <a:pt x="1983651" y="444056"/>
                  <a:pt x="1983651" y="991826"/>
                </a:cubicBezTo>
                <a:cubicBezTo>
                  <a:pt x="1983651" y="1539596"/>
                  <a:pt x="1539595" y="1983653"/>
                  <a:pt x="991825" y="1983653"/>
                </a:cubicBezTo>
                <a:cubicBezTo>
                  <a:pt x="444055" y="1983653"/>
                  <a:pt x="0" y="1539596"/>
                  <a:pt x="0" y="991826"/>
                </a:cubicBezTo>
                <a:cubicBezTo>
                  <a:pt x="0" y="444056"/>
                  <a:pt x="444055" y="0"/>
                  <a:pt x="99182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rgbClr val="003C30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Manrope Medium" pitchFamily="2" charset="0"/>
              </a:defRPr>
            </a:lvl1pPr>
          </a:lstStyle>
          <a:p>
            <a:endParaRPr lang="id-ID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268EC3-D746-D073-8981-77F13D7FB3DD}"/>
              </a:ext>
            </a:extLst>
          </p:cNvPr>
          <p:cNvGrpSpPr/>
          <p:nvPr userDrawn="1"/>
        </p:nvGrpSpPr>
        <p:grpSpPr>
          <a:xfrm>
            <a:off x="4538342" y="1612099"/>
            <a:ext cx="6978450" cy="4617164"/>
            <a:chOff x="9708678" y="2861657"/>
            <a:chExt cx="13955991" cy="799573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62CAFAC-B262-433D-1516-52C3F05F3C1A}"/>
                </a:ext>
              </a:extLst>
            </p:cNvPr>
            <p:cNvSpPr/>
            <p:nvPr/>
          </p:nvSpPr>
          <p:spPr>
            <a:xfrm>
              <a:off x="13692525" y="5630615"/>
              <a:ext cx="5988297" cy="2457814"/>
            </a:xfrm>
            <a:custGeom>
              <a:avLst/>
              <a:gdLst>
                <a:gd name="connsiteX0" fmla="*/ -220 w 5988297"/>
                <a:gd name="connsiteY0" fmla="*/ 1228655 h 2457814"/>
                <a:gd name="connsiteX1" fmla="*/ 1228750 w 5988297"/>
                <a:gd name="connsiteY1" fmla="*/ -189 h 2457814"/>
                <a:gd name="connsiteX2" fmla="*/ 4759234 w 5988297"/>
                <a:gd name="connsiteY2" fmla="*/ -189 h 2457814"/>
                <a:gd name="connsiteX3" fmla="*/ 5988078 w 5988297"/>
                <a:gd name="connsiteY3" fmla="*/ 1228655 h 2457814"/>
                <a:gd name="connsiteX4" fmla="*/ 5988078 w 5988297"/>
                <a:gd name="connsiteY4" fmla="*/ 1228655 h 2457814"/>
                <a:gd name="connsiteX5" fmla="*/ 4759361 w 5988297"/>
                <a:gd name="connsiteY5" fmla="*/ 2457626 h 2457814"/>
                <a:gd name="connsiteX6" fmla="*/ 4759234 w 5988297"/>
                <a:gd name="connsiteY6" fmla="*/ 2457626 h 2457814"/>
                <a:gd name="connsiteX7" fmla="*/ 1228750 w 5988297"/>
                <a:gd name="connsiteY7" fmla="*/ 2457626 h 2457814"/>
                <a:gd name="connsiteX8" fmla="*/ -220 w 5988297"/>
                <a:gd name="connsiteY8" fmla="*/ 1228655 h 245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88297" h="2457814">
                  <a:moveTo>
                    <a:pt x="-220" y="1228655"/>
                  </a:moveTo>
                  <a:cubicBezTo>
                    <a:pt x="-157" y="549962"/>
                    <a:pt x="550057" y="-189"/>
                    <a:pt x="1228750" y="-189"/>
                  </a:cubicBezTo>
                  <a:lnTo>
                    <a:pt x="4759234" y="-189"/>
                  </a:lnTo>
                  <a:cubicBezTo>
                    <a:pt x="5437902" y="-189"/>
                    <a:pt x="5988078" y="549988"/>
                    <a:pt x="5988078" y="1228655"/>
                  </a:cubicBezTo>
                  <a:lnTo>
                    <a:pt x="5988078" y="1228655"/>
                  </a:lnTo>
                  <a:cubicBezTo>
                    <a:pt x="5988205" y="1907323"/>
                    <a:pt x="5438029" y="2457550"/>
                    <a:pt x="4759361" y="2457626"/>
                  </a:cubicBezTo>
                  <a:cubicBezTo>
                    <a:pt x="4759323" y="2457626"/>
                    <a:pt x="4759272" y="2457626"/>
                    <a:pt x="4759234" y="2457626"/>
                  </a:cubicBezTo>
                  <a:lnTo>
                    <a:pt x="1228750" y="2457626"/>
                  </a:lnTo>
                  <a:cubicBezTo>
                    <a:pt x="550006" y="2457626"/>
                    <a:pt x="-220" y="1907399"/>
                    <a:pt x="-220" y="1228655"/>
                  </a:cubicBezTo>
                  <a:close/>
                </a:path>
              </a:pathLst>
            </a:custGeom>
            <a:noFill/>
            <a:ln w="12683" cap="flat">
              <a:solidFill>
                <a:schemeClr val="bg1">
                  <a:alpha val="8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d-ID" sz="900" dirty="0">
                <a:latin typeface="Manrope Medium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79018E3-3C03-BB22-49F2-53B6AC81F581}"/>
                </a:ext>
              </a:extLst>
            </p:cNvPr>
            <p:cNvSpPr/>
            <p:nvPr/>
          </p:nvSpPr>
          <p:spPr>
            <a:xfrm>
              <a:off x="12696674" y="4938423"/>
              <a:ext cx="7979999" cy="3842198"/>
            </a:xfrm>
            <a:custGeom>
              <a:avLst/>
              <a:gdLst>
                <a:gd name="connsiteX0" fmla="*/ -220 w 7979999"/>
                <a:gd name="connsiteY0" fmla="*/ 1920847 h 3842198"/>
                <a:gd name="connsiteX1" fmla="*/ 1920815 w 7979999"/>
                <a:gd name="connsiteY1" fmla="*/ -189 h 3842198"/>
                <a:gd name="connsiteX2" fmla="*/ 1920942 w 7979999"/>
                <a:gd name="connsiteY2" fmla="*/ -189 h 3842198"/>
                <a:gd name="connsiteX3" fmla="*/ 6058616 w 7979999"/>
                <a:gd name="connsiteY3" fmla="*/ -189 h 3842198"/>
                <a:gd name="connsiteX4" fmla="*/ 7979780 w 7979999"/>
                <a:gd name="connsiteY4" fmla="*/ 1920720 h 3842198"/>
                <a:gd name="connsiteX5" fmla="*/ 7979780 w 7979999"/>
                <a:gd name="connsiteY5" fmla="*/ 1920847 h 3842198"/>
                <a:gd name="connsiteX6" fmla="*/ 7979780 w 7979999"/>
                <a:gd name="connsiteY6" fmla="*/ 1920847 h 3842198"/>
                <a:gd name="connsiteX7" fmla="*/ 6058616 w 7979999"/>
                <a:gd name="connsiteY7" fmla="*/ 3842010 h 3842198"/>
                <a:gd name="connsiteX8" fmla="*/ 1920942 w 7979999"/>
                <a:gd name="connsiteY8" fmla="*/ 3842010 h 3842198"/>
                <a:gd name="connsiteX9" fmla="*/ -220 w 7979999"/>
                <a:gd name="connsiteY9" fmla="*/ 1920847 h 384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9999" h="3842198">
                  <a:moveTo>
                    <a:pt x="-220" y="1920847"/>
                  </a:moveTo>
                  <a:cubicBezTo>
                    <a:pt x="-220" y="859888"/>
                    <a:pt x="859856" y="-189"/>
                    <a:pt x="1920815" y="-189"/>
                  </a:cubicBezTo>
                  <a:cubicBezTo>
                    <a:pt x="1920854" y="-189"/>
                    <a:pt x="1920904" y="-189"/>
                    <a:pt x="1920942" y="-189"/>
                  </a:cubicBezTo>
                  <a:lnTo>
                    <a:pt x="6058616" y="-189"/>
                  </a:lnTo>
                  <a:cubicBezTo>
                    <a:pt x="7119614" y="-264"/>
                    <a:pt x="7979653" y="859761"/>
                    <a:pt x="7979780" y="1920720"/>
                  </a:cubicBezTo>
                  <a:cubicBezTo>
                    <a:pt x="7979780" y="1920759"/>
                    <a:pt x="7979780" y="1920809"/>
                    <a:pt x="7979780" y="1920847"/>
                  </a:cubicBezTo>
                  <a:lnTo>
                    <a:pt x="7979780" y="1920847"/>
                  </a:lnTo>
                  <a:cubicBezTo>
                    <a:pt x="7979780" y="2981870"/>
                    <a:pt x="7119614" y="3842010"/>
                    <a:pt x="6058616" y="3842010"/>
                  </a:cubicBezTo>
                  <a:lnTo>
                    <a:pt x="1920942" y="3842010"/>
                  </a:lnTo>
                  <a:cubicBezTo>
                    <a:pt x="859907" y="3842010"/>
                    <a:pt x="-220" y="2981870"/>
                    <a:pt x="-220" y="1920847"/>
                  </a:cubicBezTo>
                  <a:close/>
                </a:path>
              </a:pathLst>
            </a:custGeom>
            <a:noFill/>
            <a:ln w="12683" cap="flat">
              <a:solidFill>
                <a:schemeClr val="bg1">
                  <a:alpha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d-ID" sz="900" dirty="0">
                <a:latin typeface="Manrope Medium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A8C0DF-7A63-BB7F-AADB-FAC3A959523C}"/>
                </a:ext>
              </a:extLst>
            </p:cNvPr>
            <p:cNvSpPr/>
            <p:nvPr/>
          </p:nvSpPr>
          <p:spPr>
            <a:xfrm>
              <a:off x="11700316" y="4246042"/>
              <a:ext cx="9972715" cy="5226961"/>
            </a:xfrm>
            <a:custGeom>
              <a:avLst/>
              <a:gdLst>
                <a:gd name="connsiteX0" fmla="*/ -220 w 9972715"/>
                <a:gd name="connsiteY0" fmla="*/ 2613293 h 5226961"/>
                <a:gd name="connsiteX1" fmla="*/ 2613261 w 9972715"/>
                <a:gd name="connsiteY1" fmla="*/ -189 h 5226961"/>
                <a:gd name="connsiteX2" fmla="*/ 7359014 w 9972715"/>
                <a:gd name="connsiteY2" fmla="*/ -189 h 5226961"/>
                <a:gd name="connsiteX3" fmla="*/ 9972495 w 9972715"/>
                <a:gd name="connsiteY3" fmla="*/ 2613293 h 5226961"/>
                <a:gd name="connsiteX4" fmla="*/ 9972495 w 9972715"/>
                <a:gd name="connsiteY4" fmla="*/ 2613293 h 5226961"/>
                <a:gd name="connsiteX5" fmla="*/ 7359014 w 9972715"/>
                <a:gd name="connsiteY5" fmla="*/ 5226774 h 5226961"/>
                <a:gd name="connsiteX6" fmla="*/ 2614149 w 9972715"/>
                <a:gd name="connsiteY6" fmla="*/ 5226774 h 5226961"/>
                <a:gd name="connsiteX7" fmla="*/ 668 w 9972715"/>
                <a:gd name="connsiteY7" fmla="*/ 2613293 h 522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2715" h="5226961">
                  <a:moveTo>
                    <a:pt x="-220" y="2613293"/>
                  </a:moveTo>
                  <a:cubicBezTo>
                    <a:pt x="-220" y="1170042"/>
                    <a:pt x="1169757" y="-189"/>
                    <a:pt x="2613261" y="-189"/>
                  </a:cubicBezTo>
                  <a:lnTo>
                    <a:pt x="7359014" y="-189"/>
                  </a:lnTo>
                  <a:cubicBezTo>
                    <a:pt x="8802391" y="-189"/>
                    <a:pt x="9972495" y="1169915"/>
                    <a:pt x="9972495" y="2613293"/>
                  </a:cubicBezTo>
                  <a:lnTo>
                    <a:pt x="9972495" y="2613293"/>
                  </a:lnTo>
                  <a:cubicBezTo>
                    <a:pt x="9972495" y="4056670"/>
                    <a:pt x="8802518" y="5226774"/>
                    <a:pt x="7359014" y="5226774"/>
                  </a:cubicBezTo>
                  <a:lnTo>
                    <a:pt x="2614149" y="5226774"/>
                  </a:lnTo>
                  <a:cubicBezTo>
                    <a:pt x="1170772" y="5226774"/>
                    <a:pt x="668" y="4056670"/>
                    <a:pt x="668" y="2613293"/>
                  </a:cubicBezTo>
                  <a:close/>
                </a:path>
              </a:pathLst>
            </a:custGeom>
            <a:noFill/>
            <a:ln w="12683" cap="flat">
              <a:solidFill>
                <a:schemeClr val="bg1">
                  <a:alpha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d-ID" sz="900" dirty="0">
                <a:latin typeface="Manrope Medium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46DC93-6428-C88A-94FB-3DA648C13101}"/>
                </a:ext>
              </a:extLst>
            </p:cNvPr>
            <p:cNvSpPr/>
            <p:nvPr/>
          </p:nvSpPr>
          <p:spPr>
            <a:xfrm>
              <a:off x="10704656" y="3553913"/>
              <a:ext cx="11964034" cy="6611219"/>
            </a:xfrm>
            <a:custGeom>
              <a:avLst/>
              <a:gdLst>
                <a:gd name="connsiteX0" fmla="*/ -220 w 11964034"/>
                <a:gd name="connsiteY0" fmla="*/ 3305358 h 6611219"/>
                <a:gd name="connsiteX1" fmla="*/ 3305453 w 11964034"/>
                <a:gd name="connsiteY1" fmla="*/ -189 h 6611219"/>
                <a:gd name="connsiteX2" fmla="*/ 8658269 w 11964034"/>
                <a:gd name="connsiteY2" fmla="*/ -189 h 6611219"/>
                <a:gd name="connsiteX3" fmla="*/ 11963815 w 11964034"/>
                <a:gd name="connsiteY3" fmla="*/ 3305358 h 6611219"/>
                <a:gd name="connsiteX4" fmla="*/ 11963815 w 11964034"/>
                <a:gd name="connsiteY4" fmla="*/ 3305358 h 6611219"/>
                <a:gd name="connsiteX5" fmla="*/ 8658269 w 11964034"/>
                <a:gd name="connsiteY5" fmla="*/ 6611031 h 6611219"/>
                <a:gd name="connsiteX6" fmla="*/ 3305707 w 11964034"/>
                <a:gd name="connsiteY6" fmla="*/ 6611031 h 6611219"/>
                <a:gd name="connsiteX7" fmla="*/ 33 w 11964034"/>
                <a:gd name="connsiteY7" fmla="*/ 3305358 h 661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64034" h="6611219">
                  <a:moveTo>
                    <a:pt x="-220" y="3305358"/>
                  </a:moveTo>
                  <a:cubicBezTo>
                    <a:pt x="-220" y="1479727"/>
                    <a:pt x="1479822" y="-189"/>
                    <a:pt x="3305453" y="-189"/>
                  </a:cubicBezTo>
                  <a:lnTo>
                    <a:pt x="8658269" y="-189"/>
                  </a:lnTo>
                  <a:cubicBezTo>
                    <a:pt x="10483900" y="-189"/>
                    <a:pt x="11963815" y="1479727"/>
                    <a:pt x="11963815" y="3305358"/>
                  </a:cubicBezTo>
                  <a:lnTo>
                    <a:pt x="11963815" y="3305358"/>
                  </a:lnTo>
                  <a:cubicBezTo>
                    <a:pt x="11963815" y="5131116"/>
                    <a:pt x="10483900" y="6611031"/>
                    <a:pt x="8658269" y="6611031"/>
                  </a:cubicBezTo>
                  <a:lnTo>
                    <a:pt x="3305707" y="6611031"/>
                  </a:lnTo>
                  <a:cubicBezTo>
                    <a:pt x="1480076" y="6611031"/>
                    <a:pt x="33" y="5131116"/>
                    <a:pt x="33" y="3305358"/>
                  </a:cubicBezTo>
                  <a:close/>
                </a:path>
              </a:pathLst>
            </a:custGeom>
            <a:noFill/>
            <a:ln w="12683" cap="flat">
              <a:solidFill>
                <a:schemeClr val="bg1">
                  <a:alpha val="2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d-ID" sz="900" dirty="0">
                <a:latin typeface="Manrope Medium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30C3F0-7493-8B47-9FC3-5ED8CABA8FED}"/>
                </a:ext>
              </a:extLst>
            </p:cNvPr>
            <p:cNvSpPr/>
            <p:nvPr/>
          </p:nvSpPr>
          <p:spPr>
            <a:xfrm>
              <a:off x="9708678" y="2861657"/>
              <a:ext cx="13955991" cy="7995730"/>
            </a:xfrm>
            <a:custGeom>
              <a:avLst/>
              <a:gdLst>
                <a:gd name="connsiteX0" fmla="*/ 287 w 13955991"/>
                <a:gd name="connsiteY0" fmla="*/ 3997676 h 7995730"/>
                <a:gd name="connsiteX1" fmla="*/ 3997645 w 13955991"/>
                <a:gd name="connsiteY1" fmla="*/ -189 h 7995730"/>
                <a:gd name="connsiteX2" fmla="*/ 9957905 w 13955991"/>
                <a:gd name="connsiteY2" fmla="*/ -189 h 7995730"/>
                <a:gd name="connsiteX3" fmla="*/ 13955771 w 13955991"/>
                <a:gd name="connsiteY3" fmla="*/ 3997676 h 7995730"/>
                <a:gd name="connsiteX4" fmla="*/ 13955771 w 13955991"/>
                <a:gd name="connsiteY4" fmla="*/ 3997676 h 7995730"/>
                <a:gd name="connsiteX5" fmla="*/ 9957905 w 13955991"/>
                <a:gd name="connsiteY5" fmla="*/ 7995542 h 7995730"/>
                <a:gd name="connsiteX6" fmla="*/ 3997645 w 13955991"/>
                <a:gd name="connsiteY6" fmla="*/ 7995542 h 7995730"/>
                <a:gd name="connsiteX7" fmla="*/ -220 w 13955991"/>
                <a:gd name="connsiteY7" fmla="*/ 3997676 h 799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55991" h="7995730">
                  <a:moveTo>
                    <a:pt x="287" y="3997676"/>
                  </a:moveTo>
                  <a:cubicBezTo>
                    <a:pt x="287" y="1789792"/>
                    <a:pt x="1790141" y="-189"/>
                    <a:pt x="3997645" y="-189"/>
                  </a:cubicBezTo>
                  <a:lnTo>
                    <a:pt x="9957905" y="-189"/>
                  </a:lnTo>
                  <a:cubicBezTo>
                    <a:pt x="12165409" y="-189"/>
                    <a:pt x="13955771" y="1789792"/>
                    <a:pt x="13955771" y="3997676"/>
                  </a:cubicBezTo>
                  <a:lnTo>
                    <a:pt x="13955771" y="3997676"/>
                  </a:lnTo>
                  <a:cubicBezTo>
                    <a:pt x="13955771" y="6205180"/>
                    <a:pt x="12165789" y="7995542"/>
                    <a:pt x="9957905" y="7995542"/>
                  </a:cubicBezTo>
                  <a:lnTo>
                    <a:pt x="3997645" y="7995542"/>
                  </a:lnTo>
                  <a:cubicBezTo>
                    <a:pt x="1790141" y="7995542"/>
                    <a:pt x="-220" y="6205688"/>
                    <a:pt x="-220" y="3997676"/>
                  </a:cubicBezTo>
                  <a:close/>
                </a:path>
              </a:pathLst>
            </a:custGeom>
            <a:noFill/>
            <a:ln w="12683" cap="flat">
              <a:solidFill>
                <a:schemeClr val="bg1">
                  <a:alpha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d-ID" sz="900" dirty="0">
                <a:latin typeface="Manrope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2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5DE53-296E-5CFB-AE6A-0B1233A0F9B9}"/>
              </a:ext>
            </a:extLst>
          </p:cNvPr>
          <p:cNvSpPr txBox="1"/>
          <p:nvPr userDrawn="1"/>
        </p:nvSpPr>
        <p:spPr>
          <a:xfrm>
            <a:off x="11329060" y="5094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7DD887-64F5-64AB-0CA9-4D8D8B476A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6" y="600708"/>
            <a:ext cx="4138737" cy="5636581"/>
          </a:xfrm>
          <a:custGeom>
            <a:avLst/>
            <a:gdLst>
              <a:gd name="connsiteX0" fmla="*/ 330188 w 4138737"/>
              <a:gd name="connsiteY0" fmla="*/ 0 h 5636581"/>
              <a:gd name="connsiteX1" fmla="*/ 3808550 w 4138737"/>
              <a:gd name="connsiteY1" fmla="*/ 0 h 5636581"/>
              <a:gd name="connsiteX2" fmla="*/ 4138737 w 4138737"/>
              <a:gd name="connsiteY2" fmla="*/ 330188 h 5636581"/>
              <a:gd name="connsiteX3" fmla="*/ 4138737 w 4138737"/>
              <a:gd name="connsiteY3" fmla="*/ 5306393 h 5636581"/>
              <a:gd name="connsiteX4" fmla="*/ 3808550 w 4138737"/>
              <a:gd name="connsiteY4" fmla="*/ 5636581 h 5636581"/>
              <a:gd name="connsiteX5" fmla="*/ 330188 w 4138737"/>
              <a:gd name="connsiteY5" fmla="*/ 5636581 h 5636581"/>
              <a:gd name="connsiteX6" fmla="*/ 0 w 4138737"/>
              <a:gd name="connsiteY6" fmla="*/ 5306393 h 5636581"/>
              <a:gd name="connsiteX7" fmla="*/ 0 w 4138737"/>
              <a:gd name="connsiteY7" fmla="*/ 330188 h 5636581"/>
              <a:gd name="connsiteX8" fmla="*/ 330188 w 4138737"/>
              <a:gd name="connsiteY8" fmla="*/ 0 h 563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38737" h="5636581">
                <a:moveTo>
                  <a:pt x="330188" y="0"/>
                </a:moveTo>
                <a:lnTo>
                  <a:pt x="3808550" y="0"/>
                </a:lnTo>
                <a:cubicBezTo>
                  <a:pt x="3990907" y="0"/>
                  <a:pt x="4138737" y="147830"/>
                  <a:pt x="4138737" y="330188"/>
                </a:cubicBezTo>
                <a:lnTo>
                  <a:pt x="4138737" y="5306393"/>
                </a:lnTo>
                <a:cubicBezTo>
                  <a:pt x="4138737" y="5488751"/>
                  <a:pt x="3990907" y="5636581"/>
                  <a:pt x="3808550" y="5636581"/>
                </a:cubicBezTo>
                <a:lnTo>
                  <a:pt x="330188" y="5636581"/>
                </a:lnTo>
                <a:cubicBezTo>
                  <a:pt x="147830" y="5636581"/>
                  <a:pt x="0" y="5488751"/>
                  <a:pt x="0" y="5306393"/>
                </a:cubicBezTo>
                <a:lnTo>
                  <a:pt x="0" y="330188"/>
                </a:lnTo>
                <a:cubicBezTo>
                  <a:pt x="0" y="147830"/>
                  <a:pt x="147830" y="0"/>
                  <a:pt x="3301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288120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0BB5D7-3790-530A-F2DC-3093A26603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66275" y="1893028"/>
            <a:ext cx="2972069" cy="4344261"/>
          </a:xfrm>
          <a:custGeom>
            <a:avLst/>
            <a:gdLst>
              <a:gd name="connsiteX0" fmla="*/ 237112 w 2972069"/>
              <a:gd name="connsiteY0" fmla="*/ 0 h 4344261"/>
              <a:gd name="connsiteX1" fmla="*/ 2734957 w 2972069"/>
              <a:gd name="connsiteY1" fmla="*/ 0 h 4344261"/>
              <a:gd name="connsiteX2" fmla="*/ 2972069 w 2972069"/>
              <a:gd name="connsiteY2" fmla="*/ 237112 h 4344261"/>
              <a:gd name="connsiteX3" fmla="*/ 2972069 w 2972069"/>
              <a:gd name="connsiteY3" fmla="*/ 4107149 h 4344261"/>
              <a:gd name="connsiteX4" fmla="*/ 2734957 w 2972069"/>
              <a:gd name="connsiteY4" fmla="*/ 4344261 h 4344261"/>
              <a:gd name="connsiteX5" fmla="*/ 237112 w 2972069"/>
              <a:gd name="connsiteY5" fmla="*/ 4344261 h 4344261"/>
              <a:gd name="connsiteX6" fmla="*/ 0 w 2972069"/>
              <a:gd name="connsiteY6" fmla="*/ 4107149 h 4344261"/>
              <a:gd name="connsiteX7" fmla="*/ 0 w 2972069"/>
              <a:gd name="connsiteY7" fmla="*/ 237112 h 4344261"/>
              <a:gd name="connsiteX8" fmla="*/ 237112 w 2972069"/>
              <a:gd name="connsiteY8" fmla="*/ 0 h 43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2069" h="4344261">
                <a:moveTo>
                  <a:pt x="237112" y="0"/>
                </a:moveTo>
                <a:lnTo>
                  <a:pt x="2734957" y="0"/>
                </a:lnTo>
                <a:cubicBezTo>
                  <a:pt x="2865910" y="0"/>
                  <a:pt x="2972069" y="106159"/>
                  <a:pt x="2972069" y="237112"/>
                </a:cubicBezTo>
                <a:lnTo>
                  <a:pt x="2972069" y="4107149"/>
                </a:lnTo>
                <a:cubicBezTo>
                  <a:pt x="2972069" y="4238102"/>
                  <a:pt x="2865910" y="4344261"/>
                  <a:pt x="2734957" y="4344261"/>
                </a:cubicBezTo>
                <a:lnTo>
                  <a:pt x="237112" y="4344261"/>
                </a:lnTo>
                <a:cubicBezTo>
                  <a:pt x="106159" y="4344261"/>
                  <a:pt x="0" y="4238102"/>
                  <a:pt x="0" y="4107149"/>
                </a:cubicBezTo>
                <a:lnTo>
                  <a:pt x="0" y="237112"/>
                </a:lnTo>
                <a:cubicBezTo>
                  <a:pt x="0" y="106159"/>
                  <a:pt x="106159" y="0"/>
                  <a:pt x="2371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CE160C-2469-E8A0-CD8B-90E2AF2E2F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32556" y="584201"/>
            <a:ext cx="2972069" cy="4344261"/>
          </a:xfrm>
          <a:custGeom>
            <a:avLst/>
            <a:gdLst>
              <a:gd name="connsiteX0" fmla="*/ 237112 w 2972069"/>
              <a:gd name="connsiteY0" fmla="*/ 0 h 4344261"/>
              <a:gd name="connsiteX1" fmla="*/ 2734957 w 2972069"/>
              <a:gd name="connsiteY1" fmla="*/ 0 h 4344261"/>
              <a:gd name="connsiteX2" fmla="*/ 2972069 w 2972069"/>
              <a:gd name="connsiteY2" fmla="*/ 237112 h 4344261"/>
              <a:gd name="connsiteX3" fmla="*/ 2972069 w 2972069"/>
              <a:gd name="connsiteY3" fmla="*/ 4107149 h 4344261"/>
              <a:gd name="connsiteX4" fmla="*/ 2734957 w 2972069"/>
              <a:gd name="connsiteY4" fmla="*/ 4344261 h 4344261"/>
              <a:gd name="connsiteX5" fmla="*/ 237112 w 2972069"/>
              <a:gd name="connsiteY5" fmla="*/ 4344261 h 4344261"/>
              <a:gd name="connsiteX6" fmla="*/ 0 w 2972069"/>
              <a:gd name="connsiteY6" fmla="*/ 4107149 h 4344261"/>
              <a:gd name="connsiteX7" fmla="*/ 0 w 2972069"/>
              <a:gd name="connsiteY7" fmla="*/ 237112 h 4344261"/>
              <a:gd name="connsiteX8" fmla="*/ 237112 w 2972069"/>
              <a:gd name="connsiteY8" fmla="*/ 0 h 434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2069" h="4344261">
                <a:moveTo>
                  <a:pt x="237112" y="0"/>
                </a:moveTo>
                <a:lnTo>
                  <a:pt x="2734957" y="0"/>
                </a:lnTo>
                <a:cubicBezTo>
                  <a:pt x="2865910" y="0"/>
                  <a:pt x="2972069" y="106159"/>
                  <a:pt x="2972069" y="237112"/>
                </a:cubicBezTo>
                <a:lnTo>
                  <a:pt x="2972069" y="4107149"/>
                </a:lnTo>
                <a:cubicBezTo>
                  <a:pt x="2972069" y="4238102"/>
                  <a:pt x="2865910" y="4344261"/>
                  <a:pt x="2734957" y="4344261"/>
                </a:cubicBezTo>
                <a:lnTo>
                  <a:pt x="237112" y="4344261"/>
                </a:lnTo>
                <a:cubicBezTo>
                  <a:pt x="106159" y="4344261"/>
                  <a:pt x="0" y="4238102"/>
                  <a:pt x="0" y="4107149"/>
                </a:cubicBezTo>
                <a:lnTo>
                  <a:pt x="0" y="237112"/>
                </a:lnTo>
                <a:cubicBezTo>
                  <a:pt x="0" y="106159"/>
                  <a:pt x="106159" y="0"/>
                  <a:pt x="2371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2023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FF9E8C-0306-9147-3D69-509B6A070D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584200"/>
            <a:ext cx="5508625" cy="5653088"/>
          </a:xfrm>
          <a:custGeom>
            <a:avLst/>
            <a:gdLst>
              <a:gd name="connsiteX0" fmla="*/ 439478 w 5508625"/>
              <a:gd name="connsiteY0" fmla="*/ 0 h 5653088"/>
              <a:gd name="connsiteX1" fmla="*/ 5069147 w 5508625"/>
              <a:gd name="connsiteY1" fmla="*/ 0 h 5653088"/>
              <a:gd name="connsiteX2" fmla="*/ 5508625 w 5508625"/>
              <a:gd name="connsiteY2" fmla="*/ 439478 h 5653088"/>
              <a:gd name="connsiteX3" fmla="*/ 5508625 w 5508625"/>
              <a:gd name="connsiteY3" fmla="*/ 5213610 h 5653088"/>
              <a:gd name="connsiteX4" fmla="*/ 5069147 w 5508625"/>
              <a:gd name="connsiteY4" fmla="*/ 5653088 h 5653088"/>
              <a:gd name="connsiteX5" fmla="*/ 439478 w 5508625"/>
              <a:gd name="connsiteY5" fmla="*/ 5653088 h 5653088"/>
              <a:gd name="connsiteX6" fmla="*/ 0 w 5508625"/>
              <a:gd name="connsiteY6" fmla="*/ 5213610 h 5653088"/>
              <a:gd name="connsiteX7" fmla="*/ 0 w 5508625"/>
              <a:gd name="connsiteY7" fmla="*/ 439478 h 5653088"/>
              <a:gd name="connsiteX8" fmla="*/ 439478 w 5508625"/>
              <a:gd name="connsiteY8" fmla="*/ 0 h 565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8625" h="5653088">
                <a:moveTo>
                  <a:pt x="439478" y="0"/>
                </a:moveTo>
                <a:lnTo>
                  <a:pt x="5069147" y="0"/>
                </a:lnTo>
                <a:cubicBezTo>
                  <a:pt x="5311864" y="0"/>
                  <a:pt x="5508625" y="196761"/>
                  <a:pt x="5508625" y="439478"/>
                </a:cubicBezTo>
                <a:lnTo>
                  <a:pt x="5508625" y="5213610"/>
                </a:lnTo>
                <a:cubicBezTo>
                  <a:pt x="5508625" y="5456327"/>
                  <a:pt x="5311864" y="5653088"/>
                  <a:pt x="5069147" y="5653088"/>
                </a:cubicBezTo>
                <a:lnTo>
                  <a:pt x="439478" y="5653088"/>
                </a:lnTo>
                <a:cubicBezTo>
                  <a:pt x="196761" y="5653088"/>
                  <a:pt x="0" y="5456327"/>
                  <a:pt x="0" y="5213610"/>
                </a:cubicBezTo>
                <a:lnTo>
                  <a:pt x="0" y="439478"/>
                </a:lnTo>
                <a:cubicBezTo>
                  <a:pt x="0" y="196761"/>
                  <a:pt x="196761" y="0"/>
                  <a:pt x="439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92E562-AB03-F124-150A-EAA723B3D5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7027" y="1196976"/>
            <a:ext cx="2654105" cy="2723709"/>
          </a:xfrm>
          <a:custGeom>
            <a:avLst/>
            <a:gdLst>
              <a:gd name="connsiteX0" fmla="*/ 214850 w 2654105"/>
              <a:gd name="connsiteY0" fmla="*/ 0 h 2723709"/>
              <a:gd name="connsiteX1" fmla="*/ 2439255 w 2654105"/>
              <a:gd name="connsiteY1" fmla="*/ 0 h 2723709"/>
              <a:gd name="connsiteX2" fmla="*/ 2654105 w 2654105"/>
              <a:gd name="connsiteY2" fmla="*/ 214850 h 2723709"/>
              <a:gd name="connsiteX3" fmla="*/ 2654105 w 2654105"/>
              <a:gd name="connsiteY3" fmla="*/ 2508859 h 2723709"/>
              <a:gd name="connsiteX4" fmla="*/ 2439255 w 2654105"/>
              <a:gd name="connsiteY4" fmla="*/ 2723709 h 2723709"/>
              <a:gd name="connsiteX5" fmla="*/ 214850 w 2654105"/>
              <a:gd name="connsiteY5" fmla="*/ 2723709 h 2723709"/>
              <a:gd name="connsiteX6" fmla="*/ 0 w 2654105"/>
              <a:gd name="connsiteY6" fmla="*/ 2508859 h 2723709"/>
              <a:gd name="connsiteX7" fmla="*/ 0 w 2654105"/>
              <a:gd name="connsiteY7" fmla="*/ 214850 h 2723709"/>
              <a:gd name="connsiteX8" fmla="*/ 214850 w 2654105"/>
              <a:gd name="connsiteY8" fmla="*/ 0 h 272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105" h="2723709">
                <a:moveTo>
                  <a:pt x="214850" y="0"/>
                </a:moveTo>
                <a:lnTo>
                  <a:pt x="2439255" y="0"/>
                </a:lnTo>
                <a:cubicBezTo>
                  <a:pt x="2557913" y="0"/>
                  <a:pt x="2654105" y="96192"/>
                  <a:pt x="2654105" y="214850"/>
                </a:cubicBezTo>
                <a:lnTo>
                  <a:pt x="2654105" y="2508859"/>
                </a:lnTo>
                <a:cubicBezTo>
                  <a:pt x="2654105" y="2627517"/>
                  <a:pt x="2557913" y="2723709"/>
                  <a:pt x="2439255" y="2723709"/>
                </a:cubicBezTo>
                <a:lnTo>
                  <a:pt x="214850" y="2723709"/>
                </a:lnTo>
                <a:cubicBezTo>
                  <a:pt x="96192" y="2723709"/>
                  <a:pt x="0" y="2627517"/>
                  <a:pt x="0" y="2508859"/>
                </a:cubicBezTo>
                <a:lnTo>
                  <a:pt x="0" y="214850"/>
                </a:lnTo>
                <a:cubicBezTo>
                  <a:pt x="0" y="96192"/>
                  <a:pt x="96192" y="0"/>
                  <a:pt x="2148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402697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FCB51B-0053-2631-CE92-21D01B2C06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79914" y="1196975"/>
            <a:ext cx="2170187" cy="3058002"/>
          </a:xfrm>
          <a:custGeom>
            <a:avLst/>
            <a:gdLst>
              <a:gd name="connsiteX0" fmla="*/ 162852 w 2170187"/>
              <a:gd name="connsiteY0" fmla="*/ 0 h 3058002"/>
              <a:gd name="connsiteX1" fmla="*/ 2007335 w 2170187"/>
              <a:gd name="connsiteY1" fmla="*/ 0 h 3058002"/>
              <a:gd name="connsiteX2" fmla="*/ 2170187 w 2170187"/>
              <a:gd name="connsiteY2" fmla="*/ 162852 h 3058002"/>
              <a:gd name="connsiteX3" fmla="*/ 2170187 w 2170187"/>
              <a:gd name="connsiteY3" fmla="*/ 693107 h 3058002"/>
              <a:gd name="connsiteX4" fmla="*/ 2170187 w 2170187"/>
              <a:gd name="connsiteY4" fmla="*/ 1500604 h 3058002"/>
              <a:gd name="connsiteX5" fmla="*/ 2170187 w 2170187"/>
              <a:gd name="connsiteY5" fmla="*/ 3058002 h 3058002"/>
              <a:gd name="connsiteX6" fmla="*/ 914400 w 2170187"/>
              <a:gd name="connsiteY6" fmla="*/ 3058002 h 3058002"/>
              <a:gd name="connsiteX7" fmla="*/ 0 w 2170187"/>
              <a:gd name="connsiteY7" fmla="*/ 2143602 h 3058002"/>
              <a:gd name="connsiteX8" fmla="*/ 0 w 2170187"/>
              <a:gd name="connsiteY8" fmla="*/ 1500604 h 3058002"/>
              <a:gd name="connsiteX9" fmla="*/ 0 w 2170187"/>
              <a:gd name="connsiteY9" fmla="*/ 693107 h 3058002"/>
              <a:gd name="connsiteX10" fmla="*/ 0 w 2170187"/>
              <a:gd name="connsiteY10" fmla="*/ 162852 h 3058002"/>
              <a:gd name="connsiteX11" fmla="*/ 162852 w 2170187"/>
              <a:gd name="connsiteY11" fmla="*/ 0 h 30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187" h="3058002">
                <a:moveTo>
                  <a:pt x="162852" y="0"/>
                </a:moveTo>
                <a:lnTo>
                  <a:pt x="2007335" y="0"/>
                </a:lnTo>
                <a:cubicBezTo>
                  <a:pt x="2097276" y="0"/>
                  <a:pt x="2170187" y="72911"/>
                  <a:pt x="2170187" y="162852"/>
                </a:cubicBezTo>
                <a:lnTo>
                  <a:pt x="2170187" y="693107"/>
                </a:lnTo>
                <a:lnTo>
                  <a:pt x="2170187" y="1500604"/>
                </a:lnTo>
                <a:lnTo>
                  <a:pt x="2170187" y="3058002"/>
                </a:lnTo>
                <a:lnTo>
                  <a:pt x="914400" y="3058002"/>
                </a:lnTo>
                <a:lnTo>
                  <a:pt x="0" y="2143602"/>
                </a:lnTo>
                <a:lnTo>
                  <a:pt x="0" y="1500604"/>
                </a:lnTo>
                <a:lnTo>
                  <a:pt x="0" y="693107"/>
                </a:lnTo>
                <a:lnTo>
                  <a:pt x="0" y="162852"/>
                </a:lnTo>
                <a:cubicBezTo>
                  <a:pt x="0" y="72911"/>
                  <a:pt x="72911" y="0"/>
                  <a:pt x="162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338E53E-5E17-EAD0-7468-6ECE91827E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62196" y="1196975"/>
            <a:ext cx="2170187" cy="3058002"/>
          </a:xfrm>
          <a:custGeom>
            <a:avLst/>
            <a:gdLst>
              <a:gd name="connsiteX0" fmla="*/ 162852 w 2170187"/>
              <a:gd name="connsiteY0" fmla="*/ 0 h 3058002"/>
              <a:gd name="connsiteX1" fmla="*/ 2007335 w 2170187"/>
              <a:gd name="connsiteY1" fmla="*/ 0 h 3058002"/>
              <a:gd name="connsiteX2" fmla="*/ 2170187 w 2170187"/>
              <a:gd name="connsiteY2" fmla="*/ 162852 h 3058002"/>
              <a:gd name="connsiteX3" fmla="*/ 2170187 w 2170187"/>
              <a:gd name="connsiteY3" fmla="*/ 693107 h 3058002"/>
              <a:gd name="connsiteX4" fmla="*/ 2170187 w 2170187"/>
              <a:gd name="connsiteY4" fmla="*/ 1500604 h 3058002"/>
              <a:gd name="connsiteX5" fmla="*/ 2170187 w 2170187"/>
              <a:gd name="connsiteY5" fmla="*/ 3058002 h 3058002"/>
              <a:gd name="connsiteX6" fmla="*/ 914400 w 2170187"/>
              <a:gd name="connsiteY6" fmla="*/ 3058002 h 3058002"/>
              <a:gd name="connsiteX7" fmla="*/ 0 w 2170187"/>
              <a:gd name="connsiteY7" fmla="*/ 2143602 h 3058002"/>
              <a:gd name="connsiteX8" fmla="*/ 0 w 2170187"/>
              <a:gd name="connsiteY8" fmla="*/ 1500604 h 3058002"/>
              <a:gd name="connsiteX9" fmla="*/ 0 w 2170187"/>
              <a:gd name="connsiteY9" fmla="*/ 693107 h 3058002"/>
              <a:gd name="connsiteX10" fmla="*/ 0 w 2170187"/>
              <a:gd name="connsiteY10" fmla="*/ 162852 h 3058002"/>
              <a:gd name="connsiteX11" fmla="*/ 162852 w 2170187"/>
              <a:gd name="connsiteY11" fmla="*/ 0 h 30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187" h="3058002">
                <a:moveTo>
                  <a:pt x="162852" y="0"/>
                </a:moveTo>
                <a:lnTo>
                  <a:pt x="2007335" y="0"/>
                </a:lnTo>
                <a:cubicBezTo>
                  <a:pt x="2097276" y="0"/>
                  <a:pt x="2170187" y="72911"/>
                  <a:pt x="2170187" y="162852"/>
                </a:cubicBezTo>
                <a:lnTo>
                  <a:pt x="2170187" y="693107"/>
                </a:lnTo>
                <a:lnTo>
                  <a:pt x="2170187" y="1500604"/>
                </a:lnTo>
                <a:lnTo>
                  <a:pt x="2170187" y="3058002"/>
                </a:lnTo>
                <a:lnTo>
                  <a:pt x="914400" y="3058002"/>
                </a:lnTo>
                <a:lnTo>
                  <a:pt x="0" y="2143602"/>
                </a:lnTo>
                <a:lnTo>
                  <a:pt x="0" y="1500604"/>
                </a:lnTo>
                <a:lnTo>
                  <a:pt x="0" y="693107"/>
                </a:lnTo>
                <a:lnTo>
                  <a:pt x="0" y="162852"/>
                </a:lnTo>
                <a:cubicBezTo>
                  <a:pt x="0" y="72911"/>
                  <a:pt x="72911" y="0"/>
                  <a:pt x="162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452533-C145-72BD-8331-CD6F028450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1196975"/>
            <a:ext cx="2170187" cy="3058002"/>
          </a:xfrm>
          <a:custGeom>
            <a:avLst/>
            <a:gdLst>
              <a:gd name="connsiteX0" fmla="*/ 162852 w 2170187"/>
              <a:gd name="connsiteY0" fmla="*/ 0 h 3058002"/>
              <a:gd name="connsiteX1" fmla="*/ 2007335 w 2170187"/>
              <a:gd name="connsiteY1" fmla="*/ 0 h 3058002"/>
              <a:gd name="connsiteX2" fmla="*/ 2170187 w 2170187"/>
              <a:gd name="connsiteY2" fmla="*/ 162852 h 3058002"/>
              <a:gd name="connsiteX3" fmla="*/ 2170187 w 2170187"/>
              <a:gd name="connsiteY3" fmla="*/ 693107 h 3058002"/>
              <a:gd name="connsiteX4" fmla="*/ 2170187 w 2170187"/>
              <a:gd name="connsiteY4" fmla="*/ 1500604 h 3058002"/>
              <a:gd name="connsiteX5" fmla="*/ 2170187 w 2170187"/>
              <a:gd name="connsiteY5" fmla="*/ 3058002 h 3058002"/>
              <a:gd name="connsiteX6" fmla="*/ 914400 w 2170187"/>
              <a:gd name="connsiteY6" fmla="*/ 3058002 h 3058002"/>
              <a:gd name="connsiteX7" fmla="*/ 0 w 2170187"/>
              <a:gd name="connsiteY7" fmla="*/ 2143602 h 3058002"/>
              <a:gd name="connsiteX8" fmla="*/ 0 w 2170187"/>
              <a:gd name="connsiteY8" fmla="*/ 1500604 h 3058002"/>
              <a:gd name="connsiteX9" fmla="*/ 0 w 2170187"/>
              <a:gd name="connsiteY9" fmla="*/ 693107 h 3058002"/>
              <a:gd name="connsiteX10" fmla="*/ 0 w 2170187"/>
              <a:gd name="connsiteY10" fmla="*/ 162852 h 3058002"/>
              <a:gd name="connsiteX11" fmla="*/ 162852 w 2170187"/>
              <a:gd name="connsiteY11" fmla="*/ 0 h 30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187" h="3058002">
                <a:moveTo>
                  <a:pt x="162852" y="0"/>
                </a:moveTo>
                <a:lnTo>
                  <a:pt x="2007335" y="0"/>
                </a:lnTo>
                <a:cubicBezTo>
                  <a:pt x="2097276" y="0"/>
                  <a:pt x="2170187" y="72911"/>
                  <a:pt x="2170187" y="162852"/>
                </a:cubicBezTo>
                <a:lnTo>
                  <a:pt x="2170187" y="693107"/>
                </a:lnTo>
                <a:lnTo>
                  <a:pt x="2170187" y="1500604"/>
                </a:lnTo>
                <a:lnTo>
                  <a:pt x="2170187" y="3058002"/>
                </a:lnTo>
                <a:lnTo>
                  <a:pt x="914400" y="3058002"/>
                </a:lnTo>
                <a:lnTo>
                  <a:pt x="0" y="2143602"/>
                </a:lnTo>
                <a:lnTo>
                  <a:pt x="0" y="1500604"/>
                </a:lnTo>
                <a:lnTo>
                  <a:pt x="0" y="693107"/>
                </a:lnTo>
                <a:lnTo>
                  <a:pt x="0" y="162852"/>
                </a:lnTo>
                <a:cubicBezTo>
                  <a:pt x="0" y="72911"/>
                  <a:pt x="72911" y="0"/>
                  <a:pt x="1628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133859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E07249-D41A-19EE-A6EB-65AB952ADF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6" y="2266627"/>
            <a:ext cx="2095403" cy="2808288"/>
          </a:xfrm>
          <a:custGeom>
            <a:avLst/>
            <a:gdLst>
              <a:gd name="connsiteX0" fmla="*/ 285499 w 2095403"/>
              <a:gd name="connsiteY0" fmla="*/ 0 h 2808288"/>
              <a:gd name="connsiteX1" fmla="*/ 1809904 w 2095403"/>
              <a:gd name="connsiteY1" fmla="*/ 0 h 2808288"/>
              <a:gd name="connsiteX2" fmla="*/ 2095403 w 2095403"/>
              <a:gd name="connsiteY2" fmla="*/ 285499 h 2808288"/>
              <a:gd name="connsiteX3" fmla="*/ 2095403 w 2095403"/>
              <a:gd name="connsiteY3" fmla="*/ 2522789 h 2808288"/>
              <a:gd name="connsiteX4" fmla="*/ 1809904 w 2095403"/>
              <a:gd name="connsiteY4" fmla="*/ 2808288 h 2808288"/>
              <a:gd name="connsiteX5" fmla="*/ 285499 w 2095403"/>
              <a:gd name="connsiteY5" fmla="*/ 2808288 h 2808288"/>
              <a:gd name="connsiteX6" fmla="*/ 0 w 2095403"/>
              <a:gd name="connsiteY6" fmla="*/ 2522789 h 2808288"/>
              <a:gd name="connsiteX7" fmla="*/ 0 w 2095403"/>
              <a:gd name="connsiteY7" fmla="*/ 285499 h 2808288"/>
              <a:gd name="connsiteX8" fmla="*/ 285499 w 2095403"/>
              <a:gd name="connsiteY8" fmla="*/ 0 h 28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03" h="2808288">
                <a:moveTo>
                  <a:pt x="285499" y="0"/>
                </a:moveTo>
                <a:lnTo>
                  <a:pt x="1809904" y="0"/>
                </a:lnTo>
                <a:cubicBezTo>
                  <a:pt x="1967581" y="0"/>
                  <a:pt x="2095403" y="127822"/>
                  <a:pt x="2095403" y="285499"/>
                </a:cubicBezTo>
                <a:lnTo>
                  <a:pt x="2095403" y="2522789"/>
                </a:lnTo>
                <a:cubicBezTo>
                  <a:pt x="2095403" y="2680466"/>
                  <a:pt x="1967581" y="2808288"/>
                  <a:pt x="1809904" y="2808288"/>
                </a:cubicBezTo>
                <a:lnTo>
                  <a:pt x="285499" y="2808288"/>
                </a:lnTo>
                <a:cubicBezTo>
                  <a:pt x="127822" y="2808288"/>
                  <a:pt x="0" y="2680466"/>
                  <a:pt x="0" y="2522789"/>
                </a:cubicBezTo>
                <a:lnTo>
                  <a:pt x="0" y="285499"/>
                </a:lnTo>
                <a:cubicBezTo>
                  <a:pt x="0" y="127822"/>
                  <a:pt x="127822" y="0"/>
                  <a:pt x="2854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F2BD9A-4617-E894-6F1C-BAD45D3E9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17837" y="3429000"/>
            <a:ext cx="2095403" cy="2808288"/>
          </a:xfrm>
          <a:custGeom>
            <a:avLst/>
            <a:gdLst>
              <a:gd name="connsiteX0" fmla="*/ 274749 w 2095403"/>
              <a:gd name="connsiteY0" fmla="*/ 0 h 2808288"/>
              <a:gd name="connsiteX1" fmla="*/ 1820654 w 2095403"/>
              <a:gd name="connsiteY1" fmla="*/ 0 h 2808288"/>
              <a:gd name="connsiteX2" fmla="*/ 2095403 w 2095403"/>
              <a:gd name="connsiteY2" fmla="*/ 274749 h 2808288"/>
              <a:gd name="connsiteX3" fmla="*/ 2095403 w 2095403"/>
              <a:gd name="connsiteY3" fmla="*/ 2533539 h 2808288"/>
              <a:gd name="connsiteX4" fmla="*/ 1820654 w 2095403"/>
              <a:gd name="connsiteY4" fmla="*/ 2808288 h 2808288"/>
              <a:gd name="connsiteX5" fmla="*/ 274749 w 2095403"/>
              <a:gd name="connsiteY5" fmla="*/ 2808288 h 2808288"/>
              <a:gd name="connsiteX6" fmla="*/ 0 w 2095403"/>
              <a:gd name="connsiteY6" fmla="*/ 2533539 h 2808288"/>
              <a:gd name="connsiteX7" fmla="*/ 0 w 2095403"/>
              <a:gd name="connsiteY7" fmla="*/ 274749 h 2808288"/>
              <a:gd name="connsiteX8" fmla="*/ 274749 w 2095403"/>
              <a:gd name="connsiteY8" fmla="*/ 0 h 28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03" h="2808288">
                <a:moveTo>
                  <a:pt x="274749" y="0"/>
                </a:moveTo>
                <a:lnTo>
                  <a:pt x="1820654" y="0"/>
                </a:lnTo>
                <a:cubicBezTo>
                  <a:pt x="1972394" y="0"/>
                  <a:pt x="2095403" y="123009"/>
                  <a:pt x="2095403" y="274749"/>
                </a:cubicBezTo>
                <a:lnTo>
                  <a:pt x="2095403" y="2533539"/>
                </a:lnTo>
                <a:cubicBezTo>
                  <a:pt x="2095403" y="2685279"/>
                  <a:pt x="1972394" y="2808288"/>
                  <a:pt x="1820654" y="2808288"/>
                </a:cubicBezTo>
                <a:lnTo>
                  <a:pt x="274749" y="2808288"/>
                </a:lnTo>
                <a:cubicBezTo>
                  <a:pt x="123009" y="2808288"/>
                  <a:pt x="0" y="2685279"/>
                  <a:pt x="0" y="2533539"/>
                </a:cubicBezTo>
                <a:lnTo>
                  <a:pt x="0" y="274749"/>
                </a:lnTo>
                <a:cubicBezTo>
                  <a:pt x="0" y="123009"/>
                  <a:pt x="123009" y="0"/>
                  <a:pt x="274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9E6B8C-D3AB-E4DC-71BA-C9F803C1DD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8761" y="3429000"/>
            <a:ext cx="2095403" cy="2808288"/>
          </a:xfrm>
          <a:custGeom>
            <a:avLst/>
            <a:gdLst>
              <a:gd name="connsiteX0" fmla="*/ 274749 w 2095403"/>
              <a:gd name="connsiteY0" fmla="*/ 0 h 2808288"/>
              <a:gd name="connsiteX1" fmla="*/ 1820654 w 2095403"/>
              <a:gd name="connsiteY1" fmla="*/ 0 h 2808288"/>
              <a:gd name="connsiteX2" fmla="*/ 2095403 w 2095403"/>
              <a:gd name="connsiteY2" fmla="*/ 274749 h 2808288"/>
              <a:gd name="connsiteX3" fmla="*/ 2095403 w 2095403"/>
              <a:gd name="connsiteY3" fmla="*/ 2533539 h 2808288"/>
              <a:gd name="connsiteX4" fmla="*/ 1820654 w 2095403"/>
              <a:gd name="connsiteY4" fmla="*/ 2808288 h 2808288"/>
              <a:gd name="connsiteX5" fmla="*/ 274749 w 2095403"/>
              <a:gd name="connsiteY5" fmla="*/ 2808288 h 2808288"/>
              <a:gd name="connsiteX6" fmla="*/ 0 w 2095403"/>
              <a:gd name="connsiteY6" fmla="*/ 2533539 h 2808288"/>
              <a:gd name="connsiteX7" fmla="*/ 0 w 2095403"/>
              <a:gd name="connsiteY7" fmla="*/ 274749 h 2808288"/>
              <a:gd name="connsiteX8" fmla="*/ 274749 w 2095403"/>
              <a:gd name="connsiteY8" fmla="*/ 0 h 28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03" h="2808288">
                <a:moveTo>
                  <a:pt x="274749" y="0"/>
                </a:moveTo>
                <a:lnTo>
                  <a:pt x="1820654" y="0"/>
                </a:lnTo>
                <a:cubicBezTo>
                  <a:pt x="1972394" y="0"/>
                  <a:pt x="2095403" y="123009"/>
                  <a:pt x="2095403" y="274749"/>
                </a:cubicBezTo>
                <a:lnTo>
                  <a:pt x="2095403" y="2533539"/>
                </a:lnTo>
                <a:cubicBezTo>
                  <a:pt x="2095403" y="2685279"/>
                  <a:pt x="1972394" y="2808288"/>
                  <a:pt x="1820654" y="2808288"/>
                </a:cubicBezTo>
                <a:lnTo>
                  <a:pt x="274749" y="2808288"/>
                </a:lnTo>
                <a:cubicBezTo>
                  <a:pt x="123009" y="2808288"/>
                  <a:pt x="0" y="2685279"/>
                  <a:pt x="0" y="2533539"/>
                </a:cubicBezTo>
                <a:lnTo>
                  <a:pt x="0" y="274749"/>
                </a:lnTo>
                <a:cubicBezTo>
                  <a:pt x="0" y="123009"/>
                  <a:pt x="123009" y="0"/>
                  <a:pt x="274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C294AB1-3BE8-F245-A95D-7DB623ECB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09223" y="5234680"/>
            <a:ext cx="2095403" cy="1002608"/>
          </a:xfrm>
          <a:custGeom>
            <a:avLst/>
            <a:gdLst>
              <a:gd name="connsiteX0" fmla="*/ 243764 w 2095403"/>
              <a:gd name="connsiteY0" fmla="*/ 0 h 1002608"/>
              <a:gd name="connsiteX1" fmla="*/ 1851639 w 2095403"/>
              <a:gd name="connsiteY1" fmla="*/ 0 h 1002608"/>
              <a:gd name="connsiteX2" fmla="*/ 2095403 w 2095403"/>
              <a:gd name="connsiteY2" fmla="*/ 243764 h 1002608"/>
              <a:gd name="connsiteX3" fmla="*/ 2095403 w 2095403"/>
              <a:gd name="connsiteY3" fmla="*/ 758844 h 1002608"/>
              <a:gd name="connsiteX4" fmla="*/ 1851639 w 2095403"/>
              <a:gd name="connsiteY4" fmla="*/ 1002608 h 1002608"/>
              <a:gd name="connsiteX5" fmla="*/ 243764 w 2095403"/>
              <a:gd name="connsiteY5" fmla="*/ 1002608 h 1002608"/>
              <a:gd name="connsiteX6" fmla="*/ 0 w 2095403"/>
              <a:gd name="connsiteY6" fmla="*/ 758844 h 1002608"/>
              <a:gd name="connsiteX7" fmla="*/ 0 w 2095403"/>
              <a:gd name="connsiteY7" fmla="*/ 243764 h 1002608"/>
              <a:gd name="connsiteX8" fmla="*/ 243764 w 2095403"/>
              <a:gd name="connsiteY8" fmla="*/ 0 h 100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03" h="1002608">
                <a:moveTo>
                  <a:pt x="243764" y="0"/>
                </a:moveTo>
                <a:lnTo>
                  <a:pt x="1851639" y="0"/>
                </a:lnTo>
                <a:cubicBezTo>
                  <a:pt x="1986266" y="0"/>
                  <a:pt x="2095403" y="109137"/>
                  <a:pt x="2095403" y="243764"/>
                </a:cubicBezTo>
                <a:lnTo>
                  <a:pt x="2095403" y="758844"/>
                </a:lnTo>
                <a:cubicBezTo>
                  <a:pt x="2095403" y="893471"/>
                  <a:pt x="1986266" y="1002608"/>
                  <a:pt x="1851639" y="1002608"/>
                </a:cubicBezTo>
                <a:lnTo>
                  <a:pt x="243764" y="1002608"/>
                </a:lnTo>
                <a:cubicBezTo>
                  <a:pt x="109137" y="1002608"/>
                  <a:pt x="0" y="893471"/>
                  <a:pt x="0" y="758844"/>
                </a:cubicBezTo>
                <a:lnTo>
                  <a:pt x="0" y="243764"/>
                </a:lnTo>
                <a:cubicBezTo>
                  <a:pt x="0" y="109137"/>
                  <a:pt x="109137" y="0"/>
                  <a:pt x="2437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222771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D436DA-DE84-F516-35D2-28A7A5DB3C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47448" y="1866900"/>
            <a:ext cx="9744402" cy="1714500"/>
          </a:xfrm>
          <a:custGeom>
            <a:avLst/>
            <a:gdLst>
              <a:gd name="connsiteX0" fmla="*/ 224805 w 9744402"/>
              <a:gd name="connsiteY0" fmla="*/ 0 h 1714500"/>
              <a:gd name="connsiteX1" fmla="*/ 9519597 w 9744402"/>
              <a:gd name="connsiteY1" fmla="*/ 0 h 1714500"/>
              <a:gd name="connsiteX2" fmla="*/ 9744402 w 9744402"/>
              <a:gd name="connsiteY2" fmla="*/ 224805 h 1714500"/>
              <a:gd name="connsiteX3" fmla="*/ 9744402 w 9744402"/>
              <a:gd name="connsiteY3" fmla="*/ 1489695 h 1714500"/>
              <a:gd name="connsiteX4" fmla="*/ 9519597 w 9744402"/>
              <a:gd name="connsiteY4" fmla="*/ 1714500 h 1714500"/>
              <a:gd name="connsiteX5" fmla="*/ 224805 w 9744402"/>
              <a:gd name="connsiteY5" fmla="*/ 1714500 h 1714500"/>
              <a:gd name="connsiteX6" fmla="*/ 0 w 9744402"/>
              <a:gd name="connsiteY6" fmla="*/ 1489695 h 1714500"/>
              <a:gd name="connsiteX7" fmla="*/ 0 w 9744402"/>
              <a:gd name="connsiteY7" fmla="*/ 224805 h 1714500"/>
              <a:gd name="connsiteX8" fmla="*/ 224805 w 9744402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4402" h="1714500">
                <a:moveTo>
                  <a:pt x="224805" y="0"/>
                </a:moveTo>
                <a:lnTo>
                  <a:pt x="9519597" y="0"/>
                </a:lnTo>
                <a:cubicBezTo>
                  <a:pt x="9643753" y="0"/>
                  <a:pt x="9744402" y="100649"/>
                  <a:pt x="9744402" y="224805"/>
                </a:cubicBezTo>
                <a:lnTo>
                  <a:pt x="9744402" y="1489695"/>
                </a:lnTo>
                <a:cubicBezTo>
                  <a:pt x="9744402" y="1613851"/>
                  <a:pt x="9643753" y="1714500"/>
                  <a:pt x="9519597" y="1714500"/>
                </a:cubicBezTo>
                <a:lnTo>
                  <a:pt x="224805" y="1714500"/>
                </a:lnTo>
                <a:cubicBezTo>
                  <a:pt x="100649" y="1714500"/>
                  <a:pt x="0" y="1613851"/>
                  <a:pt x="0" y="1489695"/>
                </a:cubicBezTo>
                <a:lnTo>
                  <a:pt x="0" y="224805"/>
                </a:lnTo>
                <a:cubicBezTo>
                  <a:pt x="0" y="100649"/>
                  <a:pt x="100649" y="0"/>
                  <a:pt x="2248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106508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5CF6D7-B478-E680-63B2-AE6149AB0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anrope Medium" pitchFamily="2" charset="0"/>
              </a:defRPr>
            </a:lvl1pPr>
          </a:lstStyle>
          <a:p>
            <a:r>
              <a:rPr lang="en-US" dirty="0"/>
              <a:t>Pic here</a:t>
            </a:r>
          </a:p>
        </p:txBody>
      </p:sp>
    </p:spTree>
    <p:extLst>
      <p:ext uri="{BB962C8B-B14F-4D97-AF65-F5344CB8AC3E}">
        <p14:creationId xmlns:p14="http://schemas.microsoft.com/office/powerpoint/2010/main" val="8620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D4B4917-30F2-4839-99C0-C467D161153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7376" y="439728"/>
            <a:ext cx="343602" cy="3385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34F065-079C-4DFE-B2F5-D323495ECA8B}"/>
              </a:ext>
            </a:extLst>
          </p:cNvPr>
          <p:cNvSpPr txBox="1"/>
          <p:nvPr userDrawn="1"/>
        </p:nvSpPr>
        <p:spPr>
          <a:xfrm>
            <a:off x="876493" y="414635"/>
            <a:ext cx="176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Medium" pitchFamily="2" charset="0"/>
              </a:rPr>
              <a:t>FABTECH TECHNOLOGIES</a:t>
            </a:r>
            <a:b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Medium" pitchFamily="2" charset="0"/>
              </a:rPr>
            </a:b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Medium" pitchFamily="2" charset="0"/>
              </a:rPr>
              <a:t>CLEANROOM LTD.</a:t>
            </a:r>
            <a:endParaRPr lang="en-IN" sz="1000" dirty="0">
              <a:solidFill>
                <a:schemeClr val="tx2">
                  <a:lumMod val="60000"/>
                  <a:lumOff val="40000"/>
                </a:schemeClr>
              </a:solidFill>
              <a:latin typeface="Manrope Medium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E1A025-B96D-452B-BFC2-00ED594F2A72}"/>
              </a:ext>
            </a:extLst>
          </p:cNvPr>
          <p:cNvCxnSpPr/>
          <p:nvPr userDrawn="1"/>
        </p:nvCxnSpPr>
        <p:spPr>
          <a:xfrm>
            <a:off x="2642532" y="439728"/>
            <a:ext cx="0" cy="37501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F1D2D3A9-5A35-41F7-97F4-5C775389B3C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50508" y="439728"/>
            <a:ext cx="160484" cy="338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FBB3A9-5C90-4180-87BD-F1E4D1FB4638}"/>
              </a:ext>
            </a:extLst>
          </p:cNvPr>
          <p:cNvSpPr txBox="1"/>
          <p:nvPr userDrawn="1"/>
        </p:nvSpPr>
        <p:spPr>
          <a:xfrm>
            <a:off x="2931648" y="414635"/>
            <a:ext cx="215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Medium" pitchFamily="2" charset="0"/>
              </a:rPr>
              <a:t>KELVIN AIR CONDITIONING &amp; VENTILATION SYSTEMS PVT LTD.</a:t>
            </a:r>
            <a:endParaRPr lang="en-IN" sz="1000" dirty="0">
              <a:solidFill>
                <a:schemeClr val="tx2">
                  <a:lumMod val="60000"/>
                  <a:lumOff val="40000"/>
                </a:schemeClr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4" r:id="rId5"/>
    <p:sldLayoutId id="2147483657" r:id="rId6"/>
    <p:sldLayoutId id="2147483658" r:id="rId7"/>
    <p:sldLayoutId id="2147483659" r:id="rId8"/>
    <p:sldLayoutId id="2147483652" r:id="rId9"/>
    <p:sldLayoutId id="2147483660" r:id="rId10"/>
    <p:sldLayoutId id="2147483653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10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3929">
          <p15:clr>
            <a:srgbClr val="F26B43"/>
          </p15:clr>
        </p15:guide>
        <p15:guide id="6" pos="6924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3566">
          <p15:clr>
            <a:srgbClr val="F26B43"/>
          </p15:clr>
        </p15:guide>
        <p15:guide id="9" pos="7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fabtechcleanroom.com/" TargetMode="External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tiff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youtube.com/watch?v=M39SJdN6l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sv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9.sv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59.sv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eg"/><Relationship Id="rId3" Type="http://schemas.microsoft.com/office/2007/relationships/hdphoto" Target="../media/hdphoto1.wdp"/><Relationship Id="rId7" Type="http://schemas.openxmlformats.org/officeDocument/2006/relationships/image" Target="../media/image70.png"/><Relationship Id="rId12" Type="http://schemas.openxmlformats.org/officeDocument/2006/relationships/image" Target="../media/image7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jpe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1.png"/><Relationship Id="rId26" Type="http://schemas.openxmlformats.org/officeDocument/2006/relationships/image" Target="../media/image98.jpeg"/><Relationship Id="rId3" Type="http://schemas.microsoft.com/office/2007/relationships/hdphoto" Target="../media/hdphoto1.wdp"/><Relationship Id="rId21" Type="http://schemas.openxmlformats.org/officeDocument/2006/relationships/image" Target="../media/image94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cid:8acb862c-5b80-451f-978d-ce1c2c32cb08" TargetMode="External"/><Relationship Id="rId25" Type="http://schemas.openxmlformats.org/officeDocument/2006/relationships/image" Target="cid:510b6a4a-e8ea-4358-af94-2206240c3c16" TargetMode="External"/><Relationship Id="rId2" Type="http://schemas.openxmlformats.org/officeDocument/2006/relationships/image" Target="../media/image66.png"/><Relationship Id="rId16" Type="http://schemas.openxmlformats.org/officeDocument/2006/relationships/image" Target="../media/image90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gif"/><Relationship Id="rId24" Type="http://schemas.openxmlformats.org/officeDocument/2006/relationships/image" Target="../media/image97.png"/><Relationship Id="rId5" Type="http://schemas.openxmlformats.org/officeDocument/2006/relationships/image" Target="../media/image80.png"/><Relationship Id="rId15" Type="http://schemas.openxmlformats.org/officeDocument/2006/relationships/image" Target="cid:0487f023-179f-437b-ad8d-7673bc493172" TargetMode="External"/><Relationship Id="rId23" Type="http://schemas.openxmlformats.org/officeDocument/2006/relationships/image" Target="../media/image96.png"/><Relationship Id="rId10" Type="http://schemas.openxmlformats.org/officeDocument/2006/relationships/image" Target="../media/image85.jpeg"/><Relationship Id="rId19" Type="http://schemas.openxmlformats.org/officeDocument/2006/relationships/image" Target="../media/image92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cid:4c5f14ae-0a65-4f56-803c-e3f5e97b49d8" TargetMode="External"/><Relationship Id="rId3" Type="http://schemas.microsoft.com/office/2007/relationships/hdphoto" Target="../media/hdphoto1.wdp"/><Relationship Id="rId7" Type="http://schemas.openxmlformats.org/officeDocument/2006/relationships/image" Target="../media/image10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jpeg"/><Relationship Id="rId10" Type="http://schemas.microsoft.com/office/2007/relationships/hdphoto" Target="../media/hdphoto2.wdp"/><Relationship Id="rId4" Type="http://schemas.openxmlformats.org/officeDocument/2006/relationships/image" Target="../media/image99.jpeg"/><Relationship Id="rId9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fabtechkelvin/" TargetMode="External"/><Relationship Id="rId3" Type="http://schemas.openxmlformats.org/officeDocument/2006/relationships/hyperlink" Target="http://www.fabtechcleanroom.com/" TargetMode="External"/><Relationship Id="rId7" Type="http://schemas.openxmlformats.org/officeDocument/2006/relationships/image" Target="../media/image105.jpeg"/><Relationship Id="rId2" Type="http://schemas.openxmlformats.org/officeDocument/2006/relationships/hyperlink" Target="http://instagram.com/fabtechlif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quote@fabtechnologies.com" TargetMode="External"/><Relationship Id="rId11" Type="http://schemas.openxmlformats.org/officeDocument/2006/relationships/image" Target="../media/image107.png"/><Relationship Id="rId5" Type="http://schemas.openxmlformats.org/officeDocument/2006/relationships/hyperlink" Target="tel:+91-2261592900" TargetMode="External"/><Relationship Id="rId10" Type="http://schemas.openxmlformats.org/officeDocument/2006/relationships/hyperlink" Target="https://www.youtube.com/@fabtechtechnologies" TargetMode="External"/><Relationship Id="rId4" Type="http://schemas.openxmlformats.org/officeDocument/2006/relationships/hyperlink" Target="https://linktr.ee/fabtechkelvin" TargetMode="External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abtechcleanroom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svg"/><Relationship Id="rId5" Type="http://schemas.openxmlformats.org/officeDocument/2006/relationships/image" Target="../media/image111.png"/><Relationship Id="rId4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sv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7636EF45-C28F-4B18-8D29-55B993F8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800" y="-330200"/>
            <a:ext cx="7518399" cy="751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BFCE8-8EEC-6E5B-14D8-D1E1ECD16E9E}"/>
              </a:ext>
            </a:extLst>
          </p:cNvPr>
          <p:cNvSpPr txBox="1"/>
          <p:nvPr/>
        </p:nvSpPr>
        <p:spPr>
          <a:xfrm>
            <a:off x="5160900" y="2272686"/>
            <a:ext cx="59345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/>
                </a:solidFill>
                <a:latin typeface="Manrope Medium" pitchFamily="2" charset="0"/>
              </a:rPr>
              <a:t>Engineering Excellence in Cleanroom Solutions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EBB685-3944-2B83-1B02-55E11A555698}"/>
              </a:ext>
            </a:extLst>
          </p:cNvPr>
          <p:cNvSpPr/>
          <p:nvPr/>
        </p:nvSpPr>
        <p:spPr>
          <a:xfrm>
            <a:off x="490515" y="479630"/>
            <a:ext cx="193722" cy="193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553C3C-7530-433D-9A2E-739B9CA558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B3D4784-BD20-477A-A757-A6266BEC4D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0899" y="479630"/>
            <a:ext cx="1942633" cy="1172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44FBE-BC7C-4698-AA28-17E531447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675" y="609371"/>
            <a:ext cx="1203325" cy="7838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E1940D-A59E-46BC-AEA0-02E26C4520C1}"/>
              </a:ext>
            </a:extLst>
          </p:cNvPr>
          <p:cNvCxnSpPr>
            <a:cxnSpLocks/>
          </p:cNvCxnSpPr>
          <p:nvPr/>
        </p:nvCxnSpPr>
        <p:spPr>
          <a:xfrm>
            <a:off x="7155919" y="807830"/>
            <a:ext cx="1" cy="51621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329769-2EB7-306E-368C-81E6F410511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AF9B1-18E4-3881-8696-9B1B4A5EA5B7}"/>
              </a:ext>
            </a:extLst>
          </p:cNvPr>
          <p:cNvSpPr/>
          <p:nvPr/>
        </p:nvSpPr>
        <p:spPr>
          <a:xfrm>
            <a:off x="9955677" y="0"/>
            <a:ext cx="24511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7D06A1-F0C3-CD13-4DE7-0ACB25EF8908}"/>
              </a:ext>
            </a:extLst>
          </p:cNvPr>
          <p:cNvSpPr/>
          <p:nvPr/>
        </p:nvSpPr>
        <p:spPr>
          <a:xfrm>
            <a:off x="7504577" y="0"/>
            <a:ext cx="2451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1521A-402C-D7E6-92C0-24DB382B5846}"/>
              </a:ext>
            </a:extLst>
          </p:cNvPr>
          <p:cNvSpPr/>
          <p:nvPr/>
        </p:nvSpPr>
        <p:spPr>
          <a:xfrm>
            <a:off x="5053477" y="0"/>
            <a:ext cx="2451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A8E73-BAE9-13BE-4187-DF480F83DBEB}"/>
              </a:ext>
            </a:extLst>
          </p:cNvPr>
          <p:cNvSpPr txBox="1"/>
          <p:nvPr/>
        </p:nvSpPr>
        <p:spPr>
          <a:xfrm>
            <a:off x="587375" y="1242237"/>
            <a:ext cx="425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anrope Medium" pitchFamily="2" charset="0"/>
              </a:rPr>
              <a:t>Industries</a:t>
            </a:r>
            <a:br>
              <a:rPr lang="en-US" sz="5400" dirty="0">
                <a:latin typeface="Manrope Medium" pitchFamily="2" charset="0"/>
              </a:rPr>
            </a:br>
            <a:r>
              <a:rPr lang="en-US" sz="5400" dirty="0">
                <a:latin typeface="Manrope Medium" pitchFamily="2" charset="0"/>
              </a:rPr>
              <a:t>we serve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A0D29-6D6B-2068-0AE5-9EF4BED3F3F4}"/>
              </a:ext>
            </a:extLst>
          </p:cNvPr>
          <p:cNvSpPr txBox="1"/>
          <p:nvPr/>
        </p:nvSpPr>
        <p:spPr>
          <a:xfrm>
            <a:off x="547663" y="3265569"/>
            <a:ext cx="2320717" cy="122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dirty="0">
                <a:latin typeface="Manrope Medium" pitchFamily="2" charset="0"/>
              </a:rPr>
              <a:t>Diverse Industries, Tailored Solutions. </a:t>
            </a:r>
            <a:r>
              <a:rPr lang="en-US" sz="1000" dirty="0">
                <a:latin typeface="Manrope Medium" pitchFamily="2" charset="0"/>
              </a:rPr>
              <a:t>Our expertise ensures </a:t>
            </a:r>
            <a:r>
              <a:rPr lang="en-US" sz="1000" i="1" dirty="0">
                <a:latin typeface="Manrope Medium" pitchFamily="2" charset="0"/>
              </a:rPr>
              <a:t>precision-controlled environments </a:t>
            </a:r>
            <a:r>
              <a:rPr lang="en-US" sz="1000" dirty="0">
                <a:latin typeface="Manrope Medium" pitchFamily="2" charset="0"/>
              </a:rPr>
              <a:t>tailored to industry-specific standards.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20486-8238-47A2-45A1-DE4ECF571790}"/>
              </a:ext>
            </a:extLst>
          </p:cNvPr>
          <p:cNvSpPr txBox="1"/>
          <p:nvPr/>
        </p:nvSpPr>
        <p:spPr>
          <a:xfrm>
            <a:off x="5082483" y="277577"/>
            <a:ext cx="204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Pharma and Biotech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E820D-E627-4503-B1E0-C1A34223B4E3}"/>
              </a:ext>
            </a:extLst>
          </p:cNvPr>
          <p:cNvSpPr txBox="1"/>
          <p:nvPr/>
        </p:nvSpPr>
        <p:spPr>
          <a:xfrm>
            <a:off x="7516535" y="277577"/>
            <a:ext cx="182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Semiconductor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8A17C1-1D1C-A777-8C73-2A1589DB79AA}"/>
              </a:ext>
            </a:extLst>
          </p:cNvPr>
          <p:cNvSpPr txBox="1"/>
          <p:nvPr/>
        </p:nvSpPr>
        <p:spPr>
          <a:xfrm>
            <a:off x="9941685" y="277576"/>
            <a:ext cx="175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Food and Beverages</a:t>
            </a:r>
          </a:p>
        </p:txBody>
      </p:sp>
      <p:sp>
        <p:nvSpPr>
          <p:cNvPr id="20" name="Rounded Rectangle 8">
            <a:hlinkClick r:id="rId3"/>
            <a:extLst>
              <a:ext uri="{FF2B5EF4-FFF2-40B4-BE49-F238E27FC236}">
                <a16:creationId xmlns:a16="http://schemas.microsoft.com/office/drawing/2014/main" id="{0DDE57FA-0631-4E06-8A69-C3D3BD46DA5A}"/>
              </a:ext>
            </a:extLst>
          </p:cNvPr>
          <p:cNvSpPr/>
          <p:nvPr/>
        </p:nvSpPr>
        <p:spPr>
          <a:xfrm>
            <a:off x="584480" y="4757154"/>
            <a:ext cx="1939263" cy="57626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Manrope Medium" pitchFamily="2" charset="0"/>
              </a:rPr>
              <a:t>Read more at </a:t>
            </a:r>
            <a:r>
              <a:rPr lang="en-US" sz="1000" b="1" dirty="0">
                <a:latin typeface="Manrope Medium" pitchFamily="2" charset="0"/>
              </a:rPr>
              <a:t>fabtechcleanroom.com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573780-3AF3-4BEE-B66D-1A34FE22B134}"/>
              </a:ext>
            </a:extLst>
          </p:cNvPr>
          <p:cNvCxnSpPr/>
          <p:nvPr/>
        </p:nvCxnSpPr>
        <p:spPr>
          <a:xfrm>
            <a:off x="5053477" y="2355786"/>
            <a:ext cx="73533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0327F5-2BB2-4BD5-ACE0-AE82FDB61DE3}"/>
              </a:ext>
            </a:extLst>
          </p:cNvPr>
          <p:cNvCxnSpPr/>
          <p:nvPr/>
        </p:nvCxnSpPr>
        <p:spPr>
          <a:xfrm>
            <a:off x="5053477" y="4715350"/>
            <a:ext cx="73533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E1910D-D5EA-4302-902B-1DDA48C8AE6A}"/>
              </a:ext>
            </a:extLst>
          </p:cNvPr>
          <p:cNvSpPr txBox="1"/>
          <p:nvPr/>
        </p:nvSpPr>
        <p:spPr>
          <a:xfrm>
            <a:off x="5070525" y="2628707"/>
            <a:ext cx="2049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Electronics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DF78B4-C591-4983-AFB4-B7C4D7417B80}"/>
              </a:ext>
            </a:extLst>
          </p:cNvPr>
          <p:cNvSpPr txBox="1"/>
          <p:nvPr/>
        </p:nvSpPr>
        <p:spPr>
          <a:xfrm>
            <a:off x="7504577" y="2628707"/>
            <a:ext cx="182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Healthcare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048893-9111-4493-AD5D-702AFBBF73D3}"/>
              </a:ext>
            </a:extLst>
          </p:cNvPr>
          <p:cNvSpPr txBox="1"/>
          <p:nvPr/>
        </p:nvSpPr>
        <p:spPr>
          <a:xfrm>
            <a:off x="9929727" y="2628706"/>
            <a:ext cx="175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Data Centres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2651F3-1BAD-4D89-B218-39EE50431EEB}"/>
              </a:ext>
            </a:extLst>
          </p:cNvPr>
          <p:cNvSpPr txBox="1"/>
          <p:nvPr/>
        </p:nvSpPr>
        <p:spPr>
          <a:xfrm>
            <a:off x="5082483" y="4891776"/>
            <a:ext cx="2049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Green 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F504AE-7274-46D7-8F6E-7B9C4C601032}"/>
              </a:ext>
            </a:extLst>
          </p:cNvPr>
          <p:cNvSpPr txBox="1"/>
          <p:nvPr/>
        </p:nvSpPr>
        <p:spPr>
          <a:xfrm>
            <a:off x="7516535" y="4891776"/>
            <a:ext cx="1829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EV Batteries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230E18-4DB8-4408-9865-12EA89E54C1C}"/>
              </a:ext>
            </a:extLst>
          </p:cNvPr>
          <p:cNvSpPr txBox="1"/>
          <p:nvPr/>
        </p:nvSpPr>
        <p:spPr>
          <a:xfrm>
            <a:off x="9941685" y="4891775"/>
            <a:ext cx="1759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Manrope Medium" pitchFamily="2" charset="0"/>
              </a:rPr>
              <a:t>Automotive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82AE00-2176-4C4F-8B96-8741111DFCBE}"/>
              </a:ext>
            </a:extLst>
          </p:cNvPr>
          <p:cNvSpPr/>
          <p:nvPr/>
        </p:nvSpPr>
        <p:spPr>
          <a:xfrm>
            <a:off x="5053036" y="0"/>
            <a:ext cx="2451100" cy="2355781"/>
          </a:xfrm>
          <a:prstGeom prst="rect">
            <a:avLst/>
          </a:prstGeom>
          <a:blipFill dpi="0" rotWithShape="1"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880ABF-0A64-4C13-BD59-043DBEBD9160}"/>
              </a:ext>
            </a:extLst>
          </p:cNvPr>
          <p:cNvSpPr/>
          <p:nvPr/>
        </p:nvSpPr>
        <p:spPr>
          <a:xfrm>
            <a:off x="5053036" y="2355782"/>
            <a:ext cx="2451100" cy="2355780"/>
          </a:xfrm>
          <a:prstGeom prst="rect">
            <a:avLst/>
          </a:prstGeom>
          <a:blipFill dpi="0" rotWithShape="1">
            <a:blip r:embed="rId5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968100-187F-427C-9D99-092A731D8513}"/>
              </a:ext>
            </a:extLst>
          </p:cNvPr>
          <p:cNvSpPr/>
          <p:nvPr/>
        </p:nvSpPr>
        <p:spPr>
          <a:xfrm>
            <a:off x="7503695" y="0"/>
            <a:ext cx="2451100" cy="2355781"/>
          </a:xfrm>
          <a:prstGeom prst="rect">
            <a:avLst/>
          </a:prstGeom>
          <a:blipFill dpi="0" rotWithShape="1">
            <a:blip r:embed="rId6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115DAE-4533-456A-A505-961BFF3A142B}"/>
              </a:ext>
            </a:extLst>
          </p:cNvPr>
          <p:cNvSpPr/>
          <p:nvPr/>
        </p:nvSpPr>
        <p:spPr>
          <a:xfrm>
            <a:off x="5053036" y="4736218"/>
            <a:ext cx="2451100" cy="2121782"/>
          </a:xfrm>
          <a:prstGeom prst="rect">
            <a:avLst/>
          </a:prstGeom>
          <a:blipFill dpi="0" rotWithShape="1">
            <a:blip r:embed="rId7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65CC91-534D-4B1D-852A-D621640DFB3C}"/>
              </a:ext>
            </a:extLst>
          </p:cNvPr>
          <p:cNvSpPr/>
          <p:nvPr/>
        </p:nvSpPr>
        <p:spPr>
          <a:xfrm>
            <a:off x="7503695" y="2355782"/>
            <a:ext cx="2451100" cy="2355780"/>
          </a:xfrm>
          <a:prstGeom prst="rect">
            <a:avLst/>
          </a:prstGeom>
          <a:blipFill dpi="0" rotWithShape="1">
            <a:blip r:embed="rId8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A4F600-FF0C-440A-9E5F-3BBBC200DC28}"/>
              </a:ext>
            </a:extLst>
          </p:cNvPr>
          <p:cNvSpPr/>
          <p:nvPr/>
        </p:nvSpPr>
        <p:spPr>
          <a:xfrm>
            <a:off x="7503695" y="4736218"/>
            <a:ext cx="2451100" cy="2121782"/>
          </a:xfrm>
          <a:prstGeom prst="rect">
            <a:avLst/>
          </a:prstGeom>
          <a:blipFill dpi="0" rotWithShape="1">
            <a:blip r:embed="rId9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62BD64A-12AB-4DEE-AFAD-23909639E594}"/>
              </a:ext>
            </a:extLst>
          </p:cNvPr>
          <p:cNvSpPr/>
          <p:nvPr/>
        </p:nvSpPr>
        <p:spPr>
          <a:xfrm>
            <a:off x="9955677" y="0"/>
            <a:ext cx="2451100" cy="2355781"/>
          </a:xfrm>
          <a:prstGeom prst="rect">
            <a:avLst/>
          </a:prstGeom>
          <a:blipFill dpi="0" rotWithShape="1">
            <a:blip r:embed="rId10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8C8647-B509-432A-A1CE-03DCCE6DA133}"/>
              </a:ext>
            </a:extLst>
          </p:cNvPr>
          <p:cNvSpPr/>
          <p:nvPr/>
        </p:nvSpPr>
        <p:spPr>
          <a:xfrm>
            <a:off x="9955677" y="2355782"/>
            <a:ext cx="2451100" cy="2355780"/>
          </a:xfrm>
          <a:prstGeom prst="rect">
            <a:avLst/>
          </a:prstGeom>
          <a:blipFill dpi="0" rotWithShape="1">
            <a:blip r:embed="rId11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EC8DA-BA72-4331-9A50-CB783ABEEF01}"/>
              </a:ext>
            </a:extLst>
          </p:cNvPr>
          <p:cNvSpPr/>
          <p:nvPr/>
        </p:nvSpPr>
        <p:spPr>
          <a:xfrm>
            <a:off x="9955677" y="4736218"/>
            <a:ext cx="2451100" cy="2121782"/>
          </a:xfrm>
          <a:prstGeom prst="rect">
            <a:avLst/>
          </a:prstGeom>
          <a:blipFill dpi="0" rotWithShape="1">
            <a:blip r:embed="rId12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0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962870-9264-48D7-8DFE-3E9262D2F271}"/>
              </a:ext>
            </a:extLst>
          </p:cNvPr>
          <p:cNvSpPr txBox="1"/>
          <p:nvPr/>
        </p:nvSpPr>
        <p:spPr>
          <a:xfrm>
            <a:off x="1721598" y="1053428"/>
            <a:ext cx="874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anrope Medium" pitchFamily="2" charset="0"/>
              </a:rPr>
              <a:t>Manufacturing </a:t>
            </a:r>
            <a:r>
              <a:rPr lang="en-US" sz="5400" dirty="0">
                <a:solidFill>
                  <a:schemeClr val="accent1"/>
                </a:solidFill>
                <a:latin typeface="Manrope Medium" pitchFamily="2" charset="0"/>
              </a:rPr>
              <a:t>Capability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49A8FF-7AAE-B2BE-93E7-F248BBA873F4}"/>
              </a:ext>
            </a:extLst>
          </p:cNvPr>
          <p:cNvSpPr txBox="1"/>
          <p:nvPr/>
        </p:nvSpPr>
        <p:spPr>
          <a:xfrm>
            <a:off x="3151875" y="5114838"/>
            <a:ext cx="211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  <a:latin typeface="Manrope Medium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Umbergoan</a:t>
            </a:r>
            <a:r>
              <a:rPr lang="en-US" sz="1600" dirty="0">
                <a:solidFill>
                  <a:schemeClr val="accent1"/>
                </a:solidFill>
                <a:latin typeface="Manrope Medium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Gujarat</a:t>
            </a:r>
            <a:endParaRPr lang="en-US" sz="1600" dirty="0">
              <a:solidFill>
                <a:schemeClr val="accent1"/>
              </a:solidFill>
              <a:latin typeface="Manrope Medium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CAB184-FD54-A6E2-7B82-D3425C9E6FCC}"/>
              </a:ext>
            </a:extLst>
          </p:cNvPr>
          <p:cNvSpPr txBox="1"/>
          <p:nvPr/>
        </p:nvSpPr>
        <p:spPr>
          <a:xfrm>
            <a:off x="6817944" y="5114838"/>
            <a:ext cx="211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/>
                </a:solidFill>
                <a:latin typeface="Manrope Medium" pitchFamily="2" charset="0"/>
              </a:rPr>
              <a:t>Murbad</a:t>
            </a:r>
            <a:r>
              <a:rPr lang="en-US" sz="1600" dirty="0">
                <a:solidFill>
                  <a:schemeClr val="accent1"/>
                </a:solidFill>
                <a:latin typeface="Manrope Medium" pitchFamily="2" charset="0"/>
              </a:rPr>
              <a:t>, Thane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BB9E58-764F-49ED-93E0-090945C18C4B}"/>
              </a:ext>
            </a:extLst>
          </p:cNvPr>
          <p:cNvSpPr txBox="1"/>
          <p:nvPr/>
        </p:nvSpPr>
        <p:spPr>
          <a:xfrm>
            <a:off x="3478627" y="5453392"/>
            <a:ext cx="1458595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Cleanroom Panels &amp; Equipment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2FDA02-ECA0-4A61-9AA6-C626C6F74AB9}"/>
              </a:ext>
            </a:extLst>
          </p:cNvPr>
          <p:cNvSpPr txBox="1"/>
          <p:nvPr/>
        </p:nvSpPr>
        <p:spPr>
          <a:xfrm>
            <a:off x="7144704" y="5453392"/>
            <a:ext cx="1458595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Cleanroom Panels, Doors &amp; Windows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CAD6-4304-4419-A818-6E1B42E2A958}"/>
              </a:ext>
            </a:extLst>
          </p:cNvPr>
          <p:cNvSpPr/>
          <p:nvPr/>
        </p:nvSpPr>
        <p:spPr>
          <a:xfrm>
            <a:off x="0" y="2294467"/>
            <a:ext cx="2540000" cy="2540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6F8DE2-C2B2-45D1-8A32-01E470CED192}"/>
              </a:ext>
            </a:extLst>
          </p:cNvPr>
          <p:cNvSpPr/>
          <p:nvPr/>
        </p:nvSpPr>
        <p:spPr>
          <a:xfrm>
            <a:off x="2540000" y="2294467"/>
            <a:ext cx="3556000" cy="2540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80F4C1-C04D-4D5C-940E-916ED18478DF}"/>
              </a:ext>
            </a:extLst>
          </p:cNvPr>
          <p:cNvSpPr/>
          <p:nvPr/>
        </p:nvSpPr>
        <p:spPr>
          <a:xfrm>
            <a:off x="6096000" y="2294467"/>
            <a:ext cx="3556000" cy="2540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7C3119-5556-4D6F-B2CD-FCF648557FFD}"/>
              </a:ext>
            </a:extLst>
          </p:cNvPr>
          <p:cNvSpPr/>
          <p:nvPr/>
        </p:nvSpPr>
        <p:spPr>
          <a:xfrm>
            <a:off x="9652000" y="2294467"/>
            <a:ext cx="2540000" cy="2540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4755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00BBF-6115-25ED-9CB3-F68CE55D0B03}"/>
              </a:ext>
            </a:extLst>
          </p:cNvPr>
          <p:cNvSpPr txBox="1"/>
          <p:nvPr/>
        </p:nvSpPr>
        <p:spPr>
          <a:xfrm>
            <a:off x="2133600" y="1053428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anrope Medium" pitchFamily="2" charset="0"/>
              </a:rPr>
              <a:t>Certifications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ECEE94-9F52-8220-0333-907FA714B62F}"/>
              </a:ext>
            </a:extLst>
          </p:cNvPr>
          <p:cNvSpPr/>
          <p:nvPr/>
        </p:nvSpPr>
        <p:spPr>
          <a:xfrm>
            <a:off x="3407562" y="2282254"/>
            <a:ext cx="5376875" cy="3955033"/>
          </a:xfrm>
          <a:prstGeom prst="roundRect">
            <a:avLst>
              <a:gd name="adj" fmla="val 16524"/>
            </a:avLst>
          </a:prstGeom>
          <a:blipFill>
            <a:blip r:embed="rId2"/>
            <a:stretch>
              <a:fillRect/>
            </a:stretch>
          </a:blipFill>
          <a:ln w="127000">
            <a:solidFill>
              <a:srgbClr val="720F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Manrope Medium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6BC39E0-9F48-2530-ABE4-5C81F4BF28BE}"/>
              </a:ext>
            </a:extLst>
          </p:cNvPr>
          <p:cNvSpPr/>
          <p:nvPr/>
        </p:nvSpPr>
        <p:spPr>
          <a:xfrm>
            <a:off x="587374" y="5234680"/>
            <a:ext cx="2095403" cy="1002608"/>
          </a:xfrm>
          <a:prstGeom prst="roundRect">
            <a:avLst>
              <a:gd name="adj" fmla="val 24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anrope Medium" pitchFamily="2" charset="0"/>
              </a:rPr>
              <a:t>ISO 9001:2015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Manrope Medium" pitchFamily="2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7240956-8D71-4E85-A555-A2DF32B79D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 w="76200">
            <a:solidFill>
              <a:srgbClr val="720F3D"/>
            </a:solidFill>
          </a:ln>
        </p:spPr>
      </p:pic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A9376B49-2366-41BD-8819-22DB3DCF322E}"/>
              </a:ext>
            </a:extLst>
          </p:cNvPr>
          <p:cNvSpPr/>
          <p:nvPr/>
        </p:nvSpPr>
        <p:spPr>
          <a:xfrm>
            <a:off x="9509218" y="5234680"/>
            <a:ext cx="2095403" cy="1002608"/>
          </a:xfrm>
          <a:prstGeom prst="roundRect">
            <a:avLst>
              <a:gd name="adj" fmla="val 24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anrope Medium" pitchFamily="2" charset="0"/>
              </a:rPr>
              <a:t>ISO 14001:2015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Manrope Medium" pitchFamily="2" charset="0"/>
            </a:endParaRPr>
          </a:p>
        </p:txBody>
      </p:sp>
      <p:pic>
        <p:nvPicPr>
          <p:cNvPr id="20" name="Picture Placeholder 11">
            <a:extLst>
              <a:ext uri="{FF2B5EF4-FFF2-40B4-BE49-F238E27FC236}">
                <a16:creationId xmlns:a16="http://schemas.microsoft.com/office/drawing/2014/main" id="{1DC5AFCA-16C6-4D16-AA7A-E23024A7D6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220" y="2266627"/>
            <a:ext cx="2095401" cy="2808288"/>
          </a:xfrm>
          <a:custGeom>
            <a:avLst/>
            <a:gdLst>
              <a:gd name="connsiteX0" fmla="*/ 285499 w 2095403"/>
              <a:gd name="connsiteY0" fmla="*/ 0 h 2808288"/>
              <a:gd name="connsiteX1" fmla="*/ 1809904 w 2095403"/>
              <a:gd name="connsiteY1" fmla="*/ 0 h 2808288"/>
              <a:gd name="connsiteX2" fmla="*/ 2095403 w 2095403"/>
              <a:gd name="connsiteY2" fmla="*/ 285499 h 2808288"/>
              <a:gd name="connsiteX3" fmla="*/ 2095403 w 2095403"/>
              <a:gd name="connsiteY3" fmla="*/ 2522789 h 2808288"/>
              <a:gd name="connsiteX4" fmla="*/ 1809904 w 2095403"/>
              <a:gd name="connsiteY4" fmla="*/ 2808288 h 2808288"/>
              <a:gd name="connsiteX5" fmla="*/ 285499 w 2095403"/>
              <a:gd name="connsiteY5" fmla="*/ 2808288 h 2808288"/>
              <a:gd name="connsiteX6" fmla="*/ 0 w 2095403"/>
              <a:gd name="connsiteY6" fmla="*/ 2522789 h 2808288"/>
              <a:gd name="connsiteX7" fmla="*/ 0 w 2095403"/>
              <a:gd name="connsiteY7" fmla="*/ 285499 h 2808288"/>
              <a:gd name="connsiteX8" fmla="*/ 285499 w 2095403"/>
              <a:gd name="connsiteY8" fmla="*/ 0 h 280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03" h="2808288">
                <a:moveTo>
                  <a:pt x="285499" y="0"/>
                </a:moveTo>
                <a:lnTo>
                  <a:pt x="1809904" y="0"/>
                </a:lnTo>
                <a:cubicBezTo>
                  <a:pt x="1967581" y="0"/>
                  <a:pt x="2095403" y="127822"/>
                  <a:pt x="2095403" y="285499"/>
                </a:cubicBezTo>
                <a:lnTo>
                  <a:pt x="2095403" y="2522789"/>
                </a:lnTo>
                <a:cubicBezTo>
                  <a:pt x="2095403" y="2680466"/>
                  <a:pt x="1967581" y="2808288"/>
                  <a:pt x="1809904" y="2808288"/>
                </a:cubicBezTo>
                <a:lnTo>
                  <a:pt x="285499" y="2808288"/>
                </a:lnTo>
                <a:cubicBezTo>
                  <a:pt x="127822" y="2808288"/>
                  <a:pt x="0" y="2680466"/>
                  <a:pt x="0" y="2522789"/>
                </a:cubicBezTo>
                <a:lnTo>
                  <a:pt x="0" y="285499"/>
                </a:lnTo>
                <a:cubicBezTo>
                  <a:pt x="0" y="127822"/>
                  <a:pt x="127822" y="0"/>
                  <a:pt x="285499" y="0"/>
                </a:cubicBezTo>
                <a:close/>
              </a:path>
            </a:pathLst>
          </a:custGeom>
          <a:ln w="76200">
            <a:solidFill>
              <a:srgbClr val="720F3D"/>
            </a:solidFill>
          </a:ln>
        </p:spPr>
      </p:pic>
    </p:spTree>
    <p:extLst>
      <p:ext uri="{BB962C8B-B14F-4D97-AF65-F5344CB8AC3E}">
        <p14:creationId xmlns:p14="http://schemas.microsoft.com/office/powerpoint/2010/main" val="22121069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0471ACC8-45CB-4FB0-AD4C-69F783B4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F7C2E3-05B9-86EE-FECC-7F161C93BD3A}"/>
              </a:ext>
            </a:extLst>
          </p:cNvPr>
          <p:cNvSpPr/>
          <p:nvPr/>
        </p:nvSpPr>
        <p:spPr>
          <a:xfrm>
            <a:off x="587375" y="1196974"/>
            <a:ext cx="4209686" cy="5040313"/>
          </a:xfrm>
          <a:prstGeom prst="roundRect">
            <a:avLst>
              <a:gd name="adj" fmla="val 98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8AE14-DEAF-50A5-CCD7-5FE42FF40C61}"/>
              </a:ext>
            </a:extLst>
          </p:cNvPr>
          <p:cNvSpPr txBox="1"/>
          <p:nvPr/>
        </p:nvSpPr>
        <p:spPr>
          <a:xfrm>
            <a:off x="802736" y="2026426"/>
            <a:ext cx="3778964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>
                <a:solidFill>
                  <a:schemeClr val="bg1"/>
                </a:solidFill>
                <a:latin typeface="Manrope Medium" pitchFamily="2" charset="0"/>
              </a:rPr>
              <a:t>Key Projects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58A259B-B82B-2FD3-9DEE-CEB9AFF0B20D}"/>
              </a:ext>
            </a:extLst>
          </p:cNvPr>
          <p:cNvSpPr/>
          <p:nvPr/>
        </p:nvSpPr>
        <p:spPr>
          <a:xfrm>
            <a:off x="4950487" y="3797226"/>
            <a:ext cx="3250355" cy="2440062"/>
          </a:xfrm>
          <a:prstGeom prst="roundRect">
            <a:avLst>
              <a:gd name="adj" fmla="val 148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DAD534-2229-6FD1-5AB0-377F8CCAAC89}"/>
              </a:ext>
            </a:extLst>
          </p:cNvPr>
          <p:cNvSpPr txBox="1"/>
          <p:nvPr/>
        </p:nvSpPr>
        <p:spPr>
          <a:xfrm>
            <a:off x="5251396" y="4825628"/>
            <a:ext cx="264853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Our portfolio includes a diverse range of projects, from hospitals to hospitality and from Semiconductor to Renewable Energy   for renowned names such as Atlas, HBT-Cooper, Mercedes Benz.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F7E5220-7224-4FB3-A4D3-C604054EF6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457" y="3569908"/>
            <a:ext cx="3749522" cy="2451242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DCB21A-8049-4B4F-914E-AA176B320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488" y="1217538"/>
            <a:ext cx="3250354" cy="2440062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6B1CD10-B689-458D-A1DA-D6A1EFB3AD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270" y="1279364"/>
            <a:ext cx="3250355" cy="4875532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00B1D74-A8F9-48CD-A625-94AC7E758D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765" y="4152900"/>
            <a:ext cx="672728" cy="6727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3C65C5-7F5A-4086-BE52-47DEBAD0BF67}"/>
              </a:ext>
            </a:extLst>
          </p:cNvPr>
          <p:cNvSpPr txBox="1"/>
          <p:nvPr/>
        </p:nvSpPr>
        <p:spPr>
          <a:xfrm>
            <a:off x="7048390" y="3322057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HVAC, HBT Cooper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73450-6669-49E8-8740-A16AF6870C12}"/>
              </a:ext>
            </a:extLst>
          </p:cNvPr>
          <p:cNvSpPr txBox="1"/>
          <p:nvPr/>
        </p:nvSpPr>
        <p:spPr>
          <a:xfrm>
            <a:off x="10246427" y="5913428"/>
            <a:ext cx="12634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HVAC, Atlas University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BAEC9-10D0-4A72-8860-14BD759C449F}"/>
              </a:ext>
            </a:extLst>
          </p:cNvPr>
          <p:cNvSpPr txBox="1"/>
          <p:nvPr/>
        </p:nvSpPr>
        <p:spPr>
          <a:xfrm>
            <a:off x="802736" y="5765285"/>
            <a:ext cx="1444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HVAC Setup, O Live Hostel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6768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0471ACC8-45CB-4FB0-AD4C-69F783B4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F7C2E3-05B9-86EE-FECC-7F161C93BD3A}"/>
              </a:ext>
            </a:extLst>
          </p:cNvPr>
          <p:cNvSpPr/>
          <p:nvPr/>
        </p:nvSpPr>
        <p:spPr>
          <a:xfrm>
            <a:off x="587375" y="1196974"/>
            <a:ext cx="4209686" cy="5040313"/>
          </a:xfrm>
          <a:prstGeom prst="roundRect">
            <a:avLst>
              <a:gd name="adj" fmla="val 98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8AE14-DEAF-50A5-CCD7-5FE42FF40C61}"/>
              </a:ext>
            </a:extLst>
          </p:cNvPr>
          <p:cNvSpPr txBox="1"/>
          <p:nvPr/>
        </p:nvSpPr>
        <p:spPr>
          <a:xfrm>
            <a:off x="802736" y="2026426"/>
            <a:ext cx="3778964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>
                <a:solidFill>
                  <a:schemeClr val="bg1"/>
                </a:solidFill>
                <a:latin typeface="Manrope Medium" pitchFamily="2" charset="0"/>
              </a:rPr>
              <a:t>Key Projects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58A259B-B82B-2FD3-9DEE-CEB9AFF0B20D}"/>
              </a:ext>
            </a:extLst>
          </p:cNvPr>
          <p:cNvSpPr/>
          <p:nvPr/>
        </p:nvSpPr>
        <p:spPr>
          <a:xfrm>
            <a:off x="4950487" y="3797226"/>
            <a:ext cx="3250355" cy="2440062"/>
          </a:xfrm>
          <a:prstGeom prst="roundRect">
            <a:avLst>
              <a:gd name="adj" fmla="val 148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DAD534-2229-6FD1-5AB0-377F8CCAAC89}"/>
              </a:ext>
            </a:extLst>
          </p:cNvPr>
          <p:cNvSpPr txBox="1"/>
          <p:nvPr/>
        </p:nvSpPr>
        <p:spPr>
          <a:xfrm>
            <a:off x="5279135" y="4985817"/>
            <a:ext cx="2605407" cy="99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Our portfolio includes a diverse range of projects, from hospitals to BSL-3 labs, for renowned names such as Lupin, Bosch, BARC, &amp; Oxford Laboratories.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F7E5220-7224-4FB3-A4D3-C604054EF6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6" y="3569908"/>
            <a:ext cx="3778963" cy="2451242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DCB21A-8049-4B4F-914E-AA176B320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6B1CD10-B689-458D-A1DA-D6A1EFB3AD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00B1D74-A8F9-48CD-A625-94AC7E758D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765" y="4152900"/>
            <a:ext cx="672728" cy="6727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3C65C5-7F5A-4086-BE52-47DEBAD0BF67}"/>
              </a:ext>
            </a:extLst>
          </p:cNvPr>
          <p:cNvSpPr txBox="1"/>
          <p:nvPr/>
        </p:nvSpPr>
        <p:spPr>
          <a:xfrm>
            <a:off x="6815954" y="3322057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BSL-3 Lab, PGICH Noida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73450-6669-49E8-8740-A16AF6870C12}"/>
              </a:ext>
            </a:extLst>
          </p:cNvPr>
          <p:cNvSpPr txBox="1"/>
          <p:nvPr/>
        </p:nvSpPr>
        <p:spPr>
          <a:xfrm>
            <a:off x="10482068" y="5913428"/>
            <a:ext cx="1027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Cleanroom, Lupin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BAEC9-10D0-4A72-8860-14BD759C449F}"/>
              </a:ext>
            </a:extLst>
          </p:cNvPr>
          <p:cNvSpPr txBox="1"/>
          <p:nvPr/>
        </p:nvSpPr>
        <p:spPr>
          <a:xfrm>
            <a:off x="802736" y="5765285"/>
            <a:ext cx="1391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Operation Theatre, BARC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934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0471ACC8-45CB-4FB0-AD4C-69F783B4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F7C2E3-05B9-86EE-FECC-7F161C93BD3A}"/>
              </a:ext>
            </a:extLst>
          </p:cNvPr>
          <p:cNvSpPr/>
          <p:nvPr/>
        </p:nvSpPr>
        <p:spPr>
          <a:xfrm>
            <a:off x="587375" y="1196974"/>
            <a:ext cx="4209686" cy="5040313"/>
          </a:xfrm>
          <a:prstGeom prst="roundRect">
            <a:avLst>
              <a:gd name="adj" fmla="val 98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8AE14-DEAF-50A5-CCD7-5FE42FF40C61}"/>
              </a:ext>
            </a:extLst>
          </p:cNvPr>
          <p:cNvSpPr txBox="1"/>
          <p:nvPr/>
        </p:nvSpPr>
        <p:spPr>
          <a:xfrm>
            <a:off x="802736" y="2026426"/>
            <a:ext cx="3778964" cy="67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>
                <a:solidFill>
                  <a:schemeClr val="bg1"/>
                </a:solidFill>
                <a:latin typeface="Manrope Medium" pitchFamily="2" charset="0"/>
              </a:rPr>
              <a:t>Key Projects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58A259B-B82B-2FD3-9DEE-CEB9AFF0B20D}"/>
              </a:ext>
            </a:extLst>
          </p:cNvPr>
          <p:cNvSpPr/>
          <p:nvPr/>
        </p:nvSpPr>
        <p:spPr>
          <a:xfrm>
            <a:off x="4950487" y="3797226"/>
            <a:ext cx="3250355" cy="2440062"/>
          </a:xfrm>
          <a:prstGeom prst="roundRect">
            <a:avLst>
              <a:gd name="adj" fmla="val 1488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DAD534-2229-6FD1-5AB0-377F8CCAAC89}"/>
              </a:ext>
            </a:extLst>
          </p:cNvPr>
          <p:cNvSpPr txBox="1"/>
          <p:nvPr/>
        </p:nvSpPr>
        <p:spPr>
          <a:xfrm>
            <a:off x="5279135" y="4985817"/>
            <a:ext cx="2648539" cy="99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Our portfolio includes a diverse range of projects, from hospitals to BSL-3 labs, for renowned names such as Lupin, Bosch, BARC, &amp; Oxford Laboratories.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F7E5220-7224-4FB3-A4D3-C604054EF6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37" y="3569908"/>
            <a:ext cx="3811596" cy="2451242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DCB21A-8049-4B4F-914E-AA176B320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488" y="1196975"/>
            <a:ext cx="3250354" cy="2440062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B6B1CD10-B689-458D-A1DA-D6A1EFB3AD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270" y="1196974"/>
            <a:ext cx="3250355" cy="5040313"/>
          </a:xfr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00B1D74-A8F9-48CD-A625-94AC7E758D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8765" y="4152900"/>
            <a:ext cx="672728" cy="6727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3C65C5-7F5A-4086-BE52-47DEBAD0BF67}"/>
              </a:ext>
            </a:extLst>
          </p:cNvPr>
          <p:cNvSpPr txBox="1"/>
          <p:nvPr/>
        </p:nvSpPr>
        <p:spPr>
          <a:xfrm>
            <a:off x="6888090" y="3322057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HVAC, Sharon Pharma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73450-6669-49E8-8740-A16AF6870C12}"/>
              </a:ext>
            </a:extLst>
          </p:cNvPr>
          <p:cNvSpPr txBox="1"/>
          <p:nvPr/>
        </p:nvSpPr>
        <p:spPr>
          <a:xfrm>
            <a:off x="9993152" y="5913428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Oxford Lab, Turnkey Project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BAEC9-10D0-4A72-8860-14BD759C449F}"/>
              </a:ext>
            </a:extLst>
          </p:cNvPr>
          <p:cNvSpPr txBox="1"/>
          <p:nvPr/>
        </p:nvSpPr>
        <p:spPr>
          <a:xfrm>
            <a:off x="802736" y="5765285"/>
            <a:ext cx="13740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anrope Medium" pitchFamily="2" charset="0"/>
              </a:rPr>
              <a:t>Cleanroom Setup, Bosch</a:t>
            </a:r>
            <a:endParaRPr lang="en-IN" sz="800" dirty="0">
              <a:solidFill>
                <a:schemeClr val="bg1"/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006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>
            <a:extLst>
              <a:ext uri="{FF2B5EF4-FFF2-40B4-BE49-F238E27FC236}">
                <a16:creationId xmlns:a16="http://schemas.microsoft.com/office/drawing/2014/main" id="{5EB1F00C-3DB4-40EA-B768-A57AE30F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36D69A-90A8-ADA0-D249-D87F9C763A68}"/>
              </a:ext>
            </a:extLst>
          </p:cNvPr>
          <p:cNvSpPr/>
          <p:nvPr/>
        </p:nvSpPr>
        <p:spPr>
          <a:xfrm>
            <a:off x="4382722" y="1196975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4E9D1-A8E0-7CBF-76A9-958FE1DD9BEF}"/>
              </a:ext>
            </a:extLst>
          </p:cNvPr>
          <p:cNvSpPr txBox="1"/>
          <p:nvPr/>
        </p:nvSpPr>
        <p:spPr>
          <a:xfrm>
            <a:off x="587375" y="1196976"/>
            <a:ext cx="3720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Our</a:t>
            </a:r>
          </a:p>
          <a:p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Clients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A720D-9E1C-90F3-4FD1-C8E105D42990}"/>
              </a:ext>
            </a:extLst>
          </p:cNvPr>
          <p:cNvSpPr txBox="1"/>
          <p:nvPr/>
        </p:nvSpPr>
        <p:spPr>
          <a:xfrm>
            <a:off x="587375" y="4080853"/>
            <a:ext cx="3097934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anrope Medium" pitchFamily="2" charset="0"/>
              </a:rPr>
              <a:t>Fabtech Cleanroom &amp; Kelvin deliver high-performance cleanroom and HVAC solutions for semiconductors, electronics, automotive, data centers, and green energy. Our expertise in precision environments and compliance-driven design makes us the trusted partner for leading global brands.</a:t>
            </a:r>
            <a:endParaRPr lang="en-US" sz="1000" dirty="0">
              <a:solidFill>
                <a:schemeClr val="accent3"/>
              </a:solidFill>
              <a:latin typeface="Manrope Medium" pitchFamily="2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75FD5233-BC7A-41C1-9C8F-A893374FF741}"/>
              </a:ext>
            </a:extLst>
          </p:cNvPr>
          <p:cNvSpPr/>
          <p:nvPr/>
        </p:nvSpPr>
        <p:spPr>
          <a:xfrm>
            <a:off x="6402057" y="1196975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8041E7F4-159D-40F4-9BEB-D71835B4F32B}"/>
              </a:ext>
            </a:extLst>
          </p:cNvPr>
          <p:cNvSpPr/>
          <p:nvPr/>
        </p:nvSpPr>
        <p:spPr>
          <a:xfrm>
            <a:off x="8506693" y="1196975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0A652112-FA8C-4BEC-A808-76714EF71A2E}"/>
              </a:ext>
            </a:extLst>
          </p:cNvPr>
          <p:cNvSpPr/>
          <p:nvPr/>
        </p:nvSpPr>
        <p:spPr>
          <a:xfrm>
            <a:off x="4382722" y="2357468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23401583-D374-45CA-8D12-90CDF0BA1DA2}"/>
              </a:ext>
            </a:extLst>
          </p:cNvPr>
          <p:cNvSpPr/>
          <p:nvPr/>
        </p:nvSpPr>
        <p:spPr>
          <a:xfrm>
            <a:off x="6402057" y="2357468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0533E6B1-C120-4BE6-98E2-8AE600E6B65B}"/>
              </a:ext>
            </a:extLst>
          </p:cNvPr>
          <p:cNvSpPr/>
          <p:nvPr/>
        </p:nvSpPr>
        <p:spPr>
          <a:xfrm>
            <a:off x="8506693" y="2357468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DA3B9797-C88B-4094-BB95-3ADCD995D620}"/>
              </a:ext>
            </a:extLst>
          </p:cNvPr>
          <p:cNvSpPr/>
          <p:nvPr/>
        </p:nvSpPr>
        <p:spPr>
          <a:xfrm>
            <a:off x="4382722" y="3513081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A988FBB-FC49-4AAA-95FA-112DAA40BBD8}"/>
              </a:ext>
            </a:extLst>
          </p:cNvPr>
          <p:cNvSpPr/>
          <p:nvPr/>
        </p:nvSpPr>
        <p:spPr>
          <a:xfrm>
            <a:off x="6402057" y="3513081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A139C23A-FD2D-4949-996D-54E48CD1DF87}"/>
              </a:ext>
            </a:extLst>
          </p:cNvPr>
          <p:cNvSpPr/>
          <p:nvPr/>
        </p:nvSpPr>
        <p:spPr>
          <a:xfrm>
            <a:off x="8506693" y="3513081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D352B7E5-4616-4874-BD76-58C3BA049C30}"/>
              </a:ext>
            </a:extLst>
          </p:cNvPr>
          <p:cNvSpPr/>
          <p:nvPr/>
        </p:nvSpPr>
        <p:spPr>
          <a:xfrm>
            <a:off x="4382722" y="4663287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0BF34B0-1AAE-4D2B-8FD3-175F6AA75F2A}"/>
              </a:ext>
            </a:extLst>
          </p:cNvPr>
          <p:cNvSpPr/>
          <p:nvPr/>
        </p:nvSpPr>
        <p:spPr>
          <a:xfrm>
            <a:off x="6402057" y="4663287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F044C4ED-2B05-43C1-9AF9-219328306A93}"/>
              </a:ext>
            </a:extLst>
          </p:cNvPr>
          <p:cNvSpPr/>
          <p:nvPr/>
        </p:nvSpPr>
        <p:spPr>
          <a:xfrm>
            <a:off x="8506693" y="4663287"/>
            <a:ext cx="1914564" cy="973303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pic>
        <p:nvPicPr>
          <p:cNvPr id="57" name="Picture 8" descr="Reliance Industries Limited Logo Logo and symbol, meaning, history, PNG">
            <a:extLst>
              <a:ext uri="{FF2B5EF4-FFF2-40B4-BE49-F238E27FC236}">
                <a16:creationId xmlns:a16="http://schemas.microsoft.com/office/drawing/2014/main" id="{66EDC1BA-C601-4AFB-AA63-C238C94E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924" y="4785890"/>
            <a:ext cx="1096860" cy="6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0CC7F16-9FAE-4AF3-ADF9-783EFE33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142" y="3626715"/>
            <a:ext cx="1615039" cy="7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81E06FA-608F-4DAF-B1C9-4D6AFCF9B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474" y="2744106"/>
            <a:ext cx="1255059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sch Logo, symbol, meaning, history, PNG, brand">
            <a:extLst>
              <a:ext uri="{FF2B5EF4-FFF2-40B4-BE49-F238E27FC236}">
                <a16:creationId xmlns:a16="http://schemas.microsoft.com/office/drawing/2014/main" id="{7A5D2F58-EA03-4B2E-8841-4828DF95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962" y="3626715"/>
            <a:ext cx="1384753" cy="7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industan Aeronautics Limited - Wikipedia">
            <a:extLst>
              <a:ext uri="{FF2B5EF4-FFF2-40B4-BE49-F238E27FC236}">
                <a16:creationId xmlns:a16="http://schemas.microsoft.com/office/drawing/2014/main" id="{EAF4C0C0-44BA-46E4-9EE4-C52C05ED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1525" y="4847519"/>
            <a:ext cx="1466272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4EC5428-4160-41C7-9BE3-F0135FBA2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425" y="4864187"/>
            <a:ext cx="869156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itibank Logo, symbol, meaning, history, PNG, brand">
            <a:extLst>
              <a:ext uri="{FF2B5EF4-FFF2-40B4-BE49-F238E27FC236}">
                <a16:creationId xmlns:a16="http://schemas.microsoft.com/office/drawing/2014/main" id="{B88773E0-B035-460C-87D1-6AC00509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474" y="3645334"/>
            <a:ext cx="1218256" cy="6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ymantec / Success Story / Perficient">
            <a:extLst>
              <a:ext uri="{FF2B5EF4-FFF2-40B4-BE49-F238E27FC236}">
                <a16:creationId xmlns:a16="http://schemas.microsoft.com/office/drawing/2014/main" id="{05EA0A18-2027-494E-8EE7-B331CBEC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6693" y="2468350"/>
            <a:ext cx="1878840" cy="7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chindler">
            <a:extLst>
              <a:ext uri="{FF2B5EF4-FFF2-40B4-BE49-F238E27FC236}">
                <a16:creationId xmlns:a16="http://schemas.microsoft.com/office/drawing/2014/main" id="{29B145C5-C7D3-4A59-B590-A478781FA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7544" y="2357468"/>
            <a:ext cx="1377619" cy="9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ll Cadbury Logos">
            <a:extLst>
              <a:ext uri="{FF2B5EF4-FFF2-40B4-BE49-F238E27FC236}">
                <a16:creationId xmlns:a16="http://schemas.microsoft.com/office/drawing/2014/main" id="{6BEB4594-9849-4177-AA66-2E70B89A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671" y="1273776"/>
            <a:ext cx="125505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CAB092A4-63A5-4FD8-B6F8-C40FAE9F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873" y="1381753"/>
            <a:ext cx="1294290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C369F1D5-DEF1-4B56-BE88-5E35ABD7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102" y="1546307"/>
            <a:ext cx="1531745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>
            <a:extLst>
              <a:ext uri="{FF2B5EF4-FFF2-40B4-BE49-F238E27FC236}">
                <a16:creationId xmlns:a16="http://schemas.microsoft.com/office/drawing/2014/main" id="{5EB1F00C-3DB4-40EA-B768-A57AE30F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36D69A-90A8-ADA0-D249-D87F9C763A68}"/>
              </a:ext>
            </a:extLst>
          </p:cNvPr>
          <p:cNvSpPr/>
          <p:nvPr/>
        </p:nvSpPr>
        <p:spPr>
          <a:xfrm>
            <a:off x="4382722" y="1196976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4E9D1-A8E0-7CBF-76A9-958FE1DD9BEF}"/>
              </a:ext>
            </a:extLst>
          </p:cNvPr>
          <p:cNvSpPr txBox="1"/>
          <p:nvPr/>
        </p:nvSpPr>
        <p:spPr>
          <a:xfrm>
            <a:off x="587375" y="1196976"/>
            <a:ext cx="3720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Our Pharma Clients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A720D-9E1C-90F3-4FD1-C8E105D42990}"/>
              </a:ext>
            </a:extLst>
          </p:cNvPr>
          <p:cNvSpPr txBox="1"/>
          <p:nvPr/>
        </p:nvSpPr>
        <p:spPr>
          <a:xfrm>
            <a:off x="587375" y="4080853"/>
            <a:ext cx="3097934" cy="19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anrope Medium" pitchFamily="2" charset="0"/>
              </a:rPr>
              <a:t>Fabtech Cleanroom &amp; Kelvin are trusted partners for leading pharmaceutical and biotech companies, delivering GMP-compliant cleanroom and HVAC solutions. With end-to-end expertise in facility design, manufacturing, and execution, we ensure precision-controlled environments for drug manufacturing, R&amp;D, and advanced therapies.</a:t>
            </a:r>
            <a:endParaRPr lang="en-US" sz="1000" dirty="0">
              <a:solidFill>
                <a:schemeClr val="accent3"/>
              </a:solidFill>
              <a:latin typeface="Manrope Medium" pitchFamily="2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75FD5233-BC7A-41C1-9C8F-A893374FF741}"/>
              </a:ext>
            </a:extLst>
          </p:cNvPr>
          <p:cNvSpPr/>
          <p:nvPr/>
        </p:nvSpPr>
        <p:spPr>
          <a:xfrm>
            <a:off x="6170491" y="1196976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8041E7F4-159D-40F4-9BEB-D71835B4F32B}"/>
              </a:ext>
            </a:extLst>
          </p:cNvPr>
          <p:cNvSpPr/>
          <p:nvPr/>
        </p:nvSpPr>
        <p:spPr>
          <a:xfrm>
            <a:off x="7958260" y="1196976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5D652A6-AC0C-4471-94C8-A5FC27F07ED8}"/>
              </a:ext>
            </a:extLst>
          </p:cNvPr>
          <p:cNvSpPr/>
          <p:nvPr/>
        </p:nvSpPr>
        <p:spPr>
          <a:xfrm>
            <a:off x="9746029" y="1196976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0A652112-FA8C-4BEC-A808-76714EF71A2E}"/>
              </a:ext>
            </a:extLst>
          </p:cNvPr>
          <p:cNvSpPr/>
          <p:nvPr/>
        </p:nvSpPr>
        <p:spPr>
          <a:xfrm>
            <a:off x="4382722" y="2157022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23401583-D374-45CA-8D12-90CDF0BA1DA2}"/>
              </a:ext>
            </a:extLst>
          </p:cNvPr>
          <p:cNvSpPr/>
          <p:nvPr/>
        </p:nvSpPr>
        <p:spPr>
          <a:xfrm>
            <a:off x="6170491" y="2157022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0533E6B1-C120-4BE6-98E2-8AE600E6B65B}"/>
              </a:ext>
            </a:extLst>
          </p:cNvPr>
          <p:cNvSpPr/>
          <p:nvPr/>
        </p:nvSpPr>
        <p:spPr>
          <a:xfrm>
            <a:off x="7958260" y="2157022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BF95D8D7-B54D-4155-B858-5283B03E8223}"/>
              </a:ext>
            </a:extLst>
          </p:cNvPr>
          <p:cNvSpPr/>
          <p:nvPr/>
        </p:nvSpPr>
        <p:spPr>
          <a:xfrm>
            <a:off x="9746029" y="2157022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DA3B9797-C88B-4094-BB95-3ADCD995D620}"/>
              </a:ext>
            </a:extLst>
          </p:cNvPr>
          <p:cNvSpPr/>
          <p:nvPr/>
        </p:nvSpPr>
        <p:spPr>
          <a:xfrm>
            <a:off x="4382722" y="3117068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3A988FBB-FC49-4AAA-95FA-112DAA40BBD8}"/>
              </a:ext>
            </a:extLst>
          </p:cNvPr>
          <p:cNvSpPr/>
          <p:nvPr/>
        </p:nvSpPr>
        <p:spPr>
          <a:xfrm>
            <a:off x="6170491" y="3117068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A139C23A-FD2D-4949-996D-54E48CD1DF87}"/>
              </a:ext>
            </a:extLst>
          </p:cNvPr>
          <p:cNvSpPr/>
          <p:nvPr/>
        </p:nvSpPr>
        <p:spPr>
          <a:xfrm>
            <a:off x="7958260" y="3117068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2A70E688-39DC-40AD-81DE-A0B77B2AADE4}"/>
              </a:ext>
            </a:extLst>
          </p:cNvPr>
          <p:cNvSpPr/>
          <p:nvPr/>
        </p:nvSpPr>
        <p:spPr>
          <a:xfrm>
            <a:off x="9746029" y="3117068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D352B7E5-4616-4874-BD76-58C3BA049C30}"/>
              </a:ext>
            </a:extLst>
          </p:cNvPr>
          <p:cNvSpPr/>
          <p:nvPr/>
        </p:nvSpPr>
        <p:spPr>
          <a:xfrm>
            <a:off x="4382722" y="4077114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0BF34B0-1AAE-4D2B-8FD3-175F6AA75F2A}"/>
              </a:ext>
            </a:extLst>
          </p:cNvPr>
          <p:cNvSpPr/>
          <p:nvPr/>
        </p:nvSpPr>
        <p:spPr>
          <a:xfrm>
            <a:off x="6170491" y="4077114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F044C4ED-2B05-43C1-9AF9-219328306A93}"/>
              </a:ext>
            </a:extLst>
          </p:cNvPr>
          <p:cNvSpPr/>
          <p:nvPr/>
        </p:nvSpPr>
        <p:spPr>
          <a:xfrm>
            <a:off x="7958260" y="4077114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BB0DE7E2-BCDF-4107-B8EC-21F17A07540A}"/>
              </a:ext>
            </a:extLst>
          </p:cNvPr>
          <p:cNvSpPr/>
          <p:nvPr/>
        </p:nvSpPr>
        <p:spPr>
          <a:xfrm>
            <a:off x="9746029" y="4077114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2EA4E24-7AB0-42C9-B3D1-6089A3628186}"/>
              </a:ext>
            </a:extLst>
          </p:cNvPr>
          <p:cNvSpPr/>
          <p:nvPr/>
        </p:nvSpPr>
        <p:spPr>
          <a:xfrm>
            <a:off x="4382722" y="5037160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31C81E56-D8C1-4D02-A182-C38070777628}"/>
              </a:ext>
            </a:extLst>
          </p:cNvPr>
          <p:cNvSpPr/>
          <p:nvPr/>
        </p:nvSpPr>
        <p:spPr>
          <a:xfrm>
            <a:off x="6170491" y="5037160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BD2A3F17-D661-4790-A3FA-C962E1EADF13}"/>
              </a:ext>
            </a:extLst>
          </p:cNvPr>
          <p:cNvSpPr/>
          <p:nvPr/>
        </p:nvSpPr>
        <p:spPr>
          <a:xfrm>
            <a:off x="7958260" y="5037160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67EC88C0-F217-4A09-930F-720D0E851C8C}"/>
              </a:ext>
            </a:extLst>
          </p:cNvPr>
          <p:cNvSpPr/>
          <p:nvPr/>
        </p:nvSpPr>
        <p:spPr>
          <a:xfrm>
            <a:off x="9746029" y="5037160"/>
            <a:ext cx="1713278" cy="870976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pic>
        <p:nvPicPr>
          <p:cNvPr id="1026" name="Picture 2" descr="Mankind Pharma logo in transparent PNG and vectorized SVG formats">
            <a:extLst>
              <a:ext uri="{FF2B5EF4-FFF2-40B4-BE49-F238E27FC236}">
                <a16:creationId xmlns:a16="http://schemas.microsoft.com/office/drawing/2014/main" id="{4CC3ABD7-620E-46DC-946A-3179B666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992" y="1346971"/>
            <a:ext cx="978738" cy="5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6D1DE74E-79E1-4EB2-93FA-192330CB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95" y="2441659"/>
            <a:ext cx="1178547" cy="3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6C7F441-7B82-4B25-BBB4-702A3B4DC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094" y="2246337"/>
            <a:ext cx="1581148" cy="692185"/>
          </a:xfrm>
          <a:prstGeom prst="rect">
            <a:avLst/>
          </a:prstGeom>
        </p:spPr>
      </p:pic>
      <p:pic>
        <p:nvPicPr>
          <p:cNvPr id="45" name="Picture 33" descr="Mylan - Better Health for a Better World">
            <a:extLst>
              <a:ext uri="{FF2B5EF4-FFF2-40B4-BE49-F238E27FC236}">
                <a16:creationId xmlns:a16="http://schemas.microsoft.com/office/drawing/2014/main" id="{5AE559C4-2E9C-4EA9-9E9B-64DAA3F0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582" y="1486493"/>
            <a:ext cx="1241493" cy="3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5" descr="Cipla - Wikipedia">
            <a:extLst>
              <a:ext uri="{FF2B5EF4-FFF2-40B4-BE49-F238E27FC236}">
                <a16:creationId xmlns:a16="http://schemas.microsoft.com/office/drawing/2014/main" id="{DBE0CEB1-10EE-40CB-8F09-A0A93F05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9843" y="1461618"/>
            <a:ext cx="985649" cy="34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1" descr="undefined">
            <a:extLst>
              <a:ext uri="{FF2B5EF4-FFF2-40B4-BE49-F238E27FC236}">
                <a16:creationId xmlns:a16="http://schemas.microsoft.com/office/drawing/2014/main" id="{F2C131CC-D759-478A-A130-A54A21F1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4410" y="2246337"/>
            <a:ext cx="510127" cy="6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3" descr="Micro Labs Limited - About Us">
            <a:extLst>
              <a:ext uri="{FF2B5EF4-FFF2-40B4-BE49-F238E27FC236}">
                <a16:creationId xmlns:a16="http://schemas.microsoft.com/office/drawing/2014/main" id="{BCF5AD48-940E-4E85-BE9A-A09A6D16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566" y="3117068"/>
            <a:ext cx="774201" cy="8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9" descr="Alembic Ltd">
            <a:extLst>
              <a:ext uri="{FF2B5EF4-FFF2-40B4-BE49-F238E27FC236}">
                <a16:creationId xmlns:a16="http://schemas.microsoft.com/office/drawing/2014/main" id="{BDEBCD3E-0D4F-49C1-B232-0AA2ECE5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110" y="2489637"/>
            <a:ext cx="1102502" cy="3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5" descr="Ferring Pharmaceuticals - Wikipedia">
            <a:extLst>
              <a:ext uri="{FF2B5EF4-FFF2-40B4-BE49-F238E27FC236}">
                <a16:creationId xmlns:a16="http://schemas.microsoft.com/office/drawing/2014/main" id="{3DD06E82-7C81-427B-A4BA-BBD7226C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195" y="5215603"/>
            <a:ext cx="1111546" cy="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E8D87A2-CE8C-4A91-83EE-C154010722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7843" y="5188670"/>
            <a:ext cx="1329646" cy="567955"/>
          </a:xfrm>
          <a:prstGeom prst="rect">
            <a:avLst/>
          </a:prstGeom>
        </p:spPr>
      </p:pic>
      <p:pic>
        <p:nvPicPr>
          <p:cNvPr id="52" name="Picture 2" descr="Nichepharm Lifesciences Pvt. Ltd.">
            <a:extLst>
              <a:ext uri="{FF2B5EF4-FFF2-40B4-BE49-F238E27FC236}">
                <a16:creationId xmlns:a16="http://schemas.microsoft.com/office/drawing/2014/main" id="{D3BAAABE-AB26-467B-8239-5BC33B03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95" y="5226659"/>
            <a:ext cx="1245955" cy="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Anthem Biosciences | Bangalore">
            <a:extLst>
              <a:ext uri="{FF2B5EF4-FFF2-40B4-BE49-F238E27FC236}">
                <a16:creationId xmlns:a16="http://schemas.microsoft.com/office/drawing/2014/main" id="{2EE8D7E8-ADE3-4DF4-B231-95A13B797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r:link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00" b="29333"/>
          <a:stretch>
            <a:fillRect/>
          </a:stretch>
        </p:blipFill>
        <p:spPr bwMode="auto">
          <a:xfrm>
            <a:off x="4688110" y="5226659"/>
            <a:ext cx="1111233" cy="4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7" descr="Lupin Limited - Wikipedia">
            <a:extLst>
              <a:ext uri="{FF2B5EF4-FFF2-40B4-BE49-F238E27FC236}">
                <a16:creationId xmlns:a16="http://schemas.microsoft.com/office/drawing/2014/main" id="{C15EF4E2-EE92-499B-AC86-09F4ECF2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5503" y="4200012"/>
            <a:ext cx="514325" cy="6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1">
            <a:extLst>
              <a:ext uri="{FF2B5EF4-FFF2-40B4-BE49-F238E27FC236}">
                <a16:creationId xmlns:a16="http://schemas.microsoft.com/office/drawing/2014/main" id="{E79EF5D1-A4DF-4C01-A016-043F2AF7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834" y="4325708"/>
            <a:ext cx="1245955" cy="3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B7AF3F8-B5F3-438F-ACFE-E73B9F21B50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158" y="3252915"/>
            <a:ext cx="774406" cy="599281"/>
          </a:xfrm>
          <a:prstGeom prst="rect">
            <a:avLst/>
          </a:prstGeom>
        </p:spPr>
      </p:pic>
      <p:pic>
        <p:nvPicPr>
          <p:cNvPr id="1034" name="Picture 10" descr="Pfizer » Team">
            <a:extLst>
              <a:ext uri="{FF2B5EF4-FFF2-40B4-BE49-F238E27FC236}">
                <a16:creationId xmlns:a16="http://schemas.microsoft.com/office/drawing/2014/main" id="{FFFF7CC2-D45D-4BEC-B375-7838A854A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092" y="3153378"/>
            <a:ext cx="1094965" cy="7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SK Logo, symbol, meaning, history, PNG, brand">
            <a:extLst>
              <a:ext uri="{FF2B5EF4-FFF2-40B4-BE49-F238E27FC236}">
                <a16:creationId xmlns:a16="http://schemas.microsoft.com/office/drawing/2014/main" id="{210D6174-1E92-408E-BFA4-B693DCD1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352" y="1346971"/>
            <a:ext cx="986549" cy="5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ohnson &amp; Johnson Marks New Era as Global Healthcare Company with Updated  Visual Identity | AZBio">
            <a:extLst>
              <a:ext uri="{FF2B5EF4-FFF2-40B4-BE49-F238E27FC236}">
                <a16:creationId xmlns:a16="http://schemas.microsoft.com/office/drawing/2014/main" id="{60185101-3338-4B63-A2B4-3564BEF6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332" y="4448561"/>
            <a:ext cx="1288058" cy="1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" descr="H&amp;H_Home - H&amp;H">
            <a:extLst>
              <a:ext uri="{FF2B5EF4-FFF2-40B4-BE49-F238E27FC236}">
                <a16:creationId xmlns:a16="http://schemas.microsoft.com/office/drawing/2014/main" id="{0A700AEF-AB6E-4CEF-86A6-15717CB0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r:link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949" y="4352274"/>
            <a:ext cx="1619249" cy="3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ompany Profile - Schott Poonawalla Pvt. Ltd.">
            <a:extLst>
              <a:ext uri="{FF2B5EF4-FFF2-40B4-BE49-F238E27FC236}">
                <a16:creationId xmlns:a16="http://schemas.microsoft.com/office/drawing/2014/main" id="{07E6EA87-757E-4521-9DF2-BB3A1B39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392" y="3257951"/>
            <a:ext cx="1188489" cy="5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1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>
            <a:extLst>
              <a:ext uri="{FF2B5EF4-FFF2-40B4-BE49-F238E27FC236}">
                <a16:creationId xmlns:a16="http://schemas.microsoft.com/office/drawing/2014/main" id="{5EB1F00C-3DB4-40EA-B768-A57AE30F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36D69A-90A8-ADA0-D249-D87F9C763A68}"/>
              </a:ext>
            </a:extLst>
          </p:cNvPr>
          <p:cNvSpPr/>
          <p:nvPr/>
        </p:nvSpPr>
        <p:spPr>
          <a:xfrm>
            <a:off x="4308230" y="1196976"/>
            <a:ext cx="2087369" cy="1818705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4E9D1-A8E0-7CBF-76A9-958FE1DD9BEF}"/>
              </a:ext>
            </a:extLst>
          </p:cNvPr>
          <p:cNvSpPr txBox="1"/>
          <p:nvPr/>
        </p:nvSpPr>
        <p:spPr>
          <a:xfrm>
            <a:off x="587375" y="1196976"/>
            <a:ext cx="3720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Our</a:t>
            </a:r>
          </a:p>
          <a:p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Govt</a:t>
            </a:r>
            <a:r>
              <a:rPr lang="en-US" sz="5400" dirty="0">
                <a:solidFill>
                  <a:srgbClr val="0070C0"/>
                </a:solidFill>
                <a:latin typeface="Manrope Medium" pitchFamily="2" charset="0"/>
              </a:rPr>
              <a:t>.</a:t>
            </a:r>
            <a:b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</a:br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1A720D-9E1C-90F3-4FD1-C8E105D42990}"/>
              </a:ext>
            </a:extLst>
          </p:cNvPr>
          <p:cNvSpPr txBox="1"/>
          <p:nvPr/>
        </p:nvSpPr>
        <p:spPr>
          <a:xfrm>
            <a:off x="587375" y="4080853"/>
            <a:ext cx="3097934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anrope Medium" pitchFamily="2" charset="0"/>
              </a:rPr>
              <a:t>With a strong track record in regulated environments, Fabtech Cleanroom &amp; Kelvin have successfully executed government and institutional projects requiring precision, reliability, and strict compliance. Our solutions support research labs, healthcare, defense, and high-tech manufacturing facilities.</a:t>
            </a:r>
            <a:endParaRPr lang="en-US" sz="1000" dirty="0">
              <a:solidFill>
                <a:schemeClr val="accent3"/>
              </a:solidFill>
              <a:latin typeface="Manrope Medium" pitchFamily="2" charset="0"/>
            </a:endParaRPr>
          </a:p>
        </p:txBody>
      </p:sp>
      <p:pic>
        <p:nvPicPr>
          <p:cNvPr id="71" name="Picture 10" descr="Super Speciality Paediatric Hospital &amp; Post Graduate Teaching Institutee  (SSPHPGTI), Noida Cuttoff, Fees, Admission 2023, Ranking, Placements">
            <a:extLst>
              <a:ext uri="{FF2B5EF4-FFF2-40B4-BE49-F238E27FC236}">
                <a16:creationId xmlns:a16="http://schemas.microsoft.com/office/drawing/2014/main" id="{DB28757E-E4C4-488E-8974-42330206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885" y="1304531"/>
            <a:ext cx="1642296" cy="16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FADAA393-F163-4332-962A-04B77D8FC06D}"/>
              </a:ext>
            </a:extLst>
          </p:cNvPr>
          <p:cNvSpPr/>
          <p:nvPr/>
        </p:nvSpPr>
        <p:spPr>
          <a:xfrm>
            <a:off x="6639743" y="1216534"/>
            <a:ext cx="2087369" cy="1818705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73" name="Rounded Rectangle 3">
            <a:extLst>
              <a:ext uri="{FF2B5EF4-FFF2-40B4-BE49-F238E27FC236}">
                <a16:creationId xmlns:a16="http://schemas.microsoft.com/office/drawing/2014/main" id="{055A9289-DC94-43FC-B95D-8BE91D1B91C7}"/>
              </a:ext>
            </a:extLst>
          </p:cNvPr>
          <p:cNvSpPr/>
          <p:nvPr/>
        </p:nvSpPr>
        <p:spPr>
          <a:xfrm>
            <a:off x="8919646" y="1236092"/>
            <a:ext cx="2087369" cy="1818705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DFFCFFEE-2497-4B58-945E-F8C7359998BA}"/>
              </a:ext>
            </a:extLst>
          </p:cNvPr>
          <p:cNvSpPr/>
          <p:nvPr/>
        </p:nvSpPr>
        <p:spPr>
          <a:xfrm>
            <a:off x="4334036" y="3281107"/>
            <a:ext cx="2087369" cy="1818705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78" name="Rounded Rectangle 3">
            <a:extLst>
              <a:ext uri="{FF2B5EF4-FFF2-40B4-BE49-F238E27FC236}">
                <a16:creationId xmlns:a16="http://schemas.microsoft.com/office/drawing/2014/main" id="{F50A54CA-BDEE-4640-B464-8D9A9300689C}"/>
              </a:ext>
            </a:extLst>
          </p:cNvPr>
          <p:cNvSpPr/>
          <p:nvPr/>
        </p:nvSpPr>
        <p:spPr>
          <a:xfrm>
            <a:off x="6639744" y="3300665"/>
            <a:ext cx="2087369" cy="1818705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sp>
        <p:nvSpPr>
          <p:cNvPr id="79" name="Rounded Rectangle 3">
            <a:extLst>
              <a:ext uri="{FF2B5EF4-FFF2-40B4-BE49-F238E27FC236}">
                <a16:creationId xmlns:a16="http://schemas.microsoft.com/office/drawing/2014/main" id="{BF471CD6-8708-4881-8B11-6C913202335B}"/>
              </a:ext>
            </a:extLst>
          </p:cNvPr>
          <p:cNvSpPr/>
          <p:nvPr/>
        </p:nvSpPr>
        <p:spPr>
          <a:xfrm>
            <a:off x="8945452" y="3320223"/>
            <a:ext cx="2087369" cy="1818705"/>
          </a:xfrm>
          <a:prstGeom prst="roundRect">
            <a:avLst>
              <a:gd name="adj" fmla="val 225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Manrope Medium" pitchFamily="2" charset="0"/>
            </a:endParaRPr>
          </a:p>
        </p:txBody>
      </p:sp>
      <p:pic>
        <p:nvPicPr>
          <p:cNvPr id="69" name="Picture 7" descr="About Logo | National Institute of Science Education and Research">
            <a:extLst>
              <a:ext uri="{FF2B5EF4-FFF2-40B4-BE49-F238E27FC236}">
                <a16:creationId xmlns:a16="http://schemas.microsoft.com/office/drawing/2014/main" id="{0D72F52A-F8B1-44CA-993C-3D323C33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954" y="1343960"/>
            <a:ext cx="1447116" cy="15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Bhabha Atomic Research Centre - Wikipedia">
            <a:extLst>
              <a:ext uri="{FF2B5EF4-FFF2-40B4-BE49-F238E27FC236}">
                <a16:creationId xmlns:a16="http://schemas.microsoft.com/office/drawing/2014/main" id="{34507743-7988-4CBB-BB27-90977B02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6148" y="1380488"/>
            <a:ext cx="1474364" cy="15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omi Bhabha Cancer Hospital, Sangrur, Punjab | Sangrur">
            <a:extLst>
              <a:ext uri="{FF2B5EF4-FFF2-40B4-BE49-F238E27FC236}">
                <a16:creationId xmlns:a16="http://schemas.microsoft.com/office/drawing/2014/main" id="{C6318037-55A3-42E6-A12A-83865452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409" y="3455208"/>
            <a:ext cx="1514621" cy="15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JHALAWAR MEDICAL COLLEGE,JHALAWAR (@JMC_Jhalawar) / Twitter">
            <a:extLst>
              <a:ext uri="{FF2B5EF4-FFF2-40B4-BE49-F238E27FC236}">
                <a16:creationId xmlns:a16="http://schemas.microsoft.com/office/drawing/2014/main" id="{9041C107-9F85-4BF6-A608-FF07996A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377" y="3515506"/>
            <a:ext cx="1349905" cy="13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26CEDB8-4B32-4FD1-957D-FBA32487B04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760" y="3826162"/>
            <a:ext cx="1756855" cy="7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2" grpId="0" animBg="1"/>
      <p:bldP spid="73" grpId="0" animBg="1"/>
      <p:bldP spid="77" grpId="0" animBg="1"/>
      <p:bldP spid="78" grpId="0" animBg="1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924AA0-0AE5-4249-D75A-05CC5836A2E9}"/>
              </a:ext>
            </a:extLst>
          </p:cNvPr>
          <p:cNvSpPr txBox="1"/>
          <p:nvPr/>
        </p:nvSpPr>
        <p:spPr>
          <a:xfrm>
            <a:off x="587374" y="1242237"/>
            <a:ext cx="550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Manrope Medium" pitchFamily="2" charset="0"/>
              </a:rPr>
              <a:t>Contact Information</a:t>
            </a:r>
            <a:endParaRPr lang="en-US" sz="7200" dirty="0">
              <a:solidFill>
                <a:schemeClr val="accent1"/>
              </a:solidFill>
              <a:latin typeface="Manrope Medium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F0E39-43FB-3FF5-9CA0-FC0121A8C869}"/>
              </a:ext>
            </a:extLst>
          </p:cNvPr>
          <p:cNvSpPr/>
          <p:nvPr/>
        </p:nvSpPr>
        <p:spPr>
          <a:xfrm>
            <a:off x="0" y="5040351"/>
            <a:ext cx="12192000" cy="18176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569C09-71B0-866B-1BE6-BAFDEBC1D998}"/>
              </a:ext>
            </a:extLst>
          </p:cNvPr>
          <p:cNvSpPr/>
          <p:nvPr/>
        </p:nvSpPr>
        <p:spPr>
          <a:xfrm>
            <a:off x="577993" y="5661024"/>
            <a:ext cx="576263" cy="5762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A5C566-8090-9379-D485-EAA157AEAAA8}"/>
              </a:ext>
            </a:extLst>
          </p:cNvPr>
          <p:cNvSpPr/>
          <p:nvPr/>
        </p:nvSpPr>
        <p:spPr>
          <a:xfrm>
            <a:off x="1336276" y="5661024"/>
            <a:ext cx="576263" cy="5762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269CBE-5025-E433-67E5-F5EA692B5E9C}"/>
              </a:ext>
            </a:extLst>
          </p:cNvPr>
          <p:cNvSpPr/>
          <p:nvPr/>
        </p:nvSpPr>
        <p:spPr>
          <a:xfrm>
            <a:off x="2094559" y="5661024"/>
            <a:ext cx="576263" cy="5762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84C49-AFF5-443E-FF15-D4324EE45566}"/>
              </a:ext>
            </a:extLst>
          </p:cNvPr>
          <p:cNvSpPr txBox="1"/>
          <p:nvPr/>
        </p:nvSpPr>
        <p:spPr>
          <a:xfrm>
            <a:off x="547663" y="3917441"/>
            <a:ext cx="3864854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Let’s Build Excellence Together. Contact us to discuss your cleanroom and HVAC needs.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17" name="Graphic 15">
            <a:hlinkClick r:id="rId2"/>
            <a:extLst>
              <a:ext uri="{FF2B5EF4-FFF2-40B4-BE49-F238E27FC236}">
                <a16:creationId xmlns:a16="http://schemas.microsoft.com/office/drawing/2014/main" id="{1C012F6C-F4AA-9EBA-2BE5-F4AC48BB6814}"/>
              </a:ext>
            </a:extLst>
          </p:cNvPr>
          <p:cNvSpPr>
            <a:spLocks noChangeAspect="1"/>
          </p:cNvSpPr>
          <p:nvPr/>
        </p:nvSpPr>
        <p:spPr>
          <a:xfrm>
            <a:off x="2254890" y="5822815"/>
            <a:ext cx="255600" cy="255600"/>
          </a:xfrm>
          <a:custGeom>
            <a:avLst/>
            <a:gdLst>
              <a:gd name="connsiteX0" fmla="*/ 1447800 w 1981200"/>
              <a:gd name="connsiteY0" fmla="*/ 0 h 1981200"/>
              <a:gd name="connsiteX1" fmla="*/ 533400 w 1981200"/>
              <a:gd name="connsiteY1" fmla="*/ 0 h 1981200"/>
              <a:gd name="connsiteX2" fmla="*/ 0 w 1981200"/>
              <a:gd name="connsiteY2" fmla="*/ 533400 h 1981200"/>
              <a:gd name="connsiteX3" fmla="*/ 0 w 1981200"/>
              <a:gd name="connsiteY3" fmla="*/ 1447800 h 1981200"/>
              <a:gd name="connsiteX4" fmla="*/ 533400 w 1981200"/>
              <a:gd name="connsiteY4" fmla="*/ 1981200 h 1981200"/>
              <a:gd name="connsiteX5" fmla="*/ 1447800 w 1981200"/>
              <a:gd name="connsiteY5" fmla="*/ 1981200 h 1981200"/>
              <a:gd name="connsiteX6" fmla="*/ 1981200 w 1981200"/>
              <a:gd name="connsiteY6" fmla="*/ 1447800 h 1981200"/>
              <a:gd name="connsiteX7" fmla="*/ 1981200 w 1981200"/>
              <a:gd name="connsiteY7" fmla="*/ 533400 h 1981200"/>
              <a:gd name="connsiteX8" fmla="*/ 1447800 w 1981200"/>
              <a:gd name="connsiteY8" fmla="*/ 0 h 1981200"/>
              <a:gd name="connsiteX9" fmla="*/ 990600 w 1981200"/>
              <a:gd name="connsiteY9" fmla="*/ 1447800 h 1981200"/>
              <a:gd name="connsiteX10" fmla="*/ 533400 w 1981200"/>
              <a:gd name="connsiteY10" fmla="*/ 990600 h 1981200"/>
              <a:gd name="connsiteX11" fmla="*/ 990600 w 1981200"/>
              <a:gd name="connsiteY11" fmla="*/ 533400 h 1981200"/>
              <a:gd name="connsiteX12" fmla="*/ 1447800 w 1981200"/>
              <a:gd name="connsiteY12" fmla="*/ 990600 h 1981200"/>
              <a:gd name="connsiteX13" fmla="*/ 990600 w 1981200"/>
              <a:gd name="connsiteY13" fmla="*/ 1447800 h 1981200"/>
              <a:gd name="connsiteX14" fmla="*/ 1562100 w 1981200"/>
              <a:gd name="connsiteY14" fmla="*/ 533400 h 1981200"/>
              <a:gd name="connsiteX15" fmla="*/ 1447800 w 1981200"/>
              <a:gd name="connsiteY15" fmla="*/ 419100 h 1981200"/>
              <a:gd name="connsiteX16" fmla="*/ 1562100 w 1981200"/>
              <a:gd name="connsiteY16" fmla="*/ 304800 h 1981200"/>
              <a:gd name="connsiteX17" fmla="*/ 1676400 w 1981200"/>
              <a:gd name="connsiteY17" fmla="*/ 419100 h 1981200"/>
              <a:gd name="connsiteX18" fmla="*/ 1562100 w 1981200"/>
              <a:gd name="connsiteY18" fmla="*/ 533400 h 1981200"/>
              <a:gd name="connsiteX19" fmla="*/ 1295400 w 1981200"/>
              <a:gd name="connsiteY19" fmla="*/ 990600 h 1981200"/>
              <a:gd name="connsiteX20" fmla="*/ 990600 w 1981200"/>
              <a:gd name="connsiteY20" fmla="*/ 1295400 h 1981200"/>
              <a:gd name="connsiteX21" fmla="*/ 685800 w 1981200"/>
              <a:gd name="connsiteY21" fmla="*/ 990600 h 1981200"/>
              <a:gd name="connsiteX22" fmla="*/ 990600 w 1981200"/>
              <a:gd name="connsiteY22" fmla="*/ 685800 h 1981200"/>
              <a:gd name="connsiteX23" fmla="*/ 1295400 w 1981200"/>
              <a:gd name="connsiteY23" fmla="*/ 9906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81200" h="1981200">
                <a:moveTo>
                  <a:pt x="1447800" y="0"/>
                </a:moveTo>
                <a:lnTo>
                  <a:pt x="533400" y="0"/>
                </a:lnTo>
                <a:cubicBezTo>
                  <a:pt x="238942" y="315"/>
                  <a:pt x="315" y="238942"/>
                  <a:pt x="0" y="533400"/>
                </a:cubicBezTo>
                <a:lnTo>
                  <a:pt x="0" y="1447800"/>
                </a:lnTo>
                <a:cubicBezTo>
                  <a:pt x="315" y="1742258"/>
                  <a:pt x="238942" y="1980885"/>
                  <a:pt x="533400" y="1981200"/>
                </a:cubicBezTo>
                <a:lnTo>
                  <a:pt x="1447800" y="1981200"/>
                </a:lnTo>
                <a:cubicBezTo>
                  <a:pt x="1742258" y="1980885"/>
                  <a:pt x="1980885" y="1742258"/>
                  <a:pt x="1981200" y="1447800"/>
                </a:cubicBezTo>
                <a:lnTo>
                  <a:pt x="1981200" y="533400"/>
                </a:lnTo>
                <a:cubicBezTo>
                  <a:pt x="1980885" y="238942"/>
                  <a:pt x="1742258" y="315"/>
                  <a:pt x="1447800" y="0"/>
                </a:cubicBezTo>
                <a:close/>
                <a:moveTo>
                  <a:pt x="990600" y="1447800"/>
                </a:moveTo>
                <a:cubicBezTo>
                  <a:pt x="738095" y="1447800"/>
                  <a:pt x="533400" y="1243105"/>
                  <a:pt x="533400" y="990600"/>
                </a:cubicBezTo>
                <a:cubicBezTo>
                  <a:pt x="533400" y="738095"/>
                  <a:pt x="738095" y="533400"/>
                  <a:pt x="990600" y="533400"/>
                </a:cubicBezTo>
                <a:cubicBezTo>
                  <a:pt x="1243105" y="533400"/>
                  <a:pt x="1447800" y="738095"/>
                  <a:pt x="1447800" y="990600"/>
                </a:cubicBezTo>
                <a:cubicBezTo>
                  <a:pt x="1447538" y="1242996"/>
                  <a:pt x="1242996" y="1447538"/>
                  <a:pt x="990600" y="1447800"/>
                </a:cubicBezTo>
                <a:close/>
                <a:moveTo>
                  <a:pt x="1562100" y="533400"/>
                </a:moveTo>
                <a:cubicBezTo>
                  <a:pt x="1498974" y="533400"/>
                  <a:pt x="1447800" y="482226"/>
                  <a:pt x="1447800" y="419100"/>
                </a:cubicBezTo>
                <a:cubicBezTo>
                  <a:pt x="1447800" y="355974"/>
                  <a:pt x="1498974" y="304800"/>
                  <a:pt x="1562100" y="304800"/>
                </a:cubicBezTo>
                <a:cubicBezTo>
                  <a:pt x="1625226" y="304800"/>
                  <a:pt x="1676400" y="355974"/>
                  <a:pt x="1676400" y="419100"/>
                </a:cubicBezTo>
                <a:cubicBezTo>
                  <a:pt x="1676400" y="482226"/>
                  <a:pt x="1625226" y="533400"/>
                  <a:pt x="1562100" y="533400"/>
                </a:cubicBezTo>
                <a:close/>
                <a:moveTo>
                  <a:pt x="1295400" y="990600"/>
                </a:moveTo>
                <a:cubicBezTo>
                  <a:pt x="1295400" y="1158936"/>
                  <a:pt x="1158936" y="1295400"/>
                  <a:pt x="990600" y="1295400"/>
                </a:cubicBezTo>
                <a:cubicBezTo>
                  <a:pt x="822264" y="1295400"/>
                  <a:pt x="685800" y="1158936"/>
                  <a:pt x="685800" y="990600"/>
                </a:cubicBezTo>
                <a:cubicBezTo>
                  <a:pt x="685800" y="822264"/>
                  <a:pt x="822264" y="685800"/>
                  <a:pt x="990600" y="685800"/>
                </a:cubicBezTo>
                <a:cubicBezTo>
                  <a:pt x="1158936" y="685800"/>
                  <a:pt x="1295400" y="822264"/>
                  <a:pt x="1295400" y="99060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Manrope Medium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D22F1-3D33-6B8A-BFF5-CFFC57A7E0BE}"/>
              </a:ext>
            </a:extLst>
          </p:cNvPr>
          <p:cNvSpPr txBox="1"/>
          <p:nvPr/>
        </p:nvSpPr>
        <p:spPr>
          <a:xfrm>
            <a:off x="3341686" y="5749100"/>
            <a:ext cx="20441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00" b="0" i="0" u="sng" dirty="0">
                <a:solidFill>
                  <a:schemeClr val="bg1"/>
                </a:solidFill>
                <a:effectLst/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ID" sz="10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.fabtechcleanroom</a:t>
            </a:r>
            <a:r>
              <a:rPr lang="en-ID" sz="1000" b="0" i="0" u="sng" dirty="0">
                <a:solidFill>
                  <a:schemeClr val="bg1"/>
                </a:solidFill>
                <a:effectLst/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ID" sz="1000" b="0" i="0" u="sng" dirty="0">
              <a:solidFill>
                <a:schemeClr val="bg1"/>
              </a:solidFill>
              <a:effectLst/>
              <a:uFill>
                <a:solidFill>
                  <a:schemeClr val="tx1"/>
                </a:solidFill>
              </a:uFill>
              <a:latin typeface="Manrope Medium" pitchFamily="2" charset="0"/>
            </a:endParaRPr>
          </a:p>
          <a:p>
            <a:r>
              <a:rPr lang="en-ID" sz="10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linktr.ee/</a:t>
            </a:r>
            <a:r>
              <a:rPr lang="en-ID" sz="1000" u="sng" dirty="0" err="1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fabtechkelvin</a:t>
            </a:r>
            <a:endParaRPr lang="en-ID" sz="1000" u="sng" dirty="0">
              <a:solidFill>
                <a:schemeClr val="bg1"/>
              </a:solidFill>
              <a:uFill>
                <a:solidFill>
                  <a:schemeClr val="tx1"/>
                </a:solidFill>
              </a:uFill>
              <a:latin typeface="Manrope Medium" pitchFamily="2" charset="0"/>
            </a:endParaRPr>
          </a:p>
          <a:p>
            <a:r>
              <a:rPr lang="en-US" sz="10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</a:rPr>
              <a:t>https://www.kelvinmech.com/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5E9E0-B48A-D9A7-B582-4B3CD8E31374}"/>
              </a:ext>
            </a:extLst>
          </p:cNvPr>
          <p:cNvSpPr txBox="1"/>
          <p:nvPr/>
        </p:nvSpPr>
        <p:spPr>
          <a:xfrm>
            <a:off x="9450809" y="5130218"/>
            <a:ext cx="251955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000" u="sng" dirty="0" err="1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Fabtech</a:t>
            </a:r>
            <a:r>
              <a:rPr lang="en-ID" sz="10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D" sz="10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+91-2261592900</a:t>
            </a:r>
            <a:endParaRPr lang="en-ID" sz="1000" u="sng" dirty="0">
              <a:solidFill>
                <a:schemeClr val="accent1"/>
              </a:solidFill>
              <a:uFill>
                <a:solidFill>
                  <a:schemeClr val="tx1"/>
                </a:solidFill>
              </a:uFill>
              <a:latin typeface="Manrope Medium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0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</a:rPr>
              <a:t>mail: </a:t>
            </a:r>
            <a:r>
              <a:rPr lang="en-ID" sz="10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quote@fabtechnologies.com</a:t>
            </a:r>
            <a:endParaRPr lang="en-ID" sz="1000" u="sng" dirty="0">
              <a:solidFill>
                <a:schemeClr val="accent1"/>
              </a:solidFill>
              <a:uFill>
                <a:solidFill>
                  <a:schemeClr val="tx1"/>
                </a:solidFill>
              </a:uFill>
              <a:latin typeface="Manrope Medium" pitchFamily="2" charset="0"/>
            </a:endParaRP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  <a:latin typeface="Manrope Medium" pitchFamily="2" charset="0"/>
              </a:rPr>
              <a:t>615, </a:t>
            </a:r>
            <a:r>
              <a:rPr lang="en-ID" sz="1000" dirty="0" err="1">
                <a:solidFill>
                  <a:schemeClr val="bg1"/>
                </a:solidFill>
                <a:latin typeface="Manrope Medium" pitchFamily="2" charset="0"/>
              </a:rPr>
              <a:t>Janki</a:t>
            </a:r>
            <a:r>
              <a:rPr lang="en-ID" sz="1000" dirty="0">
                <a:solidFill>
                  <a:schemeClr val="bg1"/>
                </a:solidFill>
                <a:latin typeface="Manrope Medium" pitchFamily="2" charset="0"/>
              </a:rPr>
              <a:t> Centre, Off Veera Desai Road, Andheri (W), Mumbai - 400053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6DE3841-D79B-4B14-B372-78546744B2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9153" y="600708"/>
            <a:ext cx="3864854" cy="3893801"/>
          </a:xfrm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482919E2-22D1-4A37-B5D3-69DB4E74E8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24" y="5822815"/>
            <a:ext cx="255600" cy="255600"/>
          </a:xfrm>
          <a:prstGeom prst="rect">
            <a:avLst/>
          </a:prstGeom>
        </p:spPr>
      </p:pic>
      <p:pic>
        <p:nvPicPr>
          <p:cNvPr id="24" name="Picture 23">
            <a:hlinkClick r:id="rId10"/>
            <a:extLst>
              <a:ext uri="{FF2B5EF4-FFF2-40B4-BE49-F238E27FC236}">
                <a16:creationId xmlns:a16="http://schemas.microsoft.com/office/drawing/2014/main" id="{B1CA76A4-A251-4132-B49E-B4A0DA5FAE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607" y="5822815"/>
            <a:ext cx="255600" cy="255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D5E9E0-B48A-D9A7-B582-4B3CD8E31374}"/>
              </a:ext>
            </a:extLst>
          </p:cNvPr>
          <p:cNvSpPr txBox="1"/>
          <p:nvPr/>
        </p:nvSpPr>
        <p:spPr>
          <a:xfrm>
            <a:off x="6056680" y="5130218"/>
            <a:ext cx="27232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0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</a:rPr>
              <a:t>Kelvin:</a:t>
            </a:r>
          </a:p>
          <a:p>
            <a:pPr>
              <a:lnSpc>
                <a:spcPct val="150000"/>
              </a:lnSpc>
            </a:pPr>
            <a:r>
              <a:rPr lang="en-ID" sz="10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</a:rPr>
              <a:t>+91-8108055554</a:t>
            </a:r>
          </a:p>
          <a:p>
            <a:pPr>
              <a:lnSpc>
                <a:spcPct val="150000"/>
              </a:lnSpc>
            </a:pPr>
            <a:r>
              <a:rPr lang="en-ID" sz="10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</a:rPr>
              <a:t>mail: </a:t>
            </a:r>
            <a:r>
              <a:rPr lang="en-ID" sz="1000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Manrope Medium" pitchFamily="2" charset="0"/>
              </a:rPr>
              <a:t>sales@kelvinmech.com</a:t>
            </a: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  <a:latin typeface="Manrope Medium" pitchFamily="2" charset="0"/>
              </a:rPr>
              <a:t>Unit No. K-204, Ansa Industrial Estate, Saki </a:t>
            </a:r>
            <a:r>
              <a:rPr lang="en-IN" sz="1000" dirty="0" err="1">
                <a:solidFill>
                  <a:schemeClr val="bg1"/>
                </a:solidFill>
                <a:latin typeface="Manrope Medium" pitchFamily="2" charset="0"/>
              </a:rPr>
              <a:t>Vihar</a:t>
            </a:r>
            <a:r>
              <a:rPr lang="en-IN" sz="1000" dirty="0">
                <a:solidFill>
                  <a:schemeClr val="bg1"/>
                </a:solidFill>
                <a:latin typeface="Manrope Medium" pitchFamily="2" charset="0"/>
              </a:rPr>
              <a:t> Road, </a:t>
            </a:r>
            <a:r>
              <a:rPr lang="en-IN" sz="1000" dirty="0" err="1">
                <a:solidFill>
                  <a:schemeClr val="bg1"/>
                </a:solidFill>
                <a:latin typeface="Manrope Medium" pitchFamily="2" charset="0"/>
              </a:rPr>
              <a:t>Sakinaka</a:t>
            </a:r>
            <a:r>
              <a:rPr lang="en-IN" sz="1000" dirty="0">
                <a:solidFill>
                  <a:schemeClr val="bg1"/>
                </a:solidFill>
                <a:latin typeface="Manrope Medium" pitchFamily="2" charset="0"/>
              </a:rPr>
              <a:t>, Andheri East, Mumbai- 400072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626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AB95A-F06F-59E8-D44D-EC04A9E973CF}"/>
              </a:ext>
            </a:extLst>
          </p:cNvPr>
          <p:cNvSpPr txBox="1"/>
          <p:nvPr/>
        </p:nvSpPr>
        <p:spPr>
          <a:xfrm>
            <a:off x="587375" y="1112598"/>
            <a:ext cx="3157907" cy="215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chemeClr val="accent3"/>
                </a:solidFill>
                <a:latin typeface="Manrope Medium" pitchFamily="2" charset="0"/>
              </a:rPr>
              <a:t>About</a:t>
            </a:r>
            <a:r>
              <a:rPr lang="en-US" sz="8000" dirty="0">
                <a:solidFill>
                  <a:schemeClr val="accent2"/>
                </a:solidFill>
                <a:latin typeface="Manrope Medium" pitchFamily="2" charset="0"/>
              </a:rPr>
              <a:t> </a:t>
            </a:r>
            <a:r>
              <a:rPr lang="en-US" sz="8000" dirty="0">
                <a:solidFill>
                  <a:schemeClr val="accent2">
                    <a:lumMod val="90000"/>
                    <a:lumOff val="10000"/>
                  </a:schemeClr>
                </a:solidFill>
                <a:latin typeface="Manrope Medium" pitchFamily="2" charset="0"/>
              </a:rPr>
              <a:t>Us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F71EA4-7C83-8692-78D8-48936E21499C}"/>
              </a:ext>
            </a:extLst>
          </p:cNvPr>
          <p:cNvSpPr/>
          <p:nvPr/>
        </p:nvSpPr>
        <p:spPr>
          <a:xfrm>
            <a:off x="8632556" y="5094207"/>
            <a:ext cx="2972069" cy="1143081"/>
          </a:xfrm>
          <a:prstGeom prst="roundRect">
            <a:avLst>
              <a:gd name="adj" fmla="val 21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Manrope Medium" pitchFamily="2" charset="0"/>
              </a:rPr>
              <a:t>Controlled Environments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F5924D-F6A3-FAF4-A95C-8C9B4F3E3452}"/>
              </a:ext>
            </a:extLst>
          </p:cNvPr>
          <p:cNvSpPr/>
          <p:nvPr/>
        </p:nvSpPr>
        <p:spPr>
          <a:xfrm>
            <a:off x="5466275" y="584200"/>
            <a:ext cx="2972069" cy="1143081"/>
          </a:xfrm>
          <a:prstGeom prst="roundRect">
            <a:avLst>
              <a:gd name="adj" fmla="val 2199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Manrope Medium" pitchFamily="2" charset="0"/>
              </a:rPr>
              <a:t>Panels, HVAC, MEP</a:t>
            </a:r>
            <a:endParaRPr lang="en-US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A6D8-F504-BECA-74BD-9229BCBBB852}"/>
              </a:ext>
            </a:extLst>
          </p:cNvPr>
          <p:cNvSpPr txBox="1"/>
          <p:nvPr/>
        </p:nvSpPr>
        <p:spPr>
          <a:xfrm>
            <a:off x="587375" y="3188740"/>
            <a:ext cx="40315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200" dirty="0">
                <a:solidFill>
                  <a:srgbClr val="0070C0"/>
                </a:solidFill>
                <a:latin typeface="Manrope Medium" pitchFamily="2" charset="0"/>
              </a:rPr>
              <a:t>Fabtech</a:t>
            </a:r>
            <a:r>
              <a:rPr lang="en-IN" sz="1200" dirty="0">
                <a:latin typeface="Manrope Medium" pitchFamily="2" charset="0"/>
              </a:rPr>
              <a:t>: </a:t>
            </a:r>
            <a:r>
              <a:rPr lang="en-US" sz="1200" dirty="0">
                <a:latin typeface="Manrope Medium" pitchFamily="2" charset="0"/>
              </a:rPr>
              <a:t>20+ years of expertise in </a:t>
            </a:r>
            <a:r>
              <a:rPr lang="en-US" sz="1200" i="1" dirty="0">
                <a:latin typeface="Manrope Medium" pitchFamily="2" charset="0"/>
              </a:rPr>
              <a:t>end-to-end cleanroom solutions </a:t>
            </a:r>
            <a:r>
              <a:rPr lang="en-US" sz="1200" b="1" dirty="0">
                <a:latin typeface="Manrope Medium" pitchFamily="2" charset="0"/>
              </a:rPr>
              <a:t>(Panels ,MEP).</a:t>
            </a:r>
          </a:p>
          <a:p>
            <a:pPr>
              <a:lnSpc>
                <a:spcPct val="150000"/>
              </a:lnSpc>
            </a:pPr>
            <a:r>
              <a:rPr lang="en-IN" sz="1200" dirty="0">
                <a:solidFill>
                  <a:srgbClr val="0070C0"/>
                </a:solidFill>
                <a:latin typeface="Manrope Medium" pitchFamily="2" charset="0"/>
              </a:rPr>
              <a:t>Kelvin</a:t>
            </a:r>
            <a:r>
              <a:rPr lang="en-IN" sz="1200" dirty="0">
                <a:latin typeface="Manrope Medium" pitchFamily="2" charset="0"/>
              </a:rPr>
              <a:t>: </a:t>
            </a:r>
            <a:r>
              <a:rPr lang="en-US" sz="1200" dirty="0">
                <a:latin typeface="Manrope Medium" pitchFamily="2" charset="0"/>
              </a:rPr>
              <a:t>15+ years of expertise in </a:t>
            </a:r>
            <a:r>
              <a:rPr lang="en-US" sz="1200" b="1" i="1" dirty="0">
                <a:latin typeface="Manrope Medium" pitchFamily="2" charset="0"/>
              </a:rPr>
              <a:t>HVAC Integration</a:t>
            </a:r>
            <a:r>
              <a:rPr lang="en-US" sz="1200" dirty="0">
                <a:latin typeface="Manrope Medium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Manrope Medium" pitchFamily="2" charset="0"/>
              </a:rPr>
              <a:t>Industries Served</a:t>
            </a:r>
            <a:r>
              <a:rPr lang="en-US" sz="1200" dirty="0">
                <a:latin typeface="Manrope Medium" pitchFamily="2" charset="0"/>
              </a:rPr>
              <a:t>: Pharma, Biotech, Semiconductor, Electronics, Renewable energy, and more.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Manrope Medium" pitchFamily="2" charset="0"/>
              </a:rPr>
              <a:t>Key Strengths</a:t>
            </a:r>
            <a:r>
              <a:rPr lang="en-US" sz="1200" dirty="0">
                <a:latin typeface="Manrope Medium" pitchFamily="2" charset="0"/>
              </a:rPr>
              <a:t>: In-house manufacturing, turnkey execution, and global compliance.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70C0"/>
                </a:solidFill>
                <a:latin typeface="Manrope Medium" pitchFamily="2" charset="0"/>
              </a:rPr>
              <a:t>Our Promise</a:t>
            </a:r>
            <a:r>
              <a:rPr lang="en-US" sz="1200" dirty="0">
                <a:latin typeface="Manrope Medium" pitchFamily="2" charset="0"/>
              </a:rPr>
              <a:t>: Precision, reliability, and efficiency in every project.</a:t>
            </a:r>
          </a:p>
        </p:txBody>
      </p:sp>
      <p:sp>
        <p:nvSpPr>
          <p:cNvPr id="9" name="Rounded Rectangle 8">
            <a:hlinkClick r:id="rId2"/>
            <a:extLst>
              <a:ext uri="{FF2B5EF4-FFF2-40B4-BE49-F238E27FC236}">
                <a16:creationId xmlns:a16="http://schemas.microsoft.com/office/drawing/2014/main" id="{FA7B80A5-83F8-9D01-1FFA-A826DDD055C5}"/>
              </a:ext>
            </a:extLst>
          </p:cNvPr>
          <p:cNvSpPr/>
          <p:nvPr/>
        </p:nvSpPr>
        <p:spPr>
          <a:xfrm>
            <a:off x="584480" y="5949156"/>
            <a:ext cx="1939263" cy="57626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Manrope Medium" pitchFamily="2" charset="0"/>
              </a:rPr>
              <a:t>Read more at fabtechcleanroom.com</a:t>
            </a:r>
          </a:p>
          <a:p>
            <a:pPr algn="ctr"/>
            <a:r>
              <a:rPr lang="en-US" sz="1000" dirty="0">
                <a:latin typeface="Manrope Medium" pitchFamily="2" charset="0"/>
              </a:rPr>
              <a:t>kelvinmech.com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6258793-0EA3-4E14-B18B-B9CE8297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275" y="1893028"/>
            <a:ext cx="2972069" cy="4344261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E35C9A1-FE35-4A22-BB14-5FB3AC36B3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0804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DBFCE8-8EEC-6E5B-14D8-D1E1ECD16E9E}"/>
              </a:ext>
            </a:extLst>
          </p:cNvPr>
          <p:cNvSpPr txBox="1"/>
          <p:nvPr/>
        </p:nvSpPr>
        <p:spPr>
          <a:xfrm>
            <a:off x="5160900" y="4559690"/>
            <a:ext cx="5934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70C0"/>
                </a:solidFill>
                <a:latin typeface="Manrope Medium" pitchFamily="2" charset="0"/>
              </a:rPr>
              <a:t>Thank You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EBB685-3944-2B83-1B02-55E11A555698}"/>
              </a:ext>
            </a:extLst>
          </p:cNvPr>
          <p:cNvSpPr/>
          <p:nvPr/>
        </p:nvSpPr>
        <p:spPr>
          <a:xfrm>
            <a:off x="490515" y="503847"/>
            <a:ext cx="193722" cy="19372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Manrope Medium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1EF0E0-AEF0-BA9E-43D4-90611E7E5DFD}"/>
              </a:ext>
            </a:extLst>
          </p:cNvPr>
          <p:cNvSpPr txBox="1"/>
          <p:nvPr/>
        </p:nvSpPr>
        <p:spPr>
          <a:xfrm>
            <a:off x="9142675" y="728984"/>
            <a:ext cx="2461950" cy="29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000" b="0" i="0" dirty="0">
                <a:solidFill>
                  <a:srgbClr val="0070C0"/>
                </a:solidFill>
                <a:effectLst/>
                <a:latin typeface="Manrope Medium" pitchFamily="2" charset="0"/>
              </a:rPr>
              <a:t>fabtechcleanroom.com</a:t>
            </a:r>
            <a:endParaRPr lang="en-US" sz="1000" dirty="0">
              <a:solidFill>
                <a:srgbClr val="0070C0"/>
              </a:solidFill>
              <a:latin typeface="Manrope Medium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0CCAA3-D5B1-42AB-B5B9-45F2843965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6" y="600708"/>
            <a:ext cx="4138737" cy="5636581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6ED034E-DF13-46AE-8564-1F9D31876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4610" y="739653"/>
            <a:ext cx="987144" cy="57690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752F4B7-E6C5-4DC1-AFF4-05830CCA1E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0900" y="375595"/>
            <a:ext cx="2161983" cy="13050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ACC230-6B39-45F1-87A7-B75EF9D7CE51}"/>
              </a:ext>
            </a:extLst>
          </p:cNvPr>
          <p:cNvCxnSpPr>
            <a:cxnSpLocks/>
          </p:cNvCxnSpPr>
          <p:nvPr/>
        </p:nvCxnSpPr>
        <p:spPr>
          <a:xfrm>
            <a:off x="7372306" y="807830"/>
            <a:ext cx="1" cy="51621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: Rounded Corners 2062">
            <a:extLst>
              <a:ext uri="{FF2B5EF4-FFF2-40B4-BE49-F238E27FC236}">
                <a16:creationId xmlns:a16="http://schemas.microsoft.com/office/drawing/2014/main" id="{607EFF1C-2D45-FD57-34DC-1A2C6B5BBF1E}"/>
              </a:ext>
            </a:extLst>
          </p:cNvPr>
          <p:cNvSpPr/>
          <p:nvPr/>
        </p:nvSpPr>
        <p:spPr>
          <a:xfrm>
            <a:off x="7027317" y="3610467"/>
            <a:ext cx="2000250" cy="62042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anrope Medium" pitchFamily="2" charset="0"/>
              </a:rPr>
              <a:t>OUR GROUP OF COMPANIES</a:t>
            </a:r>
            <a:endParaRPr lang="id-ID" sz="12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44EC128-EECB-473F-85FE-E42C69F4DB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5281" y="1480036"/>
            <a:ext cx="1334641" cy="1334556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74D0A1C4-5AE1-4269-9A04-A8EE96BE92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7567" y="4701042"/>
            <a:ext cx="1208378" cy="1208299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4221FAA0-3B8A-45E3-B655-920D40B75A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9520" y="1934398"/>
            <a:ext cx="1332850" cy="1332763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30751DF-42C1-498F-9A29-8794576C55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0004" y="4363889"/>
            <a:ext cx="1271321" cy="1271238"/>
          </a:xfr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806E8BC-87F4-44B6-83AE-6995690223F8}"/>
              </a:ext>
            </a:extLst>
          </p:cNvPr>
          <p:cNvSpPr txBox="1"/>
          <p:nvPr/>
        </p:nvSpPr>
        <p:spPr>
          <a:xfrm>
            <a:off x="510791" y="1873229"/>
            <a:ext cx="44269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bg2"/>
                </a:solidFill>
                <a:latin typeface="Manrope Medium" pitchFamily="2" charset="0"/>
              </a:rPr>
              <a:t>A Strong Group Backing Innovation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FDE6F6-A420-4156-B9E8-6AC01DA12983}"/>
              </a:ext>
            </a:extLst>
          </p:cNvPr>
          <p:cNvSpPr txBox="1"/>
          <p:nvPr/>
        </p:nvSpPr>
        <p:spPr>
          <a:xfrm>
            <a:off x="5496298" y="2898918"/>
            <a:ext cx="1632606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  <a:latin typeface="Manrope Medium" pitchFamily="2" charset="0"/>
              </a:rPr>
              <a:t>Cleanroom Panels &amp; MEP Services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E6BB66-C493-43E1-8606-DC89EA6C9F35}"/>
              </a:ext>
            </a:extLst>
          </p:cNvPr>
          <p:cNvSpPr txBox="1"/>
          <p:nvPr/>
        </p:nvSpPr>
        <p:spPr>
          <a:xfrm>
            <a:off x="9419642" y="3325799"/>
            <a:ext cx="1632606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  <a:latin typeface="Manrope Medium" pitchFamily="2" charset="0"/>
              </a:rPr>
              <a:t>HVAC System </a:t>
            </a:r>
          </a:p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  <a:latin typeface="Manrope Medium" pitchFamily="2" charset="0"/>
              </a:rPr>
              <a:t>Integrator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B703D5-7022-4270-834B-FA4A8D7DB55C}"/>
              </a:ext>
            </a:extLst>
          </p:cNvPr>
          <p:cNvSpPr txBox="1"/>
          <p:nvPr/>
        </p:nvSpPr>
        <p:spPr>
          <a:xfrm>
            <a:off x="5639361" y="5763172"/>
            <a:ext cx="1632606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  <a:latin typeface="Manrope Medium" pitchFamily="2" charset="0"/>
              </a:rPr>
              <a:t>Specializes in Air Handling Units (AHU)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D3F8B8-37E9-466C-9955-F914417F0D4F}"/>
              </a:ext>
            </a:extLst>
          </p:cNvPr>
          <p:cNvSpPr txBox="1"/>
          <p:nvPr/>
        </p:nvSpPr>
        <p:spPr>
          <a:xfrm>
            <a:off x="8815453" y="6028213"/>
            <a:ext cx="1632606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2"/>
                </a:solidFill>
                <a:latin typeface="Manrope Medium" pitchFamily="2" charset="0"/>
              </a:rPr>
              <a:t>Economical-grade modular panels</a:t>
            </a:r>
          </a:p>
        </p:txBody>
      </p:sp>
    </p:spTree>
    <p:extLst>
      <p:ext uri="{BB962C8B-B14F-4D97-AF65-F5344CB8AC3E}">
        <p14:creationId xmlns:p14="http://schemas.microsoft.com/office/powerpoint/2010/main" val="19612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6E489633-BECA-4F90-B6D6-5041CEF6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800" y="-330200"/>
            <a:ext cx="7518399" cy="751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5FB77-0E46-CCE5-E2FA-FE5C14F7E8F0}"/>
              </a:ext>
            </a:extLst>
          </p:cNvPr>
          <p:cNvSpPr txBox="1"/>
          <p:nvPr/>
        </p:nvSpPr>
        <p:spPr>
          <a:xfrm>
            <a:off x="8349456" y="1859340"/>
            <a:ext cx="412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Manrope Medium" pitchFamily="2" charset="0"/>
              </a:rPr>
              <a:t>Our</a:t>
            </a:r>
          </a:p>
          <a:p>
            <a:r>
              <a:rPr lang="en-US" sz="5400" dirty="0">
                <a:solidFill>
                  <a:schemeClr val="accent1"/>
                </a:solidFill>
                <a:latin typeface="Manrope Medium" pitchFamily="2" charset="0"/>
              </a:rPr>
              <a:t>Services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B977A6-910D-CBAB-893F-2681125CC52F}"/>
              </a:ext>
            </a:extLst>
          </p:cNvPr>
          <p:cNvSpPr/>
          <p:nvPr/>
        </p:nvSpPr>
        <p:spPr>
          <a:xfrm>
            <a:off x="587375" y="1196975"/>
            <a:ext cx="2170187" cy="5040314"/>
          </a:xfrm>
          <a:prstGeom prst="roundRect">
            <a:avLst>
              <a:gd name="adj" fmla="val 979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341FDF0-9438-8C00-067A-431C75CAB767}"/>
              </a:ext>
            </a:extLst>
          </p:cNvPr>
          <p:cNvSpPr/>
          <p:nvPr/>
        </p:nvSpPr>
        <p:spPr>
          <a:xfrm>
            <a:off x="2969657" y="1196975"/>
            <a:ext cx="2170187" cy="5040314"/>
          </a:xfrm>
          <a:prstGeom prst="roundRect">
            <a:avLst>
              <a:gd name="adj" fmla="val 97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51E4290-4F3C-3C5B-AD4A-C0964FF97A3C}"/>
              </a:ext>
            </a:extLst>
          </p:cNvPr>
          <p:cNvSpPr/>
          <p:nvPr/>
        </p:nvSpPr>
        <p:spPr>
          <a:xfrm>
            <a:off x="5362196" y="1196975"/>
            <a:ext cx="2170187" cy="5040314"/>
          </a:xfrm>
          <a:prstGeom prst="roundRect">
            <a:avLst>
              <a:gd name="adj" fmla="val 97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nrope Medium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A067BA-C1D3-9834-7AB9-39CE7FF5D21A}"/>
              </a:ext>
            </a:extLst>
          </p:cNvPr>
          <p:cNvSpPr txBox="1"/>
          <p:nvPr/>
        </p:nvSpPr>
        <p:spPr>
          <a:xfrm>
            <a:off x="8349456" y="3979196"/>
            <a:ext cx="2719215" cy="145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Manrope Medium" pitchFamily="2" charset="0"/>
              </a:rPr>
              <a:t>Fabtech Cleanroom &amp; Kelvin provide end-to-end cleanroom solutions, integrating design, manufacturing, and execution across cleanroom panels, HVAC, and MEP systems for seamless, high-performance facilities.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1906C4-74E3-5919-EFB1-68C70F124948}"/>
              </a:ext>
            </a:extLst>
          </p:cNvPr>
          <p:cNvSpPr txBox="1"/>
          <p:nvPr/>
        </p:nvSpPr>
        <p:spPr>
          <a:xfrm>
            <a:off x="683356" y="4511202"/>
            <a:ext cx="1953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i="0" dirty="0">
                <a:solidFill>
                  <a:schemeClr val="bg1"/>
                </a:solidFill>
                <a:effectLst/>
                <a:latin typeface="Manrope Medium" pitchFamily="2" charset="0"/>
              </a:rPr>
              <a:t>Cleanroom Panels Ceiling &amp; Flooring</a:t>
            </a:r>
            <a:endParaRPr lang="en-US" sz="16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382AFD-6686-8042-44AA-93BFE6CFAA3F}"/>
              </a:ext>
            </a:extLst>
          </p:cNvPr>
          <p:cNvSpPr txBox="1"/>
          <p:nvPr/>
        </p:nvSpPr>
        <p:spPr>
          <a:xfrm>
            <a:off x="683357" y="5111207"/>
            <a:ext cx="1953603" cy="99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Modular panels, doors, and flooring designed for contamination control and regulatory compliance.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73DEA4-8145-6F33-856D-2643D50C7026}"/>
              </a:ext>
            </a:extLst>
          </p:cNvPr>
          <p:cNvSpPr txBox="1"/>
          <p:nvPr/>
        </p:nvSpPr>
        <p:spPr>
          <a:xfrm>
            <a:off x="3054941" y="4511202"/>
            <a:ext cx="2036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i="0" dirty="0">
                <a:solidFill>
                  <a:schemeClr val="bg1"/>
                </a:solidFill>
                <a:effectLst/>
                <a:latin typeface="Manrope Medium" pitchFamily="2" charset="0"/>
              </a:rPr>
              <a:t>Heating Ventilation &amp; Air Conditioning</a:t>
            </a:r>
            <a:endParaRPr lang="en-US" sz="16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6E716B-7F5B-4E1D-6607-2D5CC34BAEDD}"/>
              </a:ext>
            </a:extLst>
          </p:cNvPr>
          <p:cNvSpPr txBox="1"/>
          <p:nvPr/>
        </p:nvSpPr>
        <p:spPr>
          <a:xfrm>
            <a:off x="3054941" y="5111207"/>
            <a:ext cx="1953603" cy="99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anrope Medium" pitchFamily="2" charset="0"/>
              </a:rPr>
              <a:t>Precision-engineered air handling solutions ensuring clean, controlled environments.</a:t>
            </a:r>
            <a:endParaRPr lang="en-US" sz="1000" dirty="0">
              <a:solidFill>
                <a:schemeClr val="bg1"/>
              </a:solidFill>
              <a:latin typeface="Manrope Medium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2605A6-A24C-7DD2-0B11-7DDFCA29EDBC}"/>
              </a:ext>
            </a:extLst>
          </p:cNvPr>
          <p:cNvSpPr txBox="1"/>
          <p:nvPr/>
        </p:nvSpPr>
        <p:spPr>
          <a:xfrm>
            <a:off x="5445251" y="4511202"/>
            <a:ext cx="1598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i="0" dirty="0">
                <a:solidFill>
                  <a:schemeClr val="accent2"/>
                </a:solidFill>
                <a:effectLst/>
                <a:latin typeface="Manrope Medium" pitchFamily="2" charset="0"/>
              </a:rPr>
              <a:t>MEP Services (Electrical)</a:t>
            </a:r>
            <a:endParaRPr lang="en-US" sz="1600" dirty="0">
              <a:solidFill>
                <a:schemeClr val="accent2"/>
              </a:solidFill>
              <a:latin typeface="Manrope Medium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A674D5-3033-BC95-0C96-20890B9D872B}"/>
              </a:ext>
            </a:extLst>
          </p:cNvPr>
          <p:cNvSpPr txBox="1"/>
          <p:nvPr/>
        </p:nvSpPr>
        <p:spPr>
          <a:xfrm>
            <a:off x="5445252" y="5111207"/>
            <a:ext cx="1953603" cy="99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0" i="0" dirty="0">
                <a:solidFill>
                  <a:schemeClr val="accent2"/>
                </a:solidFill>
                <a:effectLst/>
                <a:latin typeface="Manrope Medium" pitchFamily="2" charset="0"/>
              </a:rPr>
              <a:t>Complete mechanical, electrical &amp; plumbing integration for efficient &amp; reliable facility operations.</a:t>
            </a:r>
            <a:endParaRPr lang="en-US" sz="1000" dirty="0">
              <a:solidFill>
                <a:schemeClr val="accent2"/>
              </a:solidFill>
              <a:latin typeface="Manrope Medium" pitchFamily="2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9BC2876-3958-42E7-B857-5FB3137DC8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CDAA3DA-847F-4C35-BE49-8831379A93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03C46BC-545A-47EA-9006-50B89351207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196" y="1196975"/>
            <a:ext cx="2170187" cy="3058002"/>
          </a:xfr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745ABF2-6998-4869-8264-8AF7C017E8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356" y="3889776"/>
            <a:ext cx="328876" cy="32887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9D00EFD-9EEA-4803-91A3-1BBC0A4F35A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02521" y="3895001"/>
            <a:ext cx="328876" cy="32887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40FFDAD-6982-4D10-BAE5-8C4DD3E6816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9594" y="3889776"/>
            <a:ext cx="328876" cy="3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66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AB95A-F06F-59E8-D44D-EC04A9E973CF}"/>
              </a:ext>
            </a:extLst>
          </p:cNvPr>
          <p:cNvSpPr txBox="1"/>
          <p:nvPr/>
        </p:nvSpPr>
        <p:spPr>
          <a:xfrm>
            <a:off x="587375" y="1624162"/>
            <a:ext cx="5940425" cy="104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Cleanrooms</a:t>
            </a:r>
            <a:endParaRPr lang="en-US" sz="5400" dirty="0">
              <a:solidFill>
                <a:schemeClr val="accent2">
                  <a:lumMod val="90000"/>
                  <a:lumOff val="10000"/>
                </a:schemeClr>
              </a:solidFill>
              <a:latin typeface="Manrope Medium" pitchFamily="2" charset="0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6258793-0EA3-4E14-B18B-B9CE8297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275" y="1624162"/>
            <a:ext cx="2972069" cy="434426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E35C9A1-FE35-4A22-BB14-5FB3AC36B3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C16E9-6367-4F4F-B263-62FC448AA457}"/>
              </a:ext>
            </a:extLst>
          </p:cNvPr>
          <p:cNvSpPr txBox="1"/>
          <p:nvPr/>
        </p:nvSpPr>
        <p:spPr>
          <a:xfrm>
            <a:off x="587375" y="2756331"/>
            <a:ext cx="4031517" cy="3110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Modular Cleanroom Partition System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Wall Panels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Covings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Doors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View Panels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Ceiling Panels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Epoxy Flooring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Custom-engineered to meet industry regulations (GMP, ISO, FM)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Seamless integration with HVAC and MEP for turnkey solutions</a:t>
            </a:r>
          </a:p>
        </p:txBody>
      </p:sp>
    </p:spTree>
    <p:extLst>
      <p:ext uri="{BB962C8B-B14F-4D97-AF65-F5344CB8AC3E}">
        <p14:creationId xmlns:p14="http://schemas.microsoft.com/office/powerpoint/2010/main" val="132849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AB95A-F06F-59E8-D44D-EC04A9E973CF}"/>
              </a:ext>
            </a:extLst>
          </p:cNvPr>
          <p:cNvSpPr txBox="1"/>
          <p:nvPr/>
        </p:nvSpPr>
        <p:spPr>
          <a:xfrm>
            <a:off x="587375" y="1624162"/>
            <a:ext cx="3157907" cy="113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chemeClr val="accent3"/>
                </a:solidFill>
                <a:latin typeface="Manrope Medium" pitchFamily="2" charset="0"/>
              </a:rPr>
              <a:t>HVAC</a:t>
            </a:r>
            <a:endParaRPr lang="en-US" sz="8000" dirty="0">
              <a:solidFill>
                <a:schemeClr val="accent2">
                  <a:lumMod val="90000"/>
                  <a:lumOff val="10000"/>
                </a:schemeClr>
              </a:solidFill>
              <a:latin typeface="Manrope Medium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9A6D8-F504-BECA-74BD-9229BCBBB852}"/>
              </a:ext>
            </a:extLst>
          </p:cNvPr>
          <p:cNvSpPr txBox="1"/>
          <p:nvPr/>
        </p:nvSpPr>
        <p:spPr>
          <a:xfrm>
            <a:off x="587375" y="2925326"/>
            <a:ext cx="4031517" cy="2556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Precision air handling for controlled environments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Energy-efficient designs ensuring optimal airflow and filtration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Manrope Medium" pitchFamily="2" charset="0"/>
              </a:rPr>
              <a:t>Designed for compliance with industry regulations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HVAC Systems, A Sub-discipline Of Mechanical Engineering, Use Principles Of Thermodynamics, Fluid Mechanics, And Heat Transfer Principles To Ensure Thermal Comfort And Healthy Indoor Air Quality.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6258793-0EA3-4E14-B18B-B9CE8297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275" y="1893027"/>
            <a:ext cx="2972069" cy="434426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E35C9A1-FE35-4A22-BB14-5FB3AC36B3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56" y="753195"/>
            <a:ext cx="2972069" cy="4344261"/>
          </a:xfrm>
        </p:spPr>
      </p:pic>
    </p:spTree>
    <p:extLst>
      <p:ext uri="{BB962C8B-B14F-4D97-AF65-F5344CB8AC3E}">
        <p14:creationId xmlns:p14="http://schemas.microsoft.com/office/powerpoint/2010/main" val="46236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AB95A-F06F-59E8-D44D-EC04A9E973CF}"/>
              </a:ext>
            </a:extLst>
          </p:cNvPr>
          <p:cNvSpPr txBox="1"/>
          <p:nvPr/>
        </p:nvSpPr>
        <p:spPr>
          <a:xfrm>
            <a:off x="587375" y="1624162"/>
            <a:ext cx="3157907" cy="113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chemeClr val="accent3"/>
                </a:solidFill>
                <a:latin typeface="Manrope Medium" pitchFamily="2" charset="0"/>
              </a:rPr>
              <a:t>MEP</a:t>
            </a:r>
            <a:endParaRPr lang="en-US" sz="8000" dirty="0">
              <a:solidFill>
                <a:schemeClr val="accent2">
                  <a:lumMod val="90000"/>
                  <a:lumOff val="10000"/>
                </a:schemeClr>
              </a:solidFill>
              <a:latin typeface="Manrope Medium" pitchFamily="2" charset="0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6258793-0EA3-4E14-B18B-B9CE8297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275" y="1893026"/>
            <a:ext cx="2972069" cy="4344261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E35C9A1-FE35-4A22-BB14-5FB3AC36B3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0503" y="753195"/>
            <a:ext cx="2896174" cy="43442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967BE-3C75-4585-AD6F-E8EF4B8BEFFE}"/>
              </a:ext>
            </a:extLst>
          </p:cNvPr>
          <p:cNvSpPr txBox="1"/>
          <p:nvPr/>
        </p:nvSpPr>
        <p:spPr>
          <a:xfrm>
            <a:off x="587375" y="2756331"/>
            <a:ext cx="4031517" cy="3387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Wide Array of Services –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Lighting &amp; power distribution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Control Panels design &amp; integration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Automation and control systems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Electrical System design &amp; installation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Testing &amp; Commissioning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Complete facility-wide integration for efficiency and safety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Electrical and mechanical systems ensuring reliability and compliance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ysClr val="windowText" lastClr="000000"/>
                </a:solidFill>
                <a:latin typeface="Manrope Medium" pitchFamily="2" charset="0"/>
              </a:rPr>
              <a:t>Optimized for cleanrooms, pharma, and high-tech industries</a:t>
            </a:r>
          </a:p>
        </p:txBody>
      </p:sp>
    </p:spTree>
    <p:extLst>
      <p:ext uri="{BB962C8B-B14F-4D97-AF65-F5344CB8AC3E}">
        <p14:creationId xmlns:p14="http://schemas.microsoft.com/office/powerpoint/2010/main" val="387078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2">
            <a:extLst>
              <a:ext uri="{FF2B5EF4-FFF2-40B4-BE49-F238E27FC236}">
                <a16:creationId xmlns:a16="http://schemas.microsoft.com/office/drawing/2014/main" id="{8D9AFA09-A52A-376E-6CE0-167CA8E7A84F}"/>
              </a:ext>
            </a:extLst>
          </p:cNvPr>
          <p:cNvGrpSpPr/>
          <p:nvPr/>
        </p:nvGrpSpPr>
        <p:grpSpPr>
          <a:xfrm>
            <a:off x="1150836" y="2548653"/>
            <a:ext cx="9901419" cy="3114677"/>
            <a:chOff x="1150836" y="2548653"/>
            <a:chExt cx="9901419" cy="3114677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A9ED84A6-FDA0-6FA2-239F-7FA6302222EA}"/>
                </a:ext>
              </a:extLst>
            </p:cNvPr>
            <p:cNvGrpSpPr/>
            <p:nvPr/>
          </p:nvGrpSpPr>
          <p:grpSpPr>
            <a:xfrm>
              <a:off x="1150836" y="2549115"/>
              <a:ext cx="6418173" cy="3114215"/>
              <a:chOff x="1150836" y="2549115"/>
              <a:chExt cx="6418173" cy="311421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4A845975-9742-84E4-DE83-594F3AF199C3}"/>
                  </a:ext>
                </a:extLst>
              </p:cNvPr>
              <p:cNvSpPr/>
              <p:nvPr/>
            </p:nvSpPr>
            <p:spPr>
              <a:xfrm>
                <a:off x="1150836" y="2549115"/>
                <a:ext cx="6352597" cy="3114215"/>
              </a:xfrm>
              <a:custGeom>
                <a:avLst/>
                <a:gdLst>
                  <a:gd name="connsiteX0" fmla="*/ 1560962 w 6352597"/>
                  <a:gd name="connsiteY0" fmla="*/ 3113985 h 3114215"/>
                  <a:gd name="connsiteX1" fmla="*/ 457081 w 6352597"/>
                  <a:gd name="connsiteY1" fmla="*/ 2658032 h 3114215"/>
                  <a:gd name="connsiteX2" fmla="*/ 0 w 6352597"/>
                  <a:gd name="connsiteY2" fmla="*/ 1557108 h 3114215"/>
                  <a:gd name="connsiteX3" fmla="*/ 457081 w 6352597"/>
                  <a:gd name="connsiteY3" fmla="*/ 455952 h 3114215"/>
                  <a:gd name="connsiteX4" fmla="*/ 1560962 w 6352597"/>
                  <a:gd name="connsiteY4" fmla="*/ 0 h 3114215"/>
                  <a:gd name="connsiteX5" fmla="*/ 2590896 w 6352597"/>
                  <a:gd name="connsiteY5" fmla="*/ 386799 h 3114215"/>
                  <a:gd name="connsiteX6" fmla="*/ 2594132 w 6352597"/>
                  <a:gd name="connsiteY6" fmla="*/ 435667 h 3114215"/>
                  <a:gd name="connsiteX7" fmla="*/ 2545142 w 6352597"/>
                  <a:gd name="connsiteY7" fmla="*/ 438895 h 3114215"/>
                  <a:gd name="connsiteX8" fmla="*/ 1560962 w 6352597"/>
                  <a:gd name="connsiteY8" fmla="*/ 69154 h 3114215"/>
                  <a:gd name="connsiteX9" fmla="*/ 506071 w 6352597"/>
                  <a:gd name="connsiteY9" fmla="*/ 504821 h 3114215"/>
                  <a:gd name="connsiteX10" fmla="*/ 69325 w 6352597"/>
                  <a:gd name="connsiteY10" fmla="*/ 1557108 h 3114215"/>
                  <a:gd name="connsiteX11" fmla="*/ 506071 w 6352597"/>
                  <a:gd name="connsiteY11" fmla="*/ 2609394 h 3114215"/>
                  <a:gd name="connsiteX12" fmla="*/ 1560962 w 6352597"/>
                  <a:gd name="connsiteY12" fmla="*/ 3045062 h 3114215"/>
                  <a:gd name="connsiteX13" fmla="*/ 2357965 w 6352597"/>
                  <a:gd name="connsiteY13" fmla="*/ 2815241 h 3114215"/>
                  <a:gd name="connsiteX14" fmla="*/ 3239545 w 6352597"/>
                  <a:gd name="connsiteY14" fmla="*/ 1535670 h 3114215"/>
                  <a:gd name="connsiteX15" fmla="*/ 4135220 w 6352597"/>
                  <a:gd name="connsiteY15" fmla="*/ 240654 h 3114215"/>
                  <a:gd name="connsiteX16" fmla="*/ 4969197 w 6352597"/>
                  <a:gd name="connsiteY16" fmla="*/ 0 h 3114215"/>
                  <a:gd name="connsiteX17" fmla="*/ 6073078 w 6352597"/>
                  <a:gd name="connsiteY17" fmla="*/ 455952 h 3114215"/>
                  <a:gd name="connsiteX18" fmla="*/ 6348528 w 6352597"/>
                  <a:gd name="connsiteY18" fmla="*/ 827307 h 3114215"/>
                  <a:gd name="connsiteX19" fmla="*/ 6334200 w 6352597"/>
                  <a:gd name="connsiteY19" fmla="*/ 874101 h 3114215"/>
                  <a:gd name="connsiteX20" fmla="*/ 6287291 w 6352597"/>
                  <a:gd name="connsiteY20" fmla="*/ 859809 h 3114215"/>
                  <a:gd name="connsiteX21" fmla="*/ 6024088 w 6352597"/>
                  <a:gd name="connsiteY21" fmla="*/ 504821 h 3114215"/>
                  <a:gd name="connsiteX22" fmla="*/ 4969197 w 6352597"/>
                  <a:gd name="connsiteY22" fmla="*/ 69154 h 3114215"/>
                  <a:gd name="connsiteX23" fmla="*/ 4172193 w 6352597"/>
                  <a:gd name="connsiteY23" fmla="*/ 298974 h 3114215"/>
                  <a:gd name="connsiteX24" fmla="*/ 3302399 w 6352597"/>
                  <a:gd name="connsiteY24" fmla="*/ 1564254 h 3114215"/>
                  <a:gd name="connsiteX25" fmla="*/ 2394938 w 6352597"/>
                  <a:gd name="connsiteY25" fmla="*/ 2873561 h 3114215"/>
                  <a:gd name="connsiteX26" fmla="*/ 1560962 w 6352597"/>
                  <a:gd name="connsiteY26" fmla="*/ 3114215 h 3114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52597" h="3114215">
                    <a:moveTo>
                      <a:pt x="1560962" y="3113985"/>
                    </a:moveTo>
                    <a:cubicBezTo>
                      <a:pt x="1144089" y="3113985"/>
                      <a:pt x="752173" y="2952166"/>
                      <a:pt x="457081" y="2658032"/>
                    </a:cubicBezTo>
                    <a:cubicBezTo>
                      <a:pt x="162220" y="2364130"/>
                      <a:pt x="0" y="1972951"/>
                      <a:pt x="0" y="1557108"/>
                    </a:cubicBezTo>
                    <a:cubicBezTo>
                      <a:pt x="0" y="1141264"/>
                      <a:pt x="162220" y="750316"/>
                      <a:pt x="457081" y="455952"/>
                    </a:cubicBezTo>
                    <a:cubicBezTo>
                      <a:pt x="752173" y="161819"/>
                      <a:pt x="1144089" y="0"/>
                      <a:pt x="1560962" y="0"/>
                    </a:cubicBezTo>
                    <a:cubicBezTo>
                      <a:pt x="1940399" y="0"/>
                      <a:pt x="2306203" y="137385"/>
                      <a:pt x="2590896" y="386799"/>
                    </a:cubicBezTo>
                    <a:cubicBezTo>
                      <a:pt x="2605223" y="399477"/>
                      <a:pt x="2606610" y="421145"/>
                      <a:pt x="2594132" y="435667"/>
                    </a:cubicBezTo>
                    <a:cubicBezTo>
                      <a:pt x="2581422" y="449959"/>
                      <a:pt x="2559700" y="451342"/>
                      <a:pt x="2545142" y="438895"/>
                    </a:cubicBezTo>
                    <a:cubicBezTo>
                      <a:pt x="2273158" y="200545"/>
                      <a:pt x="1923530" y="69154"/>
                      <a:pt x="1560962" y="69154"/>
                    </a:cubicBezTo>
                    <a:cubicBezTo>
                      <a:pt x="1162807" y="69154"/>
                      <a:pt x="787991" y="223827"/>
                      <a:pt x="506071" y="504821"/>
                    </a:cubicBezTo>
                    <a:cubicBezTo>
                      <a:pt x="224381" y="786045"/>
                      <a:pt x="69325" y="1159705"/>
                      <a:pt x="69325" y="1557108"/>
                    </a:cubicBezTo>
                    <a:cubicBezTo>
                      <a:pt x="69325" y="1954510"/>
                      <a:pt x="224381" y="2328400"/>
                      <a:pt x="506071" y="2609394"/>
                    </a:cubicBezTo>
                    <a:cubicBezTo>
                      <a:pt x="787991" y="2890388"/>
                      <a:pt x="1162576" y="3045062"/>
                      <a:pt x="1560962" y="3045062"/>
                    </a:cubicBezTo>
                    <a:cubicBezTo>
                      <a:pt x="1844500" y="3045062"/>
                      <a:pt x="2120181" y="2965535"/>
                      <a:pt x="2357965" y="2815241"/>
                    </a:cubicBezTo>
                    <a:cubicBezTo>
                      <a:pt x="2775993" y="2551305"/>
                      <a:pt x="3011467" y="2034959"/>
                      <a:pt x="3239545" y="1535670"/>
                    </a:cubicBezTo>
                    <a:cubicBezTo>
                      <a:pt x="3469703" y="1031771"/>
                      <a:pt x="3707487" y="510584"/>
                      <a:pt x="4135220" y="240654"/>
                    </a:cubicBezTo>
                    <a:cubicBezTo>
                      <a:pt x="4384558" y="83215"/>
                      <a:pt x="4672949" y="0"/>
                      <a:pt x="4969197" y="0"/>
                    </a:cubicBezTo>
                    <a:cubicBezTo>
                      <a:pt x="5386301" y="0"/>
                      <a:pt x="5778216" y="161819"/>
                      <a:pt x="6073078" y="455952"/>
                    </a:cubicBezTo>
                    <a:cubicBezTo>
                      <a:pt x="6183304" y="565907"/>
                      <a:pt x="6275968" y="690844"/>
                      <a:pt x="6348528" y="827307"/>
                    </a:cubicBezTo>
                    <a:cubicBezTo>
                      <a:pt x="6357540" y="844134"/>
                      <a:pt x="6351070" y="865111"/>
                      <a:pt x="6334200" y="874101"/>
                    </a:cubicBezTo>
                    <a:cubicBezTo>
                      <a:pt x="6317332" y="883091"/>
                      <a:pt x="6296303" y="876637"/>
                      <a:pt x="6287291" y="859809"/>
                    </a:cubicBezTo>
                    <a:cubicBezTo>
                      <a:pt x="6217966" y="729340"/>
                      <a:pt x="6129462" y="609934"/>
                      <a:pt x="6024088" y="504821"/>
                    </a:cubicBezTo>
                    <a:cubicBezTo>
                      <a:pt x="5742399" y="223827"/>
                      <a:pt x="5367814" y="69154"/>
                      <a:pt x="4969197" y="69154"/>
                    </a:cubicBezTo>
                    <a:cubicBezTo>
                      <a:pt x="4686121" y="69154"/>
                      <a:pt x="4410440" y="148680"/>
                      <a:pt x="4172193" y="298974"/>
                    </a:cubicBezTo>
                    <a:cubicBezTo>
                      <a:pt x="3761791" y="557839"/>
                      <a:pt x="3528398" y="1069575"/>
                      <a:pt x="3302399" y="1564254"/>
                    </a:cubicBezTo>
                    <a:cubicBezTo>
                      <a:pt x="3070392" y="2072763"/>
                      <a:pt x="2830298" y="2598330"/>
                      <a:pt x="2394938" y="2873561"/>
                    </a:cubicBezTo>
                    <a:cubicBezTo>
                      <a:pt x="2146063" y="3031001"/>
                      <a:pt x="1857672" y="3114215"/>
                      <a:pt x="1560962" y="311421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90000"/>
                      <a:lumOff val="10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Manrope Medium" pitchFamily="2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D3838FB-FAF0-296E-B974-155020E1EB80}"/>
                  </a:ext>
                </a:extLst>
              </p:cNvPr>
              <p:cNvSpPr/>
              <p:nvPr/>
            </p:nvSpPr>
            <p:spPr>
              <a:xfrm>
                <a:off x="3609665" y="2855576"/>
                <a:ext cx="208443" cy="207928"/>
              </a:xfrm>
              <a:custGeom>
                <a:avLst/>
                <a:gdLst>
                  <a:gd name="connsiteX0" fmla="*/ 174355 w 208443"/>
                  <a:gd name="connsiteY0" fmla="*/ 27089 h 207928"/>
                  <a:gd name="connsiteX1" fmla="*/ 181288 w 208443"/>
                  <a:gd name="connsiteY1" fmla="*/ 173925 h 207928"/>
                  <a:gd name="connsiteX2" fmla="*/ 34088 w 208443"/>
                  <a:gd name="connsiteY2" fmla="*/ 180840 h 207928"/>
                  <a:gd name="connsiteX3" fmla="*/ 27156 w 208443"/>
                  <a:gd name="connsiteY3" fmla="*/ 34004 h 207928"/>
                  <a:gd name="connsiteX4" fmla="*/ 174355 w 208443"/>
                  <a:gd name="connsiteY4" fmla="*/ 27089 h 20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443" h="207928">
                    <a:moveTo>
                      <a:pt x="174355" y="27089"/>
                    </a:moveTo>
                    <a:cubicBezTo>
                      <a:pt x="216874" y="65815"/>
                      <a:pt x="220110" y="131511"/>
                      <a:pt x="181288" y="173925"/>
                    </a:cubicBezTo>
                    <a:cubicBezTo>
                      <a:pt x="142466" y="216339"/>
                      <a:pt x="76607" y="219566"/>
                      <a:pt x="34088" y="180840"/>
                    </a:cubicBezTo>
                    <a:cubicBezTo>
                      <a:pt x="-8431" y="142114"/>
                      <a:pt x="-11666" y="76418"/>
                      <a:pt x="27156" y="34004"/>
                    </a:cubicBezTo>
                    <a:cubicBezTo>
                      <a:pt x="65978" y="-8410"/>
                      <a:pt x="131836" y="-11637"/>
                      <a:pt x="174355" y="270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Manrope Medium" pitchFamily="2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AAE7587-4F7C-1E29-78F5-545AA4FC55B3}"/>
                  </a:ext>
                </a:extLst>
              </p:cNvPr>
              <p:cNvSpPr/>
              <p:nvPr/>
            </p:nvSpPr>
            <p:spPr>
              <a:xfrm>
                <a:off x="7360623" y="3284588"/>
                <a:ext cx="208386" cy="207871"/>
              </a:xfrm>
              <a:custGeom>
                <a:avLst/>
                <a:gdLst>
                  <a:gd name="connsiteX0" fmla="*/ 11182 w 208386"/>
                  <a:gd name="connsiteY0" fmla="*/ 150845 h 207871"/>
                  <a:gd name="connsiteX1" fmla="*/ 151218 w 208386"/>
                  <a:gd name="connsiteY1" fmla="*/ 196717 h 207871"/>
                  <a:gd name="connsiteX2" fmla="*/ 197204 w 208386"/>
                  <a:gd name="connsiteY2" fmla="*/ 57027 h 207871"/>
                  <a:gd name="connsiteX3" fmla="*/ 57168 w 208386"/>
                  <a:gd name="connsiteY3" fmla="*/ 11155 h 207871"/>
                  <a:gd name="connsiteX4" fmla="*/ 11182 w 208386"/>
                  <a:gd name="connsiteY4" fmla="*/ 150845 h 20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86" h="207871">
                    <a:moveTo>
                      <a:pt x="11182" y="150845"/>
                    </a:moveTo>
                    <a:cubicBezTo>
                      <a:pt x="37063" y="202019"/>
                      <a:pt x="99918" y="222534"/>
                      <a:pt x="151218" y="196717"/>
                    </a:cubicBezTo>
                    <a:cubicBezTo>
                      <a:pt x="202519" y="170900"/>
                      <a:pt x="223085" y="108200"/>
                      <a:pt x="197204" y="57027"/>
                    </a:cubicBezTo>
                    <a:cubicBezTo>
                      <a:pt x="171323" y="5853"/>
                      <a:pt x="108469" y="-14662"/>
                      <a:pt x="57168" y="11155"/>
                    </a:cubicBezTo>
                    <a:cubicBezTo>
                      <a:pt x="5868" y="36972"/>
                      <a:pt x="-14699" y="99671"/>
                      <a:pt x="11182" y="150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Manrope Medium" pitchFamily="2" charset="0"/>
                </a:endParaRPr>
              </a:p>
            </p:txBody>
          </p:sp>
        </p:grp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676293D1-F36C-4EC5-7468-232CB81518B1}"/>
                </a:ext>
              </a:extLst>
            </p:cNvPr>
            <p:cNvGrpSpPr/>
            <p:nvPr/>
          </p:nvGrpSpPr>
          <p:grpSpPr>
            <a:xfrm>
              <a:off x="4583696" y="2548653"/>
              <a:ext cx="6468559" cy="3114445"/>
              <a:chOff x="4583696" y="2548653"/>
              <a:chExt cx="6468559" cy="311444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7055CD2C-C44C-767A-C782-B1E122D63431}"/>
                  </a:ext>
                </a:extLst>
              </p:cNvPr>
              <p:cNvSpPr/>
              <p:nvPr/>
            </p:nvSpPr>
            <p:spPr>
              <a:xfrm>
                <a:off x="4650673" y="2548653"/>
                <a:ext cx="6401582" cy="3114445"/>
              </a:xfrm>
              <a:custGeom>
                <a:avLst/>
                <a:gdLst>
                  <a:gd name="connsiteX0" fmla="*/ 4840390 w 6401582"/>
                  <a:gd name="connsiteY0" fmla="*/ 3114446 h 3114445"/>
                  <a:gd name="connsiteX1" fmla="*/ 3810686 w 6401582"/>
                  <a:gd name="connsiteY1" fmla="*/ 2727416 h 3114445"/>
                  <a:gd name="connsiteX2" fmla="*/ 3807451 w 6401582"/>
                  <a:gd name="connsiteY2" fmla="*/ 2678548 h 3114445"/>
                  <a:gd name="connsiteX3" fmla="*/ 3856440 w 6401582"/>
                  <a:gd name="connsiteY3" fmla="*/ 2675321 h 3114445"/>
                  <a:gd name="connsiteX4" fmla="*/ 4840390 w 6401582"/>
                  <a:gd name="connsiteY4" fmla="*/ 3045062 h 3114445"/>
                  <a:gd name="connsiteX5" fmla="*/ 5895281 w 6401582"/>
                  <a:gd name="connsiteY5" fmla="*/ 2609394 h 3114445"/>
                  <a:gd name="connsiteX6" fmla="*/ 6332027 w 6401582"/>
                  <a:gd name="connsiteY6" fmla="*/ 1557108 h 3114445"/>
                  <a:gd name="connsiteX7" fmla="*/ 5895281 w 6401582"/>
                  <a:gd name="connsiteY7" fmla="*/ 504821 h 3114445"/>
                  <a:gd name="connsiteX8" fmla="*/ 4840390 w 6401582"/>
                  <a:gd name="connsiteY8" fmla="*/ 69154 h 3114445"/>
                  <a:gd name="connsiteX9" fmla="*/ 4043617 w 6401582"/>
                  <a:gd name="connsiteY9" fmla="*/ 298974 h 3114445"/>
                  <a:gd name="connsiteX10" fmla="*/ 3162038 w 6401582"/>
                  <a:gd name="connsiteY10" fmla="*/ 1578315 h 3114445"/>
                  <a:gd name="connsiteX11" fmla="*/ 2266131 w 6401582"/>
                  <a:gd name="connsiteY11" fmla="*/ 2873330 h 3114445"/>
                  <a:gd name="connsiteX12" fmla="*/ 1432386 w 6401582"/>
                  <a:gd name="connsiteY12" fmla="*/ 3114215 h 3114445"/>
                  <a:gd name="connsiteX13" fmla="*/ 328505 w 6401582"/>
                  <a:gd name="connsiteY13" fmla="*/ 2658263 h 3114445"/>
                  <a:gd name="connsiteX14" fmla="*/ 2910 w 6401582"/>
                  <a:gd name="connsiteY14" fmla="*/ 2183178 h 3114445"/>
                  <a:gd name="connsiteX15" fmla="*/ 20703 w 6401582"/>
                  <a:gd name="connsiteY15" fmla="*/ 2137537 h 3114445"/>
                  <a:gd name="connsiteX16" fmla="*/ 66458 w 6401582"/>
                  <a:gd name="connsiteY16" fmla="*/ 2155286 h 3114445"/>
                  <a:gd name="connsiteX17" fmla="*/ 377726 w 6401582"/>
                  <a:gd name="connsiteY17" fmla="*/ 2609394 h 3114445"/>
                  <a:gd name="connsiteX18" fmla="*/ 1432617 w 6401582"/>
                  <a:gd name="connsiteY18" fmla="*/ 3045062 h 3114445"/>
                  <a:gd name="connsiteX19" fmla="*/ 2229389 w 6401582"/>
                  <a:gd name="connsiteY19" fmla="*/ 2815011 h 3114445"/>
                  <a:gd name="connsiteX20" fmla="*/ 3099184 w 6401582"/>
                  <a:gd name="connsiteY20" fmla="*/ 1549731 h 3114445"/>
                  <a:gd name="connsiteX21" fmla="*/ 4006875 w 6401582"/>
                  <a:gd name="connsiteY21" fmla="*/ 240654 h 3114445"/>
                  <a:gd name="connsiteX22" fmla="*/ 4840621 w 6401582"/>
                  <a:gd name="connsiteY22" fmla="*/ 0 h 3114445"/>
                  <a:gd name="connsiteX23" fmla="*/ 5944502 w 6401582"/>
                  <a:gd name="connsiteY23" fmla="*/ 455952 h 3114445"/>
                  <a:gd name="connsiteX24" fmla="*/ 6401583 w 6401582"/>
                  <a:gd name="connsiteY24" fmla="*/ 1557108 h 3114445"/>
                  <a:gd name="connsiteX25" fmla="*/ 5944502 w 6401582"/>
                  <a:gd name="connsiteY25" fmla="*/ 2658263 h 3114445"/>
                  <a:gd name="connsiteX26" fmla="*/ 4840621 w 6401582"/>
                  <a:gd name="connsiteY26" fmla="*/ 3114215 h 311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401582" h="3114445">
                    <a:moveTo>
                      <a:pt x="4840390" y="3114446"/>
                    </a:moveTo>
                    <a:cubicBezTo>
                      <a:pt x="4460952" y="3114446"/>
                      <a:pt x="4095149" y="2977061"/>
                      <a:pt x="3810686" y="2727416"/>
                    </a:cubicBezTo>
                    <a:cubicBezTo>
                      <a:pt x="3796359" y="2714738"/>
                      <a:pt x="3794972" y="2693070"/>
                      <a:pt x="3807451" y="2678548"/>
                    </a:cubicBezTo>
                    <a:cubicBezTo>
                      <a:pt x="3820160" y="2664256"/>
                      <a:pt x="3841882" y="2662873"/>
                      <a:pt x="3856440" y="2675321"/>
                    </a:cubicBezTo>
                    <a:cubicBezTo>
                      <a:pt x="4128424" y="2913670"/>
                      <a:pt x="4477822" y="3045062"/>
                      <a:pt x="4840390" y="3045062"/>
                    </a:cubicBezTo>
                    <a:cubicBezTo>
                      <a:pt x="5238545" y="3045062"/>
                      <a:pt x="5613360" y="2890388"/>
                      <a:pt x="5895281" y="2609394"/>
                    </a:cubicBezTo>
                    <a:cubicBezTo>
                      <a:pt x="6176971" y="2328170"/>
                      <a:pt x="6332027" y="1954510"/>
                      <a:pt x="6332027" y="1557108"/>
                    </a:cubicBezTo>
                    <a:cubicBezTo>
                      <a:pt x="6332027" y="1159705"/>
                      <a:pt x="6176971" y="785815"/>
                      <a:pt x="5895281" y="504821"/>
                    </a:cubicBezTo>
                    <a:cubicBezTo>
                      <a:pt x="5613360" y="223827"/>
                      <a:pt x="5238776" y="69154"/>
                      <a:pt x="4840390" y="69154"/>
                    </a:cubicBezTo>
                    <a:cubicBezTo>
                      <a:pt x="4556851" y="69154"/>
                      <a:pt x="4281170" y="148680"/>
                      <a:pt x="4043617" y="298974"/>
                    </a:cubicBezTo>
                    <a:cubicBezTo>
                      <a:pt x="3625589" y="563140"/>
                      <a:pt x="3389885" y="1079257"/>
                      <a:pt x="3162038" y="1578315"/>
                    </a:cubicBezTo>
                    <a:cubicBezTo>
                      <a:pt x="2932111" y="2082214"/>
                      <a:pt x="2694096" y="2603171"/>
                      <a:pt x="2266131" y="2873330"/>
                    </a:cubicBezTo>
                    <a:cubicBezTo>
                      <a:pt x="2017255" y="3030770"/>
                      <a:pt x="1728865" y="3114215"/>
                      <a:pt x="1432386" y="3114215"/>
                    </a:cubicBezTo>
                    <a:cubicBezTo>
                      <a:pt x="1015282" y="3114215"/>
                      <a:pt x="623366" y="2952396"/>
                      <a:pt x="328505" y="2658263"/>
                    </a:cubicBezTo>
                    <a:cubicBezTo>
                      <a:pt x="190549" y="2520647"/>
                      <a:pt x="81016" y="2360672"/>
                      <a:pt x="2910" y="2183178"/>
                    </a:cubicBezTo>
                    <a:cubicBezTo>
                      <a:pt x="-4716" y="2165659"/>
                      <a:pt x="3141" y="2145374"/>
                      <a:pt x="20703" y="2137537"/>
                    </a:cubicBezTo>
                    <a:cubicBezTo>
                      <a:pt x="38265" y="2129930"/>
                      <a:pt x="58601" y="2137767"/>
                      <a:pt x="66458" y="2155286"/>
                    </a:cubicBezTo>
                    <a:cubicBezTo>
                      <a:pt x="141097" y="2324943"/>
                      <a:pt x="245777" y="2477772"/>
                      <a:pt x="377726" y="2609394"/>
                    </a:cubicBezTo>
                    <a:cubicBezTo>
                      <a:pt x="659415" y="2890388"/>
                      <a:pt x="1034000" y="3045062"/>
                      <a:pt x="1432617" y="3045062"/>
                    </a:cubicBezTo>
                    <a:cubicBezTo>
                      <a:pt x="1715924" y="3045062"/>
                      <a:pt x="1991374" y="2965535"/>
                      <a:pt x="2229389" y="2815011"/>
                    </a:cubicBezTo>
                    <a:cubicBezTo>
                      <a:pt x="2640023" y="2555916"/>
                      <a:pt x="2873416" y="2044410"/>
                      <a:pt x="3099184" y="1549731"/>
                    </a:cubicBezTo>
                    <a:cubicBezTo>
                      <a:pt x="3331190" y="1041453"/>
                      <a:pt x="3571285" y="515655"/>
                      <a:pt x="4006875" y="240654"/>
                    </a:cubicBezTo>
                    <a:cubicBezTo>
                      <a:pt x="4255520" y="83215"/>
                      <a:pt x="4543911" y="0"/>
                      <a:pt x="4840621" y="0"/>
                    </a:cubicBezTo>
                    <a:cubicBezTo>
                      <a:pt x="5257493" y="0"/>
                      <a:pt x="5649409" y="161819"/>
                      <a:pt x="5944502" y="455952"/>
                    </a:cubicBezTo>
                    <a:cubicBezTo>
                      <a:pt x="6239362" y="750086"/>
                      <a:pt x="6401583" y="1141034"/>
                      <a:pt x="6401583" y="1557108"/>
                    </a:cubicBezTo>
                    <a:cubicBezTo>
                      <a:pt x="6401583" y="1973182"/>
                      <a:pt x="6239362" y="2363899"/>
                      <a:pt x="5944502" y="2658263"/>
                    </a:cubicBezTo>
                    <a:cubicBezTo>
                      <a:pt x="5649409" y="2952396"/>
                      <a:pt x="5257493" y="3114215"/>
                      <a:pt x="4840621" y="311421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Manrope Medium" pitchFamily="2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D757BB94-76C9-9656-4EF1-811D464A27E1}"/>
                  </a:ext>
                </a:extLst>
              </p:cNvPr>
              <p:cNvSpPr/>
              <p:nvPr/>
            </p:nvSpPr>
            <p:spPr>
              <a:xfrm>
                <a:off x="4583696" y="4618781"/>
                <a:ext cx="208636" cy="208120"/>
              </a:xfrm>
              <a:custGeom>
                <a:avLst/>
                <a:gdLst>
                  <a:gd name="connsiteX0" fmla="*/ 7726 w 208636"/>
                  <a:gd name="connsiteY0" fmla="*/ 143247 h 208120"/>
                  <a:gd name="connsiteX1" fmla="*/ 65034 w 208636"/>
                  <a:gd name="connsiteY1" fmla="*/ 7707 h 208120"/>
                  <a:gd name="connsiteX2" fmla="*/ 200911 w 208636"/>
                  <a:gd name="connsiteY2" fmla="*/ 64873 h 208120"/>
                  <a:gd name="connsiteX3" fmla="*/ 143602 w 208636"/>
                  <a:gd name="connsiteY3" fmla="*/ 200414 h 208120"/>
                  <a:gd name="connsiteX4" fmla="*/ 7726 w 208636"/>
                  <a:gd name="connsiteY4" fmla="*/ 143247 h 208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636" h="208120">
                    <a:moveTo>
                      <a:pt x="7726" y="143247"/>
                    </a:moveTo>
                    <a:cubicBezTo>
                      <a:pt x="-13996" y="89999"/>
                      <a:pt x="11654" y="29375"/>
                      <a:pt x="65034" y="7707"/>
                    </a:cubicBezTo>
                    <a:cubicBezTo>
                      <a:pt x="118414" y="-13962"/>
                      <a:pt x="179189" y="11625"/>
                      <a:pt x="200911" y="64873"/>
                    </a:cubicBezTo>
                    <a:cubicBezTo>
                      <a:pt x="222632" y="118122"/>
                      <a:pt x="196982" y="178746"/>
                      <a:pt x="143602" y="200414"/>
                    </a:cubicBezTo>
                    <a:cubicBezTo>
                      <a:pt x="90222" y="222082"/>
                      <a:pt x="29447" y="196496"/>
                      <a:pt x="7726" y="1432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Manrope Medium" pitchFamily="2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72EE59E4-CFAA-BE7B-29E6-7C1684DACF07}"/>
                  </a:ext>
                </a:extLst>
              </p:cNvPr>
              <p:cNvSpPr/>
              <p:nvPr/>
            </p:nvSpPr>
            <p:spPr>
              <a:xfrm>
                <a:off x="8384983" y="5148708"/>
                <a:ext cx="208351" cy="207928"/>
              </a:xfrm>
              <a:custGeom>
                <a:avLst/>
                <a:gdLst>
                  <a:gd name="connsiteX0" fmla="*/ 174355 w 208351"/>
                  <a:gd name="connsiteY0" fmla="*/ 27089 h 207928"/>
                  <a:gd name="connsiteX1" fmla="*/ 27156 w 208351"/>
                  <a:gd name="connsiteY1" fmla="*/ 34004 h 207928"/>
                  <a:gd name="connsiteX2" fmla="*/ 34088 w 208351"/>
                  <a:gd name="connsiteY2" fmla="*/ 180840 h 207928"/>
                  <a:gd name="connsiteX3" fmla="*/ 181288 w 208351"/>
                  <a:gd name="connsiteY3" fmla="*/ 173925 h 207928"/>
                  <a:gd name="connsiteX4" fmla="*/ 174355 w 208351"/>
                  <a:gd name="connsiteY4" fmla="*/ 27089 h 20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51" h="207928">
                    <a:moveTo>
                      <a:pt x="174355" y="27089"/>
                    </a:moveTo>
                    <a:cubicBezTo>
                      <a:pt x="131836" y="-11637"/>
                      <a:pt x="65746" y="-8410"/>
                      <a:pt x="27156" y="34004"/>
                    </a:cubicBezTo>
                    <a:cubicBezTo>
                      <a:pt x="-11666" y="76418"/>
                      <a:pt x="-8431" y="142345"/>
                      <a:pt x="34088" y="180840"/>
                    </a:cubicBezTo>
                    <a:cubicBezTo>
                      <a:pt x="76607" y="219566"/>
                      <a:pt x="142697" y="216339"/>
                      <a:pt x="181288" y="173925"/>
                    </a:cubicBezTo>
                    <a:cubicBezTo>
                      <a:pt x="219879" y="131511"/>
                      <a:pt x="216875" y="65584"/>
                      <a:pt x="174355" y="2708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Manrope Medium" pitchFamily="2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DAD02E5-CBF4-BF54-18C6-6CA3178827BA}"/>
              </a:ext>
            </a:extLst>
          </p:cNvPr>
          <p:cNvSpPr txBox="1"/>
          <p:nvPr/>
        </p:nvSpPr>
        <p:spPr>
          <a:xfrm>
            <a:off x="3100388" y="1053428"/>
            <a:ext cx="599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Steps </a:t>
            </a:r>
            <a:r>
              <a:rPr lang="en-US" sz="5400" dirty="0">
                <a:solidFill>
                  <a:srgbClr val="0070C0"/>
                </a:solidFill>
                <a:latin typeface="Manrope Medium" pitchFamily="2" charset="0"/>
              </a:rPr>
              <a:t>We</a:t>
            </a:r>
            <a:r>
              <a:rPr lang="en-US" sz="5400" dirty="0">
                <a:solidFill>
                  <a:schemeClr val="accent3"/>
                </a:solidFill>
                <a:latin typeface="Manrope Medium" pitchFamily="2" charset="0"/>
              </a:rPr>
              <a:t> Take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1754F-F6D0-C142-CE0F-FCD0A6094091}"/>
              </a:ext>
            </a:extLst>
          </p:cNvPr>
          <p:cNvSpPr txBox="1"/>
          <p:nvPr/>
        </p:nvSpPr>
        <p:spPr>
          <a:xfrm>
            <a:off x="1524547" y="4083878"/>
            <a:ext cx="2320717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Manrope Medium" pitchFamily="2" charset="0"/>
              </a:rPr>
              <a:t>Custom-engineered solutions for precision-controlled environments.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211FF-1890-CFB6-9293-EA1718F28395}"/>
              </a:ext>
            </a:extLst>
          </p:cNvPr>
          <p:cNvSpPr txBox="1"/>
          <p:nvPr/>
        </p:nvSpPr>
        <p:spPr>
          <a:xfrm>
            <a:off x="1824903" y="3790000"/>
            <a:ext cx="172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Manrope Medium" pitchFamily="2" charset="0"/>
              </a:rPr>
              <a:t>Design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65EFE-9E4B-1A30-682D-DAF5F0E3AA83}"/>
              </a:ext>
            </a:extLst>
          </p:cNvPr>
          <p:cNvSpPr txBox="1"/>
          <p:nvPr/>
        </p:nvSpPr>
        <p:spPr>
          <a:xfrm>
            <a:off x="4918676" y="4083878"/>
            <a:ext cx="2320717" cy="53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Manrope Medium" pitchFamily="2" charset="0"/>
              </a:rPr>
              <a:t>In-house manufacturing ensures quality, scalability, and compliance.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F0FAED-8940-E06C-E643-850F4B96A1FF}"/>
              </a:ext>
            </a:extLst>
          </p:cNvPr>
          <p:cNvSpPr txBox="1"/>
          <p:nvPr/>
        </p:nvSpPr>
        <p:spPr>
          <a:xfrm>
            <a:off x="5219032" y="3790000"/>
            <a:ext cx="172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Manrope Medium" pitchFamily="2" charset="0"/>
              </a:rPr>
              <a:t>Build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12BC13-A844-2B7B-AB7E-3C85F02DD967}"/>
              </a:ext>
            </a:extLst>
          </p:cNvPr>
          <p:cNvSpPr txBox="1"/>
          <p:nvPr/>
        </p:nvSpPr>
        <p:spPr>
          <a:xfrm>
            <a:off x="8343801" y="4083878"/>
            <a:ext cx="2320717" cy="76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>
                <a:latin typeface="Manrope Medium" pitchFamily="2" charset="0"/>
              </a:rPr>
              <a:t>Seamless installation and integration for optimal performance.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0895A0-AC28-E77B-F228-3617D78FD77D}"/>
              </a:ext>
            </a:extLst>
          </p:cNvPr>
          <p:cNvSpPr txBox="1"/>
          <p:nvPr/>
        </p:nvSpPr>
        <p:spPr>
          <a:xfrm>
            <a:off x="8644157" y="3790000"/>
            <a:ext cx="172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Manrope Medium" pitchFamily="2" charset="0"/>
              </a:rPr>
              <a:t>Execute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455BC37-355C-8EF3-4428-DE74D251B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7418" y="3294066"/>
            <a:ext cx="442800" cy="4428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EC74305-D48E-976C-1656-2E98093E7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2759" y="3290121"/>
            <a:ext cx="442800" cy="442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34D0B3-52E6-4129-ABFD-152F314E1F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680" y="3346514"/>
            <a:ext cx="350450" cy="3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A6EFB5-88D4-0447-6F12-08DA9FD08D8F}"/>
              </a:ext>
            </a:extLst>
          </p:cNvPr>
          <p:cNvSpPr txBox="1"/>
          <p:nvPr/>
        </p:nvSpPr>
        <p:spPr>
          <a:xfrm>
            <a:off x="1521883" y="3229563"/>
            <a:ext cx="914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Manrope Medium" pitchFamily="2" charset="0"/>
              </a:rPr>
              <a:t>Six Reasons to choose us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61008-B7AC-0DAE-F21C-6842898F1DB1}"/>
              </a:ext>
            </a:extLst>
          </p:cNvPr>
          <p:cNvGrpSpPr/>
          <p:nvPr/>
        </p:nvGrpSpPr>
        <p:grpSpPr>
          <a:xfrm>
            <a:off x="2704807" y="1240750"/>
            <a:ext cx="1887504" cy="1649964"/>
            <a:chOff x="1235075" y="3608238"/>
            <a:chExt cx="1887504" cy="16499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BDB39A-3E75-A0BC-AF0F-79231C764568}"/>
                </a:ext>
              </a:extLst>
            </p:cNvPr>
            <p:cNvSpPr/>
            <p:nvPr/>
          </p:nvSpPr>
          <p:spPr>
            <a:xfrm>
              <a:off x="1235075" y="3608238"/>
              <a:ext cx="451661" cy="4516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anrope Medium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F568BA-A338-0CC1-577A-B0FC8AA35DFC}"/>
                </a:ext>
              </a:extLst>
            </p:cNvPr>
            <p:cNvSpPr txBox="1"/>
            <p:nvPr/>
          </p:nvSpPr>
          <p:spPr>
            <a:xfrm>
              <a:off x="1235075" y="3618298"/>
              <a:ext cx="10937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Manrope Medium" pitchFamily="2" charset="0"/>
                </a:rPr>
                <a:t>01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C5ACA4-51B9-3AB8-2873-D42183913E73}"/>
                </a:ext>
              </a:extLst>
            </p:cNvPr>
            <p:cNvSpPr txBox="1"/>
            <p:nvPr/>
          </p:nvSpPr>
          <p:spPr>
            <a:xfrm>
              <a:off x="1235075" y="4704204"/>
              <a:ext cx="18875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Manrope Medium" pitchFamily="2" charset="0"/>
                </a:rPr>
                <a:t>20+ years of experience in providing world class Cleanroom Solutions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FF6819-F8E4-978A-1FF3-4BA5A4C96B8E}"/>
              </a:ext>
            </a:extLst>
          </p:cNvPr>
          <p:cNvGrpSpPr/>
          <p:nvPr/>
        </p:nvGrpSpPr>
        <p:grpSpPr>
          <a:xfrm>
            <a:off x="5326453" y="1240750"/>
            <a:ext cx="1887505" cy="1649964"/>
            <a:chOff x="3710770" y="3608238"/>
            <a:chExt cx="1887505" cy="16499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00D87C-1CCE-12C8-9181-D78E815A0FAE}"/>
                </a:ext>
              </a:extLst>
            </p:cNvPr>
            <p:cNvSpPr/>
            <p:nvPr/>
          </p:nvSpPr>
          <p:spPr>
            <a:xfrm>
              <a:off x="3710771" y="3608238"/>
              <a:ext cx="451661" cy="4516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anrope Medium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667BA6-1486-B34F-568A-B13E62A1557C}"/>
                </a:ext>
              </a:extLst>
            </p:cNvPr>
            <p:cNvSpPr txBox="1"/>
            <p:nvPr/>
          </p:nvSpPr>
          <p:spPr>
            <a:xfrm>
              <a:off x="3710770" y="3618298"/>
              <a:ext cx="1293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Manrope Medium" pitchFamily="2" charset="0"/>
                </a:rPr>
                <a:t>02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A3D07-F51B-F14D-380D-D2AC47C4FD17}"/>
                </a:ext>
              </a:extLst>
            </p:cNvPr>
            <p:cNvSpPr txBox="1"/>
            <p:nvPr/>
          </p:nvSpPr>
          <p:spPr>
            <a:xfrm>
              <a:off x="3710771" y="4704204"/>
              <a:ext cx="18875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Manrope Medium" pitchFamily="2" charset="0"/>
                </a:rPr>
                <a:t>Start-to-Finish Cleanroom Solutions (Cleanroom Panels+ HVAC+MEP)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5733ED-41AF-2845-E785-89E0B3FBC1E1}"/>
              </a:ext>
            </a:extLst>
          </p:cNvPr>
          <p:cNvGrpSpPr/>
          <p:nvPr/>
        </p:nvGrpSpPr>
        <p:grpSpPr>
          <a:xfrm>
            <a:off x="7948101" y="1240750"/>
            <a:ext cx="1887505" cy="1649964"/>
            <a:chOff x="6186467" y="3608238"/>
            <a:chExt cx="1887505" cy="164996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AF395F-ED57-9755-DEDF-D4A88038E1E9}"/>
                </a:ext>
              </a:extLst>
            </p:cNvPr>
            <p:cNvSpPr/>
            <p:nvPr/>
          </p:nvSpPr>
          <p:spPr>
            <a:xfrm>
              <a:off x="6186468" y="3608238"/>
              <a:ext cx="451661" cy="4516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anrope Medium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BAAAF7-C009-3E16-F0B5-F6F1A21BF0AD}"/>
                </a:ext>
              </a:extLst>
            </p:cNvPr>
            <p:cNvSpPr txBox="1"/>
            <p:nvPr/>
          </p:nvSpPr>
          <p:spPr>
            <a:xfrm>
              <a:off x="6186467" y="3618298"/>
              <a:ext cx="1293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Manrope Medium" pitchFamily="2" charset="0"/>
                </a:rPr>
                <a:t>03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1D9D9C-5ED9-39B8-A3B3-6379DC0434EE}"/>
                </a:ext>
              </a:extLst>
            </p:cNvPr>
            <p:cNvSpPr txBox="1"/>
            <p:nvPr/>
          </p:nvSpPr>
          <p:spPr>
            <a:xfrm>
              <a:off x="6186468" y="4704204"/>
              <a:ext cx="188750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Manrope Medium" pitchFamily="2" charset="0"/>
                </a:rPr>
                <a:t>Customized Solutions tailoring customer requirement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6CA335-AF04-AAD3-9036-F418A8E1D79C}"/>
              </a:ext>
            </a:extLst>
          </p:cNvPr>
          <p:cNvGrpSpPr/>
          <p:nvPr/>
        </p:nvGrpSpPr>
        <p:grpSpPr>
          <a:xfrm>
            <a:off x="2704809" y="4530913"/>
            <a:ext cx="1887505" cy="1496076"/>
            <a:chOff x="9104345" y="3608238"/>
            <a:chExt cx="1887505" cy="149607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A8338D-689D-00CD-3746-62260847E86A}"/>
                </a:ext>
              </a:extLst>
            </p:cNvPr>
            <p:cNvSpPr/>
            <p:nvPr/>
          </p:nvSpPr>
          <p:spPr>
            <a:xfrm>
              <a:off x="9104346" y="3608238"/>
              <a:ext cx="451661" cy="4516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anrope Medium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FE0120-0A5C-5DDE-973C-B324420CF588}"/>
                </a:ext>
              </a:extLst>
            </p:cNvPr>
            <p:cNvSpPr txBox="1"/>
            <p:nvPr/>
          </p:nvSpPr>
          <p:spPr>
            <a:xfrm>
              <a:off x="9104345" y="3618298"/>
              <a:ext cx="1293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Manrope Medium" pitchFamily="2" charset="0"/>
                </a:rPr>
                <a:t>04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42BE9B-87CA-4002-A789-985B90803B42}"/>
                </a:ext>
              </a:extLst>
            </p:cNvPr>
            <p:cNvSpPr txBox="1"/>
            <p:nvPr/>
          </p:nvSpPr>
          <p:spPr>
            <a:xfrm>
              <a:off x="9104346" y="4704204"/>
              <a:ext cx="188750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000" b="0" i="0" dirty="0">
                  <a:solidFill>
                    <a:srgbClr val="000000"/>
                  </a:solidFill>
                  <a:effectLst/>
                  <a:latin typeface="Manrope Medium" pitchFamily="2" charset="0"/>
                </a:rPr>
                <a:t>Trust of </a:t>
              </a:r>
              <a:r>
                <a:rPr lang="en-IN" sz="1000" b="0" i="0" dirty="0">
                  <a:solidFill>
                    <a:srgbClr val="000000"/>
                  </a:solidFill>
                  <a:effectLst/>
                  <a:latin typeface="Manrope Medium" pitchFamily="2" charset="0"/>
                </a:rPr>
                <a:t>more than</a:t>
              </a:r>
              <a:r>
                <a:rPr lang="en-IN" sz="1000" dirty="0">
                  <a:latin typeface="Manrope Medium" pitchFamily="2" charset="0"/>
                </a:rPr>
                <a:t> 2000 customers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B9AAA2-59BA-484E-BDF9-C21580F611A6}"/>
              </a:ext>
            </a:extLst>
          </p:cNvPr>
          <p:cNvGrpSpPr/>
          <p:nvPr/>
        </p:nvGrpSpPr>
        <p:grpSpPr>
          <a:xfrm>
            <a:off x="5326455" y="4540973"/>
            <a:ext cx="1887505" cy="1342187"/>
            <a:chOff x="9104345" y="3608238"/>
            <a:chExt cx="1887505" cy="134218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F1D359-9035-441D-A3A0-44D573D89C9F}"/>
                </a:ext>
              </a:extLst>
            </p:cNvPr>
            <p:cNvSpPr/>
            <p:nvPr/>
          </p:nvSpPr>
          <p:spPr>
            <a:xfrm>
              <a:off x="9104346" y="3608238"/>
              <a:ext cx="451661" cy="4516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anrope Medium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E186DE-DD1E-49AE-9981-BBFD825B09E9}"/>
                </a:ext>
              </a:extLst>
            </p:cNvPr>
            <p:cNvSpPr txBox="1"/>
            <p:nvPr/>
          </p:nvSpPr>
          <p:spPr>
            <a:xfrm>
              <a:off x="9104345" y="3618298"/>
              <a:ext cx="1293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Manrope Medium" pitchFamily="2" charset="0"/>
                </a:rPr>
                <a:t>05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B45A55-ED20-49D8-A49C-E911394BEED0}"/>
                </a:ext>
              </a:extLst>
            </p:cNvPr>
            <p:cNvSpPr txBox="1"/>
            <p:nvPr/>
          </p:nvSpPr>
          <p:spPr>
            <a:xfrm>
              <a:off x="9104346" y="4704204"/>
              <a:ext cx="18875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 dirty="0">
                  <a:latin typeface="Manrope Medium" pitchFamily="2" charset="0"/>
                </a:rPr>
                <a:t>In house Manufacturing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6192F4-61CA-46FF-AF16-E5341C678080}"/>
              </a:ext>
            </a:extLst>
          </p:cNvPr>
          <p:cNvGrpSpPr/>
          <p:nvPr/>
        </p:nvGrpSpPr>
        <p:grpSpPr>
          <a:xfrm>
            <a:off x="7948101" y="4551033"/>
            <a:ext cx="1887505" cy="1342187"/>
            <a:chOff x="9104345" y="3608238"/>
            <a:chExt cx="1887505" cy="134218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F14D8AC-02DE-4549-B97B-7D95BF44608E}"/>
                </a:ext>
              </a:extLst>
            </p:cNvPr>
            <p:cNvSpPr/>
            <p:nvPr/>
          </p:nvSpPr>
          <p:spPr>
            <a:xfrm>
              <a:off x="9104346" y="3608238"/>
              <a:ext cx="451661" cy="4516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  <a:latin typeface="Manrope Medium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4A7794-639E-4FDC-8F13-540EB7A077E8}"/>
                </a:ext>
              </a:extLst>
            </p:cNvPr>
            <p:cNvSpPr txBox="1"/>
            <p:nvPr/>
          </p:nvSpPr>
          <p:spPr>
            <a:xfrm>
              <a:off x="9104345" y="3618298"/>
              <a:ext cx="12930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Manrope Medium" pitchFamily="2" charset="0"/>
                </a:rPr>
                <a:t>06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4D9E2E-2424-4656-9E74-0561AF39C8DB}"/>
                </a:ext>
              </a:extLst>
            </p:cNvPr>
            <p:cNvSpPr txBox="1"/>
            <p:nvPr/>
          </p:nvSpPr>
          <p:spPr>
            <a:xfrm>
              <a:off x="9104346" y="4704204"/>
              <a:ext cx="188750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000" dirty="0">
                  <a:latin typeface="Manrope Medium" pitchFamily="2" charset="0"/>
                </a:rPr>
                <a:t>ISO 9001-2015 Company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45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andy Marketing pl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1F424"/>
      </a:accent1>
      <a:accent2>
        <a:srgbClr val="121E3C"/>
      </a:accent2>
      <a:accent3>
        <a:srgbClr val="141311"/>
      </a:accent3>
      <a:accent4>
        <a:srgbClr val="141311"/>
      </a:accent4>
      <a:accent5>
        <a:srgbClr val="141312"/>
      </a:accent5>
      <a:accent6>
        <a:srgbClr val="141312"/>
      </a:accent6>
      <a:hlink>
        <a:srgbClr val="0563C1"/>
      </a:hlink>
      <a:folHlink>
        <a:srgbClr val="954F72"/>
      </a:folHlink>
    </a:clrScheme>
    <a:fontScheme name="Custom 9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40924</TotalTime>
  <Words>871</Words>
  <Application>Microsoft Office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Manrope Medium</vt:lpstr>
      <vt:lpstr>Manrope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FTCL;Kelvin;Slide Deck</cp:keywords>
  <cp:lastModifiedBy>Anup Munshi</cp:lastModifiedBy>
  <cp:revision>652</cp:revision>
  <dcterms:created xsi:type="dcterms:W3CDTF">2024-02-27T11:50:23Z</dcterms:created>
  <dcterms:modified xsi:type="dcterms:W3CDTF">2025-03-05T11:35:35Z</dcterms:modified>
</cp:coreProperties>
</file>