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990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2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3287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799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601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431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000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6805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28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35219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2841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EF413-9AC6-4CE4-9556-930B4BEA1093}" type="datetimeFigureOut">
              <a:rPr lang="en-IN" smtClean="0"/>
              <a:t>21-11-2024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8CFF0-AEEB-4810-AD97-C4EEE575E94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4614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848" r="2096" b="3249"/>
          <a:stretch/>
        </p:blipFill>
        <p:spPr>
          <a:xfrm>
            <a:off x="3848669" y="588855"/>
            <a:ext cx="4954138" cy="487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36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Jai Krishnan</dc:creator>
  <cp:lastModifiedBy>Jai Krishnan</cp:lastModifiedBy>
  <cp:revision>1</cp:revision>
  <dcterms:created xsi:type="dcterms:W3CDTF">2024-11-21T07:43:28Z</dcterms:created>
  <dcterms:modified xsi:type="dcterms:W3CDTF">2024-11-21T07:44:02Z</dcterms:modified>
</cp:coreProperties>
</file>