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FBF01-D701-4923-97C6-71AE36EABF9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E5385-A7DD-4994-8E03-59B6945A7F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Abacus</dc:creator>
  <cp:lastModifiedBy>Abacus</cp:lastModifiedBy>
  <cp:revision>1</cp:revision>
  <dcterms:created xsi:type="dcterms:W3CDTF">2015-09-04T09:26:29Z</dcterms:created>
  <dcterms:modified xsi:type="dcterms:W3CDTF">2015-09-04T09:34:00Z</dcterms:modified>
</cp:coreProperties>
</file>