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6436" y="3090671"/>
            <a:ext cx="3623310" cy="7475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0378" y="3129406"/>
            <a:ext cx="3556254" cy="67894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676144" y="2967227"/>
            <a:ext cx="3792220" cy="923925"/>
          </a:xfrm>
          <a:custGeom>
            <a:avLst/>
            <a:gdLst/>
            <a:ahLst/>
            <a:cxnLst/>
            <a:rect l="l" t="t" r="r" b="b"/>
            <a:pathLst>
              <a:path w="3792220" h="923925">
                <a:moveTo>
                  <a:pt x="0" y="923544"/>
                </a:moveTo>
                <a:lnTo>
                  <a:pt x="3791711" y="923544"/>
                </a:lnTo>
                <a:lnTo>
                  <a:pt x="3791711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4724" y="3139439"/>
            <a:ext cx="3586734" cy="7078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1674" y="3498976"/>
            <a:ext cx="186182" cy="11823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785745" y="3154679"/>
            <a:ext cx="3524250" cy="647065"/>
          </a:xfrm>
          <a:custGeom>
            <a:avLst/>
            <a:gdLst/>
            <a:ahLst/>
            <a:cxnLst/>
            <a:rect l="l" t="t" r="r" b="b"/>
            <a:pathLst>
              <a:path w="3524250" h="647064">
                <a:moveTo>
                  <a:pt x="2908046" y="208787"/>
                </a:moveTo>
                <a:lnTo>
                  <a:pt x="2863093" y="216931"/>
                </a:lnTo>
                <a:lnTo>
                  <a:pt x="2826908" y="240982"/>
                </a:lnTo>
                <a:lnTo>
                  <a:pt x="2802792" y="278822"/>
                </a:lnTo>
                <a:lnTo>
                  <a:pt x="2794381" y="327025"/>
                </a:lnTo>
                <a:lnTo>
                  <a:pt x="2795331" y="344312"/>
                </a:lnTo>
                <a:lnTo>
                  <a:pt x="2809494" y="389890"/>
                </a:lnTo>
                <a:lnTo>
                  <a:pt x="2837890" y="423608"/>
                </a:lnTo>
                <a:lnTo>
                  <a:pt x="2877312" y="442944"/>
                </a:lnTo>
                <a:lnTo>
                  <a:pt x="2908046" y="446659"/>
                </a:lnTo>
                <a:lnTo>
                  <a:pt x="2923736" y="445730"/>
                </a:lnTo>
                <a:lnTo>
                  <a:pt x="2965831" y="431800"/>
                </a:lnTo>
                <a:lnTo>
                  <a:pt x="2998067" y="402599"/>
                </a:lnTo>
                <a:lnTo>
                  <a:pt x="3017234" y="360441"/>
                </a:lnTo>
                <a:lnTo>
                  <a:pt x="3020949" y="327025"/>
                </a:lnTo>
                <a:lnTo>
                  <a:pt x="3020022" y="309999"/>
                </a:lnTo>
                <a:lnTo>
                  <a:pt x="3006217" y="264922"/>
                </a:lnTo>
                <a:lnTo>
                  <a:pt x="2978106" y="231364"/>
                </a:lnTo>
                <a:lnTo>
                  <a:pt x="2938716" y="212407"/>
                </a:lnTo>
                <a:lnTo>
                  <a:pt x="2908046" y="208787"/>
                </a:lnTo>
                <a:close/>
              </a:path>
              <a:path w="3524250" h="647064">
                <a:moveTo>
                  <a:pt x="3174872" y="142621"/>
                </a:moveTo>
                <a:lnTo>
                  <a:pt x="3253104" y="142621"/>
                </a:lnTo>
                <a:lnTo>
                  <a:pt x="3253104" y="346583"/>
                </a:lnTo>
                <a:lnTo>
                  <a:pt x="3254535" y="369851"/>
                </a:lnTo>
                <a:lnTo>
                  <a:pt x="3266017" y="406911"/>
                </a:lnTo>
                <a:lnTo>
                  <a:pt x="3304206" y="439150"/>
                </a:lnTo>
                <a:lnTo>
                  <a:pt x="3342513" y="445262"/>
                </a:lnTo>
                <a:lnTo>
                  <a:pt x="3365180" y="443452"/>
                </a:lnTo>
                <a:lnTo>
                  <a:pt x="3403038" y="428974"/>
                </a:lnTo>
                <a:lnTo>
                  <a:pt x="3430353" y="400182"/>
                </a:lnTo>
                <a:lnTo>
                  <a:pt x="3444172" y="358602"/>
                </a:lnTo>
                <a:lnTo>
                  <a:pt x="3445891" y="333121"/>
                </a:lnTo>
                <a:lnTo>
                  <a:pt x="3445891" y="142621"/>
                </a:lnTo>
                <a:lnTo>
                  <a:pt x="3524250" y="142621"/>
                </a:lnTo>
                <a:lnTo>
                  <a:pt x="3524250" y="512191"/>
                </a:lnTo>
                <a:lnTo>
                  <a:pt x="3449320" y="512191"/>
                </a:lnTo>
                <a:lnTo>
                  <a:pt x="3449320" y="458343"/>
                </a:lnTo>
                <a:lnTo>
                  <a:pt x="3443652" y="470769"/>
                </a:lnTo>
                <a:lnTo>
                  <a:pt x="3407791" y="500380"/>
                </a:lnTo>
                <a:lnTo>
                  <a:pt x="3354284" y="515256"/>
                </a:lnTo>
                <a:lnTo>
                  <a:pt x="3335020" y="516255"/>
                </a:lnTo>
                <a:lnTo>
                  <a:pt x="3299898" y="513663"/>
                </a:lnTo>
                <a:lnTo>
                  <a:pt x="3241276" y="493002"/>
                </a:lnTo>
                <a:lnTo>
                  <a:pt x="3198983" y="451925"/>
                </a:lnTo>
                <a:lnTo>
                  <a:pt x="3177543" y="391433"/>
                </a:lnTo>
                <a:lnTo>
                  <a:pt x="3174872" y="353949"/>
                </a:lnTo>
                <a:lnTo>
                  <a:pt x="3174872" y="142621"/>
                </a:lnTo>
                <a:close/>
              </a:path>
              <a:path w="3524250" h="647064">
                <a:moveTo>
                  <a:pt x="2307844" y="142621"/>
                </a:moveTo>
                <a:lnTo>
                  <a:pt x="2386584" y="142621"/>
                </a:lnTo>
                <a:lnTo>
                  <a:pt x="2506345" y="427100"/>
                </a:lnTo>
                <a:lnTo>
                  <a:pt x="2624963" y="142621"/>
                </a:lnTo>
                <a:lnTo>
                  <a:pt x="2699766" y="142621"/>
                </a:lnTo>
                <a:lnTo>
                  <a:pt x="2526792" y="540512"/>
                </a:lnTo>
                <a:lnTo>
                  <a:pt x="2500645" y="590915"/>
                </a:lnTo>
                <a:lnTo>
                  <a:pt x="2470404" y="623316"/>
                </a:lnTo>
                <a:lnTo>
                  <a:pt x="2434796" y="640857"/>
                </a:lnTo>
                <a:lnTo>
                  <a:pt x="2392807" y="646684"/>
                </a:lnTo>
                <a:lnTo>
                  <a:pt x="2379114" y="646136"/>
                </a:lnTo>
                <a:lnTo>
                  <a:pt x="2339467" y="637921"/>
                </a:lnTo>
                <a:lnTo>
                  <a:pt x="2304409" y="617900"/>
                </a:lnTo>
                <a:lnTo>
                  <a:pt x="2294382" y="608330"/>
                </a:lnTo>
                <a:lnTo>
                  <a:pt x="2327147" y="551561"/>
                </a:lnTo>
                <a:lnTo>
                  <a:pt x="2343318" y="563375"/>
                </a:lnTo>
                <a:lnTo>
                  <a:pt x="2359644" y="571785"/>
                </a:lnTo>
                <a:lnTo>
                  <a:pt x="2376136" y="576814"/>
                </a:lnTo>
                <a:lnTo>
                  <a:pt x="2392807" y="578485"/>
                </a:lnTo>
                <a:lnTo>
                  <a:pt x="2402857" y="577792"/>
                </a:lnTo>
                <a:lnTo>
                  <a:pt x="2442003" y="551084"/>
                </a:lnTo>
                <a:lnTo>
                  <a:pt x="2455545" y="524764"/>
                </a:lnTo>
                <a:lnTo>
                  <a:pt x="2465324" y="504698"/>
                </a:lnTo>
                <a:lnTo>
                  <a:pt x="2307844" y="142621"/>
                </a:lnTo>
                <a:close/>
              </a:path>
              <a:path w="3524250" h="647064">
                <a:moveTo>
                  <a:pt x="2908046" y="139192"/>
                </a:moveTo>
                <a:lnTo>
                  <a:pt x="2960147" y="145256"/>
                </a:lnTo>
                <a:lnTo>
                  <a:pt x="3006725" y="163322"/>
                </a:lnTo>
                <a:lnTo>
                  <a:pt x="3045666" y="192182"/>
                </a:lnTo>
                <a:lnTo>
                  <a:pt x="3075178" y="230378"/>
                </a:lnTo>
                <a:lnTo>
                  <a:pt x="3093640" y="275891"/>
                </a:lnTo>
                <a:lnTo>
                  <a:pt x="3099816" y="327025"/>
                </a:lnTo>
                <a:lnTo>
                  <a:pt x="3098268" y="353458"/>
                </a:lnTo>
                <a:lnTo>
                  <a:pt x="3085885" y="402087"/>
                </a:lnTo>
                <a:lnTo>
                  <a:pt x="3061408" y="444666"/>
                </a:lnTo>
                <a:lnTo>
                  <a:pt x="3027170" y="478385"/>
                </a:lnTo>
                <a:lnTo>
                  <a:pt x="2984073" y="502485"/>
                </a:lnTo>
                <a:lnTo>
                  <a:pt x="2934785" y="514729"/>
                </a:lnTo>
                <a:lnTo>
                  <a:pt x="2908046" y="516255"/>
                </a:lnTo>
                <a:lnTo>
                  <a:pt x="2881209" y="514729"/>
                </a:lnTo>
                <a:lnTo>
                  <a:pt x="2831679" y="502485"/>
                </a:lnTo>
                <a:lnTo>
                  <a:pt x="2788195" y="478387"/>
                </a:lnTo>
                <a:lnTo>
                  <a:pt x="2753854" y="444720"/>
                </a:lnTo>
                <a:lnTo>
                  <a:pt x="2729424" y="402212"/>
                </a:lnTo>
                <a:lnTo>
                  <a:pt x="2716954" y="353532"/>
                </a:lnTo>
                <a:lnTo>
                  <a:pt x="2715387" y="327025"/>
                </a:lnTo>
                <a:lnTo>
                  <a:pt x="2716934" y="300688"/>
                </a:lnTo>
                <a:lnTo>
                  <a:pt x="2729317" y="252301"/>
                </a:lnTo>
                <a:lnTo>
                  <a:pt x="2753673" y="210006"/>
                </a:lnTo>
                <a:lnTo>
                  <a:pt x="2788050" y="176565"/>
                </a:lnTo>
                <a:lnTo>
                  <a:pt x="2831554" y="152800"/>
                </a:lnTo>
                <a:lnTo>
                  <a:pt x="2881135" y="140712"/>
                </a:lnTo>
                <a:lnTo>
                  <a:pt x="2908046" y="139192"/>
                </a:lnTo>
                <a:close/>
              </a:path>
              <a:path w="3524250" h="647064">
                <a:moveTo>
                  <a:pt x="1516126" y="139192"/>
                </a:moveTo>
                <a:lnTo>
                  <a:pt x="1579768" y="149558"/>
                </a:lnTo>
                <a:lnTo>
                  <a:pt x="1629029" y="180594"/>
                </a:lnTo>
                <a:lnTo>
                  <a:pt x="1660525" y="231060"/>
                </a:lnTo>
                <a:lnTo>
                  <a:pt x="1671066" y="300100"/>
                </a:lnTo>
                <a:lnTo>
                  <a:pt x="1671066" y="512191"/>
                </a:lnTo>
                <a:lnTo>
                  <a:pt x="1592707" y="512191"/>
                </a:lnTo>
                <a:lnTo>
                  <a:pt x="1592707" y="307467"/>
                </a:lnTo>
                <a:lnTo>
                  <a:pt x="1591276" y="284607"/>
                </a:lnTo>
                <a:lnTo>
                  <a:pt x="1579794" y="248031"/>
                </a:lnTo>
                <a:lnTo>
                  <a:pt x="1541621" y="216138"/>
                </a:lnTo>
                <a:lnTo>
                  <a:pt x="1503426" y="210058"/>
                </a:lnTo>
                <a:lnTo>
                  <a:pt x="1479919" y="211845"/>
                </a:lnTo>
                <a:lnTo>
                  <a:pt x="1440953" y="226185"/>
                </a:lnTo>
                <a:lnTo>
                  <a:pt x="1413113" y="254664"/>
                </a:lnTo>
                <a:lnTo>
                  <a:pt x="1399016" y="296142"/>
                </a:lnTo>
                <a:lnTo>
                  <a:pt x="1397254" y="321691"/>
                </a:lnTo>
                <a:lnTo>
                  <a:pt x="1397254" y="512191"/>
                </a:lnTo>
                <a:lnTo>
                  <a:pt x="1318895" y="512191"/>
                </a:lnTo>
                <a:lnTo>
                  <a:pt x="1318895" y="142621"/>
                </a:lnTo>
                <a:lnTo>
                  <a:pt x="1394459" y="142621"/>
                </a:lnTo>
                <a:lnTo>
                  <a:pt x="1394459" y="195707"/>
                </a:lnTo>
                <a:lnTo>
                  <a:pt x="1400075" y="183638"/>
                </a:lnTo>
                <a:lnTo>
                  <a:pt x="1437258" y="154812"/>
                </a:lnTo>
                <a:lnTo>
                  <a:pt x="1474501" y="143097"/>
                </a:lnTo>
                <a:lnTo>
                  <a:pt x="1494766" y="140168"/>
                </a:lnTo>
                <a:lnTo>
                  <a:pt x="1516126" y="139192"/>
                </a:lnTo>
                <a:close/>
              </a:path>
              <a:path w="3524250" h="647064">
                <a:moveTo>
                  <a:pt x="1051687" y="139192"/>
                </a:moveTo>
                <a:lnTo>
                  <a:pt x="1119711" y="148732"/>
                </a:lnTo>
                <a:lnTo>
                  <a:pt x="1169924" y="177419"/>
                </a:lnTo>
                <a:lnTo>
                  <a:pt x="1200959" y="224647"/>
                </a:lnTo>
                <a:lnTo>
                  <a:pt x="1211326" y="290068"/>
                </a:lnTo>
                <a:lnTo>
                  <a:pt x="1211326" y="512191"/>
                </a:lnTo>
                <a:lnTo>
                  <a:pt x="1136395" y="512191"/>
                </a:lnTo>
                <a:lnTo>
                  <a:pt x="1136395" y="465074"/>
                </a:lnTo>
                <a:lnTo>
                  <a:pt x="1132347" y="476265"/>
                </a:lnTo>
                <a:lnTo>
                  <a:pt x="1100201" y="502412"/>
                </a:lnTo>
                <a:lnTo>
                  <a:pt x="1046712" y="515377"/>
                </a:lnTo>
                <a:lnTo>
                  <a:pt x="1026159" y="516255"/>
                </a:lnTo>
                <a:lnTo>
                  <a:pt x="996513" y="514328"/>
                </a:lnTo>
                <a:lnTo>
                  <a:pt x="946221" y="498949"/>
                </a:lnTo>
                <a:lnTo>
                  <a:pt x="908907" y="468947"/>
                </a:lnTo>
                <a:lnTo>
                  <a:pt x="889857" y="428371"/>
                </a:lnTo>
                <a:lnTo>
                  <a:pt x="887476" y="404368"/>
                </a:lnTo>
                <a:lnTo>
                  <a:pt x="889742" y="380720"/>
                </a:lnTo>
                <a:lnTo>
                  <a:pt x="907942" y="340663"/>
                </a:lnTo>
                <a:lnTo>
                  <a:pt x="944667" y="310989"/>
                </a:lnTo>
                <a:lnTo>
                  <a:pt x="1001488" y="295888"/>
                </a:lnTo>
                <a:lnTo>
                  <a:pt x="1037590" y="294005"/>
                </a:lnTo>
                <a:lnTo>
                  <a:pt x="1132967" y="294005"/>
                </a:lnTo>
                <a:lnTo>
                  <a:pt x="1132967" y="287274"/>
                </a:lnTo>
                <a:lnTo>
                  <a:pt x="1120536" y="239785"/>
                </a:lnTo>
                <a:lnTo>
                  <a:pt x="1083071" y="213153"/>
                </a:lnTo>
                <a:lnTo>
                  <a:pt x="1044320" y="208025"/>
                </a:lnTo>
                <a:lnTo>
                  <a:pt x="1029229" y="208664"/>
                </a:lnTo>
                <a:lnTo>
                  <a:pt x="984884" y="218059"/>
                </a:lnTo>
                <a:lnTo>
                  <a:pt x="942719" y="237757"/>
                </a:lnTo>
                <a:lnTo>
                  <a:pt x="929385" y="246380"/>
                </a:lnTo>
                <a:lnTo>
                  <a:pt x="897508" y="189865"/>
                </a:lnTo>
                <a:lnTo>
                  <a:pt x="930656" y="167100"/>
                </a:lnTo>
                <a:lnTo>
                  <a:pt x="967994" y="151384"/>
                </a:lnTo>
                <a:lnTo>
                  <a:pt x="1008745" y="142239"/>
                </a:lnTo>
                <a:lnTo>
                  <a:pt x="1029948" y="139953"/>
                </a:lnTo>
                <a:lnTo>
                  <a:pt x="1051687" y="139192"/>
                </a:lnTo>
                <a:close/>
              </a:path>
              <a:path w="3524250" h="647064">
                <a:moveTo>
                  <a:pt x="0" y="28194"/>
                </a:moveTo>
                <a:lnTo>
                  <a:pt x="403225" y="28194"/>
                </a:lnTo>
                <a:lnTo>
                  <a:pt x="403225" y="99695"/>
                </a:lnTo>
                <a:lnTo>
                  <a:pt x="241807" y="99695"/>
                </a:lnTo>
                <a:lnTo>
                  <a:pt x="241807" y="512191"/>
                </a:lnTo>
                <a:lnTo>
                  <a:pt x="161544" y="512191"/>
                </a:lnTo>
                <a:lnTo>
                  <a:pt x="161544" y="99695"/>
                </a:lnTo>
                <a:lnTo>
                  <a:pt x="0" y="99695"/>
                </a:lnTo>
                <a:lnTo>
                  <a:pt x="0" y="28194"/>
                </a:lnTo>
                <a:close/>
              </a:path>
              <a:path w="3524250" h="647064">
                <a:moveTo>
                  <a:pt x="1779143" y="0"/>
                </a:moveTo>
                <a:lnTo>
                  <a:pt x="1857502" y="0"/>
                </a:lnTo>
                <a:lnTo>
                  <a:pt x="1857502" y="319532"/>
                </a:lnTo>
                <a:lnTo>
                  <a:pt x="2042159" y="142621"/>
                </a:lnTo>
                <a:lnTo>
                  <a:pt x="2129917" y="142621"/>
                </a:lnTo>
                <a:lnTo>
                  <a:pt x="1979930" y="296799"/>
                </a:lnTo>
                <a:lnTo>
                  <a:pt x="2144776" y="512191"/>
                </a:lnTo>
                <a:lnTo>
                  <a:pt x="2055114" y="512191"/>
                </a:lnTo>
                <a:lnTo>
                  <a:pt x="1923795" y="345948"/>
                </a:lnTo>
                <a:lnTo>
                  <a:pt x="1857502" y="410718"/>
                </a:lnTo>
                <a:lnTo>
                  <a:pt x="1857502" y="512191"/>
                </a:lnTo>
                <a:lnTo>
                  <a:pt x="1779143" y="512191"/>
                </a:lnTo>
                <a:lnTo>
                  <a:pt x="1779143" y="0"/>
                </a:lnTo>
                <a:close/>
              </a:path>
              <a:path w="3524250" h="647064">
                <a:moveTo>
                  <a:pt x="454787" y="0"/>
                </a:moveTo>
                <a:lnTo>
                  <a:pt x="533145" y="0"/>
                </a:lnTo>
                <a:lnTo>
                  <a:pt x="533145" y="192405"/>
                </a:lnTo>
                <a:lnTo>
                  <a:pt x="539047" y="181161"/>
                </a:lnTo>
                <a:lnTo>
                  <a:pt x="575944" y="154050"/>
                </a:lnTo>
                <a:lnTo>
                  <a:pt x="631612" y="140120"/>
                </a:lnTo>
                <a:lnTo>
                  <a:pt x="652018" y="139192"/>
                </a:lnTo>
                <a:lnTo>
                  <a:pt x="685643" y="141785"/>
                </a:lnTo>
                <a:lnTo>
                  <a:pt x="742082" y="162498"/>
                </a:lnTo>
                <a:lnTo>
                  <a:pt x="783276" y="203499"/>
                </a:lnTo>
                <a:lnTo>
                  <a:pt x="804318" y="263265"/>
                </a:lnTo>
                <a:lnTo>
                  <a:pt x="806957" y="300100"/>
                </a:lnTo>
                <a:lnTo>
                  <a:pt x="806957" y="512191"/>
                </a:lnTo>
                <a:lnTo>
                  <a:pt x="728599" y="512191"/>
                </a:lnTo>
                <a:lnTo>
                  <a:pt x="728599" y="307467"/>
                </a:lnTo>
                <a:lnTo>
                  <a:pt x="727168" y="284607"/>
                </a:lnTo>
                <a:lnTo>
                  <a:pt x="715686" y="248031"/>
                </a:lnTo>
                <a:lnTo>
                  <a:pt x="677513" y="216138"/>
                </a:lnTo>
                <a:lnTo>
                  <a:pt x="639318" y="210058"/>
                </a:lnTo>
                <a:lnTo>
                  <a:pt x="615811" y="211845"/>
                </a:lnTo>
                <a:lnTo>
                  <a:pt x="576845" y="226185"/>
                </a:lnTo>
                <a:lnTo>
                  <a:pt x="549005" y="254664"/>
                </a:lnTo>
                <a:lnTo>
                  <a:pt x="534908" y="296142"/>
                </a:lnTo>
                <a:lnTo>
                  <a:pt x="533145" y="321691"/>
                </a:lnTo>
                <a:lnTo>
                  <a:pt x="533145" y="512191"/>
                </a:lnTo>
                <a:lnTo>
                  <a:pt x="454787" y="512191"/>
                </a:lnTo>
                <a:lnTo>
                  <a:pt x="454787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6814" y="411226"/>
            <a:ext cx="5770371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8472" y="1693824"/>
            <a:ext cx="6147054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0.png"/><Relationship Id="rId7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flosolders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55" y="1863851"/>
            <a:ext cx="4049268" cy="44392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59451" y="1871472"/>
            <a:ext cx="3744468" cy="3291397"/>
            <a:chOff x="4759451" y="1871472"/>
            <a:chExt cx="3744468" cy="3291397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9452" y="1871472"/>
              <a:ext cx="3744467" cy="22509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9451" y="4141789"/>
              <a:ext cx="1822704" cy="102108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9452" y="5216652"/>
            <a:ext cx="1822703" cy="1086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5307" y="4122420"/>
            <a:ext cx="1850136" cy="21793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6814" y="411226"/>
            <a:ext cx="5770371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5"/>
              </a:spcBef>
            </a:pPr>
            <a:r>
              <a:rPr spc="-30" dirty="0"/>
              <a:t>HIFLO</a:t>
            </a:r>
            <a:r>
              <a:rPr spc="-25" dirty="0"/>
              <a:t> </a:t>
            </a:r>
            <a:r>
              <a:rPr spc="-10" dirty="0"/>
              <a:t>SOLDERS</a:t>
            </a:r>
            <a:r>
              <a:rPr spc="-15" dirty="0"/>
              <a:t> PVT</a:t>
            </a:r>
            <a:r>
              <a:rPr spc="-20" dirty="0"/>
              <a:t> </a:t>
            </a:r>
            <a:r>
              <a:rPr spc="-120" dirty="0"/>
              <a:t>LTD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686" y="502665"/>
            <a:ext cx="34480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u="heavy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Major</a:t>
            </a:r>
            <a:r>
              <a:rPr sz="4100" u="heavy" spc="-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Segments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837830"/>
            <a:ext cx="4801870" cy="26358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42925" indent="-530860">
              <a:lnSpc>
                <a:spcPct val="100000"/>
              </a:lnSpc>
              <a:spcBef>
                <a:spcPts val="295"/>
              </a:spcBef>
              <a:buSzPct val="128571"/>
              <a:buFont typeface="Wingdings"/>
              <a:buChar char=""/>
              <a:tabLst>
                <a:tab pos="543560" algn="l"/>
              </a:tabLst>
            </a:pPr>
            <a:r>
              <a:rPr sz="2800" spc="70" dirty="0">
                <a:latin typeface="Verdana"/>
                <a:cs typeface="Verdana"/>
              </a:rPr>
              <a:t>Consumer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50" dirty="0">
                <a:latin typeface="Verdana"/>
                <a:cs typeface="Verdana"/>
              </a:rPr>
              <a:t>Electronics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spcBef>
                <a:spcPts val="195"/>
              </a:spcBef>
              <a:buFont typeface="Wingdings"/>
              <a:buChar char=""/>
              <a:tabLst>
                <a:tab pos="424180" algn="l"/>
              </a:tabLst>
            </a:pPr>
            <a:r>
              <a:rPr sz="2800" spc="70" dirty="0">
                <a:latin typeface="Verdana"/>
                <a:cs typeface="Verdana"/>
              </a:rPr>
              <a:t>Automotive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55" dirty="0">
                <a:latin typeface="Verdana"/>
                <a:cs typeface="Verdana"/>
              </a:rPr>
              <a:t>Electronics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-25" dirty="0">
                <a:latin typeface="Verdana"/>
                <a:cs typeface="Verdana"/>
              </a:rPr>
              <a:t>T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15" dirty="0">
                <a:latin typeface="Verdana"/>
                <a:cs typeface="Verdana"/>
              </a:rPr>
              <a:t>l</a:t>
            </a:r>
            <a:r>
              <a:rPr sz="2800" spc="40" dirty="0">
                <a:latin typeface="Verdana"/>
                <a:cs typeface="Verdana"/>
              </a:rPr>
              <a:t>e</a:t>
            </a:r>
            <a:r>
              <a:rPr sz="2800" spc="145" dirty="0">
                <a:latin typeface="Verdana"/>
                <a:cs typeface="Verdana"/>
              </a:rPr>
              <a:t>com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/</a:t>
            </a:r>
            <a:r>
              <a:rPr sz="2800" spc="-250" dirty="0">
                <a:latin typeface="Verdana"/>
                <a:cs typeface="Verdana"/>
              </a:rPr>
              <a:t> </a:t>
            </a:r>
            <a:r>
              <a:rPr sz="2800" spc="220" dirty="0">
                <a:latin typeface="Verdana"/>
                <a:cs typeface="Verdana"/>
              </a:rPr>
              <a:t>M</a:t>
            </a:r>
            <a:r>
              <a:rPr sz="2800" spc="165" dirty="0">
                <a:latin typeface="Verdana"/>
                <a:cs typeface="Verdana"/>
              </a:rPr>
              <a:t>o</a:t>
            </a:r>
            <a:r>
              <a:rPr sz="2800" spc="55" dirty="0">
                <a:latin typeface="Verdana"/>
                <a:cs typeface="Verdana"/>
              </a:rPr>
              <a:t>bile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320" dirty="0">
                <a:latin typeface="Verdana"/>
                <a:cs typeface="Verdana"/>
              </a:rPr>
              <a:t>P</a:t>
            </a:r>
            <a:r>
              <a:rPr sz="2800" spc="105" dirty="0">
                <a:latin typeface="Verdana"/>
                <a:cs typeface="Verdana"/>
              </a:rPr>
              <a:t>ho</a:t>
            </a:r>
            <a:r>
              <a:rPr sz="2800" spc="85" dirty="0">
                <a:latin typeface="Verdana"/>
                <a:cs typeface="Verdana"/>
              </a:rPr>
              <a:t>ne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5" dirty="0">
                <a:latin typeface="Verdana"/>
                <a:cs typeface="Verdana"/>
              </a:rPr>
              <a:t>Industrial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100" dirty="0">
                <a:latin typeface="Verdana"/>
                <a:cs typeface="Verdana"/>
              </a:rPr>
              <a:t>Lighting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65" dirty="0">
                <a:latin typeface="Verdana"/>
                <a:cs typeface="Verdana"/>
              </a:rPr>
              <a:t>Electronic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Mfg.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Services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4767" y="1844039"/>
            <a:ext cx="2819399" cy="1584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68" y="5282185"/>
            <a:ext cx="2163318" cy="15735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89276" y="5366001"/>
            <a:ext cx="1578102" cy="137083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53328" y="3582923"/>
            <a:ext cx="3000375" cy="3221355"/>
            <a:chOff x="6053328" y="3582923"/>
            <a:chExt cx="3000375" cy="32213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3328" y="3582923"/>
              <a:ext cx="2999994" cy="1576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3744" y="5180077"/>
              <a:ext cx="2439161" cy="16238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74777"/>
            <a:ext cx="26168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/>
              <a:t>Product</a:t>
            </a:r>
            <a:r>
              <a:rPr sz="3000" spc="-45" dirty="0"/>
              <a:t> </a:t>
            </a:r>
            <a:r>
              <a:rPr sz="3000" spc="-20" dirty="0"/>
              <a:t>Portfolio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-3301" y="847089"/>
            <a:ext cx="1089025" cy="551180"/>
            <a:chOff x="-3301" y="847089"/>
            <a:chExt cx="1089025" cy="551180"/>
          </a:xfrm>
        </p:grpSpPr>
        <p:sp>
          <p:nvSpPr>
            <p:cNvPr id="4" name="object 4"/>
            <p:cNvSpPr/>
            <p:nvPr/>
          </p:nvSpPr>
          <p:spPr>
            <a:xfrm>
              <a:off x="304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1022146" y="0"/>
                  </a:moveTo>
                  <a:lnTo>
                    <a:pt x="53797" y="0"/>
                  </a:lnTo>
                  <a:lnTo>
                    <a:pt x="32856" y="4234"/>
                  </a:lnTo>
                  <a:lnTo>
                    <a:pt x="15756" y="15779"/>
                  </a:lnTo>
                  <a:lnTo>
                    <a:pt x="4227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27" y="505075"/>
                  </a:lnTo>
                  <a:lnTo>
                    <a:pt x="15756" y="522192"/>
                  </a:lnTo>
                  <a:lnTo>
                    <a:pt x="32856" y="533737"/>
                  </a:lnTo>
                  <a:lnTo>
                    <a:pt x="53797" y="537972"/>
                  </a:lnTo>
                  <a:lnTo>
                    <a:pt x="1022146" y="537972"/>
                  </a:lnTo>
                  <a:lnTo>
                    <a:pt x="1043084" y="533737"/>
                  </a:lnTo>
                  <a:lnTo>
                    <a:pt x="1060184" y="522192"/>
                  </a:lnTo>
                  <a:lnTo>
                    <a:pt x="1071715" y="505075"/>
                  </a:lnTo>
                  <a:lnTo>
                    <a:pt x="1075944" y="484124"/>
                  </a:lnTo>
                  <a:lnTo>
                    <a:pt x="1075944" y="53848"/>
                  </a:lnTo>
                  <a:lnTo>
                    <a:pt x="1071715" y="32896"/>
                  </a:lnTo>
                  <a:lnTo>
                    <a:pt x="1060184" y="15779"/>
                  </a:lnTo>
                  <a:lnTo>
                    <a:pt x="1043084" y="4234"/>
                  </a:lnTo>
                  <a:lnTo>
                    <a:pt x="10221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0" y="53848"/>
                  </a:moveTo>
                  <a:lnTo>
                    <a:pt x="4227" y="32896"/>
                  </a:lnTo>
                  <a:lnTo>
                    <a:pt x="15756" y="15779"/>
                  </a:lnTo>
                  <a:lnTo>
                    <a:pt x="32856" y="4234"/>
                  </a:lnTo>
                  <a:lnTo>
                    <a:pt x="53797" y="0"/>
                  </a:lnTo>
                  <a:lnTo>
                    <a:pt x="1022146" y="0"/>
                  </a:lnTo>
                  <a:lnTo>
                    <a:pt x="1043084" y="4234"/>
                  </a:lnTo>
                  <a:lnTo>
                    <a:pt x="1060184" y="15779"/>
                  </a:lnTo>
                  <a:lnTo>
                    <a:pt x="1071715" y="32896"/>
                  </a:lnTo>
                  <a:lnTo>
                    <a:pt x="1075944" y="53848"/>
                  </a:lnTo>
                  <a:lnTo>
                    <a:pt x="1075944" y="484124"/>
                  </a:lnTo>
                  <a:lnTo>
                    <a:pt x="1071715" y="505075"/>
                  </a:lnTo>
                  <a:lnTo>
                    <a:pt x="1060184" y="522192"/>
                  </a:lnTo>
                  <a:lnTo>
                    <a:pt x="1043084" y="533737"/>
                  </a:lnTo>
                  <a:lnTo>
                    <a:pt x="1022146" y="537972"/>
                  </a:lnTo>
                  <a:lnTo>
                    <a:pt x="53797" y="537972"/>
                  </a:lnTo>
                  <a:lnTo>
                    <a:pt x="32856" y="533737"/>
                  </a:lnTo>
                  <a:lnTo>
                    <a:pt x="15756" y="522192"/>
                  </a:lnTo>
                  <a:lnTo>
                    <a:pt x="4227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5887" y="853567"/>
            <a:ext cx="5505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5244" marR="5080" indent="-431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der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4902" y="1385061"/>
            <a:ext cx="980440" cy="685165"/>
            <a:chOff x="104902" y="1385061"/>
            <a:chExt cx="980440" cy="685165"/>
          </a:xfrm>
        </p:grpSpPr>
        <p:sp>
          <p:nvSpPr>
            <p:cNvPr id="8" name="object 8"/>
            <p:cNvSpPr/>
            <p:nvPr/>
          </p:nvSpPr>
          <p:spPr>
            <a:xfrm>
              <a:off x="111252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9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93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62" y="0"/>
                  </a:moveTo>
                  <a:lnTo>
                    <a:pt x="53797" y="0"/>
                  </a:lnTo>
                  <a:lnTo>
                    <a:pt x="32859" y="4234"/>
                  </a:lnTo>
                  <a:lnTo>
                    <a:pt x="15759" y="15779"/>
                  </a:lnTo>
                  <a:lnTo>
                    <a:pt x="4228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28" y="505075"/>
                  </a:lnTo>
                  <a:lnTo>
                    <a:pt x="15759" y="522192"/>
                  </a:lnTo>
                  <a:lnTo>
                    <a:pt x="32859" y="533737"/>
                  </a:lnTo>
                  <a:lnTo>
                    <a:pt x="53797" y="537972"/>
                  </a:lnTo>
                  <a:lnTo>
                    <a:pt x="807262" y="537972"/>
                  </a:lnTo>
                  <a:lnTo>
                    <a:pt x="828200" y="533737"/>
                  </a:lnTo>
                  <a:lnTo>
                    <a:pt x="845300" y="522192"/>
                  </a:lnTo>
                  <a:lnTo>
                    <a:pt x="856831" y="505075"/>
                  </a:lnTo>
                  <a:lnTo>
                    <a:pt x="861060" y="484124"/>
                  </a:lnTo>
                  <a:lnTo>
                    <a:pt x="861060" y="53848"/>
                  </a:lnTo>
                  <a:lnTo>
                    <a:pt x="856831" y="32896"/>
                  </a:lnTo>
                  <a:lnTo>
                    <a:pt x="845300" y="15779"/>
                  </a:lnTo>
                  <a:lnTo>
                    <a:pt x="828200" y="4234"/>
                  </a:lnTo>
                  <a:lnTo>
                    <a:pt x="8072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93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8"/>
                  </a:moveTo>
                  <a:lnTo>
                    <a:pt x="4228" y="32896"/>
                  </a:lnTo>
                  <a:lnTo>
                    <a:pt x="15759" y="15779"/>
                  </a:lnTo>
                  <a:lnTo>
                    <a:pt x="32859" y="4234"/>
                  </a:lnTo>
                  <a:lnTo>
                    <a:pt x="53797" y="0"/>
                  </a:lnTo>
                  <a:lnTo>
                    <a:pt x="807262" y="0"/>
                  </a:lnTo>
                  <a:lnTo>
                    <a:pt x="828200" y="4234"/>
                  </a:lnTo>
                  <a:lnTo>
                    <a:pt x="845300" y="15779"/>
                  </a:lnTo>
                  <a:lnTo>
                    <a:pt x="856831" y="32896"/>
                  </a:lnTo>
                  <a:lnTo>
                    <a:pt x="861060" y="53848"/>
                  </a:lnTo>
                  <a:lnTo>
                    <a:pt x="861060" y="484124"/>
                  </a:lnTo>
                  <a:lnTo>
                    <a:pt x="856831" y="505075"/>
                  </a:lnTo>
                  <a:lnTo>
                    <a:pt x="845300" y="522192"/>
                  </a:lnTo>
                  <a:lnTo>
                    <a:pt x="828200" y="533737"/>
                  </a:lnTo>
                  <a:lnTo>
                    <a:pt x="807262" y="537972"/>
                  </a:lnTo>
                  <a:lnTo>
                    <a:pt x="53797" y="537972"/>
                  </a:lnTo>
                  <a:lnTo>
                    <a:pt x="32859" y="533737"/>
                  </a:lnTo>
                  <a:lnTo>
                    <a:pt x="15759" y="522192"/>
                  </a:lnTo>
                  <a:lnTo>
                    <a:pt x="4228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3974" y="1645107"/>
            <a:ext cx="588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902" y="1385061"/>
            <a:ext cx="980440" cy="1356995"/>
            <a:chOff x="104902" y="1385061"/>
            <a:chExt cx="980440" cy="1356995"/>
          </a:xfrm>
        </p:grpSpPr>
        <p:sp>
          <p:nvSpPr>
            <p:cNvPr id="13" name="object 13"/>
            <p:cNvSpPr/>
            <p:nvPr/>
          </p:nvSpPr>
          <p:spPr>
            <a:xfrm>
              <a:off x="111252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9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93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62" y="0"/>
                  </a:moveTo>
                  <a:lnTo>
                    <a:pt x="53797" y="0"/>
                  </a:lnTo>
                  <a:lnTo>
                    <a:pt x="32859" y="4234"/>
                  </a:lnTo>
                  <a:lnTo>
                    <a:pt x="15759" y="15779"/>
                  </a:lnTo>
                  <a:lnTo>
                    <a:pt x="4228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28" y="505075"/>
                  </a:lnTo>
                  <a:lnTo>
                    <a:pt x="15759" y="522192"/>
                  </a:lnTo>
                  <a:lnTo>
                    <a:pt x="32859" y="533737"/>
                  </a:lnTo>
                  <a:lnTo>
                    <a:pt x="53797" y="537971"/>
                  </a:lnTo>
                  <a:lnTo>
                    <a:pt x="807262" y="537971"/>
                  </a:lnTo>
                  <a:lnTo>
                    <a:pt x="828200" y="533737"/>
                  </a:lnTo>
                  <a:lnTo>
                    <a:pt x="845300" y="522192"/>
                  </a:lnTo>
                  <a:lnTo>
                    <a:pt x="856831" y="505075"/>
                  </a:lnTo>
                  <a:lnTo>
                    <a:pt x="861060" y="484124"/>
                  </a:lnTo>
                  <a:lnTo>
                    <a:pt x="861060" y="53847"/>
                  </a:lnTo>
                  <a:lnTo>
                    <a:pt x="856831" y="32896"/>
                  </a:lnTo>
                  <a:lnTo>
                    <a:pt x="845300" y="15779"/>
                  </a:lnTo>
                  <a:lnTo>
                    <a:pt x="828200" y="4234"/>
                  </a:lnTo>
                  <a:lnTo>
                    <a:pt x="8072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793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7"/>
                  </a:moveTo>
                  <a:lnTo>
                    <a:pt x="4228" y="32896"/>
                  </a:lnTo>
                  <a:lnTo>
                    <a:pt x="15759" y="15779"/>
                  </a:lnTo>
                  <a:lnTo>
                    <a:pt x="32859" y="4234"/>
                  </a:lnTo>
                  <a:lnTo>
                    <a:pt x="53797" y="0"/>
                  </a:lnTo>
                  <a:lnTo>
                    <a:pt x="807262" y="0"/>
                  </a:lnTo>
                  <a:lnTo>
                    <a:pt x="828200" y="4234"/>
                  </a:lnTo>
                  <a:lnTo>
                    <a:pt x="845300" y="15779"/>
                  </a:lnTo>
                  <a:lnTo>
                    <a:pt x="856831" y="32896"/>
                  </a:lnTo>
                  <a:lnTo>
                    <a:pt x="861060" y="53847"/>
                  </a:lnTo>
                  <a:lnTo>
                    <a:pt x="861060" y="484124"/>
                  </a:lnTo>
                  <a:lnTo>
                    <a:pt x="856831" y="505075"/>
                  </a:lnTo>
                  <a:lnTo>
                    <a:pt x="845300" y="522192"/>
                  </a:lnTo>
                  <a:lnTo>
                    <a:pt x="828200" y="533737"/>
                  </a:lnTo>
                  <a:lnTo>
                    <a:pt x="807262" y="537971"/>
                  </a:lnTo>
                  <a:lnTo>
                    <a:pt x="53797" y="537971"/>
                  </a:lnTo>
                  <a:lnTo>
                    <a:pt x="32859" y="533737"/>
                  </a:lnTo>
                  <a:lnTo>
                    <a:pt x="15759" y="522192"/>
                  </a:lnTo>
                  <a:lnTo>
                    <a:pt x="4228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4726" y="2317496"/>
            <a:ext cx="747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free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40866" y="847089"/>
            <a:ext cx="1087120" cy="551180"/>
            <a:chOff x="1340866" y="847089"/>
            <a:chExt cx="1087120" cy="551180"/>
          </a:xfrm>
        </p:grpSpPr>
        <p:sp>
          <p:nvSpPr>
            <p:cNvPr id="18" name="object 18"/>
            <p:cNvSpPr/>
            <p:nvPr/>
          </p:nvSpPr>
          <p:spPr>
            <a:xfrm>
              <a:off x="134721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2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2"/>
                  </a:lnTo>
                  <a:lnTo>
                    <a:pt x="1020572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20" y="484124"/>
                  </a:lnTo>
                  <a:lnTo>
                    <a:pt x="1074420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721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1020572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20" y="53848"/>
                  </a:lnTo>
                  <a:lnTo>
                    <a:pt x="1074420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2" y="537972"/>
                  </a:lnTo>
                  <a:lnTo>
                    <a:pt x="53847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09725" y="853567"/>
            <a:ext cx="5505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3340" marR="5080" indent="-41275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der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Paste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49069" y="1385061"/>
            <a:ext cx="979169" cy="685165"/>
            <a:chOff x="1449069" y="1385061"/>
            <a:chExt cx="979169" cy="685165"/>
          </a:xfrm>
        </p:grpSpPr>
        <p:sp>
          <p:nvSpPr>
            <p:cNvPr id="22" name="object 22"/>
            <p:cNvSpPr/>
            <p:nvPr/>
          </p:nvSpPr>
          <p:spPr>
            <a:xfrm>
              <a:off x="1455419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209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2"/>
                  </a:lnTo>
                  <a:lnTo>
                    <a:pt x="805688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09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8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2"/>
                  </a:lnTo>
                  <a:lnTo>
                    <a:pt x="53847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97863" y="1645107"/>
            <a:ext cx="588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49069" y="1385061"/>
            <a:ext cx="979169" cy="1356995"/>
            <a:chOff x="1449069" y="1385061"/>
            <a:chExt cx="979169" cy="1356995"/>
          </a:xfrm>
        </p:grpSpPr>
        <p:sp>
          <p:nvSpPr>
            <p:cNvPr id="27" name="object 27"/>
            <p:cNvSpPr/>
            <p:nvPr/>
          </p:nvSpPr>
          <p:spPr>
            <a:xfrm>
              <a:off x="1455419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6209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6209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7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18614" y="2317496"/>
            <a:ext cx="747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free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85033" y="847089"/>
            <a:ext cx="1087120" cy="551180"/>
            <a:chOff x="2685033" y="847089"/>
            <a:chExt cx="1087120" cy="551180"/>
          </a:xfrm>
        </p:grpSpPr>
        <p:sp>
          <p:nvSpPr>
            <p:cNvPr id="32" name="object 32"/>
            <p:cNvSpPr/>
            <p:nvPr/>
          </p:nvSpPr>
          <p:spPr>
            <a:xfrm>
              <a:off x="2691383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0571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20" y="484124"/>
                  </a:lnTo>
                  <a:lnTo>
                    <a:pt x="1074420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91383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0571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20" y="53848"/>
                  </a:lnTo>
                  <a:lnTo>
                    <a:pt x="1074420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791714" y="965073"/>
            <a:ext cx="875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Solder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791714" y="1385061"/>
            <a:ext cx="980440" cy="685165"/>
            <a:chOff x="2791714" y="1385061"/>
            <a:chExt cx="980440" cy="685165"/>
          </a:xfrm>
        </p:grpSpPr>
        <p:sp>
          <p:nvSpPr>
            <p:cNvPr id="36" name="object 36"/>
            <p:cNvSpPr/>
            <p:nvPr/>
          </p:nvSpPr>
          <p:spPr>
            <a:xfrm>
              <a:off x="2798064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06268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7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06268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8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041650" y="1645107"/>
            <a:ext cx="588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791714" y="1385061"/>
            <a:ext cx="980440" cy="1356995"/>
            <a:chOff x="2791714" y="1385061"/>
            <a:chExt cx="980440" cy="1356995"/>
          </a:xfrm>
        </p:grpSpPr>
        <p:sp>
          <p:nvSpPr>
            <p:cNvPr id="41" name="object 41"/>
            <p:cNvSpPr/>
            <p:nvPr/>
          </p:nvSpPr>
          <p:spPr>
            <a:xfrm>
              <a:off x="2798064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06268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7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06268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7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62401" y="2317496"/>
            <a:ext cx="747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free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027678" y="847089"/>
            <a:ext cx="1089025" cy="551180"/>
            <a:chOff x="4027678" y="847089"/>
            <a:chExt cx="1089025" cy="551180"/>
          </a:xfrm>
        </p:grpSpPr>
        <p:sp>
          <p:nvSpPr>
            <p:cNvPr id="46" name="object 46"/>
            <p:cNvSpPr/>
            <p:nvPr/>
          </p:nvSpPr>
          <p:spPr>
            <a:xfrm>
              <a:off x="403402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1022096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2096" y="537972"/>
                  </a:lnTo>
                  <a:lnTo>
                    <a:pt x="1043047" y="533737"/>
                  </a:lnTo>
                  <a:lnTo>
                    <a:pt x="1060164" y="522192"/>
                  </a:lnTo>
                  <a:lnTo>
                    <a:pt x="1071709" y="505075"/>
                  </a:lnTo>
                  <a:lnTo>
                    <a:pt x="1075944" y="484124"/>
                  </a:lnTo>
                  <a:lnTo>
                    <a:pt x="1075944" y="53848"/>
                  </a:lnTo>
                  <a:lnTo>
                    <a:pt x="1071709" y="32896"/>
                  </a:lnTo>
                  <a:lnTo>
                    <a:pt x="1060164" y="15779"/>
                  </a:lnTo>
                  <a:lnTo>
                    <a:pt x="1043047" y="4234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402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2096" y="0"/>
                  </a:lnTo>
                  <a:lnTo>
                    <a:pt x="1043047" y="4234"/>
                  </a:lnTo>
                  <a:lnTo>
                    <a:pt x="1060164" y="15779"/>
                  </a:lnTo>
                  <a:lnTo>
                    <a:pt x="1071709" y="32896"/>
                  </a:lnTo>
                  <a:lnTo>
                    <a:pt x="1075944" y="53848"/>
                  </a:lnTo>
                  <a:lnTo>
                    <a:pt x="1075944" y="484124"/>
                  </a:lnTo>
                  <a:lnTo>
                    <a:pt x="1071709" y="505075"/>
                  </a:lnTo>
                  <a:lnTo>
                    <a:pt x="1060164" y="522192"/>
                  </a:lnTo>
                  <a:lnTo>
                    <a:pt x="1043047" y="533737"/>
                  </a:lnTo>
                  <a:lnTo>
                    <a:pt x="1022096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51452" y="965073"/>
            <a:ext cx="643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Anodes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135882" y="1385061"/>
            <a:ext cx="980440" cy="685165"/>
            <a:chOff x="4135882" y="1385061"/>
            <a:chExt cx="980440" cy="685165"/>
          </a:xfrm>
        </p:grpSpPr>
        <p:sp>
          <p:nvSpPr>
            <p:cNvPr id="50" name="object 50"/>
            <p:cNvSpPr/>
            <p:nvPr/>
          </p:nvSpPr>
          <p:spPr>
            <a:xfrm>
              <a:off x="4142232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1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48912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1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2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60" y="484124"/>
                  </a:lnTo>
                  <a:lnTo>
                    <a:pt x="861060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48912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2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60" y="53848"/>
                  </a:lnTo>
                  <a:lnTo>
                    <a:pt x="861060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2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548632" y="1645107"/>
            <a:ext cx="26225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Tin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35882" y="1385061"/>
            <a:ext cx="980440" cy="1356995"/>
            <a:chOff x="4135882" y="1385061"/>
            <a:chExt cx="980440" cy="1356995"/>
          </a:xfrm>
        </p:grpSpPr>
        <p:sp>
          <p:nvSpPr>
            <p:cNvPr id="55" name="object 55"/>
            <p:cNvSpPr/>
            <p:nvPr/>
          </p:nvSpPr>
          <p:spPr>
            <a:xfrm>
              <a:off x="4142232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1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48912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1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7212" y="537971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60" y="484124"/>
                  </a:lnTo>
                  <a:lnTo>
                    <a:pt x="861060" y="53847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48912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2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60" y="53847"/>
                  </a:lnTo>
                  <a:lnTo>
                    <a:pt x="861060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2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432808" y="2317496"/>
            <a:ext cx="493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N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45" dirty="0">
                <a:latin typeface="Calibri"/>
                <a:cs typeface="Calibri"/>
              </a:rPr>
              <a:t>k</a:t>
            </a:r>
            <a:r>
              <a:rPr sz="1500" dirty="0">
                <a:latin typeface="Calibri"/>
                <a:cs typeface="Calibri"/>
              </a:rPr>
              <a:t>el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135882" y="1385061"/>
            <a:ext cx="980440" cy="2029460"/>
            <a:chOff x="4135882" y="1385061"/>
            <a:chExt cx="980440" cy="2029460"/>
          </a:xfrm>
        </p:grpSpPr>
        <p:sp>
          <p:nvSpPr>
            <p:cNvPr id="60" name="object 60"/>
            <p:cNvSpPr/>
            <p:nvPr/>
          </p:nvSpPr>
          <p:spPr>
            <a:xfrm>
              <a:off x="4142232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1" y="174675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48912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79">
                  <a:moveTo>
                    <a:pt x="80721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2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60" y="484124"/>
                  </a:lnTo>
                  <a:lnTo>
                    <a:pt x="861060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48912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2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60" y="53848"/>
                  </a:lnTo>
                  <a:lnTo>
                    <a:pt x="861060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2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509008" y="2989579"/>
            <a:ext cx="3409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Zi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c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371846" y="847089"/>
            <a:ext cx="1087120" cy="551180"/>
            <a:chOff x="5371846" y="847089"/>
            <a:chExt cx="1087120" cy="551180"/>
          </a:xfrm>
        </p:grpSpPr>
        <p:sp>
          <p:nvSpPr>
            <p:cNvPr id="65" name="object 65"/>
            <p:cNvSpPr/>
            <p:nvPr/>
          </p:nvSpPr>
          <p:spPr>
            <a:xfrm>
              <a:off x="537819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0571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19" y="484124"/>
                  </a:lnTo>
                  <a:lnTo>
                    <a:pt x="1074419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7819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0571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19" y="53848"/>
                  </a:lnTo>
                  <a:lnTo>
                    <a:pt x="1074419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735828" y="965073"/>
            <a:ext cx="360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480050" y="1385061"/>
            <a:ext cx="979169" cy="685165"/>
            <a:chOff x="5480050" y="1385061"/>
            <a:chExt cx="979169" cy="685165"/>
          </a:xfrm>
        </p:grpSpPr>
        <p:sp>
          <p:nvSpPr>
            <p:cNvPr id="69" name="object 69"/>
            <p:cNvSpPr/>
            <p:nvPr/>
          </p:nvSpPr>
          <p:spPr>
            <a:xfrm>
              <a:off x="5486400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1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9307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9307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8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782817" y="1645107"/>
            <a:ext cx="48196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P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480050" y="1385061"/>
            <a:ext cx="979169" cy="1356995"/>
            <a:chOff x="5480050" y="1385061"/>
            <a:chExt cx="979169" cy="1356995"/>
          </a:xfrm>
        </p:grpSpPr>
        <p:sp>
          <p:nvSpPr>
            <p:cNvPr id="74" name="object 74"/>
            <p:cNvSpPr/>
            <p:nvPr/>
          </p:nvSpPr>
          <p:spPr>
            <a:xfrm>
              <a:off x="5486400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1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9307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9307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665470" y="2317496"/>
            <a:ext cx="7156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BGA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480050" y="1385061"/>
            <a:ext cx="979169" cy="2029460"/>
            <a:chOff x="5480050" y="1385061"/>
            <a:chExt cx="979169" cy="2029460"/>
          </a:xfrm>
        </p:grpSpPr>
        <p:sp>
          <p:nvSpPr>
            <p:cNvPr id="79" name="object 79"/>
            <p:cNvSpPr/>
            <p:nvPr/>
          </p:nvSpPr>
          <p:spPr>
            <a:xfrm>
              <a:off x="5486400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1" y="174675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93079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93079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8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720334" y="2989579"/>
            <a:ext cx="607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NC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80050" y="1385061"/>
            <a:ext cx="1029335" cy="5422900"/>
            <a:chOff x="5480050" y="1385061"/>
            <a:chExt cx="1029335" cy="5422900"/>
          </a:xfrm>
        </p:grpSpPr>
        <p:sp>
          <p:nvSpPr>
            <p:cNvPr id="84" name="object 84"/>
            <p:cNvSpPr/>
            <p:nvPr/>
          </p:nvSpPr>
          <p:spPr>
            <a:xfrm>
              <a:off x="5486400" y="1391411"/>
              <a:ext cx="107950" cy="2418715"/>
            </a:xfrm>
            <a:custGeom>
              <a:avLst/>
              <a:gdLst/>
              <a:ahLst/>
              <a:cxnLst/>
              <a:rect l="l" t="t" r="r" b="b"/>
              <a:pathLst>
                <a:path w="107950" h="2418715">
                  <a:moveTo>
                    <a:pt x="0" y="0"/>
                  </a:moveTo>
                  <a:lnTo>
                    <a:pt x="0" y="2418588"/>
                  </a:lnTo>
                  <a:lnTo>
                    <a:pt x="107441" y="2418588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593079" y="3541776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89" h="536575">
                  <a:moveTo>
                    <a:pt x="805942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4"/>
                  </a:lnTo>
                  <a:lnTo>
                    <a:pt x="0" y="482854"/>
                  </a:lnTo>
                  <a:lnTo>
                    <a:pt x="4212" y="503711"/>
                  </a:lnTo>
                  <a:lnTo>
                    <a:pt x="15700" y="520747"/>
                  </a:lnTo>
                  <a:lnTo>
                    <a:pt x="32736" y="532235"/>
                  </a:lnTo>
                  <a:lnTo>
                    <a:pt x="53594" y="536448"/>
                  </a:lnTo>
                  <a:lnTo>
                    <a:pt x="805942" y="536448"/>
                  </a:lnTo>
                  <a:lnTo>
                    <a:pt x="826799" y="532235"/>
                  </a:lnTo>
                  <a:lnTo>
                    <a:pt x="843835" y="520747"/>
                  </a:lnTo>
                  <a:lnTo>
                    <a:pt x="855323" y="503711"/>
                  </a:lnTo>
                  <a:lnTo>
                    <a:pt x="859536" y="482854"/>
                  </a:lnTo>
                  <a:lnTo>
                    <a:pt x="859536" y="53594"/>
                  </a:lnTo>
                  <a:lnTo>
                    <a:pt x="855323" y="32736"/>
                  </a:lnTo>
                  <a:lnTo>
                    <a:pt x="843835" y="15700"/>
                  </a:lnTo>
                  <a:lnTo>
                    <a:pt x="826799" y="4212"/>
                  </a:lnTo>
                  <a:lnTo>
                    <a:pt x="80594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93079" y="3541776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89" h="536575">
                  <a:moveTo>
                    <a:pt x="0" y="53594"/>
                  </a:move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4" y="0"/>
                  </a:lnTo>
                  <a:lnTo>
                    <a:pt x="805942" y="0"/>
                  </a:lnTo>
                  <a:lnTo>
                    <a:pt x="826799" y="4212"/>
                  </a:lnTo>
                  <a:lnTo>
                    <a:pt x="843835" y="15700"/>
                  </a:lnTo>
                  <a:lnTo>
                    <a:pt x="855323" y="32736"/>
                  </a:lnTo>
                  <a:lnTo>
                    <a:pt x="859536" y="53594"/>
                  </a:lnTo>
                  <a:lnTo>
                    <a:pt x="859536" y="482854"/>
                  </a:lnTo>
                  <a:lnTo>
                    <a:pt x="855323" y="503711"/>
                  </a:lnTo>
                  <a:lnTo>
                    <a:pt x="843835" y="520747"/>
                  </a:lnTo>
                  <a:lnTo>
                    <a:pt x="826799" y="532235"/>
                  </a:lnTo>
                  <a:lnTo>
                    <a:pt x="805942" y="536448"/>
                  </a:lnTo>
                  <a:lnTo>
                    <a:pt x="53594" y="536448"/>
                  </a:lnTo>
                  <a:lnTo>
                    <a:pt x="32736" y="532235"/>
                  </a:lnTo>
                  <a:lnTo>
                    <a:pt x="15700" y="520747"/>
                  </a:lnTo>
                  <a:lnTo>
                    <a:pt x="4212" y="503711"/>
                  </a:lnTo>
                  <a:lnTo>
                    <a:pt x="0" y="482854"/>
                  </a:lnTo>
                  <a:lnTo>
                    <a:pt x="0" y="5359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86400" y="1391411"/>
              <a:ext cx="107950" cy="3090545"/>
            </a:xfrm>
            <a:custGeom>
              <a:avLst/>
              <a:gdLst/>
              <a:ahLst/>
              <a:cxnLst/>
              <a:rect l="l" t="t" r="r" b="b"/>
              <a:pathLst>
                <a:path w="107950" h="3090545">
                  <a:moveTo>
                    <a:pt x="0" y="0"/>
                  </a:moveTo>
                  <a:lnTo>
                    <a:pt x="0" y="3090418"/>
                  </a:lnTo>
                  <a:lnTo>
                    <a:pt x="107441" y="3090418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93079" y="4212335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93079" y="4212335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86400" y="1391411"/>
              <a:ext cx="107950" cy="3762375"/>
            </a:xfrm>
            <a:custGeom>
              <a:avLst/>
              <a:gdLst/>
              <a:ahLst/>
              <a:cxnLst/>
              <a:rect l="l" t="t" r="r" b="b"/>
              <a:pathLst>
                <a:path w="107950" h="3762375">
                  <a:moveTo>
                    <a:pt x="0" y="0"/>
                  </a:moveTo>
                  <a:lnTo>
                    <a:pt x="0" y="3762248"/>
                  </a:lnTo>
                  <a:lnTo>
                    <a:pt x="107441" y="376224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593079" y="488442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3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3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593079" y="488442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3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3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86400" y="1391411"/>
              <a:ext cx="107950" cy="4434205"/>
            </a:xfrm>
            <a:custGeom>
              <a:avLst/>
              <a:gdLst/>
              <a:ahLst/>
              <a:cxnLst/>
              <a:rect l="l" t="t" r="r" b="b"/>
              <a:pathLst>
                <a:path w="107950" h="4434205">
                  <a:moveTo>
                    <a:pt x="0" y="0"/>
                  </a:moveTo>
                  <a:lnTo>
                    <a:pt x="0" y="4434001"/>
                  </a:lnTo>
                  <a:lnTo>
                    <a:pt x="107441" y="4434001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93079" y="555650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3"/>
                  </a:lnTo>
                  <a:lnTo>
                    <a:pt x="15779" y="15773"/>
                  </a:lnTo>
                  <a:lnTo>
                    <a:pt x="4234" y="32875"/>
                  </a:lnTo>
                  <a:lnTo>
                    <a:pt x="0" y="53797"/>
                  </a:lnTo>
                  <a:lnTo>
                    <a:pt x="0" y="484174"/>
                  </a:lnTo>
                  <a:lnTo>
                    <a:pt x="4234" y="505112"/>
                  </a:lnTo>
                  <a:lnTo>
                    <a:pt x="15779" y="522212"/>
                  </a:lnTo>
                  <a:lnTo>
                    <a:pt x="32896" y="533743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43"/>
                  </a:lnTo>
                  <a:lnTo>
                    <a:pt x="843756" y="522212"/>
                  </a:lnTo>
                  <a:lnTo>
                    <a:pt x="855301" y="505112"/>
                  </a:lnTo>
                  <a:lnTo>
                    <a:pt x="859536" y="484174"/>
                  </a:lnTo>
                  <a:lnTo>
                    <a:pt x="859536" y="53797"/>
                  </a:lnTo>
                  <a:lnTo>
                    <a:pt x="855301" y="32875"/>
                  </a:lnTo>
                  <a:lnTo>
                    <a:pt x="843756" y="15773"/>
                  </a:lnTo>
                  <a:lnTo>
                    <a:pt x="826639" y="4233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593079" y="555650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797"/>
                  </a:moveTo>
                  <a:lnTo>
                    <a:pt x="4234" y="32875"/>
                  </a:lnTo>
                  <a:lnTo>
                    <a:pt x="15779" y="15773"/>
                  </a:lnTo>
                  <a:lnTo>
                    <a:pt x="32896" y="4233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3"/>
                  </a:lnTo>
                  <a:lnTo>
                    <a:pt x="843756" y="15773"/>
                  </a:lnTo>
                  <a:lnTo>
                    <a:pt x="855301" y="32875"/>
                  </a:lnTo>
                  <a:lnTo>
                    <a:pt x="859536" y="53797"/>
                  </a:lnTo>
                  <a:lnTo>
                    <a:pt x="859536" y="484174"/>
                  </a:lnTo>
                  <a:lnTo>
                    <a:pt x="855301" y="505112"/>
                  </a:lnTo>
                  <a:lnTo>
                    <a:pt x="843756" y="522212"/>
                  </a:lnTo>
                  <a:lnTo>
                    <a:pt x="826639" y="533743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43"/>
                  </a:lnTo>
                  <a:lnTo>
                    <a:pt x="15779" y="522212"/>
                  </a:lnTo>
                  <a:lnTo>
                    <a:pt x="4234" y="505112"/>
                  </a:lnTo>
                  <a:lnTo>
                    <a:pt x="0" y="484174"/>
                  </a:lnTo>
                  <a:lnTo>
                    <a:pt x="0" y="5379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86400" y="1391411"/>
              <a:ext cx="158115" cy="5142230"/>
            </a:xfrm>
            <a:custGeom>
              <a:avLst/>
              <a:gdLst/>
              <a:ahLst/>
              <a:cxnLst/>
              <a:rect l="l" t="t" r="r" b="b"/>
              <a:pathLst>
                <a:path w="158114" h="5142230">
                  <a:moveTo>
                    <a:pt x="0" y="0"/>
                  </a:moveTo>
                  <a:lnTo>
                    <a:pt x="0" y="5141607"/>
                  </a:lnTo>
                  <a:lnTo>
                    <a:pt x="157987" y="514160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43371" y="626364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26"/>
                  </a:lnTo>
                  <a:lnTo>
                    <a:pt x="15779" y="15754"/>
                  </a:lnTo>
                  <a:lnTo>
                    <a:pt x="4234" y="32854"/>
                  </a:lnTo>
                  <a:lnTo>
                    <a:pt x="0" y="53797"/>
                  </a:lnTo>
                  <a:lnTo>
                    <a:pt x="0" y="484174"/>
                  </a:lnTo>
                  <a:lnTo>
                    <a:pt x="4234" y="505115"/>
                  </a:lnTo>
                  <a:lnTo>
                    <a:pt x="15779" y="522215"/>
                  </a:lnTo>
                  <a:lnTo>
                    <a:pt x="32896" y="533744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44"/>
                  </a:lnTo>
                  <a:lnTo>
                    <a:pt x="843756" y="522215"/>
                  </a:lnTo>
                  <a:lnTo>
                    <a:pt x="855301" y="505115"/>
                  </a:lnTo>
                  <a:lnTo>
                    <a:pt x="859535" y="484174"/>
                  </a:lnTo>
                  <a:lnTo>
                    <a:pt x="859535" y="53797"/>
                  </a:lnTo>
                  <a:lnTo>
                    <a:pt x="855301" y="32854"/>
                  </a:lnTo>
                  <a:lnTo>
                    <a:pt x="843756" y="15754"/>
                  </a:lnTo>
                  <a:lnTo>
                    <a:pt x="826639" y="4226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43371" y="626364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0" y="53797"/>
                  </a:moveTo>
                  <a:lnTo>
                    <a:pt x="4234" y="32854"/>
                  </a:lnTo>
                  <a:lnTo>
                    <a:pt x="15779" y="15754"/>
                  </a:lnTo>
                  <a:lnTo>
                    <a:pt x="32896" y="4226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26"/>
                  </a:lnTo>
                  <a:lnTo>
                    <a:pt x="843756" y="15754"/>
                  </a:lnTo>
                  <a:lnTo>
                    <a:pt x="855301" y="32854"/>
                  </a:lnTo>
                  <a:lnTo>
                    <a:pt x="859535" y="53797"/>
                  </a:lnTo>
                  <a:lnTo>
                    <a:pt x="859535" y="484174"/>
                  </a:lnTo>
                  <a:lnTo>
                    <a:pt x="855301" y="505115"/>
                  </a:lnTo>
                  <a:lnTo>
                    <a:pt x="843756" y="522215"/>
                  </a:lnTo>
                  <a:lnTo>
                    <a:pt x="826639" y="533744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44"/>
                  </a:lnTo>
                  <a:lnTo>
                    <a:pt x="15779" y="522215"/>
                  </a:lnTo>
                  <a:lnTo>
                    <a:pt x="4234" y="505115"/>
                  </a:lnTo>
                  <a:lnTo>
                    <a:pt x="0" y="484174"/>
                  </a:lnTo>
                  <a:lnTo>
                    <a:pt x="0" y="5379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705094" y="3661409"/>
            <a:ext cx="667385" cy="308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Rosin</a:t>
            </a:r>
            <a:endParaRPr sz="1500">
              <a:latin typeface="Calibri"/>
              <a:cs typeface="Calibri"/>
            </a:endParaRPr>
          </a:p>
          <a:p>
            <a:pPr marL="12700" marR="34290" indent="50165" algn="just">
              <a:lnSpc>
                <a:spcPct val="293900"/>
              </a:lnSpc>
            </a:pPr>
            <a:r>
              <a:rPr sz="1500" spc="-5" dirty="0">
                <a:latin typeface="Calibri"/>
                <a:cs typeface="Calibri"/>
              </a:rPr>
              <a:t>Al Flux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SS Flux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S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L="69850" algn="ctr">
              <a:lnSpc>
                <a:spcPts val="1725"/>
              </a:lnSpc>
              <a:spcBef>
                <a:spcPts val="1115"/>
              </a:spcBef>
            </a:pPr>
            <a:r>
              <a:rPr sz="1500" spc="-5" dirty="0">
                <a:latin typeface="Calibri"/>
                <a:cs typeface="Calibri"/>
              </a:rPr>
              <a:t>Tinning</a:t>
            </a:r>
            <a:endParaRPr sz="1500">
              <a:latin typeface="Calibri"/>
              <a:cs typeface="Calibri"/>
            </a:endParaRPr>
          </a:p>
          <a:p>
            <a:pPr marL="70485" algn="ctr">
              <a:lnSpc>
                <a:spcPts val="1725"/>
              </a:lnSpc>
            </a:pP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716014" y="847089"/>
            <a:ext cx="1087120" cy="551180"/>
            <a:chOff x="6716014" y="847089"/>
            <a:chExt cx="1087120" cy="551180"/>
          </a:xfrm>
        </p:grpSpPr>
        <p:sp>
          <p:nvSpPr>
            <p:cNvPr id="101" name="object 101"/>
            <p:cNvSpPr/>
            <p:nvPr/>
          </p:nvSpPr>
          <p:spPr>
            <a:xfrm>
              <a:off x="6722364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1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2"/>
                  </a:lnTo>
                  <a:lnTo>
                    <a:pt x="1020571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19" y="484124"/>
                  </a:lnTo>
                  <a:lnTo>
                    <a:pt x="1074419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22364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1020571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19" y="53848"/>
                  </a:lnTo>
                  <a:lnTo>
                    <a:pt x="1074419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1" y="537972"/>
                  </a:lnTo>
                  <a:lnTo>
                    <a:pt x="53847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6893432" y="965073"/>
            <a:ext cx="732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Cleaners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6822693" y="1385061"/>
            <a:ext cx="980440" cy="685165"/>
            <a:chOff x="6822693" y="1385061"/>
            <a:chExt cx="980440" cy="685165"/>
          </a:xfrm>
        </p:grpSpPr>
        <p:sp>
          <p:nvSpPr>
            <p:cNvPr id="105" name="object 105"/>
            <p:cNvSpPr/>
            <p:nvPr/>
          </p:nvSpPr>
          <p:spPr>
            <a:xfrm>
              <a:off x="6829043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1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37247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80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7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37247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8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077582" y="1645107"/>
            <a:ext cx="5791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CS-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MK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6822693" y="1385061"/>
            <a:ext cx="1024890" cy="1341755"/>
            <a:chOff x="6822693" y="1385061"/>
            <a:chExt cx="1024890" cy="1341755"/>
          </a:xfrm>
        </p:grpSpPr>
        <p:sp>
          <p:nvSpPr>
            <p:cNvPr id="110" name="object 110"/>
            <p:cNvSpPr/>
            <p:nvPr/>
          </p:nvSpPr>
          <p:spPr>
            <a:xfrm>
              <a:off x="6829043" y="1391411"/>
              <a:ext cx="152400" cy="1061085"/>
            </a:xfrm>
            <a:custGeom>
              <a:avLst/>
              <a:gdLst/>
              <a:ahLst/>
              <a:cxnLst/>
              <a:rect l="l" t="t" r="r" b="b"/>
              <a:pathLst>
                <a:path w="152400" h="1061085">
                  <a:moveTo>
                    <a:pt x="0" y="0"/>
                  </a:moveTo>
                  <a:lnTo>
                    <a:pt x="0" y="1060577"/>
                  </a:lnTo>
                  <a:lnTo>
                    <a:pt x="152400" y="106057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81443" y="2183891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90" h="536575">
                  <a:moveTo>
                    <a:pt x="805941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4"/>
                  </a:lnTo>
                  <a:lnTo>
                    <a:pt x="0" y="482854"/>
                  </a:lnTo>
                  <a:lnTo>
                    <a:pt x="4212" y="503711"/>
                  </a:lnTo>
                  <a:lnTo>
                    <a:pt x="15700" y="520747"/>
                  </a:lnTo>
                  <a:lnTo>
                    <a:pt x="32736" y="532235"/>
                  </a:lnTo>
                  <a:lnTo>
                    <a:pt x="53594" y="536448"/>
                  </a:lnTo>
                  <a:lnTo>
                    <a:pt x="805941" y="536448"/>
                  </a:lnTo>
                  <a:lnTo>
                    <a:pt x="826799" y="532235"/>
                  </a:lnTo>
                  <a:lnTo>
                    <a:pt x="843835" y="520747"/>
                  </a:lnTo>
                  <a:lnTo>
                    <a:pt x="855323" y="503711"/>
                  </a:lnTo>
                  <a:lnTo>
                    <a:pt x="859535" y="482854"/>
                  </a:lnTo>
                  <a:lnTo>
                    <a:pt x="859535" y="53594"/>
                  </a:lnTo>
                  <a:lnTo>
                    <a:pt x="855323" y="32736"/>
                  </a:lnTo>
                  <a:lnTo>
                    <a:pt x="843835" y="15700"/>
                  </a:lnTo>
                  <a:lnTo>
                    <a:pt x="826799" y="4212"/>
                  </a:lnTo>
                  <a:lnTo>
                    <a:pt x="80594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81443" y="2183891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90" h="536575">
                  <a:moveTo>
                    <a:pt x="0" y="53594"/>
                  </a:move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4" y="0"/>
                  </a:lnTo>
                  <a:lnTo>
                    <a:pt x="805941" y="0"/>
                  </a:lnTo>
                  <a:lnTo>
                    <a:pt x="826799" y="4212"/>
                  </a:lnTo>
                  <a:lnTo>
                    <a:pt x="843835" y="15700"/>
                  </a:lnTo>
                  <a:lnTo>
                    <a:pt x="855323" y="32736"/>
                  </a:lnTo>
                  <a:lnTo>
                    <a:pt x="859535" y="53594"/>
                  </a:lnTo>
                  <a:lnTo>
                    <a:pt x="859535" y="482854"/>
                  </a:lnTo>
                  <a:lnTo>
                    <a:pt x="855323" y="503711"/>
                  </a:lnTo>
                  <a:lnTo>
                    <a:pt x="843835" y="520747"/>
                  </a:lnTo>
                  <a:lnTo>
                    <a:pt x="826799" y="532235"/>
                  </a:lnTo>
                  <a:lnTo>
                    <a:pt x="805941" y="536448"/>
                  </a:lnTo>
                  <a:lnTo>
                    <a:pt x="53594" y="536448"/>
                  </a:lnTo>
                  <a:lnTo>
                    <a:pt x="32736" y="532235"/>
                  </a:lnTo>
                  <a:lnTo>
                    <a:pt x="15700" y="520747"/>
                  </a:lnTo>
                  <a:lnTo>
                    <a:pt x="4212" y="503711"/>
                  </a:lnTo>
                  <a:lnTo>
                    <a:pt x="0" y="482854"/>
                  </a:lnTo>
                  <a:lnTo>
                    <a:pt x="0" y="5359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182104" y="2303145"/>
            <a:ext cx="4470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5" dirty="0">
                <a:latin typeface="Calibri"/>
                <a:cs typeface="Calibri"/>
              </a:rPr>
              <a:t>CS-AT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822693" y="1385061"/>
            <a:ext cx="980440" cy="2029460"/>
            <a:chOff x="6822693" y="1385061"/>
            <a:chExt cx="980440" cy="2029460"/>
          </a:xfrm>
        </p:grpSpPr>
        <p:sp>
          <p:nvSpPr>
            <p:cNvPr id="115" name="object 115"/>
            <p:cNvSpPr/>
            <p:nvPr/>
          </p:nvSpPr>
          <p:spPr>
            <a:xfrm>
              <a:off x="6829043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1" y="1746758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37247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7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37247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8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141844" y="2989579"/>
            <a:ext cx="4508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Bi-sol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8058657" y="847089"/>
            <a:ext cx="1089025" cy="551180"/>
            <a:chOff x="8058657" y="847089"/>
            <a:chExt cx="1089025" cy="551180"/>
          </a:xfrm>
        </p:grpSpPr>
        <p:sp>
          <p:nvSpPr>
            <p:cNvPr id="120" name="object 120"/>
            <p:cNvSpPr/>
            <p:nvPr/>
          </p:nvSpPr>
          <p:spPr>
            <a:xfrm>
              <a:off x="8065007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1022096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2096" y="537972"/>
                  </a:lnTo>
                  <a:lnTo>
                    <a:pt x="1043047" y="533737"/>
                  </a:lnTo>
                  <a:lnTo>
                    <a:pt x="1060164" y="522192"/>
                  </a:lnTo>
                  <a:lnTo>
                    <a:pt x="1071709" y="505075"/>
                  </a:lnTo>
                  <a:lnTo>
                    <a:pt x="1075944" y="484124"/>
                  </a:lnTo>
                  <a:lnTo>
                    <a:pt x="1075944" y="53848"/>
                  </a:lnTo>
                  <a:lnTo>
                    <a:pt x="1071709" y="32896"/>
                  </a:lnTo>
                  <a:lnTo>
                    <a:pt x="1060164" y="15779"/>
                  </a:lnTo>
                  <a:lnTo>
                    <a:pt x="1043047" y="4234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065007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2096" y="0"/>
                  </a:lnTo>
                  <a:lnTo>
                    <a:pt x="1043047" y="4234"/>
                  </a:lnTo>
                  <a:lnTo>
                    <a:pt x="1060164" y="15779"/>
                  </a:lnTo>
                  <a:lnTo>
                    <a:pt x="1071709" y="32896"/>
                  </a:lnTo>
                  <a:lnTo>
                    <a:pt x="1075944" y="53848"/>
                  </a:lnTo>
                  <a:lnTo>
                    <a:pt x="1075944" y="484124"/>
                  </a:lnTo>
                  <a:lnTo>
                    <a:pt x="1071709" y="505075"/>
                  </a:lnTo>
                  <a:lnTo>
                    <a:pt x="1060164" y="522192"/>
                  </a:lnTo>
                  <a:lnTo>
                    <a:pt x="1043047" y="533737"/>
                  </a:lnTo>
                  <a:lnTo>
                    <a:pt x="1022096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8234298" y="853567"/>
            <a:ext cx="74041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93980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Solder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8166861" y="1385061"/>
            <a:ext cx="980440" cy="685165"/>
            <a:chOff x="8166861" y="1385061"/>
            <a:chExt cx="980440" cy="685165"/>
          </a:xfrm>
        </p:grpSpPr>
        <p:sp>
          <p:nvSpPr>
            <p:cNvPr id="124" name="object 124"/>
            <p:cNvSpPr/>
            <p:nvPr/>
          </p:nvSpPr>
          <p:spPr>
            <a:xfrm>
              <a:off x="8173211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27989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80721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1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59" y="484124"/>
                  </a:lnTo>
                  <a:lnTo>
                    <a:pt x="861059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27989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1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59" y="53848"/>
                  </a:lnTo>
                  <a:lnTo>
                    <a:pt x="861059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8451850" y="1540890"/>
            <a:ext cx="51943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9695" marR="5080" indent="-87630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So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er  Plus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8166861" y="1385061"/>
            <a:ext cx="980440" cy="1356995"/>
            <a:chOff x="8166861" y="1385061"/>
            <a:chExt cx="980440" cy="1356995"/>
          </a:xfrm>
        </p:grpSpPr>
        <p:sp>
          <p:nvSpPr>
            <p:cNvPr id="129" name="object 129"/>
            <p:cNvSpPr/>
            <p:nvPr/>
          </p:nvSpPr>
          <p:spPr>
            <a:xfrm>
              <a:off x="8173211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27989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80721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7211" y="537971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59" y="484124"/>
                  </a:lnTo>
                  <a:lnTo>
                    <a:pt x="861059" y="53847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27989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1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59" y="53847"/>
                  </a:lnTo>
                  <a:lnTo>
                    <a:pt x="861059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1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8314690" y="2212975"/>
            <a:ext cx="79375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9060" marR="5080" indent="-86995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os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ed  </a:t>
            </a:r>
            <a:r>
              <a:rPr sz="1500" spc="-10" dirty="0">
                <a:latin typeface="Calibri"/>
                <a:cs typeface="Calibri"/>
              </a:rPr>
              <a:t>Powder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8166861" y="1385061"/>
            <a:ext cx="980440" cy="2029460"/>
            <a:chOff x="8166861" y="1385061"/>
            <a:chExt cx="980440" cy="2029460"/>
          </a:xfrm>
        </p:grpSpPr>
        <p:sp>
          <p:nvSpPr>
            <p:cNvPr id="134" name="object 134"/>
            <p:cNvSpPr/>
            <p:nvPr/>
          </p:nvSpPr>
          <p:spPr>
            <a:xfrm>
              <a:off x="8173211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2" y="174675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279891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79">
                  <a:moveTo>
                    <a:pt x="80721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1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59" y="484124"/>
                  </a:lnTo>
                  <a:lnTo>
                    <a:pt x="861059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279891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1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59" y="53848"/>
                  </a:lnTo>
                  <a:lnTo>
                    <a:pt x="861059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8332978" y="2884678"/>
            <a:ext cx="75692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3655" marR="5080" indent="-21590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os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ed  </a:t>
            </a:r>
            <a:r>
              <a:rPr sz="1500" spc="-5" dirty="0">
                <a:latin typeface="Calibri"/>
                <a:cs typeface="Calibri"/>
              </a:rPr>
              <a:t>Granules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38" name="object 1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5334000"/>
            <a:ext cx="2005583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13" y="653541"/>
            <a:ext cx="4763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13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Pr</a:t>
            </a:r>
            <a:r>
              <a:rPr sz="3200" u="heavy" spc="16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o</a:t>
            </a:r>
            <a:r>
              <a:rPr sz="3200" u="heavy" spc="15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duc</a:t>
            </a:r>
            <a:r>
              <a:rPr sz="3200" u="heavy" spc="10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t</a:t>
            </a:r>
            <a:r>
              <a:rPr sz="3200" u="heavy" spc="-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s</a:t>
            </a:r>
            <a:r>
              <a:rPr sz="3200" u="heavy" spc="-28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1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Ma</a:t>
            </a:r>
            <a:r>
              <a:rPr sz="3200" u="heavy" spc="17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d</a:t>
            </a:r>
            <a:r>
              <a:rPr sz="3200" u="heavy" spc="5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e</a:t>
            </a:r>
            <a:r>
              <a:rPr sz="3200" u="heavy" spc="-27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-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a</a:t>
            </a:r>
            <a:r>
              <a:rPr sz="3200" u="heavy" spc="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t</a:t>
            </a:r>
            <a:r>
              <a:rPr sz="3200" u="heavy" spc="-254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Hif</a:t>
            </a:r>
            <a:r>
              <a:rPr sz="3200" u="heavy" spc="4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l</a:t>
            </a:r>
            <a:r>
              <a:rPr sz="3200" u="heavy" spc="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o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076" y="2132076"/>
            <a:ext cx="2205990" cy="21343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2208276"/>
            <a:ext cx="3086100" cy="2211070"/>
            <a:chOff x="0" y="2208276"/>
            <a:chExt cx="3086100" cy="22110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08276"/>
              <a:ext cx="2452878" cy="22105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7158" y="2940049"/>
              <a:ext cx="672465" cy="673100"/>
            </a:xfrm>
            <a:custGeom>
              <a:avLst/>
              <a:gdLst/>
              <a:ahLst/>
              <a:cxnLst/>
              <a:rect l="l" t="t" r="r" b="b"/>
              <a:pathLst>
                <a:path w="672464" h="673100">
                  <a:moveTo>
                    <a:pt x="672084" y="228600"/>
                  </a:moveTo>
                  <a:lnTo>
                    <a:pt x="443611" y="228600"/>
                  </a:lnTo>
                  <a:lnTo>
                    <a:pt x="443611" y="0"/>
                  </a:lnTo>
                  <a:lnTo>
                    <a:pt x="228473" y="0"/>
                  </a:lnTo>
                  <a:lnTo>
                    <a:pt x="228473" y="228600"/>
                  </a:lnTo>
                  <a:lnTo>
                    <a:pt x="0" y="228600"/>
                  </a:lnTo>
                  <a:lnTo>
                    <a:pt x="0" y="444500"/>
                  </a:lnTo>
                  <a:lnTo>
                    <a:pt x="228473" y="444500"/>
                  </a:lnTo>
                  <a:lnTo>
                    <a:pt x="228473" y="673100"/>
                  </a:lnTo>
                  <a:lnTo>
                    <a:pt x="443611" y="673100"/>
                  </a:lnTo>
                  <a:lnTo>
                    <a:pt x="443611" y="444500"/>
                  </a:lnTo>
                  <a:lnTo>
                    <a:pt x="672084" y="444500"/>
                  </a:lnTo>
                  <a:lnTo>
                    <a:pt x="672084" y="22860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07157" y="2940558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0" y="228472"/>
                  </a:moveTo>
                  <a:lnTo>
                    <a:pt x="228473" y="228472"/>
                  </a:lnTo>
                  <a:lnTo>
                    <a:pt x="228473" y="0"/>
                  </a:lnTo>
                  <a:lnTo>
                    <a:pt x="443611" y="0"/>
                  </a:lnTo>
                  <a:lnTo>
                    <a:pt x="443611" y="228472"/>
                  </a:lnTo>
                  <a:lnTo>
                    <a:pt x="672084" y="228472"/>
                  </a:lnTo>
                  <a:lnTo>
                    <a:pt x="672084" y="443611"/>
                  </a:lnTo>
                  <a:lnTo>
                    <a:pt x="443611" y="443611"/>
                  </a:lnTo>
                  <a:lnTo>
                    <a:pt x="443611" y="672083"/>
                  </a:lnTo>
                  <a:lnTo>
                    <a:pt x="228473" y="672083"/>
                  </a:lnTo>
                  <a:lnTo>
                    <a:pt x="228473" y="443611"/>
                  </a:lnTo>
                  <a:lnTo>
                    <a:pt x="0" y="443611"/>
                  </a:lnTo>
                  <a:lnTo>
                    <a:pt x="0" y="228472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" y="1622805"/>
            <a:ext cx="1167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Ti</a:t>
            </a:r>
            <a:r>
              <a:rPr sz="1800" u="sng" spc="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-20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2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o</a:t>
            </a:r>
            <a:r>
              <a:rPr sz="1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5975" y="1622805"/>
            <a:ext cx="137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</a:t>
            </a:r>
            <a:r>
              <a:rPr sz="1800" u="sng" spc="-22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2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o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t</a:t>
            </a:r>
            <a:r>
              <a:rPr sz="1800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53608" y="3077591"/>
            <a:ext cx="685165" cy="227965"/>
            <a:chOff x="5753608" y="3077591"/>
            <a:chExt cx="685165" cy="227965"/>
          </a:xfrm>
        </p:grpSpPr>
        <p:sp>
          <p:nvSpPr>
            <p:cNvPr id="12" name="object 12"/>
            <p:cNvSpPr/>
            <p:nvPr/>
          </p:nvSpPr>
          <p:spPr>
            <a:xfrm>
              <a:off x="5759958" y="308394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9958" y="308394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53608" y="3400171"/>
            <a:ext cx="685165" cy="227965"/>
            <a:chOff x="5753608" y="3400171"/>
            <a:chExt cx="685165" cy="227965"/>
          </a:xfrm>
        </p:grpSpPr>
        <p:sp>
          <p:nvSpPr>
            <p:cNvPr id="15" name="object 15"/>
            <p:cNvSpPr/>
            <p:nvPr/>
          </p:nvSpPr>
          <p:spPr>
            <a:xfrm>
              <a:off x="5759958" y="34065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9958" y="34065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56629" y="1622805"/>
            <a:ext cx="208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</a:t>
            </a:r>
            <a:r>
              <a:rPr sz="1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e</a:t>
            </a:r>
            <a:r>
              <a:rPr sz="1800" u="sng" spc="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</a:t>
            </a:r>
            <a:r>
              <a:rPr sz="1800" u="sng" spc="-2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11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B</a:t>
            </a:r>
            <a:r>
              <a:rPr sz="1800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r</a:t>
            </a:r>
            <a:r>
              <a:rPr sz="1800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/</a:t>
            </a:r>
            <a:r>
              <a:rPr sz="1800" u="sng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22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W</a:t>
            </a:r>
            <a:r>
              <a:rPr sz="1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r</a:t>
            </a:r>
            <a:r>
              <a:rPr sz="1800" u="sng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3932" y="2171827"/>
            <a:ext cx="1228725" cy="276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 algn="just">
              <a:lnSpc>
                <a:spcPct val="99900"/>
              </a:lnSpc>
              <a:spcBef>
                <a:spcPts val="100"/>
              </a:spcBef>
            </a:pPr>
            <a:r>
              <a:rPr sz="1800" spc="-30" dirty="0">
                <a:solidFill>
                  <a:srgbClr val="943735"/>
                </a:solidFill>
                <a:latin typeface="Verdana"/>
                <a:cs typeface="Verdana"/>
              </a:rPr>
              <a:t>Sn10Pb90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943735"/>
                </a:solidFill>
                <a:latin typeface="Verdana"/>
                <a:cs typeface="Verdana"/>
              </a:rPr>
              <a:t>Sn20Pb80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943735"/>
                </a:solidFill>
                <a:latin typeface="Verdana"/>
                <a:cs typeface="Verdana"/>
              </a:rPr>
              <a:t>Sn30Pb70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943735"/>
                </a:solidFill>
                <a:latin typeface="Verdana"/>
                <a:cs typeface="Verdana"/>
              </a:rPr>
              <a:t>Sn</a:t>
            </a:r>
            <a:r>
              <a:rPr sz="1800" spc="-5" dirty="0">
                <a:solidFill>
                  <a:srgbClr val="943735"/>
                </a:solidFill>
                <a:latin typeface="Verdana"/>
                <a:cs typeface="Verdana"/>
              </a:rPr>
              <a:t>4</a:t>
            </a:r>
            <a:r>
              <a:rPr sz="1800" spc="30" dirty="0">
                <a:solidFill>
                  <a:srgbClr val="943735"/>
                </a:solidFill>
                <a:latin typeface="Verdana"/>
                <a:cs typeface="Verdana"/>
              </a:rPr>
              <a:t>0</a:t>
            </a:r>
            <a:r>
              <a:rPr sz="1800" spc="180" dirty="0">
                <a:solidFill>
                  <a:srgbClr val="943735"/>
                </a:solidFill>
                <a:latin typeface="Verdana"/>
                <a:cs typeface="Verdana"/>
              </a:rPr>
              <a:t>P</a:t>
            </a:r>
            <a:r>
              <a:rPr sz="1800" spc="75" dirty="0">
                <a:solidFill>
                  <a:srgbClr val="943735"/>
                </a:solidFill>
                <a:latin typeface="Verdana"/>
                <a:cs typeface="Verdana"/>
              </a:rPr>
              <a:t>b</a:t>
            </a:r>
            <a:r>
              <a:rPr sz="1800" spc="-65" dirty="0">
                <a:solidFill>
                  <a:srgbClr val="943735"/>
                </a:solidFill>
                <a:latin typeface="Verdana"/>
                <a:cs typeface="Verdana"/>
              </a:rPr>
              <a:t>6</a:t>
            </a:r>
            <a:r>
              <a:rPr sz="1800" spc="35" dirty="0">
                <a:solidFill>
                  <a:srgbClr val="943735"/>
                </a:solidFill>
                <a:latin typeface="Verdana"/>
                <a:cs typeface="Verdana"/>
              </a:rPr>
              <a:t>0  </a:t>
            </a:r>
            <a:r>
              <a:rPr sz="1800" spc="5" dirty="0">
                <a:solidFill>
                  <a:srgbClr val="943735"/>
                </a:solidFill>
                <a:latin typeface="Verdana"/>
                <a:cs typeface="Verdana"/>
              </a:rPr>
              <a:t>Sn50Pb50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943735"/>
                </a:solidFill>
                <a:latin typeface="Verdana"/>
                <a:cs typeface="Verdana"/>
              </a:rPr>
              <a:t>S</a:t>
            </a:r>
            <a:r>
              <a:rPr sz="1800" spc="-30" dirty="0">
                <a:solidFill>
                  <a:srgbClr val="943735"/>
                </a:solidFill>
                <a:latin typeface="Verdana"/>
                <a:cs typeface="Verdana"/>
              </a:rPr>
              <a:t>n</a:t>
            </a:r>
            <a:r>
              <a:rPr sz="1800" spc="-55" dirty="0">
                <a:solidFill>
                  <a:srgbClr val="943735"/>
                </a:solidFill>
                <a:latin typeface="Verdana"/>
                <a:cs typeface="Verdana"/>
              </a:rPr>
              <a:t>6</a:t>
            </a:r>
            <a:r>
              <a:rPr sz="1800" spc="30" dirty="0">
                <a:solidFill>
                  <a:srgbClr val="943735"/>
                </a:solidFill>
                <a:latin typeface="Verdana"/>
                <a:cs typeface="Verdana"/>
              </a:rPr>
              <a:t>0</a:t>
            </a:r>
            <a:r>
              <a:rPr sz="1800" spc="185" dirty="0">
                <a:solidFill>
                  <a:srgbClr val="943735"/>
                </a:solidFill>
                <a:latin typeface="Verdana"/>
                <a:cs typeface="Verdana"/>
              </a:rPr>
              <a:t>P</a:t>
            </a:r>
            <a:r>
              <a:rPr sz="1800" spc="75" dirty="0">
                <a:solidFill>
                  <a:srgbClr val="943735"/>
                </a:solidFill>
                <a:latin typeface="Verdana"/>
                <a:cs typeface="Verdana"/>
              </a:rPr>
              <a:t>b</a:t>
            </a:r>
            <a:r>
              <a:rPr sz="1800" spc="40" dirty="0">
                <a:solidFill>
                  <a:srgbClr val="943735"/>
                </a:solidFill>
                <a:latin typeface="Verdana"/>
                <a:cs typeface="Verdana"/>
              </a:rPr>
              <a:t>40  </a:t>
            </a:r>
            <a:r>
              <a:rPr sz="1800" spc="-25" dirty="0">
                <a:solidFill>
                  <a:srgbClr val="943735"/>
                </a:solidFill>
                <a:latin typeface="Verdana"/>
                <a:cs typeface="Verdana"/>
              </a:rPr>
              <a:t>Sn63Pb37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943735"/>
                </a:solidFill>
                <a:latin typeface="Verdana"/>
                <a:cs typeface="Verdana"/>
              </a:rPr>
              <a:t>Sn70Pb30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943735"/>
                </a:solidFill>
                <a:latin typeface="Verdana"/>
                <a:cs typeface="Verdana"/>
              </a:rPr>
              <a:t>Sn80Pb20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943735"/>
                </a:solidFill>
                <a:latin typeface="Verdana"/>
                <a:cs typeface="Verdana"/>
              </a:rPr>
              <a:t>Sn90Pb10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0876" y="4875276"/>
            <a:ext cx="2242566" cy="17335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676" y="4875276"/>
            <a:ext cx="2990850" cy="17213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713" y="729741"/>
            <a:ext cx="47599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14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Prod</a:t>
            </a:r>
            <a:r>
              <a:rPr sz="3200" u="heavy" spc="17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u</a:t>
            </a:r>
            <a:r>
              <a:rPr sz="3200" u="heavy" spc="1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ct</a:t>
            </a:r>
            <a:r>
              <a:rPr sz="3200" u="heavy" spc="-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s</a:t>
            </a:r>
            <a:r>
              <a:rPr sz="3200" u="heavy" spc="-28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1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Ma</a:t>
            </a:r>
            <a:r>
              <a:rPr sz="3200" u="heavy" spc="17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d</a:t>
            </a:r>
            <a:r>
              <a:rPr sz="3200" u="heavy" spc="5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e</a:t>
            </a:r>
            <a:r>
              <a:rPr sz="3200" u="heavy" spc="-28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-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a</a:t>
            </a:r>
            <a:r>
              <a:rPr sz="3200" u="heavy" spc="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t</a:t>
            </a:r>
            <a:r>
              <a:rPr sz="3200" u="heavy" spc="-2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15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H</a:t>
            </a:r>
            <a:r>
              <a:rPr sz="3200" u="heavy" spc="6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i</a:t>
            </a:r>
            <a:r>
              <a:rPr sz="3200" u="heavy" spc="3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flo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436876"/>
            <a:ext cx="3009900" cy="2211070"/>
            <a:chOff x="0" y="2436876"/>
            <a:chExt cx="3009900" cy="22110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36876"/>
              <a:ext cx="2452878" cy="22105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30958" y="3473449"/>
              <a:ext cx="672465" cy="673100"/>
            </a:xfrm>
            <a:custGeom>
              <a:avLst/>
              <a:gdLst/>
              <a:ahLst/>
              <a:cxnLst/>
              <a:rect l="l" t="t" r="r" b="b"/>
              <a:pathLst>
                <a:path w="672464" h="673100">
                  <a:moveTo>
                    <a:pt x="672084" y="228600"/>
                  </a:moveTo>
                  <a:lnTo>
                    <a:pt x="443611" y="228600"/>
                  </a:lnTo>
                  <a:lnTo>
                    <a:pt x="443611" y="0"/>
                  </a:lnTo>
                  <a:lnTo>
                    <a:pt x="228473" y="0"/>
                  </a:lnTo>
                  <a:lnTo>
                    <a:pt x="228473" y="228600"/>
                  </a:lnTo>
                  <a:lnTo>
                    <a:pt x="0" y="228600"/>
                  </a:lnTo>
                  <a:lnTo>
                    <a:pt x="0" y="444500"/>
                  </a:lnTo>
                  <a:lnTo>
                    <a:pt x="228473" y="444500"/>
                  </a:lnTo>
                  <a:lnTo>
                    <a:pt x="228473" y="673100"/>
                  </a:lnTo>
                  <a:lnTo>
                    <a:pt x="443611" y="673100"/>
                  </a:lnTo>
                  <a:lnTo>
                    <a:pt x="443611" y="444500"/>
                  </a:lnTo>
                  <a:lnTo>
                    <a:pt x="672084" y="444500"/>
                  </a:lnTo>
                  <a:lnTo>
                    <a:pt x="672084" y="22860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0957" y="3473958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0" y="228472"/>
                  </a:moveTo>
                  <a:lnTo>
                    <a:pt x="228473" y="228472"/>
                  </a:lnTo>
                  <a:lnTo>
                    <a:pt x="228473" y="0"/>
                  </a:lnTo>
                  <a:lnTo>
                    <a:pt x="443611" y="0"/>
                  </a:lnTo>
                  <a:lnTo>
                    <a:pt x="443611" y="228472"/>
                  </a:lnTo>
                  <a:lnTo>
                    <a:pt x="672084" y="228472"/>
                  </a:lnTo>
                  <a:lnTo>
                    <a:pt x="672084" y="443610"/>
                  </a:lnTo>
                  <a:lnTo>
                    <a:pt x="443611" y="443610"/>
                  </a:lnTo>
                  <a:lnTo>
                    <a:pt x="443611" y="672083"/>
                  </a:lnTo>
                  <a:lnTo>
                    <a:pt x="228473" y="672083"/>
                  </a:lnTo>
                  <a:lnTo>
                    <a:pt x="228473" y="443610"/>
                  </a:lnTo>
                  <a:lnTo>
                    <a:pt x="0" y="443610"/>
                  </a:lnTo>
                  <a:lnTo>
                    <a:pt x="0" y="228472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7340" y="1394205"/>
            <a:ext cx="4406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980"/>
              </a:lnSpc>
              <a:spcBef>
                <a:spcPts val="100"/>
              </a:spcBef>
            </a:pPr>
            <a:r>
              <a:rPr sz="1800" u="sng" spc="7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12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-1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/</a:t>
            </a:r>
            <a:r>
              <a:rPr sz="1800" u="sng" spc="-16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4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C</a:t>
            </a:r>
            <a:r>
              <a:rPr sz="1800" u="sng" spc="7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u</a:t>
            </a:r>
            <a:r>
              <a:rPr sz="1800" u="sng" spc="-21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/</a:t>
            </a:r>
            <a:r>
              <a:rPr sz="1800" u="sng" spc="-16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Sb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980"/>
              </a:lnSpc>
            </a:pPr>
            <a:r>
              <a:rPr sz="1800" u="sng" spc="-2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Ti</a:t>
            </a:r>
            <a:r>
              <a:rPr sz="1800" u="sng" spc="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-204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20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10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8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2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o</a:t>
            </a:r>
            <a:r>
              <a:rPr sz="1800" u="sng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ts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608" y="3610990"/>
            <a:ext cx="685165" cy="227965"/>
            <a:chOff x="5372608" y="3610990"/>
            <a:chExt cx="685165" cy="227965"/>
          </a:xfrm>
        </p:grpSpPr>
        <p:sp>
          <p:nvSpPr>
            <p:cNvPr id="10" name="object 10"/>
            <p:cNvSpPr/>
            <p:nvPr/>
          </p:nvSpPr>
          <p:spPr>
            <a:xfrm>
              <a:off x="5378958" y="3617340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8958" y="3617340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72608" y="3933571"/>
            <a:ext cx="685165" cy="227965"/>
            <a:chOff x="5372608" y="3933571"/>
            <a:chExt cx="685165" cy="227965"/>
          </a:xfrm>
        </p:grpSpPr>
        <p:sp>
          <p:nvSpPr>
            <p:cNvPr id="13" name="object 13"/>
            <p:cNvSpPr/>
            <p:nvPr/>
          </p:nvSpPr>
          <p:spPr>
            <a:xfrm>
              <a:off x="5378958" y="39399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78958" y="39399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75628" y="2232786"/>
            <a:ext cx="236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3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2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10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d</a:t>
            </a:r>
            <a:r>
              <a:rPr sz="1800" u="sng" spc="-229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3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Fre</a:t>
            </a:r>
            <a:r>
              <a:rPr sz="1800" u="sng" spc="2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e</a:t>
            </a:r>
            <a:r>
              <a:rPr sz="1800" u="sng" spc="-2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114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B</a:t>
            </a:r>
            <a:r>
              <a:rPr sz="1800" u="sng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r</a:t>
            </a:r>
            <a:r>
              <a:rPr sz="1800" u="sng" spc="-204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/</a:t>
            </a:r>
            <a:r>
              <a:rPr sz="1800" u="sng" spc="-16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229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W</a:t>
            </a:r>
            <a:r>
              <a:rPr sz="1800" u="sng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ire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7317" y="2781427"/>
            <a:ext cx="1637030" cy="276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99900"/>
              </a:lnSpc>
              <a:spcBef>
                <a:spcPts val="100"/>
              </a:spcBef>
            </a:pPr>
            <a:r>
              <a:rPr sz="1800" spc="-25" dirty="0">
                <a:solidFill>
                  <a:srgbClr val="00AF50"/>
                </a:solidFill>
                <a:latin typeface="Verdana"/>
                <a:cs typeface="Verdana"/>
              </a:rPr>
              <a:t>SAC0307 </a:t>
            </a:r>
            <a:r>
              <a:rPr sz="1800" spc="-2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Verdana"/>
                <a:cs typeface="Verdana"/>
              </a:rPr>
              <a:t>SAC305 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Verdana"/>
                <a:cs typeface="Verdana"/>
              </a:rPr>
              <a:t>SAC387 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Verdana"/>
                <a:cs typeface="Verdana"/>
              </a:rPr>
              <a:t>SAC405 </a:t>
            </a:r>
            <a:r>
              <a:rPr sz="18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Sn97Cu3 </a:t>
            </a:r>
            <a:r>
              <a:rPr sz="1800" spc="-3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00AF50"/>
                </a:solidFill>
                <a:latin typeface="Verdana"/>
                <a:cs typeface="Verdana"/>
              </a:rPr>
              <a:t>Sn96Ag4 </a:t>
            </a:r>
            <a:r>
              <a:rPr sz="1800" spc="1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AF50"/>
                </a:solidFill>
                <a:latin typeface="Verdana"/>
                <a:cs typeface="Verdana"/>
              </a:rPr>
              <a:t>Sn99.3Cu0.7 </a:t>
            </a:r>
            <a:r>
              <a:rPr sz="1800" spc="-6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00AF50"/>
                </a:solidFill>
                <a:latin typeface="Verdana"/>
                <a:cs typeface="Verdana"/>
              </a:rPr>
              <a:t>Sn96.5Ag3.5 </a:t>
            </a:r>
            <a:r>
              <a:rPr sz="1800" spc="-7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1800" spc="-55" dirty="0">
                <a:solidFill>
                  <a:srgbClr val="00AF50"/>
                </a:solidFill>
                <a:latin typeface="Verdana"/>
                <a:cs typeface="Verdana"/>
              </a:rPr>
              <a:t>96</a:t>
            </a:r>
            <a:r>
              <a:rPr sz="1800" spc="-265" dirty="0">
                <a:solidFill>
                  <a:srgbClr val="00AF50"/>
                </a:solidFill>
                <a:latin typeface="Verdana"/>
                <a:cs typeface="Verdana"/>
              </a:rPr>
              <a:t>.</a:t>
            </a:r>
            <a:r>
              <a:rPr sz="1800" spc="-10" dirty="0">
                <a:solidFill>
                  <a:srgbClr val="00AF50"/>
                </a:solidFill>
                <a:latin typeface="Verdana"/>
                <a:cs typeface="Verdana"/>
              </a:rPr>
              <a:t>8</a:t>
            </a:r>
            <a:r>
              <a:rPr sz="1800" spc="-140" dirty="0">
                <a:solidFill>
                  <a:srgbClr val="00AF50"/>
                </a:solidFill>
                <a:latin typeface="Verdana"/>
                <a:cs typeface="Verdana"/>
              </a:rPr>
              <a:t>5</a:t>
            </a:r>
            <a:r>
              <a:rPr sz="1800" spc="70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800" spc="100" dirty="0">
                <a:solidFill>
                  <a:srgbClr val="00AF50"/>
                </a:solidFill>
                <a:latin typeface="Verdana"/>
                <a:cs typeface="Verdana"/>
              </a:rPr>
              <a:t>g</a:t>
            </a:r>
            <a:r>
              <a:rPr sz="1800" spc="-140" dirty="0">
                <a:solidFill>
                  <a:srgbClr val="00AF50"/>
                </a:solidFill>
                <a:latin typeface="Verdana"/>
                <a:cs typeface="Verdana"/>
              </a:rPr>
              <a:t>3</a:t>
            </a:r>
            <a:r>
              <a:rPr sz="1800" spc="-265" dirty="0">
                <a:solidFill>
                  <a:srgbClr val="00AF50"/>
                </a:solidFill>
                <a:latin typeface="Verdana"/>
                <a:cs typeface="Verdana"/>
              </a:rPr>
              <a:t>.</a:t>
            </a:r>
            <a:r>
              <a:rPr sz="1800" spc="-480" dirty="0">
                <a:solidFill>
                  <a:srgbClr val="00AF50"/>
                </a:solidFill>
                <a:latin typeface="Verdana"/>
                <a:cs typeface="Verdana"/>
              </a:rPr>
              <a:t>1</a:t>
            </a:r>
            <a:r>
              <a:rPr sz="1800" spc="-80" dirty="0">
                <a:solidFill>
                  <a:srgbClr val="00AF50"/>
                </a:solidFill>
                <a:latin typeface="Verdana"/>
                <a:cs typeface="Verdana"/>
              </a:rPr>
              <a:t>5  </a:t>
            </a:r>
            <a:r>
              <a:rPr sz="1800" spc="-60" dirty="0">
                <a:solidFill>
                  <a:srgbClr val="00AF50"/>
                </a:solidFill>
                <a:latin typeface="Verdana"/>
                <a:cs typeface="Verdana"/>
              </a:rPr>
              <a:t>Sn95Sb5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9" y="5047564"/>
            <a:ext cx="13271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Silver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Cu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Copper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Antimony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76600" y="1828800"/>
            <a:ext cx="1908175" cy="3200400"/>
            <a:chOff x="3276600" y="1828800"/>
            <a:chExt cx="1908175" cy="32004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1828800"/>
              <a:ext cx="1834896" cy="13716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3200400"/>
              <a:ext cx="1908048" cy="182880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2800" y="5155690"/>
            <a:ext cx="1828800" cy="163372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9800" y="5638800"/>
            <a:ext cx="1042416" cy="10668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2800" y="5638800"/>
            <a:ext cx="1772411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57169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0" dirty="0"/>
              <a:t>State</a:t>
            </a:r>
            <a:r>
              <a:rPr sz="3300" spc="-5" dirty="0"/>
              <a:t> of</a:t>
            </a:r>
            <a:r>
              <a:rPr sz="3300" spc="-20" dirty="0"/>
              <a:t> </a:t>
            </a:r>
            <a:r>
              <a:rPr sz="3300" dirty="0"/>
              <a:t>the</a:t>
            </a:r>
            <a:r>
              <a:rPr sz="3300" spc="-10" dirty="0"/>
              <a:t> </a:t>
            </a:r>
            <a:r>
              <a:rPr sz="3300" dirty="0"/>
              <a:t>art</a:t>
            </a:r>
            <a:r>
              <a:rPr sz="3300" spc="-25" dirty="0"/>
              <a:t> </a:t>
            </a:r>
            <a:r>
              <a:rPr sz="3300" spc="-15" dirty="0"/>
              <a:t>testing </a:t>
            </a:r>
            <a:r>
              <a:rPr sz="3300" spc="-10" dirty="0"/>
              <a:t>Equipment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6" y="1825751"/>
            <a:ext cx="7150607" cy="43510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216408"/>
            <a:ext cx="2005583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23215"/>
            <a:ext cx="46456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5" dirty="0">
                <a:solidFill>
                  <a:srgbClr val="FF0000"/>
                </a:solidFill>
              </a:rPr>
              <a:t>Dross</a:t>
            </a:r>
            <a:r>
              <a:rPr sz="3300" spc="-105" dirty="0">
                <a:solidFill>
                  <a:srgbClr val="FF0000"/>
                </a:solidFill>
              </a:rPr>
              <a:t> </a:t>
            </a:r>
            <a:r>
              <a:rPr sz="3300" spc="-35" dirty="0">
                <a:solidFill>
                  <a:srgbClr val="FF0000"/>
                </a:solidFill>
              </a:rPr>
              <a:t>Reprocessing</a:t>
            </a:r>
            <a:r>
              <a:rPr sz="3300" spc="-100" dirty="0">
                <a:solidFill>
                  <a:srgbClr val="FF0000"/>
                </a:solidFill>
              </a:rPr>
              <a:t> </a:t>
            </a:r>
            <a:r>
              <a:rPr sz="3300" spc="-20" dirty="0">
                <a:solidFill>
                  <a:srgbClr val="FF0000"/>
                </a:solidFill>
              </a:rPr>
              <a:t>Services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13332"/>
            <a:ext cx="8511540" cy="4811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167639"/>
            <a:ext cx="2005583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178" y="502665"/>
            <a:ext cx="242887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>
                <a:solidFill>
                  <a:srgbClr val="C55A11"/>
                </a:solidFill>
              </a:rPr>
              <a:t>Why</a:t>
            </a:r>
            <a:r>
              <a:rPr sz="4100" spc="-45" dirty="0">
                <a:solidFill>
                  <a:srgbClr val="C55A11"/>
                </a:solidFill>
              </a:rPr>
              <a:t> </a:t>
            </a:r>
            <a:r>
              <a:rPr sz="4100" spc="-5" dirty="0">
                <a:solidFill>
                  <a:srgbClr val="C55A11"/>
                </a:solidFill>
              </a:rPr>
              <a:t>Hiflo</a:t>
            </a:r>
            <a:r>
              <a:rPr sz="4100" spc="-55" dirty="0">
                <a:solidFill>
                  <a:srgbClr val="C55A11"/>
                </a:solidFill>
              </a:rPr>
              <a:t> </a:t>
            </a:r>
            <a:r>
              <a:rPr sz="4100" dirty="0">
                <a:solidFill>
                  <a:srgbClr val="C55A11"/>
                </a:solidFill>
              </a:rPr>
              <a:t>?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51533" y="1391158"/>
            <a:ext cx="5679440" cy="4940300"/>
            <a:chOff x="1351533" y="1391158"/>
            <a:chExt cx="5679440" cy="4940300"/>
          </a:xfrm>
        </p:grpSpPr>
        <p:sp>
          <p:nvSpPr>
            <p:cNvPr id="5" name="object 5"/>
            <p:cNvSpPr/>
            <p:nvPr/>
          </p:nvSpPr>
          <p:spPr>
            <a:xfrm>
              <a:off x="1357883" y="1397508"/>
              <a:ext cx="4927600" cy="4927600"/>
            </a:xfrm>
            <a:custGeom>
              <a:avLst/>
              <a:gdLst/>
              <a:ahLst/>
              <a:cxnLst/>
              <a:rect l="l" t="t" r="r" b="b"/>
              <a:pathLst>
                <a:path w="4927600" h="4927600">
                  <a:moveTo>
                    <a:pt x="2463545" y="0"/>
                  </a:moveTo>
                  <a:lnTo>
                    <a:pt x="0" y="4927092"/>
                  </a:lnTo>
                  <a:lnTo>
                    <a:pt x="4927092" y="4927092"/>
                  </a:lnTo>
                  <a:lnTo>
                    <a:pt x="246354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7883" y="1397508"/>
              <a:ext cx="4927600" cy="4927600"/>
            </a:xfrm>
            <a:custGeom>
              <a:avLst/>
              <a:gdLst/>
              <a:ahLst/>
              <a:cxnLst/>
              <a:rect l="l" t="t" r="r" b="b"/>
              <a:pathLst>
                <a:path w="4927600" h="4927600">
                  <a:moveTo>
                    <a:pt x="0" y="4927092"/>
                  </a:moveTo>
                  <a:lnTo>
                    <a:pt x="2463545" y="0"/>
                  </a:lnTo>
                  <a:lnTo>
                    <a:pt x="4927092" y="4927092"/>
                  </a:lnTo>
                  <a:lnTo>
                    <a:pt x="0" y="49270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2191" y="1889759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3085084" y="0"/>
                  </a:moveTo>
                  <a:lnTo>
                    <a:pt x="116840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40" y="701039"/>
                  </a:lnTo>
                  <a:lnTo>
                    <a:pt x="3085084" y="701039"/>
                  </a:lnTo>
                  <a:lnTo>
                    <a:pt x="3130557" y="691856"/>
                  </a:lnTo>
                  <a:lnTo>
                    <a:pt x="3167697" y="666813"/>
                  </a:lnTo>
                  <a:lnTo>
                    <a:pt x="3192740" y="629673"/>
                  </a:lnTo>
                  <a:lnTo>
                    <a:pt x="3201924" y="584200"/>
                  </a:lnTo>
                  <a:lnTo>
                    <a:pt x="3201924" y="116839"/>
                  </a:lnTo>
                  <a:lnTo>
                    <a:pt x="3192740" y="71366"/>
                  </a:lnTo>
                  <a:lnTo>
                    <a:pt x="3167697" y="34226"/>
                  </a:lnTo>
                  <a:lnTo>
                    <a:pt x="3130557" y="9183"/>
                  </a:lnTo>
                  <a:lnTo>
                    <a:pt x="30850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2191" y="1889759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3085084" y="0"/>
                  </a:lnTo>
                  <a:lnTo>
                    <a:pt x="3130557" y="9183"/>
                  </a:lnTo>
                  <a:lnTo>
                    <a:pt x="3167697" y="34226"/>
                  </a:lnTo>
                  <a:lnTo>
                    <a:pt x="3192740" y="71366"/>
                  </a:lnTo>
                  <a:lnTo>
                    <a:pt x="3201924" y="116839"/>
                  </a:lnTo>
                  <a:lnTo>
                    <a:pt x="3201924" y="584200"/>
                  </a:lnTo>
                  <a:lnTo>
                    <a:pt x="3192740" y="629673"/>
                  </a:lnTo>
                  <a:lnTo>
                    <a:pt x="3167697" y="666813"/>
                  </a:lnTo>
                  <a:lnTo>
                    <a:pt x="3130557" y="691856"/>
                  </a:lnTo>
                  <a:lnTo>
                    <a:pt x="3085084" y="701039"/>
                  </a:lnTo>
                  <a:lnTo>
                    <a:pt x="116840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2191" y="2679191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30853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582930"/>
                  </a:lnTo>
                  <a:lnTo>
                    <a:pt x="9161" y="628310"/>
                  </a:lnTo>
                  <a:lnTo>
                    <a:pt x="34147" y="665368"/>
                  </a:lnTo>
                  <a:lnTo>
                    <a:pt x="71205" y="690354"/>
                  </a:lnTo>
                  <a:lnTo>
                    <a:pt x="116586" y="699516"/>
                  </a:lnTo>
                  <a:lnTo>
                    <a:pt x="3085338" y="699516"/>
                  </a:lnTo>
                  <a:lnTo>
                    <a:pt x="3130718" y="690354"/>
                  </a:lnTo>
                  <a:lnTo>
                    <a:pt x="3167776" y="665368"/>
                  </a:lnTo>
                  <a:lnTo>
                    <a:pt x="3192762" y="628310"/>
                  </a:lnTo>
                  <a:lnTo>
                    <a:pt x="3201924" y="582930"/>
                  </a:lnTo>
                  <a:lnTo>
                    <a:pt x="3201924" y="116586"/>
                  </a:lnTo>
                  <a:lnTo>
                    <a:pt x="3192762" y="71205"/>
                  </a:lnTo>
                  <a:lnTo>
                    <a:pt x="3167776" y="34147"/>
                  </a:lnTo>
                  <a:lnTo>
                    <a:pt x="3130718" y="9161"/>
                  </a:lnTo>
                  <a:lnTo>
                    <a:pt x="30853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22191" y="2679191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3085338" y="0"/>
                  </a:lnTo>
                  <a:lnTo>
                    <a:pt x="3130718" y="9161"/>
                  </a:lnTo>
                  <a:lnTo>
                    <a:pt x="3167776" y="34147"/>
                  </a:lnTo>
                  <a:lnTo>
                    <a:pt x="3192762" y="71205"/>
                  </a:lnTo>
                  <a:lnTo>
                    <a:pt x="3201924" y="116586"/>
                  </a:lnTo>
                  <a:lnTo>
                    <a:pt x="3201924" y="582930"/>
                  </a:lnTo>
                  <a:lnTo>
                    <a:pt x="3192762" y="628310"/>
                  </a:lnTo>
                  <a:lnTo>
                    <a:pt x="3167776" y="665368"/>
                  </a:lnTo>
                  <a:lnTo>
                    <a:pt x="3130718" y="690354"/>
                  </a:lnTo>
                  <a:lnTo>
                    <a:pt x="3085338" y="699516"/>
                  </a:lnTo>
                  <a:lnTo>
                    <a:pt x="116586" y="699516"/>
                  </a:lnTo>
                  <a:lnTo>
                    <a:pt x="71205" y="690354"/>
                  </a:lnTo>
                  <a:lnTo>
                    <a:pt x="34147" y="665368"/>
                  </a:lnTo>
                  <a:lnTo>
                    <a:pt x="9161" y="628310"/>
                  </a:lnTo>
                  <a:lnTo>
                    <a:pt x="0" y="582930"/>
                  </a:lnTo>
                  <a:lnTo>
                    <a:pt x="0" y="116586"/>
                  </a:lnTo>
                  <a:close/>
                </a:path>
              </a:pathLst>
            </a:custGeom>
            <a:ln w="126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2191" y="3467100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30853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582930"/>
                  </a:lnTo>
                  <a:lnTo>
                    <a:pt x="9161" y="628310"/>
                  </a:lnTo>
                  <a:lnTo>
                    <a:pt x="34147" y="665368"/>
                  </a:lnTo>
                  <a:lnTo>
                    <a:pt x="71205" y="690354"/>
                  </a:lnTo>
                  <a:lnTo>
                    <a:pt x="116586" y="699516"/>
                  </a:lnTo>
                  <a:lnTo>
                    <a:pt x="3085338" y="699516"/>
                  </a:lnTo>
                  <a:lnTo>
                    <a:pt x="3130718" y="690354"/>
                  </a:lnTo>
                  <a:lnTo>
                    <a:pt x="3167776" y="665368"/>
                  </a:lnTo>
                  <a:lnTo>
                    <a:pt x="3192762" y="628310"/>
                  </a:lnTo>
                  <a:lnTo>
                    <a:pt x="3201924" y="582930"/>
                  </a:lnTo>
                  <a:lnTo>
                    <a:pt x="3201924" y="116586"/>
                  </a:lnTo>
                  <a:lnTo>
                    <a:pt x="3192762" y="71205"/>
                  </a:lnTo>
                  <a:lnTo>
                    <a:pt x="3167776" y="34147"/>
                  </a:lnTo>
                  <a:lnTo>
                    <a:pt x="3130718" y="9161"/>
                  </a:lnTo>
                  <a:lnTo>
                    <a:pt x="30853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22191" y="3467100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3085338" y="0"/>
                  </a:lnTo>
                  <a:lnTo>
                    <a:pt x="3130718" y="9161"/>
                  </a:lnTo>
                  <a:lnTo>
                    <a:pt x="3167776" y="34147"/>
                  </a:lnTo>
                  <a:lnTo>
                    <a:pt x="3192762" y="71205"/>
                  </a:lnTo>
                  <a:lnTo>
                    <a:pt x="3201924" y="116586"/>
                  </a:lnTo>
                  <a:lnTo>
                    <a:pt x="3201924" y="582930"/>
                  </a:lnTo>
                  <a:lnTo>
                    <a:pt x="3192762" y="628310"/>
                  </a:lnTo>
                  <a:lnTo>
                    <a:pt x="3167776" y="665368"/>
                  </a:lnTo>
                  <a:lnTo>
                    <a:pt x="3130718" y="690354"/>
                  </a:lnTo>
                  <a:lnTo>
                    <a:pt x="3085338" y="699516"/>
                  </a:lnTo>
                  <a:lnTo>
                    <a:pt x="116586" y="699516"/>
                  </a:lnTo>
                  <a:lnTo>
                    <a:pt x="71205" y="690354"/>
                  </a:lnTo>
                  <a:lnTo>
                    <a:pt x="34147" y="665368"/>
                  </a:lnTo>
                  <a:lnTo>
                    <a:pt x="9161" y="628310"/>
                  </a:lnTo>
                  <a:lnTo>
                    <a:pt x="0" y="582930"/>
                  </a:lnTo>
                  <a:lnTo>
                    <a:pt x="0" y="116586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22191" y="4255008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3085084" y="0"/>
                  </a:moveTo>
                  <a:lnTo>
                    <a:pt x="116840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40" y="701040"/>
                  </a:lnTo>
                  <a:lnTo>
                    <a:pt x="3085084" y="701040"/>
                  </a:lnTo>
                  <a:lnTo>
                    <a:pt x="3130557" y="691856"/>
                  </a:lnTo>
                  <a:lnTo>
                    <a:pt x="3167697" y="666813"/>
                  </a:lnTo>
                  <a:lnTo>
                    <a:pt x="3192740" y="629673"/>
                  </a:lnTo>
                  <a:lnTo>
                    <a:pt x="3201924" y="584200"/>
                  </a:lnTo>
                  <a:lnTo>
                    <a:pt x="3201924" y="116840"/>
                  </a:lnTo>
                  <a:lnTo>
                    <a:pt x="3192740" y="71366"/>
                  </a:lnTo>
                  <a:lnTo>
                    <a:pt x="3167697" y="34226"/>
                  </a:lnTo>
                  <a:lnTo>
                    <a:pt x="3130557" y="9183"/>
                  </a:lnTo>
                  <a:lnTo>
                    <a:pt x="30850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2191" y="4255008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0" y="116840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3085084" y="0"/>
                  </a:lnTo>
                  <a:lnTo>
                    <a:pt x="3130557" y="9183"/>
                  </a:lnTo>
                  <a:lnTo>
                    <a:pt x="3167697" y="34226"/>
                  </a:lnTo>
                  <a:lnTo>
                    <a:pt x="3192740" y="71366"/>
                  </a:lnTo>
                  <a:lnTo>
                    <a:pt x="3201924" y="116840"/>
                  </a:lnTo>
                  <a:lnTo>
                    <a:pt x="3201924" y="584200"/>
                  </a:lnTo>
                  <a:lnTo>
                    <a:pt x="3192740" y="629673"/>
                  </a:lnTo>
                  <a:lnTo>
                    <a:pt x="3167697" y="666813"/>
                  </a:lnTo>
                  <a:lnTo>
                    <a:pt x="3130557" y="691856"/>
                  </a:lnTo>
                  <a:lnTo>
                    <a:pt x="3085084" y="701040"/>
                  </a:lnTo>
                  <a:lnTo>
                    <a:pt x="116840" y="701040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2191" y="5042916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3085084" y="0"/>
                  </a:moveTo>
                  <a:lnTo>
                    <a:pt x="116840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199"/>
                  </a:lnTo>
                  <a:lnTo>
                    <a:pt x="9183" y="629679"/>
                  </a:lnTo>
                  <a:lnTo>
                    <a:pt x="34226" y="666818"/>
                  </a:lnTo>
                  <a:lnTo>
                    <a:pt x="71366" y="691858"/>
                  </a:lnTo>
                  <a:lnTo>
                    <a:pt x="116840" y="701039"/>
                  </a:lnTo>
                  <a:lnTo>
                    <a:pt x="3085084" y="701039"/>
                  </a:lnTo>
                  <a:lnTo>
                    <a:pt x="3130557" y="691858"/>
                  </a:lnTo>
                  <a:lnTo>
                    <a:pt x="3167697" y="666818"/>
                  </a:lnTo>
                  <a:lnTo>
                    <a:pt x="3192740" y="629679"/>
                  </a:lnTo>
                  <a:lnTo>
                    <a:pt x="3201924" y="584199"/>
                  </a:lnTo>
                  <a:lnTo>
                    <a:pt x="3201924" y="116839"/>
                  </a:lnTo>
                  <a:lnTo>
                    <a:pt x="3192740" y="71366"/>
                  </a:lnTo>
                  <a:lnTo>
                    <a:pt x="3167697" y="34226"/>
                  </a:lnTo>
                  <a:lnTo>
                    <a:pt x="3130557" y="9183"/>
                  </a:lnTo>
                  <a:lnTo>
                    <a:pt x="30850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2191" y="5042916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3085084" y="0"/>
                  </a:lnTo>
                  <a:lnTo>
                    <a:pt x="3130557" y="9183"/>
                  </a:lnTo>
                  <a:lnTo>
                    <a:pt x="3167697" y="34226"/>
                  </a:lnTo>
                  <a:lnTo>
                    <a:pt x="3192740" y="71366"/>
                  </a:lnTo>
                  <a:lnTo>
                    <a:pt x="3201924" y="116839"/>
                  </a:lnTo>
                  <a:lnTo>
                    <a:pt x="3201924" y="584199"/>
                  </a:lnTo>
                  <a:lnTo>
                    <a:pt x="3192740" y="629679"/>
                  </a:lnTo>
                  <a:lnTo>
                    <a:pt x="3167697" y="666818"/>
                  </a:lnTo>
                  <a:lnTo>
                    <a:pt x="3130557" y="691858"/>
                  </a:lnTo>
                  <a:lnTo>
                    <a:pt x="3085084" y="701039"/>
                  </a:lnTo>
                  <a:lnTo>
                    <a:pt x="116840" y="701039"/>
                  </a:lnTo>
                  <a:lnTo>
                    <a:pt x="71366" y="691858"/>
                  </a:lnTo>
                  <a:lnTo>
                    <a:pt x="34226" y="666818"/>
                  </a:lnTo>
                  <a:lnTo>
                    <a:pt x="9183" y="629679"/>
                  </a:lnTo>
                  <a:lnTo>
                    <a:pt x="0" y="584199"/>
                  </a:lnTo>
                  <a:lnTo>
                    <a:pt x="0" y="116839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09186" y="2100199"/>
            <a:ext cx="3029585" cy="3490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Meets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highest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 </a:t>
            </a:r>
            <a:r>
              <a:rPr sz="1400" spc="-10" dirty="0">
                <a:latin typeface="Calibri"/>
                <a:cs typeface="Calibri"/>
              </a:rPr>
              <a:t>standards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334010" marR="327660" algn="ctr">
              <a:lnSpc>
                <a:spcPts val="1540"/>
              </a:lnSpc>
            </a:pPr>
            <a:r>
              <a:rPr sz="1400" spc="-5" dirty="0">
                <a:latin typeface="Calibri"/>
                <a:cs typeface="Calibri"/>
              </a:rPr>
              <a:t>Help </a:t>
            </a:r>
            <a:r>
              <a:rPr sz="1400" spc="-10" dirty="0">
                <a:latin typeface="Calibri"/>
                <a:cs typeface="Calibri"/>
              </a:rPr>
              <a:t>customers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meet process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challenges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Provide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lowest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ownership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154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Superior value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providing </a:t>
            </a:r>
            <a:r>
              <a:rPr sz="1400" spc="-10" dirty="0">
                <a:latin typeface="Calibri"/>
                <a:cs typeface="Calibri"/>
              </a:rPr>
              <a:t>differentiated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support.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80645" marR="73025" algn="ctr">
              <a:lnSpc>
                <a:spcPts val="1540"/>
              </a:lnSpc>
            </a:pPr>
            <a:r>
              <a:rPr sz="1400" spc="-5" dirty="0">
                <a:latin typeface="Calibri"/>
                <a:cs typeface="Calibri"/>
              </a:rPr>
              <a:t>Green Initiatives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5" dirty="0">
                <a:latin typeface="Calibri"/>
                <a:cs typeface="Calibri"/>
              </a:rPr>
              <a:t>collection of </a:t>
            </a:r>
            <a:r>
              <a:rPr sz="1400" spc="-15" dirty="0">
                <a:latin typeface="Calibri"/>
                <a:cs typeface="Calibri"/>
              </a:rPr>
              <a:t>Waste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Dross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9775" y="4420946"/>
            <a:ext cx="20910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  <a:hlinkClick r:id="rId2"/>
              </a:rPr>
              <a:t>www.hiflosolders.com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176" y="359409"/>
            <a:ext cx="17405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u="heavy" spc="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Profile</a:t>
            </a:r>
            <a:endParaRPr sz="41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4250" y="1593850"/>
            <a:ext cx="7480300" cy="957580"/>
            <a:chOff x="984250" y="1593850"/>
            <a:chExt cx="7480300" cy="957580"/>
          </a:xfrm>
        </p:grpSpPr>
        <p:sp>
          <p:nvSpPr>
            <p:cNvPr id="5" name="object 5"/>
            <p:cNvSpPr/>
            <p:nvPr/>
          </p:nvSpPr>
          <p:spPr>
            <a:xfrm>
              <a:off x="990600" y="1600200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80">
                  <a:moveTo>
                    <a:pt x="7373111" y="0"/>
                  </a:moveTo>
                  <a:lnTo>
                    <a:pt x="94487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1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7" y="944879"/>
                  </a:lnTo>
                  <a:lnTo>
                    <a:pt x="7373111" y="944879"/>
                  </a:lnTo>
                  <a:lnTo>
                    <a:pt x="7409896" y="937456"/>
                  </a:lnTo>
                  <a:lnTo>
                    <a:pt x="7439929" y="917209"/>
                  </a:lnTo>
                  <a:lnTo>
                    <a:pt x="7460176" y="887176"/>
                  </a:lnTo>
                  <a:lnTo>
                    <a:pt x="7467600" y="850391"/>
                  </a:lnTo>
                  <a:lnTo>
                    <a:pt x="7467600" y="94487"/>
                  </a:lnTo>
                  <a:lnTo>
                    <a:pt x="7460176" y="57703"/>
                  </a:lnTo>
                  <a:lnTo>
                    <a:pt x="7439929" y="27670"/>
                  </a:lnTo>
                  <a:lnTo>
                    <a:pt x="7409896" y="7423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0600" y="1600200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80">
                  <a:moveTo>
                    <a:pt x="0" y="94487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7" y="0"/>
                  </a:lnTo>
                  <a:lnTo>
                    <a:pt x="7373111" y="0"/>
                  </a:lnTo>
                  <a:lnTo>
                    <a:pt x="7409896" y="7423"/>
                  </a:lnTo>
                  <a:lnTo>
                    <a:pt x="7439929" y="27670"/>
                  </a:lnTo>
                  <a:lnTo>
                    <a:pt x="7460176" y="57703"/>
                  </a:lnTo>
                  <a:lnTo>
                    <a:pt x="7467600" y="94487"/>
                  </a:lnTo>
                  <a:lnTo>
                    <a:pt x="7467600" y="850391"/>
                  </a:lnTo>
                  <a:lnTo>
                    <a:pt x="7460176" y="887176"/>
                  </a:lnTo>
                  <a:lnTo>
                    <a:pt x="7439929" y="917209"/>
                  </a:lnTo>
                  <a:lnTo>
                    <a:pt x="7409896" y="937456"/>
                  </a:lnTo>
                  <a:lnTo>
                    <a:pt x="7373111" y="944879"/>
                  </a:lnTo>
                  <a:lnTo>
                    <a:pt x="94487" y="944879"/>
                  </a:lnTo>
                  <a:lnTo>
                    <a:pt x="57708" y="937456"/>
                  </a:lnTo>
                  <a:lnTo>
                    <a:pt x="27674" y="917209"/>
                  </a:lnTo>
                  <a:lnTo>
                    <a:pt x="7425" y="887176"/>
                  </a:lnTo>
                  <a:lnTo>
                    <a:pt x="0" y="850391"/>
                  </a:lnTo>
                  <a:lnTo>
                    <a:pt x="0" y="94487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088" y="1694688"/>
              <a:ext cx="1493520" cy="7559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5088" y="1694688"/>
              <a:ext cx="1493520" cy="756285"/>
            </a:xfrm>
            <a:custGeom>
              <a:avLst/>
              <a:gdLst/>
              <a:ahLst/>
              <a:cxnLst/>
              <a:rect l="l" t="t" r="r" b="b"/>
              <a:pathLst>
                <a:path w="1493520" h="756285">
                  <a:moveTo>
                    <a:pt x="0" y="75564"/>
                  </a:moveTo>
                  <a:lnTo>
                    <a:pt x="5940" y="46130"/>
                  </a:lnTo>
                  <a:lnTo>
                    <a:pt x="22140" y="22113"/>
                  </a:lnTo>
                  <a:lnTo>
                    <a:pt x="46168" y="5931"/>
                  </a:lnTo>
                  <a:lnTo>
                    <a:pt x="75590" y="0"/>
                  </a:lnTo>
                  <a:lnTo>
                    <a:pt x="1417955" y="0"/>
                  </a:lnTo>
                  <a:lnTo>
                    <a:pt x="1447389" y="5931"/>
                  </a:lnTo>
                  <a:lnTo>
                    <a:pt x="1471406" y="22113"/>
                  </a:lnTo>
                  <a:lnTo>
                    <a:pt x="1487588" y="46130"/>
                  </a:lnTo>
                  <a:lnTo>
                    <a:pt x="1493520" y="75564"/>
                  </a:lnTo>
                  <a:lnTo>
                    <a:pt x="1493520" y="680338"/>
                  </a:lnTo>
                  <a:lnTo>
                    <a:pt x="1487588" y="709773"/>
                  </a:lnTo>
                  <a:lnTo>
                    <a:pt x="1471406" y="733790"/>
                  </a:lnTo>
                  <a:lnTo>
                    <a:pt x="1447389" y="749972"/>
                  </a:lnTo>
                  <a:lnTo>
                    <a:pt x="1417955" y="755903"/>
                  </a:lnTo>
                  <a:lnTo>
                    <a:pt x="75590" y="755903"/>
                  </a:lnTo>
                  <a:lnTo>
                    <a:pt x="46168" y="749972"/>
                  </a:lnTo>
                  <a:lnTo>
                    <a:pt x="22140" y="733790"/>
                  </a:lnTo>
                  <a:lnTo>
                    <a:pt x="5940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84250" y="2633217"/>
            <a:ext cx="7480300" cy="957580"/>
            <a:chOff x="984250" y="2633217"/>
            <a:chExt cx="7480300" cy="957580"/>
          </a:xfrm>
        </p:grpSpPr>
        <p:sp>
          <p:nvSpPr>
            <p:cNvPr id="10" name="object 10"/>
            <p:cNvSpPr/>
            <p:nvPr/>
          </p:nvSpPr>
          <p:spPr>
            <a:xfrm>
              <a:off x="990600" y="2639567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7373111" y="0"/>
                  </a:moveTo>
                  <a:lnTo>
                    <a:pt x="94487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2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7" y="944880"/>
                  </a:lnTo>
                  <a:lnTo>
                    <a:pt x="7373111" y="944880"/>
                  </a:lnTo>
                  <a:lnTo>
                    <a:pt x="7409896" y="937456"/>
                  </a:lnTo>
                  <a:lnTo>
                    <a:pt x="7439929" y="917209"/>
                  </a:lnTo>
                  <a:lnTo>
                    <a:pt x="7460176" y="887176"/>
                  </a:lnTo>
                  <a:lnTo>
                    <a:pt x="7467600" y="850392"/>
                  </a:lnTo>
                  <a:lnTo>
                    <a:pt x="7467600" y="94487"/>
                  </a:lnTo>
                  <a:lnTo>
                    <a:pt x="7460176" y="57703"/>
                  </a:lnTo>
                  <a:lnTo>
                    <a:pt x="7439929" y="27670"/>
                  </a:lnTo>
                  <a:lnTo>
                    <a:pt x="7409896" y="7423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0600" y="2639567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0" y="94487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7" y="0"/>
                  </a:lnTo>
                  <a:lnTo>
                    <a:pt x="7373111" y="0"/>
                  </a:lnTo>
                  <a:lnTo>
                    <a:pt x="7409896" y="7423"/>
                  </a:lnTo>
                  <a:lnTo>
                    <a:pt x="7439929" y="27670"/>
                  </a:lnTo>
                  <a:lnTo>
                    <a:pt x="7460176" y="57703"/>
                  </a:lnTo>
                  <a:lnTo>
                    <a:pt x="7467600" y="94487"/>
                  </a:lnTo>
                  <a:lnTo>
                    <a:pt x="7467600" y="850392"/>
                  </a:lnTo>
                  <a:lnTo>
                    <a:pt x="7460176" y="887176"/>
                  </a:lnTo>
                  <a:lnTo>
                    <a:pt x="7439929" y="917209"/>
                  </a:lnTo>
                  <a:lnTo>
                    <a:pt x="7409896" y="937456"/>
                  </a:lnTo>
                  <a:lnTo>
                    <a:pt x="7373111" y="944880"/>
                  </a:lnTo>
                  <a:lnTo>
                    <a:pt x="94487" y="944880"/>
                  </a:lnTo>
                  <a:lnTo>
                    <a:pt x="57708" y="937456"/>
                  </a:lnTo>
                  <a:lnTo>
                    <a:pt x="27674" y="917209"/>
                  </a:lnTo>
                  <a:lnTo>
                    <a:pt x="7425" y="887176"/>
                  </a:lnTo>
                  <a:lnTo>
                    <a:pt x="0" y="850392"/>
                  </a:lnTo>
                  <a:lnTo>
                    <a:pt x="0" y="94487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738" y="2683763"/>
              <a:ext cx="1506220" cy="81254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984250" y="3672585"/>
            <a:ext cx="7480300" cy="956310"/>
            <a:chOff x="984250" y="3672585"/>
            <a:chExt cx="7480300" cy="956310"/>
          </a:xfrm>
        </p:grpSpPr>
        <p:sp>
          <p:nvSpPr>
            <p:cNvPr id="14" name="object 14"/>
            <p:cNvSpPr/>
            <p:nvPr/>
          </p:nvSpPr>
          <p:spPr>
            <a:xfrm>
              <a:off x="990600" y="3678935"/>
              <a:ext cx="7467600" cy="943610"/>
            </a:xfrm>
            <a:custGeom>
              <a:avLst/>
              <a:gdLst/>
              <a:ahLst/>
              <a:cxnLst/>
              <a:rect l="l" t="t" r="r" b="b"/>
              <a:pathLst>
                <a:path w="7467600" h="943610">
                  <a:moveTo>
                    <a:pt x="7373239" y="0"/>
                  </a:moveTo>
                  <a:lnTo>
                    <a:pt x="94335" y="0"/>
                  </a:lnTo>
                  <a:lnTo>
                    <a:pt x="57617" y="7421"/>
                  </a:lnTo>
                  <a:lnTo>
                    <a:pt x="27632" y="27654"/>
                  </a:lnTo>
                  <a:lnTo>
                    <a:pt x="7414" y="57650"/>
                  </a:lnTo>
                  <a:lnTo>
                    <a:pt x="0" y="94361"/>
                  </a:lnTo>
                  <a:lnTo>
                    <a:pt x="0" y="848994"/>
                  </a:lnTo>
                  <a:lnTo>
                    <a:pt x="7414" y="885705"/>
                  </a:lnTo>
                  <a:lnTo>
                    <a:pt x="27632" y="915701"/>
                  </a:lnTo>
                  <a:lnTo>
                    <a:pt x="57617" y="935934"/>
                  </a:lnTo>
                  <a:lnTo>
                    <a:pt x="94335" y="943356"/>
                  </a:lnTo>
                  <a:lnTo>
                    <a:pt x="7373239" y="943356"/>
                  </a:lnTo>
                  <a:lnTo>
                    <a:pt x="7409949" y="935934"/>
                  </a:lnTo>
                  <a:lnTo>
                    <a:pt x="7439945" y="915701"/>
                  </a:lnTo>
                  <a:lnTo>
                    <a:pt x="7460178" y="885705"/>
                  </a:lnTo>
                  <a:lnTo>
                    <a:pt x="7467600" y="848994"/>
                  </a:lnTo>
                  <a:lnTo>
                    <a:pt x="7467600" y="94361"/>
                  </a:lnTo>
                  <a:lnTo>
                    <a:pt x="7460178" y="57650"/>
                  </a:lnTo>
                  <a:lnTo>
                    <a:pt x="7439945" y="27654"/>
                  </a:lnTo>
                  <a:lnTo>
                    <a:pt x="7409949" y="7421"/>
                  </a:lnTo>
                  <a:lnTo>
                    <a:pt x="7373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0600" y="3678935"/>
              <a:ext cx="7467600" cy="943610"/>
            </a:xfrm>
            <a:custGeom>
              <a:avLst/>
              <a:gdLst/>
              <a:ahLst/>
              <a:cxnLst/>
              <a:rect l="l" t="t" r="r" b="b"/>
              <a:pathLst>
                <a:path w="7467600" h="943610">
                  <a:moveTo>
                    <a:pt x="0" y="94361"/>
                  </a:moveTo>
                  <a:lnTo>
                    <a:pt x="7414" y="57650"/>
                  </a:lnTo>
                  <a:lnTo>
                    <a:pt x="27632" y="27654"/>
                  </a:lnTo>
                  <a:lnTo>
                    <a:pt x="57617" y="7421"/>
                  </a:lnTo>
                  <a:lnTo>
                    <a:pt x="94335" y="0"/>
                  </a:lnTo>
                  <a:lnTo>
                    <a:pt x="7373239" y="0"/>
                  </a:lnTo>
                  <a:lnTo>
                    <a:pt x="7409949" y="7421"/>
                  </a:lnTo>
                  <a:lnTo>
                    <a:pt x="7439945" y="27654"/>
                  </a:lnTo>
                  <a:lnTo>
                    <a:pt x="7460178" y="57650"/>
                  </a:lnTo>
                  <a:lnTo>
                    <a:pt x="7467600" y="94361"/>
                  </a:lnTo>
                  <a:lnTo>
                    <a:pt x="7467600" y="848994"/>
                  </a:lnTo>
                  <a:lnTo>
                    <a:pt x="7460178" y="885705"/>
                  </a:lnTo>
                  <a:lnTo>
                    <a:pt x="7439945" y="915701"/>
                  </a:lnTo>
                  <a:lnTo>
                    <a:pt x="7409949" y="935934"/>
                  </a:lnTo>
                  <a:lnTo>
                    <a:pt x="7373239" y="943356"/>
                  </a:lnTo>
                  <a:lnTo>
                    <a:pt x="94335" y="943356"/>
                  </a:lnTo>
                  <a:lnTo>
                    <a:pt x="57617" y="935934"/>
                  </a:lnTo>
                  <a:lnTo>
                    <a:pt x="27632" y="915701"/>
                  </a:lnTo>
                  <a:lnTo>
                    <a:pt x="7414" y="885705"/>
                  </a:lnTo>
                  <a:lnTo>
                    <a:pt x="0" y="848994"/>
                  </a:lnTo>
                  <a:lnTo>
                    <a:pt x="0" y="94361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5088" y="3773423"/>
              <a:ext cx="1493520" cy="7543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85088" y="3773423"/>
              <a:ext cx="1493520" cy="754380"/>
            </a:xfrm>
            <a:custGeom>
              <a:avLst/>
              <a:gdLst/>
              <a:ahLst/>
              <a:cxnLst/>
              <a:rect l="l" t="t" r="r" b="b"/>
              <a:pathLst>
                <a:path w="1493520" h="754379">
                  <a:moveTo>
                    <a:pt x="0" y="75437"/>
                  </a:moveTo>
                  <a:lnTo>
                    <a:pt x="5927" y="46077"/>
                  </a:lnTo>
                  <a:lnTo>
                    <a:pt x="22093" y="22098"/>
                  </a:lnTo>
                  <a:lnTo>
                    <a:pt x="46071" y="5929"/>
                  </a:lnTo>
                  <a:lnTo>
                    <a:pt x="75437" y="0"/>
                  </a:lnTo>
                  <a:lnTo>
                    <a:pt x="1418082" y="0"/>
                  </a:lnTo>
                  <a:lnTo>
                    <a:pt x="1447442" y="5929"/>
                  </a:lnTo>
                  <a:lnTo>
                    <a:pt x="1471421" y="22097"/>
                  </a:lnTo>
                  <a:lnTo>
                    <a:pt x="1487590" y="46077"/>
                  </a:lnTo>
                  <a:lnTo>
                    <a:pt x="1493520" y="75437"/>
                  </a:lnTo>
                  <a:lnTo>
                    <a:pt x="1493520" y="678942"/>
                  </a:lnTo>
                  <a:lnTo>
                    <a:pt x="1487590" y="708302"/>
                  </a:lnTo>
                  <a:lnTo>
                    <a:pt x="1471422" y="732282"/>
                  </a:lnTo>
                  <a:lnTo>
                    <a:pt x="1447442" y="748450"/>
                  </a:lnTo>
                  <a:lnTo>
                    <a:pt x="1418082" y="754380"/>
                  </a:lnTo>
                  <a:lnTo>
                    <a:pt x="75437" y="754380"/>
                  </a:lnTo>
                  <a:lnTo>
                    <a:pt x="46071" y="748450"/>
                  </a:lnTo>
                  <a:lnTo>
                    <a:pt x="22093" y="732282"/>
                  </a:lnTo>
                  <a:lnTo>
                    <a:pt x="5927" y="708302"/>
                  </a:lnTo>
                  <a:lnTo>
                    <a:pt x="0" y="678942"/>
                  </a:lnTo>
                  <a:lnTo>
                    <a:pt x="0" y="75437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84250" y="4710429"/>
            <a:ext cx="7480300" cy="957580"/>
            <a:chOff x="984250" y="4710429"/>
            <a:chExt cx="7480300" cy="957580"/>
          </a:xfrm>
        </p:grpSpPr>
        <p:sp>
          <p:nvSpPr>
            <p:cNvPr id="19" name="object 19"/>
            <p:cNvSpPr/>
            <p:nvPr/>
          </p:nvSpPr>
          <p:spPr>
            <a:xfrm>
              <a:off x="990600" y="4716779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7373111" y="0"/>
                  </a:moveTo>
                  <a:lnTo>
                    <a:pt x="94487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8"/>
                  </a:lnTo>
                  <a:lnTo>
                    <a:pt x="0" y="850392"/>
                  </a:lnTo>
                  <a:lnTo>
                    <a:pt x="7425" y="887171"/>
                  </a:lnTo>
                  <a:lnTo>
                    <a:pt x="27674" y="917205"/>
                  </a:lnTo>
                  <a:lnTo>
                    <a:pt x="57708" y="937454"/>
                  </a:lnTo>
                  <a:lnTo>
                    <a:pt x="94487" y="944880"/>
                  </a:lnTo>
                  <a:lnTo>
                    <a:pt x="7373111" y="944880"/>
                  </a:lnTo>
                  <a:lnTo>
                    <a:pt x="7409896" y="937454"/>
                  </a:lnTo>
                  <a:lnTo>
                    <a:pt x="7439929" y="917205"/>
                  </a:lnTo>
                  <a:lnTo>
                    <a:pt x="7460176" y="887171"/>
                  </a:lnTo>
                  <a:lnTo>
                    <a:pt x="7467600" y="850392"/>
                  </a:lnTo>
                  <a:lnTo>
                    <a:pt x="7467600" y="94488"/>
                  </a:lnTo>
                  <a:lnTo>
                    <a:pt x="7460176" y="57703"/>
                  </a:lnTo>
                  <a:lnTo>
                    <a:pt x="7439929" y="27670"/>
                  </a:lnTo>
                  <a:lnTo>
                    <a:pt x="7409896" y="7423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0600" y="4716779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0" y="94488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7" y="0"/>
                  </a:lnTo>
                  <a:lnTo>
                    <a:pt x="7373111" y="0"/>
                  </a:lnTo>
                  <a:lnTo>
                    <a:pt x="7409896" y="7423"/>
                  </a:lnTo>
                  <a:lnTo>
                    <a:pt x="7439929" y="27670"/>
                  </a:lnTo>
                  <a:lnTo>
                    <a:pt x="7460176" y="57703"/>
                  </a:lnTo>
                  <a:lnTo>
                    <a:pt x="7467600" y="94488"/>
                  </a:lnTo>
                  <a:lnTo>
                    <a:pt x="7467600" y="850392"/>
                  </a:lnTo>
                  <a:lnTo>
                    <a:pt x="7460176" y="887171"/>
                  </a:lnTo>
                  <a:lnTo>
                    <a:pt x="7439929" y="917205"/>
                  </a:lnTo>
                  <a:lnTo>
                    <a:pt x="7409896" y="937454"/>
                  </a:lnTo>
                  <a:lnTo>
                    <a:pt x="7373111" y="944880"/>
                  </a:lnTo>
                  <a:lnTo>
                    <a:pt x="94487" y="944880"/>
                  </a:lnTo>
                  <a:lnTo>
                    <a:pt x="57708" y="937454"/>
                  </a:lnTo>
                  <a:lnTo>
                    <a:pt x="27674" y="917205"/>
                  </a:lnTo>
                  <a:lnTo>
                    <a:pt x="7425" y="887171"/>
                  </a:lnTo>
                  <a:lnTo>
                    <a:pt x="0" y="850392"/>
                  </a:lnTo>
                  <a:lnTo>
                    <a:pt x="0" y="94488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141095">
              <a:lnSpc>
                <a:spcPct val="100000"/>
              </a:lnSpc>
              <a:spcBef>
                <a:spcPts val="615"/>
              </a:spcBef>
            </a:pPr>
            <a:r>
              <a:rPr spc="-15" dirty="0"/>
              <a:t>Incorporated</a:t>
            </a:r>
            <a:r>
              <a:rPr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10" dirty="0"/>
              <a:t>1998</a:t>
            </a:r>
          </a:p>
          <a:p>
            <a:pPr marL="1141095">
              <a:lnSpc>
                <a:spcPct val="100000"/>
              </a:lnSpc>
              <a:spcBef>
                <a:spcPts val="515"/>
              </a:spcBef>
            </a:pPr>
            <a:r>
              <a:rPr spc="-10" dirty="0"/>
              <a:t>Catering Domestic</a:t>
            </a:r>
            <a:r>
              <a:rPr spc="10" dirty="0"/>
              <a:t> </a:t>
            </a:r>
            <a:r>
              <a:rPr spc="-5" dirty="0"/>
              <a:t>&amp;</a:t>
            </a:r>
            <a:r>
              <a:rPr dirty="0"/>
              <a:t> </a:t>
            </a:r>
            <a:r>
              <a:rPr spc="-10" dirty="0"/>
              <a:t>international</a:t>
            </a:r>
            <a:r>
              <a:rPr spc="-20" dirty="0"/>
              <a:t> </a:t>
            </a:r>
            <a:r>
              <a:rPr spc="-15" dirty="0"/>
              <a:t>markets</a:t>
            </a:r>
          </a:p>
          <a:p>
            <a:pPr marL="1128395">
              <a:lnSpc>
                <a:spcPct val="100000"/>
              </a:lnSpc>
              <a:spcBef>
                <a:spcPts val="30"/>
              </a:spcBef>
            </a:pPr>
            <a:endParaRPr sz="2200"/>
          </a:p>
          <a:p>
            <a:pPr marL="1148080">
              <a:lnSpc>
                <a:spcPct val="100000"/>
              </a:lnSpc>
            </a:pPr>
            <a:r>
              <a:rPr sz="1800" spc="-5" dirty="0"/>
              <a:t>Plant</a:t>
            </a:r>
            <a:r>
              <a:rPr sz="1800" spc="-40" dirty="0"/>
              <a:t> </a:t>
            </a:r>
            <a:r>
              <a:rPr sz="1800" spc="-10" dirty="0"/>
              <a:t>Location</a:t>
            </a:r>
            <a:endParaRPr sz="1800"/>
          </a:p>
          <a:p>
            <a:pPr marL="1263015" indent="-114935">
              <a:lnSpc>
                <a:spcPct val="100000"/>
              </a:lnSpc>
              <a:spcBef>
                <a:spcPts val="655"/>
              </a:spcBef>
              <a:buChar char="•"/>
              <a:tabLst>
                <a:tab pos="1263015" algn="l"/>
              </a:tabLst>
            </a:pPr>
            <a:r>
              <a:rPr sz="1400" dirty="0"/>
              <a:t>No.1,Big</a:t>
            </a:r>
            <a:r>
              <a:rPr sz="1400" spc="-50" dirty="0"/>
              <a:t> </a:t>
            </a:r>
            <a:r>
              <a:rPr sz="1400" spc="-10" dirty="0"/>
              <a:t>Street,</a:t>
            </a:r>
            <a:r>
              <a:rPr sz="1400" spc="-20" dirty="0"/>
              <a:t> </a:t>
            </a:r>
            <a:r>
              <a:rPr sz="1400" spc="-5" dirty="0"/>
              <a:t>Ponniammanmedu,</a:t>
            </a:r>
            <a:endParaRPr sz="1400"/>
          </a:p>
          <a:p>
            <a:pPr marL="1263015" indent="-114935">
              <a:lnSpc>
                <a:spcPct val="100000"/>
              </a:lnSpc>
              <a:spcBef>
                <a:spcPts val="105"/>
              </a:spcBef>
              <a:buChar char="•"/>
              <a:tabLst>
                <a:tab pos="1263015" algn="l"/>
              </a:tabLst>
            </a:pPr>
            <a:r>
              <a:rPr sz="1400" spc="-10" dirty="0"/>
              <a:t>Madhavaram,</a:t>
            </a:r>
            <a:r>
              <a:rPr sz="1400" spc="-30" dirty="0"/>
              <a:t> </a:t>
            </a:r>
            <a:r>
              <a:rPr sz="1400" spc="-5" dirty="0"/>
              <a:t>Chennai-600110</a:t>
            </a:r>
            <a:endParaRPr sz="1400"/>
          </a:p>
          <a:p>
            <a:pPr marL="1128395"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1550"/>
          </a:p>
          <a:p>
            <a:pPr marL="1148080">
              <a:lnSpc>
                <a:spcPct val="100000"/>
              </a:lnSpc>
            </a:pPr>
            <a:r>
              <a:rPr sz="1800" spc="-10" dirty="0"/>
              <a:t>Products</a:t>
            </a:r>
            <a:endParaRPr sz="1800"/>
          </a:p>
          <a:p>
            <a:pPr marL="1263015" indent="-114935">
              <a:lnSpc>
                <a:spcPct val="100000"/>
              </a:lnSpc>
              <a:spcBef>
                <a:spcPts val="655"/>
              </a:spcBef>
              <a:buChar char="•"/>
              <a:tabLst>
                <a:tab pos="1263015" algn="l"/>
              </a:tabLst>
            </a:pPr>
            <a:r>
              <a:rPr sz="1400" spc="-5" dirty="0"/>
              <a:t>Non-Ferrous</a:t>
            </a:r>
            <a:r>
              <a:rPr sz="1400" spc="-30" dirty="0"/>
              <a:t> </a:t>
            </a:r>
            <a:r>
              <a:rPr sz="1400" spc="-5" dirty="0"/>
              <a:t>Metals</a:t>
            </a:r>
            <a:r>
              <a:rPr sz="1400" spc="305" dirty="0"/>
              <a:t> </a:t>
            </a:r>
            <a:r>
              <a:rPr sz="1400" dirty="0"/>
              <a:t>-</a:t>
            </a:r>
            <a:r>
              <a:rPr sz="1400" spc="-5" dirty="0"/>
              <a:t> Tin</a:t>
            </a:r>
            <a:r>
              <a:rPr sz="1400" spc="-10" dirty="0"/>
              <a:t> </a:t>
            </a:r>
            <a:r>
              <a:rPr sz="1400" spc="-5" dirty="0"/>
              <a:t>and Lead</a:t>
            </a:r>
            <a:r>
              <a:rPr sz="1400" dirty="0"/>
              <a:t> base</a:t>
            </a:r>
            <a:r>
              <a:rPr sz="1400" spc="-5" dirty="0"/>
              <a:t> </a:t>
            </a:r>
            <a:r>
              <a:rPr sz="1400" dirty="0"/>
              <a:t>/</a:t>
            </a:r>
            <a:r>
              <a:rPr sz="1400" spc="-10" dirty="0"/>
              <a:t> </a:t>
            </a:r>
            <a:r>
              <a:rPr sz="1400" spc="-5" dirty="0"/>
              <a:t>Lead</a:t>
            </a:r>
            <a:r>
              <a:rPr sz="1400" dirty="0"/>
              <a:t> </a:t>
            </a:r>
            <a:r>
              <a:rPr sz="1400" spc="-10" dirty="0"/>
              <a:t>Free </a:t>
            </a:r>
            <a:r>
              <a:rPr sz="1400" spc="-5" dirty="0"/>
              <a:t>Solders</a:t>
            </a:r>
            <a:r>
              <a:rPr sz="1400" spc="-10" dirty="0"/>
              <a:t> </a:t>
            </a:r>
            <a:r>
              <a:rPr sz="1400" spc="-5" dirty="0"/>
              <a:t>(ROHS)</a:t>
            </a:r>
            <a:endParaRPr sz="1400"/>
          </a:p>
          <a:p>
            <a:pPr marL="126301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1263015" algn="l"/>
              </a:tabLst>
            </a:pPr>
            <a:r>
              <a:rPr sz="1400" spc="-10" dirty="0"/>
              <a:t>Electronic</a:t>
            </a:r>
            <a:r>
              <a:rPr sz="1400" spc="-15" dirty="0"/>
              <a:t> </a:t>
            </a:r>
            <a:r>
              <a:rPr sz="1400" spc="-5" dirty="0"/>
              <a:t>Assembly</a:t>
            </a:r>
            <a:r>
              <a:rPr sz="1400" dirty="0"/>
              <a:t> &amp;</a:t>
            </a:r>
            <a:r>
              <a:rPr sz="1400" spc="5" dirty="0"/>
              <a:t> </a:t>
            </a:r>
            <a:r>
              <a:rPr sz="1400" spc="-5" dirty="0"/>
              <a:t>Industrial</a:t>
            </a:r>
            <a:r>
              <a:rPr sz="1400" spc="5" dirty="0"/>
              <a:t> </a:t>
            </a:r>
            <a:r>
              <a:rPr sz="1400" spc="-10" dirty="0"/>
              <a:t>Fluxes,</a:t>
            </a:r>
            <a:r>
              <a:rPr sz="1400" spc="-15" dirty="0"/>
              <a:t> </a:t>
            </a:r>
            <a:r>
              <a:rPr sz="1400" spc="-5" dirty="0"/>
              <a:t>Cleaners, </a:t>
            </a:r>
            <a:r>
              <a:rPr sz="1400" dirty="0"/>
              <a:t>Solder</a:t>
            </a:r>
            <a:r>
              <a:rPr sz="1400" spc="-10" dirty="0"/>
              <a:t> Paste</a:t>
            </a:r>
            <a:endParaRPr sz="1400"/>
          </a:p>
          <a:p>
            <a:pPr marL="1128395"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1550"/>
          </a:p>
          <a:p>
            <a:pPr marL="1148080">
              <a:lnSpc>
                <a:spcPct val="100000"/>
              </a:lnSpc>
            </a:pPr>
            <a:r>
              <a:rPr sz="1800" spc="-5" dirty="0"/>
              <a:t>Plant</a:t>
            </a:r>
            <a:r>
              <a:rPr sz="1800" spc="-40" dirty="0"/>
              <a:t> </a:t>
            </a:r>
            <a:r>
              <a:rPr sz="1800" spc="-10" dirty="0"/>
              <a:t>Area</a:t>
            </a:r>
            <a:endParaRPr sz="1800"/>
          </a:p>
          <a:p>
            <a:pPr marL="1263015" indent="-114935">
              <a:lnSpc>
                <a:spcPct val="100000"/>
              </a:lnSpc>
              <a:spcBef>
                <a:spcPts val="650"/>
              </a:spcBef>
              <a:buChar char="•"/>
              <a:tabLst>
                <a:tab pos="1263015" algn="l"/>
              </a:tabLst>
            </a:pPr>
            <a:r>
              <a:rPr sz="1400" spc="-5" dirty="0"/>
              <a:t>10250</a:t>
            </a:r>
            <a:r>
              <a:rPr sz="1400" spc="-25" dirty="0"/>
              <a:t> </a:t>
            </a:r>
            <a:r>
              <a:rPr sz="1400" spc="-5" dirty="0"/>
              <a:t>Square</a:t>
            </a:r>
            <a:r>
              <a:rPr sz="1400" spc="-20" dirty="0"/>
              <a:t> </a:t>
            </a:r>
            <a:r>
              <a:rPr sz="1400" spc="-5" dirty="0"/>
              <a:t>Foot</a:t>
            </a:r>
            <a:endParaRPr sz="1400"/>
          </a:p>
          <a:p>
            <a:pPr marL="126301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1263015" algn="l"/>
              </a:tabLst>
            </a:pPr>
            <a:r>
              <a:rPr sz="1400" spc="-5" dirty="0"/>
              <a:t>Build</a:t>
            </a:r>
            <a:r>
              <a:rPr sz="1400" spc="-15" dirty="0"/>
              <a:t> </a:t>
            </a:r>
            <a:r>
              <a:rPr sz="1400" spc="-5" dirty="0"/>
              <a:t>up</a:t>
            </a:r>
            <a:r>
              <a:rPr sz="1400" dirty="0"/>
              <a:t> </a:t>
            </a:r>
            <a:r>
              <a:rPr sz="1400" spc="-5" dirty="0"/>
              <a:t>Area</a:t>
            </a:r>
            <a:r>
              <a:rPr sz="1400" spc="-10" dirty="0"/>
              <a:t> </a:t>
            </a:r>
            <a:r>
              <a:rPr sz="1400" dirty="0"/>
              <a:t>-</a:t>
            </a:r>
            <a:r>
              <a:rPr sz="1400" spc="300" dirty="0"/>
              <a:t> </a:t>
            </a:r>
            <a:r>
              <a:rPr sz="1400" spc="-5" dirty="0"/>
              <a:t>8500 </a:t>
            </a:r>
            <a:r>
              <a:rPr sz="1400" spc="-10" dirty="0"/>
              <a:t>Square</a:t>
            </a:r>
            <a:r>
              <a:rPr sz="1400" dirty="0"/>
              <a:t> </a:t>
            </a:r>
            <a:r>
              <a:rPr sz="1400" spc="-5" dirty="0"/>
              <a:t>Foot</a:t>
            </a:r>
            <a:endParaRPr sz="1400"/>
          </a:p>
        </p:txBody>
      </p:sp>
      <p:grpSp>
        <p:nvGrpSpPr>
          <p:cNvPr id="22" name="object 22"/>
          <p:cNvGrpSpPr/>
          <p:nvPr/>
        </p:nvGrpSpPr>
        <p:grpSpPr>
          <a:xfrm>
            <a:off x="1078738" y="4804917"/>
            <a:ext cx="1506220" cy="768985"/>
            <a:chOff x="1078738" y="4804917"/>
            <a:chExt cx="1506220" cy="76898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5088" y="4811267"/>
              <a:ext cx="1493520" cy="7559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85088" y="4811267"/>
              <a:ext cx="1493520" cy="756285"/>
            </a:xfrm>
            <a:custGeom>
              <a:avLst/>
              <a:gdLst/>
              <a:ahLst/>
              <a:cxnLst/>
              <a:rect l="l" t="t" r="r" b="b"/>
              <a:pathLst>
                <a:path w="1493520" h="756285">
                  <a:moveTo>
                    <a:pt x="0" y="75564"/>
                  </a:moveTo>
                  <a:lnTo>
                    <a:pt x="5940" y="46130"/>
                  </a:lnTo>
                  <a:lnTo>
                    <a:pt x="22140" y="22113"/>
                  </a:lnTo>
                  <a:lnTo>
                    <a:pt x="46168" y="5931"/>
                  </a:lnTo>
                  <a:lnTo>
                    <a:pt x="75590" y="0"/>
                  </a:lnTo>
                  <a:lnTo>
                    <a:pt x="1417955" y="0"/>
                  </a:lnTo>
                  <a:lnTo>
                    <a:pt x="1447389" y="5931"/>
                  </a:lnTo>
                  <a:lnTo>
                    <a:pt x="1471406" y="22113"/>
                  </a:lnTo>
                  <a:lnTo>
                    <a:pt x="1487588" y="46130"/>
                  </a:lnTo>
                  <a:lnTo>
                    <a:pt x="1493520" y="75564"/>
                  </a:lnTo>
                  <a:lnTo>
                    <a:pt x="1493520" y="680338"/>
                  </a:lnTo>
                  <a:lnTo>
                    <a:pt x="1487588" y="709773"/>
                  </a:lnTo>
                  <a:lnTo>
                    <a:pt x="1471406" y="733790"/>
                  </a:lnTo>
                  <a:lnTo>
                    <a:pt x="1447389" y="749972"/>
                  </a:lnTo>
                  <a:lnTo>
                    <a:pt x="1417955" y="755903"/>
                  </a:lnTo>
                  <a:lnTo>
                    <a:pt x="75590" y="755903"/>
                  </a:lnTo>
                  <a:lnTo>
                    <a:pt x="46168" y="749972"/>
                  </a:lnTo>
                  <a:lnTo>
                    <a:pt x="22140" y="733790"/>
                  </a:lnTo>
                  <a:lnTo>
                    <a:pt x="5940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377" y="502665"/>
            <a:ext cx="18903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" dirty="0">
                <a:solidFill>
                  <a:srgbClr val="C55A11"/>
                </a:solidFill>
              </a:rPr>
              <a:t>About</a:t>
            </a:r>
            <a:r>
              <a:rPr sz="4100" spc="-95" dirty="0">
                <a:solidFill>
                  <a:srgbClr val="C55A11"/>
                </a:solidFill>
              </a:rPr>
              <a:t> </a:t>
            </a:r>
            <a:r>
              <a:rPr sz="4100" dirty="0">
                <a:solidFill>
                  <a:srgbClr val="C55A11"/>
                </a:solidFill>
              </a:rPr>
              <a:t>us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469391" y="304800"/>
            <a:ext cx="8473440" cy="6172200"/>
            <a:chOff x="469391" y="304800"/>
            <a:chExt cx="8473440" cy="6172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0" y="304800"/>
              <a:ext cx="2008631" cy="11597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9391" y="1397508"/>
              <a:ext cx="8129270" cy="5080000"/>
            </a:xfrm>
            <a:custGeom>
              <a:avLst/>
              <a:gdLst/>
              <a:ahLst/>
              <a:cxnLst/>
              <a:rect l="l" t="t" r="r" b="b"/>
              <a:pathLst>
                <a:path w="8129270" h="5080000">
                  <a:moveTo>
                    <a:pt x="6787641" y="0"/>
                  </a:moveTo>
                  <a:lnTo>
                    <a:pt x="6859142" y="634872"/>
                  </a:lnTo>
                  <a:lnTo>
                    <a:pt x="6733872" y="659365"/>
                  </a:lnTo>
                  <a:lnTo>
                    <a:pt x="6609685" y="684465"/>
                  </a:lnTo>
                  <a:lnTo>
                    <a:pt x="6486582" y="710174"/>
                  </a:lnTo>
                  <a:lnTo>
                    <a:pt x="6364563" y="736490"/>
                  </a:lnTo>
                  <a:lnTo>
                    <a:pt x="6243628" y="763415"/>
                  </a:lnTo>
                  <a:lnTo>
                    <a:pt x="6123777" y="790949"/>
                  </a:lnTo>
                  <a:lnTo>
                    <a:pt x="6005010" y="819090"/>
                  </a:lnTo>
                  <a:lnTo>
                    <a:pt x="5887327" y="847839"/>
                  </a:lnTo>
                  <a:lnTo>
                    <a:pt x="5770728" y="877197"/>
                  </a:lnTo>
                  <a:lnTo>
                    <a:pt x="5655212" y="907163"/>
                  </a:lnTo>
                  <a:lnTo>
                    <a:pt x="5540781" y="937737"/>
                  </a:lnTo>
                  <a:lnTo>
                    <a:pt x="5427434" y="968920"/>
                  </a:lnTo>
                  <a:lnTo>
                    <a:pt x="5315170" y="1000710"/>
                  </a:lnTo>
                  <a:lnTo>
                    <a:pt x="5203991" y="1033109"/>
                  </a:lnTo>
                  <a:lnTo>
                    <a:pt x="5093895" y="1066116"/>
                  </a:lnTo>
                  <a:lnTo>
                    <a:pt x="4984884" y="1099731"/>
                  </a:lnTo>
                  <a:lnTo>
                    <a:pt x="4876956" y="1133954"/>
                  </a:lnTo>
                  <a:lnTo>
                    <a:pt x="4770112" y="1168786"/>
                  </a:lnTo>
                  <a:lnTo>
                    <a:pt x="4664352" y="1204226"/>
                  </a:lnTo>
                  <a:lnTo>
                    <a:pt x="4559677" y="1240273"/>
                  </a:lnTo>
                  <a:lnTo>
                    <a:pt x="4456085" y="1276930"/>
                  </a:lnTo>
                  <a:lnTo>
                    <a:pt x="4353577" y="1314194"/>
                  </a:lnTo>
                  <a:lnTo>
                    <a:pt x="4252153" y="1352066"/>
                  </a:lnTo>
                  <a:lnTo>
                    <a:pt x="4151813" y="1390547"/>
                  </a:lnTo>
                  <a:lnTo>
                    <a:pt x="4052557" y="1429636"/>
                  </a:lnTo>
                  <a:lnTo>
                    <a:pt x="3954384" y="1469332"/>
                  </a:lnTo>
                  <a:lnTo>
                    <a:pt x="3857296" y="1509638"/>
                  </a:lnTo>
                  <a:lnTo>
                    <a:pt x="3761292" y="1550551"/>
                  </a:lnTo>
                  <a:lnTo>
                    <a:pt x="3666372" y="1592072"/>
                  </a:lnTo>
                  <a:lnTo>
                    <a:pt x="3572535" y="1634202"/>
                  </a:lnTo>
                  <a:lnTo>
                    <a:pt x="3479783" y="1676940"/>
                  </a:lnTo>
                  <a:lnTo>
                    <a:pt x="3388114" y="1720286"/>
                  </a:lnTo>
                  <a:lnTo>
                    <a:pt x="3342686" y="1742187"/>
                  </a:lnTo>
                  <a:lnTo>
                    <a:pt x="3297530" y="1764240"/>
                  </a:lnTo>
                  <a:lnTo>
                    <a:pt x="3252644" y="1786445"/>
                  </a:lnTo>
                  <a:lnTo>
                    <a:pt x="3208029" y="1808802"/>
                  </a:lnTo>
                  <a:lnTo>
                    <a:pt x="3163685" y="1831312"/>
                  </a:lnTo>
                  <a:lnTo>
                    <a:pt x="3119612" y="1853973"/>
                  </a:lnTo>
                  <a:lnTo>
                    <a:pt x="3075810" y="1876786"/>
                  </a:lnTo>
                  <a:lnTo>
                    <a:pt x="3032280" y="1899752"/>
                  </a:lnTo>
                  <a:lnTo>
                    <a:pt x="2989020" y="1922869"/>
                  </a:lnTo>
                  <a:lnTo>
                    <a:pt x="2946031" y="1946138"/>
                  </a:lnTo>
                  <a:lnTo>
                    <a:pt x="2903313" y="1969560"/>
                  </a:lnTo>
                  <a:lnTo>
                    <a:pt x="2860866" y="1993133"/>
                  </a:lnTo>
                  <a:lnTo>
                    <a:pt x="2818690" y="2016859"/>
                  </a:lnTo>
                  <a:lnTo>
                    <a:pt x="2776785" y="2040737"/>
                  </a:lnTo>
                  <a:lnTo>
                    <a:pt x="2735151" y="2064766"/>
                  </a:lnTo>
                  <a:lnTo>
                    <a:pt x="2693788" y="2088948"/>
                  </a:lnTo>
                  <a:lnTo>
                    <a:pt x="2652696" y="2113282"/>
                  </a:lnTo>
                  <a:lnTo>
                    <a:pt x="2611875" y="2137767"/>
                  </a:lnTo>
                  <a:lnTo>
                    <a:pt x="2571325" y="2162405"/>
                  </a:lnTo>
                  <a:lnTo>
                    <a:pt x="2531046" y="2187195"/>
                  </a:lnTo>
                  <a:lnTo>
                    <a:pt x="2491038" y="2212137"/>
                  </a:lnTo>
                  <a:lnTo>
                    <a:pt x="2451301" y="2237231"/>
                  </a:lnTo>
                  <a:lnTo>
                    <a:pt x="2411835" y="2262477"/>
                  </a:lnTo>
                  <a:lnTo>
                    <a:pt x="2372640" y="2287875"/>
                  </a:lnTo>
                  <a:lnTo>
                    <a:pt x="2333715" y="2313425"/>
                  </a:lnTo>
                  <a:lnTo>
                    <a:pt x="2295062" y="2339127"/>
                  </a:lnTo>
                  <a:lnTo>
                    <a:pt x="2256680" y="2364981"/>
                  </a:lnTo>
                  <a:lnTo>
                    <a:pt x="2218569" y="2390987"/>
                  </a:lnTo>
                  <a:lnTo>
                    <a:pt x="2180729" y="2417145"/>
                  </a:lnTo>
                  <a:lnTo>
                    <a:pt x="2143160" y="2443456"/>
                  </a:lnTo>
                  <a:lnTo>
                    <a:pt x="2105861" y="2469918"/>
                  </a:lnTo>
                  <a:lnTo>
                    <a:pt x="2068834" y="2496532"/>
                  </a:lnTo>
                  <a:lnTo>
                    <a:pt x="2032078" y="2523299"/>
                  </a:lnTo>
                  <a:lnTo>
                    <a:pt x="1995593" y="2550217"/>
                  </a:lnTo>
                  <a:lnTo>
                    <a:pt x="1959379" y="2577287"/>
                  </a:lnTo>
                  <a:lnTo>
                    <a:pt x="1923435" y="2604510"/>
                  </a:lnTo>
                  <a:lnTo>
                    <a:pt x="1887763" y="2631884"/>
                  </a:lnTo>
                  <a:lnTo>
                    <a:pt x="1852362" y="2659411"/>
                  </a:lnTo>
                  <a:lnTo>
                    <a:pt x="1817231" y="2687090"/>
                  </a:lnTo>
                  <a:lnTo>
                    <a:pt x="1782372" y="2714920"/>
                  </a:lnTo>
                  <a:lnTo>
                    <a:pt x="1747784" y="2742903"/>
                  </a:lnTo>
                  <a:lnTo>
                    <a:pt x="1713466" y="2771038"/>
                  </a:lnTo>
                  <a:lnTo>
                    <a:pt x="1679420" y="2799324"/>
                  </a:lnTo>
                  <a:lnTo>
                    <a:pt x="1645645" y="2827763"/>
                  </a:lnTo>
                  <a:lnTo>
                    <a:pt x="1612140" y="2856354"/>
                  </a:lnTo>
                  <a:lnTo>
                    <a:pt x="1578907" y="2885097"/>
                  </a:lnTo>
                  <a:lnTo>
                    <a:pt x="1545944" y="2913991"/>
                  </a:lnTo>
                  <a:lnTo>
                    <a:pt x="1513253" y="2943038"/>
                  </a:lnTo>
                  <a:lnTo>
                    <a:pt x="1480832" y="2972237"/>
                  </a:lnTo>
                  <a:lnTo>
                    <a:pt x="1448683" y="3001588"/>
                  </a:lnTo>
                  <a:lnTo>
                    <a:pt x="1416804" y="3031091"/>
                  </a:lnTo>
                  <a:lnTo>
                    <a:pt x="1385197" y="3060746"/>
                  </a:lnTo>
                  <a:lnTo>
                    <a:pt x="1353860" y="3090553"/>
                  </a:lnTo>
                  <a:lnTo>
                    <a:pt x="1322795" y="3120513"/>
                  </a:lnTo>
                  <a:lnTo>
                    <a:pt x="1292000" y="3150624"/>
                  </a:lnTo>
                  <a:lnTo>
                    <a:pt x="1261477" y="3180887"/>
                  </a:lnTo>
                  <a:lnTo>
                    <a:pt x="1231224" y="3211302"/>
                  </a:lnTo>
                  <a:lnTo>
                    <a:pt x="1201243" y="3241869"/>
                  </a:lnTo>
                  <a:lnTo>
                    <a:pt x="1171532" y="3272589"/>
                  </a:lnTo>
                  <a:lnTo>
                    <a:pt x="1142092" y="3303460"/>
                  </a:lnTo>
                  <a:lnTo>
                    <a:pt x="1112924" y="3334483"/>
                  </a:lnTo>
                  <a:lnTo>
                    <a:pt x="1084026" y="3365659"/>
                  </a:lnTo>
                  <a:lnTo>
                    <a:pt x="1055400" y="3396986"/>
                  </a:lnTo>
                  <a:lnTo>
                    <a:pt x="1027044" y="3428466"/>
                  </a:lnTo>
                  <a:lnTo>
                    <a:pt x="998959" y="3460097"/>
                  </a:lnTo>
                  <a:lnTo>
                    <a:pt x="971145" y="3491881"/>
                  </a:lnTo>
                  <a:lnTo>
                    <a:pt x="943603" y="3523816"/>
                  </a:lnTo>
                  <a:lnTo>
                    <a:pt x="916331" y="3555904"/>
                  </a:lnTo>
                  <a:lnTo>
                    <a:pt x="889330" y="3588143"/>
                  </a:lnTo>
                  <a:lnTo>
                    <a:pt x="862601" y="3620535"/>
                  </a:lnTo>
                  <a:lnTo>
                    <a:pt x="836142" y="3653079"/>
                  </a:lnTo>
                  <a:lnTo>
                    <a:pt x="809954" y="3685775"/>
                  </a:lnTo>
                  <a:lnTo>
                    <a:pt x="784037" y="3718622"/>
                  </a:lnTo>
                  <a:lnTo>
                    <a:pt x="758391" y="3751622"/>
                  </a:lnTo>
                  <a:lnTo>
                    <a:pt x="733017" y="3784774"/>
                  </a:lnTo>
                  <a:lnTo>
                    <a:pt x="707913" y="3818078"/>
                  </a:lnTo>
                  <a:lnTo>
                    <a:pt x="683080" y="3851534"/>
                  </a:lnTo>
                  <a:lnTo>
                    <a:pt x="658518" y="3885142"/>
                  </a:lnTo>
                  <a:lnTo>
                    <a:pt x="634227" y="3918901"/>
                  </a:lnTo>
                  <a:lnTo>
                    <a:pt x="610207" y="3952813"/>
                  </a:lnTo>
                  <a:lnTo>
                    <a:pt x="586458" y="3986877"/>
                  </a:lnTo>
                  <a:lnTo>
                    <a:pt x="562980" y="4021093"/>
                  </a:lnTo>
                  <a:lnTo>
                    <a:pt x="539773" y="4055462"/>
                  </a:lnTo>
                  <a:lnTo>
                    <a:pt x="516838" y="4089982"/>
                  </a:lnTo>
                  <a:lnTo>
                    <a:pt x="494173" y="4124654"/>
                  </a:lnTo>
                  <a:lnTo>
                    <a:pt x="471779" y="4159478"/>
                  </a:lnTo>
                  <a:lnTo>
                    <a:pt x="449656" y="4194454"/>
                  </a:lnTo>
                  <a:lnTo>
                    <a:pt x="427804" y="4229582"/>
                  </a:lnTo>
                  <a:lnTo>
                    <a:pt x="406223" y="4264863"/>
                  </a:lnTo>
                  <a:lnTo>
                    <a:pt x="384913" y="4300295"/>
                  </a:lnTo>
                  <a:lnTo>
                    <a:pt x="363873" y="4335879"/>
                  </a:lnTo>
                  <a:lnTo>
                    <a:pt x="343105" y="4371616"/>
                  </a:lnTo>
                  <a:lnTo>
                    <a:pt x="322608" y="4407504"/>
                  </a:lnTo>
                  <a:lnTo>
                    <a:pt x="302382" y="4443544"/>
                  </a:lnTo>
                  <a:lnTo>
                    <a:pt x="282427" y="4479737"/>
                  </a:lnTo>
                  <a:lnTo>
                    <a:pt x="262743" y="4516081"/>
                  </a:lnTo>
                  <a:lnTo>
                    <a:pt x="243330" y="4552578"/>
                  </a:lnTo>
                  <a:lnTo>
                    <a:pt x="224188" y="4589226"/>
                  </a:lnTo>
                  <a:lnTo>
                    <a:pt x="205317" y="4626027"/>
                  </a:lnTo>
                  <a:lnTo>
                    <a:pt x="186716" y="4662979"/>
                  </a:lnTo>
                  <a:lnTo>
                    <a:pt x="168387" y="4700084"/>
                  </a:lnTo>
                  <a:lnTo>
                    <a:pt x="150329" y="4737341"/>
                  </a:lnTo>
                  <a:lnTo>
                    <a:pt x="132542" y="4774749"/>
                  </a:lnTo>
                  <a:lnTo>
                    <a:pt x="115026" y="4812310"/>
                  </a:lnTo>
                  <a:lnTo>
                    <a:pt x="97780" y="4850023"/>
                  </a:lnTo>
                  <a:lnTo>
                    <a:pt x="80806" y="4887887"/>
                  </a:lnTo>
                  <a:lnTo>
                    <a:pt x="64103" y="4925904"/>
                  </a:lnTo>
                  <a:lnTo>
                    <a:pt x="47670" y="4964073"/>
                  </a:lnTo>
                  <a:lnTo>
                    <a:pt x="31509" y="5002394"/>
                  </a:lnTo>
                  <a:lnTo>
                    <a:pt x="15619" y="5040867"/>
                  </a:lnTo>
                  <a:lnTo>
                    <a:pt x="0" y="5079492"/>
                  </a:lnTo>
                  <a:lnTo>
                    <a:pt x="25358" y="5045403"/>
                  </a:lnTo>
                  <a:lnTo>
                    <a:pt x="50944" y="5011493"/>
                  </a:lnTo>
                  <a:lnTo>
                    <a:pt x="76756" y="4977763"/>
                  </a:lnTo>
                  <a:lnTo>
                    <a:pt x="102795" y="4944213"/>
                  </a:lnTo>
                  <a:lnTo>
                    <a:pt x="129060" y="4910843"/>
                  </a:lnTo>
                  <a:lnTo>
                    <a:pt x="155552" y="4877652"/>
                  </a:lnTo>
                  <a:lnTo>
                    <a:pt x="182271" y="4844641"/>
                  </a:lnTo>
                  <a:lnTo>
                    <a:pt x="209216" y="4811809"/>
                  </a:lnTo>
                  <a:lnTo>
                    <a:pt x="236389" y="4779157"/>
                  </a:lnTo>
                  <a:lnTo>
                    <a:pt x="263787" y="4746685"/>
                  </a:lnTo>
                  <a:lnTo>
                    <a:pt x="291413" y="4714392"/>
                  </a:lnTo>
                  <a:lnTo>
                    <a:pt x="319265" y="4682279"/>
                  </a:lnTo>
                  <a:lnTo>
                    <a:pt x="347344" y="4650345"/>
                  </a:lnTo>
                  <a:lnTo>
                    <a:pt x="375650" y="4618591"/>
                  </a:lnTo>
                  <a:lnTo>
                    <a:pt x="404182" y="4587017"/>
                  </a:lnTo>
                  <a:lnTo>
                    <a:pt x="432941" y="4555622"/>
                  </a:lnTo>
                  <a:lnTo>
                    <a:pt x="461926" y="4524407"/>
                  </a:lnTo>
                  <a:lnTo>
                    <a:pt x="491139" y="4493371"/>
                  </a:lnTo>
                  <a:lnTo>
                    <a:pt x="520578" y="4462516"/>
                  </a:lnTo>
                  <a:lnTo>
                    <a:pt x="550243" y="4431839"/>
                  </a:lnTo>
                  <a:lnTo>
                    <a:pt x="580135" y="4401343"/>
                  </a:lnTo>
                  <a:lnTo>
                    <a:pt x="610254" y="4371026"/>
                  </a:lnTo>
                  <a:lnTo>
                    <a:pt x="640600" y="4340888"/>
                  </a:lnTo>
                  <a:lnTo>
                    <a:pt x="671172" y="4310931"/>
                  </a:lnTo>
                  <a:lnTo>
                    <a:pt x="701971" y="4281152"/>
                  </a:lnTo>
                  <a:lnTo>
                    <a:pt x="732997" y="4251554"/>
                  </a:lnTo>
                  <a:lnTo>
                    <a:pt x="764249" y="4222135"/>
                  </a:lnTo>
                  <a:lnTo>
                    <a:pt x="795728" y="4192896"/>
                  </a:lnTo>
                  <a:lnTo>
                    <a:pt x="827434" y="4163836"/>
                  </a:lnTo>
                  <a:lnTo>
                    <a:pt x="859367" y="4134956"/>
                  </a:lnTo>
                  <a:lnTo>
                    <a:pt x="891526" y="4106256"/>
                  </a:lnTo>
                  <a:lnTo>
                    <a:pt x="923911" y="4077735"/>
                  </a:lnTo>
                  <a:lnTo>
                    <a:pt x="956524" y="4049394"/>
                  </a:lnTo>
                  <a:lnTo>
                    <a:pt x="989363" y="4021232"/>
                  </a:lnTo>
                  <a:lnTo>
                    <a:pt x="1022429" y="3993250"/>
                  </a:lnTo>
                  <a:lnTo>
                    <a:pt x="1055721" y="3965448"/>
                  </a:lnTo>
                  <a:lnTo>
                    <a:pt x="1089240" y="3937825"/>
                  </a:lnTo>
                  <a:lnTo>
                    <a:pt x="1122986" y="3910382"/>
                  </a:lnTo>
                  <a:lnTo>
                    <a:pt x="1156958" y="3883119"/>
                  </a:lnTo>
                  <a:lnTo>
                    <a:pt x="1191158" y="3856035"/>
                  </a:lnTo>
                  <a:lnTo>
                    <a:pt x="1225583" y="3829131"/>
                  </a:lnTo>
                  <a:lnTo>
                    <a:pt x="1260236" y="3802406"/>
                  </a:lnTo>
                  <a:lnTo>
                    <a:pt x="1295115" y="3775861"/>
                  </a:lnTo>
                  <a:lnTo>
                    <a:pt x="1330221" y="3749496"/>
                  </a:lnTo>
                  <a:lnTo>
                    <a:pt x="1365553" y="3723310"/>
                  </a:lnTo>
                  <a:lnTo>
                    <a:pt x="1401112" y="3697304"/>
                  </a:lnTo>
                  <a:lnTo>
                    <a:pt x="1436898" y="3671478"/>
                  </a:lnTo>
                  <a:lnTo>
                    <a:pt x="1472911" y="3645831"/>
                  </a:lnTo>
                  <a:lnTo>
                    <a:pt x="1509150" y="3620364"/>
                  </a:lnTo>
                  <a:lnTo>
                    <a:pt x="1545616" y="3595076"/>
                  </a:lnTo>
                  <a:lnTo>
                    <a:pt x="1582308" y="3569968"/>
                  </a:lnTo>
                  <a:lnTo>
                    <a:pt x="1619227" y="3545040"/>
                  </a:lnTo>
                  <a:lnTo>
                    <a:pt x="1656373" y="3520291"/>
                  </a:lnTo>
                  <a:lnTo>
                    <a:pt x="1693746" y="3495722"/>
                  </a:lnTo>
                  <a:lnTo>
                    <a:pt x="1731345" y="3471333"/>
                  </a:lnTo>
                  <a:lnTo>
                    <a:pt x="1769171" y="3447123"/>
                  </a:lnTo>
                  <a:lnTo>
                    <a:pt x="1807223" y="3423093"/>
                  </a:lnTo>
                  <a:lnTo>
                    <a:pt x="1845503" y="3399242"/>
                  </a:lnTo>
                  <a:lnTo>
                    <a:pt x="1884009" y="3375571"/>
                  </a:lnTo>
                  <a:lnTo>
                    <a:pt x="1922741" y="3352080"/>
                  </a:lnTo>
                  <a:lnTo>
                    <a:pt x="1961700" y="3328768"/>
                  </a:lnTo>
                  <a:lnTo>
                    <a:pt x="2000886" y="3305636"/>
                  </a:lnTo>
                  <a:lnTo>
                    <a:pt x="2040299" y="3282684"/>
                  </a:lnTo>
                  <a:lnTo>
                    <a:pt x="2079938" y="3259911"/>
                  </a:lnTo>
                  <a:lnTo>
                    <a:pt x="2119804" y="3237318"/>
                  </a:lnTo>
                  <a:lnTo>
                    <a:pt x="2159896" y="3214904"/>
                  </a:lnTo>
                  <a:lnTo>
                    <a:pt x="2200216" y="3192670"/>
                  </a:lnTo>
                  <a:lnTo>
                    <a:pt x="2240762" y="3170616"/>
                  </a:lnTo>
                  <a:lnTo>
                    <a:pt x="2281534" y="3148741"/>
                  </a:lnTo>
                  <a:lnTo>
                    <a:pt x="2322533" y="3127046"/>
                  </a:lnTo>
                  <a:lnTo>
                    <a:pt x="2363759" y="3105531"/>
                  </a:lnTo>
                  <a:lnTo>
                    <a:pt x="2405212" y="3084195"/>
                  </a:lnTo>
                  <a:lnTo>
                    <a:pt x="2446891" y="3063039"/>
                  </a:lnTo>
                  <a:lnTo>
                    <a:pt x="2488797" y="3042062"/>
                  </a:lnTo>
                  <a:lnTo>
                    <a:pt x="2530930" y="3021265"/>
                  </a:lnTo>
                  <a:lnTo>
                    <a:pt x="2573289" y="3000648"/>
                  </a:lnTo>
                  <a:lnTo>
                    <a:pt x="2615875" y="2980211"/>
                  </a:lnTo>
                  <a:lnTo>
                    <a:pt x="2658687" y="2959953"/>
                  </a:lnTo>
                  <a:lnTo>
                    <a:pt x="2701727" y="2939874"/>
                  </a:lnTo>
                  <a:lnTo>
                    <a:pt x="2744992" y="2919975"/>
                  </a:lnTo>
                  <a:lnTo>
                    <a:pt x="2788485" y="2900256"/>
                  </a:lnTo>
                  <a:lnTo>
                    <a:pt x="2832204" y="2880717"/>
                  </a:lnTo>
                  <a:lnTo>
                    <a:pt x="2876150" y="2861357"/>
                  </a:lnTo>
                  <a:lnTo>
                    <a:pt x="2920323" y="2842177"/>
                  </a:lnTo>
                  <a:lnTo>
                    <a:pt x="2964722" y="2823176"/>
                  </a:lnTo>
                  <a:lnTo>
                    <a:pt x="3054200" y="2785714"/>
                  </a:lnTo>
                  <a:lnTo>
                    <a:pt x="3144585" y="2748970"/>
                  </a:lnTo>
                  <a:lnTo>
                    <a:pt x="3235877" y="2712945"/>
                  </a:lnTo>
                  <a:lnTo>
                    <a:pt x="3328076" y="2677638"/>
                  </a:lnTo>
                  <a:lnTo>
                    <a:pt x="3421181" y="2643050"/>
                  </a:lnTo>
                  <a:lnTo>
                    <a:pt x="3515193" y="2609180"/>
                  </a:lnTo>
                  <a:lnTo>
                    <a:pt x="3610111" y="2576029"/>
                  </a:lnTo>
                  <a:lnTo>
                    <a:pt x="3705936" y="2543597"/>
                  </a:lnTo>
                  <a:lnTo>
                    <a:pt x="3802668" y="2511883"/>
                  </a:lnTo>
                  <a:lnTo>
                    <a:pt x="3900306" y="2480887"/>
                  </a:lnTo>
                  <a:lnTo>
                    <a:pt x="3998851" y="2450610"/>
                  </a:lnTo>
                  <a:lnTo>
                    <a:pt x="4098303" y="2421052"/>
                  </a:lnTo>
                  <a:lnTo>
                    <a:pt x="4198661" y="2392212"/>
                  </a:lnTo>
                  <a:lnTo>
                    <a:pt x="4299926" y="2364090"/>
                  </a:lnTo>
                  <a:lnTo>
                    <a:pt x="4402097" y="2336688"/>
                  </a:lnTo>
                  <a:lnTo>
                    <a:pt x="4505175" y="2310003"/>
                  </a:lnTo>
                  <a:lnTo>
                    <a:pt x="4609160" y="2284038"/>
                  </a:lnTo>
                  <a:lnTo>
                    <a:pt x="4714052" y="2258791"/>
                  </a:lnTo>
                  <a:lnTo>
                    <a:pt x="4819850" y="2234262"/>
                  </a:lnTo>
                  <a:lnTo>
                    <a:pt x="4926554" y="2210452"/>
                  </a:lnTo>
                  <a:lnTo>
                    <a:pt x="5034166" y="2187360"/>
                  </a:lnTo>
                  <a:lnTo>
                    <a:pt x="5142684" y="2164988"/>
                  </a:lnTo>
                  <a:lnTo>
                    <a:pt x="5252108" y="2143333"/>
                  </a:lnTo>
                  <a:lnTo>
                    <a:pt x="5362440" y="2122397"/>
                  </a:lnTo>
                  <a:lnTo>
                    <a:pt x="5473677" y="2102180"/>
                  </a:lnTo>
                  <a:lnTo>
                    <a:pt x="5585822" y="2082681"/>
                  </a:lnTo>
                  <a:lnTo>
                    <a:pt x="5698873" y="2063901"/>
                  </a:lnTo>
                  <a:lnTo>
                    <a:pt x="5812831" y="2045840"/>
                  </a:lnTo>
                  <a:lnTo>
                    <a:pt x="5927695" y="2028497"/>
                  </a:lnTo>
                  <a:lnTo>
                    <a:pt x="6043466" y="2011872"/>
                  </a:lnTo>
                  <a:lnTo>
                    <a:pt x="6160143" y="1995966"/>
                  </a:lnTo>
                  <a:lnTo>
                    <a:pt x="6277728" y="1980779"/>
                  </a:lnTo>
                  <a:lnTo>
                    <a:pt x="6396218" y="1966310"/>
                  </a:lnTo>
                  <a:lnTo>
                    <a:pt x="6515616" y="1952560"/>
                  </a:lnTo>
                  <a:lnTo>
                    <a:pt x="6635920" y="1939529"/>
                  </a:lnTo>
                  <a:lnTo>
                    <a:pt x="6757130" y="1927216"/>
                  </a:lnTo>
                  <a:lnTo>
                    <a:pt x="6879248" y="1915621"/>
                  </a:lnTo>
                  <a:lnTo>
                    <a:pt x="7002272" y="1904745"/>
                  </a:lnTo>
                  <a:lnTo>
                    <a:pt x="7073773" y="2539746"/>
                  </a:lnTo>
                  <a:lnTo>
                    <a:pt x="8129015" y="1015872"/>
                  </a:lnTo>
                  <a:lnTo>
                    <a:pt x="678764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665" y="5167629"/>
              <a:ext cx="198628" cy="2001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2952" y="4201667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5" h="292735">
                  <a:moveTo>
                    <a:pt x="146304" y="0"/>
                  </a:moveTo>
                  <a:lnTo>
                    <a:pt x="100071" y="7461"/>
                  </a:lnTo>
                  <a:lnTo>
                    <a:pt x="59911" y="28236"/>
                  </a:lnTo>
                  <a:lnTo>
                    <a:pt x="28236" y="59911"/>
                  </a:lnTo>
                  <a:lnTo>
                    <a:pt x="7461" y="100071"/>
                  </a:lnTo>
                  <a:lnTo>
                    <a:pt x="0" y="146303"/>
                  </a:lnTo>
                  <a:lnTo>
                    <a:pt x="7461" y="192536"/>
                  </a:lnTo>
                  <a:lnTo>
                    <a:pt x="28236" y="232696"/>
                  </a:lnTo>
                  <a:lnTo>
                    <a:pt x="59911" y="264371"/>
                  </a:lnTo>
                  <a:lnTo>
                    <a:pt x="100071" y="285146"/>
                  </a:lnTo>
                  <a:lnTo>
                    <a:pt x="146304" y="292607"/>
                  </a:lnTo>
                  <a:lnTo>
                    <a:pt x="192536" y="285146"/>
                  </a:lnTo>
                  <a:lnTo>
                    <a:pt x="232696" y="264371"/>
                  </a:lnTo>
                  <a:lnTo>
                    <a:pt x="264371" y="232696"/>
                  </a:lnTo>
                  <a:lnTo>
                    <a:pt x="285146" y="192536"/>
                  </a:lnTo>
                  <a:lnTo>
                    <a:pt x="292608" y="146303"/>
                  </a:lnTo>
                  <a:lnTo>
                    <a:pt x="285146" y="100071"/>
                  </a:lnTo>
                  <a:lnTo>
                    <a:pt x="264371" y="59911"/>
                  </a:lnTo>
                  <a:lnTo>
                    <a:pt x="232696" y="28236"/>
                  </a:lnTo>
                  <a:lnTo>
                    <a:pt x="192536" y="7461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2952" y="4201667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5" h="292735">
                  <a:moveTo>
                    <a:pt x="0" y="146303"/>
                  </a:moveTo>
                  <a:lnTo>
                    <a:pt x="7461" y="100071"/>
                  </a:lnTo>
                  <a:lnTo>
                    <a:pt x="28236" y="59911"/>
                  </a:lnTo>
                  <a:lnTo>
                    <a:pt x="59911" y="28236"/>
                  </a:lnTo>
                  <a:lnTo>
                    <a:pt x="100071" y="7461"/>
                  </a:lnTo>
                  <a:lnTo>
                    <a:pt x="146304" y="0"/>
                  </a:lnTo>
                  <a:lnTo>
                    <a:pt x="192536" y="7461"/>
                  </a:lnTo>
                  <a:lnTo>
                    <a:pt x="232696" y="28236"/>
                  </a:lnTo>
                  <a:lnTo>
                    <a:pt x="264371" y="59911"/>
                  </a:lnTo>
                  <a:lnTo>
                    <a:pt x="285146" y="100071"/>
                  </a:lnTo>
                  <a:lnTo>
                    <a:pt x="292608" y="146303"/>
                  </a:lnTo>
                  <a:lnTo>
                    <a:pt x="285146" y="192536"/>
                  </a:lnTo>
                  <a:lnTo>
                    <a:pt x="264371" y="232696"/>
                  </a:lnTo>
                  <a:lnTo>
                    <a:pt x="232696" y="264371"/>
                  </a:lnTo>
                  <a:lnTo>
                    <a:pt x="192536" y="285146"/>
                  </a:lnTo>
                  <a:lnTo>
                    <a:pt x="146304" y="292607"/>
                  </a:lnTo>
                  <a:lnTo>
                    <a:pt x="100071" y="285146"/>
                  </a:lnTo>
                  <a:lnTo>
                    <a:pt x="59911" y="264371"/>
                  </a:lnTo>
                  <a:lnTo>
                    <a:pt x="28236" y="232696"/>
                  </a:lnTo>
                  <a:lnTo>
                    <a:pt x="7461" y="192536"/>
                  </a:lnTo>
                  <a:lnTo>
                    <a:pt x="0" y="146303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2924" y="34274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072" y="0"/>
                  </a:moveTo>
                  <a:lnTo>
                    <a:pt x="150356" y="5154"/>
                  </a:lnTo>
                  <a:lnTo>
                    <a:pt x="109301" y="19834"/>
                  </a:lnTo>
                  <a:lnTo>
                    <a:pt x="73080" y="42867"/>
                  </a:lnTo>
                  <a:lnTo>
                    <a:pt x="42867" y="73080"/>
                  </a:lnTo>
                  <a:lnTo>
                    <a:pt x="19834" y="109301"/>
                  </a:lnTo>
                  <a:lnTo>
                    <a:pt x="5154" y="150356"/>
                  </a:lnTo>
                  <a:lnTo>
                    <a:pt x="0" y="195072"/>
                  </a:lnTo>
                  <a:lnTo>
                    <a:pt x="5154" y="239787"/>
                  </a:lnTo>
                  <a:lnTo>
                    <a:pt x="19834" y="280842"/>
                  </a:lnTo>
                  <a:lnTo>
                    <a:pt x="42867" y="317063"/>
                  </a:lnTo>
                  <a:lnTo>
                    <a:pt x="73080" y="347276"/>
                  </a:lnTo>
                  <a:lnTo>
                    <a:pt x="109301" y="370309"/>
                  </a:lnTo>
                  <a:lnTo>
                    <a:pt x="150356" y="384989"/>
                  </a:lnTo>
                  <a:lnTo>
                    <a:pt x="195072" y="390144"/>
                  </a:lnTo>
                  <a:lnTo>
                    <a:pt x="239787" y="384989"/>
                  </a:lnTo>
                  <a:lnTo>
                    <a:pt x="280842" y="370309"/>
                  </a:lnTo>
                  <a:lnTo>
                    <a:pt x="317063" y="347276"/>
                  </a:lnTo>
                  <a:lnTo>
                    <a:pt x="347276" y="317063"/>
                  </a:lnTo>
                  <a:lnTo>
                    <a:pt x="370309" y="280842"/>
                  </a:lnTo>
                  <a:lnTo>
                    <a:pt x="384989" y="239787"/>
                  </a:lnTo>
                  <a:lnTo>
                    <a:pt x="390143" y="195072"/>
                  </a:lnTo>
                  <a:lnTo>
                    <a:pt x="384989" y="150356"/>
                  </a:lnTo>
                  <a:lnTo>
                    <a:pt x="370309" y="109301"/>
                  </a:lnTo>
                  <a:lnTo>
                    <a:pt x="347276" y="73080"/>
                  </a:lnTo>
                  <a:lnTo>
                    <a:pt x="317063" y="42867"/>
                  </a:lnTo>
                  <a:lnTo>
                    <a:pt x="280842" y="19834"/>
                  </a:lnTo>
                  <a:lnTo>
                    <a:pt x="239787" y="5154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2924" y="34274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0" y="195072"/>
                  </a:moveTo>
                  <a:lnTo>
                    <a:pt x="5154" y="150356"/>
                  </a:lnTo>
                  <a:lnTo>
                    <a:pt x="19834" y="109301"/>
                  </a:lnTo>
                  <a:lnTo>
                    <a:pt x="42867" y="73080"/>
                  </a:lnTo>
                  <a:lnTo>
                    <a:pt x="73080" y="42867"/>
                  </a:lnTo>
                  <a:lnTo>
                    <a:pt x="109301" y="19834"/>
                  </a:lnTo>
                  <a:lnTo>
                    <a:pt x="150356" y="5154"/>
                  </a:lnTo>
                  <a:lnTo>
                    <a:pt x="195072" y="0"/>
                  </a:lnTo>
                  <a:lnTo>
                    <a:pt x="239787" y="5154"/>
                  </a:lnTo>
                  <a:lnTo>
                    <a:pt x="280842" y="19834"/>
                  </a:lnTo>
                  <a:lnTo>
                    <a:pt x="317063" y="42867"/>
                  </a:lnTo>
                  <a:lnTo>
                    <a:pt x="347276" y="73080"/>
                  </a:lnTo>
                  <a:lnTo>
                    <a:pt x="370309" y="109301"/>
                  </a:lnTo>
                  <a:lnTo>
                    <a:pt x="384989" y="150356"/>
                  </a:lnTo>
                  <a:lnTo>
                    <a:pt x="390143" y="195072"/>
                  </a:lnTo>
                  <a:lnTo>
                    <a:pt x="384989" y="239787"/>
                  </a:lnTo>
                  <a:lnTo>
                    <a:pt x="370309" y="280842"/>
                  </a:lnTo>
                  <a:lnTo>
                    <a:pt x="347276" y="317063"/>
                  </a:lnTo>
                  <a:lnTo>
                    <a:pt x="317063" y="347276"/>
                  </a:lnTo>
                  <a:lnTo>
                    <a:pt x="280842" y="370309"/>
                  </a:lnTo>
                  <a:lnTo>
                    <a:pt x="239787" y="384989"/>
                  </a:lnTo>
                  <a:lnTo>
                    <a:pt x="195072" y="390144"/>
                  </a:lnTo>
                  <a:lnTo>
                    <a:pt x="150356" y="384989"/>
                  </a:lnTo>
                  <a:lnTo>
                    <a:pt x="109301" y="370309"/>
                  </a:lnTo>
                  <a:lnTo>
                    <a:pt x="73080" y="347276"/>
                  </a:lnTo>
                  <a:lnTo>
                    <a:pt x="42867" y="317063"/>
                  </a:lnTo>
                  <a:lnTo>
                    <a:pt x="19834" y="280842"/>
                  </a:lnTo>
                  <a:lnTo>
                    <a:pt x="5154" y="239787"/>
                  </a:lnTo>
                  <a:lnTo>
                    <a:pt x="0" y="195072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80764" y="3920109"/>
            <a:ext cx="1344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Only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IATF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certified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4413" y="4115180"/>
            <a:ext cx="4223385" cy="19431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559050" marR="5080" algn="just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latin typeface="Calibri"/>
                <a:cs typeface="Calibri"/>
              </a:rPr>
              <a:t>solder </a:t>
            </a:r>
            <a:r>
              <a:rPr sz="1400" spc="-10" dirty="0">
                <a:latin typeface="Calibri"/>
                <a:cs typeface="Calibri"/>
              </a:rPr>
              <a:t>manufacturer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India.</a:t>
            </a:r>
            <a:endParaRPr sz="1400">
              <a:latin typeface="Calibri"/>
              <a:cs typeface="Calibri"/>
            </a:endParaRPr>
          </a:p>
          <a:p>
            <a:pPr marL="1076325" marR="1235710" algn="just">
              <a:lnSpc>
                <a:spcPts val="1540"/>
              </a:lnSpc>
              <a:spcBef>
                <a:spcPts val="185"/>
              </a:spcBef>
            </a:pPr>
            <a:r>
              <a:rPr sz="1400" spc="-5" dirty="0">
                <a:latin typeface="Calibri"/>
                <a:cs typeface="Calibri"/>
              </a:rPr>
              <a:t>Only Dross reclaim facility </a:t>
            </a:r>
            <a:r>
              <a:rPr sz="1400" dirty="0">
                <a:latin typeface="Calibri"/>
                <a:cs typeface="Calibri"/>
              </a:rPr>
              <a:t> 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manufacturing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libri"/>
              <a:cs typeface="Calibri"/>
            </a:endParaRPr>
          </a:p>
          <a:p>
            <a:pPr marL="12700" marR="2722245">
              <a:lnSpc>
                <a:spcPct val="91500"/>
              </a:lnSpc>
            </a:pPr>
            <a:r>
              <a:rPr sz="1400" spc="-5" dirty="0">
                <a:latin typeface="Calibri"/>
                <a:cs typeface="Calibri"/>
              </a:rPr>
              <a:t>20%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Market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India's established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sector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88382" y="2410714"/>
            <a:ext cx="2212340" cy="921385"/>
            <a:chOff x="5088382" y="2410714"/>
            <a:chExt cx="2212340" cy="921385"/>
          </a:xfrm>
        </p:grpSpPr>
        <p:sp>
          <p:nvSpPr>
            <p:cNvPr id="14" name="object 14"/>
            <p:cNvSpPr/>
            <p:nvPr/>
          </p:nvSpPr>
          <p:spPr>
            <a:xfrm>
              <a:off x="5094732" y="2820924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221" y="0"/>
                  </a:moveTo>
                  <a:lnTo>
                    <a:pt x="206879" y="4062"/>
                  </a:lnTo>
                  <a:lnTo>
                    <a:pt x="164205" y="15777"/>
                  </a:lnTo>
                  <a:lnTo>
                    <a:pt x="124911" y="34431"/>
                  </a:lnTo>
                  <a:lnTo>
                    <a:pt x="89710" y="59312"/>
                  </a:lnTo>
                  <a:lnTo>
                    <a:pt x="59312" y="89710"/>
                  </a:lnTo>
                  <a:lnTo>
                    <a:pt x="34431" y="124911"/>
                  </a:lnTo>
                  <a:lnTo>
                    <a:pt x="15777" y="164205"/>
                  </a:lnTo>
                  <a:lnTo>
                    <a:pt x="4062" y="206879"/>
                  </a:lnTo>
                  <a:lnTo>
                    <a:pt x="0" y="252222"/>
                  </a:lnTo>
                  <a:lnTo>
                    <a:pt x="4062" y="297564"/>
                  </a:lnTo>
                  <a:lnTo>
                    <a:pt x="15777" y="340238"/>
                  </a:lnTo>
                  <a:lnTo>
                    <a:pt x="34431" y="379532"/>
                  </a:lnTo>
                  <a:lnTo>
                    <a:pt x="59312" y="414733"/>
                  </a:lnTo>
                  <a:lnTo>
                    <a:pt x="89710" y="445131"/>
                  </a:lnTo>
                  <a:lnTo>
                    <a:pt x="124911" y="470012"/>
                  </a:lnTo>
                  <a:lnTo>
                    <a:pt x="164205" y="488666"/>
                  </a:lnTo>
                  <a:lnTo>
                    <a:pt x="206879" y="500381"/>
                  </a:lnTo>
                  <a:lnTo>
                    <a:pt x="252221" y="504443"/>
                  </a:lnTo>
                  <a:lnTo>
                    <a:pt x="297564" y="500381"/>
                  </a:lnTo>
                  <a:lnTo>
                    <a:pt x="340238" y="488666"/>
                  </a:lnTo>
                  <a:lnTo>
                    <a:pt x="379532" y="470012"/>
                  </a:lnTo>
                  <a:lnTo>
                    <a:pt x="414733" y="445131"/>
                  </a:lnTo>
                  <a:lnTo>
                    <a:pt x="445131" y="414733"/>
                  </a:lnTo>
                  <a:lnTo>
                    <a:pt x="470012" y="379532"/>
                  </a:lnTo>
                  <a:lnTo>
                    <a:pt x="488666" y="340238"/>
                  </a:lnTo>
                  <a:lnTo>
                    <a:pt x="500381" y="297564"/>
                  </a:lnTo>
                  <a:lnTo>
                    <a:pt x="504443" y="252222"/>
                  </a:lnTo>
                  <a:lnTo>
                    <a:pt x="500381" y="206879"/>
                  </a:lnTo>
                  <a:lnTo>
                    <a:pt x="488666" y="164205"/>
                  </a:lnTo>
                  <a:lnTo>
                    <a:pt x="470012" y="124911"/>
                  </a:lnTo>
                  <a:lnTo>
                    <a:pt x="445131" y="89710"/>
                  </a:lnTo>
                  <a:lnTo>
                    <a:pt x="414733" y="59312"/>
                  </a:lnTo>
                  <a:lnTo>
                    <a:pt x="379532" y="34431"/>
                  </a:lnTo>
                  <a:lnTo>
                    <a:pt x="340238" y="15777"/>
                  </a:lnTo>
                  <a:lnTo>
                    <a:pt x="297564" y="4062"/>
                  </a:lnTo>
                  <a:lnTo>
                    <a:pt x="2522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4732" y="2820924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222"/>
                  </a:moveTo>
                  <a:lnTo>
                    <a:pt x="4062" y="206879"/>
                  </a:lnTo>
                  <a:lnTo>
                    <a:pt x="15777" y="164205"/>
                  </a:lnTo>
                  <a:lnTo>
                    <a:pt x="34431" y="124911"/>
                  </a:lnTo>
                  <a:lnTo>
                    <a:pt x="59312" y="89710"/>
                  </a:lnTo>
                  <a:lnTo>
                    <a:pt x="89710" y="59312"/>
                  </a:lnTo>
                  <a:lnTo>
                    <a:pt x="124911" y="34431"/>
                  </a:lnTo>
                  <a:lnTo>
                    <a:pt x="164205" y="15777"/>
                  </a:lnTo>
                  <a:lnTo>
                    <a:pt x="206879" y="4062"/>
                  </a:lnTo>
                  <a:lnTo>
                    <a:pt x="252221" y="0"/>
                  </a:lnTo>
                  <a:lnTo>
                    <a:pt x="297564" y="4062"/>
                  </a:lnTo>
                  <a:lnTo>
                    <a:pt x="340238" y="15777"/>
                  </a:lnTo>
                  <a:lnTo>
                    <a:pt x="379532" y="34431"/>
                  </a:lnTo>
                  <a:lnTo>
                    <a:pt x="414733" y="59312"/>
                  </a:lnTo>
                  <a:lnTo>
                    <a:pt x="445131" y="89710"/>
                  </a:lnTo>
                  <a:lnTo>
                    <a:pt x="470012" y="124911"/>
                  </a:lnTo>
                  <a:lnTo>
                    <a:pt x="488666" y="164205"/>
                  </a:lnTo>
                  <a:lnTo>
                    <a:pt x="500381" y="206879"/>
                  </a:lnTo>
                  <a:lnTo>
                    <a:pt x="504443" y="252222"/>
                  </a:lnTo>
                  <a:lnTo>
                    <a:pt x="500381" y="297564"/>
                  </a:lnTo>
                  <a:lnTo>
                    <a:pt x="488666" y="340238"/>
                  </a:lnTo>
                  <a:lnTo>
                    <a:pt x="470012" y="379532"/>
                  </a:lnTo>
                  <a:lnTo>
                    <a:pt x="445131" y="414733"/>
                  </a:lnTo>
                  <a:lnTo>
                    <a:pt x="414733" y="445131"/>
                  </a:lnTo>
                  <a:lnTo>
                    <a:pt x="379532" y="470012"/>
                  </a:lnTo>
                  <a:lnTo>
                    <a:pt x="340238" y="488666"/>
                  </a:lnTo>
                  <a:lnTo>
                    <a:pt x="297564" y="500381"/>
                  </a:lnTo>
                  <a:lnTo>
                    <a:pt x="252221" y="504443"/>
                  </a:lnTo>
                  <a:lnTo>
                    <a:pt x="206879" y="500381"/>
                  </a:lnTo>
                  <a:lnTo>
                    <a:pt x="164205" y="488666"/>
                  </a:lnTo>
                  <a:lnTo>
                    <a:pt x="124911" y="470012"/>
                  </a:lnTo>
                  <a:lnTo>
                    <a:pt x="89710" y="445131"/>
                  </a:lnTo>
                  <a:lnTo>
                    <a:pt x="59312" y="414733"/>
                  </a:lnTo>
                  <a:lnTo>
                    <a:pt x="34431" y="379532"/>
                  </a:lnTo>
                  <a:lnTo>
                    <a:pt x="15777" y="340238"/>
                  </a:lnTo>
                  <a:lnTo>
                    <a:pt x="4062" y="297564"/>
                  </a:lnTo>
                  <a:lnTo>
                    <a:pt x="0" y="252222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0736" y="2417064"/>
              <a:ext cx="643255" cy="641985"/>
            </a:xfrm>
            <a:custGeom>
              <a:avLst/>
              <a:gdLst/>
              <a:ahLst/>
              <a:cxnLst/>
              <a:rect l="l" t="t" r="r" b="b"/>
              <a:pathLst>
                <a:path w="643254" h="641985">
                  <a:moveTo>
                    <a:pt x="321564" y="0"/>
                  </a:moveTo>
                  <a:lnTo>
                    <a:pt x="274056" y="3478"/>
                  </a:lnTo>
                  <a:lnTo>
                    <a:pt x="228709" y="13583"/>
                  </a:lnTo>
                  <a:lnTo>
                    <a:pt x="186021" y="29817"/>
                  </a:lnTo>
                  <a:lnTo>
                    <a:pt x="146490" y="51685"/>
                  </a:lnTo>
                  <a:lnTo>
                    <a:pt x="110614" y="78690"/>
                  </a:lnTo>
                  <a:lnTo>
                    <a:pt x="78890" y="110335"/>
                  </a:lnTo>
                  <a:lnTo>
                    <a:pt x="51818" y="146125"/>
                  </a:lnTo>
                  <a:lnTo>
                    <a:pt x="29894" y="185563"/>
                  </a:lnTo>
                  <a:lnTo>
                    <a:pt x="13618" y="228153"/>
                  </a:lnTo>
                  <a:lnTo>
                    <a:pt x="3487" y="273398"/>
                  </a:lnTo>
                  <a:lnTo>
                    <a:pt x="0" y="320801"/>
                  </a:lnTo>
                  <a:lnTo>
                    <a:pt x="3487" y="368205"/>
                  </a:lnTo>
                  <a:lnTo>
                    <a:pt x="13618" y="413450"/>
                  </a:lnTo>
                  <a:lnTo>
                    <a:pt x="29894" y="456040"/>
                  </a:lnTo>
                  <a:lnTo>
                    <a:pt x="51818" y="495478"/>
                  </a:lnTo>
                  <a:lnTo>
                    <a:pt x="78890" y="531268"/>
                  </a:lnTo>
                  <a:lnTo>
                    <a:pt x="110614" y="562913"/>
                  </a:lnTo>
                  <a:lnTo>
                    <a:pt x="146490" y="589918"/>
                  </a:lnTo>
                  <a:lnTo>
                    <a:pt x="186021" y="611786"/>
                  </a:lnTo>
                  <a:lnTo>
                    <a:pt x="228709" y="628020"/>
                  </a:lnTo>
                  <a:lnTo>
                    <a:pt x="274056" y="638125"/>
                  </a:lnTo>
                  <a:lnTo>
                    <a:pt x="321564" y="641603"/>
                  </a:lnTo>
                  <a:lnTo>
                    <a:pt x="369071" y="638125"/>
                  </a:lnTo>
                  <a:lnTo>
                    <a:pt x="414418" y="628020"/>
                  </a:lnTo>
                  <a:lnTo>
                    <a:pt x="457106" y="611786"/>
                  </a:lnTo>
                  <a:lnTo>
                    <a:pt x="496637" y="589918"/>
                  </a:lnTo>
                  <a:lnTo>
                    <a:pt x="532513" y="562913"/>
                  </a:lnTo>
                  <a:lnTo>
                    <a:pt x="564237" y="531268"/>
                  </a:lnTo>
                  <a:lnTo>
                    <a:pt x="591309" y="495478"/>
                  </a:lnTo>
                  <a:lnTo>
                    <a:pt x="613233" y="456040"/>
                  </a:lnTo>
                  <a:lnTo>
                    <a:pt x="629509" y="413450"/>
                  </a:lnTo>
                  <a:lnTo>
                    <a:pt x="639640" y="368205"/>
                  </a:lnTo>
                  <a:lnTo>
                    <a:pt x="643128" y="320801"/>
                  </a:lnTo>
                  <a:lnTo>
                    <a:pt x="639640" y="273398"/>
                  </a:lnTo>
                  <a:lnTo>
                    <a:pt x="629509" y="228153"/>
                  </a:lnTo>
                  <a:lnTo>
                    <a:pt x="613233" y="185563"/>
                  </a:lnTo>
                  <a:lnTo>
                    <a:pt x="591309" y="146125"/>
                  </a:lnTo>
                  <a:lnTo>
                    <a:pt x="564237" y="110335"/>
                  </a:lnTo>
                  <a:lnTo>
                    <a:pt x="532513" y="78690"/>
                  </a:lnTo>
                  <a:lnTo>
                    <a:pt x="496637" y="51685"/>
                  </a:lnTo>
                  <a:lnTo>
                    <a:pt x="457106" y="29817"/>
                  </a:lnTo>
                  <a:lnTo>
                    <a:pt x="414418" y="13583"/>
                  </a:lnTo>
                  <a:lnTo>
                    <a:pt x="369071" y="3478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50736" y="2417064"/>
              <a:ext cx="643255" cy="641985"/>
            </a:xfrm>
            <a:custGeom>
              <a:avLst/>
              <a:gdLst/>
              <a:ahLst/>
              <a:cxnLst/>
              <a:rect l="l" t="t" r="r" b="b"/>
              <a:pathLst>
                <a:path w="643254" h="641985">
                  <a:moveTo>
                    <a:pt x="0" y="320801"/>
                  </a:moveTo>
                  <a:lnTo>
                    <a:pt x="3487" y="273398"/>
                  </a:lnTo>
                  <a:lnTo>
                    <a:pt x="13618" y="228153"/>
                  </a:lnTo>
                  <a:lnTo>
                    <a:pt x="29894" y="185563"/>
                  </a:lnTo>
                  <a:lnTo>
                    <a:pt x="51818" y="146125"/>
                  </a:lnTo>
                  <a:lnTo>
                    <a:pt x="78890" y="110335"/>
                  </a:lnTo>
                  <a:lnTo>
                    <a:pt x="110614" y="78690"/>
                  </a:lnTo>
                  <a:lnTo>
                    <a:pt x="146490" y="51685"/>
                  </a:lnTo>
                  <a:lnTo>
                    <a:pt x="186021" y="29817"/>
                  </a:lnTo>
                  <a:lnTo>
                    <a:pt x="228709" y="13583"/>
                  </a:lnTo>
                  <a:lnTo>
                    <a:pt x="274056" y="3478"/>
                  </a:lnTo>
                  <a:lnTo>
                    <a:pt x="321564" y="0"/>
                  </a:lnTo>
                  <a:lnTo>
                    <a:pt x="369071" y="3478"/>
                  </a:lnTo>
                  <a:lnTo>
                    <a:pt x="414418" y="13583"/>
                  </a:lnTo>
                  <a:lnTo>
                    <a:pt x="457106" y="29817"/>
                  </a:lnTo>
                  <a:lnTo>
                    <a:pt x="496637" y="51685"/>
                  </a:lnTo>
                  <a:lnTo>
                    <a:pt x="532513" y="78690"/>
                  </a:lnTo>
                  <a:lnTo>
                    <a:pt x="564237" y="110335"/>
                  </a:lnTo>
                  <a:lnTo>
                    <a:pt x="591309" y="146125"/>
                  </a:lnTo>
                  <a:lnTo>
                    <a:pt x="613233" y="185563"/>
                  </a:lnTo>
                  <a:lnTo>
                    <a:pt x="629509" y="228153"/>
                  </a:lnTo>
                  <a:lnTo>
                    <a:pt x="639640" y="273398"/>
                  </a:lnTo>
                  <a:lnTo>
                    <a:pt x="643128" y="320801"/>
                  </a:lnTo>
                  <a:lnTo>
                    <a:pt x="639640" y="368205"/>
                  </a:lnTo>
                  <a:lnTo>
                    <a:pt x="629509" y="413450"/>
                  </a:lnTo>
                  <a:lnTo>
                    <a:pt x="613233" y="456040"/>
                  </a:lnTo>
                  <a:lnTo>
                    <a:pt x="591309" y="495478"/>
                  </a:lnTo>
                  <a:lnTo>
                    <a:pt x="564237" y="531268"/>
                  </a:lnTo>
                  <a:lnTo>
                    <a:pt x="532513" y="562913"/>
                  </a:lnTo>
                  <a:lnTo>
                    <a:pt x="496637" y="589918"/>
                  </a:lnTo>
                  <a:lnTo>
                    <a:pt x="457106" y="611786"/>
                  </a:lnTo>
                  <a:lnTo>
                    <a:pt x="414418" y="628020"/>
                  </a:lnTo>
                  <a:lnTo>
                    <a:pt x="369071" y="638125"/>
                  </a:lnTo>
                  <a:lnTo>
                    <a:pt x="321564" y="641603"/>
                  </a:lnTo>
                  <a:lnTo>
                    <a:pt x="274056" y="638125"/>
                  </a:lnTo>
                  <a:lnTo>
                    <a:pt x="228709" y="628020"/>
                  </a:lnTo>
                  <a:lnTo>
                    <a:pt x="186021" y="611786"/>
                  </a:lnTo>
                  <a:lnTo>
                    <a:pt x="146490" y="589918"/>
                  </a:lnTo>
                  <a:lnTo>
                    <a:pt x="110614" y="562913"/>
                  </a:lnTo>
                  <a:lnTo>
                    <a:pt x="78890" y="531268"/>
                  </a:lnTo>
                  <a:lnTo>
                    <a:pt x="51818" y="495478"/>
                  </a:lnTo>
                  <a:lnTo>
                    <a:pt x="29894" y="456040"/>
                  </a:lnTo>
                  <a:lnTo>
                    <a:pt x="13618" y="413450"/>
                  </a:lnTo>
                  <a:lnTo>
                    <a:pt x="3487" y="368205"/>
                  </a:lnTo>
                  <a:lnTo>
                    <a:pt x="0" y="320801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13070" y="3386454"/>
            <a:ext cx="1571625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latin typeface="Calibri"/>
                <a:cs typeface="Calibri"/>
              </a:rPr>
              <a:t>Registered </a:t>
            </a:r>
            <a:r>
              <a:rPr sz="1400" dirty="0">
                <a:latin typeface="Calibri"/>
                <a:cs typeface="Calibri"/>
              </a:rPr>
              <a:t>with 15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Government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Public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Sectors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0976" y="2695448"/>
            <a:ext cx="1255395" cy="129286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45"/>
              </a:spcBef>
            </a:pPr>
            <a:r>
              <a:rPr sz="1400" spc="-5" dirty="0">
                <a:latin typeface="Calibri"/>
                <a:cs typeface="Calibri"/>
              </a:rPr>
              <a:t>1000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+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Customer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 &amp; </a:t>
            </a:r>
            <a:r>
              <a:rPr sz="1400" spc="-5" dirty="0">
                <a:latin typeface="Calibri"/>
                <a:cs typeface="Calibri"/>
              </a:rPr>
              <a:t>Listed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Top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Solder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Manufacturer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latin typeface="Calibri"/>
                <a:cs typeface="Calibri"/>
              </a:rPr>
              <a:t>Global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34" y="502665"/>
            <a:ext cx="30562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Our</a:t>
            </a:r>
            <a:r>
              <a:rPr sz="4100" u="heavy" spc="-6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Journey….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0" y="304800"/>
            <a:ext cx="9144000" cy="5804535"/>
            <a:chOff x="0" y="304800"/>
            <a:chExt cx="9144000" cy="58045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0" y="304800"/>
              <a:ext cx="2008631" cy="11597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32001"/>
              <a:ext cx="9143999" cy="47769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676400"/>
              <a:ext cx="8763000" cy="41026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7950" y="1631950"/>
              <a:ext cx="8851900" cy="4192270"/>
            </a:xfrm>
            <a:custGeom>
              <a:avLst/>
              <a:gdLst/>
              <a:ahLst/>
              <a:cxnLst/>
              <a:rect l="l" t="t" r="r" b="b"/>
              <a:pathLst>
                <a:path w="8851900" h="4192270">
                  <a:moveTo>
                    <a:pt x="727100" y="0"/>
                  </a:moveTo>
                  <a:lnTo>
                    <a:pt x="8851900" y="0"/>
                  </a:lnTo>
                  <a:lnTo>
                    <a:pt x="8851900" y="3464687"/>
                  </a:lnTo>
                  <a:lnTo>
                    <a:pt x="8848217" y="3537839"/>
                  </a:lnTo>
                  <a:lnTo>
                    <a:pt x="8837168" y="3610102"/>
                  </a:lnTo>
                  <a:lnTo>
                    <a:pt x="8819388" y="3679952"/>
                  </a:lnTo>
                  <a:lnTo>
                    <a:pt x="8794877" y="3746754"/>
                  </a:lnTo>
                  <a:lnTo>
                    <a:pt x="8764016" y="3810635"/>
                  </a:lnTo>
                  <a:lnTo>
                    <a:pt x="8727694" y="3870579"/>
                  </a:lnTo>
                  <a:lnTo>
                    <a:pt x="8685784" y="3926840"/>
                  </a:lnTo>
                  <a:lnTo>
                    <a:pt x="8638794" y="3978452"/>
                  </a:lnTo>
                  <a:lnTo>
                    <a:pt x="8586978" y="4025252"/>
                  </a:lnTo>
                  <a:lnTo>
                    <a:pt x="8531225" y="4067492"/>
                  </a:lnTo>
                  <a:lnTo>
                    <a:pt x="8471154" y="4103903"/>
                  </a:lnTo>
                  <a:lnTo>
                    <a:pt x="8407146" y="4134789"/>
                  </a:lnTo>
                  <a:lnTo>
                    <a:pt x="8340344" y="4158881"/>
                  </a:lnTo>
                  <a:lnTo>
                    <a:pt x="8270748" y="4177055"/>
                  </a:lnTo>
                  <a:lnTo>
                    <a:pt x="8198358" y="4188053"/>
                  </a:lnTo>
                  <a:lnTo>
                    <a:pt x="8125206" y="4191787"/>
                  </a:lnTo>
                  <a:lnTo>
                    <a:pt x="0" y="4191787"/>
                  </a:lnTo>
                  <a:lnTo>
                    <a:pt x="0" y="727075"/>
                  </a:lnTo>
                  <a:lnTo>
                    <a:pt x="3743" y="653923"/>
                  </a:lnTo>
                  <a:lnTo>
                    <a:pt x="14743" y="581533"/>
                  </a:lnTo>
                  <a:lnTo>
                    <a:pt x="32905" y="511937"/>
                  </a:lnTo>
                  <a:lnTo>
                    <a:pt x="56997" y="445135"/>
                  </a:lnTo>
                  <a:lnTo>
                    <a:pt x="87896" y="381253"/>
                  </a:lnTo>
                  <a:lnTo>
                    <a:pt x="124269" y="321183"/>
                  </a:lnTo>
                  <a:lnTo>
                    <a:pt x="166535" y="264922"/>
                  </a:lnTo>
                  <a:lnTo>
                    <a:pt x="213410" y="213360"/>
                  </a:lnTo>
                  <a:lnTo>
                    <a:pt x="264909" y="166497"/>
                  </a:lnTo>
                  <a:lnTo>
                    <a:pt x="321144" y="124205"/>
                  </a:lnTo>
                  <a:lnTo>
                    <a:pt x="381203" y="87884"/>
                  </a:lnTo>
                  <a:lnTo>
                    <a:pt x="445096" y="57023"/>
                  </a:lnTo>
                  <a:lnTo>
                    <a:pt x="511886" y="32892"/>
                  </a:lnTo>
                  <a:lnTo>
                    <a:pt x="581583" y="14732"/>
                  </a:lnTo>
                  <a:lnTo>
                    <a:pt x="653923" y="3683"/>
                  </a:lnTo>
                  <a:lnTo>
                    <a:pt x="72710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522" y="350265"/>
            <a:ext cx="438912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Quality</a:t>
            </a:r>
            <a:r>
              <a:rPr sz="4100" u="heavy" spc="-1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Certifications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28B31B-950D-4135-2FD4-FF329541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0"/>
            <a:ext cx="3657600" cy="5177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529DF-C03A-F908-702E-B463463E7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7" y="1525637"/>
            <a:ext cx="3678269" cy="51791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12877"/>
            <a:ext cx="39465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heavy" spc="-30" dirty="0">
                <a:uFill>
                  <a:solidFill>
                    <a:srgbClr val="000000"/>
                  </a:solidFill>
                </a:uFill>
              </a:rPr>
              <a:t>Manufacturing</a:t>
            </a:r>
            <a:r>
              <a:rPr sz="3000" u="heavy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Flow</a:t>
            </a:r>
            <a:r>
              <a:rPr sz="3000" u="heavy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</a:rPr>
              <a:t>Chart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626109" y="1202182"/>
            <a:ext cx="2166620" cy="1934210"/>
            <a:chOff x="626109" y="1202182"/>
            <a:chExt cx="2166620" cy="1934210"/>
          </a:xfrm>
        </p:grpSpPr>
        <p:sp>
          <p:nvSpPr>
            <p:cNvPr id="4" name="object 4"/>
            <p:cNvSpPr/>
            <p:nvPr/>
          </p:nvSpPr>
          <p:spPr>
            <a:xfrm>
              <a:off x="970787" y="1531620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80">
                  <a:moveTo>
                    <a:pt x="193547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93547" y="1604772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459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2024126" y="0"/>
                  </a:moveTo>
                  <a:lnTo>
                    <a:pt x="129235" y="0"/>
                  </a:lnTo>
                  <a:lnTo>
                    <a:pt x="78931" y="10163"/>
                  </a:lnTo>
                  <a:lnTo>
                    <a:pt x="37852" y="37877"/>
                  </a:lnTo>
                  <a:lnTo>
                    <a:pt x="10156" y="78974"/>
                  </a:lnTo>
                  <a:lnTo>
                    <a:pt x="0" y="129285"/>
                  </a:lnTo>
                  <a:lnTo>
                    <a:pt x="0" y="1163065"/>
                  </a:lnTo>
                  <a:lnTo>
                    <a:pt x="10156" y="1213377"/>
                  </a:lnTo>
                  <a:lnTo>
                    <a:pt x="37852" y="1254474"/>
                  </a:lnTo>
                  <a:lnTo>
                    <a:pt x="78931" y="1282188"/>
                  </a:lnTo>
                  <a:lnTo>
                    <a:pt x="129235" y="1292352"/>
                  </a:lnTo>
                  <a:lnTo>
                    <a:pt x="2024126" y="1292352"/>
                  </a:lnTo>
                  <a:lnTo>
                    <a:pt x="2074437" y="1282188"/>
                  </a:lnTo>
                  <a:lnTo>
                    <a:pt x="2115534" y="1254474"/>
                  </a:lnTo>
                  <a:lnTo>
                    <a:pt x="2143248" y="1213377"/>
                  </a:lnTo>
                  <a:lnTo>
                    <a:pt x="2153412" y="1163065"/>
                  </a:lnTo>
                  <a:lnTo>
                    <a:pt x="2153412" y="129285"/>
                  </a:lnTo>
                  <a:lnTo>
                    <a:pt x="2143248" y="78974"/>
                  </a:lnTo>
                  <a:lnTo>
                    <a:pt x="2115534" y="37877"/>
                  </a:lnTo>
                  <a:lnTo>
                    <a:pt x="2074437" y="10163"/>
                  </a:lnTo>
                  <a:lnTo>
                    <a:pt x="2024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459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5"/>
                  </a:moveTo>
                  <a:lnTo>
                    <a:pt x="10156" y="78974"/>
                  </a:lnTo>
                  <a:lnTo>
                    <a:pt x="37852" y="37877"/>
                  </a:lnTo>
                  <a:lnTo>
                    <a:pt x="78931" y="10163"/>
                  </a:lnTo>
                  <a:lnTo>
                    <a:pt x="129235" y="0"/>
                  </a:lnTo>
                  <a:lnTo>
                    <a:pt x="2024126" y="0"/>
                  </a:lnTo>
                  <a:lnTo>
                    <a:pt x="2074437" y="10163"/>
                  </a:lnTo>
                  <a:lnTo>
                    <a:pt x="2115534" y="37877"/>
                  </a:lnTo>
                  <a:lnTo>
                    <a:pt x="2143248" y="78974"/>
                  </a:lnTo>
                  <a:lnTo>
                    <a:pt x="2153412" y="129285"/>
                  </a:lnTo>
                  <a:lnTo>
                    <a:pt x="2153412" y="1163065"/>
                  </a:lnTo>
                  <a:lnTo>
                    <a:pt x="2143248" y="1213377"/>
                  </a:lnTo>
                  <a:lnTo>
                    <a:pt x="2115534" y="1254474"/>
                  </a:lnTo>
                  <a:lnTo>
                    <a:pt x="2074437" y="1282188"/>
                  </a:lnTo>
                  <a:lnTo>
                    <a:pt x="2024126" y="1292352"/>
                  </a:lnTo>
                  <a:lnTo>
                    <a:pt x="129235" y="1292352"/>
                  </a:lnTo>
                  <a:lnTo>
                    <a:pt x="78931" y="1282188"/>
                  </a:lnTo>
                  <a:lnTo>
                    <a:pt x="37852" y="1254474"/>
                  </a:lnTo>
                  <a:lnTo>
                    <a:pt x="10156" y="1213377"/>
                  </a:lnTo>
                  <a:lnTo>
                    <a:pt x="0" y="1163065"/>
                  </a:lnTo>
                  <a:lnTo>
                    <a:pt x="0" y="12928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0788" y="1536318"/>
            <a:ext cx="1401445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 algn="ctr">
              <a:lnSpc>
                <a:spcPts val="2185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Raw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endParaRPr sz="1900">
              <a:latin typeface="Calibri"/>
              <a:cs typeface="Calibri"/>
            </a:endParaRPr>
          </a:p>
          <a:p>
            <a:pPr marL="74930" algn="ctr">
              <a:lnSpc>
                <a:spcPts val="2185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Inspection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6109" y="2817622"/>
            <a:ext cx="2166620" cy="1932939"/>
            <a:chOff x="626109" y="2817622"/>
            <a:chExt cx="2166620" cy="1932939"/>
          </a:xfrm>
        </p:grpSpPr>
        <p:sp>
          <p:nvSpPr>
            <p:cNvPr id="9" name="object 9"/>
            <p:cNvSpPr/>
            <p:nvPr/>
          </p:nvSpPr>
          <p:spPr>
            <a:xfrm>
              <a:off x="970787" y="3145536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79">
                  <a:moveTo>
                    <a:pt x="193547" y="0"/>
                  </a:moveTo>
                  <a:lnTo>
                    <a:pt x="0" y="0"/>
                  </a:lnTo>
                  <a:lnTo>
                    <a:pt x="0" y="1604771"/>
                  </a:lnTo>
                  <a:lnTo>
                    <a:pt x="193547" y="1604771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459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2024379" y="0"/>
                  </a:moveTo>
                  <a:lnTo>
                    <a:pt x="129082" y="0"/>
                  </a:lnTo>
                  <a:lnTo>
                    <a:pt x="78840" y="10142"/>
                  </a:lnTo>
                  <a:lnTo>
                    <a:pt x="37809" y="37798"/>
                  </a:lnTo>
                  <a:lnTo>
                    <a:pt x="10144" y="78813"/>
                  </a:lnTo>
                  <a:lnTo>
                    <a:pt x="0" y="129031"/>
                  </a:lnTo>
                  <a:lnTo>
                    <a:pt x="0" y="1161795"/>
                  </a:lnTo>
                  <a:lnTo>
                    <a:pt x="10144" y="1212014"/>
                  </a:lnTo>
                  <a:lnTo>
                    <a:pt x="37809" y="1253029"/>
                  </a:lnTo>
                  <a:lnTo>
                    <a:pt x="78840" y="1280685"/>
                  </a:lnTo>
                  <a:lnTo>
                    <a:pt x="129082" y="1290827"/>
                  </a:lnTo>
                  <a:lnTo>
                    <a:pt x="2024379" y="1290827"/>
                  </a:lnTo>
                  <a:lnTo>
                    <a:pt x="2074598" y="1280685"/>
                  </a:lnTo>
                  <a:lnTo>
                    <a:pt x="2115613" y="1253029"/>
                  </a:lnTo>
                  <a:lnTo>
                    <a:pt x="2143269" y="1212014"/>
                  </a:lnTo>
                  <a:lnTo>
                    <a:pt x="2153412" y="1161795"/>
                  </a:lnTo>
                  <a:lnTo>
                    <a:pt x="2153412" y="129031"/>
                  </a:lnTo>
                  <a:lnTo>
                    <a:pt x="2143269" y="78813"/>
                  </a:lnTo>
                  <a:lnTo>
                    <a:pt x="2115613" y="37798"/>
                  </a:lnTo>
                  <a:lnTo>
                    <a:pt x="2074598" y="10142"/>
                  </a:lnTo>
                  <a:lnTo>
                    <a:pt x="20243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459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0" y="129031"/>
                  </a:moveTo>
                  <a:lnTo>
                    <a:pt x="10144" y="78813"/>
                  </a:lnTo>
                  <a:lnTo>
                    <a:pt x="37809" y="37798"/>
                  </a:lnTo>
                  <a:lnTo>
                    <a:pt x="78840" y="10142"/>
                  </a:lnTo>
                  <a:lnTo>
                    <a:pt x="129082" y="0"/>
                  </a:lnTo>
                  <a:lnTo>
                    <a:pt x="2024379" y="0"/>
                  </a:lnTo>
                  <a:lnTo>
                    <a:pt x="2074598" y="10142"/>
                  </a:lnTo>
                  <a:lnTo>
                    <a:pt x="2115613" y="37798"/>
                  </a:lnTo>
                  <a:lnTo>
                    <a:pt x="2143269" y="78813"/>
                  </a:lnTo>
                  <a:lnTo>
                    <a:pt x="2153412" y="129031"/>
                  </a:lnTo>
                  <a:lnTo>
                    <a:pt x="2153412" y="1161795"/>
                  </a:lnTo>
                  <a:lnTo>
                    <a:pt x="2143269" y="1212014"/>
                  </a:lnTo>
                  <a:lnTo>
                    <a:pt x="2115613" y="1253029"/>
                  </a:lnTo>
                  <a:lnTo>
                    <a:pt x="2074598" y="1280685"/>
                  </a:lnTo>
                  <a:lnTo>
                    <a:pt x="2024379" y="1290827"/>
                  </a:lnTo>
                  <a:lnTo>
                    <a:pt x="129082" y="1290827"/>
                  </a:lnTo>
                  <a:lnTo>
                    <a:pt x="78840" y="1280685"/>
                  </a:lnTo>
                  <a:lnTo>
                    <a:pt x="37809" y="1253029"/>
                  </a:lnTo>
                  <a:lnTo>
                    <a:pt x="10144" y="1212014"/>
                  </a:lnTo>
                  <a:lnTo>
                    <a:pt x="0" y="1161795"/>
                  </a:lnTo>
                  <a:lnTo>
                    <a:pt x="0" y="1290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3262" y="3151123"/>
            <a:ext cx="19132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metal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Melting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8938" y="3415995"/>
            <a:ext cx="10001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alloying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6109" y="4431538"/>
            <a:ext cx="3300095" cy="1305560"/>
            <a:chOff x="626109" y="4431538"/>
            <a:chExt cx="3300095" cy="1305560"/>
          </a:xfrm>
        </p:grpSpPr>
        <p:sp>
          <p:nvSpPr>
            <p:cNvPr id="15" name="object 15"/>
            <p:cNvSpPr/>
            <p:nvPr/>
          </p:nvSpPr>
          <p:spPr>
            <a:xfrm>
              <a:off x="1072895" y="4658868"/>
              <a:ext cx="2853055" cy="193675"/>
            </a:xfrm>
            <a:custGeom>
              <a:avLst/>
              <a:gdLst/>
              <a:ahLst/>
              <a:cxnLst/>
              <a:rect l="l" t="t" r="r" b="b"/>
              <a:pathLst>
                <a:path w="2853054" h="193675">
                  <a:moveTo>
                    <a:pt x="2852928" y="0"/>
                  </a:moveTo>
                  <a:lnTo>
                    <a:pt x="0" y="0"/>
                  </a:lnTo>
                  <a:lnTo>
                    <a:pt x="0" y="193547"/>
                  </a:lnTo>
                  <a:lnTo>
                    <a:pt x="2852928" y="193547"/>
                  </a:lnTo>
                  <a:lnTo>
                    <a:pt x="285292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459" y="4437888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2024126" y="0"/>
                  </a:moveTo>
                  <a:lnTo>
                    <a:pt x="129235" y="0"/>
                  </a:lnTo>
                  <a:lnTo>
                    <a:pt x="78931" y="10163"/>
                  </a:lnTo>
                  <a:lnTo>
                    <a:pt x="37852" y="37877"/>
                  </a:lnTo>
                  <a:lnTo>
                    <a:pt x="10156" y="78974"/>
                  </a:lnTo>
                  <a:lnTo>
                    <a:pt x="0" y="129286"/>
                  </a:lnTo>
                  <a:lnTo>
                    <a:pt x="0" y="1163116"/>
                  </a:lnTo>
                  <a:lnTo>
                    <a:pt x="10156" y="1213420"/>
                  </a:lnTo>
                  <a:lnTo>
                    <a:pt x="37852" y="1254499"/>
                  </a:lnTo>
                  <a:lnTo>
                    <a:pt x="78931" y="1282195"/>
                  </a:lnTo>
                  <a:lnTo>
                    <a:pt x="129235" y="1292352"/>
                  </a:lnTo>
                  <a:lnTo>
                    <a:pt x="2024126" y="1292352"/>
                  </a:lnTo>
                  <a:lnTo>
                    <a:pt x="2074437" y="1282195"/>
                  </a:lnTo>
                  <a:lnTo>
                    <a:pt x="2115534" y="1254499"/>
                  </a:lnTo>
                  <a:lnTo>
                    <a:pt x="2143248" y="1213420"/>
                  </a:lnTo>
                  <a:lnTo>
                    <a:pt x="2153412" y="1163116"/>
                  </a:lnTo>
                  <a:lnTo>
                    <a:pt x="2153412" y="129286"/>
                  </a:lnTo>
                  <a:lnTo>
                    <a:pt x="2143248" y="78974"/>
                  </a:lnTo>
                  <a:lnTo>
                    <a:pt x="2115534" y="37877"/>
                  </a:lnTo>
                  <a:lnTo>
                    <a:pt x="2074437" y="10163"/>
                  </a:lnTo>
                  <a:lnTo>
                    <a:pt x="2024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459" y="4437888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6"/>
                  </a:moveTo>
                  <a:lnTo>
                    <a:pt x="10156" y="78974"/>
                  </a:lnTo>
                  <a:lnTo>
                    <a:pt x="37852" y="37877"/>
                  </a:lnTo>
                  <a:lnTo>
                    <a:pt x="78931" y="10163"/>
                  </a:lnTo>
                  <a:lnTo>
                    <a:pt x="129235" y="0"/>
                  </a:lnTo>
                  <a:lnTo>
                    <a:pt x="2024126" y="0"/>
                  </a:lnTo>
                  <a:lnTo>
                    <a:pt x="2074437" y="10163"/>
                  </a:lnTo>
                  <a:lnTo>
                    <a:pt x="2115534" y="37877"/>
                  </a:lnTo>
                  <a:lnTo>
                    <a:pt x="2143248" y="78974"/>
                  </a:lnTo>
                  <a:lnTo>
                    <a:pt x="2153412" y="129286"/>
                  </a:lnTo>
                  <a:lnTo>
                    <a:pt x="2153412" y="1163116"/>
                  </a:lnTo>
                  <a:lnTo>
                    <a:pt x="2143248" y="1213420"/>
                  </a:lnTo>
                  <a:lnTo>
                    <a:pt x="2115534" y="1254499"/>
                  </a:lnTo>
                  <a:lnTo>
                    <a:pt x="2074437" y="1282195"/>
                  </a:lnTo>
                  <a:lnTo>
                    <a:pt x="2024126" y="1292352"/>
                  </a:lnTo>
                  <a:lnTo>
                    <a:pt x="129235" y="1292352"/>
                  </a:lnTo>
                  <a:lnTo>
                    <a:pt x="78931" y="1282195"/>
                  </a:lnTo>
                  <a:lnTo>
                    <a:pt x="37852" y="1254499"/>
                  </a:lnTo>
                  <a:lnTo>
                    <a:pt x="10156" y="1213420"/>
                  </a:lnTo>
                  <a:lnTo>
                    <a:pt x="0" y="1163116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2802" y="4765928"/>
            <a:ext cx="16522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Metal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Alloy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4361" y="5031104"/>
            <a:ext cx="6915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89705" y="3145535"/>
            <a:ext cx="2164715" cy="2591435"/>
            <a:chOff x="3489705" y="3145535"/>
            <a:chExt cx="2164715" cy="2591435"/>
          </a:xfrm>
        </p:grpSpPr>
        <p:sp>
          <p:nvSpPr>
            <p:cNvPr id="21" name="object 21"/>
            <p:cNvSpPr/>
            <p:nvPr/>
          </p:nvSpPr>
          <p:spPr>
            <a:xfrm>
              <a:off x="3834383" y="3145535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79">
                  <a:moveTo>
                    <a:pt x="193548" y="0"/>
                  </a:moveTo>
                  <a:lnTo>
                    <a:pt x="0" y="0"/>
                  </a:lnTo>
                  <a:lnTo>
                    <a:pt x="0" y="1604771"/>
                  </a:lnTo>
                  <a:lnTo>
                    <a:pt x="193548" y="1604771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96055" y="4437887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2022602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6"/>
                  </a:lnTo>
                  <a:lnTo>
                    <a:pt x="0" y="1163116"/>
                  </a:lnTo>
                  <a:lnTo>
                    <a:pt x="10163" y="1213420"/>
                  </a:lnTo>
                  <a:lnTo>
                    <a:pt x="37877" y="1254499"/>
                  </a:lnTo>
                  <a:lnTo>
                    <a:pt x="78974" y="1282195"/>
                  </a:lnTo>
                  <a:lnTo>
                    <a:pt x="129286" y="1292352"/>
                  </a:lnTo>
                  <a:lnTo>
                    <a:pt x="2022602" y="1292352"/>
                  </a:lnTo>
                  <a:lnTo>
                    <a:pt x="2072913" y="1282195"/>
                  </a:lnTo>
                  <a:lnTo>
                    <a:pt x="2114010" y="1254499"/>
                  </a:lnTo>
                  <a:lnTo>
                    <a:pt x="2141724" y="1213420"/>
                  </a:lnTo>
                  <a:lnTo>
                    <a:pt x="2151888" y="1163116"/>
                  </a:lnTo>
                  <a:lnTo>
                    <a:pt x="2151888" y="129286"/>
                  </a:lnTo>
                  <a:lnTo>
                    <a:pt x="2141724" y="78974"/>
                  </a:lnTo>
                  <a:lnTo>
                    <a:pt x="2114010" y="37877"/>
                  </a:lnTo>
                  <a:lnTo>
                    <a:pt x="2072913" y="10163"/>
                  </a:lnTo>
                  <a:lnTo>
                    <a:pt x="20226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96055" y="4437887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2602" y="0"/>
                  </a:lnTo>
                  <a:lnTo>
                    <a:pt x="2072913" y="10163"/>
                  </a:lnTo>
                  <a:lnTo>
                    <a:pt x="2114010" y="37877"/>
                  </a:lnTo>
                  <a:lnTo>
                    <a:pt x="2141724" y="78974"/>
                  </a:lnTo>
                  <a:lnTo>
                    <a:pt x="2151888" y="129286"/>
                  </a:lnTo>
                  <a:lnTo>
                    <a:pt x="2151888" y="1163116"/>
                  </a:lnTo>
                  <a:lnTo>
                    <a:pt x="2141724" y="1213420"/>
                  </a:lnTo>
                  <a:lnTo>
                    <a:pt x="2114010" y="1254499"/>
                  </a:lnTo>
                  <a:lnTo>
                    <a:pt x="2072913" y="1282195"/>
                  </a:lnTo>
                  <a:lnTo>
                    <a:pt x="2022602" y="1292352"/>
                  </a:lnTo>
                  <a:lnTo>
                    <a:pt x="129286" y="1292352"/>
                  </a:lnTo>
                  <a:lnTo>
                    <a:pt x="78974" y="1282195"/>
                  </a:lnTo>
                  <a:lnTo>
                    <a:pt x="37877" y="1254499"/>
                  </a:lnTo>
                  <a:lnTo>
                    <a:pt x="10163" y="1213420"/>
                  </a:lnTo>
                  <a:lnTo>
                    <a:pt x="0" y="1163116"/>
                  </a:lnTo>
                  <a:lnTo>
                    <a:pt x="0" y="12928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56786" y="4633340"/>
            <a:ext cx="16300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metal Rods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4386" y="4898212"/>
            <a:ext cx="1935480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ts val="2185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extruded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thick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flux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489705" y="1531619"/>
            <a:ext cx="2164715" cy="2589530"/>
            <a:chOff x="3489705" y="1531619"/>
            <a:chExt cx="2164715" cy="2589530"/>
          </a:xfrm>
        </p:grpSpPr>
        <p:sp>
          <p:nvSpPr>
            <p:cNvPr id="27" name="object 27"/>
            <p:cNvSpPr/>
            <p:nvPr/>
          </p:nvSpPr>
          <p:spPr>
            <a:xfrm>
              <a:off x="3834383" y="1531619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80">
                  <a:moveTo>
                    <a:pt x="193548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93548" y="1604772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96055" y="2823972"/>
              <a:ext cx="2152015" cy="1290955"/>
            </a:xfrm>
            <a:custGeom>
              <a:avLst/>
              <a:gdLst/>
              <a:ahLst/>
              <a:cxnLst/>
              <a:rect l="l" t="t" r="r" b="b"/>
              <a:pathLst>
                <a:path w="2152015" h="1290954">
                  <a:moveTo>
                    <a:pt x="202285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1161795"/>
                  </a:lnTo>
                  <a:lnTo>
                    <a:pt x="10142" y="1212014"/>
                  </a:lnTo>
                  <a:lnTo>
                    <a:pt x="37798" y="1253029"/>
                  </a:lnTo>
                  <a:lnTo>
                    <a:pt x="78813" y="1280685"/>
                  </a:lnTo>
                  <a:lnTo>
                    <a:pt x="129032" y="1290827"/>
                  </a:lnTo>
                  <a:lnTo>
                    <a:pt x="2022856" y="1290827"/>
                  </a:lnTo>
                  <a:lnTo>
                    <a:pt x="2073074" y="1280685"/>
                  </a:lnTo>
                  <a:lnTo>
                    <a:pt x="2114089" y="1253029"/>
                  </a:lnTo>
                  <a:lnTo>
                    <a:pt x="2141745" y="1212014"/>
                  </a:lnTo>
                  <a:lnTo>
                    <a:pt x="2151888" y="1161795"/>
                  </a:lnTo>
                  <a:lnTo>
                    <a:pt x="2151888" y="129031"/>
                  </a:lnTo>
                  <a:lnTo>
                    <a:pt x="2141745" y="78813"/>
                  </a:lnTo>
                  <a:lnTo>
                    <a:pt x="2114089" y="37798"/>
                  </a:lnTo>
                  <a:lnTo>
                    <a:pt x="2073074" y="10142"/>
                  </a:lnTo>
                  <a:lnTo>
                    <a:pt x="2022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96055" y="2823972"/>
              <a:ext cx="2152015" cy="1290955"/>
            </a:xfrm>
            <a:custGeom>
              <a:avLst/>
              <a:gdLst/>
              <a:ahLst/>
              <a:cxnLst/>
              <a:rect l="l" t="t" r="r" b="b"/>
              <a:pathLst>
                <a:path w="2152015" h="1290954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2022856" y="0"/>
                  </a:lnTo>
                  <a:lnTo>
                    <a:pt x="2073074" y="10142"/>
                  </a:lnTo>
                  <a:lnTo>
                    <a:pt x="2114089" y="37798"/>
                  </a:lnTo>
                  <a:lnTo>
                    <a:pt x="2141745" y="78813"/>
                  </a:lnTo>
                  <a:lnTo>
                    <a:pt x="2151888" y="129031"/>
                  </a:lnTo>
                  <a:lnTo>
                    <a:pt x="2151888" y="1161795"/>
                  </a:lnTo>
                  <a:lnTo>
                    <a:pt x="2141745" y="1212014"/>
                  </a:lnTo>
                  <a:lnTo>
                    <a:pt x="2114089" y="1253029"/>
                  </a:lnTo>
                  <a:lnTo>
                    <a:pt x="2073074" y="1280685"/>
                  </a:lnTo>
                  <a:lnTo>
                    <a:pt x="2022856" y="1290827"/>
                  </a:lnTo>
                  <a:lnTo>
                    <a:pt x="129032" y="1290827"/>
                  </a:lnTo>
                  <a:lnTo>
                    <a:pt x="78813" y="1280685"/>
                  </a:lnTo>
                  <a:lnTo>
                    <a:pt x="37798" y="1253029"/>
                  </a:lnTo>
                  <a:lnTo>
                    <a:pt x="10142" y="1212014"/>
                  </a:lnTo>
                  <a:lnTo>
                    <a:pt x="0" y="1161795"/>
                  </a:lnTo>
                  <a:lnTo>
                    <a:pt x="0" y="1290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25722" y="3151123"/>
            <a:ext cx="18942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drawn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24198" y="3415995"/>
            <a:ext cx="18973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diameters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489705" y="1202182"/>
            <a:ext cx="3300095" cy="1305560"/>
            <a:chOff x="3489705" y="1202182"/>
            <a:chExt cx="3300095" cy="1305560"/>
          </a:xfrm>
        </p:grpSpPr>
        <p:sp>
          <p:nvSpPr>
            <p:cNvPr id="33" name="object 33"/>
            <p:cNvSpPr/>
            <p:nvPr/>
          </p:nvSpPr>
          <p:spPr>
            <a:xfrm>
              <a:off x="3936491" y="1429512"/>
              <a:ext cx="2853055" cy="193675"/>
            </a:xfrm>
            <a:custGeom>
              <a:avLst/>
              <a:gdLst/>
              <a:ahLst/>
              <a:cxnLst/>
              <a:rect l="l" t="t" r="r" b="b"/>
              <a:pathLst>
                <a:path w="2853054" h="193675">
                  <a:moveTo>
                    <a:pt x="2852927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2852927" y="193548"/>
                  </a:lnTo>
                  <a:lnTo>
                    <a:pt x="2852927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6055" y="1208532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2022602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5"/>
                  </a:lnTo>
                  <a:lnTo>
                    <a:pt x="0" y="1163065"/>
                  </a:lnTo>
                  <a:lnTo>
                    <a:pt x="10163" y="1213377"/>
                  </a:lnTo>
                  <a:lnTo>
                    <a:pt x="37877" y="1254474"/>
                  </a:lnTo>
                  <a:lnTo>
                    <a:pt x="78974" y="1282188"/>
                  </a:lnTo>
                  <a:lnTo>
                    <a:pt x="129286" y="1292352"/>
                  </a:lnTo>
                  <a:lnTo>
                    <a:pt x="2022602" y="1292352"/>
                  </a:lnTo>
                  <a:lnTo>
                    <a:pt x="2072913" y="1282188"/>
                  </a:lnTo>
                  <a:lnTo>
                    <a:pt x="2114010" y="1254474"/>
                  </a:lnTo>
                  <a:lnTo>
                    <a:pt x="2141724" y="1213377"/>
                  </a:lnTo>
                  <a:lnTo>
                    <a:pt x="2151888" y="1163065"/>
                  </a:lnTo>
                  <a:lnTo>
                    <a:pt x="2151888" y="129285"/>
                  </a:lnTo>
                  <a:lnTo>
                    <a:pt x="2141724" y="78974"/>
                  </a:lnTo>
                  <a:lnTo>
                    <a:pt x="2114010" y="37877"/>
                  </a:lnTo>
                  <a:lnTo>
                    <a:pt x="2072913" y="10163"/>
                  </a:lnTo>
                  <a:lnTo>
                    <a:pt x="20226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96055" y="1208532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0" y="129285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2602" y="0"/>
                  </a:lnTo>
                  <a:lnTo>
                    <a:pt x="2072913" y="10163"/>
                  </a:lnTo>
                  <a:lnTo>
                    <a:pt x="2114010" y="37877"/>
                  </a:lnTo>
                  <a:lnTo>
                    <a:pt x="2141724" y="78974"/>
                  </a:lnTo>
                  <a:lnTo>
                    <a:pt x="2151888" y="129285"/>
                  </a:lnTo>
                  <a:lnTo>
                    <a:pt x="2151888" y="1163065"/>
                  </a:lnTo>
                  <a:lnTo>
                    <a:pt x="2141724" y="1213377"/>
                  </a:lnTo>
                  <a:lnTo>
                    <a:pt x="2114010" y="1254474"/>
                  </a:lnTo>
                  <a:lnTo>
                    <a:pt x="2072913" y="1282188"/>
                  </a:lnTo>
                  <a:lnTo>
                    <a:pt x="2022602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676015" y="1536318"/>
            <a:ext cx="1792605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85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are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spooled</a:t>
            </a:r>
            <a:endParaRPr sz="1900">
              <a:latin typeface="Calibri"/>
              <a:cs typeface="Calibri"/>
            </a:endParaRPr>
          </a:p>
          <a:p>
            <a:pPr marL="635" algn="ctr">
              <a:lnSpc>
                <a:spcPts val="2185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bobbins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351778" y="1202182"/>
            <a:ext cx="2166620" cy="1934210"/>
            <a:chOff x="6351778" y="1202182"/>
            <a:chExt cx="2166620" cy="1934210"/>
          </a:xfrm>
        </p:grpSpPr>
        <p:sp>
          <p:nvSpPr>
            <p:cNvPr id="38" name="object 38"/>
            <p:cNvSpPr/>
            <p:nvPr/>
          </p:nvSpPr>
          <p:spPr>
            <a:xfrm>
              <a:off x="6697980" y="1531620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80">
                  <a:moveTo>
                    <a:pt x="193548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93548" y="1604772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8128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2024126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5"/>
                  </a:lnTo>
                  <a:lnTo>
                    <a:pt x="0" y="1163065"/>
                  </a:lnTo>
                  <a:lnTo>
                    <a:pt x="10163" y="1213377"/>
                  </a:lnTo>
                  <a:lnTo>
                    <a:pt x="37877" y="1254474"/>
                  </a:lnTo>
                  <a:lnTo>
                    <a:pt x="78974" y="1282188"/>
                  </a:lnTo>
                  <a:lnTo>
                    <a:pt x="129286" y="1292352"/>
                  </a:lnTo>
                  <a:lnTo>
                    <a:pt x="2024126" y="1292352"/>
                  </a:lnTo>
                  <a:lnTo>
                    <a:pt x="2074437" y="1282188"/>
                  </a:lnTo>
                  <a:lnTo>
                    <a:pt x="2115534" y="1254474"/>
                  </a:lnTo>
                  <a:lnTo>
                    <a:pt x="2143248" y="1213377"/>
                  </a:lnTo>
                  <a:lnTo>
                    <a:pt x="2153412" y="1163065"/>
                  </a:lnTo>
                  <a:lnTo>
                    <a:pt x="2153412" y="129285"/>
                  </a:lnTo>
                  <a:lnTo>
                    <a:pt x="2143248" y="78974"/>
                  </a:lnTo>
                  <a:lnTo>
                    <a:pt x="2115534" y="37877"/>
                  </a:lnTo>
                  <a:lnTo>
                    <a:pt x="2074437" y="10163"/>
                  </a:lnTo>
                  <a:lnTo>
                    <a:pt x="2024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8128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5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4126" y="0"/>
                  </a:lnTo>
                  <a:lnTo>
                    <a:pt x="2074437" y="10163"/>
                  </a:lnTo>
                  <a:lnTo>
                    <a:pt x="2115534" y="37877"/>
                  </a:lnTo>
                  <a:lnTo>
                    <a:pt x="2143248" y="78974"/>
                  </a:lnTo>
                  <a:lnTo>
                    <a:pt x="2153412" y="129285"/>
                  </a:lnTo>
                  <a:lnTo>
                    <a:pt x="2153412" y="1163065"/>
                  </a:lnTo>
                  <a:lnTo>
                    <a:pt x="2143248" y="1213377"/>
                  </a:lnTo>
                  <a:lnTo>
                    <a:pt x="2115534" y="1254474"/>
                  </a:lnTo>
                  <a:lnTo>
                    <a:pt x="2074437" y="1282188"/>
                  </a:lnTo>
                  <a:lnTo>
                    <a:pt x="2024126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636131" y="1403730"/>
            <a:ext cx="161163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080" algn="ctr">
              <a:lnSpc>
                <a:spcPts val="2090"/>
              </a:lnSpc>
              <a:spcBef>
                <a:spcPts val="320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Packed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900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Labels &amp;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Shrink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wrapping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351778" y="2817622"/>
            <a:ext cx="2166620" cy="1303655"/>
            <a:chOff x="6351778" y="2817622"/>
            <a:chExt cx="2166620" cy="1303655"/>
          </a:xfrm>
        </p:grpSpPr>
        <p:sp>
          <p:nvSpPr>
            <p:cNvPr id="43" name="object 43"/>
            <p:cNvSpPr/>
            <p:nvPr/>
          </p:nvSpPr>
          <p:spPr>
            <a:xfrm>
              <a:off x="6358128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2024379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1161795"/>
                  </a:lnTo>
                  <a:lnTo>
                    <a:pt x="10142" y="1212014"/>
                  </a:lnTo>
                  <a:lnTo>
                    <a:pt x="37798" y="1253029"/>
                  </a:lnTo>
                  <a:lnTo>
                    <a:pt x="78813" y="1280685"/>
                  </a:lnTo>
                  <a:lnTo>
                    <a:pt x="129032" y="1290827"/>
                  </a:lnTo>
                  <a:lnTo>
                    <a:pt x="2024379" y="1290827"/>
                  </a:lnTo>
                  <a:lnTo>
                    <a:pt x="2074598" y="1280685"/>
                  </a:lnTo>
                  <a:lnTo>
                    <a:pt x="2115613" y="1253029"/>
                  </a:lnTo>
                  <a:lnTo>
                    <a:pt x="2143269" y="1212014"/>
                  </a:lnTo>
                  <a:lnTo>
                    <a:pt x="2153412" y="1161795"/>
                  </a:lnTo>
                  <a:lnTo>
                    <a:pt x="2153412" y="129031"/>
                  </a:lnTo>
                  <a:lnTo>
                    <a:pt x="2143269" y="78813"/>
                  </a:lnTo>
                  <a:lnTo>
                    <a:pt x="2115613" y="37798"/>
                  </a:lnTo>
                  <a:lnTo>
                    <a:pt x="2074598" y="10142"/>
                  </a:lnTo>
                  <a:lnTo>
                    <a:pt x="20243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58128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2024379" y="0"/>
                  </a:lnTo>
                  <a:lnTo>
                    <a:pt x="2074598" y="10142"/>
                  </a:lnTo>
                  <a:lnTo>
                    <a:pt x="2115613" y="37798"/>
                  </a:lnTo>
                  <a:lnTo>
                    <a:pt x="2143269" y="78813"/>
                  </a:lnTo>
                  <a:lnTo>
                    <a:pt x="2153412" y="129031"/>
                  </a:lnTo>
                  <a:lnTo>
                    <a:pt x="2153412" y="1161795"/>
                  </a:lnTo>
                  <a:lnTo>
                    <a:pt x="2143269" y="1212014"/>
                  </a:lnTo>
                  <a:lnTo>
                    <a:pt x="2115613" y="1253029"/>
                  </a:lnTo>
                  <a:lnTo>
                    <a:pt x="2074598" y="1280685"/>
                  </a:lnTo>
                  <a:lnTo>
                    <a:pt x="2024379" y="1290827"/>
                  </a:lnTo>
                  <a:lnTo>
                    <a:pt x="129032" y="1290827"/>
                  </a:lnTo>
                  <a:lnTo>
                    <a:pt x="78813" y="1280685"/>
                  </a:lnTo>
                  <a:lnTo>
                    <a:pt x="37798" y="1253029"/>
                  </a:lnTo>
                  <a:lnTo>
                    <a:pt x="10142" y="1212014"/>
                  </a:lnTo>
                  <a:lnTo>
                    <a:pt x="0" y="1161795"/>
                  </a:lnTo>
                  <a:lnTo>
                    <a:pt x="0" y="12903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501510" y="3151123"/>
            <a:ext cx="1869439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ts val="2185"/>
              </a:lnSpc>
              <a:spcBef>
                <a:spcPts val="95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Packed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Carton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Boxes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for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despatch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116" y="717549"/>
            <a:ext cx="4375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Inter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</a:t>
            </a:r>
            <a:r>
              <a:rPr sz="2800" u="heavy" spc="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800" u="heavy" spc="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iona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</a:t>
            </a:r>
            <a:r>
              <a:rPr sz="2800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heavy" spc="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customers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3400" y="1524000"/>
            <a:ext cx="8039100" cy="4828540"/>
            <a:chOff x="533400" y="1524000"/>
            <a:chExt cx="8039100" cy="48285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524000"/>
              <a:ext cx="8039100" cy="4828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90800" y="1828800"/>
              <a:ext cx="4343400" cy="4038600"/>
            </a:xfrm>
            <a:custGeom>
              <a:avLst/>
              <a:gdLst/>
              <a:ahLst/>
              <a:cxnLst/>
              <a:rect l="l" t="t" r="r" b="b"/>
              <a:pathLst>
                <a:path w="4343400" h="4038600">
                  <a:moveTo>
                    <a:pt x="0" y="4038600"/>
                  </a:moveTo>
                  <a:lnTo>
                    <a:pt x="3581400" y="914400"/>
                  </a:lnTo>
                </a:path>
                <a:path w="4343400" h="4038600">
                  <a:moveTo>
                    <a:pt x="3581400" y="914400"/>
                  </a:moveTo>
                  <a:lnTo>
                    <a:pt x="1752600" y="0"/>
                  </a:lnTo>
                </a:path>
                <a:path w="4343400" h="4038600">
                  <a:moveTo>
                    <a:pt x="3581400" y="914400"/>
                  </a:moveTo>
                  <a:lnTo>
                    <a:pt x="990600" y="76200"/>
                  </a:lnTo>
                </a:path>
                <a:path w="4343400" h="4038600">
                  <a:moveTo>
                    <a:pt x="3581400" y="914400"/>
                  </a:moveTo>
                  <a:lnTo>
                    <a:pt x="4343400" y="0"/>
                  </a:lnTo>
                </a:path>
                <a:path w="4343400" h="4038600">
                  <a:moveTo>
                    <a:pt x="3581400" y="914400"/>
                  </a:moveTo>
                  <a:lnTo>
                    <a:pt x="3733800" y="12192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293" y="119583"/>
            <a:ext cx="5466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65" dirty="0">
                <a:latin typeface="Verdana"/>
                <a:cs typeface="Verdana"/>
              </a:rPr>
              <a:t>Maj</a:t>
            </a:r>
            <a:r>
              <a:rPr sz="3200" spc="75" dirty="0">
                <a:latin typeface="Verdana"/>
                <a:cs typeface="Verdana"/>
              </a:rPr>
              <a:t>o</a:t>
            </a:r>
            <a:r>
              <a:rPr sz="3200" spc="-55" dirty="0">
                <a:latin typeface="Verdana"/>
                <a:cs typeface="Verdana"/>
              </a:rPr>
              <a:t>r</a:t>
            </a:r>
            <a:r>
              <a:rPr sz="3200" spc="-280" dirty="0">
                <a:latin typeface="Verdana"/>
                <a:cs typeface="Verdana"/>
              </a:rPr>
              <a:t> </a:t>
            </a:r>
            <a:r>
              <a:rPr sz="3200" spc="60" dirty="0">
                <a:latin typeface="Verdana"/>
                <a:cs typeface="Verdana"/>
              </a:rPr>
              <a:t>Cus</a:t>
            </a:r>
            <a:r>
              <a:rPr sz="3200" spc="50" dirty="0">
                <a:latin typeface="Verdana"/>
                <a:cs typeface="Verdana"/>
              </a:rPr>
              <a:t>t</a:t>
            </a:r>
            <a:r>
              <a:rPr sz="3200" spc="90" dirty="0">
                <a:latin typeface="Verdana"/>
                <a:cs typeface="Verdana"/>
              </a:rPr>
              <a:t>omer</a:t>
            </a:r>
            <a:r>
              <a:rPr sz="3200" spc="-290" dirty="0">
                <a:latin typeface="Verdana"/>
                <a:cs typeface="Verdana"/>
              </a:rPr>
              <a:t> </a:t>
            </a:r>
            <a:r>
              <a:rPr sz="3200" spc="100" dirty="0">
                <a:latin typeface="Verdana"/>
                <a:cs typeface="Verdana"/>
              </a:rPr>
              <a:t>L</a:t>
            </a:r>
            <a:r>
              <a:rPr sz="3200" spc="114" dirty="0">
                <a:latin typeface="Verdana"/>
                <a:cs typeface="Verdana"/>
              </a:rPr>
              <a:t>o</a:t>
            </a:r>
            <a:r>
              <a:rPr sz="3200" spc="65" dirty="0">
                <a:latin typeface="Verdana"/>
                <a:cs typeface="Verdana"/>
              </a:rPr>
              <a:t>cat</a:t>
            </a:r>
            <a:r>
              <a:rPr sz="3200" spc="45" dirty="0">
                <a:latin typeface="Verdana"/>
                <a:cs typeface="Verdana"/>
              </a:rPr>
              <a:t>i</a:t>
            </a:r>
            <a:r>
              <a:rPr sz="3200" spc="60" dirty="0">
                <a:latin typeface="Verdana"/>
                <a:cs typeface="Verdana"/>
              </a:rPr>
              <a:t>ons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22960" y="685800"/>
            <a:ext cx="5591175" cy="6172200"/>
            <a:chOff x="822960" y="685800"/>
            <a:chExt cx="5591175" cy="6172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" y="6585202"/>
              <a:ext cx="5590794" cy="272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685800"/>
              <a:ext cx="5562600" cy="5910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6800" y="1676400"/>
              <a:ext cx="2438400" cy="3886200"/>
            </a:xfrm>
            <a:custGeom>
              <a:avLst/>
              <a:gdLst/>
              <a:ahLst/>
              <a:cxnLst/>
              <a:rect l="l" t="t" r="r" b="b"/>
              <a:pathLst>
                <a:path w="2438400" h="3886200">
                  <a:moveTo>
                    <a:pt x="914400" y="190500"/>
                  </a:moveTo>
                  <a:lnTo>
                    <a:pt x="919434" y="146837"/>
                  </a:lnTo>
                  <a:lnTo>
                    <a:pt x="933772" y="106746"/>
                  </a:lnTo>
                  <a:lnTo>
                    <a:pt x="956267" y="71374"/>
                  </a:lnTo>
                  <a:lnTo>
                    <a:pt x="985774" y="41867"/>
                  </a:lnTo>
                  <a:lnTo>
                    <a:pt x="1021146" y="19372"/>
                  </a:lnTo>
                  <a:lnTo>
                    <a:pt x="1061237" y="5034"/>
                  </a:lnTo>
                  <a:lnTo>
                    <a:pt x="1104900" y="0"/>
                  </a:lnTo>
                  <a:lnTo>
                    <a:pt x="2019300" y="0"/>
                  </a:lnTo>
                  <a:lnTo>
                    <a:pt x="2062962" y="5034"/>
                  </a:lnTo>
                  <a:lnTo>
                    <a:pt x="2103053" y="19372"/>
                  </a:lnTo>
                  <a:lnTo>
                    <a:pt x="2138425" y="41867"/>
                  </a:lnTo>
                  <a:lnTo>
                    <a:pt x="2167932" y="71374"/>
                  </a:lnTo>
                  <a:lnTo>
                    <a:pt x="2190427" y="106746"/>
                  </a:lnTo>
                  <a:lnTo>
                    <a:pt x="2204765" y="146837"/>
                  </a:lnTo>
                  <a:lnTo>
                    <a:pt x="2209800" y="190500"/>
                  </a:lnTo>
                  <a:lnTo>
                    <a:pt x="2209800" y="952500"/>
                  </a:lnTo>
                  <a:lnTo>
                    <a:pt x="2204765" y="996162"/>
                  </a:lnTo>
                  <a:lnTo>
                    <a:pt x="2190427" y="1036253"/>
                  </a:lnTo>
                  <a:lnTo>
                    <a:pt x="2167932" y="1071625"/>
                  </a:lnTo>
                  <a:lnTo>
                    <a:pt x="2138425" y="1101132"/>
                  </a:lnTo>
                  <a:lnTo>
                    <a:pt x="2103053" y="1123627"/>
                  </a:lnTo>
                  <a:lnTo>
                    <a:pt x="2062962" y="1137965"/>
                  </a:lnTo>
                  <a:lnTo>
                    <a:pt x="2019300" y="1143000"/>
                  </a:lnTo>
                  <a:lnTo>
                    <a:pt x="1104900" y="1143000"/>
                  </a:lnTo>
                  <a:lnTo>
                    <a:pt x="1061237" y="1137965"/>
                  </a:lnTo>
                  <a:lnTo>
                    <a:pt x="1021146" y="1123627"/>
                  </a:lnTo>
                  <a:lnTo>
                    <a:pt x="985774" y="1101132"/>
                  </a:lnTo>
                  <a:lnTo>
                    <a:pt x="956267" y="1071625"/>
                  </a:lnTo>
                  <a:lnTo>
                    <a:pt x="933772" y="1036253"/>
                  </a:lnTo>
                  <a:lnTo>
                    <a:pt x="919434" y="996162"/>
                  </a:lnTo>
                  <a:lnTo>
                    <a:pt x="914400" y="952500"/>
                  </a:lnTo>
                  <a:lnTo>
                    <a:pt x="914400" y="190500"/>
                  </a:lnTo>
                  <a:close/>
                </a:path>
                <a:path w="2438400" h="3886200">
                  <a:moveTo>
                    <a:pt x="0" y="1981200"/>
                  </a:moveTo>
                  <a:lnTo>
                    <a:pt x="7769" y="1933017"/>
                  </a:lnTo>
                  <a:lnTo>
                    <a:pt x="29405" y="1891180"/>
                  </a:lnTo>
                  <a:lnTo>
                    <a:pt x="62396" y="1858194"/>
                  </a:lnTo>
                  <a:lnTo>
                    <a:pt x="104231" y="1836566"/>
                  </a:lnTo>
                  <a:lnTo>
                    <a:pt x="152400" y="1828800"/>
                  </a:lnTo>
                  <a:lnTo>
                    <a:pt x="1295400" y="1828800"/>
                  </a:lnTo>
                  <a:lnTo>
                    <a:pt x="1343582" y="1836566"/>
                  </a:lnTo>
                  <a:lnTo>
                    <a:pt x="1385419" y="1858194"/>
                  </a:lnTo>
                  <a:lnTo>
                    <a:pt x="1418405" y="1891180"/>
                  </a:lnTo>
                  <a:lnTo>
                    <a:pt x="1440033" y="1933017"/>
                  </a:lnTo>
                  <a:lnTo>
                    <a:pt x="1447800" y="1981200"/>
                  </a:lnTo>
                  <a:lnTo>
                    <a:pt x="1447800" y="2590800"/>
                  </a:lnTo>
                  <a:lnTo>
                    <a:pt x="1440033" y="2638982"/>
                  </a:lnTo>
                  <a:lnTo>
                    <a:pt x="1418405" y="2680819"/>
                  </a:lnTo>
                  <a:lnTo>
                    <a:pt x="1385419" y="2713805"/>
                  </a:lnTo>
                  <a:lnTo>
                    <a:pt x="1343582" y="2735433"/>
                  </a:lnTo>
                  <a:lnTo>
                    <a:pt x="1295400" y="2743200"/>
                  </a:lnTo>
                  <a:lnTo>
                    <a:pt x="152400" y="2743200"/>
                  </a:lnTo>
                  <a:lnTo>
                    <a:pt x="104231" y="2735433"/>
                  </a:lnTo>
                  <a:lnTo>
                    <a:pt x="62396" y="2713805"/>
                  </a:lnTo>
                  <a:lnTo>
                    <a:pt x="29405" y="2680819"/>
                  </a:lnTo>
                  <a:lnTo>
                    <a:pt x="7769" y="2638982"/>
                  </a:lnTo>
                  <a:lnTo>
                    <a:pt x="0" y="2590800"/>
                  </a:lnTo>
                  <a:lnTo>
                    <a:pt x="0" y="1981200"/>
                  </a:lnTo>
                  <a:close/>
                </a:path>
                <a:path w="2438400" h="3886200">
                  <a:moveTo>
                    <a:pt x="1219200" y="2997200"/>
                  </a:moveTo>
                  <a:lnTo>
                    <a:pt x="1225552" y="2949942"/>
                  </a:lnTo>
                  <a:lnTo>
                    <a:pt x="1243480" y="2907472"/>
                  </a:lnTo>
                  <a:lnTo>
                    <a:pt x="1271285" y="2871485"/>
                  </a:lnTo>
                  <a:lnTo>
                    <a:pt x="1307272" y="2843680"/>
                  </a:lnTo>
                  <a:lnTo>
                    <a:pt x="1349742" y="2825752"/>
                  </a:lnTo>
                  <a:lnTo>
                    <a:pt x="1397000" y="2819400"/>
                  </a:lnTo>
                  <a:lnTo>
                    <a:pt x="2260600" y="2819400"/>
                  </a:lnTo>
                  <a:lnTo>
                    <a:pt x="2307857" y="2825752"/>
                  </a:lnTo>
                  <a:lnTo>
                    <a:pt x="2350327" y="2843680"/>
                  </a:lnTo>
                  <a:lnTo>
                    <a:pt x="2386314" y="2871485"/>
                  </a:lnTo>
                  <a:lnTo>
                    <a:pt x="2414119" y="2907472"/>
                  </a:lnTo>
                  <a:lnTo>
                    <a:pt x="2432047" y="2949942"/>
                  </a:lnTo>
                  <a:lnTo>
                    <a:pt x="2438400" y="2997200"/>
                  </a:lnTo>
                  <a:lnTo>
                    <a:pt x="2438400" y="3708400"/>
                  </a:lnTo>
                  <a:lnTo>
                    <a:pt x="2432047" y="3755657"/>
                  </a:lnTo>
                  <a:lnTo>
                    <a:pt x="2414119" y="3798127"/>
                  </a:lnTo>
                  <a:lnTo>
                    <a:pt x="2386314" y="3834114"/>
                  </a:lnTo>
                  <a:lnTo>
                    <a:pt x="2350327" y="3861919"/>
                  </a:lnTo>
                  <a:lnTo>
                    <a:pt x="2307857" y="3879847"/>
                  </a:lnTo>
                  <a:lnTo>
                    <a:pt x="2260600" y="3886200"/>
                  </a:lnTo>
                  <a:lnTo>
                    <a:pt x="1397000" y="3886200"/>
                  </a:lnTo>
                  <a:lnTo>
                    <a:pt x="1349742" y="3879847"/>
                  </a:lnTo>
                  <a:lnTo>
                    <a:pt x="1307272" y="3861919"/>
                  </a:lnTo>
                  <a:lnTo>
                    <a:pt x="1271285" y="3834114"/>
                  </a:lnTo>
                  <a:lnTo>
                    <a:pt x="1243480" y="3798127"/>
                  </a:lnTo>
                  <a:lnTo>
                    <a:pt x="1225552" y="3755657"/>
                  </a:lnTo>
                  <a:lnTo>
                    <a:pt x="1219200" y="3708400"/>
                  </a:lnTo>
                  <a:lnTo>
                    <a:pt x="1219200" y="29972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29400" y="1524000"/>
            <a:ext cx="2362200" cy="1219200"/>
          </a:xfrm>
          <a:prstGeom prst="rect">
            <a:avLst/>
          </a:prstGeom>
          <a:solidFill>
            <a:srgbClr val="FFFFFF"/>
          </a:solidFill>
          <a:ln w="1270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2075" marR="447040">
              <a:lnSpc>
                <a:spcPct val="100000"/>
              </a:lnSpc>
              <a:spcBef>
                <a:spcPts val="635"/>
              </a:spcBef>
            </a:pPr>
            <a:r>
              <a:rPr sz="1000" b="1" spc="-5" dirty="0">
                <a:latin typeface="Calibri"/>
                <a:cs typeface="Calibri"/>
              </a:rPr>
              <a:t>Industrial : </a:t>
            </a:r>
            <a:r>
              <a:rPr sz="1000" spc="-5" dirty="0">
                <a:latin typeface="Calibri"/>
                <a:cs typeface="Calibri"/>
              </a:rPr>
              <a:t>Genus Energy Meters.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Automotive :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Denso,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Minda,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Pricol,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Magnetic Marelli, Delphi, Maruthi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subcons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3200" y="2133600"/>
            <a:ext cx="3886200" cy="304800"/>
          </a:xfrm>
          <a:custGeom>
            <a:avLst/>
            <a:gdLst/>
            <a:ahLst/>
            <a:cxnLst/>
            <a:rect l="l" t="t" r="r" b="b"/>
            <a:pathLst>
              <a:path w="3886200" h="304800">
                <a:moveTo>
                  <a:pt x="0" y="304800"/>
                </a:moveTo>
                <a:lnTo>
                  <a:pt x="3886200" y="0"/>
                </a:lnTo>
              </a:path>
            </a:pathLst>
          </a:custGeom>
          <a:ln w="6350">
            <a:solidFill>
              <a:srgbClr val="EC7C3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5600" y="4953000"/>
            <a:ext cx="2286000" cy="990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C7C3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92075" marR="1099185">
              <a:lnSpc>
                <a:spcPct val="100000"/>
              </a:lnSpc>
              <a:spcBef>
                <a:spcPts val="840"/>
              </a:spcBef>
            </a:pPr>
            <a:r>
              <a:rPr sz="1000" b="1" spc="-5" dirty="0">
                <a:latin typeface="Calibri"/>
                <a:cs typeface="Calibri"/>
              </a:rPr>
              <a:t>Major EMS &amp; OEMs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Computer : </a:t>
            </a:r>
            <a:r>
              <a:rPr sz="1000" spc="-5" dirty="0">
                <a:latin typeface="Calibri"/>
                <a:cs typeface="Calibri"/>
              </a:rPr>
              <a:t>Dell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Consumer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Samsung</a:t>
            </a:r>
            <a:endParaRPr sz="1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Calibri"/>
                <a:cs typeface="Calibri"/>
              </a:rPr>
              <a:t>EMS :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Sanmina,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Salcomp,</a:t>
            </a:r>
            <a:r>
              <a:rPr sz="1000" spc="-10" dirty="0">
                <a:latin typeface="Calibri"/>
                <a:cs typeface="Calibri"/>
              </a:rPr>
              <a:t> Flex</a:t>
            </a:r>
            <a:endParaRPr sz="1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Automotive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Visteon,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81200" y="3657600"/>
            <a:ext cx="4724400" cy="1828800"/>
          </a:xfrm>
          <a:custGeom>
            <a:avLst/>
            <a:gdLst/>
            <a:ahLst/>
            <a:cxnLst/>
            <a:rect l="l" t="t" r="r" b="b"/>
            <a:pathLst>
              <a:path w="4724400" h="1828800">
                <a:moveTo>
                  <a:pt x="1295400" y="1828800"/>
                </a:moveTo>
                <a:lnTo>
                  <a:pt x="4724400" y="1524000"/>
                </a:lnTo>
              </a:path>
              <a:path w="4724400" h="1828800">
                <a:moveTo>
                  <a:pt x="0" y="304800"/>
                </a:moveTo>
                <a:lnTo>
                  <a:pt x="4648200" y="0"/>
                </a:lnTo>
              </a:path>
            </a:pathLst>
          </a:custGeom>
          <a:ln w="6350">
            <a:solidFill>
              <a:srgbClr val="EC7C3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29400" y="3200400"/>
            <a:ext cx="2362200" cy="1219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EMS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1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TITAN</a:t>
            </a:r>
            <a:endParaRPr sz="1000">
              <a:latin typeface="Calibri"/>
              <a:cs typeface="Calibri"/>
            </a:endParaRPr>
          </a:p>
          <a:p>
            <a:pPr marL="92075" marR="30988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Calibri"/>
                <a:cs typeface="Calibri"/>
              </a:rPr>
              <a:t>Automotive :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Varroc</a:t>
            </a:r>
            <a:r>
              <a:rPr sz="1000" spc="-5" dirty="0">
                <a:latin typeface="Calibri"/>
                <a:cs typeface="Calibri"/>
              </a:rPr>
              <a:t> , Minda,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Kinetic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,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Johnson controls,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Hyundai Mobis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857" y="197865"/>
            <a:ext cx="352488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u="heavy" spc="-2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Sectors</a:t>
            </a:r>
            <a:r>
              <a:rPr sz="4100" u="heavy" spc="-4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2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we</a:t>
            </a:r>
            <a:r>
              <a:rPr sz="4100" u="heavy" spc="-4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serve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0739" y="924813"/>
            <a:ext cx="480187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Aerospace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Automotive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Automotive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Electronics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Battery/UPS/Stabilizer/Inverter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Communication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Defence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Electronics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Electricals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Public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Sector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Radiators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Solar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Energy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Transformers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Wiring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Harness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438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Times New Roman</vt:lpstr>
      <vt:lpstr>Verdana</vt:lpstr>
      <vt:lpstr>Wingdings</vt:lpstr>
      <vt:lpstr>Office Theme</vt:lpstr>
      <vt:lpstr>HIFLO SOLDERS PVT LTD</vt:lpstr>
      <vt:lpstr>Profile</vt:lpstr>
      <vt:lpstr>About us</vt:lpstr>
      <vt:lpstr>Our Journey….</vt:lpstr>
      <vt:lpstr>Quality Certifications</vt:lpstr>
      <vt:lpstr>Manufacturing Flow Chart</vt:lpstr>
      <vt:lpstr>International customers</vt:lpstr>
      <vt:lpstr>Major Customer Locations</vt:lpstr>
      <vt:lpstr>Sectors we serve</vt:lpstr>
      <vt:lpstr>Major Segments</vt:lpstr>
      <vt:lpstr>Product Portfolio</vt:lpstr>
      <vt:lpstr>Products Made at Hiflo</vt:lpstr>
      <vt:lpstr>Products Made at Hiflo</vt:lpstr>
      <vt:lpstr>State of the art testing Equipment</vt:lpstr>
      <vt:lpstr>Dross Reprocessing Services</vt:lpstr>
      <vt:lpstr>Why Hiflo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presario</dc:creator>
  <cp:lastModifiedBy>Francis Joseph</cp:lastModifiedBy>
  <cp:revision>4</cp:revision>
  <dcterms:created xsi:type="dcterms:W3CDTF">2022-11-08T09:35:37Z</dcterms:created>
  <dcterms:modified xsi:type="dcterms:W3CDTF">2024-09-25T10:30:38Z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2022-11-08T00:00:00Z</vt:filetime>
  </property>
</Properties>
</file>