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6" r:id="rId5"/>
    <p:sldId id="267" r:id="rId6"/>
    <p:sldId id="269" r:id="rId7"/>
    <p:sldId id="270" r:id="rId8"/>
    <p:sldId id="271" r:id="rId9"/>
    <p:sldId id="275" r:id="rId10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88" y="-2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han Padman" userId="65361faa959dafa1" providerId="LiveId" clId="{901AA0D4-5559-4F61-BA75-5EB79FA15899}"/>
    <pc:docChg chg="delSld">
      <pc:chgData name="Rohan Padman" userId="65361faa959dafa1" providerId="LiveId" clId="{901AA0D4-5559-4F61-BA75-5EB79FA15899}" dt="2022-09-21T05:28:04.342" v="10" actId="47"/>
      <pc:docMkLst>
        <pc:docMk/>
      </pc:docMkLst>
      <pc:sldChg chg="del">
        <pc:chgData name="Rohan Padman" userId="65361faa959dafa1" providerId="LiveId" clId="{901AA0D4-5559-4F61-BA75-5EB79FA15899}" dt="2022-09-21T05:27:02.271" v="0" actId="47"/>
        <pc:sldMkLst>
          <pc:docMk/>
          <pc:sldMk cId="0" sldId="257"/>
        </pc:sldMkLst>
      </pc:sldChg>
      <pc:sldChg chg="del">
        <pc:chgData name="Rohan Padman" userId="65361faa959dafa1" providerId="LiveId" clId="{901AA0D4-5559-4F61-BA75-5EB79FA15899}" dt="2022-09-21T05:27:06.668" v="1" actId="47"/>
        <pc:sldMkLst>
          <pc:docMk/>
          <pc:sldMk cId="0" sldId="260"/>
        </pc:sldMkLst>
      </pc:sldChg>
      <pc:sldChg chg="del">
        <pc:chgData name="Rohan Padman" userId="65361faa959dafa1" providerId="LiveId" clId="{901AA0D4-5559-4F61-BA75-5EB79FA15899}" dt="2022-09-21T05:27:07.909" v="2" actId="47"/>
        <pc:sldMkLst>
          <pc:docMk/>
          <pc:sldMk cId="0" sldId="261"/>
        </pc:sldMkLst>
      </pc:sldChg>
      <pc:sldChg chg="del">
        <pc:chgData name="Rohan Padman" userId="65361faa959dafa1" providerId="LiveId" clId="{901AA0D4-5559-4F61-BA75-5EB79FA15899}" dt="2022-09-21T05:27:09.071" v="3" actId="47"/>
        <pc:sldMkLst>
          <pc:docMk/>
          <pc:sldMk cId="0" sldId="262"/>
        </pc:sldMkLst>
      </pc:sldChg>
      <pc:sldChg chg="del">
        <pc:chgData name="Rohan Padman" userId="65361faa959dafa1" providerId="LiveId" clId="{901AA0D4-5559-4F61-BA75-5EB79FA15899}" dt="2022-09-21T05:27:10.463" v="4" actId="47"/>
        <pc:sldMkLst>
          <pc:docMk/>
          <pc:sldMk cId="0" sldId="263"/>
        </pc:sldMkLst>
      </pc:sldChg>
      <pc:sldChg chg="del">
        <pc:chgData name="Rohan Padman" userId="65361faa959dafa1" providerId="LiveId" clId="{901AA0D4-5559-4F61-BA75-5EB79FA15899}" dt="2022-09-21T05:27:11.603" v="5" actId="47"/>
        <pc:sldMkLst>
          <pc:docMk/>
          <pc:sldMk cId="0" sldId="264"/>
        </pc:sldMkLst>
      </pc:sldChg>
      <pc:sldChg chg="del">
        <pc:chgData name="Rohan Padman" userId="65361faa959dafa1" providerId="LiveId" clId="{901AA0D4-5559-4F61-BA75-5EB79FA15899}" dt="2022-09-21T05:28:04.342" v="10" actId="47"/>
        <pc:sldMkLst>
          <pc:docMk/>
          <pc:sldMk cId="0" sldId="265"/>
        </pc:sldMkLst>
      </pc:sldChg>
      <pc:sldChg chg="del">
        <pc:chgData name="Rohan Padman" userId="65361faa959dafa1" providerId="LiveId" clId="{901AA0D4-5559-4F61-BA75-5EB79FA15899}" dt="2022-09-21T05:28:00.472" v="9" actId="47"/>
        <pc:sldMkLst>
          <pc:docMk/>
          <pc:sldMk cId="0" sldId="268"/>
        </pc:sldMkLst>
      </pc:sldChg>
      <pc:sldChg chg="del">
        <pc:chgData name="Rohan Padman" userId="65361faa959dafa1" providerId="LiveId" clId="{901AA0D4-5559-4F61-BA75-5EB79FA15899}" dt="2022-09-21T05:27:26.824" v="6" actId="47"/>
        <pc:sldMkLst>
          <pc:docMk/>
          <pc:sldMk cId="0" sldId="272"/>
        </pc:sldMkLst>
      </pc:sldChg>
      <pc:sldChg chg="del">
        <pc:chgData name="Rohan Padman" userId="65361faa959dafa1" providerId="LiveId" clId="{901AA0D4-5559-4F61-BA75-5EB79FA15899}" dt="2022-09-21T05:27:27.742" v="7" actId="47"/>
        <pc:sldMkLst>
          <pc:docMk/>
          <pc:sldMk cId="0" sldId="273"/>
        </pc:sldMkLst>
      </pc:sldChg>
      <pc:sldChg chg="del">
        <pc:chgData name="Rohan Padman" userId="65361faa959dafa1" providerId="LiveId" clId="{901AA0D4-5559-4F61-BA75-5EB79FA15899}" dt="2022-09-21T05:27:28.644" v="8" actId="47"/>
        <pc:sldMkLst>
          <pc:docMk/>
          <pc:sldMk cId="0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40" cy="1069238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40" cy="1069238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517"/>
            <a:ext cx="7559040" cy="1069238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9455"/>
            <a:ext cx="7559040" cy="1026871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9455"/>
            <a:ext cx="7559040" cy="1026871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9455"/>
            <a:ext cx="7559040" cy="1026871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9455"/>
            <a:ext cx="7559040" cy="1026871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9455"/>
            <a:ext cx="7559040" cy="1026871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40" cy="1069238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Rohan Padman</dc:creator>
  <cp:lastModifiedBy>Rohan Padman</cp:lastModifiedBy>
  <cp:revision>1</cp:revision>
  <dcterms:created xsi:type="dcterms:W3CDTF">2021-03-08T09:51:15Z</dcterms:created>
  <dcterms:modified xsi:type="dcterms:W3CDTF">2022-09-21T05:28:28Z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2020-08-16T00:00:00Z</vt:filetime>
  </property>
  <property fmtid="{D5CDD505-2E9C-101B-9397-08002B2CF9AE}" pid="3" name="Creator">
    <vt:lpwstr>PDF Presentation Adobe Photoshop CS6</vt:lpwstr>
  </property>
  <property fmtid="{D5CDD505-2E9C-101B-9397-08002B2CF9AE}" pid="4" name="LastSaved">
    <vt:filetime>2021-03-08T00:00:00Z</vt:filetime>
  </property>
</Properties>
</file>