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  <p:sldMasterId id="2147483776" r:id="rId5"/>
  </p:sldMasterIdLst>
  <p:notesMasterIdLst>
    <p:notesMasterId r:id="rId19"/>
  </p:notesMasterIdLst>
  <p:sldIdLst>
    <p:sldId id="1508" r:id="rId6"/>
    <p:sldId id="1561" r:id="rId7"/>
    <p:sldId id="1563" r:id="rId8"/>
    <p:sldId id="1560" r:id="rId9"/>
    <p:sldId id="1566" r:id="rId10"/>
    <p:sldId id="1564" r:id="rId11"/>
    <p:sldId id="1565" r:id="rId12"/>
    <p:sldId id="1567" r:id="rId13"/>
    <p:sldId id="1570" r:id="rId14"/>
    <p:sldId id="1569" r:id="rId15"/>
    <p:sldId id="1571" r:id="rId16"/>
    <p:sldId id="1572" r:id="rId17"/>
    <p:sldId id="155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ST" id="{480C6B2A-7009-4A49-B9E6-2B88C016D93D}">
          <p14:sldIdLst>
            <p14:sldId id="1508"/>
            <p14:sldId id="1561"/>
            <p14:sldId id="1563"/>
            <p14:sldId id="1560"/>
            <p14:sldId id="1566"/>
            <p14:sldId id="1564"/>
            <p14:sldId id="1565"/>
            <p14:sldId id="1567"/>
            <p14:sldId id="1570"/>
            <p14:sldId id="1569"/>
          </p14:sldIdLst>
        </p14:section>
        <p14:section name="Annexes" id="{C54DEE88-01D5-7E41-A508-C2222A2B1CB4}">
          <p14:sldIdLst>
            <p14:sldId id="1571"/>
            <p14:sldId id="1572"/>
            <p14:sldId id="15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EC0E06-ABC2-B663-CC92-C01340B85FAD}" name="Romulo Lopes" initials="RL" userId="262fe954bb40be17" providerId="Windows Live"/>
  <p188:author id="{6CE7E723-9149-67B5-BC8F-F5A2A65CD080}" name="STRANYAK Erin" initials="ES" userId="S::erinSTRAN@corp.idemia.com::e23753f3-e903-4625-a87a-1967ad33ed26" providerId="AD"/>
  <p188:author id="{AD926B33-C3FB-BA24-7850-A3C37BED787C}" name="LANGER Christina" initials="LC" userId="S::ChrisLA1@corp.idemia.com::5a348813-8f2f-4112-8c8e-84aa2e8707ea" providerId="AD"/>
  <p188:author id="{B28AE64E-FB5E-EBF2-81B0-8293D22B89EE}" name="Iovan VALARD" initials="IV" userId="S::iovan.valard@mprez.fr::750ebebe-ab21-4539-9763-c79d02af1366" providerId="AD"/>
  <p188:author id="{98BA1363-2672-7CFA-2189-ED591C0D3D79}" name="Lorraiyne Ruiz" initials="LR" userId="55fe3016f24b4d3f" providerId="Windows Live"/>
  <p188:author id="{0ACAC271-8ED4-E00B-D22F-13BA81A3C5D9}" name="CAGNIEUL Delphine" initials="CD" userId="S::delphcag@corp.idemia.com::e614e1bd-86ec-433c-b5c6-242d283c40dd" providerId="AD"/>
  <p188:author id="{E9E8E97A-D7BA-E474-5E57-BF6E32B4CA56}" name="Baptiste Lebreton" initials="BL" userId="S::baptiste.lebreton@mprez.fr::3b0b8887-2b19-4723-b23f-59c004c03a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82E6"/>
    <a:srgbClr val="430099"/>
    <a:srgbClr val="F8F9FE"/>
    <a:srgbClr val="000000"/>
    <a:srgbClr val="FFFFFF"/>
    <a:srgbClr val="2A4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09CF8C-25EE-A7D0-4842-3FA6CB732EB4}" v="3" dt="2024-04-06T07:25:38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7" autoAdjust="0"/>
    <p:restoredTop sz="93792" autoAdjust="0"/>
  </p:normalViewPr>
  <p:slideViewPr>
    <p:cSldViewPr snapToGrid="0">
      <p:cViewPr varScale="1">
        <p:scale>
          <a:sx n="63" d="100"/>
          <a:sy n="63" d="100"/>
        </p:scale>
        <p:origin x="74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380E0-3B5F-6E44-9F92-94264DE28C9E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861BD-9151-2E4F-8F4A-B7CAEE792D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6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Rajouter</a:t>
            </a:r>
            <a:r>
              <a:rPr lang="en-GB" dirty="0"/>
              <a:t>  </a:t>
            </a:r>
            <a:r>
              <a:rPr lang="en-GB" dirty="0" err="1"/>
              <a:t>l’orga</a:t>
            </a:r>
            <a:r>
              <a:rPr lang="en-GB" dirty="0"/>
              <a:t> de </a:t>
            </a:r>
            <a:r>
              <a:rPr lang="en-GB" dirty="0" err="1"/>
              <a:t>DIdier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3DBDF-8778-4735-923C-2DE07CECD8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42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with pictur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rme libre 36">
            <a:extLst>
              <a:ext uri="{FF2B5EF4-FFF2-40B4-BE49-F238E27FC236}">
                <a16:creationId xmlns:a16="http://schemas.microsoft.com/office/drawing/2014/main" id="{F505CB8E-E863-5FCB-9A67-F2EEF112262F}"/>
              </a:ext>
            </a:extLst>
          </p:cNvPr>
          <p:cNvSpPr/>
          <p:nvPr userDrawn="1"/>
        </p:nvSpPr>
        <p:spPr>
          <a:xfrm>
            <a:off x="2" y="0"/>
            <a:ext cx="6792716" cy="6858000"/>
          </a:xfrm>
          <a:custGeom>
            <a:avLst/>
            <a:gdLst>
              <a:gd name="connsiteX0" fmla="*/ 0 w 6792716"/>
              <a:gd name="connsiteY0" fmla="*/ 0 h 6858000"/>
              <a:gd name="connsiteX1" fmla="*/ 4998694 w 6792716"/>
              <a:gd name="connsiteY1" fmla="*/ 0 h 6858000"/>
              <a:gd name="connsiteX2" fmla="*/ 4998694 w 6792716"/>
              <a:gd name="connsiteY2" fmla="*/ 1 h 6858000"/>
              <a:gd name="connsiteX3" fmla="*/ 4956768 w 6792716"/>
              <a:gd name="connsiteY3" fmla="*/ 1 h 6858000"/>
              <a:gd name="connsiteX4" fmla="*/ 6792716 w 6792716"/>
              <a:gd name="connsiteY4" fmla="*/ 3428330 h 6858000"/>
              <a:gd name="connsiteX5" fmla="*/ 4955710 w 6792716"/>
              <a:gd name="connsiteY5" fmla="*/ 6857997 h 6858000"/>
              <a:gd name="connsiteX6" fmla="*/ 4993174 w 6792716"/>
              <a:gd name="connsiteY6" fmla="*/ 6857997 h 6858000"/>
              <a:gd name="connsiteX7" fmla="*/ 4993174 w 6792716"/>
              <a:gd name="connsiteY7" fmla="*/ 6858000 h 6858000"/>
              <a:gd name="connsiteX8" fmla="*/ 0 w 6792716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2716" h="6858000">
                <a:moveTo>
                  <a:pt x="0" y="0"/>
                </a:moveTo>
                <a:lnTo>
                  <a:pt x="4998694" y="0"/>
                </a:lnTo>
                <a:lnTo>
                  <a:pt x="4998694" y="1"/>
                </a:lnTo>
                <a:lnTo>
                  <a:pt x="4956768" y="1"/>
                </a:lnTo>
                <a:lnTo>
                  <a:pt x="6792716" y="3428330"/>
                </a:lnTo>
                <a:lnTo>
                  <a:pt x="4955710" y="6857997"/>
                </a:lnTo>
                <a:lnTo>
                  <a:pt x="4993174" y="6857997"/>
                </a:lnTo>
                <a:lnTo>
                  <a:pt x="49931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tx2">
                  <a:alpha val="90000"/>
                </a:schemeClr>
              </a:gs>
              <a:gs pos="100000">
                <a:schemeClr val="tx2">
                  <a:alpha val="65000"/>
                </a:schemeClr>
              </a:gs>
            </a:gsLst>
            <a:path path="circle">
              <a:fillToRect t="100000" r="100000"/>
            </a:path>
          </a:gradFill>
          <a:effectLst/>
        </p:spPr>
        <p:txBody>
          <a:bodyPr vert="horz" wrap="square" lIns="0" tIns="0" rIns="0" bIns="0" rtlCol="0" anchor="ctr">
            <a:noAutofit/>
          </a:bodyPr>
          <a:lstStyle/>
          <a:p>
            <a:pPr lvl="0" indent="0" defTabSz="914377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" b="0" dirty="0">
              <a:noFill/>
            </a:endParaRPr>
          </a:p>
        </p:txBody>
      </p:sp>
      <p:sp>
        <p:nvSpPr>
          <p:cNvPr id="37" name="Forme libre 36">
            <a:extLst>
              <a:ext uri="{FF2B5EF4-FFF2-40B4-BE49-F238E27FC236}">
                <a16:creationId xmlns:a16="http://schemas.microsoft.com/office/drawing/2014/main" id="{634197BC-2CC5-EB5D-F4B4-3DA1B54EEA78}"/>
              </a:ext>
            </a:extLst>
          </p:cNvPr>
          <p:cNvSpPr/>
          <p:nvPr/>
        </p:nvSpPr>
        <p:spPr>
          <a:xfrm>
            <a:off x="2" y="0"/>
            <a:ext cx="6792716" cy="6858000"/>
          </a:xfrm>
          <a:custGeom>
            <a:avLst/>
            <a:gdLst>
              <a:gd name="connsiteX0" fmla="*/ 0 w 6792716"/>
              <a:gd name="connsiteY0" fmla="*/ 0 h 6858000"/>
              <a:gd name="connsiteX1" fmla="*/ 4998694 w 6792716"/>
              <a:gd name="connsiteY1" fmla="*/ 0 h 6858000"/>
              <a:gd name="connsiteX2" fmla="*/ 4998694 w 6792716"/>
              <a:gd name="connsiteY2" fmla="*/ 1 h 6858000"/>
              <a:gd name="connsiteX3" fmla="*/ 4956768 w 6792716"/>
              <a:gd name="connsiteY3" fmla="*/ 1 h 6858000"/>
              <a:gd name="connsiteX4" fmla="*/ 6792716 w 6792716"/>
              <a:gd name="connsiteY4" fmla="*/ 3428330 h 6858000"/>
              <a:gd name="connsiteX5" fmla="*/ 4955710 w 6792716"/>
              <a:gd name="connsiteY5" fmla="*/ 6857997 h 6858000"/>
              <a:gd name="connsiteX6" fmla="*/ 4993174 w 6792716"/>
              <a:gd name="connsiteY6" fmla="*/ 6857997 h 6858000"/>
              <a:gd name="connsiteX7" fmla="*/ 4993174 w 6792716"/>
              <a:gd name="connsiteY7" fmla="*/ 6858000 h 6858000"/>
              <a:gd name="connsiteX8" fmla="*/ 0 w 6792716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2716" h="6858000">
                <a:moveTo>
                  <a:pt x="0" y="0"/>
                </a:moveTo>
                <a:lnTo>
                  <a:pt x="4998694" y="0"/>
                </a:lnTo>
                <a:lnTo>
                  <a:pt x="4998694" y="1"/>
                </a:lnTo>
                <a:lnTo>
                  <a:pt x="4956768" y="1"/>
                </a:lnTo>
                <a:lnTo>
                  <a:pt x="6792716" y="3428330"/>
                </a:lnTo>
                <a:lnTo>
                  <a:pt x="4955710" y="6857997"/>
                </a:lnTo>
                <a:lnTo>
                  <a:pt x="4993174" y="6857997"/>
                </a:lnTo>
                <a:lnTo>
                  <a:pt x="49931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tx2">
                  <a:alpha val="90000"/>
                </a:schemeClr>
              </a:gs>
              <a:gs pos="100000">
                <a:schemeClr val="tx2">
                  <a:alpha val="65000"/>
                </a:schemeClr>
              </a:gs>
            </a:gsLst>
            <a:path path="circle">
              <a:fillToRect t="100000" r="100000"/>
            </a:path>
          </a:gradFill>
          <a:effectLst/>
        </p:spPr>
        <p:txBody>
          <a:bodyPr vert="horz" wrap="square" lIns="0" tIns="0" rIns="0" bIns="0" rtlCol="0" anchor="ctr">
            <a:noAutofit/>
          </a:bodyPr>
          <a:lstStyle/>
          <a:p>
            <a:pPr lvl="0" indent="0" defTabSz="914377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00" b="0">
              <a:noFill/>
            </a:endParaRPr>
          </a:p>
        </p:txBody>
      </p:sp>
      <p:sp>
        <p:nvSpPr>
          <p:cNvPr id="38" name="Forme libre 37">
            <a:extLst>
              <a:ext uri="{FF2B5EF4-FFF2-40B4-BE49-F238E27FC236}">
                <a16:creationId xmlns:a16="http://schemas.microsoft.com/office/drawing/2014/main" id="{61880D8C-0FE1-5C20-6793-B83A6FDC5E4A}"/>
              </a:ext>
            </a:extLst>
          </p:cNvPr>
          <p:cNvSpPr/>
          <p:nvPr/>
        </p:nvSpPr>
        <p:spPr>
          <a:xfrm>
            <a:off x="9524246" y="0"/>
            <a:ext cx="2667754" cy="6858000"/>
          </a:xfrm>
          <a:custGeom>
            <a:avLst/>
            <a:gdLst>
              <a:gd name="connsiteX0" fmla="*/ 0 w 2667754"/>
              <a:gd name="connsiteY0" fmla="*/ 0 h 6858000"/>
              <a:gd name="connsiteX1" fmla="*/ 2667754 w 2667754"/>
              <a:gd name="connsiteY1" fmla="*/ 0 h 6858000"/>
              <a:gd name="connsiteX2" fmla="*/ 2667754 w 2667754"/>
              <a:gd name="connsiteY2" fmla="*/ 6858000 h 6858000"/>
              <a:gd name="connsiteX3" fmla="*/ 0 w 2667754"/>
              <a:gd name="connsiteY3" fmla="*/ 6858000 h 6858000"/>
              <a:gd name="connsiteX4" fmla="*/ 0 w 2667754"/>
              <a:gd name="connsiteY4" fmla="*/ 6857997 h 6858000"/>
              <a:gd name="connsiteX5" fmla="*/ 32096 w 2667754"/>
              <a:gd name="connsiteY5" fmla="*/ 6857997 h 6858000"/>
              <a:gd name="connsiteX6" fmla="*/ 1868271 w 2667754"/>
              <a:gd name="connsiteY6" fmla="*/ 3428330 h 6858000"/>
              <a:gd name="connsiteX7" fmla="*/ 33154 w 2667754"/>
              <a:gd name="connsiteY7" fmla="*/ 1 h 6858000"/>
              <a:gd name="connsiteX8" fmla="*/ 0 w 2667754"/>
              <a:gd name="connsiteY8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7754" h="6858000">
                <a:moveTo>
                  <a:pt x="0" y="0"/>
                </a:moveTo>
                <a:lnTo>
                  <a:pt x="2667754" y="0"/>
                </a:lnTo>
                <a:lnTo>
                  <a:pt x="2667754" y="6858000"/>
                </a:lnTo>
                <a:lnTo>
                  <a:pt x="0" y="6858000"/>
                </a:lnTo>
                <a:lnTo>
                  <a:pt x="0" y="6857997"/>
                </a:lnTo>
                <a:lnTo>
                  <a:pt x="32096" y="6857997"/>
                </a:lnTo>
                <a:lnTo>
                  <a:pt x="1868271" y="3428330"/>
                </a:lnTo>
                <a:lnTo>
                  <a:pt x="33154" y="1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25000">
                <a:schemeClr val="tx2">
                  <a:alpha val="90000"/>
                </a:schemeClr>
              </a:gs>
              <a:gs pos="100000">
                <a:schemeClr val="tx2">
                  <a:alpha val="65000"/>
                </a:schemeClr>
              </a:gs>
            </a:gsLst>
            <a:path path="circle">
              <a:fillToRect t="100000" r="100000"/>
            </a:path>
          </a:gradFill>
          <a:effectLst/>
        </p:spPr>
        <p:txBody>
          <a:bodyPr vert="horz" wrap="square" lIns="0" tIns="0" rIns="0" bIns="0" rtlCol="0" anchor="ctr">
            <a:noAutofit/>
          </a:bodyPr>
          <a:lstStyle/>
          <a:p>
            <a:pPr lvl="0" indent="0" defTabSz="914377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00" b="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5708" y="1189821"/>
            <a:ext cx="6232000" cy="2650659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5000">
                <a:solidFill>
                  <a:schemeClr val="bg1"/>
                </a:solidFill>
                <a:effectLst/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707" y="4102388"/>
            <a:ext cx="6232000" cy="1728000"/>
          </a:xfrm>
          <a:noFill/>
          <a:effectLst/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Insert subtitle here. Right click on slide background to set picture.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708" y="6375123"/>
            <a:ext cx="2328672" cy="20512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>
              <a:defRPr lang="en-US" sz="1333" b="0" smtClean="0">
                <a:solidFill>
                  <a:schemeClr val="bg1"/>
                </a:solidFill>
                <a:latin typeface="Arial"/>
              </a:defRPr>
            </a:lvl1pPr>
          </a:lstStyle>
          <a:p>
            <a:pPr defTabSz="914377"/>
            <a:fld id="{CB0C40F3-C96B-5B47-9DA3-96AA25A3284B}" type="datetime1">
              <a:rPr lang="en-US" smtClean="0"/>
              <a:t>8/6/2024</a:t>
            </a:fld>
            <a:endParaRPr lang="en-US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D7C2CE3-67F3-6713-FF76-4087DAC108D0}"/>
              </a:ext>
            </a:extLst>
          </p:cNvPr>
          <p:cNvGrpSpPr/>
          <p:nvPr/>
        </p:nvGrpSpPr>
        <p:grpSpPr>
          <a:xfrm>
            <a:off x="959391" y="619799"/>
            <a:ext cx="1481510" cy="392400"/>
            <a:chOff x="959391" y="619799"/>
            <a:chExt cx="1481510" cy="392400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EF17F251-0D10-4434-5FAD-32520D20A4B6}"/>
                </a:ext>
              </a:extLst>
            </p:cNvPr>
            <p:cNvSpPr/>
            <p:nvPr/>
          </p:nvSpPr>
          <p:spPr>
            <a:xfrm>
              <a:off x="1198016" y="758929"/>
              <a:ext cx="78397" cy="112495"/>
            </a:xfrm>
            <a:custGeom>
              <a:avLst/>
              <a:gdLst>
                <a:gd name="connsiteX0" fmla="*/ 39846 w 277288"/>
                <a:gd name="connsiteY0" fmla="*/ 361337 h 397527"/>
                <a:gd name="connsiteX1" fmla="*/ 0 w 277288"/>
                <a:gd name="connsiteY1" fmla="*/ 284297 h 397527"/>
                <a:gd name="connsiteX2" fmla="*/ 58979 w 277288"/>
                <a:gd name="connsiteY2" fmla="*/ 268351 h 397527"/>
                <a:gd name="connsiteX3" fmla="*/ 87651 w 277288"/>
                <a:gd name="connsiteY3" fmla="*/ 322540 h 397527"/>
                <a:gd name="connsiteX4" fmla="*/ 144495 w 277288"/>
                <a:gd name="connsiteY4" fmla="*/ 342729 h 397527"/>
                <a:gd name="connsiteX5" fmla="*/ 194435 w 277288"/>
                <a:gd name="connsiteY5" fmla="*/ 327310 h 397527"/>
                <a:gd name="connsiteX6" fmla="*/ 214621 w 277288"/>
                <a:gd name="connsiteY6" fmla="*/ 288513 h 397527"/>
                <a:gd name="connsiteX7" fmla="*/ 157250 w 277288"/>
                <a:gd name="connsiteY7" fmla="*/ 231662 h 397527"/>
                <a:gd name="connsiteX8" fmla="*/ 109418 w 277288"/>
                <a:gd name="connsiteY8" fmla="*/ 222094 h 397527"/>
                <a:gd name="connsiteX9" fmla="*/ 37683 w 277288"/>
                <a:gd name="connsiteY9" fmla="*/ 183851 h 397527"/>
                <a:gd name="connsiteX10" fmla="*/ 11646 w 277288"/>
                <a:gd name="connsiteY10" fmla="*/ 116906 h 397527"/>
                <a:gd name="connsiteX11" fmla="*/ 139143 w 277288"/>
                <a:gd name="connsiteY11" fmla="*/ 15 h 397527"/>
                <a:gd name="connsiteX12" fmla="*/ 246454 w 277288"/>
                <a:gd name="connsiteY12" fmla="*/ 44109 h 397527"/>
                <a:gd name="connsiteX13" fmla="*/ 271410 w 277288"/>
                <a:gd name="connsiteY13" fmla="*/ 95663 h 397527"/>
                <a:gd name="connsiteX14" fmla="*/ 214566 w 277288"/>
                <a:gd name="connsiteY14" fmla="*/ 113190 h 397527"/>
                <a:gd name="connsiteX15" fmla="*/ 189055 w 277288"/>
                <a:gd name="connsiteY15" fmla="*/ 72812 h 397527"/>
                <a:gd name="connsiteX16" fmla="*/ 140724 w 277288"/>
                <a:gd name="connsiteY16" fmla="*/ 55285 h 397527"/>
                <a:gd name="connsiteX17" fmla="*/ 93446 w 277288"/>
                <a:gd name="connsiteY17" fmla="*/ 71758 h 397527"/>
                <a:gd name="connsiteX18" fmla="*/ 73786 w 277288"/>
                <a:gd name="connsiteY18" fmla="*/ 111082 h 397527"/>
                <a:gd name="connsiteX19" fmla="*/ 87069 w 277288"/>
                <a:gd name="connsiteY19" fmla="*/ 143501 h 397527"/>
                <a:gd name="connsiteX20" fmla="*/ 122672 w 277288"/>
                <a:gd name="connsiteY20" fmla="*/ 162636 h 397527"/>
                <a:gd name="connsiteX21" fmla="*/ 171558 w 277288"/>
                <a:gd name="connsiteY21" fmla="*/ 172204 h 397527"/>
                <a:gd name="connsiteX22" fmla="*/ 277289 w 277288"/>
                <a:gd name="connsiteY22" fmla="*/ 284325 h 397527"/>
                <a:gd name="connsiteX23" fmla="*/ 242766 w 277288"/>
                <a:gd name="connsiteY23" fmla="*/ 361919 h 397527"/>
                <a:gd name="connsiteX24" fmla="*/ 143414 w 277288"/>
                <a:gd name="connsiteY24" fmla="*/ 397528 h 397527"/>
                <a:gd name="connsiteX25" fmla="*/ 39819 w 277288"/>
                <a:gd name="connsiteY25" fmla="*/ 361393 h 3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288" h="397527">
                  <a:moveTo>
                    <a:pt x="39846" y="361337"/>
                  </a:moveTo>
                  <a:cubicBezTo>
                    <a:pt x="16471" y="339540"/>
                    <a:pt x="2662" y="312445"/>
                    <a:pt x="0" y="284297"/>
                  </a:cubicBezTo>
                  <a:lnTo>
                    <a:pt x="58979" y="268351"/>
                  </a:lnTo>
                  <a:cubicBezTo>
                    <a:pt x="63222" y="291202"/>
                    <a:pt x="72788" y="309256"/>
                    <a:pt x="87651" y="322540"/>
                  </a:cubicBezTo>
                  <a:cubicBezTo>
                    <a:pt x="102541" y="335824"/>
                    <a:pt x="121647" y="342729"/>
                    <a:pt x="144495" y="342729"/>
                  </a:cubicBezTo>
                  <a:cubicBezTo>
                    <a:pt x="164155" y="342729"/>
                    <a:pt x="180626" y="337404"/>
                    <a:pt x="194435" y="327310"/>
                  </a:cubicBezTo>
                  <a:cubicBezTo>
                    <a:pt x="207717" y="317215"/>
                    <a:pt x="214621" y="304459"/>
                    <a:pt x="214621" y="288513"/>
                  </a:cubicBezTo>
                  <a:cubicBezTo>
                    <a:pt x="214621" y="258229"/>
                    <a:pt x="191773" y="239094"/>
                    <a:pt x="157250" y="231662"/>
                  </a:cubicBezTo>
                  <a:lnTo>
                    <a:pt x="109418" y="222094"/>
                  </a:lnTo>
                  <a:cubicBezTo>
                    <a:pt x="78611" y="215716"/>
                    <a:pt x="54709" y="202959"/>
                    <a:pt x="37683" y="183851"/>
                  </a:cubicBezTo>
                  <a:cubicBezTo>
                    <a:pt x="20159" y="164716"/>
                    <a:pt x="11646" y="142420"/>
                    <a:pt x="11646" y="116906"/>
                  </a:cubicBezTo>
                  <a:cubicBezTo>
                    <a:pt x="10038" y="54203"/>
                    <a:pt x="71152" y="-1039"/>
                    <a:pt x="139143" y="15"/>
                  </a:cubicBezTo>
                  <a:cubicBezTo>
                    <a:pt x="191745" y="542"/>
                    <a:pt x="226822" y="19150"/>
                    <a:pt x="246454" y="44109"/>
                  </a:cubicBezTo>
                  <a:cubicBezTo>
                    <a:pt x="260790" y="61109"/>
                    <a:pt x="267722" y="77582"/>
                    <a:pt x="271410" y="95663"/>
                  </a:cubicBezTo>
                  <a:lnTo>
                    <a:pt x="214566" y="113190"/>
                  </a:lnTo>
                  <a:cubicBezTo>
                    <a:pt x="210850" y="98325"/>
                    <a:pt x="202365" y="84515"/>
                    <a:pt x="189055" y="72812"/>
                  </a:cubicBezTo>
                  <a:cubicBezTo>
                    <a:pt x="175773" y="61109"/>
                    <a:pt x="159829" y="55285"/>
                    <a:pt x="140724" y="55285"/>
                  </a:cubicBezTo>
                  <a:cubicBezTo>
                    <a:pt x="121619" y="55285"/>
                    <a:pt x="106202" y="60582"/>
                    <a:pt x="93446" y="71758"/>
                  </a:cubicBezTo>
                  <a:cubicBezTo>
                    <a:pt x="80164" y="82906"/>
                    <a:pt x="73786" y="95663"/>
                    <a:pt x="73786" y="111082"/>
                  </a:cubicBezTo>
                  <a:cubicBezTo>
                    <a:pt x="73786" y="122785"/>
                    <a:pt x="78029" y="133379"/>
                    <a:pt x="87069" y="143501"/>
                  </a:cubicBezTo>
                  <a:cubicBezTo>
                    <a:pt x="96080" y="153069"/>
                    <a:pt x="107782" y="159447"/>
                    <a:pt x="122672" y="162636"/>
                  </a:cubicBezTo>
                  <a:lnTo>
                    <a:pt x="171558" y="172204"/>
                  </a:lnTo>
                  <a:cubicBezTo>
                    <a:pt x="240076" y="186014"/>
                    <a:pt x="277289" y="226392"/>
                    <a:pt x="277289" y="284325"/>
                  </a:cubicBezTo>
                  <a:cubicBezTo>
                    <a:pt x="277289" y="313028"/>
                    <a:pt x="264533" y="340649"/>
                    <a:pt x="242766" y="361919"/>
                  </a:cubicBezTo>
                  <a:cubicBezTo>
                    <a:pt x="220444" y="383162"/>
                    <a:pt x="184841" y="397528"/>
                    <a:pt x="143414" y="397528"/>
                  </a:cubicBezTo>
                  <a:cubicBezTo>
                    <a:pt x="99852" y="397528"/>
                    <a:pt x="62667" y="383190"/>
                    <a:pt x="39819" y="361393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1515F9BD-54CA-4BB5-E524-BB1C52E73DB3}"/>
                </a:ext>
              </a:extLst>
            </p:cNvPr>
            <p:cNvSpPr/>
            <p:nvPr/>
          </p:nvSpPr>
          <p:spPr>
            <a:xfrm>
              <a:off x="1301650" y="760589"/>
              <a:ext cx="70597" cy="109611"/>
            </a:xfrm>
            <a:custGeom>
              <a:avLst/>
              <a:gdLst>
                <a:gd name="connsiteX0" fmla="*/ 248090 w 249698"/>
                <a:gd name="connsiteY0" fmla="*/ 0 h 387335"/>
                <a:gd name="connsiteX1" fmla="*/ 248090 w 249698"/>
                <a:gd name="connsiteY1" fmla="*/ 55270 h 387335"/>
                <a:gd name="connsiteX2" fmla="*/ 60560 w 249698"/>
                <a:gd name="connsiteY2" fmla="*/ 55270 h 387335"/>
                <a:gd name="connsiteX3" fmla="*/ 60560 w 249698"/>
                <a:gd name="connsiteY3" fmla="*/ 162594 h 387335"/>
                <a:gd name="connsiteX4" fmla="*/ 231093 w 249698"/>
                <a:gd name="connsiteY4" fmla="*/ 162594 h 387335"/>
                <a:gd name="connsiteX5" fmla="*/ 231093 w 249698"/>
                <a:gd name="connsiteY5" fmla="*/ 217864 h 387335"/>
                <a:gd name="connsiteX6" fmla="*/ 60560 w 249698"/>
                <a:gd name="connsiteY6" fmla="*/ 217864 h 387335"/>
                <a:gd name="connsiteX7" fmla="*/ 60560 w 249698"/>
                <a:gd name="connsiteY7" fmla="*/ 332093 h 387335"/>
                <a:gd name="connsiteX8" fmla="*/ 249699 w 249698"/>
                <a:gd name="connsiteY8" fmla="*/ 332093 h 387335"/>
                <a:gd name="connsiteX9" fmla="*/ 249699 w 249698"/>
                <a:gd name="connsiteY9" fmla="*/ 387335 h 387335"/>
                <a:gd name="connsiteX10" fmla="*/ 0 w 249698"/>
                <a:gd name="connsiteY10" fmla="*/ 387335 h 387335"/>
                <a:gd name="connsiteX11" fmla="*/ 0 w 249698"/>
                <a:gd name="connsiteY11" fmla="*/ 0 h 387335"/>
                <a:gd name="connsiteX12" fmla="*/ 248090 w 249698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698" h="387335">
                  <a:moveTo>
                    <a:pt x="248090" y="0"/>
                  </a:moveTo>
                  <a:lnTo>
                    <a:pt x="248090" y="55270"/>
                  </a:lnTo>
                  <a:lnTo>
                    <a:pt x="60560" y="55270"/>
                  </a:lnTo>
                  <a:lnTo>
                    <a:pt x="60560" y="162594"/>
                  </a:lnTo>
                  <a:lnTo>
                    <a:pt x="231093" y="162594"/>
                  </a:lnTo>
                  <a:lnTo>
                    <a:pt x="231093" y="217864"/>
                  </a:lnTo>
                  <a:lnTo>
                    <a:pt x="60560" y="217864"/>
                  </a:lnTo>
                  <a:lnTo>
                    <a:pt x="60560" y="332093"/>
                  </a:lnTo>
                  <a:lnTo>
                    <a:pt x="249699" y="332093"/>
                  </a:lnTo>
                  <a:lnTo>
                    <a:pt x="249699" y="387335"/>
                  </a:lnTo>
                  <a:lnTo>
                    <a:pt x="0" y="387335"/>
                  </a:lnTo>
                  <a:lnTo>
                    <a:pt x="0" y="0"/>
                  </a:lnTo>
                  <a:lnTo>
                    <a:pt x="24809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8" name="Graphique 18">
              <a:extLst>
                <a:ext uri="{FF2B5EF4-FFF2-40B4-BE49-F238E27FC236}">
                  <a16:creationId xmlns:a16="http://schemas.microsoft.com/office/drawing/2014/main" id="{A14F91BB-5DBC-9E2F-8337-D20180699479}"/>
                </a:ext>
              </a:extLst>
            </p:cNvPr>
            <p:cNvGrpSpPr/>
            <p:nvPr/>
          </p:nvGrpSpPr>
          <p:grpSpPr>
            <a:xfrm>
              <a:off x="1387110" y="758926"/>
              <a:ext cx="325771" cy="112632"/>
              <a:chOff x="3096921" y="-1200480"/>
              <a:chExt cx="1152245" cy="398011"/>
            </a:xfrm>
            <a:solidFill>
              <a:schemeClr val="bg1"/>
            </a:solidFill>
          </p:grpSpPr>
          <p:sp>
            <p:nvSpPr>
              <p:cNvPr id="23" name="Forme libre 22">
                <a:extLst>
                  <a:ext uri="{FF2B5EF4-FFF2-40B4-BE49-F238E27FC236}">
                    <a16:creationId xmlns:a16="http://schemas.microsoft.com/office/drawing/2014/main" id="{AE11EF21-DE04-18A0-F0D5-ACBA32FC2BF5}"/>
                  </a:ext>
                </a:extLst>
              </p:cNvPr>
              <p:cNvSpPr/>
              <p:nvPr/>
            </p:nvSpPr>
            <p:spPr>
              <a:xfrm>
                <a:off x="3096921" y="-1200480"/>
                <a:ext cx="377195" cy="397964"/>
              </a:xfrm>
              <a:custGeom>
                <a:avLst/>
                <a:gdLst>
                  <a:gd name="connsiteX0" fmla="*/ 40373 w 377195"/>
                  <a:gd name="connsiteY0" fmla="*/ 324133 h 397964"/>
                  <a:gd name="connsiteX1" fmla="*/ 0 w 377195"/>
                  <a:gd name="connsiteY1" fmla="*/ 200864 h 397964"/>
                  <a:gd name="connsiteX2" fmla="*/ 15944 w 377195"/>
                  <a:gd name="connsiteY2" fmla="*/ 120108 h 397964"/>
                  <a:gd name="connsiteX3" fmla="*/ 58979 w 377195"/>
                  <a:gd name="connsiteY3" fmla="*/ 56324 h 397964"/>
                  <a:gd name="connsiteX4" fmla="*/ 122201 w 377195"/>
                  <a:gd name="connsiteY4" fmla="*/ 15419 h 397964"/>
                  <a:gd name="connsiteX5" fmla="*/ 197097 w 377195"/>
                  <a:gd name="connsiteY5" fmla="*/ 0 h 397964"/>
                  <a:gd name="connsiteX6" fmla="*/ 303881 w 377195"/>
                  <a:gd name="connsiteY6" fmla="*/ 29230 h 397964"/>
                  <a:gd name="connsiteX7" fmla="*/ 338958 w 377195"/>
                  <a:gd name="connsiteY7" fmla="*/ 59513 h 397964"/>
                  <a:gd name="connsiteX8" fmla="*/ 376142 w 377195"/>
                  <a:gd name="connsiteY8" fmla="*/ 126986 h 397964"/>
                  <a:gd name="connsiteX9" fmla="*/ 316109 w 377195"/>
                  <a:gd name="connsiteY9" fmla="*/ 147702 h 397964"/>
                  <a:gd name="connsiteX10" fmla="*/ 296976 w 377195"/>
                  <a:gd name="connsiteY10" fmla="*/ 105715 h 397964"/>
                  <a:gd name="connsiteX11" fmla="*/ 274655 w 377195"/>
                  <a:gd name="connsiteY11" fmla="*/ 82337 h 397964"/>
                  <a:gd name="connsiteX12" fmla="*/ 196542 w 377195"/>
                  <a:gd name="connsiteY12" fmla="*/ 57378 h 397964"/>
                  <a:gd name="connsiteX13" fmla="*/ 104621 w 377195"/>
                  <a:gd name="connsiteY13" fmla="*/ 95621 h 397964"/>
                  <a:gd name="connsiteX14" fmla="*/ 63721 w 377195"/>
                  <a:gd name="connsiteY14" fmla="*/ 198701 h 397964"/>
                  <a:gd name="connsiteX15" fmla="*/ 104094 w 377195"/>
                  <a:gd name="connsiteY15" fmla="*/ 302308 h 397964"/>
                  <a:gd name="connsiteX16" fmla="*/ 196016 w 377195"/>
                  <a:gd name="connsiteY16" fmla="*/ 340551 h 397964"/>
                  <a:gd name="connsiteX17" fmla="*/ 270939 w 377195"/>
                  <a:gd name="connsiteY17" fmla="*/ 316646 h 397964"/>
                  <a:gd name="connsiteX18" fmla="*/ 294314 w 377195"/>
                  <a:gd name="connsiteY18" fmla="*/ 293268 h 397964"/>
                  <a:gd name="connsiteX19" fmla="*/ 317163 w 377195"/>
                  <a:gd name="connsiteY19" fmla="*/ 248647 h 397964"/>
                  <a:gd name="connsiteX20" fmla="*/ 377196 w 377195"/>
                  <a:gd name="connsiteY20" fmla="*/ 269362 h 397964"/>
                  <a:gd name="connsiteX21" fmla="*/ 324067 w 377195"/>
                  <a:gd name="connsiteY21" fmla="*/ 351200 h 397964"/>
                  <a:gd name="connsiteX22" fmla="*/ 247037 w 377195"/>
                  <a:gd name="connsiteY22" fmla="*/ 391578 h 397964"/>
                  <a:gd name="connsiteX23" fmla="*/ 194435 w 377195"/>
                  <a:gd name="connsiteY23" fmla="*/ 397957 h 397964"/>
                  <a:gd name="connsiteX24" fmla="*/ 40373 w 377195"/>
                  <a:gd name="connsiteY24" fmla="*/ 324106 h 397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7195" h="397964">
                    <a:moveTo>
                      <a:pt x="40373" y="324133"/>
                    </a:moveTo>
                    <a:cubicBezTo>
                      <a:pt x="15390" y="293323"/>
                      <a:pt x="0" y="249229"/>
                      <a:pt x="0" y="200864"/>
                    </a:cubicBezTo>
                    <a:cubicBezTo>
                      <a:pt x="0" y="172189"/>
                      <a:pt x="5324" y="145622"/>
                      <a:pt x="15944" y="120108"/>
                    </a:cubicBezTo>
                    <a:cubicBezTo>
                      <a:pt x="26564" y="95121"/>
                      <a:pt x="40900" y="73879"/>
                      <a:pt x="58979" y="56324"/>
                    </a:cubicBezTo>
                    <a:cubicBezTo>
                      <a:pt x="77031" y="39324"/>
                      <a:pt x="98299" y="25514"/>
                      <a:pt x="122201" y="15419"/>
                    </a:cubicBezTo>
                    <a:cubicBezTo>
                      <a:pt x="146104" y="5325"/>
                      <a:pt x="171087" y="0"/>
                      <a:pt x="197097" y="0"/>
                    </a:cubicBezTo>
                    <a:cubicBezTo>
                      <a:pt x="239079" y="0"/>
                      <a:pt x="277316" y="12202"/>
                      <a:pt x="303881" y="29230"/>
                    </a:cubicBezTo>
                    <a:cubicBezTo>
                      <a:pt x="316636" y="38270"/>
                      <a:pt x="328310" y="47810"/>
                      <a:pt x="338958" y="59513"/>
                    </a:cubicBezTo>
                    <a:cubicBezTo>
                      <a:pt x="359144" y="82365"/>
                      <a:pt x="370319" y="104689"/>
                      <a:pt x="376142" y="126986"/>
                    </a:cubicBezTo>
                    <a:lnTo>
                      <a:pt x="316109" y="147702"/>
                    </a:lnTo>
                    <a:cubicBezTo>
                      <a:pt x="313447" y="135499"/>
                      <a:pt x="309205" y="123269"/>
                      <a:pt x="296976" y="105715"/>
                    </a:cubicBezTo>
                    <a:cubicBezTo>
                      <a:pt x="290599" y="96674"/>
                      <a:pt x="283167" y="88715"/>
                      <a:pt x="274655" y="82337"/>
                    </a:cubicBezTo>
                    <a:cubicBezTo>
                      <a:pt x="258183" y="68526"/>
                      <a:pt x="229512" y="57378"/>
                      <a:pt x="196542" y="57378"/>
                    </a:cubicBezTo>
                    <a:cubicBezTo>
                      <a:pt x="163573" y="57378"/>
                      <a:pt x="129605" y="71715"/>
                      <a:pt x="104621" y="95621"/>
                    </a:cubicBezTo>
                    <a:cubicBezTo>
                      <a:pt x="80192" y="119526"/>
                      <a:pt x="63721" y="156714"/>
                      <a:pt x="63721" y="198701"/>
                    </a:cubicBezTo>
                    <a:cubicBezTo>
                      <a:pt x="63721" y="240687"/>
                      <a:pt x="79665" y="278403"/>
                      <a:pt x="104094" y="302308"/>
                    </a:cubicBezTo>
                    <a:cubicBezTo>
                      <a:pt x="128524" y="326213"/>
                      <a:pt x="161465" y="340551"/>
                      <a:pt x="196016" y="340551"/>
                    </a:cubicBezTo>
                    <a:cubicBezTo>
                      <a:pt x="226295" y="340551"/>
                      <a:pt x="253941" y="329930"/>
                      <a:pt x="270939" y="316646"/>
                    </a:cubicBezTo>
                    <a:cubicBezTo>
                      <a:pt x="279424" y="309740"/>
                      <a:pt x="287382" y="302308"/>
                      <a:pt x="294314" y="293268"/>
                    </a:cubicBezTo>
                    <a:cubicBezTo>
                      <a:pt x="307596" y="275741"/>
                      <a:pt x="313447" y="261930"/>
                      <a:pt x="317163" y="248647"/>
                    </a:cubicBezTo>
                    <a:lnTo>
                      <a:pt x="377196" y="269362"/>
                    </a:lnTo>
                    <a:cubicBezTo>
                      <a:pt x="370291" y="293794"/>
                      <a:pt x="354347" y="325160"/>
                      <a:pt x="324067" y="351200"/>
                    </a:cubicBezTo>
                    <a:cubicBezTo>
                      <a:pt x="303354" y="368727"/>
                      <a:pt x="279452" y="383092"/>
                      <a:pt x="247037" y="391578"/>
                    </a:cubicBezTo>
                    <a:cubicBezTo>
                      <a:pt x="230039" y="395821"/>
                      <a:pt x="212514" y="397957"/>
                      <a:pt x="194435" y="397957"/>
                    </a:cubicBezTo>
                    <a:cubicBezTo>
                      <a:pt x="136010" y="398483"/>
                      <a:pt x="77558" y="371389"/>
                      <a:pt x="40373" y="324106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" name="Forme libre 23">
                <a:extLst>
                  <a:ext uri="{FF2B5EF4-FFF2-40B4-BE49-F238E27FC236}">
                    <a16:creationId xmlns:a16="http://schemas.microsoft.com/office/drawing/2014/main" id="{638D7AAB-FD46-211E-69CA-96AADD62D4DB}"/>
                  </a:ext>
                </a:extLst>
              </p:cNvPr>
              <p:cNvSpPr/>
              <p:nvPr/>
            </p:nvSpPr>
            <p:spPr>
              <a:xfrm>
                <a:off x="3551120" y="-1194573"/>
                <a:ext cx="301246" cy="392104"/>
              </a:xfrm>
              <a:custGeom>
                <a:avLst/>
                <a:gdLst>
                  <a:gd name="connsiteX0" fmla="*/ 301219 w 301246"/>
                  <a:gd name="connsiteY0" fmla="*/ 236944 h 392104"/>
                  <a:gd name="connsiteX1" fmla="*/ 262980 w 301246"/>
                  <a:gd name="connsiteY1" fmla="*/ 348538 h 392104"/>
                  <a:gd name="connsiteX2" fmla="*/ 149819 w 301246"/>
                  <a:gd name="connsiteY2" fmla="*/ 392105 h 392104"/>
                  <a:gd name="connsiteX3" fmla="*/ 36131 w 301246"/>
                  <a:gd name="connsiteY3" fmla="*/ 348011 h 392104"/>
                  <a:gd name="connsiteX4" fmla="*/ 0 w 301246"/>
                  <a:gd name="connsiteY4" fmla="*/ 239634 h 392104"/>
                  <a:gd name="connsiteX5" fmla="*/ 0 w 301246"/>
                  <a:gd name="connsiteY5" fmla="*/ 0 h 392104"/>
                  <a:gd name="connsiteX6" fmla="*/ 60560 w 301246"/>
                  <a:gd name="connsiteY6" fmla="*/ 0 h 392104"/>
                  <a:gd name="connsiteX7" fmla="*/ 60560 w 301246"/>
                  <a:gd name="connsiteY7" fmla="*/ 237498 h 392104"/>
                  <a:gd name="connsiteX8" fmla="*/ 85543 w 301246"/>
                  <a:gd name="connsiteY8" fmla="*/ 308714 h 392104"/>
                  <a:gd name="connsiteX9" fmla="*/ 150901 w 301246"/>
                  <a:gd name="connsiteY9" fmla="*/ 334755 h 392104"/>
                  <a:gd name="connsiteX10" fmla="*/ 216784 w 301246"/>
                  <a:gd name="connsiteY10" fmla="*/ 308187 h 392104"/>
                  <a:gd name="connsiteX11" fmla="*/ 240160 w 301246"/>
                  <a:gd name="connsiteY11" fmla="*/ 239661 h 392104"/>
                  <a:gd name="connsiteX12" fmla="*/ 240160 w 301246"/>
                  <a:gd name="connsiteY12" fmla="*/ 28 h 392104"/>
                  <a:gd name="connsiteX13" fmla="*/ 301246 w 301246"/>
                  <a:gd name="connsiteY13" fmla="*/ 28 h 392104"/>
                  <a:gd name="connsiteX14" fmla="*/ 301246 w 301246"/>
                  <a:gd name="connsiteY14" fmla="*/ 236999 h 39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1246" h="392104">
                    <a:moveTo>
                      <a:pt x="301219" y="236944"/>
                    </a:moveTo>
                    <a:cubicBezTo>
                      <a:pt x="301219" y="282646"/>
                      <a:pt x="287936" y="320889"/>
                      <a:pt x="262980" y="348538"/>
                    </a:cubicBezTo>
                    <a:cubicBezTo>
                      <a:pt x="238551" y="376686"/>
                      <a:pt x="199232" y="392105"/>
                      <a:pt x="149819" y="392105"/>
                    </a:cubicBezTo>
                    <a:cubicBezTo>
                      <a:pt x="100406" y="392105"/>
                      <a:pt x="60033" y="375632"/>
                      <a:pt x="36131" y="348011"/>
                    </a:cubicBezTo>
                    <a:cubicBezTo>
                      <a:pt x="12229" y="320390"/>
                      <a:pt x="0" y="283201"/>
                      <a:pt x="0" y="239634"/>
                    </a:cubicBezTo>
                    <a:lnTo>
                      <a:pt x="0" y="0"/>
                    </a:lnTo>
                    <a:lnTo>
                      <a:pt x="60560" y="0"/>
                    </a:lnTo>
                    <a:lnTo>
                      <a:pt x="60560" y="237498"/>
                    </a:lnTo>
                    <a:cubicBezTo>
                      <a:pt x="60560" y="267255"/>
                      <a:pt x="69073" y="291160"/>
                      <a:pt x="85543" y="308714"/>
                    </a:cubicBezTo>
                    <a:cubicBezTo>
                      <a:pt x="102541" y="326241"/>
                      <a:pt x="124336" y="334755"/>
                      <a:pt x="150901" y="334755"/>
                    </a:cubicBezTo>
                    <a:cubicBezTo>
                      <a:pt x="179045" y="334755"/>
                      <a:pt x="200840" y="326269"/>
                      <a:pt x="216784" y="308187"/>
                    </a:cubicBezTo>
                    <a:cubicBezTo>
                      <a:pt x="232201" y="290661"/>
                      <a:pt x="240160" y="267809"/>
                      <a:pt x="240160" y="239661"/>
                    </a:cubicBezTo>
                    <a:lnTo>
                      <a:pt x="240160" y="28"/>
                    </a:lnTo>
                    <a:lnTo>
                      <a:pt x="301246" y="28"/>
                    </a:lnTo>
                    <a:lnTo>
                      <a:pt x="301246" y="23699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" name="Forme libre 24">
                <a:extLst>
                  <a:ext uri="{FF2B5EF4-FFF2-40B4-BE49-F238E27FC236}">
                    <a16:creationId xmlns:a16="http://schemas.microsoft.com/office/drawing/2014/main" id="{BC3695AE-0AD7-F990-D449-FD99D129E573}"/>
                  </a:ext>
                </a:extLst>
              </p:cNvPr>
              <p:cNvSpPr/>
              <p:nvPr/>
            </p:nvSpPr>
            <p:spPr>
              <a:xfrm>
                <a:off x="3962284" y="-1194601"/>
                <a:ext cx="286882" cy="387335"/>
              </a:xfrm>
              <a:custGeom>
                <a:avLst/>
                <a:gdLst>
                  <a:gd name="connsiteX0" fmla="*/ 139199 w 286882"/>
                  <a:gd name="connsiteY0" fmla="*/ 185445 h 387335"/>
                  <a:gd name="connsiteX1" fmla="*/ 215703 w 286882"/>
                  <a:gd name="connsiteY1" fmla="*/ 121162 h 387335"/>
                  <a:gd name="connsiteX2" fmla="*/ 139199 w 286882"/>
                  <a:gd name="connsiteY2" fmla="*/ 56352 h 387335"/>
                  <a:gd name="connsiteX3" fmla="*/ 60587 w 286882"/>
                  <a:gd name="connsiteY3" fmla="*/ 56352 h 387335"/>
                  <a:gd name="connsiteX4" fmla="*/ 60587 w 286882"/>
                  <a:gd name="connsiteY4" fmla="*/ 185473 h 387335"/>
                  <a:gd name="connsiteX5" fmla="*/ 139199 w 286882"/>
                  <a:gd name="connsiteY5" fmla="*/ 185473 h 387335"/>
                  <a:gd name="connsiteX6" fmla="*/ 60560 w 286882"/>
                  <a:gd name="connsiteY6" fmla="*/ 240161 h 387335"/>
                  <a:gd name="connsiteX7" fmla="*/ 60560 w 286882"/>
                  <a:gd name="connsiteY7" fmla="*/ 387335 h 387335"/>
                  <a:gd name="connsiteX8" fmla="*/ 0 w 286882"/>
                  <a:gd name="connsiteY8" fmla="*/ 387335 h 387335"/>
                  <a:gd name="connsiteX9" fmla="*/ 0 w 286882"/>
                  <a:gd name="connsiteY9" fmla="*/ 0 h 387335"/>
                  <a:gd name="connsiteX10" fmla="*/ 145577 w 286882"/>
                  <a:gd name="connsiteY10" fmla="*/ 0 h 387335"/>
                  <a:gd name="connsiteX11" fmla="*/ 248090 w 286882"/>
                  <a:gd name="connsiteY11" fmla="*/ 37189 h 387335"/>
                  <a:gd name="connsiteX12" fmla="*/ 277316 w 286882"/>
                  <a:gd name="connsiteY12" fmla="*/ 119553 h 387335"/>
                  <a:gd name="connsiteX13" fmla="*/ 200812 w 286882"/>
                  <a:gd name="connsiteY13" fmla="*/ 227931 h 387335"/>
                  <a:gd name="connsiteX14" fmla="*/ 286883 w 286882"/>
                  <a:gd name="connsiteY14" fmla="*/ 387335 h 387335"/>
                  <a:gd name="connsiteX15" fmla="*/ 219391 w 286882"/>
                  <a:gd name="connsiteY15" fmla="*/ 387335 h 387335"/>
                  <a:gd name="connsiteX16" fmla="*/ 141306 w 286882"/>
                  <a:gd name="connsiteY16" fmla="*/ 240161 h 387335"/>
                  <a:gd name="connsiteX17" fmla="*/ 60560 w 286882"/>
                  <a:gd name="connsiteY17" fmla="*/ 240161 h 38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6882" h="387335">
                    <a:moveTo>
                      <a:pt x="139199" y="185445"/>
                    </a:moveTo>
                    <a:cubicBezTo>
                      <a:pt x="197624" y="185445"/>
                      <a:pt x="215703" y="151445"/>
                      <a:pt x="215703" y="121162"/>
                    </a:cubicBezTo>
                    <a:cubicBezTo>
                      <a:pt x="215703" y="90878"/>
                      <a:pt x="202421" y="56352"/>
                      <a:pt x="139199" y="56352"/>
                    </a:cubicBezTo>
                    <a:lnTo>
                      <a:pt x="60587" y="56352"/>
                    </a:lnTo>
                    <a:lnTo>
                      <a:pt x="60587" y="185473"/>
                    </a:lnTo>
                    <a:lnTo>
                      <a:pt x="139199" y="185473"/>
                    </a:lnTo>
                    <a:close/>
                    <a:moveTo>
                      <a:pt x="60560" y="240161"/>
                    </a:moveTo>
                    <a:lnTo>
                      <a:pt x="60560" y="387335"/>
                    </a:lnTo>
                    <a:lnTo>
                      <a:pt x="0" y="387335"/>
                    </a:lnTo>
                    <a:lnTo>
                      <a:pt x="0" y="0"/>
                    </a:lnTo>
                    <a:lnTo>
                      <a:pt x="145577" y="0"/>
                    </a:lnTo>
                    <a:cubicBezTo>
                      <a:pt x="192327" y="0"/>
                      <a:pt x="227903" y="14338"/>
                      <a:pt x="248090" y="37189"/>
                    </a:cubicBezTo>
                    <a:cubicBezTo>
                      <a:pt x="268277" y="60567"/>
                      <a:pt x="277316" y="87661"/>
                      <a:pt x="277316" y="119553"/>
                    </a:cubicBezTo>
                    <a:cubicBezTo>
                      <a:pt x="277316" y="170026"/>
                      <a:pt x="250752" y="210404"/>
                      <a:pt x="200812" y="227931"/>
                    </a:cubicBezTo>
                    <a:lnTo>
                      <a:pt x="286883" y="387335"/>
                    </a:lnTo>
                    <a:lnTo>
                      <a:pt x="219391" y="387335"/>
                    </a:lnTo>
                    <a:lnTo>
                      <a:pt x="141306" y="240161"/>
                    </a:lnTo>
                    <a:lnTo>
                      <a:pt x="60560" y="24016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526F5ECA-62DD-DD79-3DFE-3F0B20A3E5DE}"/>
                </a:ext>
              </a:extLst>
            </p:cNvPr>
            <p:cNvSpPr/>
            <p:nvPr/>
          </p:nvSpPr>
          <p:spPr>
            <a:xfrm>
              <a:off x="1736911" y="760589"/>
              <a:ext cx="70597" cy="109611"/>
            </a:xfrm>
            <a:custGeom>
              <a:avLst/>
              <a:gdLst>
                <a:gd name="connsiteX0" fmla="*/ 248090 w 249698"/>
                <a:gd name="connsiteY0" fmla="*/ 0 h 387335"/>
                <a:gd name="connsiteX1" fmla="*/ 248090 w 249698"/>
                <a:gd name="connsiteY1" fmla="*/ 55270 h 387335"/>
                <a:gd name="connsiteX2" fmla="*/ 60560 w 249698"/>
                <a:gd name="connsiteY2" fmla="*/ 55270 h 387335"/>
                <a:gd name="connsiteX3" fmla="*/ 60560 w 249698"/>
                <a:gd name="connsiteY3" fmla="*/ 162594 h 387335"/>
                <a:gd name="connsiteX4" fmla="*/ 231092 w 249698"/>
                <a:gd name="connsiteY4" fmla="*/ 162594 h 387335"/>
                <a:gd name="connsiteX5" fmla="*/ 231092 w 249698"/>
                <a:gd name="connsiteY5" fmla="*/ 217864 h 387335"/>
                <a:gd name="connsiteX6" fmla="*/ 60560 w 249698"/>
                <a:gd name="connsiteY6" fmla="*/ 217864 h 387335"/>
                <a:gd name="connsiteX7" fmla="*/ 60560 w 249698"/>
                <a:gd name="connsiteY7" fmla="*/ 332093 h 387335"/>
                <a:gd name="connsiteX8" fmla="*/ 249698 w 249698"/>
                <a:gd name="connsiteY8" fmla="*/ 332093 h 387335"/>
                <a:gd name="connsiteX9" fmla="*/ 249698 w 249698"/>
                <a:gd name="connsiteY9" fmla="*/ 387335 h 387335"/>
                <a:gd name="connsiteX10" fmla="*/ 0 w 249698"/>
                <a:gd name="connsiteY10" fmla="*/ 387335 h 387335"/>
                <a:gd name="connsiteX11" fmla="*/ 0 w 249698"/>
                <a:gd name="connsiteY11" fmla="*/ 0 h 387335"/>
                <a:gd name="connsiteX12" fmla="*/ 248090 w 249698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698" h="387335">
                  <a:moveTo>
                    <a:pt x="248090" y="0"/>
                  </a:moveTo>
                  <a:lnTo>
                    <a:pt x="248090" y="55270"/>
                  </a:lnTo>
                  <a:lnTo>
                    <a:pt x="60560" y="55270"/>
                  </a:lnTo>
                  <a:lnTo>
                    <a:pt x="60560" y="162594"/>
                  </a:lnTo>
                  <a:lnTo>
                    <a:pt x="231092" y="162594"/>
                  </a:lnTo>
                  <a:lnTo>
                    <a:pt x="231092" y="217864"/>
                  </a:lnTo>
                  <a:lnTo>
                    <a:pt x="60560" y="217864"/>
                  </a:lnTo>
                  <a:lnTo>
                    <a:pt x="60560" y="332093"/>
                  </a:lnTo>
                  <a:lnTo>
                    <a:pt x="249698" y="332093"/>
                  </a:lnTo>
                  <a:lnTo>
                    <a:pt x="249698" y="387335"/>
                  </a:lnTo>
                  <a:lnTo>
                    <a:pt x="0" y="387335"/>
                  </a:lnTo>
                  <a:lnTo>
                    <a:pt x="0" y="0"/>
                  </a:lnTo>
                  <a:lnTo>
                    <a:pt x="24809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0B237FF3-83B2-6730-0E4D-0A7285E9B265}"/>
                </a:ext>
              </a:extLst>
            </p:cNvPr>
            <p:cNvSpPr/>
            <p:nvPr/>
          </p:nvSpPr>
          <p:spPr>
            <a:xfrm>
              <a:off x="1198644" y="901223"/>
              <a:ext cx="86817" cy="109611"/>
            </a:xfrm>
            <a:custGeom>
              <a:avLst/>
              <a:gdLst>
                <a:gd name="connsiteX0" fmla="*/ 0 w 307069"/>
                <a:gd name="connsiteY0" fmla="*/ 0 h 387335"/>
                <a:gd name="connsiteX1" fmla="*/ 0 w 307069"/>
                <a:gd name="connsiteY1" fmla="*/ 56324 h 387335"/>
                <a:gd name="connsiteX2" fmla="*/ 123255 w 307069"/>
                <a:gd name="connsiteY2" fmla="*/ 56324 h 387335"/>
                <a:gd name="connsiteX3" fmla="*/ 123255 w 307069"/>
                <a:gd name="connsiteY3" fmla="*/ 387335 h 387335"/>
                <a:gd name="connsiteX4" fmla="*/ 183815 w 307069"/>
                <a:gd name="connsiteY4" fmla="*/ 387335 h 387335"/>
                <a:gd name="connsiteX5" fmla="*/ 183815 w 307069"/>
                <a:gd name="connsiteY5" fmla="*/ 56324 h 387335"/>
                <a:gd name="connsiteX6" fmla="*/ 307070 w 307069"/>
                <a:gd name="connsiteY6" fmla="*/ 56324 h 387335"/>
                <a:gd name="connsiteX7" fmla="*/ 307070 w 307069"/>
                <a:gd name="connsiteY7" fmla="*/ 0 h 387335"/>
                <a:gd name="connsiteX8" fmla="*/ 0 w 307069"/>
                <a:gd name="connsiteY8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069" h="387335">
                  <a:moveTo>
                    <a:pt x="0" y="0"/>
                  </a:moveTo>
                  <a:lnTo>
                    <a:pt x="0" y="56324"/>
                  </a:lnTo>
                  <a:lnTo>
                    <a:pt x="123255" y="56324"/>
                  </a:lnTo>
                  <a:lnTo>
                    <a:pt x="123255" y="387335"/>
                  </a:lnTo>
                  <a:lnTo>
                    <a:pt x="183815" y="387335"/>
                  </a:lnTo>
                  <a:lnTo>
                    <a:pt x="183815" y="56324"/>
                  </a:lnTo>
                  <a:lnTo>
                    <a:pt x="307070" y="56324"/>
                  </a:lnTo>
                  <a:lnTo>
                    <a:pt x="307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E7B8AF30-D2BB-77EE-BB6F-9AB8DA892EAF}"/>
                </a:ext>
              </a:extLst>
            </p:cNvPr>
            <p:cNvSpPr/>
            <p:nvPr/>
          </p:nvSpPr>
          <p:spPr>
            <a:xfrm>
              <a:off x="1306636" y="901223"/>
              <a:ext cx="81109" cy="109611"/>
            </a:xfrm>
            <a:custGeom>
              <a:avLst/>
              <a:gdLst>
                <a:gd name="connsiteX0" fmla="*/ 139171 w 286882"/>
                <a:gd name="connsiteY0" fmla="*/ 185445 h 387335"/>
                <a:gd name="connsiteX1" fmla="*/ 215675 w 286882"/>
                <a:gd name="connsiteY1" fmla="*/ 121162 h 387335"/>
                <a:gd name="connsiteX2" fmla="*/ 139171 w 286882"/>
                <a:gd name="connsiteY2" fmla="*/ 56352 h 387335"/>
                <a:gd name="connsiteX3" fmla="*/ 60560 w 286882"/>
                <a:gd name="connsiteY3" fmla="*/ 56352 h 387335"/>
                <a:gd name="connsiteX4" fmla="*/ 60560 w 286882"/>
                <a:gd name="connsiteY4" fmla="*/ 185473 h 387335"/>
                <a:gd name="connsiteX5" fmla="*/ 139171 w 286882"/>
                <a:gd name="connsiteY5" fmla="*/ 185473 h 387335"/>
                <a:gd name="connsiteX6" fmla="*/ 60560 w 286882"/>
                <a:gd name="connsiteY6" fmla="*/ 240161 h 387335"/>
                <a:gd name="connsiteX7" fmla="*/ 60560 w 286882"/>
                <a:gd name="connsiteY7" fmla="*/ 387335 h 387335"/>
                <a:gd name="connsiteX8" fmla="*/ 0 w 286882"/>
                <a:gd name="connsiteY8" fmla="*/ 387335 h 387335"/>
                <a:gd name="connsiteX9" fmla="*/ 0 w 286882"/>
                <a:gd name="connsiteY9" fmla="*/ 0 h 387335"/>
                <a:gd name="connsiteX10" fmla="*/ 145577 w 286882"/>
                <a:gd name="connsiteY10" fmla="*/ 0 h 387335"/>
                <a:gd name="connsiteX11" fmla="*/ 248090 w 286882"/>
                <a:gd name="connsiteY11" fmla="*/ 37189 h 387335"/>
                <a:gd name="connsiteX12" fmla="*/ 277316 w 286882"/>
                <a:gd name="connsiteY12" fmla="*/ 119553 h 387335"/>
                <a:gd name="connsiteX13" fmla="*/ 200812 w 286882"/>
                <a:gd name="connsiteY13" fmla="*/ 227931 h 387335"/>
                <a:gd name="connsiteX14" fmla="*/ 286883 w 286882"/>
                <a:gd name="connsiteY14" fmla="*/ 387335 h 387335"/>
                <a:gd name="connsiteX15" fmla="*/ 219391 w 286882"/>
                <a:gd name="connsiteY15" fmla="*/ 387335 h 387335"/>
                <a:gd name="connsiteX16" fmla="*/ 141306 w 286882"/>
                <a:gd name="connsiteY16" fmla="*/ 240161 h 387335"/>
                <a:gd name="connsiteX17" fmla="*/ 60560 w 286882"/>
                <a:gd name="connsiteY17" fmla="*/ 240161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6882" h="387335">
                  <a:moveTo>
                    <a:pt x="139171" y="185445"/>
                  </a:moveTo>
                  <a:cubicBezTo>
                    <a:pt x="197596" y="185445"/>
                    <a:pt x="215675" y="151445"/>
                    <a:pt x="215675" y="121162"/>
                  </a:cubicBezTo>
                  <a:cubicBezTo>
                    <a:pt x="215675" y="90878"/>
                    <a:pt x="202393" y="56352"/>
                    <a:pt x="139171" y="56352"/>
                  </a:cubicBezTo>
                  <a:lnTo>
                    <a:pt x="60560" y="56352"/>
                  </a:lnTo>
                  <a:lnTo>
                    <a:pt x="60560" y="185473"/>
                  </a:lnTo>
                  <a:lnTo>
                    <a:pt x="139171" y="185473"/>
                  </a:lnTo>
                  <a:close/>
                  <a:moveTo>
                    <a:pt x="60560" y="240161"/>
                  </a:moveTo>
                  <a:lnTo>
                    <a:pt x="60560" y="387335"/>
                  </a:lnTo>
                  <a:lnTo>
                    <a:pt x="0" y="387335"/>
                  </a:lnTo>
                  <a:lnTo>
                    <a:pt x="0" y="0"/>
                  </a:lnTo>
                  <a:lnTo>
                    <a:pt x="145577" y="0"/>
                  </a:lnTo>
                  <a:cubicBezTo>
                    <a:pt x="192327" y="0"/>
                    <a:pt x="227903" y="14338"/>
                    <a:pt x="248090" y="37189"/>
                  </a:cubicBezTo>
                  <a:cubicBezTo>
                    <a:pt x="268277" y="60567"/>
                    <a:pt x="277316" y="87661"/>
                    <a:pt x="277316" y="119553"/>
                  </a:cubicBezTo>
                  <a:cubicBezTo>
                    <a:pt x="277316" y="170026"/>
                    <a:pt x="250752" y="210404"/>
                    <a:pt x="200812" y="227931"/>
                  </a:cubicBezTo>
                  <a:lnTo>
                    <a:pt x="286883" y="387335"/>
                  </a:lnTo>
                  <a:lnTo>
                    <a:pt x="219391" y="387335"/>
                  </a:lnTo>
                  <a:lnTo>
                    <a:pt x="141306" y="240161"/>
                  </a:lnTo>
                  <a:lnTo>
                    <a:pt x="60560" y="24016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F14029F3-16ED-DACB-3B1C-C0340F5603C3}"/>
                </a:ext>
              </a:extLst>
            </p:cNvPr>
            <p:cNvSpPr/>
            <p:nvPr/>
          </p:nvSpPr>
          <p:spPr>
            <a:xfrm>
              <a:off x="1397796" y="901223"/>
              <a:ext cx="109199" cy="109611"/>
            </a:xfrm>
            <a:custGeom>
              <a:avLst/>
              <a:gdLst>
                <a:gd name="connsiteX0" fmla="*/ 192854 w 386235"/>
                <a:gd name="connsiteY0" fmla="*/ 58432 h 387335"/>
                <a:gd name="connsiteX1" fmla="*/ 266696 w 386235"/>
                <a:gd name="connsiteY1" fmla="*/ 242296 h 387335"/>
                <a:gd name="connsiteX2" fmla="*/ 119539 w 386235"/>
                <a:gd name="connsiteY2" fmla="*/ 242296 h 387335"/>
                <a:gd name="connsiteX3" fmla="*/ 192854 w 386235"/>
                <a:gd name="connsiteY3" fmla="*/ 58432 h 387335"/>
                <a:gd name="connsiteX4" fmla="*/ 157805 w 386235"/>
                <a:gd name="connsiteY4" fmla="*/ 0 h 387335"/>
                <a:gd name="connsiteX5" fmla="*/ 0 w 386235"/>
                <a:gd name="connsiteY5" fmla="*/ 387335 h 387335"/>
                <a:gd name="connsiteX6" fmla="*/ 62168 w 386235"/>
                <a:gd name="connsiteY6" fmla="*/ 387335 h 387335"/>
                <a:gd name="connsiteX7" fmla="*/ 98299 w 386235"/>
                <a:gd name="connsiteY7" fmla="*/ 296485 h 387335"/>
                <a:gd name="connsiteX8" fmla="*/ 287410 w 386235"/>
                <a:gd name="connsiteY8" fmla="*/ 296485 h 387335"/>
                <a:gd name="connsiteX9" fmla="*/ 323014 w 386235"/>
                <a:gd name="connsiteY9" fmla="*/ 387335 h 387335"/>
                <a:gd name="connsiteX10" fmla="*/ 386235 w 386235"/>
                <a:gd name="connsiteY10" fmla="*/ 387335 h 387335"/>
                <a:gd name="connsiteX11" fmla="*/ 229512 w 386235"/>
                <a:gd name="connsiteY11" fmla="*/ 0 h 387335"/>
                <a:gd name="connsiteX12" fmla="*/ 157777 w 386235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35" h="387335">
                  <a:moveTo>
                    <a:pt x="192854" y="58432"/>
                  </a:moveTo>
                  <a:lnTo>
                    <a:pt x="266696" y="242296"/>
                  </a:lnTo>
                  <a:lnTo>
                    <a:pt x="119539" y="242296"/>
                  </a:lnTo>
                  <a:lnTo>
                    <a:pt x="192854" y="58432"/>
                  </a:lnTo>
                  <a:close/>
                  <a:moveTo>
                    <a:pt x="157805" y="0"/>
                  </a:moveTo>
                  <a:lnTo>
                    <a:pt x="0" y="387335"/>
                  </a:lnTo>
                  <a:lnTo>
                    <a:pt x="62168" y="387335"/>
                  </a:lnTo>
                  <a:lnTo>
                    <a:pt x="98299" y="296485"/>
                  </a:lnTo>
                  <a:lnTo>
                    <a:pt x="287410" y="296485"/>
                  </a:lnTo>
                  <a:lnTo>
                    <a:pt x="323014" y="387335"/>
                  </a:lnTo>
                  <a:lnTo>
                    <a:pt x="386235" y="387335"/>
                  </a:lnTo>
                  <a:lnTo>
                    <a:pt x="229512" y="0"/>
                  </a:lnTo>
                  <a:lnTo>
                    <a:pt x="157777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C51387B0-9986-1EA6-1D79-15FC178E7C56}"/>
                </a:ext>
              </a:extLst>
            </p:cNvPr>
            <p:cNvSpPr/>
            <p:nvPr/>
          </p:nvSpPr>
          <p:spPr>
            <a:xfrm>
              <a:off x="1525763" y="901223"/>
              <a:ext cx="92375" cy="109611"/>
            </a:xfrm>
            <a:custGeom>
              <a:avLst/>
              <a:gdLst>
                <a:gd name="connsiteX0" fmla="*/ 266696 w 326729"/>
                <a:gd name="connsiteY0" fmla="*/ 0 h 387335"/>
                <a:gd name="connsiteX1" fmla="*/ 266696 w 326729"/>
                <a:gd name="connsiteY1" fmla="*/ 294876 h 387335"/>
                <a:gd name="connsiteX2" fmla="*/ 70126 w 326729"/>
                <a:gd name="connsiteY2" fmla="*/ 0 h 387335"/>
                <a:gd name="connsiteX3" fmla="*/ 0 w 326729"/>
                <a:gd name="connsiteY3" fmla="*/ 0 h 387335"/>
                <a:gd name="connsiteX4" fmla="*/ 0 w 326729"/>
                <a:gd name="connsiteY4" fmla="*/ 387335 h 387335"/>
                <a:gd name="connsiteX5" fmla="*/ 60033 w 326729"/>
                <a:gd name="connsiteY5" fmla="*/ 387335 h 387335"/>
                <a:gd name="connsiteX6" fmla="*/ 60033 w 326729"/>
                <a:gd name="connsiteY6" fmla="*/ 90851 h 387335"/>
                <a:gd name="connsiteX7" fmla="*/ 258738 w 326729"/>
                <a:gd name="connsiteY7" fmla="*/ 387335 h 387335"/>
                <a:gd name="connsiteX8" fmla="*/ 326729 w 326729"/>
                <a:gd name="connsiteY8" fmla="*/ 387335 h 387335"/>
                <a:gd name="connsiteX9" fmla="*/ 326729 w 326729"/>
                <a:gd name="connsiteY9" fmla="*/ 0 h 387335"/>
                <a:gd name="connsiteX10" fmla="*/ 266696 w 326729"/>
                <a:gd name="connsiteY10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729" h="387335">
                  <a:moveTo>
                    <a:pt x="266696" y="0"/>
                  </a:moveTo>
                  <a:lnTo>
                    <a:pt x="266696" y="294876"/>
                  </a:lnTo>
                  <a:lnTo>
                    <a:pt x="70126" y="0"/>
                  </a:lnTo>
                  <a:lnTo>
                    <a:pt x="0" y="0"/>
                  </a:lnTo>
                  <a:lnTo>
                    <a:pt x="0" y="387335"/>
                  </a:lnTo>
                  <a:lnTo>
                    <a:pt x="60033" y="387335"/>
                  </a:lnTo>
                  <a:lnTo>
                    <a:pt x="60033" y="90851"/>
                  </a:lnTo>
                  <a:lnTo>
                    <a:pt x="258738" y="387335"/>
                  </a:lnTo>
                  <a:lnTo>
                    <a:pt x="326729" y="387335"/>
                  </a:lnTo>
                  <a:lnTo>
                    <a:pt x="326729" y="0"/>
                  </a:lnTo>
                  <a:lnTo>
                    <a:pt x="266696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E0DA7DEE-8F9F-017D-D2E9-8284D5D6A708}"/>
                </a:ext>
              </a:extLst>
            </p:cNvPr>
            <p:cNvSpPr/>
            <p:nvPr/>
          </p:nvSpPr>
          <p:spPr>
            <a:xfrm>
              <a:off x="1642309" y="899563"/>
              <a:ext cx="78413" cy="112495"/>
            </a:xfrm>
            <a:custGeom>
              <a:avLst/>
              <a:gdLst>
                <a:gd name="connsiteX0" fmla="*/ 39846 w 277344"/>
                <a:gd name="connsiteY0" fmla="*/ 361337 h 397527"/>
                <a:gd name="connsiteX1" fmla="*/ 0 w 277344"/>
                <a:gd name="connsiteY1" fmla="*/ 284297 h 397527"/>
                <a:gd name="connsiteX2" fmla="*/ 58979 w 277344"/>
                <a:gd name="connsiteY2" fmla="*/ 268351 h 397527"/>
                <a:gd name="connsiteX3" fmla="*/ 87651 w 277344"/>
                <a:gd name="connsiteY3" fmla="*/ 322540 h 397527"/>
                <a:gd name="connsiteX4" fmla="*/ 144495 w 277344"/>
                <a:gd name="connsiteY4" fmla="*/ 342729 h 397527"/>
                <a:gd name="connsiteX5" fmla="*/ 194435 w 277344"/>
                <a:gd name="connsiteY5" fmla="*/ 327310 h 397527"/>
                <a:gd name="connsiteX6" fmla="*/ 214621 w 277344"/>
                <a:gd name="connsiteY6" fmla="*/ 288513 h 397527"/>
                <a:gd name="connsiteX7" fmla="*/ 157250 w 277344"/>
                <a:gd name="connsiteY7" fmla="*/ 231662 h 397527"/>
                <a:gd name="connsiteX8" fmla="*/ 109418 w 277344"/>
                <a:gd name="connsiteY8" fmla="*/ 222094 h 397527"/>
                <a:gd name="connsiteX9" fmla="*/ 37711 w 277344"/>
                <a:gd name="connsiteY9" fmla="*/ 183851 h 397527"/>
                <a:gd name="connsiteX10" fmla="*/ 11674 w 277344"/>
                <a:gd name="connsiteY10" fmla="*/ 116906 h 397527"/>
                <a:gd name="connsiteX11" fmla="*/ 139171 w 277344"/>
                <a:gd name="connsiteY11" fmla="*/ 15 h 397527"/>
                <a:gd name="connsiteX12" fmla="*/ 246482 w 277344"/>
                <a:gd name="connsiteY12" fmla="*/ 44109 h 397527"/>
                <a:gd name="connsiteX13" fmla="*/ 271466 w 277344"/>
                <a:gd name="connsiteY13" fmla="*/ 95663 h 397527"/>
                <a:gd name="connsiteX14" fmla="*/ 214621 w 277344"/>
                <a:gd name="connsiteY14" fmla="*/ 113190 h 397527"/>
                <a:gd name="connsiteX15" fmla="*/ 189138 w 277344"/>
                <a:gd name="connsiteY15" fmla="*/ 72812 h 397527"/>
                <a:gd name="connsiteX16" fmla="*/ 140779 w 277344"/>
                <a:gd name="connsiteY16" fmla="*/ 55285 h 397527"/>
                <a:gd name="connsiteX17" fmla="*/ 93502 w 277344"/>
                <a:gd name="connsiteY17" fmla="*/ 71758 h 397527"/>
                <a:gd name="connsiteX18" fmla="*/ 73842 w 277344"/>
                <a:gd name="connsiteY18" fmla="*/ 111082 h 397527"/>
                <a:gd name="connsiteX19" fmla="*/ 87124 w 277344"/>
                <a:gd name="connsiteY19" fmla="*/ 143501 h 397527"/>
                <a:gd name="connsiteX20" fmla="*/ 122728 w 277344"/>
                <a:gd name="connsiteY20" fmla="*/ 162636 h 397527"/>
                <a:gd name="connsiteX21" fmla="*/ 171614 w 277344"/>
                <a:gd name="connsiteY21" fmla="*/ 172204 h 397527"/>
                <a:gd name="connsiteX22" fmla="*/ 277344 w 277344"/>
                <a:gd name="connsiteY22" fmla="*/ 284325 h 397527"/>
                <a:gd name="connsiteX23" fmla="*/ 242822 w 277344"/>
                <a:gd name="connsiteY23" fmla="*/ 361920 h 397527"/>
                <a:gd name="connsiteX24" fmla="*/ 143469 w 277344"/>
                <a:gd name="connsiteY24" fmla="*/ 397528 h 397527"/>
                <a:gd name="connsiteX25" fmla="*/ 39874 w 277344"/>
                <a:gd name="connsiteY25" fmla="*/ 361393 h 3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344" h="397527">
                  <a:moveTo>
                    <a:pt x="39846" y="361337"/>
                  </a:moveTo>
                  <a:cubicBezTo>
                    <a:pt x="16471" y="339540"/>
                    <a:pt x="2662" y="312445"/>
                    <a:pt x="0" y="284297"/>
                  </a:cubicBezTo>
                  <a:lnTo>
                    <a:pt x="58979" y="268351"/>
                  </a:lnTo>
                  <a:cubicBezTo>
                    <a:pt x="63222" y="291203"/>
                    <a:pt x="72788" y="309256"/>
                    <a:pt x="87651" y="322540"/>
                  </a:cubicBezTo>
                  <a:cubicBezTo>
                    <a:pt x="102541" y="335824"/>
                    <a:pt x="121647" y="342729"/>
                    <a:pt x="144495" y="342729"/>
                  </a:cubicBezTo>
                  <a:cubicBezTo>
                    <a:pt x="164155" y="342729"/>
                    <a:pt x="180626" y="337404"/>
                    <a:pt x="194435" y="327310"/>
                  </a:cubicBezTo>
                  <a:cubicBezTo>
                    <a:pt x="207717" y="317215"/>
                    <a:pt x="214621" y="304459"/>
                    <a:pt x="214621" y="288513"/>
                  </a:cubicBezTo>
                  <a:cubicBezTo>
                    <a:pt x="214621" y="258229"/>
                    <a:pt x="191801" y="239094"/>
                    <a:pt x="157250" y="231662"/>
                  </a:cubicBezTo>
                  <a:lnTo>
                    <a:pt x="109418" y="222094"/>
                  </a:lnTo>
                  <a:cubicBezTo>
                    <a:pt x="78611" y="215716"/>
                    <a:pt x="54709" y="202959"/>
                    <a:pt x="37711" y="183851"/>
                  </a:cubicBezTo>
                  <a:cubicBezTo>
                    <a:pt x="20159" y="164716"/>
                    <a:pt x="11674" y="142420"/>
                    <a:pt x="11674" y="116906"/>
                  </a:cubicBezTo>
                  <a:cubicBezTo>
                    <a:pt x="10066" y="54204"/>
                    <a:pt x="71180" y="-1039"/>
                    <a:pt x="139171" y="15"/>
                  </a:cubicBezTo>
                  <a:cubicBezTo>
                    <a:pt x="191773" y="542"/>
                    <a:pt x="226850" y="19150"/>
                    <a:pt x="246482" y="44109"/>
                  </a:cubicBezTo>
                  <a:cubicBezTo>
                    <a:pt x="260818" y="61109"/>
                    <a:pt x="267750" y="77582"/>
                    <a:pt x="271466" y="95663"/>
                  </a:cubicBezTo>
                  <a:lnTo>
                    <a:pt x="214621" y="113190"/>
                  </a:lnTo>
                  <a:cubicBezTo>
                    <a:pt x="210906" y="98325"/>
                    <a:pt x="202421" y="84515"/>
                    <a:pt x="189138" y="72812"/>
                  </a:cubicBezTo>
                  <a:cubicBezTo>
                    <a:pt x="175857" y="61109"/>
                    <a:pt x="159912" y="55285"/>
                    <a:pt x="140779" y="55285"/>
                  </a:cubicBezTo>
                  <a:cubicBezTo>
                    <a:pt x="121647" y="55285"/>
                    <a:pt x="106257" y="60610"/>
                    <a:pt x="93502" y="71758"/>
                  </a:cubicBezTo>
                  <a:cubicBezTo>
                    <a:pt x="80220" y="82906"/>
                    <a:pt x="73842" y="95663"/>
                    <a:pt x="73842" y="111082"/>
                  </a:cubicBezTo>
                  <a:cubicBezTo>
                    <a:pt x="73842" y="122785"/>
                    <a:pt x="78085" y="133407"/>
                    <a:pt x="87124" y="143501"/>
                  </a:cubicBezTo>
                  <a:cubicBezTo>
                    <a:pt x="96164" y="153069"/>
                    <a:pt x="107838" y="159447"/>
                    <a:pt x="122728" y="162636"/>
                  </a:cubicBezTo>
                  <a:lnTo>
                    <a:pt x="171614" y="172204"/>
                  </a:lnTo>
                  <a:cubicBezTo>
                    <a:pt x="240160" y="186014"/>
                    <a:pt x="277344" y="226392"/>
                    <a:pt x="277344" y="284325"/>
                  </a:cubicBezTo>
                  <a:cubicBezTo>
                    <a:pt x="277344" y="313028"/>
                    <a:pt x="264617" y="340649"/>
                    <a:pt x="242822" y="361920"/>
                  </a:cubicBezTo>
                  <a:cubicBezTo>
                    <a:pt x="220528" y="383162"/>
                    <a:pt x="184896" y="397528"/>
                    <a:pt x="143469" y="397528"/>
                  </a:cubicBezTo>
                  <a:cubicBezTo>
                    <a:pt x="99907" y="397528"/>
                    <a:pt x="62723" y="383190"/>
                    <a:pt x="39874" y="361393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0529A0AA-59E9-7451-0B04-B3D1D05D0082}"/>
                </a:ext>
              </a:extLst>
            </p:cNvPr>
            <p:cNvSpPr/>
            <p:nvPr/>
          </p:nvSpPr>
          <p:spPr>
            <a:xfrm>
              <a:off x="1728216" y="901223"/>
              <a:ext cx="109199" cy="109611"/>
            </a:xfrm>
            <a:custGeom>
              <a:avLst/>
              <a:gdLst>
                <a:gd name="connsiteX0" fmla="*/ 192882 w 386235"/>
                <a:gd name="connsiteY0" fmla="*/ 58432 h 387335"/>
                <a:gd name="connsiteX1" fmla="*/ 266724 w 386235"/>
                <a:gd name="connsiteY1" fmla="*/ 242296 h 387335"/>
                <a:gd name="connsiteX2" fmla="*/ 119567 w 386235"/>
                <a:gd name="connsiteY2" fmla="*/ 242296 h 387335"/>
                <a:gd name="connsiteX3" fmla="*/ 192882 w 386235"/>
                <a:gd name="connsiteY3" fmla="*/ 58432 h 387335"/>
                <a:gd name="connsiteX4" fmla="*/ 157805 w 386235"/>
                <a:gd name="connsiteY4" fmla="*/ 0 h 387335"/>
                <a:gd name="connsiteX5" fmla="*/ 0 w 386235"/>
                <a:gd name="connsiteY5" fmla="*/ 387335 h 387335"/>
                <a:gd name="connsiteX6" fmla="*/ 62168 w 386235"/>
                <a:gd name="connsiteY6" fmla="*/ 387335 h 387335"/>
                <a:gd name="connsiteX7" fmla="*/ 98299 w 386235"/>
                <a:gd name="connsiteY7" fmla="*/ 296485 h 387335"/>
                <a:gd name="connsiteX8" fmla="*/ 287409 w 386235"/>
                <a:gd name="connsiteY8" fmla="*/ 296485 h 387335"/>
                <a:gd name="connsiteX9" fmla="*/ 323014 w 386235"/>
                <a:gd name="connsiteY9" fmla="*/ 387335 h 387335"/>
                <a:gd name="connsiteX10" fmla="*/ 386235 w 386235"/>
                <a:gd name="connsiteY10" fmla="*/ 387335 h 387335"/>
                <a:gd name="connsiteX11" fmla="*/ 229512 w 386235"/>
                <a:gd name="connsiteY11" fmla="*/ 0 h 387335"/>
                <a:gd name="connsiteX12" fmla="*/ 157777 w 386235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35" h="387335">
                  <a:moveTo>
                    <a:pt x="192882" y="58432"/>
                  </a:moveTo>
                  <a:lnTo>
                    <a:pt x="266724" y="242296"/>
                  </a:lnTo>
                  <a:lnTo>
                    <a:pt x="119567" y="242296"/>
                  </a:lnTo>
                  <a:lnTo>
                    <a:pt x="192882" y="58432"/>
                  </a:lnTo>
                  <a:close/>
                  <a:moveTo>
                    <a:pt x="157805" y="0"/>
                  </a:moveTo>
                  <a:lnTo>
                    <a:pt x="0" y="387335"/>
                  </a:lnTo>
                  <a:lnTo>
                    <a:pt x="62168" y="387335"/>
                  </a:lnTo>
                  <a:lnTo>
                    <a:pt x="98299" y="296485"/>
                  </a:lnTo>
                  <a:lnTo>
                    <a:pt x="287409" y="296485"/>
                  </a:lnTo>
                  <a:lnTo>
                    <a:pt x="323014" y="387335"/>
                  </a:lnTo>
                  <a:lnTo>
                    <a:pt x="386235" y="387335"/>
                  </a:lnTo>
                  <a:lnTo>
                    <a:pt x="229512" y="0"/>
                  </a:lnTo>
                  <a:lnTo>
                    <a:pt x="157777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9CBFA2C5-9DE6-82B0-86C7-5E140E3243E4}"/>
                </a:ext>
              </a:extLst>
            </p:cNvPr>
            <p:cNvSpPr/>
            <p:nvPr/>
          </p:nvSpPr>
          <p:spPr>
            <a:xfrm>
              <a:off x="1842676" y="899575"/>
              <a:ext cx="106636" cy="112619"/>
            </a:xfrm>
            <a:custGeom>
              <a:avLst/>
              <a:gdLst>
                <a:gd name="connsiteX0" fmla="*/ 40373 w 377167"/>
                <a:gd name="connsiteY0" fmla="*/ 324106 h 397964"/>
                <a:gd name="connsiteX1" fmla="*/ 0 w 377167"/>
                <a:gd name="connsiteY1" fmla="*/ 200836 h 397964"/>
                <a:gd name="connsiteX2" fmla="*/ 15944 w 377167"/>
                <a:gd name="connsiteY2" fmla="*/ 120080 h 397964"/>
                <a:gd name="connsiteX3" fmla="*/ 58979 w 377167"/>
                <a:gd name="connsiteY3" fmla="*/ 56324 h 397964"/>
                <a:gd name="connsiteX4" fmla="*/ 122201 w 377167"/>
                <a:gd name="connsiteY4" fmla="*/ 15419 h 397964"/>
                <a:gd name="connsiteX5" fmla="*/ 197097 w 377167"/>
                <a:gd name="connsiteY5" fmla="*/ 0 h 397964"/>
                <a:gd name="connsiteX6" fmla="*/ 303881 w 377167"/>
                <a:gd name="connsiteY6" fmla="*/ 29230 h 397964"/>
                <a:gd name="connsiteX7" fmla="*/ 338958 w 377167"/>
                <a:gd name="connsiteY7" fmla="*/ 59513 h 397964"/>
                <a:gd name="connsiteX8" fmla="*/ 376142 w 377167"/>
                <a:gd name="connsiteY8" fmla="*/ 126986 h 397964"/>
                <a:gd name="connsiteX9" fmla="*/ 316109 w 377167"/>
                <a:gd name="connsiteY9" fmla="*/ 147702 h 397964"/>
                <a:gd name="connsiteX10" fmla="*/ 296976 w 377167"/>
                <a:gd name="connsiteY10" fmla="*/ 105715 h 397964"/>
                <a:gd name="connsiteX11" fmla="*/ 274654 w 377167"/>
                <a:gd name="connsiteY11" fmla="*/ 82337 h 397964"/>
                <a:gd name="connsiteX12" fmla="*/ 196542 w 377167"/>
                <a:gd name="connsiteY12" fmla="*/ 57378 h 397964"/>
                <a:gd name="connsiteX13" fmla="*/ 104621 w 377167"/>
                <a:gd name="connsiteY13" fmla="*/ 95620 h 397964"/>
                <a:gd name="connsiteX14" fmla="*/ 63721 w 377167"/>
                <a:gd name="connsiteY14" fmla="*/ 198701 h 397964"/>
                <a:gd name="connsiteX15" fmla="*/ 104094 w 377167"/>
                <a:gd name="connsiteY15" fmla="*/ 302308 h 397964"/>
                <a:gd name="connsiteX16" fmla="*/ 196015 w 377167"/>
                <a:gd name="connsiteY16" fmla="*/ 340551 h 397964"/>
                <a:gd name="connsiteX17" fmla="*/ 270911 w 377167"/>
                <a:gd name="connsiteY17" fmla="*/ 316646 h 397964"/>
                <a:gd name="connsiteX18" fmla="*/ 294286 w 377167"/>
                <a:gd name="connsiteY18" fmla="*/ 293268 h 397964"/>
                <a:gd name="connsiteX19" fmla="*/ 317135 w 377167"/>
                <a:gd name="connsiteY19" fmla="*/ 248646 h 397964"/>
                <a:gd name="connsiteX20" fmla="*/ 377168 w 377167"/>
                <a:gd name="connsiteY20" fmla="*/ 269362 h 397964"/>
                <a:gd name="connsiteX21" fmla="*/ 324039 w 377167"/>
                <a:gd name="connsiteY21" fmla="*/ 351200 h 397964"/>
                <a:gd name="connsiteX22" fmla="*/ 247009 w 377167"/>
                <a:gd name="connsiteY22" fmla="*/ 391578 h 397964"/>
                <a:gd name="connsiteX23" fmla="*/ 194407 w 377167"/>
                <a:gd name="connsiteY23" fmla="*/ 397957 h 397964"/>
                <a:gd name="connsiteX24" fmla="*/ 40345 w 377167"/>
                <a:gd name="connsiteY24" fmla="*/ 324106 h 39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7167" h="397964">
                  <a:moveTo>
                    <a:pt x="40373" y="324106"/>
                  </a:moveTo>
                  <a:cubicBezTo>
                    <a:pt x="15389" y="293295"/>
                    <a:pt x="0" y="249201"/>
                    <a:pt x="0" y="200836"/>
                  </a:cubicBezTo>
                  <a:cubicBezTo>
                    <a:pt x="0" y="172161"/>
                    <a:pt x="5324" y="145594"/>
                    <a:pt x="15944" y="120080"/>
                  </a:cubicBezTo>
                  <a:cubicBezTo>
                    <a:pt x="26564" y="95094"/>
                    <a:pt x="40900" y="73851"/>
                    <a:pt x="58979" y="56324"/>
                  </a:cubicBezTo>
                  <a:cubicBezTo>
                    <a:pt x="77031" y="39324"/>
                    <a:pt x="98299" y="25514"/>
                    <a:pt x="122201" y="15419"/>
                  </a:cubicBezTo>
                  <a:cubicBezTo>
                    <a:pt x="146103" y="5325"/>
                    <a:pt x="171059" y="0"/>
                    <a:pt x="197097" y="0"/>
                  </a:cubicBezTo>
                  <a:cubicBezTo>
                    <a:pt x="239078" y="0"/>
                    <a:pt x="277316" y="12202"/>
                    <a:pt x="303881" y="29230"/>
                  </a:cubicBezTo>
                  <a:cubicBezTo>
                    <a:pt x="316636" y="38270"/>
                    <a:pt x="328309" y="47810"/>
                    <a:pt x="338958" y="59513"/>
                  </a:cubicBezTo>
                  <a:cubicBezTo>
                    <a:pt x="359144" y="82365"/>
                    <a:pt x="370291" y="104689"/>
                    <a:pt x="376142" y="126986"/>
                  </a:cubicBezTo>
                  <a:lnTo>
                    <a:pt x="316109" y="147702"/>
                  </a:lnTo>
                  <a:cubicBezTo>
                    <a:pt x="313447" y="135499"/>
                    <a:pt x="309204" y="123269"/>
                    <a:pt x="296976" y="105715"/>
                  </a:cubicBezTo>
                  <a:cubicBezTo>
                    <a:pt x="290598" y="96674"/>
                    <a:pt x="283167" y="88715"/>
                    <a:pt x="274654" y="82337"/>
                  </a:cubicBezTo>
                  <a:cubicBezTo>
                    <a:pt x="258183" y="68526"/>
                    <a:pt x="229512" y="57378"/>
                    <a:pt x="196542" y="57378"/>
                  </a:cubicBezTo>
                  <a:cubicBezTo>
                    <a:pt x="163573" y="57378"/>
                    <a:pt x="129605" y="71715"/>
                    <a:pt x="104621" y="95620"/>
                  </a:cubicBezTo>
                  <a:cubicBezTo>
                    <a:pt x="80192" y="119526"/>
                    <a:pt x="63721" y="156714"/>
                    <a:pt x="63721" y="198701"/>
                  </a:cubicBezTo>
                  <a:cubicBezTo>
                    <a:pt x="63721" y="240687"/>
                    <a:pt x="79665" y="278403"/>
                    <a:pt x="104094" y="302308"/>
                  </a:cubicBezTo>
                  <a:cubicBezTo>
                    <a:pt x="128523" y="326213"/>
                    <a:pt x="161493" y="340551"/>
                    <a:pt x="196015" y="340551"/>
                  </a:cubicBezTo>
                  <a:cubicBezTo>
                    <a:pt x="226295" y="340551"/>
                    <a:pt x="253941" y="329929"/>
                    <a:pt x="270911" y="316646"/>
                  </a:cubicBezTo>
                  <a:cubicBezTo>
                    <a:pt x="279396" y="309741"/>
                    <a:pt x="287382" y="302308"/>
                    <a:pt x="294286" y="293268"/>
                  </a:cubicBezTo>
                  <a:cubicBezTo>
                    <a:pt x="307568" y="275741"/>
                    <a:pt x="313419" y="261930"/>
                    <a:pt x="317135" y="248646"/>
                  </a:cubicBezTo>
                  <a:lnTo>
                    <a:pt x="377168" y="269362"/>
                  </a:lnTo>
                  <a:cubicBezTo>
                    <a:pt x="370263" y="293795"/>
                    <a:pt x="354319" y="325160"/>
                    <a:pt x="324039" y="351200"/>
                  </a:cubicBezTo>
                  <a:cubicBezTo>
                    <a:pt x="303298" y="368727"/>
                    <a:pt x="279396" y="383092"/>
                    <a:pt x="247009" y="391578"/>
                  </a:cubicBezTo>
                  <a:cubicBezTo>
                    <a:pt x="230011" y="395821"/>
                    <a:pt x="212486" y="397957"/>
                    <a:pt x="194407" y="397957"/>
                  </a:cubicBezTo>
                  <a:cubicBezTo>
                    <a:pt x="135982" y="398483"/>
                    <a:pt x="77530" y="371389"/>
                    <a:pt x="40345" y="324106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4F2EDD90-53E3-B662-F523-AB357AFC78F0}"/>
                </a:ext>
              </a:extLst>
            </p:cNvPr>
            <p:cNvSpPr/>
            <p:nvPr/>
          </p:nvSpPr>
          <p:spPr>
            <a:xfrm>
              <a:off x="1958022" y="901223"/>
              <a:ext cx="86817" cy="109611"/>
            </a:xfrm>
            <a:custGeom>
              <a:avLst/>
              <a:gdLst>
                <a:gd name="connsiteX0" fmla="*/ 0 w 307069"/>
                <a:gd name="connsiteY0" fmla="*/ 0 h 387335"/>
                <a:gd name="connsiteX1" fmla="*/ 0 w 307069"/>
                <a:gd name="connsiteY1" fmla="*/ 56324 h 387335"/>
                <a:gd name="connsiteX2" fmla="*/ 123255 w 307069"/>
                <a:gd name="connsiteY2" fmla="*/ 56324 h 387335"/>
                <a:gd name="connsiteX3" fmla="*/ 123255 w 307069"/>
                <a:gd name="connsiteY3" fmla="*/ 387335 h 387335"/>
                <a:gd name="connsiteX4" fmla="*/ 183815 w 307069"/>
                <a:gd name="connsiteY4" fmla="*/ 387335 h 387335"/>
                <a:gd name="connsiteX5" fmla="*/ 183815 w 307069"/>
                <a:gd name="connsiteY5" fmla="*/ 56324 h 387335"/>
                <a:gd name="connsiteX6" fmla="*/ 307070 w 307069"/>
                <a:gd name="connsiteY6" fmla="*/ 56324 h 387335"/>
                <a:gd name="connsiteX7" fmla="*/ 307070 w 307069"/>
                <a:gd name="connsiteY7" fmla="*/ 0 h 387335"/>
                <a:gd name="connsiteX8" fmla="*/ 0 w 307069"/>
                <a:gd name="connsiteY8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069" h="387335">
                  <a:moveTo>
                    <a:pt x="0" y="0"/>
                  </a:moveTo>
                  <a:lnTo>
                    <a:pt x="0" y="56324"/>
                  </a:lnTo>
                  <a:lnTo>
                    <a:pt x="123255" y="56324"/>
                  </a:lnTo>
                  <a:lnTo>
                    <a:pt x="123255" y="387335"/>
                  </a:lnTo>
                  <a:lnTo>
                    <a:pt x="183815" y="387335"/>
                  </a:lnTo>
                  <a:lnTo>
                    <a:pt x="183815" y="56324"/>
                  </a:lnTo>
                  <a:lnTo>
                    <a:pt x="307070" y="56324"/>
                  </a:lnTo>
                  <a:lnTo>
                    <a:pt x="307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78633AA9-AB07-CD80-C343-9B6D5699BFA0}"/>
                </a:ext>
              </a:extLst>
            </p:cNvPr>
            <p:cNvSpPr/>
            <p:nvPr/>
          </p:nvSpPr>
          <p:spPr>
            <a:xfrm>
              <a:off x="2066014" y="901223"/>
              <a:ext cx="17122" cy="109611"/>
            </a:xfrm>
            <a:custGeom>
              <a:avLst/>
              <a:gdLst>
                <a:gd name="connsiteX0" fmla="*/ 0 w 60559"/>
                <a:gd name="connsiteY0" fmla="*/ 0 h 387335"/>
                <a:gd name="connsiteX1" fmla="*/ 60560 w 60559"/>
                <a:gd name="connsiteY1" fmla="*/ 0 h 387335"/>
                <a:gd name="connsiteX2" fmla="*/ 60560 w 60559"/>
                <a:gd name="connsiteY2" fmla="*/ 387335 h 387335"/>
                <a:gd name="connsiteX3" fmla="*/ 0 w 60559"/>
                <a:gd name="connsiteY3" fmla="*/ 387335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59" h="387335">
                  <a:moveTo>
                    <a:pt x="0" y="0"/>
                  </a:moveTo>
                  <a:lnTo>
                    <a:pt x="60560" y="0"/>
                  </a:lnTo>
                  <a:lnTo>
                    <a:pt x="60560" y="387335"/>
                  </a:lnTo>
                  <a:lnTo>
                    <a:pt x="0" y="387335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25F627F7-D87C-6821-51B9-1FCB9A7BF686}"/>
                </a:ext>
              </a:extLst>
            </p:cNvPr>
            <p:cNvSpPr/>
            <p:nvPr/>
          </p:nvSpPr>
          <p:spPr>
            <a:xfrm>
              <a:off x="2108364" y="899567"/>
              <a:ext cx="112359" cy="112632"/>
            </a:xfrm>
            <a:custGeom>
              <a:avLst/>
              <a:gdLst>
                <a:gd name="connsiteX0" fmla="*/ 198678 w 397410"/>
                <a:gd name="connsiteY0" fmla="*/ 341133 h 398012"/>
                <a:gd name="connsiteX1" fmla="*/ 294841 w 397410"/>
                <a:gd name="connsiteY1" fmla="*/ 299701 h 398012"/>
                <a:gd name="connsiteX2" fmla="*/ 333606 w 397410"/>
                <a:gd name="connsiteY2" fmla="*/ 199283 h 398012"/>
                <a:gd name="connsiteX3" fmla="*/ 316081 w 397410"/>
                <a:gd name="connsiteY3" fmla="*/ 127540 h 398012"/>
                <a:gd name="connsiteX4" fmla="*/ 266668 w 397410"/>
                <a:gd name="connsiteY4" fmla="*/ 76014 h 398012"/>
                <a:gd name="connsiteX5" fmla="*/ 198650 w 397410"/>
                <a:gd name="connsiteY5" fmla="*/ 56879 h 398012"/>
                <a:gd name="connsiteX6" fmla="*/ 63721 w 397410"/>
                <a:gd name="connsiteY6" fmla="*/ 199283 h 398012"/>
                <a:gd name="connsiteX7" fmla="*/ 198650 w 397410"/>
                <a:gd name="connsiteY7" fmla="*/ 341161 h 398012"/>
                <a:gd name="connsiteX8" fmla="*/ 15944 w 397410"/>
                <a:gd name="connsiteY8" fmla="*/ 121689 h 398012"/>
                <a:gd name="connsiteX9" fmla="*/ 58453 w 397410"/>
                <a:gd name="connsiteY9" fmla="*/ 57933 h 398012"/>
                <a:gd name="connsiteX10" fmla="*/ 122201 w 397410"/>
                <a:gd name="connsiteY10" fmla="*/ 15946 h 398012"/>
                <a:gd name="connsiteX11" fmla="*/ 199232 w 397410"/>
                <a:gd name="connsiteY11" fmla="*/ 0 h 398012"/>
                <a:gd name="connsiteX12" fmla="*/ 299112 w 397410"/>
                <a:gd name="connsiteY12" fmla="*/ 26041 h 398012"/>
                <a:gd name="connsiteX13" fmla="*/ 370846 w 397410"/>
                <a:gd name="connsiteY13" fmla="*/ 97784 h 398012"/>
                <a:gd name="connsiteX14" fmla="*/ 397410 w 397410"/>
                <a:gd name="connsiteY14" fmla="*/ 198729 h 398012"/>
                <a:gd name="connsiteX15" fmla="*/ 381466 w 397410"/>
                <a:gd name="connsiteY15" fmla="*/ 277904 h 398012"/>
                <a:gd name="connsiteX16" fmla="*/ 338958 w 397410"/>
                <a:gd name="connsiteY16" fmla="*/ 341133 h 398012"/>
                <a:gd name="connsiteX17" fmla="*/ 275209 w 397410"/>
                <a:gd name="connsiteY17" fmla="*/ 382593 h 398012"/>
                <a:gd name="connsiteX18" fmla="*/ 197651 w 397410"/>
                <a:gd name="connsiteY18" fmla="*/ 398012 h 398012"/>
                <a:gd name="connsiteX19" fmla="*/ 120593 w 397410"/>
                <a:gd name="connsiteY19" fmla="*/ 382593 h 398012"/>
                <a:gd name="connsiteX20" fmla="*/ 57399 w 397410"/>
                <a:gd name="connsiteY20" fmla="*/ 342215 h 398012"/>
                <a:gd name="connsiteX21" fmla="*/ 15417 w 397410"/>
                <a:gd name="connsiteY21" fmla="*/ 278986 h 398012"/>
                <a:gd name="connsiteX22" fmla="*/ 0 w 397410"/>
                <a:gd name="connsiteY22" fmla="*/ 200337 h 398012"/>
                <a:gd name="connsiteX23" fmla="*/ 15944 w 397410"/>
                <a:gd name="connsiteY23" fmla="*/ 121716 h 39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7410" h="398012">
                  <a:moveTo>
                    <a:pt x="198678" y="341133"/>
                  </a:moveTo>
                  <a:cubicBezTo>
                    <a:pt x="235862" y="341133"/>
                    <a:pt x="270412" y="324660"/>
                    <a:pt x="294841" y="299701"/>
                  </a:cubicBezTo>
                  <a:cubicBezTo>
                    <a:pt x="318743" y="274188"/>
                    <a:pt x="333606" y="237526"/>
                    <a:pt x="333606" y="199283"/>
                  </a:cubicBezTo>
                  <a:cubicBezTo>
                    <a:pt x="333606" y="173243"/>
                    <a:pt x="327755" y="149338"/>
                    <a:pt x="316081" y="127540"/>
                  </a:cubicBezTo>
                  <a:cubicBezTo>
                    <a:pt x="303853" y="105743"/>
                    <a:pt x="287382" y="88771"/>
                    <a:pt x="266668" y="76014"/>
                  </a:cubicBezTo>
                  <a:cubicBezTo>
                    <a:pt x="245955" y="63257"/>
                    <a:pt x="223106" y="56879"/>
                    <a:pt x="198650" y="56879"/>
                  </a:cubicBezTo>
                  <a:cubicBezTo>
                    <a:pt x="123754" y="55270"/>
                    <a:pt x="62113" y="121689"/>
                    <a:pt x="63721" y="199283"/>
                  </a:cubicBezTo>
                  <a:cubicBezTo>
                    <a:pt x="62141" y="275796"/>
                    <a:pt x="123754" y="342742"/>
                    <a:pt x="198650" y="341161"/>
                  </a:cubicBezTo>
                  <a:moveTo>
                    <a:pt x="15944" y="121689"/>
                  </a:moveTo>
                  <a:cubicBezTo>
                    <a:pt x="26038" y="96702"/>
                    <a:pt x="40373" y="75459"/>
                    <a:pt x="58453" y="57933"/>
                  </a:cubicBezTo>
                  <a:cubicBezTo>
                    <a:pt x="75977" y="39879"/>
                    <a:pt x="97218" y="26041"/>
                    <a:pt x="122201" y="15946"/>
                  </a:cubicBezTo>
                  <a:cubicBezTo>
                    <a:pt x="146103" y="5325"/>
                    <a:pt x="172141" y="0"/>
                    <a:pt x="199232" y="0"/>
                  </a:cubicBezTo>
                  <a:cubicBezTo>
                    <a:pt x="235363" y="0"/>
                    <a:pt x="268831" y="9041"/>
                    <a:pt x="299112" y="26041"/>
                  </a:cubicBezTo>
                  <a:cubicBezTo>
                    <a:pt x="329391" y="43040"/>
                    <a:pt x="353294" y="66945"/>
                    <a:pt x="370846" y="97784"/>
                  </a:cubicBezTo>
                  <a:cubicBezTo>
                    <a:pt x="388371" y="128067"/>
                    <a:pt x="397410" y="162067"/>
                    <a:pt x="397410" y="198729"/>
                  </a:cubicBezTo>
                  <a:cubicBezTo>
                    <a:pt x="397410" y="226877"/>
                    <a:pt x="392087" y="252917"/>
                    <a:pt x="381466" y="277904"/>
                  </a:cubicBezTo>
                  <a:cubicBezTo>
                    <a:pt x="370846" y="302863"/>
                    <a:pt x="356482" y="324134"/>
                    <a:pt x="338958" y="341133"/>
                  </a:cubicBezTo>
                  <a:cubicBezTo>
                    <a:pt x="320906" y="358660"/>
                    <a:pt x="299638" y="372498"/>
                    <a:pt x="275209" y="382593"/>
                  </a:cubicBezTo>
                  <a:cubicBezTo>
                    <a:pt x="250225" y="392688"/>
                    <a:pt x="224743" y="398012"/>
                    <a:pt x="197651" y="398012"/>
                  </a:cubicBezTo>
                  <a:cubicBezTo>
                    <a:pt x="170560" y="398012"/>
                    <a:pt x="145050" y="392688"/>
                    <a:pt x="120593" y="382593"/>
                  </a:cubicBezTo>
                  <a:cubicBezTo>
                    <a:pt x="96164" y="373025"/>
                    <a:pt x="74896" y="359215"/>
                    <a:pt x="57399" y="342215"/>
                  </a:cubicBezTo>
                  <a:cubicBezTo>
                    <a:pt x="39847" y="324688"/>
                    <a:pt x="26038" y="303972"/>
                    <a:pt x="15417" y="278986"/>
                  </a:cubicBezTo>
                  <a:cubicBezTo>
                    <a:pt x="5324" y="255080"/>
                    <a:pt x="0" y="228513"/>
                    <a:pt x="0" y="200337"/>
                  </a:cubicBezTo>
                  <a:cubicBezTo>
                    <a:pt x="0" y="172161"/>
                    <a:pt x="5324" y="146149"/>
                    <a:pt x="15944" y="121716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043EB3ED-3DE5-80AC-C5C3-53ADBB794C25}"/>
                </a:ext>
              </a:extLst>
            </p:cNvPr>
            <p:cNvSpPr/>
            <p:nvPr/>
          </p:nvSpPr>
          <p:spPr>
            <a:xfrm>
              <a:off x="2245943" y="901223"/>
              <a:ext cx="92375" cy="109611"/>
            </a:xfrm>
            <a:custGeom>
              <a:avLst/>
              <a:gdLst>
                <a:gd name="connsiteX0" fmla="*/ 266696 w 326729"/>
                <a:gd name="connsiteY0" fmla="*/ 0 h 387335"/>
                <a:gd name="connsiteX1" fmla="*/ 266696 w 326729"/>
                <a:gd name="connsiteY1" fmla="*/ 294876 h 387335"/>
                <a:gd name="connsiteX2" fmla="*/ 70126 w 326729"/>
                <a:gd name="connsiteY2" fmla="*/ 0 h 387335"/>
                <a:gd name="connsiteX3" fmla="*/ 0 w 326729"/>
                <a:gd name="connsiteY3" fmla="*/ 0 h 387335"/>
                <a:gd name="connsiteX4" fmla="*/ 0 w 326729"/>
                <a:gd name="connsiteY4" fmla="*/ 387335 h 387335"/>
                <a:gd name="connsiteX5" fmla="*/ 60033 w 326729"/>
                <a:gd name="connsiteY5" fmla="*/ 387335 h 387335"/>
                <a:gd name="connsiteX6" fmla="*/ 60033 w 326729"/>
                <a:gd name="connsiteY6" fmla="*/ 90851 h 387335"/>
                <a:gd name="connsiteX7" fmla="*/ 258738 w 326729"/>
                <a:gd name="connsiteY7" fmla="*/ 387335 h 387335"/>
                <a:gd name="connsiteX8" fmla="*/ 326729 w 326729"/>
                <a:gd name="connsiteY8" fmla="*/ 387335 h 387335"/>
                <a:gd name="connsiteX9" fmla="*/ 326729 w 326729"/>
                <a:gd name="connsiteY9" fmla="*/ 0 h 387335"/>
                <a:gd name="connsiteX10" fmla="*/ 266696 w 326729"/>
                <a:gd name="connsiteY10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729" h="387335">
                  <a:moveTo>
                    <a:pt x="266696" y="0"/>
                  </a:moveTo>
                  <a:lnTo>
                    <a:pt x="266696" y="294876"/>
                  </a:lnTo>
                  <a:lnTo>
                    <a:pt x="70126" y="0"/>
                  </a:lnTo>
                  <a:lnTo>
                    <a:pt x="0" y="0"/>
                  </a:lnTo>
                  <a:lnTo>
                    <a:pt x="0" y="387335"/>
                  </a:lnTo>
                  <a:lnTo>
                    <a:pt x="60033" y="387335"/>
                  </a:lnTo>
                  <a:lnTo>
                    <a:pt x="60033" y="90851"/>
                  </a:lnTo>
                  <a:lnTo>
                    <a:pt x="258738" y="387335"/>
                  </a:lnTo>
                  <a:lnTo>
                    <a:pt x="326729" y="387335"/>
                  </a:lnTo>
                  <a:lnTo>
                    <a:pt x="326729" y="0"/>
                  </a:lnTo>
                  <a:lnTo>
                    <a:pt x="266696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2989FD63-CF2B-6894-60E6-7CA48BB2BEC1}"/>
                </a:ext>
              </a:extLst>
            </p:cNvPr>
            <p:cNvSpPr/>
            <p:nvPr/>
          </p:nvSpPr>
          <p:spPr>
            <a:xfrm>
              <a:off x="2362488" y="899563"/>
              <a:ext cx="78413" cy="112495"/>
            </a:xfrm>
            <a:custGeom>
              <a:avLst/>
              <a:gdLst>
                <a:gd name="connsiteX0" fmla="*/ 39846 w 277343"/>
                <a:gd name="connsiteY0" fmla="*/ 361337 h 397527"/>
                <a:gd name="connsiteX1" fmla="*/ 0 w 277343"/>
                <a:gd name="connsiteY1" fmla="*/ 284297 h 397527"/>
                <a:gd name="connsiteX2" fmla="*/ 58979 w 277343"/>
                <a:gd name="connsiteY2" fmla="*/ 268351 h 397527"/>
                <a:gd name="connsiteX3" fmla="*/ 87651 w 277343"/>
                <a:gd name="connsiteY3" fmla="*/ 322540 h 397527"/>
                <a:gd name="connsiteX4" fmla="*/ 144495 w 277343"/>
                <a:gd name="connsiteY4" fmla="*/ 342729 h 397527"/>
                <a:gd name="connsiteX5" fmla="*/ 194434 w 277343"/>
                <a:gd name="connsiteY5" fmla="*/ 327310 h 397527"/>
                <a:gd name="connsiteX6" fmla="*/ 214621 w 277343"/>
                <a:gd name="connsiteY6" fmla="*/ 288513 h 397527"/>
                <a:gd name="connsiteX7" fmla="*/ 157250 w 277343"/>
                <a:gd name="connsiteY7" fmla="*/ 231662 h 397527"/>
                <a:gd name="connsiteX8" fmla="*/ 109418 w 277343"/>
                <a:gd name="connsiteY8" fmla="*/ 222094 h 397527"/>
                <a:gd name="connsiteX9" fmla="*/ 37711 w 277343"/>
                <a:gd name="connsiteY9" fmla="*/ 183851 h 397527"/>
                <a:gd name="connsiteX10" fmla="*/ 11674 w 277343"/>
                <a:gd name="connsiteY10" fmla="*/ 116906 h 397527"/>
                <a:gd name="connsiteX11" fmla="*/ 139171 w 277343"/>
                <a:gd name="connsiteY11" fmla="*/ 15 h 397527"/>
                <a:gd name="connsiteX12" fmla="*/ 246482 w 277343"/>
                <a:gd name="connsiteY12" fmla="*/ 44109 h 397527"/>
                <a:gd name="connsiteX13" fmla="*/ 271465 w 277343"/>
                <a:gd name="connsiteY13" fmla="*/ 95663 h 397527"/>
                <a:gd name="connsiteX14" fmla="*/ 214621 w 277343"/>
                <a:gd name="connsiteY14" fmla="*/ 113190 h 397527"/>
                <a:gd name="connsiteX15" fmla="*/ 189111 w 277343"/>
                <a:gd name="connsiteY15" fmla="*/ 72812 h 397527"/>
                <a:gd name="connsiteX16" fmla="*/ 140779 w 277343"/>
                <a:gd name="connsiteY16" fmla="*/ 55285 h 397527"/>
                <a:gd name="connsiteX17" fmla="*/ 93502 w 277343"/>
                <a:gd name="connsiteY17" fmla="*/ 71758 h 397527"/>
                <a:gd name="connsiteX18" fmla="*/ 73842 w 277343"/>
                <a:gd name="connsiteY18" fmla="*/ 111082 h 397527"/>
                <a:gd name="connsiteX19" fmla="*/ 87124 w 277343"/>
                <a:gd name="connsiteY19" fmla="*/ 143501 h 397527"/>
                <a:gd name="connsiteX20" fmla="*/ 122728 w 277343"/>
                <a:gd name="connsiteY20" fmla="*/ 162636 h 397527"/>
                <a:gd name="connsiteX21" fmla="*/ 171614 w 277343"/>
                <a:gd name="connsiteY21" fmla="*/ 172204 h 397527"/>
                <a:gd name="connsiteX22" fmla="*/ 277343 w 277343"/>
                <a:gd name="connsiteY22" fmla="*/ 284325 h 397527"/>
                <a:gd name="connsiteX23" fmla="*/ 242821 w 277343"/>
                <a:gd name="connsiteY23" fmla="*/ 361920 h 397527"/>
                <a:gd name="connsiteX24" fmla="*/ 143469 w 277343"/>
                <a:gd name="connsiteY24" fmla="*/ 397528 h 397527"/>
                <a:gd name="connsiteX25" fmla="*/ 39874 w 277343"/>
                <a:gd name="connsiteY25" fmla="*/ 361393 h 3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343" h="397527">
                  <a:moveTo>
                    <a:pt x="39846" y="361337"/>
                  </a:moveTo>
                  <a:cubicBezTo>
                    <a:pt x="16471" y="339540"/>
                    <a:pt x="2662" y="312445"/>
                    <a:pt x="0" y="284297"/>
                  </a:cubicBezTo>
                  <a:lnTo>
                    <a:pt x="58979" y="268351"/>
                  </a:lnTo>
                  <a:cubicBezTo>
                    <a:pt x="63221" y="291203"/>
                    <a:pt x="72788" y="309256"/>
                    <a:pt x="87651" y="322540"/>
                  </a:cubicBezTo>
                  <a:cubicBezTo>
                    <a:pt x="102541" y="335824"/>
                    <a:pt x="121646" y="342729"/>
                    <a:pt x="144495" y="342729"/>
                  </a:cubicBezTo>
                  <a:cubicBezTo>
                    <a:pt x="164155" y="342729"/>
                    <a:pt x="180626" y="337404"/>
                    <a:pt x="194434" y="327310"/>
                  </a:cubicBezTo>
                  <a:cubicBezTo>
                    <a:pt x="207717" y="317215"/>
                    <a:pt x="214621" y="304459"/>
                    <a:pt x="214621" y="288513"/>
                  </a:cubicBezTo>
                  <a:cubicBezTo>
                    <a:pt x="214621" y="258229"/>
                    <a:pt x="191773" y="239094"/>
                    <a:pt x="157250" y="231662"/>
                  </a:cubicBezTo>
                  <a:lnTo>
                    <a:pt x="109418" y="222094"/>
                  </a:lnTo>
                  <a:cubicBezTo>
                    <a:pt x="78611" y="215716"/>
                    <a:pt x="54709" y="202959"/>
                    <a:pt x="37711" y="183851"/>
                  </a:cubicBezTo>
                  <a:cubicBezTo>
                    <a:pt x="20158" y="164716"/>
                    <a:pt x="11674" y="142420"/>
                    <a:pt x="11674" y="116906"/>
                  </a:cubicBezTo>
                  <a:cubicBezTo>
                    <a:pt x="10065" y="54204"/>
                    <a:pt x="71180" y="-1039"/>
                    <a:pt x="139171" y="15"/>
                  </a:cubicBezTo>
                  <a:cubicBezTo>
                    <a:pt x="191773" y="542"/>
                    <a:pt x="226849" y="19150"/>
                    <a:pt x="246482" y="44109"/>
                  </a:cubicBezTo>
                  <a:cubicBezTo>
                    <a:pt x="260817" y="61109"/>
                    <a:pt x="267749" y="77582"/>
                    <a:pt x="271465" y="95663"/>
                  </a:cubicBezTo>
                  <a:lnTo>
                    <a:pt x="214621" y="113190"/>
                  </a:lnTo>
                  <a:cubicBezTo>
                    <a:pt x="210905" y="98325"/>
                    <a:pt x="202421" y="84515"/>
                    <a:pt x="189111" y="72812"/>
                  </a:cubicBezTo>
                  <a:cubicBezTo>
                    <a:pt x="175828" y="61109"/>
                    <a:pt x="159884" y="55285"/>
                    <a:pt x="140779" y="55285"/>
                  </a:cubicBezTo>
                  <a:cubicBezTo>
                    <a:pt x="121674" y="55285"/>
                    <a:pt x="106257" y="60610"/>
                    <a:pt x="93502" y="71758"/>
                  </a:cubicBezTo>
                  <a:cubicBezTo>
                    <a:pt x="80219" y="82906"/>
                    <a:pt x="73842" y="95663"/>
                    <a:pt x="73842" y="111082"/>
                  </a:cubicBezTo>
                  <a:cubicBezTo>
                    <a:pt x="73842" y="122785"/>
                    <a:pt x="78084" y="133407"/>
                    <a:pt x="87124" y="143501"/>
                  </a:cubicBezTo>
                  <a:cubicBezTo>
                    <a:pt x="96164" y="153069"/>
                    <a:pt x="107837" y="159447"/>
                    <a:pt x="122728" y="162636"/>
                  </a:cubicBezTo>
                  <a:lnTo>
                    <a:pt x="171614" y="172204"/>
                  </a:lnTo>
                  <a:cubicBezTo>
                    <a:pt x="240132" y="186014"/>
                    <a:pt x="277343" y="226392"/>
                    <a:pt x="277343" y="284325"/>
                  </a:cubicBezTo>
                  <a:cubicBezTo>
                    <a:pt x="277343" y="313028"/>
                    <a:pt x="264589" y="340649"/>
                    <a:pt x="242821" y="361920"/>
                  </a:cubicBezTo>
                  <a:cubicBezTo>
                    <a:pt x="220527" y="383162"/>
                    <a:pt x="184896" y="397528"/>
                    <a:pt x="143469" y="397528"/>
                  </a:cubicBezTo>
                  <a:cubicBezTo>
                    <a:pt x="99906" y="397528"/>
                    <a:pt x="62722" y="383190"/>
                    <a:pt x="39874" y="361393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A5088D05-1A5C-2FB8-ED0F-E872D3412A1E}"/>
                </a:ext>
              </a:extLst>
            </p:cNvPr>
            <p:cNvSpPr/>
            <p:nvPr/>
          </p:nvSpPr>
          <p:spPr>
            <a:xfrm>
              <a:off x="959391" y="619799"/>
              <a:ext cx="131064" cy="391176"/>
            </a:xfrm>
            <a:custGeom>
              <a:avLst/>
              <a:gdLst>
                <a:gd name="connsiteX0" fmla="*/ 83 w 463571"/>
                <a:gd name="connsiteY0" fmla="*/ 0 h 1382309"/>
                <a:gd name="connsiteX1" fmla="*/ 368683 w 463571"/>
                <a:gd name="connsiteY1" fmla="*/ 691169 h 1382309"/>
                <a:gd name="connsiteX2" fmla="*/ 0 w 463571"/>
                <a:gd name="connsiteY2" fmla="*/ 1382310 h 1382309"/>
                <a:gd name="connsiteX3" fmla="*/ 95027 w 463571"/>
                <a:gd name="connsiteY3" fmla="*/ 1382310 h 1382309"/>
                <a:gd name="connsiteX4" fmla="*/ 463571 w 463571"/>
                <a:gd name="connsiteY4" fmla="*/ 691169 h 1382309"/>
                <a:gd name="connsiteX5" fmla="*/ 95138 w 463571"/>
                <a:gd name="connsiteY5" fmla="*/ 0 h 1382309"/>
                <a:gd name="connsiteX6" fmla="*/ 83 w 463571"/>
                <a:gd name="connsiteY6" fmla="*/ 0 h 138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571" h="1382309">
                  <a:moveTo>
                    <a:pt x="83" y="0"/>
                  </a:moveTo>
                  <a:lnTo>
                    <a:pt x="368683" y="691169"/>
                  </a:lnTo>
                  <a:lnTo>
                    <a:pt x="0" y="1382310"/>
                  </a:lnTo>
                  <a:lnTo>
                    <a:pt x="95027" y="1382310"/>
                  </a:lnTo>
                  <a:lnTo>
                    <a:pt x="463571" y="691169"/>
                  </a:lnTo>
                  <a:lnTo>
                    <a:pt x="95138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4F262FE-FE68-FBD0-4015-94F3246DE68E}"/>
              </a:ext>
            </a:extLst>
          </p:cNvPr>
          <p:cNvGrpSpPr/>
          <p:nvPr/>
        </p:nvGrpSpPr>
        <p:grpSpPr>
          <a:xfrm>
            <a:off x="635705" y="619799"/>
            <a:ext cx="1128182" cy="391176"/>
            <a:chOff x="635705" y="619799"/>
            <a:chExt cx="1128182" cy="391176"/>
          </a:xfrm>
        </p:grpSpPr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24B14952-6AF2-6E67-842A-237F744C5E04}"/>
                </a:ext>
              </a:extLst>
            </p:cNvPr>
            <p:cNvSpPr/>
            <p:nvPr/>
          </p:nvSpPr>
          <p:spPr>
            <a:xfrm>
              <a:off x="1204100" y="619799"/>
              <a:ext cx="17122" cy="109611"/>
            </a:xfrm>
            <a:custGeom>
              <a:avLst/>
              <a:gdLst>
                <a:gd name="connsiteX0" fmla="*/ 0 w 60559"/>
                <a:gd name="connsiteY0" fmla="*/ 0 h 387335"/>
                <a:gd name="connsiteX1" fmla="*/ 60560 w 60559"/>
                <a:gd name="connsiteY1" fmla="*/ 0 h 387335"/>
                <a:gd name="connsiteX2" fmla="*/ 60560 w 60559"/>
                <a:gd name="connsiteY2" fmla="*/ 387335 h 387335"/>
                <a:gd name="connsiteX3" fmla="*/ 0 w 60559"/>
                <a:gd name="connsiteY3" fmla="*/ 387335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59" h="387335">
                  <a:moveTo>
                    <a:pt x="0" y="0"/>
                  </a:moveTo>
                  <a:lnTo>
                    <a:pt x="60560" y="0"/>
                  </a:lnTo>
                  <a:lnTo>
                    <a:pt x="60560" y="387335"/>
                  </a:lnTo>
                  <a:lnTo>
                    <a:pt x="0" y="387335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315F8989-9186-FDD7-5052-CE82A4C6898C}"/>
                </a:ext>
              </a:extLst>
            </p:cNvPr>
            <p:cNvSpPr/>
            <p:nvPr/>
          </p:nvSpPr>
          <p:spPr>
            <a:xfrm>
              <a:off x="1253671" y="619807"/>
              <a:ext cx="93137" cy="109611"/>
            </a:xfrm>
            <a:custGeom>
              <a:avLst/>
              <a:gdLst>
                <a:gd name="connsiteX0" fmla="*/ 216729 w 329423"/>
                <a:gd name="connsiteY0" fmla="*/ 87134 h 387335"/>
                <a:gd name="connsiteX1" fmla="*/ 121647 w 329423"/>
                <a:gd name="connsiteY1" fmla="*/ 56324 h 387335"/>
                <a:gd name="connsiteX2" fmla="*/ 60532 w 329423"/>
                <a:gd name="connsiteY2" fmla="*/ 56324 h 387335"/>
                <a:gd name="connsiteX3" fmla="*/ 60532 w 329423"/>
                <a:gd name="connsiteY3" fmla="*/ 331011 h 387335"/>
                <a:gd name="connsiteX4" fmla="*/ 121092 w 329423"/>
                <a:gd name="connsiteY4" fmla="*/ 331011 h 387335"/>
                <a:gd name="connsiteX5" fmla="*/ 216202 w 329423"/>
                <a:gd name="connsiteY5" fmla="*/ 301255 h 387335"/>
                <a:gd name="connsiteX6" fmla="*/ 244347 w 329423"/>
                <a:gd name="connsiteY6" fmla="*/ 269917 h 387335"/>
                <a:gd name="connsiteX7" fmla="*/ 265587 w 329423"/>
                <a:gd name="connsiteY7" fmla="*/ 193931 h 387335"/>
                <a:gd name="connsiteX8" fmla="*/ 216701 w 329423"/>
                <a:gd name="connsiteY8" fmla="*/ 87134 h 387335"/>
                <a:gd name="connsiteX9" fmla="*/ 258183 w 329423"/>
                <a:gd name="connsiteY9" fmla="*/ 344822 h 387335"/>
                <a:gd name="connsiteX10" fmla="*/ 123782 w 329423"/>
                <a:gd name="connsiteY10" fmla="*/ 387335 h 387335"/>
                <a:gd name="connsiteX11" fmla="*/ 0 w 329423"/>
                <a:gd name="connsiteY11" fmla="*/ 387335 h 387335"/>
                <a:gd name="connsiteX12" fmla="*/ 0 w 329423"/>
                <a:gd name="connsiteY12" fmla="*/ 0 h 387335"/>
                <a:gd name="connsiteX13" fmla="*/ 122728 w 329423"/>
                <a:gd name="connsiteY13" fmla="*/ 0 h 387335"/>
                <a:gd name="connsiteX14" fmla="*/ 228985 w 329423"/>
                <a:gd name="connsiteY14" fmla="*/ 23905 h 387335"/>
                <a:gd name="connsiteX15" fmla="*/ 295396 w 329423"/>
                <a:gd name="connsiteY15" fmla="*/ 83945 h 387335"/>
                <a:gd name="connsiteX16" fmla="*/ 329391 w 329423"/>
                <a:gd name="connsiteY16" fmla="*/ 193931 h 387335"/>
                <a:gd name="connsiteX17" fmla="*/ 258211 w 329423"/>
                <a:gd name="connsiteY17" fmla="*/ 344822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423" h="387335">
                  <a:moveTo>
                    <a:pt x="216729" y="87134"/>
                  </a:moveTo>
                  <a:cubicBezTo>
                    <a:pt x="194934" y="68526"/>
                    <a:pt x="160938" y="56324"/>
                    <a:pt x="121647" y="56324"/>
                  </a:cubicBezTo>
                  <a:lnTo>
                    <a:pt x="60532" y="56324"/>
                  </a:lnTo>
                  <a:lnTo>
                    <a:pt x="60532" y="331011"/>
                  </a:lnTo>
                  <a:lnTo>
                    <a:pt x="121092" y="331011"/>
                  </a:lnTo>
                  <a:cubicBezTo>
                    <a:pt x="160411" y="331011"/>
                    <a:pt x="194407" y="318781"/>
                    <a:pt x="216202" y="301255"/>
                  </a:cubicBezTo>
                  <a:cubicBezTo>
                    <a:pt x="226822" y="292214"/>
                    <a:pt x="236389" y="281592"/>
                    <a:pt x="244347" y="269917"/>
                  </a:cubicBezTo>
                  <a:cubicBezTo>
                    <a:pt x="259209" y="246012"/>
                    <a:pt x="265587" y="220498"/>
                    <a:pt x="265587" y="193931"/>
                  </a:cubicBezTo>
                  <a:cubicBezTo>
                    <a:pt x="266641" y="157796"/>
                    <a:pt x="249643" y="115809"/>
                    <a:pt x="216701" y="87134"/>
                  </a:cubicBezTo>
                  <a:moveTo>
                    <a:pt x="258183" y="344822"/>
                  </a:moveTo>
                  <a:cubicBezTo>
                    <a:pt x="226822" y="370335"/>
                    <a:pt x="179018" y="387335"/>
                    <a:pt x="123782" y="387335"/>
                  </a:cubicBezTo>
                  <a:lnTo>
                    <a:pt x="0" y="387335"/>
                  </a:lnTo>
                  <a:lnTo>
                    <a:pt x="0" y="0"/>
                  </a:lnTo>
                  <a:lnTo>
                    <a:pt x="122728" y="0"/>
                  </a:lnTo>
                  <a:cubicBezTo>
                    <a:pt x="164182" y="0"/>
                    <a:pt x="201339" y="9041"/>
                    <a:pt x="228985" y="23905"/>
                  </a:cubicBezTo>
                  <a:cubicBezTo>
                    <a:pt x="256603" y="39324"/>
                    <a:pt x="279978" y="60567"/>
                    <a:pt x="295396" y="83945"/>
                  </a:cubicBezTo>
                  <a:cubicBezTo>
                    <a:pt x="318771" y="119553"/>
                    <a:pt x="329391" y="158878"/>
                    <a:pt x="329391" y="193931"/>
                  </a:cubicBezTo>
                  <a:cubicBezTo>
                    <a:pt x="330445" y="247593"/>
                    <a:pt x="306016" y="306052"/>
                    <a:pt x="258211" y="344822"/>
                  </a:cubicBezTo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4E35D341-1ABA-675C-C750-7D18312455CC}"/>
                </a:ext>
              </a:extLst>
            </p:cNvPr>
            <p:cNvSpPr/>
            <p:nvPr/>
          </p:nvSpPr>
          <p:spPr>
            <a:xfrm>
              <a:off x="1371870" y="619799"/>
              <a:ext cx="70589" cy="109618"/>
            </a:xfrm>
            <a:custGeom>
              <a:avLst/>
              <a:gdLst>
                <a:gd name="connsiteX0" fmla="*/ 0 w 249670"/>
                <a:gd name="connsiteY0" fmla="*/ 0 h 387362"/>
                <a:gd name="connsiteX1" fmla="*/ 0 w 249670"/>
                <a:gd name="connsiteY1" fmla="*/ 387363 h 387362"/>
                <a:gd name="connsiteX2" fmla="*/ 249671 w 249670"/>
                <a:gd name="connsiteY2" fmla="*/ 387363 h 387362"/>
                <a:gd name="connsiteX3" fmla="*/ 249671 w 249670"/>
                <a:gd name="connsiteY3" fmla="*/ 332093 h 387362"/>
                <a:gd name="connsiteX4" fmla="*/ 60560 w 249670"/>
                <a:gd name="connsiteY4" fmla="*/ 332093 h 387362"/>
                <a:gd name="connsiteX5" fmla="*/ 60560 w 249670"/>
                <a:gd name="connsiteY5" fmla="*/ 217864 h 387362"/>
                <a:gd name="connsiteX6" fmla="*/ 231092 w 249670"/>
                <a:gd name="connsiteY6" fmla="*/ 217864 h 387362"/>
                <a:gd name="connsiteX7" fmla="*/ 231092 w 249670"/>
                <a:gd name="connsiteY7" fmla="*/ 162594 h 387362"/>
                <a:gd name="connsiteX8" fmla="*/ 60560 w 249670"/>
                <a:gd name="connsiteY8" fmla="*/ 162594 h 387362"/>
                <a:gd name="connsiteX9" fmla="*/ 60560 w 249670"/>
                <a:gd name="connsiteY9" fmla="*/ 55270 h 387362"/>
                <a:gd name="connsiteX10" fmla="*/ 248090 w 249670"/>
                <a:gd name="connsiteY10" fmla="*/ 55270 h 387362"/>
                <a:gd name="connsiteX11" fmla="*/ 248090 w 249670"/>
                <a:gd name="connsiteY11" fmla="*/ 0 h 387362"/>
                <a:gd name="connsiteX12" fmla="*/ 0 w 249670"/>
                <a:gd name="connsiteY12" fmla="*/ 0 h 38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670" h="387362">
                  <a:moveTo>
                    <a:pt x="0" y="0"/>
                  </a:moveTo>
                  <a:lnTo>
                    <a:pt x="0" y="387363"/>
                  </a:lnTo>
                  <a:lnTo>
                    <a:pt x="249671" y="387363"/>
                  </a:lnTo>
                  <a:lnTo>
                    <a:pt x="249671" y="332093"/>
                  </a:lnTo>
                  <a:lnTo>
                    <a:pt x="60560" y="332093"/>
                  </a:lnTo>
                  <a:lnTo>
                    <a:pt x="60560" y="217864"/>
                  </a:lnTo>
                  <a:lnTo>
                    <a:pt x="231092" y="217864"/>
                  </a:lnTo>
                  <a:lnTo>
                    <a:pt x="231092" y="162594"/>
                  </a:lnTo>
                  <a:lnTo>
                    <a:pt x="60560" y="162594"/>
                  </a:lnTo>
                  <a:lnTo>
                    <a:pt x="60560" y="55270"/>
                  </a:lnTo>
                  <a:lnTo>
                    <a:pt x="248090" y="55270"/>
                  </a:lnTo>
                  <a:lnTo>
                    <a:pt x="2480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8F3A3347-EDF9-0C19-3439-F1150A337448}"/>
                </a:ext>
              </a:extLst>
            </p:cNvPr>
            <p:cNvSpPr/>
            <p:nvPr/>
          </p:nvSpPr>
          <p:spPr>
            <a:xfrm>
              <a:off x="1469043" y="619799"/>
              <a:ext cx="117611" cy="109618"/>
            </a:xfrm>
            <a:custGeom>
              <a:avLst/>
              <a:gdLst>
                <a:gd name="connsiteX0" fmla="*/ 331499 w 415988"/>
                <a:gd name="connsiteY0" fmla="*/ 0 h 387362"/>
                <a:gd name="connsiteX1" fmla="*/ 208271 w 415988"/>
                <a:gd name="connsiteY1" fmla="*/ 299701 h 387362"/>
                <a:gd name="connsiteX2" fmla="*/ 207717 w 415988"/>
                <a:gd name="connsiteY2" fmla="*/ 299701 h 387362"/>
                <a:gd name="connsiteX3" fmla="*/ 82355 w 415988"/>
                <a:gd name="connsiteY3" fmla="*/ 0 h 387362"/>
                <a:gd name="connsiteX4" fmla="*/ 0 w 415988"/>
                <a:gd name="connsiteY4" fmla="*/ 0 h 387362"/>
                <a:gd name="connsiteX5" fmla="*/ 0 w 415988"/>
                <a:gd name="connsiteY5" fmla="*/ 387363 h 387362"/>
                <a:gd name="connsiteX6" fmla="*/ 59506 w 415988"/>
                <a:gd name="connsiteY6" fmla="*/ 387363 h 387362"/>
                <a:gd name="connsiteX7" fmla="*/ 59506 w 415988"/>
                <a:gd name="connsiteY7" fmla="*/ 98311 h 387362"/>
                <a:gd name="connsiteX8" fmla="*/ 61087 w 415988"/>
                <a:gd name="connsiteY8" fmla="*/ 98311 h 387362"/>
                <a:gd name="connsiteX9" fmla="*/ 181707 w 415988"/>
                <a:gd name="connsiteY9" fmla="*/ 387363 h 387362"/>
                <a:gd name="connsiteX10" fmla="*/ 233227 w 415988"/>
                <a:gd name="connsiteY10" fmla="*/ 387363 h 387362"/>
                <a:gd name="connsiteX11" fmla="*/ 354347 w 415988"/>
                <a:gd name="connsiteY11" fmla="*/ 97257 h 387362"/>
                <a:gd name="connsiteX12" fmla="*/ 355401 w 415988"/>
                <a:gd name="connsiteY12" fmla="*/ 97257 h 387362"/>
                <a:gd name="connsiteX13" fmla="*/ 355401 w 415988"/>
                <a:gd name="connsiteY13" fmla="*/ 387363 h 387362"/>
                <a:gd name="connsiteX14" fmla="*/ 415988 w 415988"/>
                <a:gd name="connsiteY14" fmla="*/ 387363 h 387362"/>
                <a:gd name="connsiteX15" fmla="*/ 415988 w 415988"/>
                <a:gd name="connsiteY15" fmla="*/ 0 h 387362"/>
                <a:gd name="connsiteX16" fmla="*/ 331499 w 415988"/>
                <a:gd name="connsiteY16" fmla="*/ 0 h 38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5988" h="387362">
                  <a:moveTo>
                    <a:pt x="331499" y="0"/>
                  </a:moveTo>
                  <a:lnTo>
                    <a:pt x="208271" y="299701"/>
                  </a:lnTo>
                  <a:lnTo>
                    <a:pt x="207717" y="299701"/>
                  </a:lnTo>
                  <a:lnTo>
                    <a:pt x="82355" y="0"/>
                  </a:lnTo>
                  <a:lnTo>
                    <a:pt x="0" y="0"/>
                  </a:lnTo>
                  <a:lnTo>
                    <a:pt x="0" y="387363"/>
                  </a:lnTo>
                  <a:lnTo>
                    <a:pt x="59506" y="387363"/>
                  </a:lnTo>
                  <a:lnTo>
                    <a:pt x="59506" y="98311"/>
                  </a:lnTo>
                  <a:lnTo>
                    <a:pt x="61087" y="98311"/>
                  </a:lnTo>
                  <a:lnTo>
                    <a:pt x="181707" y="387363"/>
                  </a:lnTo>
                  <a:lnTo>
                    <a:pt x="233227" y="387363"/>
                  </a:lnTo>
                  <a:lnTo>
                    <a:pt x="354347" y="97257"/>
                  </a:lnTo>
                  <a:lnTo>
                    <a:pt x="355401" y="97257"/>
                  </a:lnTo>
                  <a:lnTo>
                    <a:pt x="355401" y="387363"/>
                  </a:lnTo>
                  <a:lnTo>
                    <a:pt x="415988" y="387363"/>
                  </a:lnTo>
                  <a:lnTo>
                    <a:pt x="415988" y="0"/>
                  </a:lnTo>
                  <a:lnTo>
                    <a:pt x="331499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ABD00CE9-55E7-4376-0C26-D37D0A4B22F1}"/>
                </a:ext>
              </a:extLst>
            </p:cNvPr>
            <p:cNvSpPr/>
            <p:nvPr/>
          </p:nvSpPr>
          <p:spPr>
            <a:xfrm>
              <a:off x="1619088" y="619799"/>
              <a:ext cx="17122" cy="109611"/>
            </a:xfrm>
            <a:custGeom>
              <a:avLst/>
              <a:gdLst>
                <a:gd name="connsiteX0" fmla="*/ 0 w 60559"/>
                <a:gd name="connsiteY0" fmla="*/ 0 h 387335"/>
                <a:gd name="connsiteX1" fmla="*/ 60560 w 60559"/>
                <a:gd name="connsiteY1" fmla="*/ 0 h 387335"/>
                <a:gd name="connsiteX2" fmla="*/ 60560 w 60559"/>
                <a:gd name="connsiteY2" fmla="*/ 387335 h 387335"/>
                <a:gd name="connsiteX3" fmla="*/ 0 w 60559"/>
                <a:gd name="connsiteY3" fmla="*/ 387335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59" h="387335">
                  <a:moveTo>
                    <a:pt x="0" y="0"/>
                  </a:moveTo>
                  <a:lnTo>
                    <a:pt x="60560" y="0"/>
                  </a:lnTo>
                  <a:lnTo>
                    <a:pt x="60560" y="387335"/>
                  </a:lnTo>
                  <a:lnTo>
                    <a:pt x="0" y="387335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B54F19C2-4796-4228-8E1D-F2D15642154A}"/>
                </a:ext>
              </a:extLst>
            </p:cNvPr>
            <p:cNvSpPr/>
            <p:nvPr/>
          </p:nvSpPr>
          <p:spPr>
            <a:xfrm>
              <a:off x="1654680" y="619799"/>
              <a:ext cx="109207" cy="109611"/>
            </a:xfrm>
            <a:custGeom>
              <a:avLst/>
              <a:gdLst>
                <a:gd name="connsiteX0" fmla="*/ 192854 w 386263"/>
                <a:gd name="connsiteY0" fmla="*/ 58459 h 387335"/>
                <a:gd name="connsiteX1" fmla="*/ 266696 w 386263"/>
                <a:gd name="connsiteY1" fmla="*/ 242324 h 387335"/>
                <a:gd name="connsiteX2" fmla="*/ 119539 w 386263"/>
                <a:gd name="connsiteY2" fmla="*/ 242324 h 387335"/>
                <a:gd name="connsiteX3" fmla="*/ 192854 w 386263"/>
                <a:gd name="connsiteY3" fmla="*/ 58459 h 387335"/>
                <a:gd name="connsiteX4" fmla="*/ 157805 w 386263"/>
                <a:gd name="connsiteY4" fmla="*/ 0 h 387335"/>
                <a:gd name="connsiteX5" fmla="*/ 0 w 386263"/>
                <a:gd name="connsiteY5" fmla="*/ 387335 h 387335"/>
                <a:gd name="connsiteX6" fmla="*/ 62168 w 386263"/>
                <a:gd name="connsiteY6" fmla="*/ 387335 h 387335"/>
                <a:gd name="connsiteX7" fmla="*/ 98299 w 386263"/>
                <a:gd name="connsiteY7" fmla="*/ 296485 h 387335"/>
                <a:gd name="connsiteX8" fmla="*/ 287437 w 386263"/>
                <a:gd name="connsiteY8" fmla="*/ 296485 h 387335"/>
                <a:gd name="connsiteX9" fmla="*/ 323041 w 386263"/>
                <a:gd name="connsiteY9" fmla="*/ 387335 h 387335"/>
                <a:gd name="connsiteX10" fmla="*/ 386263 w 386263"/>
                <a:gd name="connsiteY10" fmla="*/ 387335 h 387335"/>
                <a:gd name="connsiteX11" fmla="*/ 229540 w 386263"/>
                <a:gd name="connsiteY11" fmla="*/ 0 h 387335"/>
                <a:gd name="connsiteX12" fmla="*/ 157833 w 386263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63" h="387335">
                  <a:moveTo>
                    <a:pt x="192854" y="58459"/>
                  </a:moveTo>
                  <a:lnTo>
                    <a:pt x="266696" y="242324"/>
                  </a:lnTo>
                  <a:lnTo>
                    <a:pt x="119539" y="242324"/>
                  </a:lnTo>
                  <a:lnTo>
                    <a:pt x="192854" y="58459"/>
                  </a:lnTo>
                  <a:close/>
                  <a:moveTo>
                    <a:pt x="157805" y="0"/>
                  </a:moveTo>
                  <a:lnTo>
                    <a:pt x="0" y="387335"/>
                  </a:lnTo>
                  <a:lnTo>
                    <a:pt x="62168" y="387335"/>
                  </a:lnTo>
                  <a:lnTo>
                    <a:pt x="98299" y="296485"/>
                  </a:lnTo>
                  <a:lnTo>
                    <a:pt x="287437" y="296485"/>
                  </a:lnTo>
                  <a:lnTo>
                    <a:pt x="323041" y="387335"/>
                  </a:lnTo>
                  <a:lnTo>
                    <a:pt x="386263" y="387335"/>
                  </a:lnTo>
                  <a:lnTo>
                    <a:pt x="229540" y="0"/>
                  </a:lnTo>
                  <a:lnTo>
                    <a:pt x="157833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2C9E056D-2592-3C5D-EB1D-C953B93B92D9}"/>
                </a:ext>
              </a:extLst>
            </p:cNvPr>
            <p:cNvSpPr/>
            <p:nvPr/>
          </p:nvSpPr>
          <p:spPr>
            <a:xfrm>
              <a:off x="772963" y="619799"/>
              <a:ext cx="65336" cy="391176"/>
            </a:xfrm>
            <a:custGeom>
              <a:avLst/>
              <a:gdLst>
                <a:gd name="connsiteX0" fmla="*/ 140863 w 231092"/>
                <a:gd name="connsiteY0" fmla="*/ 0 h 1382309"/>
                <a:gd name="connsiteX1" fmla="*/ 0 w 231092"/>
                <a:gd name="connsiteY1" fmla="*/ 691169 h 1382309"/>
                <a:gd name="connsiteX2" fmla="*/ 140835 w 231092"/>
                <a:gd name="connsiteY2" fmla="*/ 1382310 h 1382309"/>
                <a:gd name="connsiteX3" fmla="*/ 231092 w 231092"/>
                <a:gd name="connsiteY3" fmla="*/ 1382310 h 1382309"/>
                <a:gd name="connsiteX4" fmla="*/ 93003 w 231092"/>
                <a:gd name="connsiteY4" fmla="*/ 691169 h 1382309"/>
                <a:gd name="connsiteX5" fmla="*/ 231092 w 231092"/>
                <a:gd name="connsiteY5" fmla="*/ 0 h 1382309"/>
                <a:gd name="connsiteX6" fmla="*/ 140863 w 231092"/>
                <a:gd name="connsiteY6" fmla="*/ 0 h 138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092" h="1382309">
                  <a:moveTo>
                    <a:pt x="140863" y="0"/>
                  </a:moveTo>
                  <a:lnTo>
                    <a:pt x="0" y="691169"/>
                  </a:lnTo>
                  <a:lnTo>
                    <a:pt x="140835" y="1382310"/>
                  </a:lnTo>
                  <a:lnTo>
                    <a:pt x="231092" y="1382310"/>
                  </a:lnTo>
                  <a:lnTo>
                    <a:pt x="93003" y="691169"/>
                  </a:lnTo>
                  <a:lnTo>
                    <a:pt x="231092" y="0"/>
                  </a:lnTo>
                  <a:lnTo>
                    <a:pt x="140863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146C5F7F-27E3-F4FB-7193-18F12DC00B23}"/>
                </a:ext>
              </a:extLst>
            </p:cNvPr>
            <p:cNvSpPr/>
            <p:nvPr/>
          </p:nvSpPr>
          <p:spPr>
            <a:xfrm>
              <a:off x="635705" y="619799"/>
              <a:ext cx="131064" cy="391176"/>
            </a:xfrm>
            <a:custGeom>
              <a:avLst/>
              <a:gdLst>
                <a:gd name="connsiteX0" fmla="*/ 368517 w 463571"/>
                <a:gd name="connsiteY0" fmla="*/ 0 h 1382309"/>
                <a:gd name="connsiteX1" fmla="*/ 0 w 463571"/>
                <a:gd name="connsiteY1" fmla="*/ 691169 h 1382309"/>
                <a:gd name="connsiteX2" fmla="*/ 368406 w 463571"/>
                <a:gd name="connsiteY2" fmla="*/ 1382310 h 1382309"/>
                <a:gd name="connsiteX3" fmla="*/ 463488 w 463571"/>
                <a:gd name="connsiteY3" fmla="*/ 1382310 h 1382309"/>
                <a:gd name="connsiteX4" fmla="*/ 94860 w 463571"/>
                <a:gd name="connsiteY4" fmla="*/ 691169 h 1382309"/>
                <a:gd name="connsiteX5" fmla="*/ 463571 w 463571"/>
                <a:gd name="connsiteY5" fmla="*/ 0 h 1382309"/>
                <a:gd name="connsiteX6" fmla="*/ 368517 w 463571"/>
                <a:gd name="connsiteY6" fmla="*/ 0 h 138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571" h="1382309">
                  <a:moveTo>
                    <a:pt x="368517" y="0"/>
                  </a:moveTo>
                  <a:lnTo>
                    <a:pt x="0" y="691169"/>
                  </a:lnTo>
                  <a:lnTo>
                    <a:pt x="368406" y="1382310"/>
                  </a:lnTo>
                  <a:lnTo>
                    <a:pt x="463488" y="1382310"/>
                  </a:lnTo>
                  <a:lnTo>
                    <a:pt x="94860" y="691169"/>
                  </a:lnTo>
                  <a:lnTo>
                    <a:pt x="463571" y="0"/>
                  </a:lnTo>
                  <a:lnTo>
                    <a:pt x="368517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D6C1E054-E453-C84D-30C9-F0CDED85CA37}"/>
                </a:ext>
              </a:extLst>
            </p:cNvPr>
            <p:cNvSpPr/>
            <p:nvPr/>
          </p:nvSpPr>
          <p:spPr>
            <a:xfrm>
              <a:off x="884138" y="619799"/>
              <a:ext cx="65367" cy="391176"/>
            </a:xfrm>
            <a:custGeom>
              <a:avLst/>
              <a:gdLst>
                <a:gd name="connsiteX0" fmla="*/ 0 w 231203"/>
                <a:gd name="connsiteY0" fmla="*/ 0 h 1382309"/>
                <a:gd name="connsiteX1" fmla="*/ 138201 w 231203"/>
                <a:gd name="connsiteY1" fmla="*/ 691169 h 1382309"/>
                <a:gd name="connsiteX2" fmla="*/ 0 w 231203"/>
                <a:gd name="connsiteY2" fmla="*/ 1382310 h 1382309"/>
                <a:gd name="connsiteX3" fmla="*/ 90230 w 231203"/>
                <a:gd name="connsiteY3" fmla="*/ 1382310 h 1382309"/>
                <a:gd name="connsiteX4" fmla="*/ 231203 w 231203"/>
                <a:gd name="connsiteY4" fmla="*/ 691169 h 1382309"/>
                <a:gd name="connsiteX5" fmla="*/ 90257 w 231203"/>
                <a:gd name="connsiteY5" fmla="*/ 0 h 1382309"/>
                <a:gd name="connsiteX6" fmla="*/ 0 w 231203"/>
                <a:gd name="connsiteY6" fmla="*/ 0 h 138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203" h="1382309">
                  <a:moveTo>
                    <a:pt x="0" y="0"/>
                  </a:moveTo>
                  <a:lnTo>
                    <a:pt x="138201" y="691169"/>
                  </a:lnTo>
                  <a:lnTo>
                    <a:pt x="0" y="1382310"/>
                  </a:lnTo>
                  <a:lnTo>
                    <a:pt x="90230" y="1382310"/>
                  </a:lnTo>
                  <a:lnTo>
                    <a:pt x="231203" y="691169"/>
                  </a:lnTo>
                  <a:lnTo>
                    <a:pt x="902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9" name="Forme libre 37">
            <a:extLst>
              <a:ext uri="{FF2B5EF4-FFF2-40B4-BE49-F238E27FC236}">
                <a16:creationId xmlns:a16="http://schemas.microsoft.com/office/drawing/2014/main" id="{0EBC6723-1FC1-67AF-8F42-3A96E978FA22}"/>
              </a:ext>
            </a:extLst>
          </p:cNvPr>
          <p:cNvSpPr/>
          <p:nvPr userDrawn="1"/>
        </p:nvSpPr>
        <p:spPr>
          <a:xfrm>
            <a:off x="9524246" y="0"/>
            <a:ext cx="2667754" cy="6858000"/>
          </a:xfrm>
          <a:custGeom>
            <a:avLst/>
            <a:gdLst>
              <a:gd name="connsiteX0" fmla="*/ 0 w 2667754"/>
              <a:gd name="connsiteY0" fmla="*/ 0 h 6858000"/>
              <a:gd name="connsiteX1" fmla="*/ 2667754 w 2667754"/>
              <a:gd name="connsiteY1" fmla="*/ 0 h 6858000"/>
              <a:gd name="connsiteX2" fmla="*/ 2667754 w 2667754"/>
              <a:gd name="connsiteY2" fmla="*/ 6858000 h 6858000"/>
              <a:gd name="connsiteX3" fmla="*/ 0 w 2667754"/>
              <a:gd name="connsiteY3" fmla="*/ 6858000 h 6858000"/>
              <a:gd name="connsiteX4" fmla="*/ 0 w 2667754"/>
              <a:gd name="connsiteY4" fmla="*/ 6857997 h 6858000"/>
              <a:gd name="connsiteX5" fmla="*/ 32096 w 2667754"/>
              <a:gd name="connsiteY5" fmla="*/ 6857997 h 6858000"/>
              <a:gd name="connsiteX6" fmla="*/ 1868271 w 2667754"/>
              <a:gd name="connsiteY6" fmla="*/ 3428330 h 6858000"/>
              <a:gd name="connsiteX7" fmla="*/ 33154 w 2667754"/>
              <a:gd name="connsiteY7" fmla="*/ 1 h 6858000"/>
              <a:gd name="connsiteX8" fmla="*/ 0 w 2667754"/>
              <a:gd name="connsiteY8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7754" h="6858000">
                <a:moveTo>
                  <a:pt x="0" y="0"/>
                </a:moveTo>
                <a:lnTo>
                  <a:pt x="2667754" y="0"/>
                </a:lnTo>
                <a:lnTo>
                  <a:pt x="2667754" y="6858000"/>
                </a:lnTo>
                <a:lnTo>
                  <a:pt x="0" y="6858000"/>
                </a:lnTo>
                <a:lnTo>
                  <a:pt x="0" y="6857997"/>
                </a:lnTo>
                <a:lnTo>
                  <a:pt x="32096" y="6857997"/>
                </a:lnTo>
                <a:lnTo>
                  <a:pt x="1868271" y="3428330"/>
                </a:lnTo>
                <a:lnTo>
                  <a:pt x="33154" y="1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25000">
                <a:schemeClr val="tx2">
                  <a:alpha val="90000"/>
                </a:schemeClr>
              </a:gs>
              <a:gs pos="100000">
                <a:schemeClr val="tx2">
                  <a:alpha val="65000"/>
                </a:schemeClr>
              </a:gs>
            </a:gsLst>
            <a:path path="circle">
              <a:fillToRect t="100000" r="100000"/>
            </a:path>
          </a:gradFill>
          <a:effectLst/>
        </p:spPr>
        <p:txBody>
          <a:bodyPr vert="horz" wrap="square" lIns="0" tIns="0" rIns="0" bIns="0" rtlCol="0" anchor="ctr">
            <a:noAutofit/>
          </a:bodyPr>
          <a:lstStyle/>
          <a:p>
            <a:pPr lvl="0" indent="0" defTabSz="914377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" b="0" dirty="0">
              <a:noFill/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4C558164-77D3-727A-1545-25C020FE0D18}"/>
              </a:ext>
            </a:extLst>
          </p:cNvPr>
          <p:cNvGrpSpPr/>
          <p:nvPr userDrawn="1"/>
        </p:nvGrpSpPr>
        <p:grpSpPr>
          <a:xfrm>
            <a:off x="959391" y="619799"/>
            <a:ext cx="1481510" cy="392400"/>
            <a:chOff x="959391" y="619799"/>
            <a:chExt cx="1481510" cy="392400"/>
          </a:xfrm>
        </p:grpSpPr>
        <p:sp>
          <p:nvSpPr>
            <p:cNvPr id="41" name="Forme libre 5">
              <a:extLst>
                <a:ext uri="{FF2B5EF4-FFF2-40B4-BE49-F238E27FC236}">
                  <a16:creationId xmlns:a16="http://schemas.microsoft.com/office/drawing/2014/main" id="{28A66F0A-0F7A-470C-294C-99723098F483}"/>
                </a:ext>
              </a:extLst>
            </p:cNvPr>
            <p:cNvSpPr/>
            <p:nvPr/>
          </p:nvSpPr>
          <p:spPr>
            <a:xfrm>
              <a:off x="1198016" y="758929"/>
              <a:ext cx="78397" cy="112495"/>
            </a:xfrm>
            <a:custGeom>
              <a:avLst/>
              <a:gdLst>
                <a:gd name="connsiteX0" fmla="*/ 39846 w 277288"/>
                <a:gd name="connsiteY0" fmla="*/ 361337 h 397527"/>
                <a:gd name="connsiteX1" fmla="*/ 0 w 277288"/>
                <a:gd name="connsiteY1" fmla="*/ 284297 h 397527"/>
                <a:gd name="connsiteX2" fmla="*/ 58979 w 277288"/>
                <a:gd name="connsiteY2" fmla="*/ 268351 h 397527"/>
                <a:gd name="connsiteX3" fmla="*/ 87651 w 277288"/>
                <a:gd name="connsiteY3" fmla="*/ 322540 h 397527"/>
                <a:gd name="connsiteX4" fmla="*/ 144495 w 277288"/>
                <a:gd name="connsiteY4" fmla="*/ 342729 h 397527"/>
                <a:gd name="connsiteX5" fmla="*/ 194435 w 277288"/>
                <a:gd name="connsiteY5" fmla="*/ 327310 h 397527"/>
                <a:gd name="connsiteX6" fmla="*/ 214621 w 277288"/>
                <a:gd name="connsiteY6" fmla="*/ 288513 h 397527"/>
                <a:gd name="connsiteX7" fmla="*/ 157250 w 277288"/>
                <a:gd name="connsiteY7" fmla="*/ 231662 h 397527"/>
                <a:gd name="connsiteX8" fmla="*/ 109418 w 277288"/>
                <a:gd name="connsiteY8" fmla="*/ 222094 h 397527"/>
                <a:gd name="connsiteX9" fmla="*/ 37683 w 277288"/>
                <a:gd name="connsiteY9" fmla="*/ 183851 h 397527"/>
                <a:gd name="connsiteX10" fmla="*/ 11646 w 277288"/>
                <a:gd name="connsiteY10" fmla="*/ 116906 h 397527"/>
                <a:gd name="connsiteX11" fmla="*/ 139143 w 277288"/>
                <a:gd name="connsiteY11" fmla="*/ 15 h 397527"/>
                <a:gd name="connsiteX12" fmla="*/ 246454 w 277288"/>
                <a:gd name="connsiteY12" fmla="*/ 44109 h 397527"/>
                <a:gd name="connsiteX13" fmla="*/ 271410 w 277288"/>
                <a:gd name="connsiteY13" fmla="*/ 95663 h 397527"/>
                <a:gd name="connsiteX14" fmla="*/ 214566 w 277288"/>
                <a:gd name="connsiteY14" fmla="*/ 113190 h 397527"/>
                <a:gd name="connsiteX15" fmla="*/ 189055 w 277288"/>
                <a:gd name="connsiteY15" fmla="*/ 72812 h 397527"/>
                <a:gd name="connsiteX16" fmla="*/ 140724 w 277288"/>
                <a:gd name="connsiteY16" fmla="*/ 55285 h 397527"/>
                <a:gd name="connsiteX17" fmla="*/ 93446 w 277288"/>
                <a:gd name="connsiteY17" fmla="*/ 71758 h 397527"/>
                <a:gd name="connsiteX18" fmla="*/ 73786 w 277288"/>
                <a:gd name="connsiteY18" fmla="*/ 111082 h 397527"/>
                <a:gd name="connsiteX19" fmla="*/ 87069 w 277288"/>
                <a:gd name="connsiteY19" fmla="*/ 143501 h 397527"/>
                <a:gd name="connsiteX20" fmla="*/ 122672 w 277288"/>
                <a:gd name="connsiteY20" fmla="*/ 162636 h 397527"/>
                <a:gd name="connsiteX21" fmla="*/ 171558 w 277288"/>
                <a:gd name="connsiteY21" fmla="*/ 172204 h 397527"/>
                <a:gd name="connsiteX22" fmla="*/ 277289 w 277288"/>
                <a:gd name="connsiteY22" fmla="*/ 284325 h 397527"/>
                <a:gd name="connsiteX23" fmla="*/ 242766 w 277288"/>
                <a:gd name="connsiteY23" fmla="*/ 361919 h 397527"/>
                <a:gd name="connsiteX24" fmla="*/ 143414 w 277288"/>
                <a:gd name="connsiteY24" fmla="*/ 397528 h 397527"/>
                <a:gd name="connsiteX25" fmla="*/ 39819 w 277288"/>
                <a:gd name="connsiteY25" fmla="*/ 361393 h 3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288" h="397527">
                  <a:moveTo>
                    <a:pt x="39846" y="361337"/>
                  </a:moveTo>
                  <a:cubicBezTo>
                    <a:pt x="16471" y="339540"/>
                    <a:pt x="2662" y="312445"/>
                    <a:pt x="0" y="284297"/>
                  </a:cubicBezTo>
                  <a:lnTo>
                    <a:pt x="58979" y="268351"/>
                  </a:lnTo>
                  <a:cubicBezTo>
                    <a:pt x="63222" y="291202"/>
                    <a:pt x="72788" y="309256"/>
                    <a:pt x="87651" y="322540"/>
                  </a:cubicBezTo>
                  <a:cubicBezTo>
                    <a:pt x="102541" y="335824"/>
                    <a:pt x="121647" y="342729"/>
                    <a:pt x="144495" y="342729"/>
                  </a:cubicBezTo>
                  <a:cubicBezTo>
                    <a:pt x="164155" y="342729"/>
                    <a:pt x="180626" y="337404"/>
                    <a:pt x="194435" y="327310"/>
                  </a:cubicBezTo>
                  <a:cubicBezTo>
                    <a:pt x="207717" y="317215"/>
                    <a:pt x="214621" y="304459"/>
                    <a:pt x="214621" y="288513"/>
                  </a:cubicBezTo>
                  <a:cubicBezTo>
                    <a:pt x="214621" y="258229"/>
                    <a:pt x="191773" y="239094"/>
                    <a:pt x="157250" y="231662"/>
                  </a:cubicBezTo>
                  <a:lnTo>
                    <a:pt x="109418" y="222094"/>
                  </a:lnTo>
                  <a:cubicBezTo>
                    <a:pt x="78611" y="215716"/>
                    <a:pt x="54709" y="202959"/>
                    <a:pt x="37683" y="183851"/>
                  </a:cubicBezTo>
                  <a:cubicBezTo>
                    <a:pt x="20159" y="164716"/>
                    <a:pt x="11646" y="142420"/>
                    <a:pt x="11646" y="116906"/>
                  </a:cubicBezTo>
                  <a:cubicBezTo>
                    <a:pt x="10038" y="54203"/>
                    <a:pt x="71152" y="-1039"/>
                    <a:pt x="139143" y="15"/>
                  </a:cubicBezTo>
                  <a:cubicBezTo>
                    <a:pt x="191745" y="542"/>
                    <a:pt x="226822" y="19150"/>
                    <a:pt x="246454" y="44109"/>
                  </a:cubicBezTo>
                  <a:cubicBezTo>
                    <a:pt x="260790" y="61109"/>
                    <a:pt x="267722" y="77582"/>
                    <a:pt x="271410" y="95663"/>
                  </a:cubicBezTo>
                  <a:lnTo>
                    <a:pt x="214566" y="113190"/>
                  </a:lnTo>
                  <a:cubicBezTo>
                    <a:pt x="210850" y="98325"/>
                    <a:pt x="202365" y="84515"/>
                    <a:pt x="189055" y="72812"/>
                  </a:cubicBezTo>
                  <a:cubicBezTo>
                    <a:pt x="175773" y="61109"/>
                    <a:pt x="159829" y="55285"/>
                    <a:pt x="140724" y="55285"/>
                  </a:cubicBezTo>
                  <a:cubicBezTo>
                    <a:pt x="121619" y="55285"/>
                    <a:pt x="106202" y="60582"/>
                    <a:pt x="93446" y="71758"/>
                  </a:cubicBezTo>
                  <a:cubicBezTo>
                    <a:pt x="80164" y="82906"/>
                    <a:pt x="73786" y="95663"/>
                    <a:pt x="73786" y="111082"/>
                  </a:cubicBezTo>
                  <a:cubicBezTo>
                    <a:pt x="73786" y="122785"/>
                    <a:pt x="78029" y="133379"/>
                    <a:pt x="87069" y="143501"/>
                  </a:cubicBezTo>
                  <a:cubicBezTo>
                    <a:pt x="96080" y="153069"/>
                    <a:pt x="107782" y="159447"/>
                    <a:pt x="122672" y="162636"/>
                  </a:cubicBezTo>
                  <a:lnTo>
                    <a:pt x="171558" y="172204"/>
                  </a:lnTo>
                  <a:cubicBezTo>
                    <a:pt x="240076" y="186014"/>
                    <a:pt x="277289" y="226392"/>
                    <a:pt x="277289" y="284325"/>
                  </a:cubicBezTo>
                  <a:cubicBezTo>
                    <a:pt x="277289" y="313028"/>
                    <a:pt x="264533" y="340649"/>
                    <a:pt x="242766" y="361919"/>
                  </a:cubicBezTo>
                  <a:cubicBezTo>
                    <a:pt x="220444" y="383162"/>
                    <a:pt x="184841" y="397528"/>
                    <a:pt x="143414" y="397528"/>
                  </a:cubicBezTo>
                  <a:cubicBezTo>
                    <a:pt x="99852" y="397528"/>
                    <a:pt x="62667" y="383190"/>
                    <a:pt x="39819" y="361393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 6">
              <a:extLst>
                <a:ext uri="{FF2B5EF4-FFF2-40B4-BE49-F238E27FC236}">
                  <a16:creationId xmlns:a16="http://schemas.microsoft.com/office/drawing/2014/main" id="{07E55263-1FD7-8C8B-49DF-297CCA8D51F8}"/>
                </a:ext>
              </a:extLst>
            </p:cNvPr>
            <p:cNvSpPr/>
            <p:nvPr/>
          </p:nvSpPr>
          <p:spPr>
            <a:xfrm>
              <a:off x="1301650" y="760589"/>
              <a:ext cx="70597" cy="109611"/>
            </a:xfrm>
            <a:custGeom>
              <a:avLst/>
              <a:gdLst>
                <a:gd name="connsiteX0" fmla="*/ 248090 w 249698"/>
                <a:gd name="connsiteY0" fmla="*/ 0 h 387335"/>
                <a:gd name="connsiteX1" fmla="*/ 248090 w 249698"/>
                <a:gd name="connsiteY1" fmla="*/ 55270 h 387335"/>
                <a:gd name="connsiteX2" fmla="*/ 60560 w 249698"/>
                <a:gd name="connsiteY2" fmla="*/ 55270 h 387335"/>
                <a:gd name="connsiteX3" fmla="*/ 60560 w 249698"/>
                <a:gd name="connsiteY3" fmla="*/ 162594 h 387335"/>
                <a:gd name="connsiteX4" fmla="*/ 231093 w 249698"/>
                <a:gd name="connsiteY4" fmla="*/ 162594 h 387335"/>
                <a:gd name="connsiteX5" fmla="*/ 231093 w 249698"/>
                <a:gd name="connsiteY5" fmla="*/ 217864 h 387335"/>
                <a:gd name="connsiteX6" fmla="*/ 60560 w 249698"/>
                <a:gd name="connsiteY6" fmla="*/ 217864 h 387335"/>
                <a:gd name="connsiteX7" fmla="*/ 60560 w 249698"/>
                <a:gd name="connsiteY7" fmla="*/ 332093 h 387335"/>
                <a:gd name="connsiteX8" fmla="*/ 249699 w 249698"/>
                <a:gd name="connsiteY8" fmla="*/ 332093 h 387335"/>
                <a:gd name="connsiteX9" fmla="*/ 249699 w 249698"/>
                <a:gd name="connsiteY9" fmla="*/ 387335 h 387335"/>
                <a:gd name="connsiteX10" fmla="*/ 0 w 249698"/>
                <a:gd name="connsiteY10" fmla="*/ 387335 h 387335"/>
                <a:gd name="connsiteX11" fmla="*/ 0 w 249698"/>
                <a:gd name="connsiteY11" fmla="*/ 0 h 387335"/>
                <a:gd name="connsiteX12" fmla="*/ 248090 w 249698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698" h="387335">
                  <a:moveTo>
                    <a:pt x="248090" y="0"/>
                  </a:moveTo>
                  <a:lnTo>
                    <a:pt x="248090" y="55270"/>
                  </a:lnTo>
                  <a:lnTo>
                    <a:pt x="60560" y="55270"/>
                  </a:lnTo>
                  <a:lnTo>
                    <a:pt x="60560" y="162594"/>
                  </a:lnTo>
                  <a:lnTo>
                    <a:pt x="231093" y="162594"/>
                  </a:lnTo>
                  <a:lnTo>
                    <a:pt x="231093" y="217864"/>
                  </a:lnTo>
                  <a:lnTo>
                    <a:pt x="60560" y="217864"/>
                  </a:lnTo>
                  <a:lnTo>
                    <a:pt x="60560" y="332093"/>
                  </a:lnTo>
                  <a:lnTo>
                    <a:pt x="249699" y="332093"/>
                  </a:lnTo>
                  <a:lnTo>
                    <a:pt x="249699" y="387335"/>
                  </a:lnTo>
                  <a:lnTo>
                    <a:pt x="0" y="387335"/>
                  </a:lnTo>
                  <a:lnTo>
                    <a:pt x="0" y="0"/>
                  </a:lnTo>
                  <a:lnTo>
                    <a:pt x="24809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3" name="Graphique 18">
              <a:extLst>
                <a:ext uri="{FF2B5EF4-FFF2-40B4-BE49-F238E27FC236}">
                  <a16:creationId xmlns:a16="http://schemas.microsoft.com/office/drawing/2014/main" id="{989543A4-9293-4084-4157-8C3819D823C9}"/>
                </a:ext>
              </a:extLst>
            </p:cNvPr>
            <p:cNvGrpSpPr/>
            <p:nvPr/>
          </p:nvGrpSpPr>
          <p:grpSpPr>
            <a:xfrm>
              <a:off x="1387110" y="758926"/>
              <a:ext cx="325771" cy="112632"/>
              <a:chOff x="3096921" y="-1200480"/>
              <a:chExt cx="1152245" cy="398011"/>
            </a:xfrm>
            <a:solidFill>
              <a:schemeClr val="bg1"/>
            </a:solidFill>
          </p:grpSpPr>
          <p:sp>
            <p:nvSpPr>
              <p:cNvPr id="58" name="Forme libre 22">
                <a:extLst>
                  <a:ext uri="{FF2B5EF4-FFF2-40B4-BE49-F238E27FC236}">
                    <a16:creationId xmlns:a16="http://schemas.microsoft.com/office/drawing/2014/main" id="{DA460BAE-DE3F-3F5D-4512-FD09349A7FC3}"/>
                  </a:ext>
                </a:extLst>
              </p:cNvPr>
              <p:cNvSpPr/>
              <p:nvPr/>
            </p:nvSpPr>
            <p:spPr>
              <a:xfrm>
                <a:off x="3096921" y="-1200480"/>
                <a:ext cx="377195" cy="397964"/>
              </a:xfrm>
              <a:custGeom>
                <a:avLst/>
                <a:gdLst>
                  <a:gd name="connsiteX0" fmla="*/ 40373 w 377195"/>
                  <a:gd name="connsiteY0" fmla="*/ 324133 h 397964"/>
                  <a:gd name="connsiteX1" fmla="*/ 0 w 377195"/>
                  <a:gd name="connsiteY1" fmla="*/ 200864 h 397964"/>
                  <a:gd name="connsiteX2" fmla="*/ 15944 w 377195"/>
                  <a:gd name="connsiteY2" fmla="*/ 120108 h 397964"/>
                  <a:gd name="connsiteX3" fmla="*/ 58979 w 377195"/>
                  <a:gd name="connsiteY3" fmla="*/ 56324 h 397964"/>
                  <a:gd name="connsiteX4" fmla="*/ 122201 w 377195"/>
                  <a:gd name="connsiteY4" fmla="*/ 15419 h 397964"/>
                  <a:gd name="connsiteX5" fmla="*/ 197097 w 377195"/>
                  <a:gd name="connsiteY5" fmla="*/ 0 h 397964"/>
                  <a:gd name="connsiteX6" fmla="*/ 303881 w 377195"/>
                  <a:gd name="connsiteY6" fmla="*/ 29230 h 397964"/>
                  <a:gd name="connsiteX7" fmla="*/ 338958 w 377195"/>
                  <a:gd name="connsiteY7" fmla="*/ 59513 h 397964"/>
                  <a:gd name="connsiteX8" fmla="*/ 376142 w 377195"/>
                  <a:gd name="connsiteY8" fmla="*/ 126986 h 397964"/>
                  <a:gd name="connsiteX9" fmla="*/ 316109 w 377195"/>
                  <a:gd name="connsiteY9" fmla="*/ 147702 h 397964"/>
                  <a:gd name="connsiteX10" fmla="*/ 296976 w 377195"/>
                  <a:gd name="connsiteY10" fmla="*/ 105715 h 397964"/>
                  <a:gd name="connsiteX11" fmla="*/ 274655 w 377195"/>
                  <a:gd name="connsiteY11" fmla="*/ 82337 h 397964"/>
                  <a:gd name="connsiteX12" fmla="*/ 196542 w 377195"/>
                  <a:gd name="connsiteY12" fmla="*/ 57378 h 397964"/>
                  <a:gd name="connsiteX13" fmla="*/ 104621 w 377195"/>
                  <a:gd name="connsiteY13" fmla="*/ 95621 h 397964"/>
                  <a:gd name="connsiteX14" fmla="*/ 63721 w 377195"/>
                  <a:gd name="connsiteY14" fmla="*/ 198701 h 397964"/>
                  <a:gd name="connsiteX15" fmla="*/ 104094 w 377195"/>
                  <a:gd name="connsiteY15" fmla="*/ 302308 h 397964"/>
                  <a:gd name="connsiteX16" fmla="*/ 196016 w 377195"/>
                  <a:gd name="connsiteY16" fmla="*/ 340551 h 397964"/>
                  <a:gd name="connsiteX17" fmla="*/ 270939 w 377195"/>
                  <a:gd name="connsiteY17" fmla="*/ 316646 h 397964"/>
                  <a:gd name="connsiteX18" fmla="*/ 294314 w 377195"/>
                  <a:gd name="connsiteY18" fmla="*/ 293268 h 397964"/>
                  <a:gd name="connsiteX19" fmla="*/ 317163 w 377195"/>
                  <a:gd name="connsiteY19" fmla="*/ 248647 h 397964"/>
                  <a:gd name="connsiteX20" fmla="*/ 377196 w 377195"/>
                  <a:gd name="connsiteY20" fmla="*/ 269362 h 397964"/>
                  <a:gd name="connsiteX21" fmla="*/ 324067 w 377195"/>
                  <a:gd name="connsiteY21" fmla="*/ 351200 h 397964"/>
                  <a:gd name="connsiteX22" fmla="*/ 247037 w 377195"/>
                  <a:gd name="connsiteY22" fmla="*/ 391578 h 397964"/>
                  <a:gd name="connsiteX23" fmla="*/ 194435 w 377195"/>
                  <a:gd name="connsiteY23" fmla="*/ 397957 h 397964"/>
                  <a:gd name="connsiteX24" fmla="*/ 40373 w 377195"/>
                  <a:gd name="connsiteY24" fmla="*/ 324106 h 397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7195" h="397964">
                    <a:moveTo>
                      <a:pt x="40373" y="324133"/>
                    </a:moveTo>
                    <a:cubicBezTo>
                      <a:pt x="15390" y="293323"/>
                      <a:pt x="0" y="249229"/>
                      <a:pt x="0" y="200864"/>
                    </a:cubicBezTo>
                    <a:cubicBezTo>
                      <a:pt x="0" y="172189"/>
                      <a:pt x="5324" y="145622"/>
                      <a:pt x="15944" y="120108"/>
                    </a:cubicBezTo>
                    <a:cubicBezTo>
                      <a:pt x="26564" y="95121"/>
                      <a:pt x="40900" y="73879"/>
                      <a:pt x="58979" y="56324"/>
                    </a:cubicBezTo>
                    <a:cubicBezTo>
                      <a:pt x="77031" y="39324"/>
                      <a:pt x="98299" y="25514"/>
                      <a:pt x="122201" y="15419"/>
                    </a:cubicBezTo>
                    <a:cubicBezTo>
                      <a:pt x="146104" y="5325"/>
                      <a:pt x="171087" y="0"/>
                      <a:pt x="197097" y="0"/>
                    </a:cubicBezTo>
                    <a:cubicBezTo>
                      <a:pt x="239079" y="0"/>
                      <a:pt x="277316" y="12202"/>
                      <a:pt x="303881" y="29230"/>
                    </a:cubicBezTo>
                    <a:cubicBezTo>
                      <a:pt x="316636" y="38270"/>
                      <a:pt x="328310" y="47810"/>
                      <a:pt x="338958" y="59513"/>
                    </a:cubicBezTo>
                    <a:cubicBezTo>
                      <a:pt x="359144" y="82365"/>
                      <a:pt x="370319" y="104689"/>
                      <a:pt x="376142" y="126986"/>
                    </a:cubicBezTo>
                    <a:lnTo>
                      <a:pt x="316109" y="147702"/>
                    </a:lnTo>
                    <a:cubicBezTo>
                      <a:pt x="313447" y="135499"/>
                      <a:pt x="309205" y="123269"/>
                      <a:pt x="296976" y="105715"/>
                    </a:cubicBezTo>
                    <a:cubicBezTo>
                      <a:pt x="290599" y="96674"/>
                      <a:pt x="283167" y="88715"/>
                      <a:pt x="274655" y="82337"/>
                    </a:cubicBezTo>
                    <a:cubicBezTo>
                      <a:pt x="258183" y="68526"/>
                      <a:pt x="229512" y="57378"/>
                      <a:pt x="196542" y="57378"/>
                    </a:cubicBezTo>
                    <a:cubicBezTo>
                      <a:pt x="163573" y="57378"/>
                      <a:pt x="129605" y="71715"/>
                      <a:pt x="104621" y="95621"/>
                    </a:cubicBezTo>
                    <a:cubicBezTo>
                      <a:pt x="80192" y="119526"/>
                      <a:pt x="63721" y="156714"/>
                      <a:pt x="63721" y="198701"/>
                    </a:cubicBezTo>
                    <a:cubicBezTo>
                      <a:pt x="63721" y="240687"/>
                      <a:pt x="79665" y="278403"/>
                      <a:pt x="104094" y="302308"/>
                    </a:cubicBezTo>
                    <a:cubicBezTo>
                      <a:pt x="128524" y="326213"/>
                      <a:pt x="161465" y="340551"/>
                      <a:pt x="196016" y="340551"/>
                    </a:cubicBezTo>
                    <a:cubicBezTo>
                      <a:pt x="226295" y="340551"/>
                      <a:pt x="253941" y="329930"/>
                      <a:pt x="270939" y="316646"/>
                    </a:cubicBezTo>
                    <a:cubicBezTo>
                      <a:pt x="279424" y="309740"/>
                      <a:pt x="287382" y="302308"/>
                      <a:pt x="294314" y="293268"/>
                    </a:cubicBezTo>
                    <a:cubicBezTo>
                      <a:pt x="307596" y="275741"/>
                      <a:pt x="313447" y="261930"/>
                      <a:pt x="317163" y="248647"/>
                    </a:cubicBezTo>
                    <a:lnTo>
                      <a:pt x="377196" y="269362"/>
                    </a:lnTo>
                    <a:cubicBezTo>
                      <a:pt x="370291" y="293794"/>
                      <a:pt x="354347" y="325160"/>
                      <a:pt x="324067" y="351200"/>
                    </a:cubicBezTo>
                    <a:cubicBezTo>
                      <a:pt x="303354" y="368727"/>
                      <a:pt x="279452" y="383092"/>
                      <a:pt x="247037" y="391578"/>
                    </a:cubicBezTo>
                    <a:cubicBezTo>
                      <a:pt x="230039" y="395821"/>
                      <a:pt x="212514" y="397957"/>
                      <a:pt x="194435" y="397957"/>
                    </a:cubicBezTo>
                    <a:cubicBezTo>
                      <a:pt x="136010" y="398483"/>
                      <a:pt x="77558" y="371389"/>
                      <a:pt x="40373" y="324106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orme libre 23">
                <a:extLst>
                  <a:ext uri="{FF2B5EF4-FFF2-40B4-BE49-F238E27FC236}">
                    <a16:creationId xmlns:a16="http://schemas.microsoft.com/office/drawing/2014/main" id="{E76998D6-32FE-1489-AA33-8F2B8F42C29E}"/>
                  </a:ext>
                </a:extLst>
              </p:cNvPr>
              <p:cNvSpPr/>
              <p:nvPr/>
            </p:nvSpPr>
            <p:spPr>
              <a:xfrm>
                <a:off x="3551120" y="-1194573"/>
                <a:ext cx="301246" cy="392104"/>
              </a:xfrm>
              <a:custGeom>
                <a:avLst/>
                <a:gdLst>
                  <a:gd name="connsiteX0" fmla="*/ 301219 w 301246"/>
                  <a:gd name="connsiteY0" fmla="*/ 236944 h 392104"/>
                  <a:gd name="connsiteX1" fmla="*/ 262980 w 301246"/>
                  <a:gd name="connsiteY1" fmla="*/ 348538 h 392104"/>
                  <a:gd name="connsiteX2" fmla="*/ 149819 w 301246"/>
                  <a:gd name="connsiteY2" fmla="*/ 392105 h 392104"/>
                  <a:gd name="connsiteX3" fmla="*/ 36131 w 301246"/>
                  <a:gd name="connsiteY3" fmla="*/ 348011 h 392104"/>
                  <a:gd name="connsiteX4" fmla="*/ 0 w 301246"/>
                  <a:gd name="connsiteY4" fmla="*/ 239634 h 392104"/>
                  <a:gd name="connsiteX5" fmla="*/ 0 w 301246"/>
                  <a:gd name="connsiteY5" fmla="*/ 0 h 392104"/>
                  <a:gd name="connsiteX6" fmla="*/ 60560 w 301246"/>
                  <a:gd name="connsiteY6" fmla="*/ 0 h 392104"/>
                  <a:gd name="connsiteX7" fmla="*/ 60560 w 301246"/>
                  <a:gd name="connsiteY7" fmla="*/ 237498 h 392104"/>
                  <a:gd name="connsiteX8" fmla="*/ 85543 w 301246"/>
                  <a:gd name="connsiteY8" fmla="*/ 308714 h 392104"/>
                  <a:gd name="connsiteX9" fmla="*/ 150901 w 301246"/>
                  <a:gd name="connsiteY9" fmla="*/ 334755 h 392104"/>
                  <a:gd name="connsiteX10" fmla="*/ 216784 w 301246"/>
                  <a:gd name="connsiteY10" fmla="*/ 308187 h 392104"/>
                  <a:gd name="connsiteX11" fmla="*/ 240160 w 301246"/>
                  <a:gd name="connsiteY11" fmla="*/ 239661 h 392104"/>
                  <a:gd name="connsiteX12" fmla="*/ 240160 w 301246"/>
                  <a:gd name="connsiteY12" fmla="*/ 28 h 392104"/>
                  <a:gd name="connsiteX13" fmla="*/ 301246 w 301246"/>
                  <a:gd name="connsiteY13" fmla="*/ 28 h 392104"/>
                  <a:gd name="connsiteX14" fmla="*/ 301246 w 301246"/>
                  <a:gd name="connsiteY14" fmla="*/ 236999 h 39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1246" h="392104">
                    <a:moveTo>
                      <a:pt x="301219" y="236944"/>
                    </a:moveTo>
                    <a:cubicBezTo>
                      <a:pt x="301219" y="282646"/>
                      <a:pt x="287936" y="320889"/>
                      <a:pt x="262980" y="348538"/>
                    </a:cubicBezTo>
                    <a:cubicBezTo>
                      <a:pt x="238551" y="376686"/>
                      <a:pt x="199232" y="392105"/>
                      <a:pt x="149819" y="392105"/>
                    </a:cubicBezTo>
                    <a:cubicBezTo>
                      <a:pt x="100406" y="392105"/>
                      <a:pt x="60033" y="375632"/>
                      <a:pt x="36131" y="348011"/>
                    </a:cubicBezTo>
                    <a:cubicBezTo>
                      <a:pt x="12229" y="320390"/>
                      <a:pt x="0" y="283201"/>
                      <a:pt x="0" y="239634"/>
                    </a:cubicBezTo>
                    <a:lnTo>
                      <a:pt x="0" y="0"/>
                    </a:lnTo>
                    <a:lnTo>
                      <a:pt x="60560" y="0"/>
                    </a:lnTo>
                    <a:lnTo>
                      <a:pt x="60560" y="237498"/>
                    </a:lnTo>
                    <a:cubicBezTo>
                      <a:pt x="60560" y="267255"/>
                      <a:pt x="69073" y="291160"/>
                      <a:pt x="85543" y="308714"/>
                    </a:cubicBezTo>
                    <a:cubicBezTo>
                      <a:pt x="102541" y="326241"/>
                      <a:pt x="124336" y="334755"/>
                      <a:pt x="150901" y="334755"/>
                    </a:cubicBezTo>
                    <a:cubicBezTo>
                      <a:pt x="179045" y="334755"/>
                      <a:pt x="200840" y="326269"/>
                      <a:pt x="216784" y="308187"/>
                    </a:cubicBezTo>
                    <a:cubicBezTo>
                      <a:pt x="232201" y="290661"/>
                      <a:pt x="240160" y="267809"/>
                      <a:pt x="240160" y="239661"/>
                    </a:cubicBezTo>
                    <a:lnTo>
                      <a:pt x="240160" y="28"/>
                    </a:lnTo>
                    <a:lnTo>
                      <a:pt x="301246" y="28"/>
                    </a:lnTo>
                    <a:lnTo>
                      <a:pt x="301246" y="23699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orme libre 24">
                <a:extLst>
                  <a:ext uri="{FF2B5EF4-FFF2-40B4-BE49-F238E27FC236}">
                    <a16:creationId xmlns:a16="http://schemas.microsoft.com/office/drawing/2014/main" id="{0D587C69-90DD-2197-2B66-7390E1C5BAF4}"/>
                  </a:ext>
                </a:extLst>
              </p:cNvPr>
              <p:cNvSpPr/>
              <p:nvPr/>
            </p:nvSpPr>
            <p:spPr>
              <a:xfrm>
                <a:off x="3962284" y="-1194601"/>
                <a:ext cx="286882" cy="387335"/>
              </a:xfrm>
              <a:custGeom>
                <a:avLst/>
                <a:gdLst>
                  <a:gd name="connsiteX0" fmla="*/ 139199 w 286882"/>
                  <a:gd name="connsiteY0" fmla="*/ 185445 h 387335"/>
                  <a:gd name="connsiteX1" fmla="*/ 215703 w 286882"/>
                  <a:gd name="connsiteY1" fmla="*/ 121162 h 387335"/>
                  <a:gd name="connsiteX2" fmla="*/ 139199 w 286882"/>
                  <a:gd name="connsiteY2" fmla="*/ 56352 h 387335"/>
                  <a:gd name="connsiteX3" fmla="*/ 60587 w 286882"/>
                  <a:gd name="connsiteY3" fmla="*/ 56352 h 387335"/>
                  <a:gd name="connsiteX4" fmla="*/ 60587 w 286882"/>
                  <a:gd name="connsiteY4" fmla="*/ 185473 h 387335"/>
                  <a:gd name="connsiteX5" fmla="*/ 139199 w 286882"/>
                  <a:gd name="connsiteY5" fmla="*/ 185473 h 387335"/>
                  <a:gd name="connsiteX6" fmla="*/ 60560 w 286882"/>
                  <a:gd name="connsiteY6" fmla="*/ 240161 h 387335"/>
                  <a:gd name="connsiteX7" fmla="*/ 60560 w 286882"/>
                  <a:gd name="connsiteY7" fmla="*/ 387335 h 387335"/>
                  <a:gd name="connsiteX8" fmla="*/ 0 w 286882"/>
                  <a:gd name="connsiteY8" fmla="*/ 387335 h 387335"/>
                  <a:gd name="connsiteX9" fmla="*/ 0 w 286882"/>
                  <a:gd name="connsiteY9" fmla="*/ 0 h 387335"/>
                  <a:gd name="connsiteX10" fmla="*/ 145577 w 286882"/>
                  <a:gd name="connsiteY10" fmla="*/ 0 h 387335"/>
                  <a:gd name="connsiteX11" fmla="*/ 248090 w 286882"/>
                  <a:gd name="connsiteY11" fmla="*/ 37189 h 387335"/>
                  <a:gd name="connsiteX12" fmla="*/ 277316 w 286882"/>
                  <a:gd name="connsiteY12" fmla="*/ 119553 h 387335"/>
                  <a:gd name="connsiteX13" fmla="*/ 200812 w 286882"/>
                  <a:gd name="connsiteY13" fmla="*/ 227931 h 387335"/>
                  <a:gd name="connsiteX14" fmla="*/ 286883 w 286882"/>
                  <a:gd name="connsiteY14" fmla="*/ 387335 h 387335"/>
                  <a:gd name="connsiteX15" fmla="*/ 219391 w 286882"/>
                  <a:gd name="connsiteY15" fmla="*/ 387335 h 387335"/>
                  <a:gd name="connsiteX16" fmla="*/ 141306 w 286882"/>
                  <a:gd name="connsiteY16" fmla="*/ 240161 h 387335"/>
                  <a:gd name="connsiteX17" fmla="*/ 60560 w 286882"/>
                  <a:gd name="connsiteY17" fmla="*/ 240161 h 38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6882" h="387335">
                    <a:moveTo>
                      <a:pt x="139199" y="185445"/>
                    </a:moveTo>
                    <a:cubicBezTo>
                      <a:pt x="197624" y="185445"/>
                      <a:pt x="215703" y="151445"/>
                      <a:pt x="215703" y="121162"/>
                    </a:cubicBezTo>
                    <a:cubicBezTo>
                      <a:pt x="215703" y="90878"/>
                      <a:pt x="202421" y="56352"/>
                      <a:pt x="139199" y="56352"/>
                    </a:cubicBezTo>
                    <a:lnTo>
                      <a:pt x="60587" y="56352"/>
                    </a:lnTo>
                    <a:lnTo>
                      <a:pt x="60587" y="185473"/>
                    </a:lnTo>
                    <a:lnTo>
                      <a:pt x="139199" y="185473"/>
                    </a:lnTo>
                    <a:close/>
                    <a:moveTo>
                      <a:pt x="60560" y="240161"/>
                    </a:moveTo>
                    <a:lnTo>
                      <a:pt x="60560" y="387335"/>
                    </a:lnTo>
                    <a:lnTo>
                      <a:pt x="0" y="387335"/>
                    </a:lnTo>
                    <a:lnTo>
                      <a:pt x="0" y="0"/>
                    </a:lnTo>
                    <a:lnTo>
                      <a:pt x="145577" y="0"/>
                    </a:lnTo>
                    <a:cubicBezTo>
                      <a:pt x="192327" y="0"/>
                      <a:pt x="227903" y="14338"/>
                      <a:pt x="248090" y="37189"/>
                    </a:cubicBezTo>
                    <a:cubicBezTo>
                      <a:pt x="268277" y="60567"/>
                      <a:pt x="277316" y="87661"/>
                      <a:pt x="277316" y="119553"/>
                    </a:cubicBezTo>
                    <a:cubicBezTo>
                      <a:pt x="277316" y="170026"/>
                      <a:pt x="250752" y="210404"/>
                      <a:pt x="200812" y="227931"/>
                    </a:cubicBezTo>
                    <a:lnTo>
                      <a:pt x="286883" y="387335"/>
                    </a:lnTo>
                    <a:lnTo>
                      <a:pt x="219391" y="387335"/>
                    </a:lnTo>
                    <a:lnTo>
                      <a:pt x="141306" y="240161"/>
                    </a:lnTo>
                    <a:lnTo>
                      <a:pt x="60560" y="24016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44" name="Forme libre 8">
              <a:extLst>
                <a:ext uri="{FF2B5EF4-FFF2-40B4-BE49-F238E27FC236}">
                  <a16:creationId xmlns:a16="http://schemas.microsoft.com/office/drawing/2014/main" id="{ECE5F293-268A-D192-ECD5-485E5BEE4B32}"/>
                </a:ext>
              </a:extLst>
            </p:cNvPr>
            <p:cNvSpPr/>
            <p:nvPr/>
          </p:nvSpPr>
          <p:spPr>
            <a:xfrm>
              <a:off x="1736911" y="760589"/>
              <a:ext cx="70597" cy="109611"/>
            </a:xfrm>
            <a:custGeom>
              <a:avLst/>
              <a:gdLst>
                <a:gd name="connsiteX0" fmla="*/ 248090 w 249698"/>
                <a:gd name="connsiteY0" fmla="*/ 0 h 387335"/>
                <a:gd name="connsiteX1" fmla="*/ 248090 w 249698"/>
                <a:gd name="connsiteY1" fmla="*/ 55270 h 387335"/>
                <a:gd name="connsiteX2" fmla="*/ 60560 w 249698"/>
                <a:gd name="connsiteY2" fmla="*/ 55270 h 387335"/>
                <a:gd name="connsiteX3" fmla="*/ 60560 w 249698"/>
                <a:gd name="connsiteY3" fmla="*/ 162594 h 387335"/>
                <a:gd name="connsiteX4" fmla="*/ 231092 w 249698"/>
                <a:gd name="connsiteY4" fmla="*/ 162594 h 387335"/>
                <a:gd name="connsiteX5" fmla="*/ 231092 w 249698"/>
                <a:gd name="connsiteY5" fmla="*/ 217864 h 387335"/>
                <a:gd name="connsiteX6" fmla="*/ 60560 w 249698"/>
                <a:gd name="connsiteY6" fmla="*/ 217864 h 387335"/>
                <a:gd name="connsiteX7" fmla="*/ 60560 w 249698"/>
                <a:gd name="connsiteY7" fmla="*/ 332093 h 387335"/>
                <a:gd name="connsiteX8" fmla="*/ 249698 w 249698"/>
                <a:gd name="connsiteY8" fmla="*/ 332093 h 387335"/>
                <a:gd name="connsiteX9" fmla="*/ 249698 w 249698"/>
                <a:gd name="connsiteY9" fmla="*/ 387335 h 387335"/>
                <a:gd name="connsiteX10" fmla="*/ 0 w 249698"/>
                <a:gd name="connsiteY10" fmla="*/ 387335 h 387335"/>
                <a:gd name="connsiteX11" fmla="*/ 0 w 249698"/>
                <a:gd name="connsiteY11" fmla="*/ 0 h 387335"/>
                <a:gd name="connsiteX12" fmla="*/ 248090 w 249698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698" h="387335">
                  <a:moveTo>
                    <a:pt x="248090" y="0"/>
                  </a:moveTo>
                  <a:lnTo>
                    <a:pt x="248090" y="55270"/>
                  </a:lnTo>
                  <a:lnTo>
                    <a:pt x="60560" y="55270"/>
                  </a:lnTo>
                  <a:lnTo>
                    <a:pt x="60560" y="162594"/>
                  </a:lnTo>
                  <a:lnTo>
                    <a:pt x="231092" y="162594"/>
                  </a:lnTo>
                  <a:lnTo>
                    <a:pt x="231092" y="217864"/>
                  </a:lnTo>
                  <a:lnTo>
                    <a:pt x="60560" y="217864"/>
                  </a:lnTo>
                  <a:lnTo>
                    <a:pt x="60560" y="332093"/>
                  </a:lnTo>
                  <a:lnTo>
                    <a:pt x="249698" y="332093"/>
                  </a:lnTo>
                  <a:lnTo>
                    <a:pt x="249698" y="387335"/>
                  </a:lnTo>
                  <a:lnTo>
                    <a:pt x="0" y="387335"/>
                  </a:lnTo>
                  <a:lnTo>
                    <a:pt x="0" y="0"/>
                  </a:lnTo>
                  <a:lnTo>
                    <a:pt x="24809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orme libre 9">
              <a:extLst>
                <a:ext uri="{FF2B5EF4-FFF2-40B4-BE49-F238E27FC236}">
                  <a16:creationId xmlns:a16="http://schemas.microsoft.com/office/drawing/2014/main" id="{7B439655-4E18-C8CE-6B45-3EDFCA17210A}"/>
                </a:ext>
              </a:extLst>
            </p:cNvPr>
            <p:cNvSpPr/>
            <p:nvPr/>
          </p:nvSpPr>
          <p:spPr>
            <a:xfrm>
              <a:off x="1198644" y="901223"/>
              <a:ext cx="86817" cy="109611"/>
            </a:xfrm>
            <a:custGeom>
              <a:avLst/>
              <a:gdLst>
                <a:gd name="connsiteX0" fmla="*/ 0 w 307069"/>
                <a:gd name="connsiteY0" fmla="*/ 0 h 387335"/>
                <a:gd name="connsiteX1" fmla="*/ 0 w 307069"/>
                <a:gd name="connsiteY1" fmla="*/ 56324 h 387335"/>
                <a:gd name="connsiteX2" fmla="*/ 123255 w 307069"/>
                <a:gd name="connsiteY2" fmla="*/ 56324 h 387335"/>
                <a:gd name="connsiteX3" fmla="*/ 123255 w 307069"/>
                <a:gd name="connsiteY3" fmla="*/ 387335 h 387335"/>
                <a:gd name="connsiteX4" fmla="*/ 183815 w 307069"/>
                <a:gd name="connsiteY4" fmla="*/ 387335 h 387335"/>
                <a:gd name="connsiteX5" fmla="*/ 183815 w 307069"/>
                <a:gd name="connsiteY5" fmla="*/ 56324 h 387335"/>
                <a:gd name="connsiteX6" fmla="*/ 307070 w 307069"/>
                <a:gd name="connsiteY6" fmla="*/ 56324 h 387335"/>
                <a:gd name="connsiteX7" fmla="*/ 307070 w 307069"/>
                <a:gd name="connsiteY7" fmla="*/ 0 h 387335"/>
                <a:gd name="connsiteX8" fmla="*/ 0 w 307069"/>
                <a:gd name="connsiteY8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069" h="387335">
                  <a:moveTo>
                    <a:pt x="0" y="0"/>
                  </a:moveTo>
                  <a:lnTo>
                    <a:pt x="0" y="56324"/>
                  </a:lnTo>
                  <a:lnTo>
                    <a:pt x="123255" y="56324"/>
                  </a:lnTo>
                  <a:lnTo>
                    <a:pt x="123255" y="387335"/>
                  </a:lnTo>
                  <a:lnTo>
                    <a:pt x="183815" y="387335"/>
                  </a:lnTo>
                  <a:lnTo>
                    <a:pt x="183815" y="56324"/>
                  </a:lnTo>
                  <a:lnTo>
                    <a:pt x="307070" y="56324"/>
                  </a:lnTo>
                  <a:lnTo>
                    <a:pt x="307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orme libre 10">
              <a:extLst>
                <a:ext uri="{FF2B5EF4-FFF2-40B4-BE49-F238E27FC236}">
                  <a16:creationId xmlns:a16="http://schemas.microsoft.com/office/drawing/2014/main" id="{090C3989-C432-21D9-3430-9238E5A6D622}"/>
                </a:ext>
              </a:extLst>
            </p:cNvPr>
            <p:cNvSpPr/>
            <p:nvPr/>
          </p:nvSpPr>
          <p:spPr>
            <a:xfrm>
              <a:off x="1306636" y="901223"/>
              <a:ext cx="81109" cy="109611"/>
            </a:xfrm>
            <a:custGeom>
              <a:avLst/>
              <a:gdLst>
                <a:gd name="connsiteX0" fmla="*/ 139171 w 286882"/>
                <a:gd name="connsiteY0" fmla="*/ 185445 h 387335"/>
                <a:gd name="connsiteX1" fmla="*/ 215675 w 286882"/>
                <a:gd name="connsiteY1" fmla="*/ 121162 h 387335"/>
                <a:gd name="connsiteX2" fmla="*/ 139171 w 286882"/>
                <a:gd name="connsiteY2" fmla="*/ 56352 h 387335"/>
                <a:gd name="connsiteX3" fmla="*/ 60560 w 286882"/>
                <a:gd name="connsiteY3" fmla="*/ 56352 h 387335"/>
                <a:gd name="connsiteX4" fmla="*/ 60560 w 286882"/>
                <a:gd name="connsiteY4" fmla="*/ 185473 h 387335"/>
                <a:gd name="connsiteX5" fmla="*/ 139171 w 286882"/>
                <a:gd name="connsiteY5" fmla="*/ 185473 h 387335"/>
                <a:gd name="connsiteX6" fmla="*/ 60560 w 286882"/>
                <a:gd name="connsiteY6" fmla="*/ 240161 h 387335"/>
                <a:gd name="connsiteX7" fmla="*/ 60560 w 286882"/>
                <a:gd name="connsiteY7" fmla="*/ 387335 h 387335"/>
                <a:gd name="connsiteX8" fmla="*/ 0 w 286882"/>
                <a:gd name="connsiteY8" fmla="*/ 387335 h 387335"/>
                <a:gd name="connsiteX9" fmla="*/ 0 w 286882"/>
                <a:gd name="connsiteY9" fmla="*/ 0 h 387335"/>
                <a:gd name="connsiteX10" fmla="*/ 145577 w 286882"/>
                <a:gd name="connsiteY10" fmla="*/ 0 h 387335"/>
                <a:gd name="connsiteX11" fmla="*/ 248090 w 286882"/>
                <a:gd name="connsiteY11" fmla="*/ 37189 h 387335"/>
                <a:gd name="connsiteX12" fmla="*/ 277316 w 286882"/>
                <a:gd name="connsiteY12" fmla="*/ 119553 h 387335"/>
                <a:gd name="connsiteX13" fmla="*/ 200812 w 286882"/>
                <a:gd name="connsiteY13" fmla="*/ 227931 h 387335"/>
                <a:gd name="connsiteX14" fmla="*/ 286883 w 286882"/>
                <a:gd name="connsiteY14" fmla="*/ 387335 h 387335"/>
                <a:gd name="connsiteX15" fmla="*/ 219391 w 286882"/>
                <a:gd name="connsiteY15" fmla="*/ 387335 h 387335"/>
                <a:gd name="connsiteX16" fmla="*/ 141306 w 286882"/>
                <a:gd name="connsiteY16" fmla="*/ 240161 h 387335"/>
                <a:gd name="connsiteX17" fmla="*/ 60560 w 286882"/>
                <a:gd name="connsiteY17" fmla="*/ 240161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6882" h="387335">
                  <a:moveTo>
                    <a:pt x="139171" y="185445"/>
                  </a:moveTo>
                  <a:cubicBezTo>
                    <a:pt x="197596" y="185445"/>
                    <a:pt x="215675" y="151445"/>
                    <a:pt x="215675" y="121162"/>
                  </a:cubicBezTo>
                  <a:cubicBezTo>
                    <a:pt x="215675" y="90878"/>
                    <a:pt x="202393" y="56352"/>
                    <a:pt x="139171" y="56352"/>
                  </a:cubicBezTo>
                  <a:lnTo>
                    <a:pt x="60560" y="56352"/>
                  </a:lnTo>
                  <a:lnTo>
                    <a:pt x="60560" y="185473"/>
                  </a:lnTo>
                  <a:lnTo>
                    <a:pt x="139171" y="185473"/>
                  </a:lnTo>
                  <a:close/>
                  <a:moveTo>
                    <a:pt x="60560" y="240161"/>
                  </a:moveTo>
                  <a:lnTo>
                    <a:pt x="60560" y="387335"/>
                  </a:lnTo>
                  <a:lnTo>
                    <a:pt x="0" y="387335"/>
                  </a:lnTo>
                  <a:lnTo>
                    <a:pt x="0" y="0"/>
                  </a:lnTo>
                  <a:lnTo>
                    <a:pt x="145577" y="0"/>
                  </a:lnTo>
                  <a:cubicBezTo>
                    <a:pt x="192327" y="0"/>
                    <a:pt x="227903" y="14338"/>
                    <a:pt x="248090" y="37189"/>
                  </a:cubicBezTo>
                  <a:cubicBezTo>
                    <a:pt x="268277" y="60567"/>
                    <a:pt x="277316" y="87661"/>
                    <a:pt x="277316" y="119553"/>
                  </a:cubicBezTo>
                  <a:cubicBezTo>
                    <a:pt x="277316" y="170026"/>
                    <a:pt x="250752" y="210404"/>
                    <a:pt x="200812" y="227931"/>
                  </a:cubicBezTo>
                  <a:lnTo>
                    <a:pt x="286883" y="387335"/>
                  </a:lnTo>
                  <a:lnTo>
                    <a:pt x="219391" y="387335"/>
                  </a:lnTo>
                  <a:lnTo>
                    <a:pt x="141306" y="240161"/>
                  </a:lnTo>
                  <a:lnTo>
                    <a:pt x="60560" y="24016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orme libre 11">
              <a:extLst>
                <a:ext uri="{FF2B5EF4-FFF2-40B4-BE49-F238E27FC236}">
                  <a16:creationId xmlns:a16="http://schemas.microsoft.com/office/drawing/2014/main" id="{730BCB81-E507-8CB9-2B72-03F44E5F0727}"/>
                </a:ext>
              </a:extLst>
            </p:cNvPr>
            <p:cNvSpPr/>
            <p:nvPr/>
          </p:nvSpPr>
          <p:spPr>
            <a:xfrm>
              <a:off x="1397796" y="901223"/>
              <a:ext cx="109199" cy="109611"/>
            </a:xfrm>
            <a:custGeom>
              <a:avLst/>
              <a:gdLst>
                <a:gd name="connsiteX0" fmla="*/ 192854 w 386235"/>
                <a:gd name="connsiteY0" fmla="*/ 58432 h 387335"/>
                <a:gd name="connsiteX1" fmla="*/ 266696 w 386235"/>
                <a:gd name="connsiteY1" fmla="*/ 242296 h 387335"/>
                <a:gd name="connsiteX2" fmla="*/ 119539 w 386235"/>
                <a:gd name="connsiteY2" fmla="*/ 242296 h 387335"/>
                <a:gd name="connsiteX3" fmla="*/ 192854 w 386235"/>
                <a:gd name="connsiteY3" fmla="*/ 58432 h 387335"/>
                <a:gd name="connsiteX4" fmla="*/ 157805 w 386235"/>
                <a:gd name="connsiteY4" fmla="*/ 0 h 387335"/>
                <a:gd name="connsiteX5" fmla="*/ 0 w 386235"/>
                <a:gd name="connsiteY5" fmla="*/ 387335 h 387335"/>
                <a:gd name="connsiteX6" fmla="*/ 62168 w 386235"/>
                <a:gd name="connsiteY6" fmla="*/ 387335 h 387335"/>
                <a:gd name="connsiteX7" fmla="*/ 98299 w 386235"/>
                <a:gd name="connsiteY7" fmla="*/ 296485 h 387335"/>
                <a:gd name="connsiteX8" fmla="*/ 287410 w 386235"/>
                <a:gd name="connsiteY8" fmla="*/ 296485 h 387335"/>
                <a:gd name="connsiteX9" fmla="*/ 323014 w 386235"/>
                <a:gd name="connsiteY9" fmla="*/ 387335 h 387335"/>
                <a:gd name="connsiteX10" fmla="*/ 386235 w 386235"/>
                <a:gd name="connsiteY10" fmla="*/ 387335 h 387335"/>
                <a:gd name="connsiteX11" fmla="*/ 229512 w 386235"/>
                <a:gd name="connsiteY11" fmla="*/ 0 h 387335"/>
                <a:gd name="connsiteX12" fmla="*/ 157777 w 386235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35" h="387335">
                  <a:moveTo>
                    <a:pt x="192854" y="58432"/>
                  </a:moveTo>
                  <a:lnTo>
                    <a:pt x="266696" y="242296"/>
                  </a:lnTo>
                  <a:lnTo>
                    <a:pt x="119539" y="242296"/>
                  </a:lnTo>
                  <a:lnTo>
                    <a:pt x="192854" y="58432"/>
                  </a:lnTo>
                  <a:close/>
                  <a:moveTo>
                    <a:pt x="157805" y="0"/>
                  </a:moveTo>
                  <a:lnTo>
                    <a:pt x="0" y="387335"/>
                  </a:lnTo>
                  <a:lnTo>
                    <a:pt x="62168" y="387335"/>
                  </a:lnTo>
                  <a:lnTo>
                    <a:pt x="98299" y="296485"/>
                  </a:lnTo>
                  <a:lnTo>
                    <a:pt x="287410" y="296485"/>
                  </a:lnTo>
                  <a:lnTo>
                    <a:pt x="323014" y="387335"/>
                  </a:lnTo>
                  <a:lnTo>
                    <a:pt x="386235" y="387335"/>
                  </a:lnTo>
                  <a:lnTo>
                    <a:pt x="229512" y="0"/>
                  </a:lnTo>
                  <a:lnTo>
                    <a:pt x="157777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orme libre 12">
              <a:extLst>
                <a:ext uri="{FF2B5EF4-FFF2-40B4-BE49-F238E27FC236}">
                  <a16:creationId xmlns:a16="http://schemas.microsoft.com/office/drawing/2014/main" id="{18D4363D-DC4B-27A3-CBB5-6FEA371C3699}"/>
                </a:ext>
              </a:extLst>
            </p:cNvPr>
            <p:cNvSpPr/>
            <p:nvPr/>
          </p:nvSpPr>
          <p:spPr>
            <a:xfrm>
              <a:off x="1525763" y="901223"/>
              <a:ext cx="92375" cy="109611"/>
            </a:xfrm>
            <a:custGeom>
              <a:avLst/>
              <a:gdLst>
                <a:gd name="connsiteX0" fmla="*/ 266696 w 326729"/>
                <a:gd name="connsiteY0" fmla="*/ 0 h 387335"/>
                <a:gd name="connsiteX1" fmla="*/ 266696 w 326729"/>
                <a:gd name="connsiteY1" fmla="*/ 294876 h 387335"/>
                <a:gd name="connsiteX2" fmla="*/ 70126 w 326729"/>
                <a:gd name="connsiteY2" fmla="*/ 0 h 387335"/>
                <a:gd name="connsiteX3" fmla="*/ 0 w 326729"/>
                <a:gd name="connsiteY3" fmla="*/ 0 h 387335"/>
                <a:gd name="connsiteX4" fmla="*/ 0 w 326729"/>
                <a:gd name="connsiteY4" fmla="*/ 387335 h 387335"/>
                <a:gd name="connsiteX5" fmla="*/ 60033 w 326729"/>
                <a:gd name="connsiteY5" fmla="*/ 387335 h 387335"/>
                <a:gd name="connsiteX6" fmla="*/ 60033 w 326729"/>
                <a:gd name="connsiteY6" fmla="*/ 90851 h 387335"/>
                <a:gd name="connsiteX7" fmla="*/ 258738 w 326729"/>
                <a:gd name="connsiteY7" fmla="*/ 387335 h 387335"/>
                <a:gd name="connsiteX8" fmla="*/ 326729 w 326729"/>
                <a:gd name="connsiteY8" fmla="*/ 387335 h 387335"/>
                <a:gd name="connsiteX9" fmla="*/ 326729 w 326729"/>
                <a:gd name="connsiteY9" fmla="*/ 0 h 387335"/>
                <a:gd name="connsiteX10" fmla="*/ 266696 w 326729"/>
                <a:gd name="connsiteY10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729" h="387335">
                  <a:moveTo>
                    <a:pt x="266696" y="0"/>
                  </a:moveTo>
                  <a:lnTo>
                    <a:pt x="266696" y="294876"/>
                  </a:lnTo>
                  <a:lnTo>
                    <a:pt x="70126" y="0"/>
                  </a:lnTo>
                  <a:lnTo>
                    <a:pt x="0" y="0"/>
                  </a:lnTo>
                  <a:lnTo>
                    <a:pt x="0" y="387335"/>
                  </a:lnTo>
                  <a:lnTo>
                    <a:pt x="60033" y="387335"/>
                  </a:lnTo>
                  <a:lnTo>
                    <a:pt x="60033" y="90851"/>
                  </a:lnTo>
                  <a:lnTo>
                    <a:pt x="258738" y="387335"/>
                  </a:lnTo>
                  <a:lnTo>
                    <a:pt x="326729" y="387335"/>
                  </a:lnTo>
                  <a:lnTo>
                    <a:pt x="326729" y="0"/>
                  </a:lnTo>
                  <a:lnTo>
                    <a:pt x="266696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orme libre 13">
              <a:extLst>
                <a:ext uri="{FF2B5EF4-FFF2-40B4-BE49-F238E27FC236}">
                  <a16:creationId xmlns:a16="http://schemas.microsoft.com/office/drawing/2014/main" id="{B6F226C9-51A2-E013-F16C-FD84881D2C48}"/>
                </a:ext>
              </a:extLst>
            </p:cNvPr>
            <p:cNvSpPr/>
            <p:nvPr/>
          </p:nvSpPr>
          <p:spPr>
            <a:xfrm>
              <a:off x="1642309" y="899563"/>
              <a:ext cx="78413" cy="112495"/>
            </a:xfrm>
            <a:custGeom>
              <a:avLst/>
              <a:gdLst>
                <a:gd name="connsiteX0" fmla="*/ 39846 w 277344"/>
                <a:gd name="connsiteY0" fmla="*/ 361337 h 397527"/>
                <a:gd name="connsiteX1" fmla="*/ 0 w 277344"/>
                <a:gd name="connsiteY1" fmla="*/ 284297 h 397527"/>
                <a:gd name="connsiteX2" fmla="*/ 58979 w 277344"/>
                <a:gd name="connsiteY2" fmla="*/ 268351 h 397527"/>
                <a:gd name="connsiteX3" fmla="*/ 87651 w 277344"/>
                <a:gd name="connsiteY3" fmla="*/ 322540 h 397527"/>
                <a:gd name="connsiteX4" fmla="*/ 144495 w 277344"/>
                <a:gd name="connsiteY4" fmla="*/ 342729 h 397527"/>
                <a:gd name="connsiteX5" fmla="*/ 194435 w 277344"/>
                <a:gd name="connsiteY5" fmla="*/ 327310 h 397527"/>
                <a:gd name="connsiteX6" fmla="*/ 214621 w 277344"/>
                <a:gd name="connsiteY6" fmla="*/ 288513 h 397527"/>
                <a:gd name="connsiteX7" fmla="*/ 157250 w 277344"/>
                <a:gd name="connsiteY7" fmla="*/ 231662 h 397527"/>
                <a:gd name="connsiteX8" fmla="*/ 109418 w 277344"/>
                <a:gd name="connsiteY8" fmla="*/ 222094 h 397527"/>
                <a:gd name="connsiteX9" fmla="*/ 37711 w 277344"/>
                <a:gd name="connsiteY9" fmla="*/ 183851 h 397527"/>
                <a:gd name="connsiteX10" fmla="*/ 11674 w 277344"/>
                <a:gd name="connsiteY10" fmla="*/ 116906 h 397527"/>
                <a:gd name="connsiteX11" fmla="*/ 139171 w 277344"/>
                <a:gd name="connsiteY11" fmla="*/ 15 h 397527"/>
                <a:gd name="connsiteX12" fmla="*/ 246482 w 277344"/>
                <a:gd name="connsiteY12" fmla="*/ 44109 h 397527"/>
                <a:gd name="connsiteX13" fmla="*/ 271466 w 277344"/>
                <a:gd name="connsiteY13" fmla="*/ 95663 h 397527"/>
                <a:gd name="connsiteX14" fmla="*/ 214621 w 277344"/>
                <a:gd name="connsiteY14" fmla="*/ 113190 h 397527"/>
                <a:gd name="connsiteX15" fmla="*/ 189138 w 277344"/>
                <a:gd name="connsiteY15" fmla="*/ 72812 h 397527"/>
                <a:gd name="connsiteX16" fmla="*/ 140779 w 277344"/>
                <a:gd name="connsiteY16" fmla="*/ 55285 h 397527"/>
                <a:gd name="connsiteX17" fmla="*/ 93502 w 277344"/>
                <a:gd name="connsiteY17" fmla="*/ 71758 h 397527"/>
                <a:gd name="connsiteX18" fmla="*/ 73842 w 277344"/>
                <a:gd name="connsiteY18" fmla="*/ 111082 h 397527"/>
                <a:gd name="connsiteX19" fmla="*/ 87124 w 277344"/>
                <a:gd name="connsiteY19" fmla="*/ 143501 h 397527"/>
                <a:gd name="connsiteX20" fmla="*/ 122728 w 277344"/>
                <a:gd name="connsiteY20" fmla="*/ 162636 h 397527"/>
                <a:gd name="connsiteX21" fmla="*/ 171614 w 277344"/>
                <a:gd name="connsiteY21" fmla="*/ 172204 h 397527"/>
                <a:gd name="connsiteX22" fmla="*/ 277344 w 277344"/>
                <a:gd name="connsiteY22" fmla="*/ 284325 h 397527"/>
                <a:gd name="connsiteX23" fmla="*/ 242822 w 277344"/>
                <a:gd name="connsiteY23" fmla="*/ 361920 h 397527"/>
                <a:gd name="connsiteX24" fmla="*/ 143469 w 277344"/>
                <a:gd name="connsiteY24" fmla="*/ 397528 h 397527"/>
                <a:gd name="connsiteX25" fmla="*/ 39874 w 277344"/>
                <a:gd name="connsiteY25" fmla="*/ 361393 h 3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344" h="397527">
                  <a:moveTo>
                    <a:pt x="39846" y="361337"/>
                  </a:moveTo>
                  <a:cubicBezTo>
                    <a:pt x="16471" y="339540"/>
                    <a:pt x="2662" y="312445"/>
                    <a:pt x="0" y="284297"/>
                  </a:cubicBezTo>
                  <a:lnTo>
                    <a:pt x="58979" y="268351"/>
                  </a:lnTo>
                  <a:cubicBezTo>
                    <a:pt x="63222" y="291203"/>
                    <a:pt x="72788" y="309256"/>
                    <a:pt x="87651" y="322540"/>
                  </a:cubicBezTo>
                  <a:cubicBezTo>
                    <a:pt x="102541" y="335824"/>
                    <a:pt x="121647" y="342729"/>
                    <a:pt x="144495" y="342729"/>
                  </a:cubicBezTo>
                  <a:cubicBezTo>
                    <a:pt x="164155" y="342729"/>
                    <a:pt x="180626" y="337404"/>
                    <a:pt x="194435" y="327310"/>
                  </a:cubicBezTo>
                  <a:cubicBezTo>
                    <a:pt x="207717" y="317215"/>
                    <a:pt x="214621" y="304459"/>
                    <a:pt x="214621" y="288513"/>
                  </a:cubicBezTo>
                  <a:cubicBezTo>
                    <a:pt x="214621" y="258229"/>
                    <a:pt x="191801" y="239094"/>
                    <a:pt x="157250" y="231662"/>
                  </a:cubicBezTo>
                  <a:lnTo>
                    <a:pt x="109418" y="222094"/>
                  </a:lnTo>
                  <a:cubicBezTo>
                    <a:pt x="78611" y="215716"/>
                    <a:pt x="54709" y="202959"/>
                    <a:pt x="37711" y="183851"/>
                  </a:cubicBezTo>
                  <a:cubicBezTo>
                    <a:pt x="20159" y="164716"/>
                    <a:pt x="11674" y="142420"/>
                    <a:pt x="11674" y="116906"/>
                  </a:cubicBezTo>
                  <a:cubicBezTo>
                    <a:pt x="10066" y="54204"/>
                    <a:pt x="71180" y="-1039"/>
                    <a:pt x="139171" y="15"/>
                  </a:cubicBezTo>
                  <a:cubicBezTo>
                    <a:pt x="191773" y="542"/>
                    <a:pt x="226850" y="19150"/>
                    <a:pt x="246482" y="44109"/>
                  </a:cubicBezTo>
                  <a:cubicBezTo>
                    <a:pt x="260818" y="61109"/>
                    <a:pt x="267750" y="77582"/>
                    <a:pt x="271466" y="95663"/>
                  </a:cubicBezTo>
                  <a:lnTo>
                    <a:pt x="214621" y="113190"/>
                  </a:lnTo>
                  <a:cubicBezTo>
                    <a:pt x="210906" y="98325"/>
                    <a:pt x="202421" y="84515"/>
                    <a:pt x="189138" y="72812"/>
                  </a:cubicBezTo>
                  <a:cubicBezTo>
                    <a:pt x="175857" y="61109"/>
                    <a:pt x="159912" y="55285"/>
                    <a:pt x="140779" y="55285"/>
                  </a:cubicBezTo>
                  <a:cubicBezTo>
                    <a:pt x="121647" y="55285"/>
                    <a:pt x="106257" y="60610"/>
                    <a:pt x="93502" y="71758"/>
                  </a:cubicBezTo>
                  <a:cubicBezTo>
                    <a:pt x="80220" y="82906"/>
                    <a:pt x="73842" y="95663"/>
                    <a:pt x="73842" y="111082"/>
                  </a:cubicBezTo>
                  <a:cubicBezTo>
                    <a:pt x="73842" y="122785"/>
                    <a:pt x="78085" y="133407"/>
                    <a:pt x="87124" y="143501"/>
                  </a:cubicBezTo>
                  <a:cubicBezTo>
                    <a:pt x="96164" y="153069"/>
                    <a:pt x="107838" y="159447"/>
                    <a:pt x="122728" y="162636"/>
                  </a:cubicBezTo>
                  <a:lnTo>
                    <a:pt x="171614" y="172204"/>
                  </a:lnTo>
                  <a:cubicBezTo>
                    <a:pt x="240160" y="186014"/>
                    <a:pt x="277344" y="226392"/>
                    <a:pt x="277344" y="284325"/>
                  </a:cubicBezTo>
                  <a:cubicBezTo>
                    <a:pt x="277344" y="313028"/>
                    <a:pt x="264617" y="340649"/>
                    <a:pt x="242822" y="361920"/>
                  </a:cubicBezTo>
                  <a:cubicBezTo>
                    <a:pt x="220528" y="383162"/>
                    <a:pt x="184896" y="397528"/>
                    <a:pt x="143469" y="397528"/>
                  </a:cubicBezTo>
                  <a:cubicBezTo>
                    <a:pt x="99907" y="397528"/>
                    <a:pt x="62723" y="383190"/>
                    <a:pt x="39874" y="361393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orme libre 14">
              <a:extLst>
                <a:ext uri="{FF2B5EF4-FFF2-40B4-BE49-F238E27FC236}">
                  <a16:creationId xmlns:a16="http://schemas.microsoft.com/office/drawing/2014/main" id="{704ADBBE-55A4-49CA-9FAF-FEFF8D28E7E3}"/>
                </a:ext>
              </a:extLst>
            </p:cNvPr>
            <p:cNvSpPr/>
            <p:nvPr/>
          </p:nvSpPr>
          <p:spPr>
            <a:xfrm>
              <a:off x="1728216" y="901223"/>
              <a:ext cx="109199" cy="109611"/>
            </a:xfrm>
            <a:custGeom>
              <a:avLst/>
              <a:gdLst>
                <a:gd name="connsiteX0" fmla="*/ 192882 w 386235"/>
                <a:gd name="connsiteY0" fmla="*/ 58432 h 387335"/>
                <a:gd name="connsiteX1" fmla="*/ 266724 w 386235"/>
                <a:gd name="connsiteY1" fmla="*/ 242296 h 387335"/>
                <a:gd name="connsiteX2" fmla="*/ 119567 w 386235"/>
                <a:gd name="connsiteY2" fmla="*/ 242296 h 387335"/>
                <a:gd name="connsiteX3" fmla="*/ 192882 w 386235"/>
                <a:gd name="connsiteY3" fmla="*/ 58432 h 387335"/>
                <a:gd name="connsiteX4" fmla="*/ 157805 w 386235"/>
                <a:gd name="connsiteY4" fmla="*/ 0 h 387335"/>
                <a:gd name="connsiteX5" fmla="*/ 0 w 386235"/>
                <a:gd name="connsiteY5" fmla="*/ 387335 h 387335"/>
                <a:gd name="connsiteX6" fmla="*/ 62168 w 386235"/>
                <a:gd name="connsiteY6" fmla="*/ 387335 h 387335"/>
                <a:gd name="connsiteX7" fmla="*/ 98299 w 386235"/>
                <a:gd name="connsiteY7" fmla="*/ 296485 h 387335"/>
                <a:gd name="connsiteX8" fmla="*/ 287409 w 386235"/>
                <a:gd name="connsiteY8" fmla="*/ 296485 h 387335"/>
                <a:gd name="connsiteX9" fmla="*/ 323014 w 386235"/>
                <a:gd name="connsiteY9" fmla="*/ 387335 h 387335"/>
                <a:gd name="connsiteX10" fmla="*/ 386235 w 386235"/>
                <a:gd name="connsiteY10" fmla="*/ 387335 h 387335"/>
                <a:gd name="connsiteX11" fmla="*/ 229512 w 386235"/>
                <a:gd name="connsiteY11" fmla="*/ 0 h 387335"/>
                <a:gd name="connsiteX12" fmla="*/ 157777 w 386235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35" h="387335">
                  <a:moveTo>
                    <a:pt x="192882" y="58432"/>
                  </a:moveTo>
                  <a:lnTo>
                    <a:pt x="266724" y="242296"/>
                  </a:lnTo>
                  <a:lnTo>
                    <a:pt x="119567" y="242296"/>
                  </a:lnTo>
                  <a:lnTo>
                    <a:pt x="192882" y="58432"/>
                  </a:lnTo>
                  <a:close/>
                  <a:moveTo>
                    <a:pt x="157805" y="0"/>
                  </a:moveTo>
                  <a:lnTo>
                    <a:pt x="0" y="387335"/>
                  </a:lnTo>
                  <a:lnTo>
                    <a:pt x="62168" y="387335"/>
                  </a:lnTo>
                  <a:lnTo>
                    <a:pt x="98299" y="296485"/>
                  </a:lnTo>
                  <a:lnTo>
                    <a:pt x="287409" y="296485"/>
                  </a:lnTo>
                  <a:lnTo>
                    <a:pt x="323014" y="387335"/>
                  </a:lnTo>
                  <a:lnTo>
                    <a:pt x="386235" y="387335"/>
                  </a:lnTo>
                  <a:lnTo>
                    <a:pt x="229512" y="0"/>
                  </a:lnTo>
                  <a:lnTo>
                    <a:pt x="157777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orme libre 15">
              <a:extLst>
                <a:ext uri="{FF2B5EF4-FFF2-40B4-BE49-F238E27FC236}">
                  <a16:creationId xmlns:a16="http://schemas.microsoft.com/office/drawing/2014/main" id="{06399C28-825E-3134-FF2D-B1B913766C43}"/>
                </a:ext>
              </a:extLst>
            </p:cNvPr>
            <p:cNvSpPr/>
            <p:nvPr/>
          </p:nvSpPr>
          <p:spPr>
            <a:xfrm>
              <a:off x="1842676" y="899575"/>
              <a:ext cx="106636" cy="112619"/>
            </a:xfrm>
            <a:custGeom>
              <a:avLst/>
              <a:gdLst>
                <a:gd name="connsiteX0" fmla="*/ 40373 w 377167"/>
                <a:gd name="connsiteY0" fmla="*/ 324106 h 397964"/>
                <a:gd name="connsiteX1" fmla="*/ 0 w 377167"/>
                <a:gd name="connsiteY1" fmla="*/ 200836 h 397964"/>
                <a:gd name="connsiteX2" fmla="*/ 15944 w 377167"/>
                <a:gd name="connsiteY2" fmla="*/ 120080 h 397964"/>
                <a:gd name="connsiteX3" fmla="*/ 58979 w 377167"/>
                <a:gd name="connsiteY3" fmla="*/ 56324 h 397964"/>
                <a:gd name="connsiteX4" fmla="*/ 122201 w 377167"/>
                <a:gd name="connsiteY4" fmla="*/ 15419 h 397964"/>
                <a:gd name="connsiteX5" fmla="*/ 197097 w 377167"/>
                <a:gd name="connsiteY5" fmla="*/ 0 h 397964"/>
                <a:gd name="connsiteX6" fmla="*/ 303881 w 377167"/>
                <a:gd name="connsiteY6" fmla="*/ 29230 h 397964"/>
                <a:gd name="connsiteX7" fmla="*/ 338958 w 377167"/>
                <a:gd name="connsiteY7" fmla="*/ 59513 h 397964"/>
                <a:gd name="connsiteX8" fmla="*/ 376142 w 377167"/>
                <a:gd name="connsiteY8" fmla="*/ 126986 h 397964"/>
                <a:gd name="connsiteX9" fmla="*/ 316109 w 377167"/>
                <a:gd name="connsiteY9" fmla="*/ 147702 h 397964"/>
                <a:gd name="connsiteX10" fmla="*/ 296976 w 377167"/>
                <a:gd name="connsiteY10" fmla="*/ 105715 h 397964"/>
                <a:gd name="connsiteX11" fmla="*/ 274654 w 377167"/>
                <a:gd name="connsiteY11" fmla="*/ 82337 h 397964"/>
                <a:gd name="connsiteX12" fmla="*/ 196542 w 377167"/>
                <a:gd name="connsiteY12" fmla="*/ 57378 h 397964"/>
                <a:gd name="connsiteX13" fmla="*/ 104621 w 377167"/>
                <a:gd name="connsiteY13" fmla="*/ 95620 h 397964"/>
                <a:gd name="connsiteX14" fmla="*/ 63721 w 377167"/>
                <a:gd name="connsiteY14" fmla="*/ 198701 h 397964"/>
                <a:gd name="connsiteX15" fmla="*/ 104094 w 377167"/>
                <a:gd name="connsiteY15" fmla="*/ 302308 h 397964"/>
                <a:gd name="connsiteX16" fmla="*/ 196015 w 377167"/>
                <a:gd name="connsiteY16" fmla="*/ 340551 h 397964"/>
                <a:gd name="connsiteX17" fmla="*/ 270911 w 377167"/>
                <a:gd name="connsiteY17" fmla="*/ 316646 h 397964"/>
                <a:gd name="connsiteX18" fmla="*/ 294286 w 377167"/>
                <a:gd name="connsiteY18" fmla="*/ 293268 h 397964"/>
                <a:gd name="connsiteX19" fmla="*/ 317135 w 377167"/>
                <a:gd name="connsiteY19" fmla="*/ 248646 h 397964"/>
                <a:gd name="connsiteX20" fmla="*/ 377168 w 377167"/>
                <a:gd name="connsiteY20" fmla="*/ 269362 h 397964"/>
                <a:gd name="connsiteX21" fmla="*/ 324039 w 377167"/>
                <a:gd name="connsiteY21" fmla="*/ 351200 h 397964"/>
                <a:gd name="connsiteX22" fmla="*/ 247009 w 377167"/>
                <a:gd name="connsiteY22" fmla="*/ 391578 h 397964"/>
                <a:gd name="connsiteX23" fmla="*/ 194407 w 377167"/>
                <a:gd name="connsiteY23" fmla="*/ 397957 h 397964"/>
                <a:gd name="connsiteX24" fmla="*/ 40345 w 377167"/>
                <a:gd name="connsiteY24" fmla="*/ 324106 h 39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7167" h="397964">
                  <a:moveTo>
                    <a:pt x="40373" y="324106"/>
                  </a:moveTo>
                  <a:cubicBezTo>
                    <a:pt x="15389" y="293295"/>
                    <a:pt x="0" y="249201"/>
                    <a:pt x="0" y="200836"/>
                  </a:cubicBezTo>
                  <a:cubicBezTo>
                    <a:pt x="0" y="172161"/>
                    <a:pt x="5324" y="145594"/>
                    <a:pt x="15944" y="120080"/>
                  </a:cubicBezTo>
                  <a:cubicBezTo>
                    <a:pt x="26564" y="95094"/>
                    <a:pt x="40900" y="73851"/>
                    <a:pt x="58979" y="56324"/>
                  </a:cubicBezTo>
                  <a:cubicBezTo>
                    <a:pt x="77031" y="39324"/>
                    <a:pt x="98299" y="25514"/>
                    <a:pt x="122201" y="15419"/>
                  </a:cubicBezTo>
                  <a:cubicBezTo>
                    <a:pt x="146103" y="5325"/>
                    <a:pt x="171059" y="0"/>
                    <a:pt x="197097" y="0"/>
                  </a:cubicBezTo>
                  <a:cubicBezTo>
                    <a:pt x="239078" y="0"/>
                    <a:pt x="277316" y="12202"/>
                    <a:pt x="303881" y="29230"/>
                  </a:cubicBezTo>
                  <a:cubicBezTo>
                    <a:pt x="316636" y="38270"/>
                    <a:pt x="328309" y="47810"/>
                    <a:pt x="338958" y="59513"/>
                  </a:cubicBezTo>
                  <a:cubicBezTo>
                    <a:pt x="359144" y="82365"/>
                    <a:pt x="370291" y="104689"/>
                    <a:pt x="376142" y="126986"/>
                  </a:cubicBezTo>
                  <a:lnTo>
                    <a:pt x="316109" y="147702"/>
                  </a:lnTo>
                  <a:cubicBezTo>
                    <a:pt x="313447" y="135499"/>
                    <a:pt x="309204" y="123269"/>
                    <a:pt x="296976" y="105715"/>
                  </a:cubicBezTo>
                  <a:cubicBezTo>
                    <a:pt x="290598" y="96674"/>
                    <a:pt x="283167" y="88715"/>
                    <a:pt x="274654" y="82337"/>
                  </a:cubicBezTo>
                  <a:cubicBezTo>
                    <a:pt x="258183" y="68526"/>
                    <a:pt x="229512" y="57378"/>
                    <a:pt x="196542" y="57378"/>
                  </a:cubicBezTo>
                  <a:cubicBezTo>
                    <a:pt x="163573" y="57378"/>
                    <a:pt x="129605" y="71715"/>
                    <a:pt x="104621" y="95620"/>
                  </a:cubicBezTo>
                  <a:cubicBezTo>
                    <a:pt x="80192" y="119526"/>
                    <a:pt x="63721" y="156714"/>
                    <a:pt x="63721" y="198701"/>
                  </a:cubicBezTo>
                  <a:cubicBezTo>
                    <a:pt x="63721" y="240687"/>
                    <a:pt x="79665" y="278403"/>
                    <a:pt x="104094" y="302308"/>
                  </a:cubicBezTo>
                  <a:cubicBezTo>
                    <a:pt x="128523" y="326213"/>
                    <a:pt x="161493" y="340551"/>
                    <a:pt x="196015" y="340551"/>
                  </a:cubicBezTo>
                  <a:cubicBezTo>
                    <a:pt x="226295" y="340551"/>
                    <a:pt x="253941" y="329929"/>
                    <a:pt x="270911" y="316646"/>
                  </a:cubicBezTo>
                  <a:cubicBezTo>
                    <a:pt x="279396" y="309741"/>
                    <a:pt x="287382" y="302308"/>
                    <a:pt x="294286" y="293268"/>
                  </a:cubicBezTo>
                  <a:cubicBezTo>
                    <a:pt x="307568" y="275741"/>
                    <a:pt x="313419" y="261930"/>
                    <a:pt x="317135" y="248646"/>
                  </a:cubicBezTo>
                  <a:lnTo>
                    <a:pt x="377168" y="269362"/>
                  </a:lnTo>
                  <a:cubicBezTo>
                    <a:pt x="370263" y="293795"/>
                    <a:pt x="354319" y="325160"/>
                    <a:pt x="324039" y="351200"/>
                  </a:cubicBezTo>
                  <a:cubicBezTo>
                    <a:pt x="303298" y="368727"/>
                    <a:pt x="279396" y="383092"/>
                    <a:pt x="247009" y="391578"/>
                  </a:cubicBezTo>
                  <a:cubicBezTo>
                    <a:pt x="230011" y="395821"/>
                    <a:pt x="212486" y="397957"/>
                    <a:pt x="194407" y="397957"/>
                  </a:cubicBezTo>
                  <a:cubicBezTo>
                    <a:pt x="135982" y="398483"/>
                    <a:pt x="77530" y="371389"/>
                    <a:pt x="40345" y="324106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orme libre 16">
              <a:extLst>
                <a:ext uri="{FF2B5EF4-FFF2-40B4-BE49-F238E27FC236}">
                  <a16:creationId xmlns:a16="http://schemas.microsoft.com/office/drawing/2014/main" id="{ED900D4F-5AFC-0745-7408-70F103A790E9}"/>
                </a:ext>
              </a:extLst>
            </p:cNvPr>
            <p:cNvSpPr/>
            <p:nvPr/>
          </p:nvSpPr>
          <p:spPr>
            <a:xfrm>
              <a:off x="1958022" y="901223"/>
              <a:ext cx="86817" cy="109611"/>
            </a:xfrm>
            <a:custGeom>
              <a:avLst/>
              <a:gdLst>
                <a:gd name="connsiteX0" fmla="*/ 0 w 307069"/>
                <a:gd name="connsiteY0" fmla="*/ 0 h 387335"/>
                <a:gd name="connsiteX1" fmla="*/ 0 w 307069"/>
                <a:gd name="connsiteY1" fmla="*/ 56324 h 387335"/>
                <a:gd name="connsiteX2" fmla="*/ 123255 w 307069"/>
                <a:gd name="connsiteY2" fmla="*/ 56324 h 387335"/>
                <a:gd name="connsiteX3" fmla="*/ 123255 w 307069"/>
                <a:gd name="connsiteY3" fmla="*/ 387335 h 387335"/>
                <a:gd name="connsiteX4" fmla="*/ 183815 w 307069"/>
                <a:gd name="connsiteY4" fmla="*/ 387335 h 387335"/>
                <a:gd name="connsiteX5" fmla="*/ 183815 w 307069"/>
                <a:gd name="connsiteY5" fmla="*/ 56324 h 387335"/>
                <a:gd name="connsiteX6" fmla="*/ 307070 w 307069"/>
                <a:gd name="connsiteY6" fmla="*/ 56324 h 387335"/>
                <a:gd name="connsiteX7" fmla="*/ 307070 w 307069"/>
                <a:gd name="connsiteY7" fmla="*/ 0 h 387335"/>
                <a:gd name="connsiteX8" fmla="*/ 0 w 307069"/>
                <a:gd name="connsiteY8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069" h="387335">
                  <a:moveTo>
                    <a:pt x="0" y="0"/>
                  </a:moveTo>
                  <a:lnTo>
                    <a:pt x="0" y="56324"/>
                  </a:lnTo>
                  <a:lnTo>
                    <a:pt x="123255" y="56324"/>
                  </a:lnTo>
                  <a:lnTo>
                    <a:pt x="123255" y="387335"/>
                  </a:lnTo>
                  <a:lnTo>
                    <a:pt x="183815" y="387335"/>
                  </a:lnTo>
                  <a:lnTo>
                    <a:pt x="183815" y="56324"/>
                  </a:lnTo>
                  <a:lnTo>
                    <a:pt x="307070" y="56324"/>
                  </a:lnTo>
                  <a:lnTo>
                    <a:pt x="307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orme libre 17">
              <a:extLst>
                <a:ext uri="{FF2B5EF4-FFF2-40B4-BE49-F238E27FC236}">
                  <a16:creationId xmlns:a16="http://schemas.microsoft.com/office/drawing/2014/main" id="{1DE2E1E0-77C6-6ED8-ECB7-12A0BA1A8CD1}"/>
                </a:ext>
              </a:extLst>
            </p:cNvPr>
            <p:cNvSpPr/>
            <p:nvPr/>
          </p:nvSpPr>
          <p:spPr>
            <a:xfrm>
              <a:off x="2066014" y="901223"/>
              <a:ext cx="17122" cy="109611"/>
            </a:xfrm>
            <a:custGeom>
              <a:avLst/>
              <a:gdLst>
                <a:gd name="connsiteX0" fmla="*/ 0 w 60559"/>
                <a:gd name="connsiteY0" fmla="*/ 0 h 387335"/>
                <a:gd name="connsiteX1" fmla="*/ 60560 w 60559"/>
                <a:gd name="connsiteY1" fmla="*/ 0 h 387335"/>
                <a:gd name="connsiteX2" fmla="*/ 60560 w 60559"/>
                <a:gd name="connsiteY2" fmla="*/ 387335 h 387335"/>
                <a:gd name="connsiteX3" fmla="*/ 0 w 60559"/>
                <a:gd name="connsiteY3" fmla="*/ 387335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59" h="387335">
                  <a:moveTo>
                    <a:pt x="0" y="0"/>
                  </a:moveTo>
                  <a:lnTo>
                    <a:pt x="60560" y="0"/>
                  </a:lnTo>
                  <a:lnTo>
                    <a:pt x="60560" y="387335"/>
                  </a:lnTo>
                  <a:lnTo>
                    <a:pt x="0" y="387335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orme libre 18">
              <a:extLst>
                <a:ext uri="{FF2B5EF4-FFF2-40B4-BE49-F238E27FC236}">
                  <a16:creationId xmlns:a16="http://schemas.microsoft.com/office/drawing/2014/main" id="{FEE07E4B-6F37-8561-4F63-5D98FC35B39C}"/>
                </a:ext>
              </a:extLst>
            </p:cNvPr>
            <p:cNvSpPr/>
            <p:nvPr/>
          </p:nvSpPr>
          <p:spPr>
            <a:xfrm>
              <a:off x="2108364" y="899567"/>
              <a:ext cx="112359" cy="112632"/>
            </a:xfrm>
            <a:custGeom>
              <a:avLst/>
              <a:gdLst>
                <a:gd name="connsiteX0" fmla="*/ 198678 w 397410"/>
                <a:gd name="connsiteY0" fmla="*/ 341133 h 398012"/>
                <a:gd name="connsiteX1" fmla="*/ 294841 w 397410"/>
                <a:gd name="connsiteY1" fmla="*/ 299701 h 398012"/>
                <a:gd name="connsiteX2" fmla="*/ 333606 w 397410"/>
                <a:gd name="connsiteY2" fmla="*/ 199283 h 398012"/>
                <a:gd name="connsiteX3" fmla="*/ 316081 w 397410"/>
                <a:gd name="connsiteY3" fmla="*/ 127540 h 398012"/>
                <a:gd name="connsiteX4" fmla="*/ 266668 w 397410"/>
                <a:gd name="connsiteY4" fmla="*/ 76014 h 398012"/>
                <a:gd name="connsiteX5" fmla="*/ 198650 w 397410"/>
                <a:gd name="connsiteY5" fmla="*/ 56879 h 398012"/>
                <a:gd name="connsiteX6" fmla="*/ 63721 w 397410"/>
                <a:gd name="connsiteY6" fmla="*/ 199283 h 398012"/>
                <a:gd name="connsiteX7" fmla="*/ 198650 w 397410"/>
                <a:gd name="connsiteY7" fmla="*/ 341161 h 398012"/>
                <a:gd name="connsiteX8" fmla="*/ 15944 w 397410"/>
                <a:gd name="connsiteY8" fmla="*/ 121689 h 398012"/>
                <a:gd name="connsiteX9" fmla="*/ 58453 w 397410"/>
                <a:gd name="connsiteY9" fmla="*/ 57933 h 398012"/>
                <a:gd name="connsiteX10" fmla="*/ 122201 w 397410"/>
                <a:gd name="connsiteY10" fmla="*/ 15946 h 398012"/>
                <a:gd name="connsiteX11" fmla="*/ 199232 w 397410"/>
                <a:gd name="connsiteY11" fmla="*/ 0 h 398012"/>
                <a:gd name="connsiteX12" fmla="*/ 299112 w 397410"/>
                <a:gd name="connsiteY12" fmla="*/ 26041 h 398012"/>
                <a:gd name="connsiteX13" fmla="*/ 370846 w 397410"/>
                <a:gd name="connsiteY13" fmla="*/ 97784 h 398012"/>
                <a:gd name="connsiteX14" fmla="*/ 397410 w 397410"/>
                <a:gd name="connsiteY14" fmla="*/ 198729 h 398012"/>
                <a:gd name="connsiteX15" fmla="*/ 381466 w 397410"/>
                <a:gd name="connsiteY15" fmla="*/ 277904 h 398012"/>
                <a:gd name="connsiteX16" fmla="*/ 338958 w 397410"/>
                <a:gd name="connsiteY16" fmla="*/ 341133 h 398012"/>
                <a:gd name="connsiteX17" fmla="*/ 275209 w 397410"/>
                <a:gd name="connsiteY17" fmla="*/ 382593 h 398012"/>
                <a:gd name="connsiteX18" fmla="*/ 197651 w 397410"/>
                <a:gd name="connsiteY18" fmla="*/ 398012 h 398012"/>
                <a:gd name="connsiteX19" fmla="*/ 120593 w 397410"/>
                <a:gd name="connsiteY19" fmla="*/ 382593 h 398012"/>
                <a:gd name="connsiteX20" fmla="*/ 57399 w 397410"/>
                <a:gd name="connsiteY20" fmla="*/ 342215 h 398012"/>
                <a:gd name="connsiteX21" fmla="*/ 15417 w 397410"/>
                <a:gd name="connsiteY21" fmla="*/ 278986 h 398012"/>
                <a:gd name="connsiteX22" fmla="*/ 0 w 397410"/>
                <a:gd name="connsiteY22" fmla="*/ 200337 h 398012"/>
                <a:gd name="connsiteX23" fmla="*/ 15944 w 397410"/>
                <a:gd name="connsiteY23" fmla="*/ 121716 h 39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7410" h="398012">
                  <a:moveTo>
                    <a:pt x="198678" y="341133"/>
                  </a:moveTo>
                  <a:cubicBezTo>
                    <a:pt x="235862" y="341133"/>
                    <a:pt x="270412" y="324660"/>
                    <a:pt x="294841" y="299701"/>
                  </a:cubicBezTo>
                  <a:cubicBezTo>
                    <a:pt x="318743" y="274188"/>
                    <a:pt x="333606" y="237526"/>
                    <a:pt x="333606" y="199283"/>
                  </a:cubicBezTo>
                  <a:cubicBezTo>
                    <a:pt x="333606" y="173243"/>
                    <a:pt x="327755" y="149338"/>
                    <a:pt x="316081" y="127540"/>
                  </a:cubicBezTo>
                  <a:cubicBezTo>
                    <a:pt x="303853" y="105743"/>
                    <a:pt x="287382" y="88771"/>
                    <a:pt x="266668" y="76014"/>
                  </a:cubicBezTo>
                  <a:cubicBezTo>
                    <a:pt x="245955" y="63257"/>
                    <a:pt x="223106" y="56879"/>
                    <a:pt x="198650" y="56879"/>
                  </a:cubicBezTo>
                  <a:cubicBezTo>
                    <a:pt x="123754" y="55270"/>
                    <a:pt x="62113" y="121689"/>
                    <a:pt x="63721" y="199283"/>
                  </a:cubicBezTo>
                  <a:cubicBezTo>
                    <a:pt x="62141" y="275796"/>
                    <a:pt x="123754" y="342742"/>
                    <a:pt x="198650" y="341161"/>
                  </a:cubicBezTo>
                  <a:moveTo>
                    <a:pt x="15944" y="121689"/>
                  </a:moveTo>
                  <a:cubicBezTo>
                    <a:pt x="26038" y="96702"/>
                    <a:pt x="40373" y="75459"/>
                    <a:pt x="58453" y="57933"/>
                  </a:cubicBezTo>
                  <a:cubicBezTo>
                    <a:pt x="75977" y="39879"/>
                    <a:pt x="97218" y="26041"/>
                    <a:pt x="122201" y="15946"/>
                  </a:cubicBezTo>
                  <a:cubicBezTo>
                    <a:pt x="146103" y="5325"/>
                    <a:pt x="172141" y="0"/>
                    <a:pt x="199232" y="0"/>
                  </a:cubicBezTo>
                  <a:cubicBezTo>
                    <a:pt x="235363" y="0"/>
                    <a:pt x="268831" y="9041"/>
                    <a:pt x="299112" y="26041"/>
                  </a:cubicBezTo>
                  <a:cubicBezTo>
                    <a:pt x="329391" y="43040"/>
                    <a:pt x="353294" y="66945"/>
                    <a:pt x="370846" y="97784"/>
                  </a:cubicBezTo>
                  <a:cubicBezTo>
                    <a:pt x="388371" y="128067"/>
                    <a:pt x="397410" y="162067"/>
                    <a:pt x="397410" y="198729"/>
                  </a:cubicBezTo>
                  <a:cubicBezTo>
                    <a:pt x="397410" y="226877"/>
                    <a:pt x="392087" y="252917"/>
                    <a:pt x="381466" y="277904"/>
                  </a:cubicBezTo>
                  <a:cubicBezTo>
                    <a:pt x="370846" y="302863"/>
                    <a:pt x="356482" y="324134"/>
                    <a:pt x="338958" y="341133"/>
                  </a:cubicBezTo>
                  <a:cubicBezTo>
                    <a:pt x="320906" y="358660"/>
                    <a:pt x="299638" y="372498"/>
                    <a:pt x="275209" y="382593"/>
                  </a:cubicBezTo>
                  <a:cubicBezTo>
                    <a:pt x="250225" y="392688"/>
                    <a:pt x="224743" y="398012"/>
                    <a:pt x="197651" y="398012"/>
                  </a:cubicBezTo>
                  <a:cubicBezTo>
                    <a:pt x="170560" y="398012"/>
                    <a:pt x="145050" y="392688"/>
                    <a:pt x="120593" y="382593"/>
                  </a:cubicBezTo>
                  <a:cubicBezTo>
                    <a:pt x="96164" y="373025"/>
                    <a:pt x="74896" y="359215"/>
                    <a:pt x="57399" y="342215"/>
                  </a:cubicBezTo>
                  <a:cubicBezTo>
                    <a:pt x="39847" y="324688"/>
                    <a:pt x="26038" y="303972"/>
                    <a:pt x="15417" y="278986"/>
                  </a:cubicBezTo>
                  <a:cubicBezTo>
                    <a:pt x="5324" y="255080"/>
                    <a:pt x="0" y="228513"/>
                    <a:pt x="0" y="200337"/>
                  </a:cubicBezTo>
                  <a:cubicBezTo>
                    <a:pt x="0" y="172161"/>
                    <a:pt x="5324" y="146149"/>
                    <a:pt x="15944" y="121716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orme libre 19">
              <a:extLst>
                <a:ext uri="{FF2B5EF4-FFF2-40B4-BE49-F238E27FC236}">
                  <a16:creationId xmlns:a16="http://schemas.microsoft.com/office/drawing/2014/main" id="{3CA0B264-445C-7CBC-8B59-EF8D0288C210}"/>
                </a:ext>
              </a:extLst>
            </p:cNvPr>
            <p:cNvSpPr/>
            <p:nvPr/>
          </p:nvSpPr>
          <p:spPr>
            <a:xfrm>
              <a:off x="2245943" y="901223"/>
              <a:ext cx="92375" cy="109611"/>
            </a:xfrm>
            <a:custGeom>
              <a:avLst/>
              <a:gdLst>
                <a:gd name="connsiteX0" fmla="*/ 266696 w 326729"/>
                <a:gd name="connsiteY0" fmla="*/ 0 h 387335"/>
                <a:gd name="connsiteX1" fmla="*/ 266696 w 326729"/>
                <a:gd name="connsiteY1" fmla="*/ 294876 h 387335"/>
                <a:gd name="connsiteX2" fmla="*/ 70126 w 326729"/>
                <a:gd name="connsiteY2" fmla="*/ 0 h 387335"/>
                <a:gd name="connsiteX3" fmla="*/ 0 w 326729"/>
                <a:gd name="connsiteY3" fmla="*/ 0 h 387335"/>
                <a:gd name="connsiteX4" fmla="*/ 0 w 326729"/>
                <a:gd name="connsiteY4" fmla="*/ 387335 h 387335"/>
                <a:gd name="connsiteX5" fmla="*/ 60033 w 326729"/>
                <a:gd name="connsiteY5" fmla="*/ 387335 h 387335"/>
                <a:gd name="connsiteX6" fmla="*/ 60033 w 326729"/>
                <a:gd name="connsiteY6" fmla="*/ 90851 h 387335"/>
                <a:gd name="connsiteX7" fmla="*/ 258738 w 326729"/>
                <a:gd name="connsiteY7" fmla="*/ 387335 h 387335"/>
                <a:gd name="connsiteX8" fmla="*/ 326729 w 326729"/>
                <a:gd name="connsiteY8" fmla="*/ 387335 h 387335"/>
                <a:gd name="connsiteX9" fmla="*/ 326729 w 326729"/>
                <a:gd name="connsiteY9" fmla="*/ 0 h 387335"/>
                <a:gd name="connsiteX10" fmla="*/ 266696 w 326729"/>
                <a:gd name="connsiteY10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729" h="387335">
                  <a:moveTo>
                    <a:pt x="266696" y="0"/>
                  </a:moveTo>
                  <a:lnTo>
                    <a:pt x="266696" y="294876"/>
                  </a:lnTo>
                  <a:lnTo>
                    <a:pt x="70126" y="0"/>
                  </a:lnTo>
                  <a:lnTo>
                    <a:pt x="0" y="0"/>
                  </a:lnTo>
                  <a:lnTo>
                    <a:pt x="0" y="387335"/>
                  </a:lnTo>
                  <a:lnTo>
                    <a:pt x="60033" y="387335"/>
                  </a:lnTo>
                  <a:lnTo>
                    <a:pt x="60033" y="90851"/>
                  </a:lnTo>
                  <a:lnTo>
                    <a:pt x="258738" y="387335"/>
                  </a:lnTo>
                  <a:lnTo>
                    <a:pt x="326729" y="387335"/>
                  </a:lnTo>
                  <a:lnTo>
                    <a:pt x="326729" y="0"/>
                  </a:lnTo>
                  <a:lnTo>
                    <a:pt x="266696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orme libre 20">
              <a:extLst>
                <a:ext uri="{FF2B5EF4-FFF2-40B4-BE49-F238E27FC236}">
                  <a16:creationId xmlns:a16="http://schemas.microsoft.com/office/drawing/2014/main" id="{DD853BE5-5B39-9B5A-351D-382123E260BD}"/>
                </a:ext>
              </a:extLst>
            </p:cNvPr>
            <p:cNvSpPr/>
            <p:nvPr/>
          </p:nvSpPr>
          <p:spPr>
            <a:xfrm>
              <a:off x="2362488" y="899563"/>
              <a:ext cx="78413" cy="112495"/>
            </a:xfrm>
            <a:custGeom>
              <a:avLst/>
              <a:gdLst>
                <a:gd name="connsiteX0" fmla="*/ 39846 w 277343"/>
                <a:gd name="connsiteY0" fmla="*/ 361337 h 397527"/>
                <a:gd name="connsiteX1" fmla="*/ 0 w 277343"/>
                <a:gd name="connsiteY1" fmla="*/ 284297 h 397527"/>
                <a:gd name="connsiteX2" fmla="*/ 58979 w 277343"/>
                <a:gd name="connsiteY2" fmla="*/ 268351 h 397527"/>
                <a:gd name="connsiteX3" fmla="*/ 87651 w 277343"/>
                <a:gd name="connsiteY3" fmla="*/ 322540 h 397527"/>
                <a:gd name="connsiteX4" fmla="*/ 144495 w 277343"/>
                <a:gd name="connsiteY4" fmla="*/ 342729 h 397527"/>
                <a:gd name="connsiteX5" fmla="*/ 194434 w 277343"/>
                <a:gd name="connsiteY5" fmla="*/ 327310 h 397527"/>
                <a:gd name="connsiteX6" fmla="*/ 214621 w 277343"/>
                <a:gd name="connsiteY6" fmla="*/ 288513 h 397527"/>
                <a:gd name="connsiteX7" fmla="*/ 157250 w 277343"/>
                <a:gd name="connsiteY7" fmla="*/ 231662 h 397527"/>
                <a:gd name="connsiteX8" fmla="*/ 109418 w 277343"/>
                <a:gd name="connsiteY8" fmla="*/ 222094 h 397527"/>
                <a:gd name="connsiteX9" fmla="*/ 37711 w 277343"/>
                <a:gd name="connsiteY9" fmla="*/ 183851 h 397527"/>
                <a:gd name="connsiteX10" fmla="*/ 11674 w 277343"/>
                <a:gd name="connsiteY10" fmla="*/ 116906 h 397527"/>
                <a:gd name="connsiteX11" fmla="*/ 139171 w 277343"/>
                <a:gd name="connsiteY11" fmla="*/ 15 h 397527"/>
                <a:gd name="connsiteX12" fmla="*/ 246482 w 277343"/>
                <a:gd name="connsiteY12" fmla="*/ 44109 h 397527"/>
                <a:gd name="connsiteX13" fmla="*/ 271465 w 277343"/>
                <a:gd name="connsiteY13" fmla="*/ 95663 h 397527"/>
                <a:gd name="connsiteX14" fmla="*/ 214621 w 277343"/>
                <a:gd name="connsiteY14" fmla="*/ 113190 h 397527"/>
                <a:gd name="connsiteX15" fmla="*/ 189111 w 277343"/>
                <a:gd name="connsiteY15" fmla="*/ 72812 h 397527"/>
                <a:gd name="connsiteX16" fmla="*/ 140779 w 277343"/>
                <a:gd name="connsiteY16" fmla="*/ 55285 h 397527"/>
                <a:gd name="connsiteX17" fmla="*/ 93502 w 277343"/>
                <a:gd name="connsiteY17" fmla="*/ 71758 h 397527"/>
                <a:gd name="connsiteX18" fmla="*/ 73842 w 277343"/>
                <a:gd name="connsiteY18" fmla="*/ 111082 h 397527"/>
                <a:gd name="connsiteX19" fmla="*/ 87124 w 277343"/>
                <a:gd name="connsiteY19" fmla="*/ 143501 h 397527"/>
                <a:gd name="connsiteX20" fmla="*/ 122728 w 277343"/>
                <a:gd name="connsiteY20" fmla="*/ 162636 h 397527"/>
                <a:gd name="connsiteX21" fmla="*/ 171614 w 277343"/>
                <a:gd name="connsiteY21" fmla="*/ 172204 h 397527"/>
                <a:gd name="connsiteX22" fmla="*/ 277343 w 277343"/>
                <a:gd name="connsiteY22" fmla="*/ 284325 h 397527"/>
                <a:gd name="connsiteX23" fmla="*/ 242821 w 277343"/>
                <a:gd name="connsiteY23" fmla="*/ 361920 h 397527"/>
                <a:gd name="connsiteX24" fmla="*/ 143469 w 277343"/>
                <a:gd name="connsiteY24" fmla="*/ 397528 h 397527"/>
                <a:gd name="connsiteX25" fmla="*/ 39874 w 277343"/>
                <a:gd name="connsiteY25" fmla="*/ 361393 h 3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343" h="397527">
                  <a:moveTo>
                    <a:pt x="39846" y="361337"/>
                  </a:moveTo>
                  <a:cubicBezTo>
                    <a:pt x="16471" y="339540"/>
                    <a:pt x="2662" y="312445"/>
                    <a:pt x="0" y="284297"/>
                  </a:cubicBezTo>
                  <a:lnTo>
                    <a:pt x="58979" y="268351"/>
                  </a:lnTo>
                  <a:cubicBezTo>
                    <a:pt x="63221" y="291203"/>
                    <a:pt x="72788" y="309256"/>
                    <a:pt x="87651" y="322540"/>
                  </a:cubicBezTo>
                  <a:cubicBezTo>
                    <a:pt x="102541" y="335824"/>
                    <a:pt x="121646" y="342729"/>
                    <a:pt x="144495" y="342729"/>
                  </a:cubicBezTo>
                  <a:cubicBezTo>
                    <a:pt x="164155" y="342729"/>
                    <a:pt x="180626" y="337404"/>
                    <a:pt x="194434" y="327310"/>
                  </a:cubicBezTo>
                  <a:cubicBezTo>
                    <a:pt x="207717" y="317215"/>
                    <a:pt x="214621" y="304459"/>
                    <a:pt x="214621" y="288513"/>
                  </a:cubicBezTo>
                  <a:cubicBezTo>
                    <a:pt x="214621" y="258229"/>
                    <a:pt x="191773" y="239094"/>
                    <a:pt x="157250" y="231662"/>
                  </a:cubicBezTo>
                  <a:lnTo>
                    <a:pt x="109418" y="222094"/>
                  </a:lnTo>
                  <a:cubicBezTo>
                    <a:pt x="78611" y="215716"/>
                    <a:pt x="54709" y="202959"/>
                    <a:pt x="37711" y="183851"/>
                  </a:cubicBezTo>
                  <a:cubicBezTo>
                    <a:pt x="20158" y="164716"/>
                    <a:pt x="11674" y="142420"/>
                    <a:pt x="11674" y="116906"/>
                  </a:cubicBezTo>
                  <a:cubicBezTo>
                    <a:pt x="10065" y="54204"/>
                    <a:pt x="71180" y="-1039"/>
                    <a:pt x="139171" y="15"/>
                  </a:cubicBezTo>
                  <a:cubicBezTo>
                    <a:pt x="191773" y="542"/>
                    <a:pt x="226849" y="19150"/>
                    <a:pt x="246482" y="44109"/>
                  </a:cubicBezTo>
                  <a:cubicBezTo>
                    <a:pt x="260817" y="61109"/>
                    <a:pt x="267749" y="77582"/>
                    <a:pt x="271465" y="95663"/>
                  </a:cubicBezTo>
                  <a:lnTo>
                    <a:pt x="214621" y="113190"/>
                  </a:lnTo>
                  <a:cubicBezTo>
                    <a:pt x="210905" y="98325"/>
                    <a:pt x="202421" y="84515"/>
                    <a:pt x="189111" y="72812"/>
                  </a:cubicBezTo>
                  <a:cubicBezTo>
                    <a:pt x="175828" y="61109"/>
                    <a:pt x="159884" y="55285"/>
                    <a:pt x="140779" y="55285"/>
                  </a:cubicBezTo>
                  <a:cubicBezTo>
                    <a:pt x="121674" y="55285"/>
                    <a:pt x="106257" y="60610"/>
                    <a:pt x="93502" y="71758"/>
                  </a:cubicBezTo>
                  <a:cubicBezTo>
                    <a:pt x="80219" y="82906"/>
                    <a:pt x="73842" y="95663"/>
                    <a:pt x="73842" y="111082"/>
                  </a:cubicBezTo>
                  <a:cubicBezTo>
                    <a:pt x="73842" y="122785"/>
                    <a:pt x="78084" y="133407"/>
                    <a:pt x="87124" y="143501"/>
                  </a:cubicBezTo>
                  <a:cubicBezTo>
                    <a:pt x="96164" y="153069"/>
                    <a:pt x="107837" y="159447"/>
                    <a:pt x="122728" y="162636"/>
                  </a:cubicBezTo>
                  <a:lnTo>
                    <a:pt x="171614" y="172204"/>
                  </a:lnTo>
                  <a:cubicBezTo>
                    <a:pt x="240132" y="186014"/>
                    <a:pt x="277343" y="226392"/>
                    <a:pt x="277343" y="284325"/>
                  </a:cubicBezTo>
                  <a:cubicBezTo>
                    <a:pt x="277343" y="313028"/>
                    <a:pt x="264589" y="340649"/>
                    <a:pt x="242821" y="361920"/>
                  </a:cubicBezTo>
                  <a:cubicBezTo>
                    <a:pt x="220527" y="383162"/>
                    <a:pt x="184896" y="397528"/>
                    <a:pt x="143469" y="397528"/>
                  </a:cubicBezTo>
                  <a:cubicBezTo>
                    <a:pt x="99906" y="397528"/>
                    <a:pt x="62722" y="383190"/>
                    <a:pt x="39874" y="361393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 21">
              <a:extLst>
                <a:ext uri="{FF2B5EF4-FFF2-40B4-BE49-F238E27FC236}">
                  <a16:creationId xmlns:a16="http://schemas.microsoft.com/office/drawing/2014/main" id="{30331900-C8D2-5806-DAA0-84EB47AFDF24}"/>
                </a:ext>
              </a:extLst>
            </p:cNvPr>
            <p:cNvSpPr/>
            <p:nvPr/>
          </p:nvSpPr>
          <p:spPr>
            <a:xfrm>
              <a:off x="959391" y="619799"/>
              <a:ext cx="131064" cy="391176"/>
            </a:xfrm>
            <a:custGeom>
              <a:avLst/>
              <a:gdLst>
                <a:gd name="connsiteX0" fmla="*/ 83 w 463571"/>
                <a:gd name="connsiteY0" fmla="*/ 0 h 1382309"/>
                <a:gd name="connsiteX1" fmla="*/ 368683 w 463571"/>
                <a:gd name="connsiteY1" fmla="*/ 691169 h 1382309"/>
                <a:gd name="connsiteX2" fmla="*/ 0 w 463571"/>
                <a:gd name="connsiteY2" fmla="*/ 1382310 h 1382309"/>
                <a:gd name="connsiteX3" fmla="*/ 95027 w 463571"/>
                <a:gd name="connsiteY3" fmla="*/ 1382310 h 1382309"/>
                <a:gd name="connsiteX4" fmla="*/ 463571 w 463571"/>
                <a:gd name="connsiteY4" fmla="*/ 691169 h 1382309"/>
                <a:gd name="connsiteX5" fmla="*/ 95138 w 463571"/>
                <a:gd name="connsiteY5" fmla="*/ 0 h 1382309"/>
                <a:gd name="connsiteX6" fmla="*/ 83 w 463571"/>
                <a:gd name="connsiteY6" fmla="*/ 0 h 138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571" h="1382309">
                  <a:moveTo>
                    <a:pt x="83" y="0"/>
                  </a:moveTo>
                  <a:lnTo>
                    <a:pt x="368683" y="691169"/>
                  </a:lnTo>
                  <a:lnTo>
                    <a:pt x="0" y="1382310"/>
                  </a:lnTo>
                  <a:lnTo>
                    <a:pt x="95027" y="1382310"/>
                  </a:lnTo>
                  <a:lnTo>
                    <a:pt x="463571" y="691169"/>
                  </a:lnTo>
                  <a:lnTo>
                    <a:pt x="95138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80A54016-2968-34F3-2600-79FE284AFB9B}"/>
              </a:ext>
            </a:extLst>
          </p:cNvPr>
          <p:cNvGrpSpPr/>
          <p:nvPr userDrawn="1"/>
        </p:nvGrpSpPr>
        <p:grpSpPr>
          <a:xfrm>
            <a:off x="635705" y="619799"/>
            <a:ext cx="1128182" cy="391176"/>
            <a:chOff x="635705" y="619799"/>
            <a:chExt cx="1128182" cy="391176"/>
          </a:xfrm>
        </p:grpSpPr>
        <p:sp>
          <p:nvSpPr>
            <p:cNvPr id="62" name="Forme libre 26">
              <a:extLst>
                <a:ext uri="{FF2B5EF4-FFF2-40B4-BE49-F238E27FC236}">
                  <a16:creationId xmlns:a16="http://schemas.microsoft.com/office/drawing/2014/main" id="{62CDCD4D-2733-3A05-E175-BB39B9DDD424}"/>
                </a:ext>
              </a:extLst>
            </p:cNvPr>
            <p:cNvSpPr/>
            <p:nvPr/>
          </p:nvSpPr>
          <p:spPr>
            <a:xfrm>
              <a:off x="1204100" y="619799"/>
              <a:ext cx="17122" cy="109611"/>
            </a:xfrm>
            <a:custGeom>
              <a:avLst/>
              <a:gdLst>
                <a:gd name="connsiteX0" fmla="*/ 0 w 60559"/>
                <a:gd name="connsiteY0" fmla="*/ 0 h 387335"/>
                <a:gd name="connsiteX1" fmla="*/ 60560 w 60559"/>
                <a:gd name="connsiteY1" fmla="*/ 0 h 387335"/>
                <a:gd name="connsiteX2" fmla="*/ 60560 w 60559"/>
                <a:gd name="connsiteY2" fmla="*/ 387335 h 387335"/>
                <a:gd name="connsiteX3" fmla="*/ 0 w 60559"/>
                <a:gd name="connsiteY3" fmla="*/ 387335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59" h="387335">
                  <a:moveTo>
                    <a:pt x="0" y="0"/>
                  </a:moveTo>
                  <a:lnTo>
                    <a:pt x="60560" y="0"/>
                  </a:lnTo>
                  <a:lnTo>
                    <a:pt x="60560" y="387335"/>
                  </a:lnTo>
                  <a:lnTo>
                    <a:pt x="0" y="387335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 27">
              <a:extLst>
                <a:ext uri="{FF2B5EF4-FFF2-40B4-BE49-F238E27FC236}">
                  <a16:creationId xmlns:a16="http://schemas.microsoft.com/office/drawing/2014/main" id="{A8D8E694-5DFB-AF43-A052-ADB7B7776FE6}"/>
                </a:ext>
              </a:extLst>
            </p:cNvPr>
            <p:cNvSpPr/>
            <p:nvPr/>
          </p:nvSpPr>
          <p:spPr>
            <a:xfrm>
              <a:off x="1253671" y="619807"/>
              <a:ext cx="93137" cy="109611"/>
            </a:xfrm>
            <a:custGeom>
              <a:avLst/>
              <a:gdLst>
                <a:gd name="connsiteX0" fmla="*/ 216729 w 329423"/>
                <a:gd name="connsiteY0" fmla="*/ 87134 h 387335"/>
                <a:gd name="connsiteX1" fmla="*/ 121647 w 329423"/>
                <a:gd name="connsiteY1" fmla="*/ 56324 h 387335"/>
                <a:gd name="connsiteX2" fmla="*/ 60532 w 329423"/>
                <a:gd name="connsiteY2" fmla="*/ 56324 h 387335"/>
                <a:gd name="connsiteX3" fmla="*/ 60532 w 329423"/>
                <a:gd name="connsiteY3" fmla="*/ 331011 h 387335"/>
                <a:gd name="connsiteX4" fmla="*/ 121092 w 329423"/>
                <a:gd name="connsiteY4" fmla="*/ 331011 h 387335"/>
                <a:gd name="connsiteX5" fmla="*/ 216202 w 329423"/>
                <a:gd name="connsiteY5" fmla="*/ 301255 h 387335"/>
                <a:gd name="connsiteX6" fmla="*/ 244347 w 329423"/>
                <a:gd name="connsiteY6" fmla="*/ 269917 h 387335"/>
                <a:gd name="connsiteX7" fmla="*/ 265587 w 329423"/>
                <a:gd name="connsiteY7" fmla="*/ 193931 h 387335"/>
                <a:gd name="connsiteX8" fmla="*/ 216701 w 329423"/>
                <a:gd name="connsiteY8" fmla="*/ 87134 h 387335"/>
                <a:gd name="connsiteX9" fmla="*/ 258183 w 329423"/>
                <a:gd name="connsiteY9" fmla="*/ 344822 h 387335"/>
                <a:gd name="connsiteX10" fmla="*/ 123782 w 329423"/>
                <a:gd name="connsiteY10" fmla="*/ 387335 h 387335"/>
                <a:gd name="connsiteX11" fmla="*/ 0 w 329423"/>
                <a:gd name="connsiteY11" fmla="*/ 387335 h 387335"/>
                <a:gd name="connsiteX12" fmla="*/ 0 w 329423"/>
                <a:gd name="connsiteY12" fmla="*/ 0 h 387335"/>
                <a:gd name="connsiteX13" fmla="*/ 122728 w 329423"/>
                <a:gd name="connsiteY13" fmla="*/ 0 h 387335"/>
                <a:gd name="connsiteX14" fmla="*/ 228985 w 329423"/>
                <a:gd name="connsiteY14" fmla="*/ 23905 h 387335"/>
                <a:gd name="connsiteX15" fmla="*/ 295396 w 329423"/>
                <a:gd name="connsiteY15" fmla="*/ 83945 h 387335"/>
                <a:gd name="connsiteX16" fmla="*/ 329391 w 329423"/>
                <a:gd name="connsiteY16" fmla="*/ 193931 h 387335"/>
                <a:gd name="connsiteX17" fmla="*/ 258211 w 329423"/>
                <a:gd name="connsiteY17" fmla="*/ 344822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423" h="387335">
                  <a:moveTo>
                    <a:pt x="216729" y="87134"/>
                  </a:moveTo>
                  <a:cubicBezTo>
                    <a:pt x="194934" y="68526"/>
                    <a:pt x="160938" y="56324"/>
                    <a:pt x="121647" y="56324"/>
                  </a:cubicBezTo>
                  <a:lnTo>
                    <a:pt x="60532" y="56324"/>
                  </a:lnTo>
                  <a:lnTo>
                    <a:pt x="60532" y="331011"/>
                  </a:lnTo>
                  <a:lnTo>
                    <a:pt x="121092" y="331011"/>
                  </a:lnTo>
                  <a:cubicBezTo>
                    <a:pt x="160411" y="331011"/>
                    <a:pt x="194407" y="318781"/>
                    <a:pt x="216202" y="301255"/>
                  </a:cubicBezTo>
                  <a:cubicBezTo>
                    <a:pt x="226822" y="292214"/>
                    <a:pt x="236389" y="281592"/>
                    <a:pt x="244347" y="269917"/>
                  </a:cubicBezTo>
                  <a:cubicBezTo>
                    <a:pt x="259209" y="246012"/>
                    <a:pt x="265587" y="220498"/>
                    <a:pt x="265587" y="193931"/>
                  </a:cubicBezTo>
                  <a:cubicBezTo>
                    <a:pt x="266641" y="157796"/>
                    <a:pt x="249643" y="115809"/>
                    <a:pt x="216701" y="87134"/>
                  </a:cubicBezTo>
                  <a:moveTo>
                    <a:pt x="258183" y="344822"/>
                  </a:moveTo>
                  <a:cubicBezTo>
                    <a:pt x="226822" y="370335"/>
                    <a:pt x="179018" y="387335"/>
                    <a:pt x="123782" y="387335"/>
                  </a:cubicBezTo>
                  <a:lnTo>
                    <a:pt x="0" y="387335"/>
                  </a:lnTo>
                  <a:lnTo>
                    <a:pt x="0" y="0"/>
                  </a:lnTo>
                  <a:lnTo>
                    <a:pt x="122728" y="0"/>
                  </a:lnTo>
                  <a:cubicBezTo>
                    <a:pt x="164182" y="0"/>
                    <a:pt x="201339" y="9041"/>
                    <a:pt x="228985" y="23905"/>
                  </a:cubicBezTo>
                  <a:cubicBezTo>
                    <a:pt x="256603" y="39324"/>
                    <a:pt x="279978" y="60567"/>
                    <a:pt x="295396" y="83945"/>
                  </a:cubicBezTo>
                  <a:cubicBezTo>
                    <a:pt x="318771" y="119553"/>
                    <a:pt x="329391" y="158878"/>
                    <a:pt x="329391" y="193931"/>
                  </a:cubicBezTo>
                  <a:cubicBezTo>
                    <a:pt x="330445" y="247593"/>
                    <a:pt x="306016" y="306052"/>
                    <a:pt x="258211" y="344822"/>
                  </a:cubicBezTo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orme libre 28">
              <a:extLst>
                <a:ext uri="{FF2B5EF4-FFF2-40B4-BE49-F238E27FC236}">
                  <a16:creationId xmlns:a16="http://schemas.microsoft.com/office/drawing/2014/main" id="{9C6DDCE3-0094-A14D-593A-A7B6958A8C71}"/>
                </a:ext>
              </a:extLst>
            </p:cNvPr>
            <p:cNvSpPr/>
            <p:nvPr/>
          </p:nvSpPr>
          <p:spPr>
            <a:xfrm>
              <a:off x="1371870" y="619799"/>
              <a:ext cx="70589" cy="109618"/>
            </a:xfrm>
            <a:custGeom>
              <a:avLst/>
              <a:gdLst>
                <a:gd name="connsiteX0" fmla="*/ 0 w 249670"/>
                <a:gd name="connsiteY0" fmla="*/ 0 h 387362"/>
                <a:gd name="connsiteX1" fmla="*/ 0 w 249670"/>
                <a:gd name="connsiteY1" fmla="*/ 387363 h 387362"/>
                <a:gd name="connsiteX2" fmla="*/ 249671 w 249670"/>
                <a:gd name="connsiteY2" fmla="*/ 387363 h 387362"/>
                <a:gd name="connsiteX3" fmla="*/ 249671 w 249670"/>
                <a:gd name="connsiteY3" fmla="*/ 332093 h 387362"/>
                <a:gd name="connsiteX4" fmla="*/ 60560 w 249670"/>
                <a:gd name="connsiteY4" fmla="*/ 332093 h 387362"/>
                <a:gd name="connsiteX5" fmla="*/ 60560 w 249670"/>
                <a:gd name="connsiteY5" fmla="*/ 217864 h 387362"/>
                <a:gd name="connsiteX6" fmla="*/ 231092 w 249670"/>
                <a:gd name="connsiteY6" fmla="*/ 217864 h 387362"/>
                <a:gd name="connsiteX7" fmla="*/ 231092 w 249670"/>
                <a:gd name="connsiteY7" fmla="*/ 162594 h 387362"/>
                <a:gd name="connsiteX8" fmla="*/ 60560 w 249670"/>
                <a:gd name="connsiteY8" fmla="*/ 162594 h 387362"/>
                <a:gd name="connsiteX9" fmla="*/ 60560 w 249670"/>
                <a:gd name="connsiteY9" fmla="*/ 55270 h 387362"/>
                <a:gd name="connsiteX10" fmla="*/ 248090 w 249670"/>
                <a:gd name="connsiteY10" fmla="*/ 55270 h 387362"/>
                <a:gd name="connsiteX11" fmla="*/ 248090 w 249670"/>
                <a:gd name="connsiteY11" fmla="*/ 0 h 387362"/>
                <a:gd name="connsiteX12" fmla="*/ 0 w 249670"/>
                <a:gd name="connsiteY12" fmla="*/ 0 h 38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670" h="387362">
                  <a:moveTo>
                    <a:pt x="0" y="0"/>
                  </a:moveTo>
                  <a:lnTo>
                    <a:pt x="0" y="387363"/>
                  </a:lnTo>
                  <a:lnTo>
                    <a:pt x="249671" y="387363"/>
                  </a:lnTo>
                  <a:lnTo>
                    <a:pt x="249671" y="332093"/>
                  </a:lnTo>
                  <a:lnTo>
                    <a:pt x="60560" y="332093"/>
                  </a:lnTo>
                  <a:lnTo>
                    <a:pt x="60560" y="217864"/>
                  </a:lnTo>
                  <a:lnTo>
                    <a:pt x="231092" y="217864"/>
                  </a:lnTo>
                  <a:lnTo>
                    <a:pt x="231092" y="162594"/>
                  </a:lnTo>
                  <a:lnTo>
                    <a:pt x="60560" y="162594"/>
                  </a:lnTo>
                  <a:lnTo>
                    <a:pt x="60560" y="55270"/>
                  </a:lnTo>
                  <a:lnTo>
                    <a:pt x="248090" y="55270"/>
                  </a:lnTo>
                  <a:lnTo>
                    <a:pt x="2480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e libre 29">
              <a:extLst>
                <a:ext uri="{FF2B5EF4-FFF2-40B4-BE49-F238E27FC236}">
                  <a16:creationId xmlns:a16="http://schemas.microsoft.com/office/drawing/2014/main" id="{4A00422A-3311-19BE-DB22-957EEFFB9492}"/>
                </a:ext>
              </a:extLst>
            </p:cNvPr>
            <p:cNvSpPr/>
            <p:nvPr/>
          </p:nvSpPr>
          <p:spPr>
            <a:xfrm>
              <a:off x="1469043" y="619799"/>
              <a:ext cx="117611" cy="109618"/>
            </a:xfrm>
            <a:custGeom>
              <a:avLst/>
              <a:gdLst>
                <a:gd name="connsiteX0" fmla="*/ 331499 w 415988"/>
                <a:gd name="connsiteY0" fmla="*/ 0 h 387362"/>
                <a:gd name="connsiteX1" fmla="*/ 208271 w 415988"/>
                <a:gd name="connsiteY1" fmla="*/ 299701 h 387362"/>
                <a:gd name="connsiteX2" fmla="*/ 207717 w 415988"/>
                <a:gd name="connsiteY2" fmla="*/ 299701 h 387362"/>
                <a:gd name="connsiteX3" fmla="*/ 82355 w 415988"/>
                <a:gd name="connsiteY3" fmla="*/ 0 h 387362"/>
                <a:gd name="connsiteX4" fmla="*/ 0 w 415988"/>
                <a:gd name="connsiteY4" fmla="*/ 0 h 387362"/>
                <a:gd name="connsiteX5" fmla="*/ 0 w 415988"/>
                <a:gd name="connsiteY5" fmla="*/ 387363 h 387362"/>
                <a:gd name="connsiteX6" fmla="*/ 59506 w 415988"/>
                <a:gd name="connsiteY6" fmla="*/ 387363 h 387362"/>
                <a:gd name="connsiteX7" fmla="*/ 59506 w 415988"/>
                <a:gd name="connsiteY7" fmla="*/ 98311 h 387362"/>
                <a:gd name="connsiteX8" fmla="*/ 61087 w 415988"/>
                <a:gd name="connsiteY8" fmla="*/ 98311 h 387362"/>
                <a:gd name="connsiteX9" fmla="*/ 181707 w 415988"/>
                <a:gd name="connsiteY9" fmla="*/ 387363 h 387362"/>
                <a:gd name="connsiteX10" fmla="*/ 233227 w 415988"/>
                <a:gd name="connsiteY10" fmla="*/ 387363 h 387362"/>
                <a:gd name="connsiteX11" fmla="*/ 354347 w 415988"/>
                <a:gd name="connsiteY11" fmla="*/ 97257 h 387362"/>
                <a:gd name="connsiteX12" fmla="*/ 355401 w 415988"/>
                <a:gd name="connsiteY12" fmla="*/ 97257 h 387362"/>
                <a:gd name="connsiteX13" fmla="*/ 355401 w 415988"/>
                <a:gd name="connsiteY13" fmla="*/ 387363 h 387362"/>
                <a:gd name="connsiteX14" fmla="*/ 415988 w 415988"/>
                <a:gd name="connsiteY14" fmla="*/ 387363 h 387362"/>
                <a:gd name="connsiteX15" fmla="*/ 415988 w 415988"/>
                <a:gd name="connsiteY15" fmla="*/ 0 h 387362"/>
                <a:gd name="connsiteX16" fmla="*/ 331499 w 415988"/>
                <a:gd name="connsiteY16" fmla="*/ 0 h 38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5988" h="387362">
                  <a:moveTo>
                    <a:pt x="331499" y="0"/>
                  </a:moveTo>
                  <a:lnTo>
                    <a:pt x="208271" y="299701"/>
                  </a:lnTo>
                  <a:lnTo>
                    <a:pt x="207717" y="299701"/>
                  </a:lnTo>
                  <a:lnTo>
                    <a:pt x="82355" y="0"/>
                  </a:lnTo>
                  <a:lnTo>
                    <a:pt x="0" y="0"/>
                  </a:lnTo>
                  <a:lnTo>
                    <a:pt x="0" y="387363"/>
                  </a:lnTo>
                  <a:lnTo>
                    <a:pt x="59506" y="387363"/>
                  </a:lnTo>
                  <a:lnTo>
                    <a:pt x="59506" y="98311"/>
                  </a:lnTo>
                  <a:lnTo>
                    <a:pt x="61087" y="98311"/>
                  </a:lnTo>
                  <a:lnTo>
                    <a:pt x="181707" y="387363"/>
                  </a:lnTo>
                  <a:lnTo>
                    <a:pt x="233227" y="387363"/>
                  </a:lnTo>
                  <a:lnTo>
                    <a:pt x="354347" y="97257"/>
                  </a:lnTo>
                  <a:lnTo>
                    <a:pt x="355401" y="97257"/>
                  </a:lnTo>
                  <a:lnTo>
                    <a:pt x="355401" y="387363"/>
                  </a:lnTo>
                  <a:lnTo>
                    <a:pt x="415988" y="387363"/>
                  </a:lnTo>
                  <a:lnTo>
                    <a:pt x="415988" y="0"/>
                  </a:lnTo>
                  <a:lnTo>
                    <a:pt x="331499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orme libre 30">
              <a:extLst>
                <a:ext uri="{FF2B5EF4-FFF2-40B4-BE49-F238E27FC236}">
                  <a16:creationId xmlns:a16="http://schemas.microsoft.com/office/drawing/2014/main" id="{4F47A006-4B7A-D603-D1D1-B87FC41D17A3}"/>
                </a:ext>
              </a:extLst>
            </p:cNvPr>
            <p:cNvSpPr/>
            <p:nvPr/>
          </p:nvSpPr>
          <p:spPr>
            <a:xfrm>
              <a:off x="1619088" y="619799"/>
              <a:ext cx="17122" cy="109611"/>
            </a:xfrm>
            <a:custGeom>
              <a:avLst/>
              <a:gdLst>
                <a:gd name="connsiteX0" fmla="*/ 0 w 60559"/>
                <a:gd name="connsiteY0" fmla="*/ 0 h 387335"/>
                <a:gd name="connsiteX1" fmla="*/ 60560 w 60559"/>
                <a:gd name="connsiteY1" fmla="*/ 0 h 387335"/>
                <a:gd name="connsiteX2" fmla="*/ 60560 w 60559"/>
                <a:gd name="connsiteY2" fmla="*/ 387335 h 387335"/>
                <a:gd name="connsiteX3" fmla="*/ 0 w 60559"/>
                <a:gd name="connsiteY3" fmla="*/ 387335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59" h="387335">
                  <a:moveTo>
                    <a:pt x="0" y="0"/>
                  </a:moveTo>
                  <a:lnTo>
                    <a:pt x="60560" y="0"/>
                  </a:lnTo>
                  <a:lnTo>
                    <a:pt x="60560" y="387335"/>
                  </a:lnTo>
                  <a:lnTo>
                    <a:pt x="0" y="387335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orme libre 31">
              <a:extLst>
                <a:ext uri="{FF2B5EF4-FFF2-40B4-BE49-F238E27FC236}">
                  <a16:creationId xmlns:a16="http://schemas.microsoft.com/office/drawing/2014/main" id="{620F8283-957E-C159-61B9-1145BE60B731}"/>
                </a:ext>
              </a:extLst>
            </p:cNvPr>
            <p:cNvSpPr/>
            <p:nvPr/>
          </p:nvSpPr>
          <p:spPr>
            <a:xfrm>
              <a:off x="1654680" y="619799"/>
              <a:ext cx="109207" cy="109611"/>
            </a:xfrm>
            <a:custGeom>
              <a:avLst/>
              <a:gdLst>
                <a:gd name="connsiteX0" fmla="*/ 192854 w 386263"/>
                <a:gd name="connsiteY0" fmla="*/ 58459 h 387335"/>
                <a:gd name="connsiteX1" fmla="*/ 266696 w 386263"/>
                <a:gd name="connsiteY1" fmla="*/ 242324 h 387335"/>
                <a:gd name="connsiteX2" fmla="*/ 119539 w 386263"/>
                <a:gd name="connsiteY2" fmla="*/ 242324 h 387335"/>
                <a:gd name="connsiteX3" fmla="*/ 192854 w 386263"/>
                <a:gd name="connsiteY3" fmla="*/ 58459 h 387335"/>
                <a:gd name="connsiteX4" fmla="*/ 157805 w 386263"/>
                <a:gd name="connsiteY4" fmla="*/ 0 h 387335"/>
                <a:gd name="connsiteX5" fmla="*/ 0 w 386263"/>
                <a:gd name="connsiteY5" fmla="*/ 387335 h 387335"/>
                <a:gd name="connsiteX6" fmla="*/ 62168 w 386263"/>
                <a:gd name="connsiteY6" fmla="*/ 387335 h 387335"/>
                <a:gd name="connsiteX7" fmla="*/ 98299 w 386263"/>
                <a:gd name="connsiteY7" fmla="*/ 296485 h 387335"/>
                <a:gd name="connsiteX8" fmla="*/ 287437 w 386263"/>
                <a:gd name="connsiteY8" fmla="*/ 296485 h 387335"/>
                <a:gd name="connsiteX9" fmla="*/ 323041 w 386263"/>
                <a:gd name="connsiteY9" fmla="*/ 387335 h 387335"/>
                <a:gd name="connsiteX10" fmla="*/ 386263 w 386263"/>
                <a:gd name="connsiteY10" fmla="*/ 387335 h 387335"/>
                <a:gd name="connsiteX11" fmla="*/ 229540 w 386263"/>
                <a:gd name="connsiteY11" fmla="*/ 0 h 387335"/>
                <a:gd name="connsiteX12" fmla="*/ 157833 w 386263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63" h="387335">
                  <a:moveTo>
                    <a:pt x="192854" y="58459"/>
                  </a:moveTo>
                  <a:lnTo>
                    <a:pt x="266696" y="242324"/>
                  </a:lnTo>
                  <a:lnTo>
                    <a:pt x="119539" y="242324"/>
                  </a:lnTo>
                  <a:lnTo>
                    <a:pt x="192854" y="58459"/>
                  </a:lnTo>
                  <a:close/>
                  <a:moveTo>
                    <a:pt x="157805" y="0"/>
                  </a:moveTo>
                  <a:lnTo>
                    <a:pt x="0" y="387335"/>
                  </a:lnTo>
                  <a:lnTo>
                    <a:pt x="62168" y="387335"/>
                  </a:lnTo>
                  <a:lnTo>
                    <a:pt x="98299" y="296485"/>
                  </a:lnTo>
                  <a:lnTo>
                    <a:pt x="287437" y="296485"/>
                  </a:lnTo>
                  <a:lnTo>
                    <a:pt x="323041" y="387335"/>
                  </a:lnTo>
                  <a:lnTo>
                    <a:pt x="386263" y="387335"/>
                  </a:lnTo>
                  <a:lnTo>
                    <a:pt x="229540" y="0"/>
                  </a:lnTo>
                  <a:lnTo>
                    <a:pt x="157833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orme libre 32">
              <a:extLst>
                <a:ext uri="{FF2B5EF4-FFF2-40B4-BE49-F238E27FC236}">
                  <a16:creationId xmlns:a16="http://schemas.microsoft.com/office/drawing/2014/main" id="{BA217397-E4A7-E26D-705F-B6F1B8E85F06}"/>
                </a:ext>
              </a:extLst>
            </p:cNvPr>
            <p:cNvSpPr/>
            <p:nvPr/>
          </p:nvSpPr>
          <p:spPr>
            <a:xfrm>
              <a:off x="772963" y="619799"/>
              <a:ext cx="65336" cy="391176"/>
            </a:xfrm>
            <a:custGeom>
              <a:avLst/>
              <a:gdLst>
                <a:gd name="connsiteX0" fmla="*/ 140863 w 231092"/>
                <a:gd name="connsiteY0" fmla="*/ 0 h 1382309"/>
                <a:gd name="connsiteX1" fmla="*/ 0 w 231092"/>
                <a:gd name="connsiteY1" fmla="*/ 691169 h 1382309"/>
                <a:gd name="connsiteX2" fmla="*/ 140835 w 231092"/>
                <a:gd name="connsiteY2" fmla="*/ 1382310 h 1382309"/>
                <a:gd name="connsiteX3" fmla="*/ 231092 w 231092"/>
                <a:gd name="connsiteY3" fmla="*/ 1382310 h 1382309"/>
                <a:gd name="connsiteX4" fmla="*/ 93003 w 231092"/>
                <a:gd name="connsiteY4" fmla="*/ 691169 h 1382309"/>
                <a:gd name="connsiteX5" fmla="*/ 231092 w 231092"/>
                <a:gd name="connsiteY5" fmla="*/ 0 h 1382309"/>
                <a:gd name="connsiteX6" fmla="*/ 140863 w 231092"/>
                <a:gd name="connsiteY6" fmla="*/ 0 h 138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092" h="1382309">
                  <a:moveTo>
                    <a:pt x="140863" y="0"/>
                  </a:moveTo>
                  <a:lnTo>
                    <a:pt x="0" y="691169"/>
                  </a:lnTo>
                  <a:lnTo>
                    <a:pt x="140835" y="1382310"/>
                  </a:lnTo>
                  <a:lnTo>
                    <a:pt x="231092" y="1382310"/>
                  </a:lnTo>
                  <a:lnTo>
                    <a:pt x="93003" y="691169"/>
                  </a:lnTo>
                  <a:lnTo>
                    <a:pt x="231092" y="0"/>
                  </a:lnTo>
                  <a:lnTo>
                    <a:pt x="140863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orme libre 33">
              <a:extLst>
                <a:ext uri="{FF2B5EF4-FFF2-40B4-BE49-F238E27FC236}">
                  <a16:creationId xmlns:a16="http://schemas.microsoft.com/office/drawing/2014/main" id="{9CC68FA6-9B66-8E5C-C710-80F1FC0540B9}"/>
                </a:ext>
              </a:extLst>
            </p:cNvPr>
            <p:cNvSpPr/>
            <p:nvPr/>
          </p:nvSpPr>
          <p:spPr>
            <a:xfrm>
              <a:off x="635705" y="619799"/>
              <a:ext cx="131064" cy="391176"/>
            </a:xfrm>
            <a:custGeom>
              <a:avLst/>
              <a:gdLst>
                <a:gd name="connsiteX0" fmla="*/ 368517 w 463571"/>
                <a:gd name="connsiteY0" fmla="*/ 0 h 1382309"/>
                <a:gd name="connsiteX1" fmla="*/ 0 w 463571"/>
                <a:gd name="connsiteY1" fmla="*/ 691169 h 1382309"/>
                <a:gd name="connsiteX2" fmla="*/ 368406 w 463571"/>
                <a:gd name="connsiteY2" fmla="*/ 1382310 h 1382309"/>
                <a:gd name="connsiteX3" fmla="*/ 463488 w 463571"/>
                <a:gd name="connsiteY3" fmla="*/ 1382310 h 1382309"/>
                <a:gd name="connsiteX4" fmla="*/ 94860 w 463571"/>
                <a:gd name="connsiteY4" fmla="*/ 691169 h 1382309"/>
                <a:gd name="connsiteX5" fmla="*/ 463571 w 463571"/>
                <a:gd name="connsiteY5" fmla="*/ 0 h 1382309"/>
                <a:gd name="connsiteX6" fmla="*/ 368517 w 463571"/>
                <a:gd name="connsiteY6" fmla="*/ 0 h 138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571" h="1382309">
                  <a:moveTo>
                    <a:pt x="368517" y="0"/>
                  </a:moveTo>
                  <a:lnTo>
                    <a:pt x="0" y="691169"/>
                  </a:lnTo>
                  <a:lnTo>
                    <a:pt x="368406" y="1382310"/>
                  </a:lnTo>
                  <a:lnTo>
                    <a:pt x="463488" y="1382310"/>
                  </a:lnTo>
                  <a:lnTo>
                    <a:pt x="94860" y="691169"/>
                  </a:lnTo>
                  <a:lnTo>
                    <a:pt x="463571" y="0"/>
                  </a:lnTo>
                  <a:lnTo>
                    <a:pt x="368517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orme libre 34">
              <a:extLst>
                <a:ext uri="{FF2B5EF4-FFF2-40B4-BE49-F238E27FC236}">
                  <a16:creationId xmlns:a16="http://schemas.microsoft.com/office/drawing/2014/main" id="{747DABEF-83FA-F50F-D5EA-5B730B336B46}"/>
                </a:ext>
              </a:extLst>
            </p:cNvPr>
            <p:cNvSpPr/>
            <p:nvPr/>
          </p:nvSpPr>
          <p:spPr>
            <a:xfrm>
              <a:off x="884138" y="619799"/>
              <a:ext cx="65367" cy="391176"/>
            </a:xfrm>
            <a:custGeom>
              <a:avLst/>
              <a:gdLst>
                <a:gd name="connsiteX0" fmla="*/ 0 w 231203"/>
                <a:gd name="connsiteY0" fmla="*/ 0 h 1382309"/>
                <a:gd name="connsiteX1" fmla="*/ 138201 w 231203"/>
                <a:gd name="connsiteY1" fmla="*/ 691169 h 1382309"/>
                <a:gd name="connsiteX2" fmla="*/ 0 w 231203"/>
                <a:gd name="connsiteY2" fmla="*/ 1382310 h 1382309"/>
                <a:gd name="connsiteX3" fmla="*/ 90230 w 231203"/>
                <a:gd name="connsiteY3" fmla="*/ 1382310 h 1382309"/>
                <a:gd name="connsiteX4" fmla="*/ 231203 w 231203"/>
                <a:gd name="connsiteY4" fmla="*/ 691169 h 1382309"/>
                <a:gd name="connsiteX5" fmla="*/ 90257 w 231203"/>
                <a:gd name="connsiteY5" fmla="*/ 0 h 1382309"/>
                <a:gd name="connsiteX6" fmla="*/ 0 w 231203"/>
                <a:gd name="connsiteY6" fmla="*/ 0 h 138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203" h="1382309">
                  <a:moveTo>
                    <a:pt x="0" y="0"/>
                  </a:moveTo>
                  <a:lnTo>
                    <a:pt x="138201" y="691169"/>
                  </a:lnTo>
                  <a:lnTo>
                    <a:pt x="0" y="1382310"/>
                  </a:lnTo>
                  <a:lnTo>
                    <a:pt x="90230" y="1382310"/>
                  </a:lnTo>
                  <a:lnTo>
                    <a:pt x="231203" y="691169"/>
                  </a:lnTo>
                  <a:lnTo>
                    <a:pt x="902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4.44444E-6 L 6.25E-7 0.05162 " pathEditMode="relative" rAng="0" ptsTypes="AA">
                                      <p:cBhvr>
                                        <p:cTn id="12" dur="750" spd="-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8">
            <a:extLst>
              <a:ext uri="{FF2B5EF4-FFF2-40B4-BE49-F238E27FC236}">
                <a16:creationId xmlns:a16="http://schemas.microsoft.com/office/drawing/2014/main" id="{18818745-B376-4E79-B145-460BE1ACD90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80000" y="0"/>
            <a:ext cx="5112000" cy="6858000"/>
          </a:xfrm>
          <a:prstGeom prst="rect">
            <a:avLst/>
          </a:prstGeom>
          <a:solidFill>
            <a:schemeClr val="tx2"/>
          </a:solidFill>
          <a:effectLst>
            <a:outerShdw blurRad="254000" algn="ctr" rotWithShape="0">
              <a:schemeClr val="accent4">
                <a:alpha val="20000"/>
              </a:schemeClr>
            </a:outerShdw>
          </a:effectLst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146300" lvl="0" indent="-146300" algn="ctr"/>
            <a:r>
              <a:rPr lang="en-US" dirty="0"/>
              <a:t>Image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18F1FE93-E7D3-4ED9-97B9-B1FD569B5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64" y="293065"/>
            <a:ext cx="5651536" cy="96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9FA0099B-9F48-4AD3-BF82-C2ECA534EC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4" y="1317600"/>
            <a:ext cx="5651536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787ED9-A09A-34B4-5060-8807CD81FA0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8585BA97-0BCB-7C4C-9B48-BAA7F55CAEFE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12C4D6-5977-86A7-7E92-BB622FAB23A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AF20E6-6929-B64D-91E5-A5ECA6452F0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Background with content">
    <p:bg>
      <p:bgPr>
        <a:gradFill>
          <a:gsLst>
            <a:gs pos="0">
              <a:schemeClr val="tx2">
                <a:lumMod val="75000"/>
              </a:schemeClr>
            </a:gs>
            <a:gs pos="75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18F1FE93-E7D3-4ED9-97B9-B1FD569B5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64" y="293065"/>
            <a:ext cx="5651536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9FA0099B-9F48-4AD3-BF82-C2ECA534EC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4" y="835320"/>
            <a:ext cx="5651536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chemeClr val="bg1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22F546-80E3-4E9C-BD7E-3846DBBDD8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400" y="1558800"/>
            <a:ext cx="5630400" cy="4730400"/>
          </a:xfrm>
        </p:spPr>
        <p:txBody>
          <a:bodyPr/>
          <a:lstStyle>
            <a:lvl1pPr marL="146300" indent="-1463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768077" indent="-1463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AC4A3A-2F8C-BB3F-84E6-EBD455A7A27A}"/>
              </a:ext>
            </a:extLst>
          </p:cNvPr>
          <p:cNvSpPr/>
          <p:nvPr/>
        </p:nvSpPr>
        <p:spPr>
          <a:xfrm>
            <a:off x="0" y="6282458"/>
            <a:ext cx="12192000" cy="57554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BFE6029-1CDA-8827-5651-DD3039B22DA5}"/>
              </a:ext>
            </a:extLst>
          </p:cNvPr>
          <p:cNvGrpSpPr>
            <a:grpSpLocks noChangeAspect="1"/>
          </p:cNvGrpSpPr>
          <p:nvPr/>
        </p:nvGrpSpPr>
        <p:grpSpPr>
          <a:xfrm>
            <a:off x="206232" y="6455506"/>
            <a:ext cx="2160342" cy="234000"/>
            <a:chOff x="377996" y="2609213"/>
            <a:chExt cx="7012804" cy="760042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A4A514EC-536C-0FEC-72BF-12659A010877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88031E9E-AC56-AFF4-73DD-3EEFDB739DF0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5D97881A-DCCC-3FB4-7B69-9FE52D4E0A5C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6C33028-429B-253A-4DF3-A4FFE5935976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6" name="Graphique 2">
              <a:extLst>
                <a:ext uri="{FF2B5EF4-FFF2-40B4-BE49-F238E27FC236}">
                  <a16:creationId xmlns:a16="http://schemas.microsoft.com/office/drawing/2014/main" id="{5B121C37-F99A-AF75-BAAC-17491DF1E6A9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70" name="Forme libre 69">
                <a:extLst>
                  <a:ext uri="{FF2B5EF4-FFF2-40B4-BE49-F238E27FC236}">
                    <a16:creationId xmlns:a16="http://schemas.microsoft.com/office/drawing/2014/main" id="{40010B92-8013-AC21-DA60-C3BFF2967437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1" name="Forme libre 70">
                <a:extLst>
                  <a:ext uri="{FF2B5EF4-FFF2-40B4-BE49-F238E27FC236}">
                    <a16:creationId xmlns:a16="http://schemas.microsoft.com/office/drawing/2014/main" id="{4DDED219-13F9-B610-B470-2F4163E49A2D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F11D3616-A939-82B8-9D67-3F0051BA6B78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8" name="Graphique 2">
              <a:extLst>
                <a:ext uri="{FF2B5EF4-FFF2-40B4-BE49-F238E27FC236}">
                  <a16:creationId xmlns:a16="http://schemas.microsoft.com/office/drawing/2014/main" id="{A2EF5FD9-4F2A-6C6E-D4C1-B7143080F6C6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FBA73571-4559-0C2E-F0C4-8F0DE87D1417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4619AFCD-A3F8-9B34-B4E7-865240049385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9" name="Forme libre 68">
                <a:extLst>
                  <a:ext uri="{FF2B5EF4-FFF2-40B4-BE49-F238E27FC236}">
                    <a16:creationId xmlns:a16="http://schemas.microsoft.com/office/drawing/2014/main" id="{0AEEA10E-7E52-9A18-546E-FA9A897054C8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2274E942-ACFE-831C-8094-C9B96517B7A4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375CBE36-D49E-BA0C-F070-FB56A74E4134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15213339-233E-7A0F-3E2A-31C184D83168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A373366B-A6C5-72B8-679A-8BADA4A1E7DD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FF181BBB-5E10-0D2B-9099-7213CA633266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EB7F0CA9-913E-9217-68AF-ED28A9D83397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7480ABE6-D304-F0F2-2A19-45A4218867B5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4FF1FD53-30DB-F57A-EFAE-20EF753C634E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5B426E87-2231-0A32-6498-DFF5B4144722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CB86FBAC-61E6-DD33-BBCB-CCF065BA3A86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1C561D14-7F16-74E7-BC15-CDA696BA5E94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0E4831BC-F35B-25EE-D5DF-896170A45DE9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55871F8C-361E-84F3-34D9-0BA4312A52E7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AFE172BE-2A81-0CFC-C818-3A05CB8CE985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F1F1B3E3-023F-F89A-7D98-5AD27D1401F1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9A29DC4-84AE-388F-8F4C-B9D61C48089C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A1D3A310-1CC7-AF45-C28A-37B9E3CA7DF5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D7804C0A-CB95-A979-6EAD-35177C5A7ECD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8" name="Espace réservé de la date 87">
            <a:extLst>
              <a:ext uri="{FF2B5EF4-FFF2-40B4-BE49-F238E27FC236}">
                <a16:creationId xmlns:a16="http://schemas.microsoft.com/office/drawing/2014/main" id="{A49065AF-A90F-C4F5-A80E-28828613BE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9D8F6B-6A77-AE49-96D8-B94B5C9007BF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89" name="Espace réservé du pied de page 88">
            <a:extLst>
              <a:ext uri="{FF2B5EF4-FFF2-40B4-BE49-F238E27FC236}">
                <a16:creationId xmlns:a16="http://schemas.microsoft.com/office/drawing/2014/main" id="{D88D3F0B-A9AD-5757-4756-A92E2FBFC78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0" name="Espace réservé du numéro de diapositive 89">
            <a:extLst>
              <a:ext uri="{FF2B5EF4-FFF2-40B4-BE49-F238E27FC236}">
                <a16:creationId xmlns:a16="http://schemas.microsoft.com/office/drawing/2014/main" id="{564F8BB1-C027-1E06-5F25-6CD6F20EB7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1865DA-143D-8472-7A25-E41A7297FC92}"/>
              </a:ext>
            </a:extLst>
          </p:cNvPr>
          <p:cNvSpPr/>
          <p:nvPr userDrawn="1"/>
        </p:nvSpPr>
        <p:spPr>
          <a:xfrm>
            <a:off x="0" y="6282458"/>
            <a:ext cx="12192000" cy="57554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0AE1D2A-E6A0-42B5-441E-2FFFC8FB869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6232" y="6455506"/>
            <a:ext cx="2160342" cy="234000"/>
            <a:chOff x="377996" y="2609213"/>
            <a:chExt cx="7012804" cy="760042"/>
          </a:xfrm>
        </p:grpSpPr>
        <p:sp>
          <p:nvSpPr>
            <p:cNvPr id="8" name="Forme libre 5">
              <a:extLst>
                <a:ext uri="{FF2B5EF4-FFF2-40B4-BE49-F238E27FC236}">
                  <a16:creationId xmlns:a16="http://schemas.microsoft.com/office/drawing/2014/main" id="{2C98AF04-F29F-CD88-E204-70F41D210A8A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 42">
              <a:extLst>
                <a:ext uri="{FF2B5EF4-FFF2-40B4-BE49-F238E27FC236}">
                  <a16:creationId xmlns:a16="http://schemas.microsoft.com/office/drawing/2014/main" id="{4FB67940-6D89-F1C1-39D5-072BB326D388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 43">
              <a:extLst>
                <a:ext uri="{FF2B5EF4-FFF2-40B4-BE49-F238E27FC236}">
                  <a16:creationId xmlns:a16="http://schemas.microsoft.com/office/drawing/2014/main" id="{640E7C03-94D5-F930-F70D-A20C55FEB145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 44">
              <a:extLst>
                <a:ext uri="{FF2B5EF4-FFF2-40B4-BE49-F238E27FC236}">
                  <a16:creationId xmlns:a16="http://schemas.microsoft.com/office/drawing/2014/main" id="{92AEE025-CD61-1771-DC5E-D0C10493F7BB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2" name="Graphique 2">
              <a:extLst>
                <a:ext uri="{FF2B5EF4-FFF2-40B4-BE49-F238E27FC236}">
                  <a16:creationId xmlns:a16="http://schemas.microsoft.com/office/drawing/2014/main" id="{9C6BBEE8-5D01-B2E4-C3B6-81E10B2ED8C6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38" name="Forme libre 69">
                <a:extLst>
                  <a:ext uri="{FF2B5EF4-FFF2-40B4-BE49-F238E27FC236}">
                    <a16:creationId xmlns:a16="http://schemas.microsoft.com/office/drawing/2014/main" id="{A99506B1-6B95-4D1A-5637-7AC1DACB352A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orme libre 70">
                <a:extLst>
                  <a:ext uri="{FF2B5EF4-FFF2-40B4-BE49-F238E27FC236}">
                    <a16:creationId xmlns:a16="http://schemas.microsoft.com/office/drawing/2014/main" id="{3755CC5E-EC00-0074-2699-125C245D8F42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4" name="Forme libre 46">
              <a:extLst>
                <a:ext uri="{FF2B5EF4-FFF2-40B4-BE49-F238E27FC236}">
                  <a16:creationId xmlns:a16="http://schemas.microsoft.com/office/drawing/2014/main" id="{C1A59780-9E91-1952-6254-F1E5371E8A83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" name="Graphique 2">
              <a:extLst>
                <a:ext uri="{FF2B5EF4-FFF2-40B4-BE49-F238E27FC236}">
                  <a16:creationId xmlns:a16="http://schemas.microsoft.com/office/drawing/2014/main" id="{6DDBF85A-8749-2C75-52FD-FDE4B1001C1A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35" name="Forme libre 66">
                <a:extLst>
                  <a:ext uri="{FF2B5EF4-FFF2-40B4-BE49-F238E27FC236}">
                    <a16:creationId xmlns:a16="http://schemas.microsoft.com/office/drawing/2014/main" id="{5AB9FA1A-7CCC-5B81-2061-B834DA2A2C53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orme libre 67">
                <a:extLst>
                  <a:ext uri="{FF2B5EF4-FFF2-40B4-BE49-F238E27FC236}">
                    <a16:creationId xmlns:a16="http://schemas.microsoft.com/office/drawing/2014/main" id="{BF86B97C-2F8D-6C73-E09C-2E3B7D176377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orme libre 68">
                <a:extLst>
                  <a:ext uri="{FF2B5EF4-FFF2-40B4-BE49-F238E27FC236}">
                    <a16:creationId xmlns:a16="http://schemas.microsoft.com/office/drawing/2014/main" id="{C411F739-9FE8-ADF9-5CD7-889A65B98432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6" name="Forme libre 48">
              <a:extLst>
                <a:ext uri="{FF2B5EF4-FFF2-40B4-BE49-F238E27FC236}">
                  <a16:creationId xmlns:a16="http://schemas.microsoft.com/office/drawing/2014/main" id="{B4493EAF-0ECE-727D-75F2-3C8766341223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 49">
              <a:extLst>
                <a:ext uri="{FF2B5EF4-FFF2-40B4-BE49-F238E27FC236}">
                  <a16:creationId xmlns:a16="http://schemas.microsoft.com/office/drawing/2014/main" id="{354156D5-A25C-4231-89B0-105FAB50B394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 50">
              <a:extLst>
                <a:ext uri="{FF2B5EF4-FFF2-40B4-BE49-F238E27FC236}">
                  <a16:creationId xmlns:a16="http://schemas.microsoft.com/office/drawing/2014/main" id="{A4A20609-2879-7A9B-67EA-7F566FD2130C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 51">
              <a:extLst>
                <a:ext uri="{FF2B5EF4-FFF2-40B4-BE49-F238E27FC236}">
                  <a16:creationId xmlns:a16="http://schemas.microsoft.com/office/drawing/2014/main" id="{01857643-C458-7A1C-1A03-ADDA85202A1C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 52">
              <a:extLst>
                <a:ext uri="{FF2B5EF4-FFF2-40B4-BE49-F238E27FC236}">
                  <a16:creationId xmlns:a16="http://schemas.microsoft.com/office/drawing/2014/main" id="{0DCACBDC-7A0C-E067-6759-4C383C7854D4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 53">
              <a:extLst>
                <a:ext uri="{FF2B5EF4-FFF2-40B4-BE49-F238E27FC236}">
                  <a16:creationId xmlns:a16="http://schemas.microsoft.com/office/drawing/2014/main" id="{66C85B26-2037-17E7-8FF8-21B4180FAA4C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orme libre 54">
              <a:extLst>
                <a:ext uri="{FF2B5EF4-FFF2-40B4-BE49-F238E27FC236}">
                  <a16:creationId xmlns:a16="http://schemas.microsoft.com/office/drawing/2014/main" id="{28F6B31C-4CA7-1B8F-90D6-5A983294A12B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orme libre 55">
              <a:extLst>
                <a:ext uri="{FF2B5EF4-FFF2-40B4-BE49-F238E27FC236}">
                  <a16:creationId xmlns:a16="http://schemas.microsoft.com/office/drawing/2014/main" id="{F22AF1CB-1C96-39C8-2324-C9BF3F9172A6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orme libre 56">
              <a:extLst>
                <a:ext uri="{FF2B5EF4-FFF2-40B4-BE49-F238E27FC236}">
                  <a16:creationId xmlns:a16="http://schemas.microsoft.com/office/drawing/2014/main" id="{C7FD734C-7994-51C8-E06E-1833EA4258CE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orme libre 57">
              <a:extLst>
                <a:ext uri="{FF2B5EF4-FFF2-40B4-BE49-F238E27FC236}">
                  <a16:creationId xmlns:a16="http://schemas.microsoft.com/office/drawing/2014/main" id="{B7944B89-BF0E-DB15-AE5D-A70863210303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orme libre 58">
              <a:extLst>
                <a:ext uri="{FF2B5EF4-FFF2-40B4-BE49-F238E27FC236}">
                  <a16:creationId xmlns:a16="http://schemas.microsoft.com/office/drawing/2014/main" id="{FB0E4353-D849-3424-4E66-789272610A34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orme libre 59">
              <a:extLst>
                <a:ext uri="{FF2B5EF4-FFF2-40B4-BE49-F238E27FC236}">
                  <a16:creationId xmlns:a16="http://schemas.microsoft.com/office/drawing/2014/main" id="{06C80947-1817-90F6-F316-E3ABA75DD4AC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 60">
              <a:extLst>
                <a:ext uri="{FF2B5EF4-FFF2-40B4-BE49-F238E27FC236}">
                  <a16:creationId xmlns:a16="http://schemas.microsoft.com/office/drawing/2014/main" id="{E01BC852-D386-72F9-25C5-47D42CC12A41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orme libre 61">
              <a:extLst>
                <a:ext uri="{FF2B5EF4-FFF2-40B4-BE49-F238E27FC236}">
                  <a16:creationId xmlns:a16="http://schemas.microsoft.com/office/drawing/2014/main" id="{C44D9812-4E9B-CB5C-93B5-842B5C7F2A2D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orme libre 62">
              <a:extLst>
                <a:ext uri="{FF2B5EF4-FFF2-40B4-BE49-F238E27FC236}">
                  <a16:creationId xmlns:a16="http://schemas.microsoft.com/office/drawing/2014/main" id="{232D5A08-7BE2-012F-E7B8-F90462332EF9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orme libre 63">
              <a:extLst>
                <a:ext uri="{FF2B5EF4-FFF2-40B4-BE49-F238E27FC236}">
                  <a16:creationId xmlns:a16="http://schemas.microsoft.com/office/drawing/2014/main" id="{B3BE74C6-CBD3-7204-46DC-51ADD1D02FAD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orme libre 64">
              <a:extLst>
                <a:ext uri="{FF2B5EF4-FFF2-40B4-BE49-F238E27FC236}">
                  <a16:creationId xmlns:a16="http://schemas.microsoft.com/office/drawing/2014/main" id="{E2040134-2271-6CAF-2A51-E6E185756336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 65">
              <a:extLst>
                <a:ext uri="{FF2B5EF4-FFF2-40B4-BE49-F238E27FC236}">
                  <a16:creationId xmlns:a16="http://schemas.microsoft.com/office/drawing/2014/main" id="{B35BF146-BC7D-1FAD-92FE-8E2D5521BA27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858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ou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8667" y="1559985"/>
            <a:ext cx="11514667" cy="4728633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05687A3-E7FA-46E9-958A-EB5258B07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4" y="835320"/>
            <a:ext cx="11534400" cy="295465"/>
          </a:xfrm>
          <a:noFill/>
          <a:effectLst/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EEA58F-C999-4668-BDD4-E63BB73AF6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64" y="293065"/>
            <a:ext cx="11534400" cy="48000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FAA1B8-5A22-7D6E-5B86-B130A1348A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F7C819-C564-4142-880F-1DCF72DF00A5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78921A-4AD5-9949-2E1A-54D4ABDAE5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89E6DDA-EF7F-F31B-43F8-69F76D7BB0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78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ou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18F1FE93-E7D3-4ED9-97B9-B1FD569B5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64" y="293065"/>
            <a:ext cx="11534400" cy="48000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9FA0099B-9F48-4AD3-BF82-C2ECA534EC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4" y="835320"/>
            <a:ext cx="11534400" cy="295465"/>
          </a:xfrm>
          <a:noFill/>
          <a:effectLst/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5F5DF7-4A35-EE1F-5873-089038387F0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93B762-7097-1A4F-9DF8-868B3043484A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73991D-7D9D-883E-BCD6-F69E31ED79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D0ADAC-14DE-3EA5-A5D9-D3AC11340D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11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87AB07-B071-23B9-3AC0-A0429C14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9925-128E-BE48-BC4A-21EC1BA2A9C5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FA76F7-2661-49D0-59D5-22BF38AB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DCB866-0D82-94AC-B746-69CDDBCF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12491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7F994166-2371-42CB-ACCC-B0F05A6D4B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54A2ED3-64C3-4245-B297-3BE13D3DE0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667" y="4037417"/>
            <a:ext cx="11515200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BB97183-7A21-4FB4-BD44-35034B1238E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667" y="1559985"/>
            <a:ext cx="11515200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89BF555F-1EF6-41A0-8C06-22D022CCD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CBB49B-8DD1-441C-AF07-03AB88AB903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CD9925-128E-BE48-BC4A-21EC1BA2A9C5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A14F7A-6ECC-D78F-D7AC-0C7270280A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8D73B1-B693-A2A6-2969-AFD64776270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5972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BA6CB9-E722-4F5E-99B8-9AC70DC671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667" y="1559985"/>
            <a:ext cx="11515200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53AE3FDD-D0B4-4344-AF4E-133DD63C9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DE5D317-3F5B-4F93-AF96-CED099985E66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338667" y="4039660"/>
            <a:ext cx="11513197" cy="2248957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91BEEBEA-AC38-4AD3-9D19-517C8674C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EE38CF-E2EF-E945-4BC0-60B29885DA14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BECD9925-128E-BE48-BC4A-21EC1BA2A9C5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5F9E07-A5E0-D7BE-4BE1-F83473ED70C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8B5B37-C168-08B5-9C96-FD5AA71712E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94603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A1E213FD-E20C-4955-AB68-4B16555D66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371E0D4-55F6-4F59-A643-9DD9E4BB98DD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223000" y="1559985"/>
            <a:ext cx="5630333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8E4B857-1F25-4E3B-A2AD-65010C2F04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667" y="1559985"/>
            <a:ext cx="5630333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3261A3D-05BE-4B1A-8A30-3DEEB79D9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CD41176-1FD4-461B-A7E5-591EE35F29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667" y="4037417"/>
            <a:ext cx="11515200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B04201-8338-0F23-26B2-8C545A05247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BECD9925-128E-BE48-BC4A-21EC1BA2A9C5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7EDD498-5888-A9BB-225A-4399172D1FA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0D1C41-7A54-E761-1C6C-282E495C4F4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70737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80B924F1-AD59-4824-88A4-85E9B63DAD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A5B9E87F-D3B1-42E9-9786-CE1B14AD8C77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223000" y="1559985"/>
            <a:ext cx="5630333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B56E6070-4363-43CC-8338-0591491C1722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223000" y="4039660"/>
            <a:ext cx="5630333" cy="2248957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4" name="Titre 23">
            <a:extLst>
              <a:ext uri="{FF2B5EF4-FFF2-40B4-BE49-F238E27FC236}">
                <a16:creationId xmlns:a16="http://schemas.microsoft.com/office/drawing/2014/main" id="{6B9FD356-F297-400C-9222-CB391E39E8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EEA9148-E0F1-4A16-A14B-7FAFC230CA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667" y="1559985"/>
            <a:ext cx="5630333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121908A-92C7-414A-AC25-6C0DE4927E6A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338667" y="4039660"/>
            <a:ext cx="5630333" cy="2248957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D820F5-E81D-1866-7428-9BC28507057D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BECD9925-128E-BE48-BC4A-21EC1BA2A9C5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33D656-40EF-07AA-7A01-D99D8559DC47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117309-E07E-B64A-FBCB-FEEE944D2E82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24057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669D26AF-D380-47F9-A37B-55BE689EA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C677D83-9A19-43A8-8FE5-B200C1AB99EB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38667" y="1559985"/>
            <a:ext cx="5630333" cy="4728632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0" name="Titre 19">
            <a:extLst>
              <a:ext uri="{FF2B5EF4-FFF2-40B4-BE49-F238E27FC236}">
                <a16:creationId xmlns:a16="http://schemas.microsoft.com/office/drawing/2014/main" id="{9CB99764-F215-4875-8D7E-4B674C3BE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C95569C-A80C-433E-A59A-7B19F5F6CBEA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23000" y="1559985"/>
            <a:ext cx="5630333" cy="4728632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F85EBF-4F94-E0A3-3DF9-ED4A37B2B0BE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ECD9925-128E-BE48-BC4A-21EC1BA2A9C5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1F0700-8DCD-5B4D-365D-5ACBF77784B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3D0A05-3952-122C-595C-3446B53F7E1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3476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 - 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9E747D7F-E23C-3C32-B29B-AD4361FEF44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55708" y="1"/>
            <a:ext cx="6436807" cy="6857996"/>
          </a:xfrm>
          <a:custGeom>
            <a:avLst/>
            <a:gdLst>
              <a:gd name="connsiteX0" fmla="*/ 1059 w 6436807"/>
              <a:gd name="connsiteY0" fmla="*/ 0 h 6857996"/>
              <a:gd name="connsiteX1" fmla="*/ 4601690 w 6436807"/>
              <a:gd name="connsiteY1" fmla="*/ 0 h 6857996"/>
              <a:gd name="connsiteX2" fmla="*/ 6436807 w 6436807"/>
              <a:gd name="connsiteY2" fmla="*/ 3428329 h 6857996"/>
              <a:gd name="connsiteX3" fmla="*/ 4600632 w 6436807"/>
              <a:gd name="connsiteY3" fmla="*/ 6857996 h 6857996"/>
              <a:gd name="connsiteX4" fmla="*/ 0 w 6436807"/>
              <a:gd name="connsiteY4" fmla="*/ 6857996 h 6857996"/>
              <a:gd name="connsiteX5" fmla="*/ 1837007 w 64368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6807" h="6857996">
                <a:moveTo>
                  <a:pt x="1059" y="0"/>
                </a:moveTo>
                <a:lnTo>
                  <a:pt x="4601690" y="0"/>
                </a:lnTo>
                <a:lnTo>
                  <a:pt x="6436807" y="3428329"/>
                </a:lnTo>
                <a:lnTo>
                  <a:pt x="4600632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75000">
                <a:schemeClr val="tx2">
                  <a:alpha val="94000"/>
                </a:schemeClr>
              </a:gs>
            </a:gsLst>
            <a:lin ang="17400000" scaled="0"/>
          </a:gradFill>
          <a:effectLst/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46300" lvl="0" indent="-146300" algn="ctr"/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5709" y="1189821"/>
            <a:ext cx="4319999" cy="2650659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tx2"/>
                </a:solidFill>
                <a:effectLst/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IDEMIA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707" y="4102388"/>
            <a:ext cx="4320000" cy="1440000"/>
          </a:xfrm>
          <a:noFill/>
          <a:effectLst/>
        </p:spPr>
        <p:txBody>
          <a:bodyPr vert="horz" lIns="0" tIns="0" rIns="0" bIns="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 i="0" dirty="0">
                <a:solidFill>
                  <a:schemeClr val="tx1"/>
                </a:solidFill>
              </a:defRPr>
            </a:lvl1pPr>
          </a:lstStyle>
          <a:p>
            <a:pPr marL="146300" lvl="0" indent="-146300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Insert subtitle 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708" y="6375123"/>
            <a:ext cx="2328672" cy="20512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>
              <a:defRPr lang="en-US" sz="1333" b="0" smtClean="0">
                <a:solidFill>
                  <a:srgbClr val="768A9A"/>
                </a:solidFill>
                <a:latin typeface="Arial"/>
              </a:defRPr>
            </a:lvl1pPr>
          </a:lstStyle>
          <a:p>
            <a:pPr defTabSz="914377"/>
            <a:fld id="{16876A13-28B6-6842-ACA8-90EDC80AD812}" type="datetime1">
              <a:rPr lang="en-US" smtClean="0"/>
              <a:t>8/6/2024</a:t>
            </a:fld>
            <a:endParaRPr lang="en-US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68DB8E2-4434-1E61-B57F-9447930EF299}"/>
              </a:ext>
            </a:extLst>
          </p:cNvPr>
          <p:cNvGrpSpPr>
            <a:grpSpLocks noChangeAspect="1"/>
          </p:cNvGrpSpPr>
          <p:nvPr/>
        </p:nvGrpSpPr>
        <p:grpSpPr>
          <a:xfrm>
            <a:off x="635707" y="621518"/>
            <a:ext cx="3323603" cy="360000"/>
            <a:chOff x="377996" y="2609213"/>
            <a:chExt cx="7012804" cy="760042"/>
          </a:xfrm>
        </p:grpSpPr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0E62591B-4B1B-CAA3-4701-BA1403A32A55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1BBFEFEF-BEE2-2944-F2C5-14CEF96066A8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37B0361B-7397-6DC3-E84A-83EA41C25B33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47E3431C-1CBC-79DE-4187-6014D85512E6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39" name="Graphique 2">
              <a:extLst>
                <a:ext uri="{FF2B5EF4-FFF2-40B4-BE49-F238E27FC236}">
                  <a16:creationId xmlns:a16="http://schemas.microsoft.com/office/drawing/2014/main" id="{34F1DA0A-CFB1-E3DC-ADE8-28377E959421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077B3BEF-C6A9-DF36-2825-470702F5889C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00D5270F-5267-60E9-755A-D683D883E163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5665FF71-0C03-E568-1A9C-B3E52A07D0A3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1" name="Graphique 2">
              <a:extLst>
                <a:ext uri="{FF2B5EF4-FFF2-40B4-BE49-F238E27FC236}">
                  <a16:creationId xmlns:a16="http://schemas.microsoft.com/office/drawing/2014/main" id="{FA850F87-D4B2-28B6-099F-C1703140A6E5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C6F4FB0E-3FD9-BD80-EDD2-9475713222F6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1" name="Forme libre 60">
                <a:extLst>
                  <a:ext uri="{FF2B5EF4-FFF2-40B4-BE49-F238E27FC236}">
                    <a16:creationId xmlns:a16="http://schemas.microsoft.com/office/drawing/2014/main" id="{70016D99-691D-11AC-D59A-B7439E6D4DE6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DF80130D-3AA3-6DAD-51FA-8C2B21366D83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70F648A6-3A1A-A803-E06F-9136B6ED11A0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B6D816D3-C9FF-2ED3-00FA-0BFB34767D94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9F30ACBE-5056-1105-E2FB-D0E4EC1CC7D9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40A7EED3-4866-B7F3-5556-54575C4D85BF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66B59F94-AA64-82A3-CBC7-A7A7F6E496F9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E07F2A39-7611-EDB0-9DC8-9417A945D49E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4342E59A-4839-6487-4BD4-BDF056FA379C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9689B5F1-78F8-7490-E44F-941DA5EE605C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80130E93-8407-B882-069B-AFAEC135CD5C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F7F37D4A-DEA4-265A-220F-EB8EAC37B80B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79588D4E-DE6C-9800-B459-05CF621BE6EA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F36AD7FE-5B8C-536C-2453-2E35DD72B456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2789261F-9D95-E88E-A300-E771A5449D3F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6514F77A-B11E-F55F-203A-BFE3B02509DF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53B8A8D1-8834-115E-FF98-AEDA08C9731F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1285338D-FD4C-55AB-03D7-CB6C1B761948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5079E424-9061-53AE-8D8D-409299801165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31CBBA29-97D0-BCCF-EE28-2F1BCA725ABA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03287A8D-B95B-6096-2B1E-4D61A7D689A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5707" y="621518"/>
            <a:ext cx="3323603" cy="360000"/>
            <a:chOff x="377996" y="2609213"/>
            <a:chExt cx="7012804" cy="760042"/>
          </a:xfrm>
        </p:grpSpPr>
        <p:sp>
          <p:nvSpPr>
            <p:cNvPr id="6" name="Forme libre 33">
              <a:extLst>
                <a:ext uri="{FF2B5EF4-FFF2-40B4-BE49-F238E27FC236}">
                  <a16:creationId xmlns:a16="http://schemas.microsoft.com/office/drawing/2014/main" id="{7EBDB7B6-FC10-4DAF-0E80-DE8F8C897A30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 34">
              <a:extLst>
                <a:ext uri="{FF2B5EF4-FFF2-40B4-BE49-F238E27FC236}">
                  <a16:creationId xmlns:a16="http://schemas.microsoft.com/office/drawing/2014/main" id="{130D9935-57FF-C35F-119C-F46ECC8EFE29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 36">
              <a:extLst>
                <a:ext uri="{FF2B5EF4-FFF2-40B4-BE49-F238E27FC236}">
                  <a16:creationId xmlns:a16="http://schemas.microsoft.com/office/drawing/2014/main" id="{0CA27EA1-6169-F31B-4374-FA6B93684961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 37">
              <a:extLst>
                <a:ext uri="{FF2B5EF4-FFF2-40B4-BE49-F238E27FC236}">
                  <a16:creationId xmlns:a16="http://schemas.microsoft.com/office/drawing/2014/main" id="{D28A471E-FAAF-D0D4-157E-4EBFA9360313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aphique 2">
              <a:extLst>
                <a:ext uri="{FF2B5EF4-FFF2-40B4-BE49-F238E27FC236}">
                  <a16:creationId xmlns:a16="http://schemas.microsoft.com/office/drawing/2014/main" id="{984F5C42-0181-892F-BA4F-7E5B4B82DB01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66" name="Forme libre 62">
                <a:extLst>
                  <a:ext uri="{FF2B5EF4-FFF2-40B4-BE49-F238E27FC236}">
                    <a16:creationId xmlns:a16="http://schemas.microsoft.com/office/drawing/2014/main" id="{1185272E-6514-5643-2E53-8EE01BDBBBFE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orme libre 63">
                <a:extLst>
                  <a:ext uri="{FF2B5EF4-FFF2-40B4-BE49-F238E27FC236}">
                    <a16:creationId xmlns:a16="http://schemas.microsoft.com/office/drawing/2014/main" id="{9D3D61B3-F06A-C6B6-B4A8-91B76B4CC4B4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1" name="Forme libre 39">
              <a:extLst>
                <a:ext uri="{FF2B5EF4-FFF2-40B4-BE49-F238E27FC236}">
                  <a16:creationId xmlns:a16="http://schemas.microsoft.com/office/drawing/2014/main" id="{F1BB62E2-6D26-4DE0-E4CD-9DBF1DE218A6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2" name="Graphique 2">
              <a:extLst>
                <a:ext uri="{FF2B5EF4-FFF2-40B4-BE49-F238E27FC236}">
                  <a16:creationId xmlns:a16="http://schemas.microsoft.com/office/drawing/2014/main" id="{FD677585-D763-108E-EC10-77493665BEEB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32" name="Forme libre 59">
                <a:extLst>
                  <a:ext uri="{FF2B5EF4-FFF2-40B4-BE49-F238E27FC236}">
                    <a16:creationId xmlns:a16="http://schemas.microsoft.com/office/drawing/2014/main" id="{97C3D01C-5AE1-DDDB-7779-3CEB4C44CB1F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orme libre 60">
                <a:extLst>
                  <a:ext uri="{FF2B5EF4-FFF2-40B4-BE49-F238E27FC236}">
                    <a16:creationId xmlns:a16="http://schemas.microsoft.com/office/drawing/2014/main" id="{CBAB2D8A-2664-BD55-F031-F1F2D16193A3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orme libre 61">
                <a:extLst>
                  <a:ext uri="{FF2B5EF4-FFF2-40B4-BE49-F238E27FC236}">
                    <a16:creationId xmlns:a16="http://schemas.microsoft.com/office/drawing/2014/main" id="{5E1112C1-CA86-BA8D-8320-CDA2F13D2EA0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" name="Forme libre 41">
              <a:extLst>
                <a:ext uri="{FF2B5EF4-FFF2-40B4-BE49-F238E27FC236}">
                  <a16:creationId xmlns:a16="http://schemas.microsoft.com/office/drawing/2014/main" id="{1E5B4E50-9CBC-9E46-07B3-C17DB5148BD4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 42">
              <a:extLst>
                <a:ext uri="{FF2B5EF4-FFF2-40B4-BE49-F238E27FC236}">
                  <a16:creationId xmlns:a16="http://schemas.microsoft.com/office/drawing/2014/main" id="{9121CC64-F3C0-C0BF-A875-36379AECC7EF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 43">
              <a:extLst>
                <a:ext uri="{FF2B5EF4-FFF2-40B4-BE49-F238E27FC236}">
                  <a16:creationId xmlns:a16="http://schemas.microsoft.com/office/drawing/2014/main" id="{78586316-5EE1-38AD-C69D-CEEAA8B1F2E4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 44">
              <a:extLst>
                <a:ext uri="{FF2B5EF4-FFF2-40B4-BE49-F238E27FC236}">
                  <a16:creationId xmlns:a16="http://schemas.microsoft.com/office/drawing/2014/main" id="{1C71C769-34C4-CADF-AEE2-7B40DF24DB83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 45">
              <a:extLst>
                <a:ext uri="{FF2B5EF4-FFF2-40B4-BE49-F238E27FC236}">
                  <a16:creationId xmlns:a16="http://schemas.microsoft.com/office/drawing/2014/main" id="{5BCBD126-1B42-E961-BE2B-2F1AD3233873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 46">
              <a:extLst>
                <a:ext uri="{FF2B5EF4-FFF2-40B4-BE49-F238E27FC236}">
                  <a16:creationId xmlns:a16="http://schemas.microsoft.com/office/drawing/2014/main" id="{F120DE81-CC75-3524-CB01-1F13D6D247FD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 47">
              <a:extLst>
                <a:ext uri="{FF2B5EF4-FFF2-40B4-BE49-F238E27FC236}">
                  <a16:creationId xmlns:a16="http://schemas.microsoft.com/office/drawing/2014/main" id="{1E282F5C-A51E-2C1D-EF09-F5CA88CAD35A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 48">
              <a:extLst>
                <a:ext uri="{FF2B5EF4-FFF2-40B4-BE49-F238E27FC236}">
                  <a16:creationId xmlns:a16="http://schemas.microsoft.com/office/drawing/2014/main" id="{2419022F-A40E-B18C-E0B8-5BA5589148ED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 49">
              <a:extLst>
                <a:ext uri="{FF2B5EF4-FFF2-40B4-BE49-F238E27FC236}">
                  <a16:creationId xmlns:a16="http://schemas.microsoft.com/office/drawing/2014/main" id="{F5DB735E-837A-F2D2-91F2-6266221DEC36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 50">
              <a:extLst>
                <a:ext uri="{FF2B5EF4-FFF2-40B4-BE49-F238E27FC236}">
                  <a16:creationId xmlns:a16="http://schemas.microsoft.com/office/drawing/2014/main" id="{10D456D0-426B-6A6F-3A7E-7284661BF14C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orme libre 51">
              <a:extLst>
                <a:ext uri="{FF2B5EF4-FFF2-40B4-BE49-F238E27FC236}">
                  <a16:creationId xmlns:a16="http://schemas.microsoft.com/office/drawing/2014/main" id="{F1A68AD7-E390-2F5B-21A2-DEDC982D7FBF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orme libre 52">
              <a:extLst>
                <a:ext uri="{FF2B5EF4-FFF2-40B4-BE49-F238E27FC236}">
                  <a16:creationId xmlns:a16="http://schemas.microsoft.com/office/drawing/2014/main" id="{F50A84F2-D4E4-C808-1CA9-1A6A9EE79D4E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orme libre 53">
              <a:extLst>
                <a:ext uri="{FF2B5EF4-FFF2-40B4-BE49-F238E27FC236}">
                  <a16:creationId xmlns:a16="http://schemas.microsoft.com/office/drawing/2014/main" id="{D52D566D-4022-C821-03EB-4DF115499702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orme libre 54">
              <a:extLst>
                <a:ext uri="{FF2B5EF4-FFF2-40B4-BE49-F238E27FC236}">
                  <a16:creationId xmlns:a16="http://schemas.microsoft.com/office/drawing/2014/main" id="{57EEDAF4-5B3C-6404-003D-D8D5AB4339DA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orme libre 55">
              <a:extLst>
                <a:ext uri="{FF2B5EF4-FFF2-40B4-BE49-F238E27FC236}">
                  <a16:creationId xmlns:a16="http://schemas.microsoft.com/office/drawing/2014/main" id="{DA4C69E1-B1D6-826F-7692-8BBE5313D8DA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 56">
              <a:extLst>
                <a:ext uri="{FF2B5EF4-FFF2-40B4-BE49-F238E27FC236}">
                  <a16:creationId xmlns:a16="http://schemas.microsoft.com/office/drawing/2014/main" id="{2D015F2C-7133-221F-4C21-DAB3A25C5521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orme libre 57">
              <a:extLst>
                <a:ext uri="{FF2B5EF4-FFF2-40B4-BE49-F238E27FC236}">
                  <a16:creationId xmlns:a16="http://schemas.microsoft.com/office/drawing/2014/main" id="{727933D6-7013-5CF8-D2F4-04073BE335B2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orme libre 58">
              <a:extLst>
                <a:ext uri="{FF2B5EF4-FFF2-40B4-BE49-F238E27FC236}">
                  <a16:creationId xmlns:a16="http://schemas.microsoft.com/office/drawing/2014/main" id="{0B6B10BA-2029-345B-0D75-34B092D0E0DB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629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4.44444E-6 L 6.25E-7 0.05162 " pathEditMode="relative" rAng="0" ptsTypes="AA">
                                      <p:cBhvr>
                                        <p:cTn id="12" dur="750" spd="-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62CD7B5-4EC5-4AEF-9061-B82B2A6900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942106D-A7BA-423B-A34F-F83869A43D6E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38667" y="1559985"/>
            <a:ext cx="5630333" cy="4728632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CF2A6DC-EC1D-4DF9-9D19-0326F3319531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223000" y="1559985"/>
            <a:ext cx="5630333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2046EC2-23D2-4E5B-9751-574AB94A3B69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223000" y="4039660"/>
            <a:ext cx="5630333" cy="2248957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4" name="Titre 23">
            <a:extLst>
              <a:ext uri="{FF2B5EF4-FFF2-40B4-BE49-F238E27FC236}">
                <a16:creationId xmlns:a16="http://schemas.microsoft.com/office/drawing/2014/main" id="{17AB1C6C-7EFF-4961-A30D-DFDD0D9D7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145049-E2E2-9BBA-17CB-033681FCD3D8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BECD9925-128E-BE48-BC4A-21EC1BA2A9C5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A9EE21-DBA2-73FF-A7D7-E79E5F168A0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9C5297-FA4E-90AA-08ED-042645FD582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43495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0578376B-8826-4CA9-AA15-43AD2C2D91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35C0AC94-9E05-42B2-91E7-D39044740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7DFE15E-B2FE-4427-B6F2-A351353574FC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23000" y="1559985"/>
            <a:ext cx="5630333" cy="4728632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1B3EB88-E182-416C-9316-B5DBB405A2E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667" y="1559985"/>
            <a:ext cx="5630333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CAE18A9-14CE-431F-A79B-78085CC207A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338667" y="4039660"/>
            <a:ext cx="5630333" cy="2248957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33DDC8-C64F-E727-62FA-02CB7064784F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BECD9925-128E-BE48-BC4A-21EC1BA2A9C5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774DB5-6DD9-4DCD-62AF-DD397660627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9F9B08-E2FD-C799-DA45-DD98471B7B5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75154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199F1E9E-F43F-4E88-9880-2FC6649656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9BFD1C1-2DE3-4C3E-A37F-741E298006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667" y="1335036"/>
            <a:ext cx="5630400" cy="517064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 on </a:t>
            </a:r>
            <a:br>
              <a:rPr lang="en-US" dirty="0"/>
            </a:br>
            <a:r>
              <a:rPr lang="en-US" dirty="0"/>
              <a:t>two line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4B52D54-D3DC-47C0-9F5A-4474BDF0364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667" y="2121653"/>
            <a:ext cx="5630333" cy="4166964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6E3FEA5-7295-445A-B686-95D5611FF61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22933" y="1335036"/>
            <a:ext cx="5630400" cy="517064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 on </a:t>
            </a:r>
            <a:br>
              <a:rPr lang="en-US" dirty="0"/>
            </a:br>
            <a:r>
              <a:rPr lang="en-US" dirty="0"/>
              <a:t>two line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8D8C24C4-A463-4C30-A922-DDE2C59BE47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23000" y="2121653"/>
            <a:ext cx="5630333" cy="4166964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33" name="Titre 32">
            <a:extLst>
              <a:ext uri="{FF2B5EF4-FFF2-40B4-BE49-F238E27FC236}">
                <a16:creationId xmlns:a16="http://schemas.microsoft.com/office/drawing/2014/main" id="{1668648D-1A71-45A6-8938-21F200AF7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5DE636-32DA-EA70-4764-57E502CBE836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ECD9925-128E-BE48-BC4A-21EC1BA2A9C5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370540-43AB-6400-AAC2-2984027604C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EFF466-5C72-F9B7-E0CE-54D49E017B1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68471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2 - Spli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0435FF82-D0C1-4276-9BCF-7C4A814EA9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52C691F-F0E9-4C11-8945-68CDA9497E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667" y="1335037"/>
            <a:ext cx="5630400" cy="258532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65C258C-959A-4A08-AC42-B64FEC86F56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667" y="1863121"/>
            <a:ext cx="5630333" cy="21024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56A624C-89EE-40A4-B110-DAA87220B84E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22933" y="1335037"/>
            <a:ext cx="5630400" cy="258532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3583236-4AA8-498A-9BE7-2CAECA6AF7B2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23000" y="1863121"/>
            <a:ext cx="5630333" cy="21024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F6A27B6A-075D-4824-B4FE-B0B9F75690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63" y="293065"/>
            <a:ext cx="11536399" cy="48000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0764B1B-A341-4DA2-A0E1-CE5D9BA8494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38667" y="4188672"/>
            <a:ext cx="5630333" cy="21024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FF272557-AAFE-4C1A-B0E9-F14A7A220BE5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6223000" y="4188672"/>
            <a:ext cx="5630333" cy="21024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5CEF8B-22D3-527E-BDAF-554B0842375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349FFEEF-3A81-9A4B-A1E5-F66ECBF1CFE8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C78C1F-F57C-1112-67B8-7C5C32B9B72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379B42-D03F-D507-E89F-FF75A04E3DA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19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F6A4B138-B2F9-4AE2-8521-24A05B76D1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586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E028069-E1A3-4F4E-AAFA-385C2685F5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667" y="1335037"/>
            <a:ext cx="5630400" cy="258532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92F247E-4922-4DDB-8EA6-23713FA7F0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667" y="1863122"/>
            <a:ext cx="5630333" cy="1831365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7BD60B3-1E2F-4299-891B-C891A0FECC1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22933" y="1335037"/>
            <a:ext cx="5630400" cy="258532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4AA82F6-B5BE-4C4E-8419-E5601C6D486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8667" y="3931622"/>
            <a:ext cx="5630400" cy="258532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1EE8F3D2-DF58-4D96-AA95-1FD1AB146B55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38667" y="4459707"/>
            <a:ext cx="5630333" cy="1831365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05066E87-CD49-4BD4-AB5A-FFC86B58E479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23000" y="1863122"/>
            <a:ext cx="5630333" cy="1831365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11D5F49-A95B-4707-8D06-05635D112DF7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22933" y="3931622"/>
            <a:ext cx="5630400" cy="258532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9388BF0-4514-419E-A2CB-9753357C8167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6223000" y="4459707"/>
            <a:ext cx="5630333" cy="1831365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34" name="Titre 33">
            <a:extLst>
              <a:ext uri="{FF2B5EF4-FFF2-40B4-BE49-F238E27FC236}">
                <a16:creationId xmlns:a16="http://schemas.microsoft.com/office/drawing/2014/main" id="{8E88DD22-9C1A-4944-BBD0-D373DCB9AF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6E22E1-0A14-0B96-EDF6-FA6059DEA119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D59509E5-8074-0B4A-A86F-B4237CED71D2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1D8BEE-AF5B-492A-852D-339821B8116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8E0979-19FB-F954-438C-1C89731F137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07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3 -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8667" y="1335037"/>
            <a:ext cx="3667200" cy="258532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8667" y="1863120"/>
            <a:ext cx="3668184" cy="4427952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62400" y="1860672"/>
            <a:ext cx="3667200" cy="44304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00BD138-D0EB-471F-8959-D06CEB58A2E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86133" y="1860672"/>
            <a:ext cx="3667200" cy="44304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EF8597F6-E8D3-4055-B3C0-33A809E9B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2E6803B-C620-4C52-B6FD-1DA08572C08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62400" y="1335037"/>
            <a:ext cx="3667200" cy="258532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02046F3-C792-438F-A842-976FD4BE5E2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86133" y="1335037"/>
            <a:ext cx="3667200" cy="258532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itre 28">
            <a:extLst>
              <a:ext uri="{FF2B5EF4-FFF2-40B4-BE49-F238E27FC236}">
                <a16:creationId xmlns:a16="http://schemas.microsoft.com/office/drawing/2014/main" id="{DD8C6504-52B1-4836-AA8A-EC9BC0CD3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2A27E72-BA8B-68E9-D09E-186F0333D63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C9CB290-7C71-814F-95FA-3E7E8DFAC697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BA2D986A-DC21-A59A-A3C6-8234087BDC9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B32F2A1-07BC-21E3-FF7A-55CEAA1EED9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88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1">
    <p:bg>
      <p:bgPr>
        <a:gradFill>
          <a:gsLst>
            <a:gs pos="0">
              <a:schemeClr val="tx2">
                <a:lumMod val="75000"/>
              </a:schemeClr>
            </a:gs>
            <a:gs pos="75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 15">
            <a:extLst>
              <a:ext uri="{FF2B5EF4-FFF2-40B4-BE49-F238E27FC236}">
                <a16:creationId xmlns:a16="http://schemas.microsoft.com/office/drawing/2014/main" id="{0AB7FC30-3F6B-A5F3-A955-F13310D96962}"/>
              </a:ext>
            </a:extLst>
          </p:cNvPr>
          <p:cNvSpPr/>
          <p:nvPr/>
        </p:nvSpPr>
        <p:spPr>
          <a:xfrm>
            <a:off x="488181" y="1"/>
            <a:ext cx="6436807" cy="6857996"/>
          </a:xfrm>
          <a:custGeom>
            <a:avLst/>
            <a:gdLst>
              <a:gd name="connsiteX0" fmla="*/ 1059 w 6436807"/>
              <a:gd name="connsiteY0" fmla="*/ 0 h 6857996"/>
              <a:gd name="connsiteX1" fmla="*/ 4601690 w 6436807"/>
              <a:gd name="connsiteY1" fmla="*/ 0 h 6857996"/>
              <a:gd name="connsiteX2" fmla="*/ 6436807 w 6436807"/>
              <a:gd name="connsiteY2" fmla="*/ 3428329 h 6857996"/>
              <a:gd name="connsiteX3" fmla="*/ 4600632 w 6436807"/>
              <a:gd name="connsiteY3" fmla="*/ 6857996 h 6857996"/>
              <a:gd name="connsiteX4" fmla="*/ 0 w 6436807"/>
              <a:gd name="connsiteY4" fmla="*/ 6857996 h 6857996"/>
              <a:gd name="connsiteX5" fmla="*/ 1837007 w 64368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6807" h="6857996">
                <a:moveTo>
                  <a:pt x="1059" y="0"/>
                </a:moveTo>
                <a:lnTo>
                  <a:pt x="4601690" y="0"/>
                </a:lnTo>
                <a:lnTo>
                  <a:pt x="6436807" y="3428329"/>
                </a:lnTo>
                <a:lnTo>
                  <a:pt x="4600632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75000">
                <a:schemeClr val="tx2"/>
              </a:gs>
            </a:gsLst>
            <a:lin ang="174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07450D3B-EC70-4364-BB30-3B2CE89BFD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1396" y="1943763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>
                <a:solidFill>
                  <a:schemeClr val="bg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First name NAME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F1D26DD-44E7-433E-808D-421951D360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1396" y="2163219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bg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 / Service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9DB4A80A-3E62-449A-947C-1A1D6F3D02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1396" y="2394867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bg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FE3637C7-EEAB-4DFD-B6C3-78AEF0139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1396" y="2736243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bg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firstname.lastname@idemia.com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638896C9-6B76-4FB7-9297-9E523CE808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396" y="3065427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bg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P. +33 (0) 00 00 00 00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F7CEB460-A4BC-47D4-928D-B0C56B4D58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1396" y="3309267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bg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M. +33 (0) 00 00 00 00</a:t>
            </a: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0C5887BC-1460-4F11-9511-363049C4C8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11396" y="3553107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bg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F. +33 (0) 00 00 00 00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8777C16-0FEE-4980-9F95-D3A9DBE09D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1396" y="1599488"/>
            <a:ext cx="3755136" cy="203197"/>
          </a:xfrm>
          <a:noFill/>
          <a:effectLst/>
        </p:spPr>
        <p:txBody>
          <a:bodyPr lIns="0" tIns="0" rIns="0" bIns="0" anchor="b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467" kern="1200" cap="all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70684" indent="0" algn="ctr">
              <a:buNone/>
              <a:defRPr lang="en-US" sz="1467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67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CONTACT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7E1AF323-F1C9-6188-F5CB-A53AF2B312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9718" y="5505495"/>
            <a:ext cx="1958492" cy="811284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0F4F7B4C-1601-56A0-612F-E59340C77337}"/>
              </a:ext>
            </a:extLst>
          </p:cNvPr>
          <p:cNvGrpSpPr>
            <a:grpSpLocks noChangeAspect="1"/>
          </p:cNvGrpSpPr>
          <p:nvPr/>
        </p:nvGrpSpPr>
        <p:grpSpPr>
          <a:xfrm>
            <a:off x="8424649" y="4337202"/>
            <a:ext cx="2328630" cy="568800"/>
            <a:chOff x="352017" y="554136"/>
            <a:chExt cx="6244367" cy="1525272"/>
          </a:xfrm>
          <a:solidFill>
            <a:schemeClr val="bg1"/>
          </a:solidFill>
        </p:grpSpPr>
        <p:sp>
          <p:nvSpPr>
            <p:cNvPr id="7" name="Forme libre 7">
              <a:extLst>
                <a:ext uri="{FF2B5EF4-FFF2-40B4-BE49-F238E27FC236}">
                  <a16:creationId xmlns:a16="http://schemas.microsoft.com/office/drawing/2014/main" id="{5A0C12A1-5F76-9BA3-D742-58D4A1A567F6}"/>
                </a:ext>
              </a:extLst>
            </p:cNvPr>
            <p:cNvSpPr/>
            <p:nvPr/>
          </p:nvSpPr>
          <p:spPr>
            <a:xfrm>
              <a:off x="894344" y="554136"/>
              <a:ext cx="280844" cy="1525272"/>
            </a:xfrm>
            <a:custGeom>
              <a:avLst/>
              <a:gdLst>
                <a:gd name="connsiteX0" fmla="*/ 152364 w 280844"/>
                <a:gd name="connsiteY0" fmla="*/ 0 h 1525272"/>
                <a:gd name="connsiteX1" fmla="*/ 0 w 280844"/>
                <a:gd name="connsiteY1" fmla="*/ 763369 h 1525272"/>
                <a:gd name="connsiteX2" fmla="*/ 152028 w 280844"/>
                <a:gd name="connsiteY2" fmla="*/ 1525272 h 1525272"/>
                <a:gd name="connsiteX3" fmla="*/ 280509 w 280844"/>
                <a:gd name="connsiteY3" fmla="*/ 1525272 h 1525272"/>
                <a:gd name="connsiteX4" fmla="*/ 128329 w 280844"/>
                <a:gd name="connsiteY4" fmla="*/ 763369 h 1525272"/>
                <a:gd name="connsiteX5" fmla="*/ 280845 w 280844"/>
                <a:gd name="connsiteY5" fmla="*/ 0 h 1525272"/>
                <a:gd name="connsiteX6" fmla="*/ 152364 w 280844"/>
                <a:gd name="connsiteY6" fmla="*/ 0 h 152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844" h="1525272">
                  <a:moveTo>
                    <a:pt x="152364" y="0"/>
                  </a:moveTo>
                  <a:lnTo>
                    <a:pt x="0" y="763369"/>
                  </a:lnTo>
                  <a:lnTo>
                    <a:pt x="152028" y="1525272"/>
                  </a:lnTo>
                  <a:lnTo>
                    <a:pt x="280509" y="1525272"/>
                  </a:lnTo>
                  <a:lnTo>
                    <a:pt x="128329" y="763369"/>
                  </a:lnTo>
                  <a:lnTo>
                    <a:pt x="280845" y="0"/>
                  </a:lnTo>
                  <a:lnTo>
                    <a:pt x="152364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 8">
              <a:extLst>
                <a:ext uri="{FF2B5EF4-FFF2-40B4-BE49-F238E27FC236}">
                  <a16:creationId xmlns:a16="http://schemas.microsoft.com/office/drawing/2014/main" id="{A2FFEA3C-7E7D-26E4-499D-EC3A28C69A82}"/>
                </a:ext>
              </a:extLst>
            </p:cNvPr>
            <p:cNvSpPr/>
            <p:nvPr/>
          </p:nvSpPr>
          <p:spPr>
            <a:xfrm>
              <a:off x="352017" y="554136"/>
              <a:ext cx="547060" cy="1525272"/>
            </a:xfrm>
            <a:custGeom>
              <a:avLst/>
              <a:gdLst>
                <a:gd name="connsiteX0" fmla="*/ 406913 w 547060"/>
                <a:gd name="connsiteY0" fmla="*/ 0 h 1525272"/>
                <a:gd name="connsiteX1" fmla="*/ 0 w 547060"/>
                <a:gd name="connsiteY1" fmla="*/ 763369 h 1525272"/>
                <a:gd name="connsiteX2" fmla="*/ 406241 w 547060"/>
                <a:gd name="connsiteY2" fmla="*/ 1525272 h 1525272"/>
                <a:gd name="connsiteX3" fmla="*/ 546328 w 547060"/>
                <a:gd name="connsiteY3" fmla="*/ 1525272 h 1525272"/>
                <a:gd name="connsiteX4" fmla="*/ 139934 w 547060"/>
                <a:gd name="connsiteY4" fmla="*/ 763369 h 1525272"/>
                <a:gd name="connsiteX5" fmla="*/ 547061 w 547060"/>
                <a:gd name="connsiteY5" fmla="*/ 0 h 1525272"/>
                <a:gd name="connsiteX6" fmla="*/ 406913 w 547060"/>
                <a:gd name="connsiteY6" fmla="*/ 0 h 152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60" h="1525272">
                  <a:moveTo>
                    <a:pt x="406913" y="0"/>
                  </a:moveTo>
                  <a:lnTo>
                    <a:pt x="0" y="763369"/>
                  </a:lnTo>
                  <a:lnTo>
                    <a:pt x="406241" y="1525272"/>
                  </a:lnTo>
                  <a:lnTo>
                    <a:pt x="546328" y="1525272"/>
                  </a:lnTo>
                  <a:lnTo>
                    <a:pt x="139934" y="763369"/>
                  </a:lnTo>
                  <a:lnTo>
                    <a:pt x="547061" y="0"/>
                  </a:lnTo>
                  <a:lnTo>
                    <a:pt x="406913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9">
              <a:extLst>
                <a:ext uri="{FF2B5EF4-FFF2-40B4-BE49-F238E27FC236}">
                  <a16:creationId xmlns:a16="http://schemas.microsoft.com/office/drawing/2014/main" id="{2FF5A583-0AB0-ABA3-6267-0252A444B604}"/>
                </a:ext>
              </a:extLst>
            </p:cNvPr>
            <p:cNvSpPr/>
            <p:nvPr/>
          </p:nvSpPr>
          <p:spPr>
            <a:xfrm>
              <a:off x="1338027" y="554136"/>
              <a:ext cx="280936" cy="1525272"/>
            </a:xfrm>
            <a:custGeom>
              <a:avLst/>
              <a:gdLst>
                <a:gd name="connsiteX0" fmla="*/ 0 w 280936"/>
                <a:gd name="connsiteY0" fmla="*/ 0 h 1525272"/>
                <a:gd name="connsiteX1" fmla="*/ 152577 w 280936"/>
                <a:gd name="connsiteY1" fmla="*/ 763369 h 1525272"/>
                <a:gd name="connsiteX2" fmla="*/ 306 w 280936"/>
                <a:gd name="connsiteY2" fmla="*/ 1525272 h 1525272"/>
                <a:gd name="connsiteX3" fmla="*/ 128817 w 280936"/>
                <a:gd name="connsiteY3" fmla="*/ 1525272 h 1525272"/>
                <a:gd name="connsiteX4" fmla="*/ 280936 w 280936"/>
                <a:gd name="connsiteY4" fmla="*/ 763369 h 1525272"/>
                <a:gd name="connsiteX5" fmla="*/ 128481 w 280936"/>
                <a:gd name="connsiteY5" fmla="*/ 0 h 1525272"/>
                <a:gd name="connsiteX6" fmla="*/ 0 w 280936"/>
                <a:gd name="connsiteY6" fmla="*/ 0 h 152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36" h="1525272">
                  <a:moveTo>
                    <a:pt x="0" y="0"/>
                  </a:moveTo>
                  <a:lnTo>
                    <a:pt x="152577" y="763369"/>
                  </a:lnTo>
                  <a:lnTo>
                    <a:pt x="306" y="1525272"/>
                  </a:lnTo>
                  <a:lnTo>
                    <a:pt x="128817" y="1525272"/>
                  </a:lnTo>
                  <a:lnTo>
                    <a:pt x="280936" y="763369"/>
                  </a:lnTo>
                  <a:lnTo>
                    <a:pt x="12848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10">
              <a:extLst>
                <a:ext uri="{FF2B5EF4-FFF2-40B4-BE49-F238E27FC236}">
                  <a16:creationId xmlns:a16="http://schemas.microsoft.com/office/drawing/2014/main" id="{484C2750-2D4A-1B5E-5FF1-A8A0012771DC}"/>
                </a:ext>
              </a:extLst>
            </p:cNvPr>
            <p:cNvSpPr/>
            <p:nvPr/>
          </p:nvSpPr>
          <p:spPr>
            <a:xfrm>
              <a:off x="1614230" y="554167"/>
              <a:ext cx="546969" cy="1525241"/>
            </a:xfrm>
            <a:custGeom>
              <a:avLst/>
              <a:gdLst>
                <a:gd name="connsiteX0" fmla="*/ 0 w 546969"/>
                <a:gd name="connsiteY0" fmla="*/ 0 h 1525241"/>
                <a:gd name="connsiteX1" fmla="*/ 407005 w 546969"/>
                <a:gd name="connsiteY1" fmla="*/ 763369 h 1525241"/>
                <a:gd name="connsiteX2" fmla="*/ 703 w 546969"/>
                <a:gd name="connsiteY2" fmla="*/ 1525242 h 1525241"/>
                <a:gd name="connsiteX3" fmla="*/ 140819 w 546969"/>
                <a:gd name="connsiteY3" fmla="*/ 1525242 h 1525241"/>
                <a:gd name="connsiteX4" fmla="*/ 546969 w 546969"/>
                <a:gd name="connsiteY4" fmla="*/ 763369 h 1525241"/>
                <a:gd name="connsiteX5" fmla="*/ 140178 w 546969"/>
                <a:gd name="connsiteY5" fmla="*/ 0 h 1525241"/>
                <a:gd name="connsiteX6" fmla="*/ 0 w 546969"/>
                <a:gd name="connsiteY6" fmla="*/ 0 h 152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969" h="1525241">
                  <a:moveTo>
                    <a:pt x="0" y="0"/>
                  </a:moveTo>
                  <a:lnTo>
                    <a:pt x="407005" y="763369"/>
                  </a:lnTo>
                  <a:lnTo>
                    <a:pt x="703" y="1525242"/>
                  </a:lnTo>
                  <a:lnTo>
                    <a:pt x="140819" y="1525242"/>
                  </a:lnTo>
                  <a:lnTo>
                    <a:pt x="546969" y="763369"/>
                  </a:lnTo>
                  <a:lnTo>
                    <a:pt x="1401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1" name="Graphique 2">
              <a:extLst>
                <a:ext uri="{FF2B5EF4-FFF2-40B4-BE49-F238E27FC236}">
                  <a16:creationId xmlns:a16="http://schemas.microsoft.com/office/drawing/2014/main" id="{250EA1C7-E0CB-3FE3-C8FE-D66DBE3F6B68}"/>
                </a:ext>
              </a:extLst>
            </p:cNvPr>
            <p:cNvGrpSpPr/>
            <p:nvPr/>
          </p:nvGrpSpPr>
          <p:grpSpPr>
            <a:xfrm>
              <a:off x="2578527" y="859105"/>
              <a:ext cx="4017857" cy="1220272"/>
              <a:chOff x="2578527" y="859105"/>
              <a:chExt cx="4017857" cy="1220272"/>
            </a:xfrm>
            <a:grpFill/>
          </p:grpSpPr>
          <p:sp>
            <p:nvSpPr>
              <p:cNvPr id="12" name="Forme libre 12">
                <a:extLst>
                  <a:ext uri="{FF2B5EF4-FFF2-40B4-BE49-F238E27FC236}">
                    <a16:creationId xmlns:a16="http://schemas.microsoft.com/office/drawing/2014/main" id="{3AC00CE4-6984-21BA-04F0-B4AA235440AC}"/>
                  </a:ext>
                </a:extLst>
              </p:cNvPr>
              <p:cNvSpPr/>
              <p:nvPr/>
            </p:nvSpPr>
            <p:spPr>
              <a:xfrm>
                <a:off x="2594438" y="859105"/>
                <a:ext cx="4001945" cy="762727"/>
              </a:xfrm>
              <a:custGeom>
                <a:avLst/>
                <a:gdLst>
                  <a:gd name="connsiteX0" fmla="*/ 119228 w 4001945"/>
                  <a:gd name="connsiteY0" fmla="*/ 61 h 762727"/>
                  <a:gd name="connsiteX1" fmla="*/ 0 w 4001945"/>
                  <a:gd name="connsiteY1" fmla="*/ 61 h 762727"/>
                  <a:gd name="connsiteX2" fmla="*/ 0 w 4001945"/>
                  <a:gd name="connsiteY2" fmla="*/ 762697 h 762727"/>
                  <a:gd name="connsiteX3" fmla="*/ 119228 w 4001945"/>
                  <a:gd name="connsiteY3" fmla="*/ 762697 h 762727"/>
                  <a:gd name="connsiteX4" fmla="*/ 119228 w 4001945"/>
                  <a:gd name="connsiteY4" fmla="*/ 61 h 762727"/>
                  <a:gd name="connsiteX5" fmla="*/ 1014352 w 4001945"/>
                  <a:gd name="connsiteY5" fmla="*/ 381929 h 762727"/>
                  <a:gd name="connsiteX6" fmla="*/ 947439 w 4001945"/>
                  <a:gd name="connsiteY6" fmla="*/ 165377 h 762727"/>
                  <a:gd name="connsiteX7" fmla="*/ 816728 w 4001945"/>
                  <a:gd name="connsiteY7" fmla="*/ 47142 h 762727"/>
                  <a:gd name="connsiteX8" fmla="*/ 607591 w 4001945"/>
                  <a:gd name="connsiteY8" fmla="*/ 61 h 762727"/>
                  <a:gd name="connsiteX9" fmla="*/ 366020 w 4001945"/>
                  <a:gd name="connsiteY9" fmla="*/ 61 h 762727"/>
                  <a:gd name="connsiteX10" fmla="*/ 366020 w 4001945"/>
                  <a:gd name="connsiteY10" fmla="*/ 762697 h 762727"/>
                  <a:gd name="connsiteX11" fmla="*/ 609668 w 4001945"/>
                  <a:gd name="connsiteY11" fmla="*/ 762697 h 762727"/>
                  <a:gd name="connsiteX12" fmla="*/ 874265 w 4001945"/>
                  <a:gd name="connsiteY12" fmla="*/ 679016 h 762727"/>
                  <a:gd name="connsiteX13" fmla="*/ 1014352 w 4001945"/>
                  <a:gd name="connsiteY13" fmla="*/ 381929 h 762727"/>
                  <a:gd name="connsiteX14" fmla="*/ 888894 w 4001945"/>
                  <a:gd name="connsiteY14" fmla="*/ 381929 h 762727"/>
                  <a:gd name="connsiteX15" fmla="*/ 847054 w 4001945"/>
                  <a:gd name="connsiteY15" fmla="*/ 531542 h 762727"/>
                  <a:gd name="connsiteX16" fmla="*/ 791624 w 4001945"/>
                  <a:gd name="connsiteY16" fmla="*/ 593257 h 762727"/>
                  <a:gd name="connsiteX17" fmla="*/ 604446 w 4001945"/>
                  <a:gd name="connsiteY17" fmla="*/ 651855 h 762727"/>
                  <a:gd name="connsiteX18" fmla="*/ 485248 w 4001945"/>
                  <a:gd name="connsiteY18" fmla="*/ 651855 h 762727"/>
                  <a:gd name="connsiteX19" fmla="*/ 485248 w 4001945"/>
                  <a:gd name="connsiteY19" fmla="*/ 110995 h 762727"/>
                  <a:gd name="connsiteX20" fmla="*/ 605514 w 4001945"/>
                  <a:gd name="connsiteY20" fmla="*/ 110995 h 762727"/>
                  <a:gd name="connsiteX21" fmla="*/ 792724 w 4001945"/>
                  <a:gd name="connsiteY21" fmla="*/ 171702 h 762727"/>
                  <a:gd name="connsiteX22" fmla="*/ 888894 w 4001945"/>
                  <a:gd name="connsiteY22" fmla="*/ 381960 h 762727"/>
                  <a:gd name="connsiteX23" fmla="*/ 1209899 w 4001945"/>
                  <a:gd name="connsiteY23" fmla="*/ 61 h 762727"/>
                  <a:gd name="connsiteX24" fmla="*/ 1209899 w 4001945"/>
                  <a:gd name="connsiteY24" fmla="*/ 762697 h 762727"/>
                  <a:gd name="connsiteX25" fmla="*/ 1701377 w 4001945"/>
                  <a:gd name="connsiteY25" fmla="*/ 762697 h 762727"/>
                  <a:gd name="connsiteX26" fmla="*/ 1701377 w 4001945"/>
                  <a:gd name="connsiteY26" fmla="*/ 653871 h 762727"/>
                  <a:gd name="connsiteX27" fmla="*/ 1329096 w 4001945"/>
                  <a:gd name="connsiteY27" fmla="*/ 653871 h 762727"/>
                  <a:gd name="connsiteX28" fmla="*/ 1329096 w 4001945"/>
                  <a:gd name="connsiteY28" fmla="*/ 428948 h 762727"/>
                  <a:gd name="connsiteX29" fmla="*/ 1664760 w 4001945"/>
                  <a:gd name="connsiteY29" fmla="*/ 428948 h 762727"/>
                  <a:gd name="connsiteX30" fmla="*/ 1664760 w 4001945"/>
                  <a:gd name="connsiteY30" fmla="*/ 320153 h 762727"/>
                  <a:gd name="connsiteX31" fmla="*/ 1329096 w 4001945"/>
                  <a:gd name="connsiteY31" fmla="*/ 320153 h 762727"/>
                  <a:gd name="connsiteX32" fmla="*/ 1329096 w 4001945"/>
                  <a:gd name="connsiteY32" fmla="*/ 108826 h 762727"/>
                  <a:gd name="connsiteX33" fmla="*/ 1698231 w 4001945"/>
                  <a:gd name="connsiteY33" fmla="*/ 108826 h 762727"/>
                  <a:gd name="connsiteX34" fmla="*/ 1698231 w 4001945"/>
                  <a:gd name="connsiteY34" fmla="*/ 0 h 762727"/>
                  <a:gd name="connsiteX35" fmla="*/ 1209899 w 4001945"/>
                  <a:gd name="connsiteY35" fmla="*/ 0 h 762727"/>
                  <a:gd name="connsiteX36" fmla="*/ 2726173 w 4001945"/>
                  <a:gd name="connsiteY36" fmla="*/ 762728 h 762727"/>
                  <a:gd name="connsiteX37" fmla="*/ 2726173 w 4001945"/>
                  <a:gd name="connsiteY37" fmla="*/ 61 h 762727"/>
                  <a:gd name="connsiteX38" fmla="*/ 2559883 w 4001945"/>
                  <a:gd name="connsiteY38" fmla="*/ 61 h 762727"/>
                  <a:gd name="connsiteX39" fmla="*/ 2317275 w 4001945"/>
                  <a:gd name="connsiteY39" fmla="*/ 590110 h 762727"/>
                  <a:gd name="connsiteX40" fmla="*/ 2316206 w 4001945"/>
                  <a:gd name="connsiteY40" fmla="*/ 590110 h 762727"/>
                  <a:gd name="connsiteX41" fmla="*/ 2069413 w 4001945"/>
                  <a:gd name="connsiteY41" fmla="*/ 61 h 762727"/>
                  <a:gd name="connsiteX42" fmla="*/ 1907338 w 4001945"/>
                  <a:gd name="connsiteY42" fmla="*/ 61 h 762727"/>
                  <a:gd name="connsiteX43" fmla="*/ 1907338 w 4001945"/>
                  <a:gd name="connsiteY43" fmla="*/ 762697 h 762727"/>
                  <a:gd name="connsiteX44" fmla="*/ 2024458 w 4001945"/>
                  <a:gd name="connsiteY44" fmla="*/ 762697 h 762727"/>
                  <a:gd name="connsiteX45" fmla="*/ 2024458 w 4001945"/>
                  <a:gd name="connsiteY45" fmla="*/ 193638 h 762727"/>
                  <a:gd name="connsiteX46" fmla="*/ 2027604 w 4001945"/>
                  <a:gd name="connsiteY46" fmla="*/ 193638 h 762727"/>
                  <a:gd name="connsiteX47" fmla="*/ 2264991 w 4001945"/>
                  <a:gd name="connsiteY47" fmla="*/ 762728 h 762727"/>
                  <a:gd name="connsiteX48" fmla="*/ 2366444 w 4001945"/>
                  <a:gd name="connsiteY48" fmla="*/ 762728 h 762727"/>
                  <a:gd name="connsiteX49" fmla="*/ 2604869 w 4001945"/>
                  <a:gd name="connsiteY49" fmla="*/ 191530 h 762727"/>
                  <a:gd name="connsiteX50" fmla="*/ 2606946 w 4001945"/>
                  <a:gd name="connsiteY50" fmla="*/ 191530 h 762727"/>
                  <a:gd name="connsiteX51" fmla="*/ 2606946 w 4001945"/>
                  <a:gd name="connsiteY51" fmla="*/ 762728 h 762727"/>
                  <a:gd name="connsiteX52" fmla="*/ 2726143 w 4001945"/>
                  <a:gd name="connsiteY52" fmla="*/ 762728 h 762727"/>
                  <a:gd name="connsiteX53" fmla="*/ 3092163 w 4001945"/>
                  <a:gd name="connsiteY53" fmla="*/ 61 h 762727"/>
                  <a:gd name="connsiteX54" fmla="*/ 2972966 w 4001945"/>
                  <a:gd name="connsiteY54" fmla="*/ 61 h 762727"/>
                  <a:gd name="connsiteX55" fmla="*/ 2972966 w 4001945"/>
                  <a:gd name="connsiteY55" fmla="*/ 762697 h 762727"/>
                  <a:gd name="connsiteX56" fmla="*/ 3092163 w 4001945"/>
                  <a:gd name="connsiteY56" fmla="*/ 762697 h 762727"/>
                  <a:gd name="connsiteX57" fmla="*/ 3092163 w 4001945"/>
                  <a:gd name="connsiteY57" fmla="*/ 61 h 762727"/>
                  <a:gd name="connsiteX58" fmla="*/ 3435157 w 4001945"/>
                  <a:gd name="connsiteY58" fmla="*/ 583816 h 762727"/>
                  <a:gd name="connsiteX59" fmla="*/ 3807438 w 4001945"/>
                  <a:gd name="connsiteY59" fmla="*/ 583816 h 762727"/>
                  <a:gd name="connsiteX60" fmla="*/ 3877527 w 4001945"/>
                  <a:gd name="connsiteY60" fmla="*/ 762697 h 762727"/>
                  <a:gd name="connsiteX61" fmla="*/ 4001946 w 4001945"/>
                  <a:gd name="connsiteY61" fmla="*/ 762697 h 762727"/>
                  <a:gd name="connsiteX62" fmla="*/ 3693463 w 4001945"/>
                  <a:gd name="connsiteY62" fmla="*/ 61 h 762727"/>
                  <a:gd name="connsiteX63" fmla="*/ 3552307 w 4001945"/>
                  <a:gd name="connsiteY63" fmla="*/ 61 h 762727"/>
                  <a:gd name="connsiteX64" fmla="*/ 3241747 w 4001945"/>
                  <a:gd name="connsiteY64" fmla="*/ 762697 h 762727"/>
                  <a:gd name="connsiteX65" fmla="*/ 3364090 w 4001945"/>
                  <a:gd name="connsiteY65" fmla="*/ 762697 h 762727"/>
                  <a:gd name="connsiteX66" fmla="*/ 3435187 w 4001945"/>
                  <a:gd name="connsiteY66" fmla="*/ 583816 h 762727"/>
                  <a:gd name="connsiteX67" fmla="*/ 3476996 w 4001945"/>
                  <a:gd name="connsiteY67" fmla="*/ 477129 h 762727"/>
                  <a:gd name="connsiteX68" fmla="*/ 3621328 w 4001945"/>
                  <a:gd name="connsiteY68" fmla="*/ 115150 h 762727"/>
                  <a:gd name="connsiteX69" fmla="*/ 3766667 w 4001945"/>
                  <a:gd name="connsiteY69" fmla="*/ 477129 h 762727"/>
                  <a:gd name="connsiteX70" fmla="*/ 3476996 w 4001945"/>
                  <a:gd name="connsiteY70" fmla="*/ 477129 h 76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4001945" h="762727">
                    <a:moveTo>
                      <a:pt x="119228" y="61"/>
                    </a:moveTo>
                    <a:lnTo>
                      <a:pt x="0" y="61"/>
                    </a:lnTo>
                    <a:lnTo>
                      <a:pt x="0" y="762697"/>
                    </a:lnTo>
                    <a:lnTo>
                      <a:pt x="119228" y="762697"/>
                    </a:lnTo>
                    <a:lnTo>
                      <a:pt x="119228" y="61"/>
                    </a:lnTo>
                    <a:close/>
                    <a:moveTo>
                      <a:pt x="1014352" y="381929"/>
                    </a:moveTo>
                    <a:cubicBezTo>
                      <a:pt x="1014352" y="312882"/>
                      <a:pt x="993432" y="235463"/>
                      <a:pt x="947439" y="165377"/>
                    </a:cubicBezTo>
                    <a:cubicBezTo>
                      <a:pt x="917113" y="119336"/>
                      <a:pt x="871089" y="77510"/>
                      <a:pt x="816728" y="47142"/>
                    </a:cubicBezTo>
                    <a:cubicBezTo>
                      <a:pt x="762367" y="17842"/>
                      <a:pt x="689133" y="61"/>
                      <a:pt x="607591" y="61"/>
                    </a:cubicBezTo>
                    <a:lnTo>
                      <a:pt x="366020" y="61"/>
                    </a:lnTo>
                    <a:lnTo>
                      <a:pt x="366020" y="762697"/>
                    </a:lnTo>
                    <a:lnTo>
                      <a:pt x="609668" y="762697"/>
                    </a:lnTo>
                    <a:cubicBezTo>
                      <a:pt x="718420" y="762697"/>
                      <a:pt x="812544" y="729212"/>
                      <a:pt x="874265" y="679016"/>
                    </a:cubicBezTo>
                    <a:cubicBezTo>
                      <a:pt x="968358" y="602667"/>
                      <a:pt x="1016489" y="487608"/>
                      <a:pt x="1014352" y="381929"/>
                    </a:cubicBezTo>
                    <a:moveTo>
                      <a:pt x="888894" y="381929"/>
                    </a:moveTo>
                    <a:cubicBezTo>
                      <a:pt x="888894" y="434234"/>
                      <a:pt x="876342" y="484461"/>
                      <a:pt x="847054" y="531542"/>
                    </a:cubicBezTo>
                    <a:cubicBezTo>
                      <a:pt x="831387" y="554547"/>
                      <a:pt x="812544" y="575475"/>
                      <a:pt x="791624" y="593257"/>
                    </a:cubicBezTo>
                    <a:cubicBezTo>
                      <a:pt x="748746" y="627780"/>
                      <a:pt x="681833" y="651855"/>
                      <a:pt x="604446" y="651855"/>
                    </a:cubicBezTo>
                    <a:lnTo>
                      <a:pt x="485248" y="651855"/>
                    </a:lnTo>
                    <a:lnTo>
                      <a:pt x="485248" y="110995"/>
                    </a:lnTo>
                    <a:lnTo>
                      <a:pt x="605514" y="110995"/>
                    </a:lnTo>
                    <a:cubicBezTo>
                      <a:pt x="682902" y="110995"/>
                      <a:pt x="749846" y="135070"/>
                      <a:pt x="792724" y="171702"/>
                    </a:cubicBezTo>
                    <a:cubicBezTo>
                      <a:pt x="857530" y="228162"/>
                      <a:pt x="890971" y="310835"/>
                      <a:pt x="888894" y="381960"/>
                    </a:cubicBezTo>
                    <a:moveTo>
                      <a:pt x="1209899" y="61"/>
                    </a:moveTo>
                    <a:lnTo>
                      <a:pt x="1209899" y="762697"/>
                    </a:lnTo>
                    <a:lnTo>
                      <a:pt x="1701377" y="762697"/>
                    </a:lnTo>
                    <a:lnTo>
                      <a:pt x="1701377" y="653871"/>
                    </a:lnTo>
                    <a:lnTo>
                      <a:pt x="1329096" y="653871"/>
                    </a:lnTo>
                    <a:lnTo>
                      <a:pt x="1329096" y="428948"/>
                    </a:lnTo>
                    <a:lnTo>
                      <a:pt x="1664760" y="428948"/>
                    </a:lnTo>
                    <a:lnTo>
                      <a:pt x="1664760" y="320153"/>
                    </a:lnTo>
                    <a:lnTo>
                      <a:pt x="1329096" y="320153"/>
                    </a:lnTo>
                    <a:lnTo>
                      <a:pt x="1329096" y="108826"/>
                    </a:lnTo>
                    <a:lnTo>
                      <a:pt x="1698231" y="108826"/>
                    </a:lnTo>
                    <a:lnTo>
                      <a:pt x="1698231" y="0"/>
                    </a:lnTo>
                    <a:lnTo>
                      <a:pt x="1209899" y="0"/>
                    </a:lnTo>
                    <a:close/>
                    <a:moveTo>
                      <a:pt x="2726173" y="762728"/>
                    </a:moveTo>
                    <a:lnTo>
                      <a:pt x="2726173" y="61"/>
                    </a:lnTo>
                    <a:lnTo>
                      <a:pt x="2559883" y="61"/>
                    </a:lnTo>
                    <a:lnTo>
                      <a:pt x="2317275" y="590110"/>
                    </a:lnTo>
                    <a:lnTo>
                      <a:pt x="2316206" y="590110"/>
                    </a:lnTo>
                    <a:lnTo>
                      <a:pt x="2069413" y="61"/>
                    </a:lnTo>
                    <a:lnTo>
                      <a:pt x="1907338" y="61"/>
                    </a:lnTo>
                    <a:lnTo>
                      <a:pt x="1907338" y="762697"/>
                    </a:lnTo>
                    <a:lnTo>
                      <a:pt x="2024458" y="762697"/>
                    </a:lnTo>
                    <a:lnTo>
                      <a:pt x="2024458" y="193638"/>
                    </a:lnTo>
                    <a:lnTo>
                      <a:pt x="2027604" y="193638"/>
                    </a:lnTo>
                    <a:lnTo>
                      <a:pt x="2264991" y="762728"/>
                    </a:lnTo>
                    <a:lnTo>
                      <a:pt x="2366444" y="762728"/>
                    </a:lnTo>
                    <a:lnTo>
                      <a:pt x="2604869" y="191530"/>
                    </a:lnTo>
                    <a:lnTo>
                      <a:pt x="2606946" y="191530"/>
                    </a:lnTo>
                    <a:lnTo>
                      <a:pt x="2606946" y="762728"/>
                    </a:lnTo>
                    <a:lnTo>
                      <a:pt x="2726143" y="762728"/>
                    </a:lnTo>
                    <a:close/>
                    <a:moveTo>
                      <a:pt x="3092163" y="61"/>
                    </a:moveTo>
                    <a:lnTo>
                      <a:pt x="2972966" y="61"/>
                    </a:lnTo>
                    <a:lnTo>
                      <a:pt x="2972966" y="762697"/>
                    </a:lnTo>
                    <a:lnTo>
                      <a:pt x="3092163" y="762697"/>
                    </a:lnTo>
                    <a:lnTo>
                      <a:pt x="3092163" y="61"/>
                    </a:lnTo>
                    <a:close/>
                    <a:moveTo>
                      <a:pt x="3435157" y="583816"/>
                    </a:moveTo>
                    <a:lnTo>
                      <a:pt x="3807438" y="583816"/>
                    </a:lnTo>
                    <a:lnTo>
                      <a:pt x="3877527" y="762697"/>
                    </a:lnTo>
                    <a:lnTo>
                      <a:pt x="4001946" y="762697"/>
                    </a:lnTo>
                    <a:lnTo>
                      <a:pt x="3693463" y="61"/>
                    </a:lnTo>
                    <a:lnTo>
                      <a:pt x="3552307" y="61"/>
                    </a:lnTo>
                    <a:lnTo>
                      <a:pt x="3241747" y="762697"/>
                    </a:lnTo>
                    <a:lnTo>
                      <a:pt x="3364090" y="762697"/>
                    </a:lnTo>
                    <a:lnTo>
                      <a:pt x="3435187" y="583816"/>
                    </a:lnTo>
                    <a:close/>
                    <a:moveTo>
                      <a:pt x="3476996" y="477129"/>
                    </a:moveTo>
                    <a:lnTo>
                      <a:pt x="3621328" y="115150"/>
                    </a:lnTo>
                    <a:lnTo>
                      <a:pt x="3766667" y="477129"/>
                    </a:lnTo>
                    <a:lnTo>
                      <a:pt x="3476996" y="47712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" name="Forme libre 13">
                <a:extLst>
                  <a:ext uri="{FF2B5EF4-FFF2-40B4-BE49-F238E27FC236}">
                    <a16:creationId xmlns:a16="http://schemas.microsoft.com/office/drawing/2014/main" id="{E33B6A64-4175-4F0D-7974-DC25DB4E2A36}"/>
                  </a:ext>
                </a:extLst>
              </p:cNvPr>
              <p:cNvSpPr/>
              <p:nvPr/>
            </p:nvSpPr>
            <p:spPr>
              <a:xfrm>
                <a:off x="2578527" y="1769735"/>
                <a:ext cx="293366" cy="309185"/>
              </a:xfrm>
              <a:custGeom>
                <a:avLst/>
                <a:gdLst>
                  <a:gd name="connsiteX0" fmla="*/ 240899 w 293366"/>
                  <a:gd name="connsiteY0" fmla="*/ 106290 h 309185"/>
                  <a:gd name="connsiteX1" fmla="*/ 214451 w 293366"/>
                  <a:gd name="connsiteY1" fmla="*/ 65778 h 309185"/>
                  <a:gd name="connsiteX2" fmla="*/ 152883 w 293366"/>
                  <a:gd name="connsiteY2" fmla="*/ 44270 h 309185"/>
                  <a:gd name="connsiteX3" fmla="*/ 99988 w 293366"/>
                  <a:gd name="connsiteY3" fmla="*/ 58293 h 309185"/>
                  <a:gd name="connsiteX4" fmla="*/ 62790 w 293366"/>
                  <a:gd name="connsiteY4" fmla="*/ 98377 h 309185"/>
                  <a:gd name="connsiteX5" fmla="*/ 49169 w 293366"/>
                  <a:gd name="connsiteY5" fmla="*/ 155020 h 309185"/>
                  <a:gd name="connsiteX6" fmla="*/ 152455 w 293366"/>
                  <a:gd name="connsiteY6" fmla="*/ 265801 h 309185"/>
                  <a:gd name="connsiteX7" fmla="*/ 213596 w 293366"/>
                  <a:gd name="connsiteY7" fmla="*/ 246767 h 309185"/>
                  <a:gd name="connsiteX8" fmla="*/ 242120 w 293366"/>
                  <a:gd name="connsiteY8" fmla="*/ 197976 h 309185"/>
                  <a:gd name="connsiteX9" fmla="*/ 134284 w 293366"/>
                  <a:gd name="connsiteY9" fmla="*/ 197976 h 309185"/>
                  <a:gd name="connsiteX10" fmla="*/ 134284 w 293366"/>
                  <a:gd name="connsiteY10" fmla="*/ 154990 h 309185"/>
                  <a:gd name="connsiteX11" fmla="*/ 293366 w 293366"/>
                  <a:gd name="connsiteY11" fmla="*/ 154990 h 309185"/>
                  <a:gd name="connsiteX12" fmla="*/ 293366 w 293366"/>
                  <a:gd name="connsiteY12" fmla="*/ 171549 h 309185"/>
                  <a:gd name="connsiteX13" fmla="*/ 256169 w 293366"/>
                  <a:gd name="connsiteY13" fmla="*/ 268673 h 309185"/>
                  <a:gd name="connsiteX14" fmla="*/ 152883 w 293366"/>
                  <a:gd name="connsiteY14" fmla="*/ 309185 h 309185"/>
                  <a:gd name="connsiteX15" fmla="*/ 73571 w 293366"/>
                  <a:gd name="connsiteY15" fmla="*/ 289326 h 309185"/>
                  <a:gd name="connsiteX16" fmla="*/ 19026 w 293366"/>
                  <a:gd name="connsiteY16" fmla="*/ 234333 h 309185"/>
                  <a:gd name="connsiteX17" fmla="*/ 0 w 293366"/>
                  <a:gd name="connsiteY17" fmla="*/ 155815 h 309185"/>
                  <a:gd name="connsiteX18" fmla="*/ 11972 w 293366"/>
                  <a:gd name="connsiteY18" fmla="*/ 93397 h 309185"/>
                  <a:gd name="connsiteX19" fmla="*/ 43794 w 293366"/>
                  <a:gd name="connsiteY19" fmla="*/ 44239 h 309185"/>
                  <a:gd name="connsiteX20" fmla="*/ 153280 w 293366"/>
                  <a:gd name="connsiteY20" fmla="*/ 0 h 309185"/>
                  <a:gd name="connsiteX21" fmla="*/ 287166 w 293366"/>
                  <a:gd name="connsiteY21" fmla="*/ 91778 h 309185"/>
                  <a:gd name="connsiteX22" fmla="*/ 240899 w 293366"/>
                  <a:gd name="connsiteY22" fmla="*/ 106290 h 30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93366" h="309185">
                    <a:moveTo>
                      <a:pt x="240899" y="106290"/>
                    </a:moveTo>
                    <a:cubicBezTo>
                      <a:pt x="237203" y="92664"/>
                      <a:pt x="228499" y="78579"/>
                      <a:pt x="214451" y="65778"/>
                    </a:cubicBezTo>
                    <a:cubicBezTo>
                      <a:pt x="200403" y="52977"/>
                      <a:pt x="178078" y="44270"/>
                      <a:pt x="152883" y="44270"/>
                    </a:cubicBezTo>
                    <a:cubicBezTo>
                      <a:pt x="133459" y="44270"/>
                      <a:pt x="116113" y="48822"/>
                      <a:pt x="99988" y="58293"/>
                    </a:cubicBezTo>
                    <a:cubicBezTo>
                      <a:pt x="84260" y="68222"/>
                      <a:pt x="71891" y="81451"/>
                      <a:pt x="62790" y="98377"/>
                    </a:cubicBezTo>
                    <a:cubicBezTo>
                      <a:pt x="53720" y="115333"/>
                      <a:pt x="49169" y="134337"/>
                      <a:pt x="49169" y="155020"/>
                    </a:cubicBezTo>
                    <a:cubicBezTo>
                      <a:pt x="47917" y="215788"/>
                      <a:pt x="92963" y="266626"/>
                      <a:pt x="152455" y="265801"/>
                    </a:cubicBezTo>
                    <a:cubicBezTo>
                      <a:pt x="177681" y="265801"/>
                      <a:pt x="198295" y="259202"/>
                      <a:pt x="213596" y="246767"/>
                    </a:cubicBezTo>
                    <a:cubicBezTo>
                      <a:pt x="229324" y="233966"/>
                      <a:pt x="238822" y="217835"/>
                      <a:pt x="242120" y="197976"/>
                    </a:cubicBezTo>
                    <a:lnTo>
                      <a:pt x="134284" y="197976"/>
                    </a:lnTo>
                    <a:lnTo>
                      <a:pt x="134284" y="154990"/>
                    </a:lnTo>
                    <a:lnTo>
                      <a:pt x="293366" y="154990"/>
                    </a:lnTo>
                    <a:lnTo>
                      <a:pt x="293366" y="171549"/>
                    </a:lnTo>
                    <a:cubicBezTo>
                      <a:pt x="293366" y="209555"/>
                      <a:pt x="279318" y="243865"/>
                      <a:pt x="256169" y="268673"/>
                    </a:cubicBezTo>
                    <a:cubicBezTo>
                      <a:pt x="232622" y="293909"/>
                      <a:pt x="195852" y="309185"/>
                      <a:pt x="152883" y="309185"/>
                    </a:cubicBezTo>
                    <a:cubicBezTo>
                      <a:pt x="123137" y="309185"/>
                      <a:pt x="96689" y="302586"/>
                      <a:pt x="73571" y="289326"/>
                    </a:cubicBezTo>
                    <a:cubicBezTo>
                      <a:pt x="50024" y="275700"/>
                      <a:pt x="31853" y="257491"/>
                      <a:pt x="19026" y="234333"/>
                    </a:cubicBezTo>
                    <a:cubicBezTo>
                      <a:pt x="6230" y="210777"/>
                      <a:pt x="0" y="184717"/>
                      <a:pt x="0" y="155815"/>
                    </a:cubicBezTo>
                    <a:cubicBezTo>
                      <a:pt x="0" y="133909"/>
                      <a:pt x="4123" y="112828"/>
                      <a:pt x="11972" y="93397"/>
                    </a:cubicBezTo>
                    <a:cubicBezTo>
                      <a:pt x="19393" y="74363"/>
                      <a:pt x="30173" y="57835"/>
                      <a:pt x="43794" y="44239"/>
                    </a:cubicBezTo>
                    <a:cubicBezTo>
                      <a:pt x="71066" y="16956"/>
                      <a:pt x="110310" y="0"/>
                      <a:pt x="153280" y="0"/>
                    </a:cubicBezTo>
                    <a:cubicBezTo>
                      <a:pt x="225995" y="0"/>
                      <a:pt x="273515" y="43811"/>
                      <a:pt x="287166" y="91778"/>
                    </a:cubicBezTo>
                    <a:lnTo>
                      <a:pt x="240899" y="10629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Forme libre 14">
                <a:extLst>
                  <a:ext uri="{FF2B5EF4-FFF2-40B4-BE49-F238E27FC236}">
                    <a16:creationId xmlns:a16="http://schemas.microsoft.com/office/drawing/2014/main" id="{5C14631B-0D0B-1AD7-9C57-3446B9680E4B}"/>
                  </a:ext>
                </a:extLst>
              </p:cNvPr>
              <p:cNvSpPr/>
              <p:nvPr/>
            </p:nvSpPr>
            <p:spPr>
              <a:xfrm>
                <a:off x="2947112" y="1774348"/>
                <a:ext cx="223155" cy="301363"/>
              </a:xfrm>
              <a:custGeom>
                <a:avLst/>
                <a:gdLst>
                  <a:gd name="connsiteX0" fmla="*/ 108203 w 223155"/>
                  <a:gd name="connsiteY0" fmla="*/ 144235 h 301363"/>
                  <a:gd name="connsiteX1" fmla="*/ 167695 w 223155"/>
                  <a:gd name="connsiteY1" fmla="*/ 94191 h 301363"/>
                  <a:gd name="connsiteX2" fmla="*/ 108203 w 223155"/>
                  <a:gd name="connsiteY2" fmla="*/ 43750 h 301363"/>
                  <a:gd name="connsiteX3" fmla="*/ 47031 w 223155"/>
                  <a:gd name="connsiteY3" fmla="*/ 43750 h 301363"/>
                  <a:gd name="connsiteX4" fmla="*/ 47031 w 223155"/>
                  <a:gd name="connsiteY4" fmla="*/ 144205 h 301363"/>
                  <a:gd name="connsiteX5" fmla="*/ 108203 w 223155"/>
                  <a:gd name="connsiteY5" fmla="*/ 144205 h 301363"/>
                  <a:gd name="connsiteX6" fmla="*/ 47093 w 223155"/>
                  <a:gd name="connsiteY6" fmla="*/ 186825 h 301363"/>
                  <a:gd name="connsiteX7" fmla="*/ 47093 w 223155"/>
                  <a:gd name="connsiteY7" fmla="*/ 301333 h 301363"/>
                  <a:gd name="connsiteX8" fmla="*/ 0 w 223155"/>
                  <a:gd name="connsiteY8" fmla="*/ 301333 h 301363"/>
                  <a:gd name="connsiteX9" fmla="*/ 0 w 223155"/>
                  <a:gd name="connsiteY9" fmla="*/ 0 h 301363"/>
                  <a:gd name="connsiteX10" fmla="*/ 113242 w 223155"/>
                  <a:gd name="connsiteY10" fmla="*/ 0 h 301363"/>
                  <a:gd name="connsiteX11" fmla="*/ 192982 w 223155"/>
                  <a:gd name="connsiteY11" fmla="*/ 28933 h 301363"/>
                  <a:gd name="connsiteX12" fmla="*/ 215703 w 223155"/>
                  <a:gd name="connsiteY12" fmla="*/ 93000 h 301363"/>
                  <a:gd name="connsiteX13" fmla="*/ 156212 w 223155"/>
                  <a:gd name="connsiteY13" fmla="*/ 177354 h 301363"/>
                  <a:gd name="connsiteX14" fmla="*/ 223155 w 223155"/>
                  <a:gd name="connsiteY14" fmla="*/ 301364 h 301363"/>
                  <a:gd name="connsiteX15" fmla="*/ 170657 w 223155"/>
                  <a:gd name="connsiteY15" fmla="*/ 301364 h 301363"/>
                  <a:gd name="connsiteX16" fmla="*/ 109913 w 223155"/>
                  <a:gd name="connsiteY16" fmla="*/ 186855 h 301363"/>
                  <a:gd name="connsiteX17" fmla="*/ 47093 w 223155"/>
                  <a:gd name="connsiteY17" fmla="*/ 186855 h 30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155" h="301363">
                    <a:moveTo>
                      <a:pt x="108203" y="144235"/>
                    </a:moveTo>
                    <a:cubicBezTo>
                      <a:pt x="153646" y="144235"/>
                      <a:pt x="167695" y="117777"/>
                      <a:pt x="167695" y="94191"/>
                    </a:cubicBezTo>
                    <a:cubicBezTo>
                      <a:pt x="167695" y="70605"/>
                      <a:pt x="157372" y="43750"/>
                      <a:pt x="108203" y="43750"/>
                    </a:cubicBezTo>
                    <a:lnTo>
                      <a:pt x="47031" y="43750"/>
                    </a:lnTo>
                    <a:lnTo>
                      <a:pt x="47031" y="144205"/>
                    </a:lnTo>
                    <a:lnTo>
                      <a:pt x="108203" y="144205"/>
                    </a:lnTo>
                    <a:close/>
                    <a:moveTo>
                      <a:pt x="47093" y="186825"/>
                    </a:moveTo>
                    <a:lnTo>
                      <a:pt x="47093" y="301333"/>
                    </a:lnTo>
                    <a:lnTo>
                      <a:pt x="0" y="301333"/>
                    </a:lnTo>
                    <a:lnTo>
                      <a:pt x="0" y="0"/>
                    </a:lnTo>
                    <a:lnTo>
                      <a:pt x="113242" y="0"/>
                    </a:lnTo>
                    <a:cubicBezTo>
                      <a:pt x="149615" y="0"/>
                      <a:pt x="177284" y="11151"/>
                      <a:pt x="192982" y="28933"/>
                    </a:cubicBezTo>
                    <a:cubicBezTo>
                      <a:pt x="208709" y="47142"/>
                      <a:pt x="215703" y="68192"/>
                      <a:pt x="215703" y="93000"/>
                    </a:cubicBezTo>
                    <a:cubicBezTo>
                      <a:pt x="215703" y="132259"/>
                      <a:pt x="195028" y="163697"/>
                      <a:pt x="156212" y="177354"/>
                    </a:cubicBezTo>
                    <a:lnTo>
                      <a:pt x="223155" y="301364"/>
                    </a:lnTo>
                    <a:lnTo>
                      <a:pt x="170657" y="301364"/>
                    </a:lnTo>
                    <a:lnTo>
                      <a:pt x="109913" y="186855"/>
                    </a:lnTo>
                    <a:lnTo>
                      <a:pt x="47093" y="18685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" name="Forme libre 15">
                <a:extLst>
                  <a:ext uri="{FF2B5EF4-FFF2-40B4-BE49-F238E27FC236}">
                    <a16:creationId xmlns:a16="http://schemas.microsoft.com/office/drawing/2014/main" id="{979EE69F-B30F-1A00-E9CF-735708533B10}"/>
                  </a:ext>
                </a:extLst>
              </p:cNvPr>
              <p:cNvSpPr/>
              <p:nvPr/>
            </p:nvSpPr>
            <p:spPr>
              <a:xfrm>
                <a:off x="3220567" y="1769765"/>
                <a:ext cx="309155" cy="309551"/>
              </a:xfrm>
              <a:custGeom>
                <a:avLst/>
                <a:gdLst>
                  <a:gd name="connsiteX0" fmla="*/ 154562 w 309155"/>
                  <a:gd name="connsiteY0" fmla="*/ 265404 h 309551"/>
                  <a:gd name="connsiteX1" fmla="*/ 229324 w 309155"/>
                  <a:gd name="connsiteY1" fmla="*/ 233172 h 309551"/>
                  <a:gd name="connsiteX2" fmla="*/ 259497 w 309155"/>
                  <a:gd name="connsiteY2" fmla="*/ 155051 h 309551"/>
                  <a:gd name="connsiteX3" fmla="*/ 245877 w 309155"/>
                  <a:gd name="connsiteY3" fmla="*/ 99232 h 309551"/>
                  <a:gd name="connsiteX4" fmla="*/ 207457 w 309155"/>
                  <a:gd name="connsiteY4" fmla="*/ 59148 h 309551"/>
                  <a:gd name="connsiteX5" fmla="*/ 154562 w 309155"/>
                  <a:gd name="connsiteY5" fmla="*/ 44300 h 309551"/>
                  <a:gd name="connsiteX6" fmla="*/ 49597 w 309155"/>
                  <a:gd name="connsiteY6" fmla="*/ 155081 h 309551"/>
                  <a:gd name="connsiteX7" fmla="*/ 154562 w 309155"/>
                  <a:gd name="connsiteY7" fmla="*/ 265404 h 309551"/>
                  <a:gd name="connsiteX8" fmla="*/ 12430 w 309155"/>
                  <a:gd name="connsiteY8" fmla="*/ 94680 h 309551"/>
                  <a:gd name="connsiteX9" fmla="*/ 45505 w 309155"/>
                  <a:gd name="connsiteY9" fmla="*/ 45064 h 309551"/>
                  <a:gd name="connsiteX10" fmla="*/ 95101 w 309155"/>
                  <a:gd name="connsiteY10" fmla="*/ 12404 h 309551"/>
                  <a:gd name="connsiteX11" fmla="*/ 155020 w 309155"/>
                  <a:gd name="connsiteY11" fmla="*/ 0 h 309551"/>
                  <a:gd name="connsiteX12" fmla="*/ 232683 w 309155"/>
                  <a:gd name="connsiteY12" fmla="*/ 20256 h 309551"/>
                  <a:gd name="connsiteX13" fmla="*/ 288480 w 309155"/>
                  <a:gd name="connsiteY13" fmla="*/ 76074 h 309551"/>
                  <a:gd name="connsiteX14" fmla="*/ 309155 w 309155"/>
                  <a:gd name="connsiteY14" fmla="*/ 154592 h 309551"/>
                  <a:gd name="connsiteX15" fmla="*/ 296756 w 309155"/>
                  <a:gd name="connsiteY15" fmla="*/ 216185 h 309551"/>
                  <a:gd name="connsiteX16" fmla="*/ 263681 w 309155"/>
                  <a:gd name="connsiteY16" fmla="*/ 265343 h 309551"/>
                  <a:gd name="connsiteX17" fmla="*/ 214085 w 309155"/>
                  <a:gd name="connsiteY17" fmla="*/ 297575 h 309551"/>
                  <a:gd name="connsiteX18" fmla="*/ 153738 w 309155"/>
                  <a:gd name="connsiteY18" fmla="*/ 309551 h 309551"/>
                  <a:gd name="connsiteX19" fmla="*/ 93818 w 309155"/>
                  <a:gd name="connsiteY19" fmla="*/ 297575 h 309551"/>
                  <a:gd name="connsiteX20" fmla="*/ 44619 w 309155"/>
                  <a:gd name="connsiteY20" fmla="*/ 266168 h 309551"/>
                  <a:gd name="connsiteX21" fmla="*/ 11971 w 309155"/>
                  <a:gd name="connsiteY21" fmla="*/ 217010 h 309551"/>
                  <a:gd name="connsiteX22" fmla="*/ 0 w 309155"/>
                  <a:gd name="connsiteY22" fmla="*/ 155815 h 309551"/>
                  <a:gd name="connsiteX23" fmla="*/ 12460 w 309155"/>
                  <a:gd name="connsiteY23" fmla="*/ 94680 h 30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9155" h="309551">
                    <a:moveTo>
                      <a:pt x="154562" y="265404"/>
                    </a:moveTo>
                    <a:cubicBezTo>
                      <a:pt x="183483" y="265404"/>
                      <a:pt x="210359" y="252603"/>
                      <a:pt x="229324" y="233172"/>
                    </a:cubicBezTo>
                    <a:cubicBezTo>
                      <a:pt x="247923" y="213313"/>
                      <a:pt x="259497" y="184839"/>
                      <a:pt x="259497" y="155051"/>
                    </a:cubicBezTo>
                    <a:cubicBezTo>
                      <a:pt x="259497" y="134764"/>
                      <a:pt x="254947" y="116189"/>
                      <a:pt x="245877" y="99232"/>
                    </a:cubicBezTo>
                    <a:cubicBezTo>
                      <a:pt x="236379" y="82276"/>
                      <a:pt x="223552" y="69078"/>
                      <a:pt x="207457" y="59148"/>
                    </a:cubicBezTo>
                    <a:cubicBezTo>
                      <a:pt x="191363" y="49250"/>
                      <a:pt x="173558" y="44300"/>
                      <a:pt x="154562" y="44300"/>
                    </a:cubicBezTo>
                    <a:cubicBezTo>
                      <a:pt x="96292" y="43047"/>
                      <a:pt x="48375" y="94741"/>
                      <a:pt x="49597" y="155081"/>
                    </a:cubicBezTo>
                    <a:cubicBezTo>
                      <a:pt x="48375" y="214596"/>
                      <a:pt x="96292" y="266657"/>
                      <a:pt x="154562" y="265404"/>
                    </a:cubicBezTo>
                    <a:moveTo>
                      <a:pt x="12430" y="94680"/>
                    </a:moveTo>
                    <a:cubicBezTo>
                      <a:pt x="20279" y="75249"/>
                      <a:pt x="31456" y="58721"/>
                      <a:pt x="45505" y="45064"/>
                    </a:cubicBezTo>
                    <a:cubicBezTo>
                      <a:pt x="59125" y="31041"/>
                      <a:pt x="75647" y="20256"/>
                      <a:pt x="95101" y="12404"/>
                    </a:cubicBezTo>
                    <a:cubicBezTo>
                      <a:pt x="113700" y="4124"/>
                      <a:pt x="133917" y="0"/>
                      <a:pt x="155020" y="0"/>
                    </a:cubicBezTo>
                    <a:cubicBezTo>
                      <a:pt x="183117" y="0"/>
                      <a:pt x="209168" y="7027"/>
                      <a:pt x="232683" y="20256"/>
                    </a:cubicBezTo>
                    <a:cubicBezTo>
                      <a:pt x="256260" y="33485"/>
                      <a:pt x="274828" y="52091"/>
                      <a:pt x="288480" y="76074"/>
                    </a:cubicBezTo>
                    <a:cubicBezTo>
                      <a:pt x="302100" y="99630"/>
                      <a:pt x="309155" y="126118"/>
                      <a:pt x="309155" y="154592"/>
                    </a:cubicBezTo>
                    <a:cubicBezTo>
                      <a:pt x="309155" y="176529"/>
                      <a:pt x="305032" y="196754"/>
                      <a:pt x="296756" y="216185"/>
                    </a:cubicBezTo>
                    <a:cubicBezTo>
                      <a:pt x="288510" y="235616"/>
                      <a:pt x="277332" y="252145"/>
                      <a:pt x="263681" y="265343"/>
                    </a:cubicBezTo>
                    <a:cubicBezTo>
                      <a:pt x="249664" y="278969"/>
                      <a:pt x="233111" y="289723"/>
                      <a:pt x="214085" y="297575"/>
                    </a:cubicBezTo>
                    <a:cubicBezTo>
                      <a:pt x="194661" y="305427"/>
                      <a:pt x="174841" y="309551"/>
                      <a:pt x="153738" y="309551"/>
                    </a:cubicBezTo>
                    <a:cubicBezTo>
                      <a:pt x="132635" y="309551"/>
                      <a:pt x="112814" y="305427"/>
                      <a:pt x="93818" y="297575"/>
                    </a:cubicBezTo>
                    <a:cubicBezTo>
                      <a:pt x="74792" y="290151"/>
                      <a:pt x="58270" y="279366"/>
                      <a:pt x="44619" y="266168"/>
                    </a:cubicBezTo>
                    <a:cubicBezTo>
                      <a:pt x="30998" y="252542"/>
                      <a:pt x="20217" y="236410"/>
                      <a:pt x="11971" y="217010"/>
                    </a:cubicBezTo>
                    <a:cubicBezTo>
                      <a:pt x="4123" y="198404"/>
                      <a:pt x="0" y="177751"/>
                      <a:pt x="0" y="155815"/>
                    </a:cubicBezTo>
                    <a:cubicBezTo>
                      <a:pt x="31" y="134337"/>
                      <a:pt x="4153" y="113683"/>
                      <a:pt x="12460" y="94680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" name="Forme libre 16">
                <a:extLst>
                  <a:ext uri="{FF2B5EF4-FFF2-40B4-BE49-F238E27FC236}">
                    <a16:creationId xmlns:a16="http://schemas.microsoft.com/office/drawing/2014/main" id="{1654365A-BA48-4DD5-8766-CE0387A57B72}"/>
                  </a:ext>
                </a:extLst>
              </p:cNvPr>
              <p:cNvSpPr/>
              <p:nvPr/>
            </p:nvSpPr>
            <p:spPr>
              <a:xfrm>
                <a:off x="3603995" y="1774317"/>
                <a:ext cx="234302" cy="305060"/>
              </a:xfrm>
              <a:custGeom>
                <a:avLst/>
                <a:gdLst>
                  <a:gd name="connsiteX0" fmla="*/ 234302 w 234302"/>
                  <a:gd name="connsiteY0" fmla="*/ 184350 h 305060"/>
                  <a:gd name="connsiteX1" fmla="*/ 204556 w 234302"/>
                  <a:gd name="connsiteY1" fmla="*/ 271179 h 305060"/>
                  <a:gd name="connsiteX2" fmla="*/ 116540 w 234302"/>
                  <a:gd name="connsiteY2" fmla="*/ 305060 h 305060"/>
                  <a:gd name="connsiteX3" fmla="*/ 28097 w 234302"/>
                  <a:gd name="connsiteY3" fmla="*/ 270751 h 305060"/>
                  <a:gd name="connsiteX4" fmla="*/ 0 w 234302"/>
                  <a:gd name="connsiteY4" fmla="*/ 186397 h 305060"/>
                  <a:gd name="connsiteX5" fmla="*/ 0 w 234302"/>
                  <a:gd name="connsiteY5" fmla="*/ 0 h 305060"/>
                  <a:gd name="connsiteX6" fmla="*/ 47093 w 234302"/>
                  <a:gd name="connsiteY6" fmla="*/ 0 h 305060"/>
                  <a:gd name="connsiteX7" fmla="*/ 47093 w 234302"/>
                  <a:gd name="connsiteY7" fmla="*/ 184778 h 305060"/>
                  <a:gd name="connsiteX8" fmla="*/ 66516 w 234302"/>
                  <a:gd name="connsiteY8" fmla="*/ 240168 h 305060"/>
                  <a:gd name="connsiteX9" fmla="*/ 117334 w 234302"/>
                  <a:gd name="connsiteY9" fmla="*/ 260455 h 305060"/>
                  <a:gd name="connsiteX10" fmla="*/ 168580 w 234302"/>
                  <a:gd name="connsiteY10" fmla="*/ 239771 h 305060"/>
                  <a:gd name="connsiteX11" fmla="*/ 186782 w 234302"/>
                  <a:gd name="connsiteY11" fmla="*/ 186427 h 305060"/>
                  <a:gd name="connsiteX12" fmla="*/ 186782 w 234302"/>
                  <a:gd name="connsiteY12" fmla="*/ 0 h 305060"/>
                  <a:gd name="connsiteX13" fmla="*/ 234272 w 234302"/>
                  <a:gd name="connsiteY13" fmla="*/ 0 h 305060"/>
                  <a:gd name="connsiteX14" fmla="*/ 234272 w 234302"/>
                  <a:gd name="connsiteY14" fmla="*/ 184350 h 305060"/>
                  <a:gd name="connsiteX15" fmla="*/ 234302 w 234302"/>
                  <a:gd name="connsiteY15" fmla="*/ 184350 h 305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4302" h="305060">
                    <a:moveTo>
                      <a:pt x="234302" y="184350"/>
                    </a:moveTo>
                    <a:cubicBezTo>
                      <a:pt x="234302" y="219912"/>
                      <a:pt x="223980" y="249670"/>
                      <a:pt x="204556" y="271179"/>
                    </a:cubicBezTo>
                    <a:cubicBezTo>
                      <a:pt x="185560" y="293084"/>
                      <a:pt x="154959" y="305060"/>
                      <a:pt x="116540" y="305060"/>
                    </a:cubicBezTo>
                    <a:cubicBezTo>
                      <a:pt x="78121" y="305060"/>
                      <a:pt x="46696" y="292259"/>
                      <a:pt x="28097" y="270751"/>
                    </a:cubicBezTo>
                    <a:cubicBezTo>
                      <a:pt x="9498" y="249242"/>
                      <a:pt x="0" y="220310"/>
                      <a:pt x="0" y="186397"/>
                    </a:cubicBezTo>
                    <a:lnTo>
                      <a:pt x="0" y="0"/>
                    </a:lnTo>
                    <a:lnTo>
                      <a:pt x="47093" y="0"/>
                    </a:lnTo>
                    <a:lnTo>
                      <a:pt x="47093" y="184778"/>
                    </a:lnTo>
                    <a:cubicBezTo>
                      <a:pt x="47093" y="207936"/>
                      <a:pt x="53689" y="226512"/>
                      <a:pt x="66516" y="240168"/>
                    </a:cubicBezTo>
                    <a:cubicBezTo>
                      <a:pt x="79740" y="253855"/>
                      <a:pt x="96689" y="260455"/>
                      <a:pt x="117334" y="260455"/>
                    </a:cubicBezTo>
                    <a:cubicBezTo>
                      <a:pt x="139232" y="260455"/>
                      <a:pt x="156181" y="253855"/>
                      <a:pt x="168580" y="239771"/>
                    </a:cubicBezTo>
                    <a:cubicBezTo>
                      <a:pt x="180552" y="226145"/>
                      <a:pt x="186782" y="208333"/>
                      <a:pt x="186782" y="186427"/>
                    </a:cubicBezTo>
                    <a:lnTo>
                      <a:pt x="186782" y="0"/>
                    </a:lnTo>
                    <a:lnTo>
                      <a:pt x="234272" y="0"/>
                    </a:lnTo>
                    <a:lnTo>
                      <a:pt x="234272" y="184350"/>
                    </a:lnTo>
                    <a:lnTo>
                      <a:pt x="234302" y="18435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" name="Forme libre 17">
                <a:extLst>
                  <a:ext uri="{FF2B5EF4-FFF2-40B4-BE49-F238E27FC236}">
                    <a16:creationId xmlns:a16="http://schemas.microsoft.com/office/drawing/2014/main" id="{96B7FF61-809E-FDF1-3BCD-9572D6C66F1D}"/>
                  </a:ext>
                </a:extLst>
              </p:cNvPr>
              <p:cNvSpPr/>
              <p:nvPr/>
            </p:nvSpPr>
            <p:spPr>
              <a:xfrm>
                <a:off x="3932054" y="1774348"/>
                <a:ext cx="211977" cy="301363"/>
              </a:xfrm>
              <a:custGeom>
                <a:avLst/>
                <a:gdLst>
                  <a:gd name="connsiteX0" fmla="*/ 102492 w 211977"/>
                  <a:gd name="connsiteY0" fmla="*/ 43811 h 301363"/>
                  <a:gd name="connsiteX1" fmla="*/ 47123 w 211977"/>
                  <a:gd name="connsiteY1" fmla="*/ 43811 h 301363"/>
                  <a:gd name="connsiteX2" fmla="*/ 47123 w 211977"/>
                  <a:gd name="connsiteY2" fmla="*/ 146313 h 301363"/>
                  <a:gd name="connsiteX3" fmla="*/ 102492 w 211977"/>
                  <a:gd name="connsiteY3" fmla="*/ 146313 h 301363"/>
                  <a:gd name="connsiteX4" fmla="*/ 150409 w 211977"/>
                  <a:gd name="connsiteY4" fmla="*/ 129357 h 301363"/>
                  <a:gd name="connsiteX5" fmla="*/ 164030 w 211977"/>
                  <a:gd name="connsiteY5" fmla="*/ 94650 h 301363"/>
                  <a:gd name="connsiteX6" fmla="*/ 102461 w 211977"/>
                  <a:gd name="connsiteY6" fmla="*/ 43781 h 301363"/>
                  <a:gd name="connsiteX7" fmla="*/ 183881 w 211977"/>
                  <a:gd name="connsiteY7" fmla="*/ 161222 h 301363"/>
                  <a:gd name="connsiteX8" fmla="*/ 100812 w 211977"/>
                  <a:gd name="connsiteY8" fmla="*/ 189758 h 301363"/>
                  <a:gd name="connsiteX9" fmla="*/ 47093 w 211977"/>
                  <a:gd name="connsiteY9" fmla="*/ 189758 h 301363"/>
                  <a:gd name="connsiteX10" fmla="*/ 47093 w 211977"/>
                  <a:gd name="connsiteY10" fmla="*/ 301364 h 301363"/>
                  <a:gd name="connsiteX11" fmla="*/ 0 w 211977"/>
                  <a:gd name="connsiteY11" fmla="*/ 301364 h 301363"/>
                  <a:gd name="connsiteX12" fmla="*/ 0 w 211977"/>
                  <a:gd name="connsiteY12" fmla="*/ 0 h 301363"/>
                  <a:gd name="connsiteX13" fmla="*/ 106615 w 211977"/>
                  <a:gd name="connsiteY13" fmla="*/ 0 h 301363"/>
                  <a:gd name="connsiteX14" fmla="*/ 196707 w 211977"/>
                  <a:gd name="connsiteY14" fmla="*/ 40512 h 301363"/>
                  <a:gd name="connsiteX15" fmla="*/ 211977 w 211977"/>
                  <a:gd name="connsiteY15" fmla="*/ 93855 h 301363"/>
                  <a:gd name="connsiteX16" fmla="*/ 183850 w 211977"/>
                  <a:gd name="connsiteY16" fmla="*/ 161222 h 30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1977" h="301363">
                    <a:moveTo>
                      <a:pt x="102492" y="43811"/>
                    </a:moveTo>
                    <a:lnTo>
                      <a:pt x="47123" y="43811"/>
                    </a:lnTo>
                    <a:lnTo>
                      <a:pt x="47123" y="146313"/>
                    </a:lnTo>
                    <a:lnTo>
                      <a:pt x="102492" y="146313"/>
                    </a:lnTo>
                    <a:cubicBezTo>
                      <a:pt x="124389" y="146313"/>
                      <a:pt x="141308" y="139714"/>
                      <a:pt x="150409" y="129357"/>
                    </a:cubicBezTo>
                    <a:cubicBezTo>
                      <a:pt x="159479" y="119030"/>
                      <a:pt x="164030" y="107451"/>
                      <a:pt x="164030" y="94650"/>
                    </a:cubicBezTo>
                    <a:cubicBezTo>
                      <a:pt x="164030" y="71888"/>
                      <a:pt x="152058" y="43781"/>
                      <a:pt x="102461" y="43781"/>
                    </a:cubicBezTo>
                    <a:moveTo>
                      <a:pt x="183881" y="161222"/>
                    </a:moveTo>
                    <a:cubicBezTo>
                      <a:pt x="165679" y="179003"/>
                      <a:pt x="136330" y="189758"/>
                      <a:pt x="100812" y="189758"/>
                    </a:cubicBezTo>
                    <a:lnTo>
                      <a:pt x="47093" y="189758"/>
                    </a:lnTo>
                    <a:lnTo>
                      <a:pt x="47093" y="301364"/>
                    </a:lnTo>
                    <a:lnTo>
                      <a:pt x="0" y="301364"/>
                    </a:lnTo>
                    <a:lnTo>
                      <a:pt x="0" y="0"/>
                    </a:lnTo>
                    <a:lnTo>
                      <a:pt x="106615" y="0"/>
                    </a:lnTo>
                    <a:cubicBezTo>
                      <a:pt x="151631" y="0"/>
                      <a:pt x="180979" y="16559"/>
                      <a:pt x="196707" y="40512"/>
                    </a:cubicBezTo>
                    <a:cubicBezTo>
                      <a:pt x="207427" y="57071"/>
                      <a:pt x="211977" y="74424"/>
                      <a:pt x="211977" y="93855"/>
                    </a:cubicBezTo>
                    <a:cubicBezTo>
                      <a:pt x="211947" y="119886"/>
                      <a:pt x="202052" y="143411"/>
                      <a:pt x="183850" y="161222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1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4.16667E-7 0.05162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07450D3B-EC70-4364-BB30-3B2CE89BFD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1396" y="1943763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>
                <a:solidFill>
                  <a:schemeClr val="accent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First name NAME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F1D26DD-44E7-433E-808D-421951D360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1396" y="2163219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accent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 / Service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9DB4A80A-3E62-449A-947C-1A1D6F3D02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1396" y="2394867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accent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FE3637C7-EEAB-4DFD-B6C3-78AEF0139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1396" y="2736243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accent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firstname.lastname@idemia.com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638896C9-6B76-4FB7-9297-9E523CE808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396" y="3065427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accent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P. +33 (0) 00 00 00 00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F7CEB460-A4BC-47D4-928D-B0C56B4D58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1396" y="3309267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accent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M. +33 (0) 00 00 00 00</a:t>
            </a: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0C5887BC-1460-4F11-9511-363049C4C8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11396" y="3553107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accent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F. +33 (0) 00 00 00 00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5F5C085-A994-4017-A466-038454E700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1396" y="1599488"/>
            <a:ext cx="3755136" cy="203197"/>
          </a:xfrm>
          <a:noFill/>
          <a:effectLst/>
        </p:spPr>
        <p:txBody>
          <a:bodyPr lIns="0" tIns="0" rIns="0" bIns="0" anchor="b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467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70684" indent="0" algn="ctr">
              <a:buNone/>
              <a:defRPr lang="en-US" sz="1467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67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CONTACT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7B4A1D5B-4A6E-50B4-F436-20B1533B96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9718" y="5505495"/>
            <a:ext cx="1958492" cy="811284"/>
          </a:xfrm>
          <a:prstGeom prst="rect">
            <a:avLst/>
          </a:prstGeom>
        </p:spPr>
      </p:pic>
      <p:sp>
        <p:nvSpPr>
          <p:cNvPr id="3" name="Forme libre 2">
            <a:extLst>
              <a:ext uri="{FF2B5EF4-FFF2-40B4-BE49-F238E27FC236}">
                <a16:creationId xmlns:a16="http://schemas.microsoft.com/office/drawing/2014/main" id="{D7EFD294-9830-4FFD-372E-BA02CEF9F6EB}"/>
              </a:ext>
            </a:extLst>
          </p:cNvPr>
          <p:cNvSpPr/>
          <p:nvPr/>
        </p:nvSpPr>
        <p:spPr>
          <a:xfrm>
            <a:off x="488181" y="1"/>
            <a:ext cx="6436807" cy="6857996"/>
          </a:xfrm>
          <a:custGeom>
            <a:avLst/>
            <a:gdLst>
              <a:gd name="connsiteX0" fmla="*/ 1059 w 6436807"/>
              <a:gd name="connsiteY0" fmla="*/ 0 h 6857996"/>
              <a:gd name="connsiteX1" fmla="*/ 4601690 w 6436807"/>
              <a:gd name="connsiteY1" fmla="*/ 0 h 6857996"/>
              <a:gd name="connsiteX2" fmla="*/ 6436807 w 6436807"/>
              <a:gd name="connsiteY2" fmla="*/ 3428329 h 6857996"/>
              <a:gd name="connsiteX3" fmla="*/ 4600632 w 6436807"/>
              <a:gd name="connsiteY3" fmla="*/ 6857996 h 6857996"/>
              <a:gd name="connsiteX4" fmla="*/ 0 w 6436807"/>
              <a:gd name="connsiteY4" fmla="*/ 6857996 h 6857996"/>
              <a:gd name="connsiteX5" fmla="*/ 1837007 w 64368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6807" h="6857996">
                <a:moveTo>
                  <a:pt x="1059" y="0"/>
                </a:moveTo>
                <a:lnTo>
                  <a:pt x="4601690" y="0"/>
                </a:lnTo>
                <a:lnTo>
                  <a:pt x="6436807" y="3428329"/>
                </a:lnTo>
                <a:lnTo>
                  <a:pt x="4600632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75000">
                <a:schemeClr val="tx2"/>
              </a:gs>
            </a:gsLst>
            <a:lin ang="174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1EE442B-4F07-A7CC-6507-F0F5FA14227C}"/>
              </a:ext>
            </a:extLst>
          </p:cNvPr>
          <p:cNvGrpSpPr>
            <a:grpSpLocks noChangeAspect="1"/>
          </p:cNvGrpSpPr>
          <p:nvPr/>
        </p:nvGrpSpPr>
        <p:grpSpPr>
          <a:xfrm>
            <a:off x="8424649" y="4337202"/>
            <a:ext cx="2328630" cy="568800"/>
            <a:chOff x="352017" y="554136"/>
            <a:chExt cx="6244367" cy="1525272"/>
          </a:xfrm>
          <a:solidFill>
            <a:schemeClr val="accent1"/>
          </a:solidFill>
        </p:grpSpPr>
        <p:sp>
          <p:nvSpPr>
            <p:cNvPr id="37" name="Forme libre 7">
              <a:extLst>
                <a:ext uri="{FF2B5EF4-FFF2-40B4-BE49-F238E27FC236}">
                  <a16:creationId xmlns:a16="http://schemas.microsoft.com/office/drawing/2014/main" id="{9B560D72-3A3F-E688-699A-77361272A873}"/>
                </a:ext>
              </a:extLst>
            </p:cNvPr>
            <p:cNvSpPr/>
            <p:nvPr/>
          </p:nvSpPr>
          <p:spPr>
            <a:xfrm>
              <a:off x="894344" y="554136"/>
              <a:ext cx="280844" cy="1525272"/>
            </a:xfrm>
            <a:custGeom>
              <a:avLst/>
              <a:gdLst>
                <a:gd name="connsiteX0" fmla="*/ 152364 w 280844"/>
                <a:gd name="connsiteY0" fmla="*/ 0 h 1525272"/>
                <a:gd name="connsiteX1" fmla="*/ 0 w 280844"/>
                <a:gd name="connsiteY1" fmla="*/ 763369 h 1525272"/>
                <a:gd name="connsiteX2" fmla="*/ 152028 w 280844"/>
                <a:gd name="connsiteY2" fmla="*/ 1525272 h 1525272"/>
                <a:gd name="connsiteX3" fmla="*/ 280509 w 280844"/>
                <a:gd name="connsiteY3" fmla="*/ 1525272 h 1525272"/>
                <a:gd name="connsiteX4" fmla="*/ 128329 w 280844"/>
                <a:gd name="connsiteY4" fmla="*/ 763369 h 1525272"/>
                <a:gd name="connsiteX5" fmla="*/ 280845 w 280844"/>
                <a:gd name="connsiteY5" fmla="*/ 0 h 1525272"/>
                <a:gd name="connsiteX6" fmla="*/ 152364 w 280844"/>
                <a:gd name="connsiteY6" fmla="*/ 0 h 152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844" h="1525272">
                  <a:moveTo>
                    <a:pt x="152364" y="0"/>
                  </a:moveTo>
                  <a:lnTo>
                    <a:pt x="0" y="763369"/>
                  </a:lnTo>
                  <a:lnTo>
                    <a:pt x="152028" y="1525272"/>
                  </a:lnTo>
                  <a:lnTo>
                    <a:pt x="280509" y="1525272"/>
                  </a:lnTo>
                  <a:lnTo>
                    <a:pt x="128329" y="763369"/>
                  </a:lnTo>
                  <a:lnTo>
                    <a:pt x="280845" y="0"/>
                  </a:lnTo>
                  <a:lnTo>
                    <a:pt x="152364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8">
              <a:extLst>
                <a:ext uri="{FF2B5EF4-FFF2-40B4-BE49-F238E27FC236}">
                  <a16:creationId xmlns:a16="http://schemas.microsoft.com/office/drawing/2014/main" id="{40ADE37C-8F7F-4856-4945-15C11316B909}"/>
                </a:ext>
              </a:extLst>
            </p:cNvPr>
            <p:cNvSpPr/>
            <p:nvPr/>
          </p:nvSpPr>
          <p:spPr>
            <a:xfrm>
              <a:off x="352017" y="554136"/>
              <a:ext cx="547060" cy="1525272"/>
            </a:xfrm>
            <a:custGeom>
              <a:avLst/>
              <a:gdLst>
                <a:gd name="connsiteX0" fmla="*/ 406913 w 547060"/>
                <a:gd name="connsiteY0" fmla="*/ 0 h 1525272"/>
                <a:gd name="connsiteX1" fmla="*/ 0 w 547060"/>
                <a:gd name="connsiteY1" fmla="*/ 763369 h 1525272"/>
                <a:gd name="connsiteX2" fmla="*/ 406241 w 547060"/>
                <a:gd name="connsiteY2" fmla="*/ 1525272 h 1525272"/>
                <a:gd name="connsiteX3" fmla="*/ 546328 w 547060"/>
                <a:gd name="connsiteY3" fmla="*/ 1525272 h 1525272"/>
                <a:gd name="connsiteX4" fmla="*/ 139934 w 547060"/>
                <a:gd name="connsiteY4" fmla="*/ 763369 h 1525272"/>
                <a:gd name="connsiteX5" fmla="*/ 547061 w 547060"/>
                <a:gd name="connsiteY5" fmla="*/ 0 h 1525272"/>
                <a:gd name="connsiteX6" fmla="*/ 406913 w 547060"/>
                <a:gd name="connsiteY6" fmla="*/ 0 h 152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60" h="1525272">
                  <a:moveTo>
                    <a:pt x="406913" y="0"/>
                  </a:moveTo>
                  <a:lnTo>
                    <a:pt x="0" y="763369"/>
                  </a:lnTo>
                  <a:lnTo>
                    <a:pt x="406241" y="1525272"/>
                  </a:lnTo>
                  <a:lnTo>
                    <a:pt x="546328" y="1525272"/>
                  </a:lnTo>
                  <a:lnTo>
                    <a:pt x="139934" y="763369"/>
                  </a:lnTo>
                  <a:lnTo>
                    <a:pt x="547061" y="0"/>
                  </a:lnTo>
                  <a:lnTo>
                    <a:pt x="406913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9">
              <a:extLst>
                <a:ext uri="{FF2B5EF4-FFF2-40B4-BE49-F238E27FC236}">
                  <a16:creationId xmlns:a16="http://schemas.microsoft.com/office/drawing/2014/main" id="{8AEA6C71-BFA2-B61D-B103-9A60F7C600F9}"/>
                </a:ext>
              </a:extLst>
            </p:cNvPr>
            <p:cNvSpPr/>
            <p:nvPr/>
          </p:nvSpPr>
          <p:spPr>
            <a:xfrm>
              <a:off x="1338027" y="554136"/>
              <a:ext cx="280936" cy="1525272"/>
            </a:xfrm>
            <a:custGeom>
              <a:avLst/>
              <a:gdLst>
                <a:gd name="connsiteX0" fmla="*/ 0 w 280936"/>
                <a:gd name="connsiteY0" fmla="*/ 0 h 1525272"/>
                <a:gd name="connsiteX1" fmla="*/ 152577 w 280936"/>
                <a:gd name="connsiteY1" fmla="*/ 763369 h 1525272"/>
                <a:gd name="connsiteX2" fmla="*/ 306 w 280936"/>
                <a:gd name="connsiteY2" fmla="*/ 1525272 h 1525272"/>
                <a:gd name="connsiteX3" fmla="*/ 128817 w 280936"/>
                <a:gd name="connsiteY3" fmla="*/ 1525272 h 1525272"/>
                <a:gd name="connsiteX4" fmla="*/ 280936 w 280936"/>
                <a:gd name="connsiteY4" fmla="*/ 763369 h 1525272"/>
                <a:gd name="connsiteX5" fmla="*/ 128481 w 280936"/>
                <a:gd name="connsiteY5" fmla="*/ 0 h 1525272"/>
                <a:gd name="connsiteX6" fmla="*/ 0 w 280936"/>
                <a:gd name="connsiteY6" fmla="*/ 0 h 152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36" h="1525272">
                  <a:moveTo>
                    <a:pt x="0" y="0"/>
                  </a:moveTo>
                  <a:lnTo>
                    <a:pt x="152577" y="763369"/>
                  </a:lnTo>
                  <a:lnTo>
                    <a:pt x="306" y="1525272"/>
                  </a:lnTo>
                  <a:lnTo>
                    <a:pt x="128817" y="1525272"/>
                  </a:lnTo>
                  <a:lnTo>
                    <a:pt x="280936" y="763369"/>
                  </a:lnTo>
                  <a:lnTo>
                    <a:pt x="12848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10">
              <a:extLst>
                <a:ext uri="{FF2B5EF4-FFF2-40B4-BE49-F238E27FC236}">
                  <a16:creationId xmlns:a16="http://schemas.microsoft.com/office/drawing/2014/main" id="{1B2634B8-C258-53FF-B888-464459847A7A}"/>
                </a:ext>
              </a:extLst>
            </p:cNvPr>
            <p:cNvSpPr/>
            <p:nvPr/>
          </p:nvSpPr>
          <p:spPr>
            <a:xfrm>
              <a:off x="1614230" y="554167"/>
              <a:ext cx="546969" cy="1525241"/>
            </a:xfrm>
            <a:custGeom>
              <a:avLst/>
              <a:gdLst>
                <a:gd name="connsiteX0" fmla="*/ 0 w 546969"/>
                <a:gd name="connsiteY0" fmla="*/ 0 h 1525241"/>
                <a:gd name="connsiteX1" fmla="*/ 407005 w 546969"/>
                <a:gd name="connsiteY1" fmla="*/ 763369 h 1525241"/>
                <a:gd name="connsiteX2" fmla="*/ 703 w 546969"/>
                <a:gd name="connsiteY2" fmla="*/ 1525242 h 1525241"/>
                <a:gd name="connsiteX3" fmla="*/ 140819 w 546969"/>
                <a:gd name="connsiteY3" fmla="*/ 1525242 h 1525241"/>
                <a:gd name="connsiteX4" fmla="*/ 546969 w 546969"/>
                <a:gd name="connsiteY4" fmla="*/ 763369 h 1525241"/>
                <a:gd name="connsiteX5" fmla="*/ 140178 w 546969"/>
                <a:gd name="connsiteY5" fmla="*/ 0 h 1525241"/>
                <a:gd name="connsiteX6" fmla="*/ 0 w 546969"/>
                <a:gd name="connsiteY6" fmla="*/ 0 h 152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969" h="1525241">
                  <a:moveTo>
                    <a:pt x="0" y="0"/>
                  </a:moveTo>
                  <a:lnTo>
                    <a:pt x="407005" y="763369"/>
                  </a:lnTo>
                  <a:lnTo>
                    <a:pt x="703" y="1525242"/>
                  </a:lnTo>
                  <a:lnTo>
                    <a:pt x="140819" y="1525242"/>
                  </a:lnTo>
                  <a:lnTo>
                    <a:pt x="546969" y="763369"/>
                  </a:lnTo>
                  <a:lnTo>
                    <a:pt x="1401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2" name="Graphique 2">
              <a:extLst>
                <a:ext uri="{FF2B5EF4-FFF2-40B4-BE49-F238E27FC236}">
                  <a16:creationId xmlns:a16="http://schemas.microsoft.com/office/drawing/2014/main" id="{7EB15FD7-A69C-0007-4995-0BB894ED1C5E}"/>
                </a:ext>
              </a:extLst>
            </p:cNvPr>
            <p:cNvGrpSpPr/>
            <p:nvPr/>
          </p:nvGrpSpPr>
          <p:grpSpPr>
            <a:xfrm>
              <a:off x="2578527" y="859105"/>
              <a:ext cx="4017857" cy="1220272"/>
              <a:chOff x="2578527" y="859105"/>
              <a:chExt cx="4017857" cy="1220272"/>
            </a:xfrm>
            <a:grpFill/>
          </p:grpSpPr>
          <p:sp>
            <p:nvSpPr>
              <p:cNvPr id="43" name="Forme libre 12">
                <a:extLst>
                  <a:ext uri="{FF2B5EF4-FFF2-40B4-BE49-F238E27FC236}">
                    <a16:creationId xmlns:a16="http://schemas.microsoft.com/office/drawing/2014/main" id="{5D5D0FD4-2380-929A-C381-851FDB4F0314}"/>
                  </a:ext>
                </a:extLst>
              </p:cNvPr>
              <p:cNvSpPr/>
              <p:nvPr/>
            </p:nvSpPr>
            <p:spPr>
              <a:xfrm>
                <a:off x="2594438" y="859105"/>
                <a:ext cx="4001945" cy="762727"/>
              </a:xfrm>
              <a:custGeom>
                <a:avLst/>
                <a:gdLst>
                  <a:gd name="connsiteX0" fmla="*/ 119228 w 4001945"/>
                  <a:gd name="connsiteY0" fmla="*/ 61 h 762727"/>
                  <a:gd name="connsiteX1" fmla="*/ 0 w 4001945"/>
                  <a:gd name="connsiteY1" fmla="*/ 61 h 762727"/>
                  <a:gd name="connsiteX2" fmla="*/ 0 w 4001945"/>
                  <a:gd name="connsiteY2" fmla="*/ 762697 h 762727"/>
                  <a:gd name="connsiteX3" fmla="*/ 119228 w 4001945"/>
                  <a:gd name="connsiteY3" fmla="*/ 762697 h 762727"/>
                  <a:gd name="connsiteX4" fmla="*/ 119228 w 4001945"/>
                  <a:gd name="connsiteY4" fmla="*/ 61 h 762727"/>
                  <a:gd name="connsiteX5" fmla="*/ 1014352 w 4001945"/>
                  <a:gd name="connsiteY5" fmla="*/ 381929 h 762727"/>
                  <a:gd name="connsiteX6" fmla="*/ 947439 w 4001945"/>
                  <a:gd name="connsiteY6" fmla="*/ 165377 h 762727"/>
                  <a:gd name="connsiteX7" fmla="*/ 816728 w 4001945"/>
                  <a:gd name="connsiteY7" fmla="*/ 47142 h 762727"/>
                  <a:gd name="connsiteX8" fmla="*/ 607591 w 4001945"/>
                  <a:gd name="connsiteY8" fmla="*/ 61 h 762727"/>
                  <a:gd name="connsiteX9" fmla="*/ 366020 w 4001945"/>
                  <a:gd name="connsiteY9" fmla="*/ 61 h 762727"/>
                  <a:gd name="connsiteX10" fmla="*/ 366020 w 4001945"/>
                  <a:gd name="connsiteY10" fmla="*/ 762697 h 762727"/>
                  <a:gd name="connsiteX11" fmla="*/ 609668 w 4001945"/>
                  <a:gd name="connsiteY11" fmla="*/ 762697 h 762727"/>
                  <a:gd name="connsiteX12" fmla="*/ 874265 w 4001945"/>
                  <a:gd name="connsiteY12" fmla="*/ 679016 h 762727"/>
                  <a:gd name="connsiteX13" fmla="*/ 1014352 w 4001945"/>
                  <a:gd name="connsiteY13" fmla="*/ 381929 h 762727"/>
                  <a:gd name="connsiteX14" fmla="*/ 888894 w 4001945"/>
                  <a:gd name="connsiteY14" fmla="*/ 381929 h 762727"/>
                  <a:gd name="connsiteX15" fmla="*/ 847054 w 4001945"/>
                  <a:gd name="connsiteY15" fmla="*/ 531542 h 762727"/>
                  <a:gd name="connsiteX16" fmla="*/ 791624 w 4001945"/>
                  <a:gd name="connsiteY16" fmla="*/ 593257 h 762727"/>
                  <a:gd name="connsiteX17" fmla="*/ 604446 w 4001945"/>
                  <a:gd name="connsiteY17" fmla="*/ 651855 h 762727"/>
                  <a:gd name="connsiteX18" fmla="*/ 485248 w 4001945"/>
                  <a:gd name="connsiteY18" fmla="*/ 651855 h 762727"/>
                  <a:gd name="connsiteX19" fmla="*/ 485248 w 4001945"/>
                  <a:gd name="connsiteY19" fmla="*/ 110995 h 762727"/>
                  <a:gd name="connsiteX20" fmla="*/ 605514 w 4001945"/>
                  <a:gd name="connsiteY20" fmla="*/ 110995 h 762727"/>
                  <a:gd name="connsiteX21" fmla="*/ 792724 w 4001945"/>
                  <a:gd name="connsiteY21" fmla="*/ 171702 h 762727"/>
                  <a:gd name="connsiteX22" fmla="*/ 888894 w 4001945"/>
                  <a:gd name="connsiteY22" fmla="*/ 381960 h 762727"/>
                  <a:gd name="connsiteX23" fmla="*/ 1209899 w 4001945"/>
                  <a:gd name="connsiteY23" fmla="*/ 61 h 762727"/>
                  <a:gd name="connsiteX24" fmla="*/ 1209899 w 4001945"/>
                  <a:gd name="connsiteY24" fmla="*/ 762697 h 762727"/>
                  <a:gd name="connsiteX25" fmla="*/ 1701377 w 4001945"/>
                  <a:gd name="connsiteY25" fmla="*/ 762697 h 762727"/>
                  <a:gd name="connsiteX26" fmla="*/ 1701377 w 4001945"/>
                  <a:gd name="connsiteY26" fmla="*/ 653871 h 762727"/>
                  <a:gd name="connsiteX27" fmla="*/ 1329096 w 4001945"/>
                  <a:gd name="connsiteY27" fmla="*/ 653871 h 762727"/>
                  <a:gd name="connsiteX28" fmla="*/ 1329096 w 4001945"/>
                  <a:gd name="connsiteY28" fmla="*/ 428948 h 762727"/>
                  <a:gd name="connsiteX29" fmla="*/ 1664760 w 4001945"/>
                  <a:gd name="connsiteY29" fmla="*/ 428948 h 762727"/>
                  <a:gd name="connsiteX30" fmla="*/ 1664760 w 4001945"/>
                  <a:gd name="connsiteY30" fmla="*/ 320153 h 762727"/>
                  <a:gd name="connsiteX31" fmla="*/ 1329096 w 4001945"/>
                  <a:gd name="connsiteY31" fmla="*/ 320153 h 762727"/>
                  <a:gd name="connsiteX32" fmla="*/ 1329096 w 4001945"/>
                  <a:gd name="connsiteY32" fmla="*/ 108826 h 762727"/>
                  <a:gd name="connsiteX33" fmla="*/ 1698231 w 4001945"/>
                  <a:gd name="connsiteY33" fmla="*/ 108826 h 762727"/>
                  <a:gd name="connsiteX34" fmla="*/ 1698231 w 4001945"/>
                  <a:gd name="connsiteY34" fmla="*/ 0 h 762727"/>
                  <a:gd name="connsiteX35" fmla="*/ 1209899 w 4001945"/>
                  <a:gd name="connsiteY35" fmla="*/ 0 h 762727"/>
                  <a:gd name="connsiteX36" fmla="*/ 2726173 w 4001945"/>
                  <a:gd name="connsiteY36" fmla="*/ 762728 h 762727"/>
                  <a:gd name="connsiteX37" fmla="*/ 2726173 w 4001945"/>
                  <a:gd name="connsiteY37" fmla="*/ 61 h 762727"/>
                  <a:gd name="connsiteX38" fmla="*/ 2559883 w 4001945"/>
                  <a:gd name="connsiteY38" fmla="*/ 61 h 762727"/>
                  <a:gd name="connsiteX39" fmla="*/ 2317275 w 4001945"/>
                  <a:gd name="connsiteY39" fmla="*/ 590110 h 762727"/>
                  <a:gd name="connsiteX40" fmla="*/ 2316206 w 4001945"/>
                  <a:gd name="connsiteY40" fmla="*/ 590110 h 762727"/>
                  <a:gd name="connsiteX41" fmla="*/ 2069413 w 4001945"/>
                  <a:gd name="connsiteY41" fmla="*/ 61 h 762727"/>
                  <a:gd name="connsiteX42" fmla="*/ 1907338 w 4001945"/>
                  <a:gd name="connsiteY42" fmla="*/ 61 h 762727"/>
                  <a:gd name="connsiteX43" fmla="*/ 1907338 w 4001945"/>
                  <a:gd name="connsiteY43" fmla="*/ 762697 h 762727"/>
                  <a:gd name="connsiteX44" fmla="*/ 2024458 w 4001945"/>
                  <a:gd name="connsiteY44" fmla="*/ 762697 h 762727"/>
                  <a:gd name="connsiteX45" fmla="*/ 2024458 w 4001945"/>
                  <a:gd name="connsiteY45" fmla="*/ 193638 h 762727"/>
                  <a:gd name="connsiteX46" fmla="*/ 2027604 w 4001945"/>
                  <a:gd name="connsiteY46" fmla="*/ 193638 h 762727"/>
                  <a:gd name="connsiteX47" fmla="*/ 2264991 w 4001945"/>
                  <a:gd name="connsiteY47" fmla="*/ 762728 h 762727"/>
                  <a:gd name="connsiteX48" fmla="*/ 2366444 w 4001945"/>
                  <a:gd name="connsiteY48" fmla="*/ 762728 h 762727"/>
                  <a:gd name="connsiteX49" fmla="*/ 2604869 w 4001945"/>
                  <a:gd name="connsiteY49" fmla="*/ 191530 h 762727"/>
                  <a:gd name="connsiteX50" fmla="*/ 2606946 w 4001945"/>
                  <a:gd name="connsiteY50" fmla="*/ 191530 h 762727"/>
                  <a:gd name="connsiteX51" fmla="*/ 2606946 w 4001945"/>
                  <a:gd name="connsiteY51" fmla="*/ 762728 h 762727"/>
                  <a:gd name="connsiteX52" fmla="*/ 2726143 w 4001945"/>
                  <a:gd name="connsiteY52" fmla="*/ 762728 h 762727"/>
                  <a:gd name="connsiteX53" fmla="*/ 3092163 w 4001945"/>
                  <a:gd name="connsiteY53" fmla="*/ 61 h 762727"/>
                  <a:gd name="connsiteX54" fmla="*/ 2972966 w 4001945"/>
                  <a:gd name="connsiteY54" fmla="*/ 61 h 762727"/>
                  <a:gd name="connsiteX55" fmla="*/ 2972966 w 4001945"/>
                  <a:gd name="connsiteY55" fmla="*/ 762697 h 762727"/>
                  <a:gd name="connsiteX56" fmla="*/ 3092163 w 4001945"/>
                  <a:gd name="connsiteY56" fmla="*/ 762697 h 762727"/>
                  <a:gd name="connsiteX57" fmla="*/ 3092163 w 4001945"/>
                  <a:gd name="connsiteY57" fmla="*/ 61 h 762727"/>
                  <a:gd name="connsiteX58" fmla="*/ 3435157 w 4001945"/>
                  <a:gd name="connsiteY58" fmla="*/ 583816 h 762727"/>
                  <a:gd name="connsiteX59" fmla="*/ 3807438 w 4001945"/>
                  <a:gd name="connsiteY59" fmla="*/ 583816 h 762727"/>
                  <a:gd name="connsiteX60" fmla="*/ 3877527 w 4001945"/>
                  <a:gd name="connsiteY60" fmla="*/ 762697 h 762727"/>
                  <a:gd name="connsiteX61" fmla="*/ 4001946 w 4001945"/>
                  <a:gd name="connsiteY61" fmla="*/ 762697 h 762727"/>
                  <a:gd name="connsiteX62" fmla="*/ 3693463 w 4001945"/>
                  <a:gd name="connsiteY62" fmla="*/ 61 h 762727"/>
                  <a:gd name="connsiteX63" fmla="*/ 3552307 w 4001945"/>
                  <a:gd name="connsiteY63" fmla="*/ 61 h 762727"/>
                  <a:gd name="connsiteX64" fmla="*/ 3241747 w 4001945"/>
                  <a:gd name="connsiteY64" fmla="*/ 762697 h 762727"/>
                  <a:gd name="connsiteX65" fmla="*/ 3364090 w 4001945"/>
                  <a:gd name="connsiteY65" fmla="*/ 762697 h 762727"/>
                  <a:gd name="connsiteX66" fmla="*/ 3435187 w 4001945"/>
                  <a:gd name="connsiteY66" fmla="*/ 583816 h 762727"/>
                  <a:gd name="connsiteX67" fmla="*/ 3476996 w 4001945"/>
                  <a:gd name="connsiteY67" fmla="*/ 477129 h 762727"/>
                  <a:gd name="connsiteX68" fmla="*/ 3621328 w 4001945"/>
                  <a:gd name="connsiteY68" fmla="*/ 115150 h 762727"/>
                  <a:gd name="connsiteX69" fmla="*/ 3766667 w 4001945"/>
                  <a:gd name="connsiteY69" fmla="*/ 477129 h 762727"/>
                  <a:gd name="connsiteX70" fmla="*/ 3476996 w 4001945"/>
                  <a:gd name="connsiteY70" fmla="*/ 477129 h 76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4001945" h="762727">
                    <a:moveTo>
                      <a:pt x="119228" y="61"/>
                    </a:moveTo>
                    <a:lnTo>
                      <a:pt x="0" y="61"/>
                    </a:lnTo>
                    <a:lnTo>
                      <a:pt x="0" y="762697"/>
                    </a:lnTo>
                    <a:lnTo>
                      <a:pt x="119228" y="762697"/>
                    </a:lnTo>
                    <a:lnTo>
                      <a:pt x="119228" y="61"/>
                    </a:lnTo>
                    <a:close/>
                    <a:moveTo>
                      <a:pt x="1014352" y="381929"/>
                    </a:moveTo>
                    <a:cubicBezTo>
                      <a:pt x="1014352" y="312882"/>
                      <a:pt x="993432" y="235463"/>
                      <a:pt x="947439" y="165377"/>
                    </a:cubicBezTo>
                    <a:cubicBezTo>
                      <a:pt x="917113" y="119336"/>
                      <a:pt x="871089" y="77510"/>
                      <a:pt x="816728" y="47142"/>
                    </a:cubicBezTo>
                    <a:cubicBezTo>
                      <a:pt x="762367" y="17842"/>
                      <a:pt x="689133" y="61"/>
                      <a:pt x="607591" y="61"/>
                    </a:cubicBezTo>
                    <a:lnTo>
                      <a:pt x="366020" y="61"/>
                    </a:lnTo>
                    <a:lnTo>
                      <a:pt x="366020" y="762697"/>
                    </a:lnTo>
                    <a:lnTo>
                      <a:pt x="609668" y="762697"/>
                    </a:lnTo>
                    <a:cubicBezTo>
                      <a:pt x="718420" y="762697"/>
                      <a:pt x="812544" y="729212"/>
                      <a:pt x="874265" y="679016"/>
                    </a:cubicBezTo>
                    <a:cubicBezTo>
                      <a:pt x="968358" y="602667"/>
                      <a:pt x="1016489" y="487608"/>
                      <a:pt x="1014352" y="381929"/>
                    </a:cubicBezTo>
                    <a:moveTo>
                      <a:pt x="888894" y="381929"/>
                    </a:moveTo>
                    <a:cubicBezTo>
                      <a:pt x="888894" y="434234"/>
                      <a:pt x="876342" y="484461"/>
                      <a:pt x="847054" y="531542"/>
                    </a:cubicBezTo>
                    <a:cubicBezTo>
                      <a:pt x="831387" y="554547"/>
                      <a:pt x="812544" y="575475"/>
                      <a:pt x="791624" y="593257"/>
                    </a:cubicBezTo>
                    <a:cubicBezTo>
                      <a:pt x="748746" y="627780"/>
                      <a:pt x="681833" y="651855"/>
                      <a:pt x="604446" y="651855"/>
                    </a:cubicBezTo>
                    <a:lnTo>
                      <a:pt x="485248" y="651855"/>
                    </a:lnTo>
                    <a:lnTo>
                      <a:pt x="485248" y="110995"/>
                    </a:lnTo>
                    <a:lnTo>
                      <a:pt x="605514" y="110995"/>
                    </a:lnTo>
                    <a:cubicBezTo>
                      <a:pt x="682902" y="110995"/>
                      <a:pt x="749846" y="135070"/>
                      <a:pt x="792724" y="171702"/>
                    </a:cubicBezTo>
                    <a:cubicBezTo>
                      <a:pt x="857530" y="228162"/>
                      <a:pt x="890971" y="310835"/>
                      <a:pt x="888894" y="381960"/>
                    </a:cubicBezTo>
                    <a:moveTo>
                      <a:pt x="1209899" y="61"/>
                    </a:moveTo>
                    <a:lnTo>
                      <a:pt x="1209899" y="762697"/>
                    </a:lnTo>
                    <a:lnTo>
                      <a:pt x="1701377" y="762697"/>
                    </a:lnTo>
                    <a:lnTo>
                      <a:pt x="1701377" y="653871"/>
                    </a:lnTo>
                    <a:lnTo>
                      <a:pt x="1329096" y="653871"/>
                    </a:lnTo>
                    <a:lnTo>
                      <a:pt x="1329096" y="428948"/>
                    </a:lnTo>
                    <a:lnTo>
                      <a:pt x="1664760" y="428948"/>
                    </a:lnTo>
                    <a:lnTo>
                      <a:pt x="1664760" y="320153"/>
                    </a:lnTo>
                    <a:lnTo>
                      <a:pt x="1329096" y="320153"/>
                    </a:lnTo>
                    <a:lnTo>
                      <a:pt x="1329096" y="108826"/>
                    </a:lnTo>
                    <a:lnTo>
                      <a:pt x="1698231" y="108826"/>
                    </a:lnTo>
                    <a:lnTo>
                      <a:pt x="1698231" y="0"/>
                    </a:lnTo>
                    <a:lnTo>
                      <a:pt x="1209899" y="0"/>
                    </a:lnTo>
                    <a:close/>
                    <a:moveTo>
                      <a:pt x="2726173" y="762728"/>
                    </a:moveTo>
                    <a:lnTo>
                      <a:pt x="2726173" y="61"/>
                    </a:lnTo>
                    <a:lnTo>
                      <a:pt x="2559883" y="61"/>
                    </a:lnTo>
                    <a:lnTo>
                      <a:pt x="2317275" y="590110"/>
                    </a:lnTo>
                    <a:lnTo>
                      <a:pt x="2316206" y="590110"/>
                    </a:lnTo>
                    <a:lnTo>
                      <a:pt x="2069413" y="61"/>
                    </a:lnTo>
                    <a:lnTo>
                      <a:pt x="1907338" y="61"/>
                    </a:lnTo>
                    <a:lnTo>
                      <a:pt x="1907338" y="762697"/>
                    </a:lnTo>
                    <a:lnTo>
                      <a:pt x="2024458" y="762697"/>
                    </a:lnTo>
                    <a:lnTo>
                      <a:pt x="2024458" y="193638"/>
                    </a:lnTo>
                    <a:lnTo>
                      <a:pt x="2027604" y="193638"/>
                    </a:lnTo>
                    <a:lnTo>
                      <a:pt x="2264991" y="762728"/>
                    </a:lnTo>
                    <a:lnTo>
                      <a:pt x="2366444" y="762728"/>
                    </a:lnTo>
                    <a:lnTo>
                      <a:pt x="2604869" y="191530"/>
                    </a:lnTo>
                    <a:lnTo>
                      <a:pt x="2606946" y="191530"/>
                    </a:lnTo>
                    <a:lnTo>
                      <a:pt x="2606946" y="762728"/>
                    </a:lnTo>
                    <a:lnTo>
                      <a:pt x="2726143" y="762728"/>
                    </a:lnTo>
                    <a:close/>
                    <a:moveTo>
                      <a:pt x="3092163" y="61"/>
                    </a:moveTo>
                    <a:lnTo>
                      <a:pt x="2972966" y="61"/>
                    </a:lnTo>
                    <a:lnTo>
                      <a:pt x="2972966" y="762697"/>
                    </a:lnTo>
                    <a:lnTo>
                      <a:pt x="3092163" y="762697"/>
                    </a:lnTo>
                    <a:lnTo>
                      <a:pt x="3092163" y="61"/>
                    </a:lnTo>
                    <a:close/>
                    <a:moveTo>
                      <a:pt x="3435157" y="583816"/>
                    </a:moveTo>
                    <a:lnTo>
                      <a:pt x="3807438" y="583816"/>
                    </a:lnTo>
                    <a:lnTo>
                      <a:pt x="3877527" y="762697"/>
                    </a:lnTo>
                    <a:lnTo>
                      <a:pt x="4001946" y="762697"/>
                    </a:lnTo>
                    <a:lnTo>
                      <a:pt x="3693463" y="61"/>
                    </a:lnTo>
                    <a:lnTo>
                      <a:pt x="3552307" y="61"/>
                    </a:lnTo>
                    <a:lnTo>
                      <a:pt x="3241747" y="762697"/>
                    </a:lnTo>
                    <a:lnTo>
                      <a:pt x="3364090" y="762697"/>
                    </a:lnTo>
                    <a:lnTo>
                      <a:pt x="3435187" y="583816"/>
                    </a:lnTo>
                    <a:close/>
                    <a:moveTo>
                      <a:pt x="3476996" y="477129"/>
                    </a:moveTo>
                    <a:lnTo>
                      <a:pt x="3621328" y="115150"/>
                    </a:lnTo>
                    <a:lnTo>
                      <a:pt x="3766667" y="477129"/>
                    </a:lnTo>
                    <a:lnTo>
                      <a:pt x="3476996" y="47712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4" name="Forme libre 13">
                <a:extLst>
                  <a:ext uri="{FF2B5EF4-FFF2-40B4-BE49-F238E27FC236}">
                    <a16:creationId xmlns:a16="http://schemas.microsoft.com/office/drawing/2014/main" id="{1E0E30CC-5163-1AA6-6C0B-0F5576334B53}"/>
                  </a:ext>
                </a:extLst>
              </p:cNvPr>
              <p:cNvSpPr/>
              <p:nvPr/>
            </p:nvSpPr>
            <p:spPr>
              <a:xfrm>
                <a:off x="2578527" y="1769735"/>
                <a:ext cx="293366" cy="309185"/>
              </a:xfrm>
              <a:custGeom>
                <a:avLst/>
                <a:gdLst>
                  <a:gd name="connsiteX0" fmla="*/ 240899 w 293366"/>
                  <a:gd name="connsiteY0" fmla="*/ 106290 h 309185"/>
                  <a:gd name="connsiteX1" fmla="*/ 214451 w 293366"/>
                  <a:gd name="connsiteY1" fmla="*/ 65778 h 309185"/>
                  <a:gd name="connsiteX2" fmla="*/ 152883 w 293366"/>
                  <a:gd name="connsiteY2" fmla="*/ 44270 h 309185"/>
                  <a:gd name="connsiteX3" fmla="*/ 99988 w 293366"/>
                  <a:gd name="connsiteY3" fmla="*/ 58293 h 309185"/>
                  <a:gd name="connsiteX4" fmla="*/ 62790 w 293366"/>
                  <a:gd name="connsiteY4" fmla="*/ 98377 h 309185"/>
                  <a:gd name="connsiteX5" fmla="*/ 49169 w 293366"/>
                  <a:gd name="connsiteY5" fmla="*/ 155020 h 309185"/>
                  <a:gd name="connsiteX6" fmla="*/ 152455 w 293366"/>
                  <a:gd name="connsiteY6" fmla="*/ 265801 h 309185"/>
                  <a:gd name="connsiteX7" fmla="*/ 213596 w 293366"/>
                  <a:gd name="connsiteY7" fmla="*/ 246767 h 309185"/>
                  <a:gd name="connsiteX8" fmla="*/ 242120 w 293366"/>
                  <a:gd name="connsiteY8" fmla="*/ 197976 h 309185"/>
                  <a:gd name="connsiteX9" fmla="*/ 134284 w 293366"/>
                  <a:gd name="connsiteY9" fmla="*/ 197976 h 309185"/>
                  <a:gd name="connsiteX10" fmla="*/ 134284 w 293366"/>
                  <a:gd name="connsiteY10" fmla="*/ 154990 h 309185"/>
                  <a:gd name="connsiteX11" fmla="*/ 293366 w 293366"/>
                  <a:gd name="connsiteY11" fmla="*/ 154990 h 309185"/>
                  <a:gd name="connsiteX12" fmla="*/ 293366 w 293366"/>
                  <a:gd name="connsiteY12" fmla="*/ 171549 h 309185"/>
                  <a:gd name="connsiteX13" fmla="*/ 256169 w 293366"/>
                  <a:gd name="connsiteY13" fmla="*/ 268673 h 309185"/>
                  <a:gd name="connsiteX14" fmla="*/ 152883 w 293366"/>
                  <a:gd name="connsiteY14" fmla="*/ 309185 h 309185"/>
                  <a:gd name="connsiteX15" fmla="*/ 73571 w 293366"/>
                  <a:gd name="connsiteY15" fmla="*/ 289326 h 309185"/>
                  <a:gd name="connsiteX16" fmla="*/ 19026 w 293366"/>
                  <a:gd name="connsiteY16" fmla="*/ 234333 h 309185"/>
                  <a:gd name="connsiteX17" fmla="*/ 0 w 293366"/>
                  <a:gd name="connsiteY17" fmla="*/ 155815 h 309185"/>
                  <a:gd name="connsiteX18" fmla="*/ 11972 w 293366"/>
                  <a:gd name="connsiteY18" fmla="*/ 93397 h 309185"/>
                  <a:gd name="connsiteX19" fmla="*/ 43794 w 293366"/>
                  <a:gd name="connsiteY19" fmla="*/ 44239 h 309185"/>
                  <a:gd name="connsiteX20" fmla="*/ 153280 w 293366"/>
                  <a:gd name="connsiteY20" fmla="*/ 0 h 309185"/>
                  <a:gd name="connsiteX21" fmla="*/ 287166 w 293366"/>
                  <a:gd name="connsiteY21" fmla="*/ 91778 h 309185"/>
                  <a:gd name="connsiteX22" fmla="*/ 240899 w 293366"/>
                  <a:gd name="connsiteY22" fmla="*/ 106290 h 30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93366" h="309185">
                    <a:moveTo>
                      <a:pt x="240899" y="106290"/>
                    </a:moveTo>
                    <a:cubicBezTo>
                      <a:pt x="237203" y="92664"/>
                      <a:pt x="228499" y="78579"/>
                      <a:pt x="214451" y="65778"/>
                    </a:cubicBezTo>
                    <a:cubicBezTo>
                      <a:pt x="200403" y="52977"/>
                      <a:pt x="178078" y="44270"/>
                      <a:pt x="152883" y="44270"/>
                    </a:cubicBezTo>
                    <a:cubicBezTo>
                      <a:pt x="133459" y="44270"/>
                      <a:pt x="116113" y="48822"/>
                      <a:pt x="99988" y="58293"/>
                    </a:cubicBezTo>
                    <a:cubicBezTo>
                      <a:pt x="84260" y="68222"/>
                      <a:pt x="71891" y="81451"/>
                      <a:pt x="62790" y="98377"/>
                    </a:cubicBezTo>
                    <a:cubicBezTo>
                      <a:pt x="53720" y="115333"/>
                      <a:pt x="49169" y="134337"/>
                      <a:pt x="49169" y="155020"/>
                    </a:cubicBezTo>
                    <a:cubicBezTo>
                      <a:pt x="47917" y="215788"/>
                      <a:pt x="92963" y="266626"/>
                      <a:pt x="152455" y="265801"/>
                    </a:cubicBezTo>
                    <a:cubicBezTo>
                      <a:pt x="177681" y="265801"/>
                      <a:pt x="198295" y="259202"/>
                      <a:pt x="213596" y="246767"/>
                    </a:cubicBezTo>
                    <a:cubicBezTo>
                      <a:pt x="229324" y="233966"/>
                      <a:pt x="238822" y="217835"/>
                      <a:pt x="242120" y="197976"/>
                    </a:cubicBezTo>
                    <a:lnTo>
                      <a:pt x="134284" y="197976"/>
                    </a:lnTo>
                    <a:lnTo>
                      <a:pt x="134284" y="154990"/>
                    </a:lnTo>
                    <a:lnTo>
                      <a:pt x="293366" y="154990"/>
                    </a:lnTo>
                    <a:lnTo>
                      <a:pt x="293366" y="171549"/>
                    </a:lnTo>
                    <a:cubicBezTo>
                      <a:pt x="293366" y="209555"/>
                      <a:pt x="279318" y="243865"/>
                      <a:pt x="256169" y="268673"/>
                    </a:cubicBezTo>
                    <a:cubicBezTo>
                      <a:pt x="232622" y="293909"/>
                      <a:pt x="195852" y="309185"/>
                      <a:pt x="152883" y="309185"/>
                    </a:cubicBezTo>
                    <a:cubicBezTo>
                      <a:pt x="123137" y="309185"/>
                      <a:pt x="96689" y="302586"/>
                      <a:pt x="73571" y="289326"/>
                    </a:cubicBezTo>
                    <a:cubicBezTo>
                      <a:pt x="50024" y="275700"/>
                      <a:pt x="31853" y="257491"/>
                      <a:pt x="19026" y="234333"/>
                    </a:cubicBezTo>
                    <a:cubicBezTo>
                      <a:pt x="6230" y="210777"/>
                      <a:pt x="0" y="184717"/>
                      <a:pt x="0" y="155815"/>
                    </a:cubicBezTo>
                    <a:cubicBezTo>
                      <a:pt x="0" y="133909"/>
                      <a:pt x="4123" y="112828"/>
                      <a:pt x="11972" y="93397"/>
                    </a:cubicBezTo>
                    <a:cubicBezTo>
                      <a:pt x="19393" y="74363"/>
                      <a:pt x="30173" y="57835"/>
                      <a:pt x="43794" y="44239"/>
                    </a:cubicBezTo>
                    <a:cubicBezTo>
                      <a:pt x="71066" y="16956"/>
                      <a:pt x="110310" y="0"/>
                      <a:pt x="153280" y="0"/>
                    </a:cubicBezTo>
                    <a:cubicBezTo>
                      <a:pt x="225995" y="0"/>
                      <a:pt x="273515" y="43811"/>
                      <a:pt x="287166" y="91778"/>
                    </a:cubicBezTo>
                    <a:lnTo>
                      <a:pt x="240899" y="10629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5" name="Forme libre 14">
                <a:extLst>
                  <a:ext uri="{FF2B5EF4-FFF2-40B4-BE49-F238E27FC236}">
                    <a16:creationId xmlns:a16="http://schemas.microsoft.com/office/drawing/2014/main" id="{760E26DA-7877-EFD2-4E4E-8C2310671456}"/>
                  </a:ext>
                </a:extLst>
              </p:cNvPr>
              <p:cNvSpPr/>
              <p:nvPr/>
            </p:nvSpPr>
            <p:spPr>
              <a:xfrm>
                <a:off x="2947112" y="1774348"/>
                <a:ext cx="223155" cy="301363"/>
              </a:xfrm>
              <a:custGeom>
                <a:avLst/>
                <a:gdLst>
                  <a:gd name="connsiteX0" fmla="*/ 108203 w 223155"/>
                  <a:gd name="connsiteY0" fmla="*/ 144235 h 301363"/>
                  <a:gd name="connsiteX1" fmla="*/ 167695 w 223155"/>
                  <a:gd name="connsiteY1" fmla="*/ 94191 h 301363"/>
                  <a:gd name="connsiteX2" fmla="*/ 108203 w 223155"/>
                  <a:gd name="connsiteY2" fmla="*/ 43750 h 301363"/>
                  <a:gd name="connsiteX3" fmla="*/ 47031 w 223155"/>
                  <a:gd name="connsiteY3" fmla="*/ 43750 h 301363"/>
                  <a:gd name="connsiteX4" fmla="*/ 47031 w 223155"/>
                  <a:gd name="connsiteY4" fmla="*/ 144205 h 301363"/>
                  <a:gd name="connsiteX5" fmla="*/ 108203 w 223155"/>
                  <a:gd name="connsiteY5" fmla="*/ 144205 h 301363"/>
                  <a:gd name="connsiteX6" fmla="*/ 47093 w 223155"/>
                  <a:gd name="connsiteY6" fmla="*/ 186825 h 301363"/>
                  <a:gd name="connsiteX7" fmla="*/ 47093 w 223155"/>
                  <a:gd name="connsiteY7" fmla="*/ 301333 h 301363"/>
                  <a:gd name="connsiteX8" fmla="*/ 0 w 223155"/>
                  <a:gd name="connsiteY8" fmla="*/ 301333 h 301363"/>
                  <a:gd name="connsiteX9" fmla="*/ 0 w 223155"/>
                  <a:gd name="connsiteY9" fmla="*/ 0 h 301363"/>
                  <a:gd name="connsiteX10" fmla="*/ 113242 w 223155"/>
                  <a:gd name="connsiteY10" fmla="*/ 0 h 301363"/>
                  <a:gd name="connsiteX11" fmla="*/ 192982 w 223155"/>
                  <a:gd name="connsiteY11" fmla="*/ 28933 h 301363"/>
                  <a:gd name="connsiteX12" fmla="*/ 215703 w 223155"/>
                  <a:gd name="connsiteY12" fmla="*/ 93000 h 301363"/>
                  <a:gd name="connsiteX13" fmla="*/ 156212 w 223155"/>
                  <a:gd name="connsiteY13" fmla="*/ 177354 h 301363"/>
                  <a:gd name="connsiteX14" fmla="*/ 223155 w 223155"/>
                  <a:gd name="connsiteY14" fmla="*/ 301364 h 301363"/>
                  <a:gd name="connsiteX15" fmla="*/ 170657 w 223155"/>
                  <a:gd name="connsiteY15" fmla="*/ 301364 h 301363"/>
                  <a:gd name="connsiteX16" fmla="*/ 109913 w 223155"/>
                  <a:gd name="connsiteY16" fmla="*/ 186855 h 301363"/>
                  <a:gd name="connsiteX17" fmla="*/ 47093 w 223155"/>
                  <a:gd name="connsiteY17" fmla="*/ 186855 h 30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155" h="301363">
                    <a:moveTo>
                      <a:pt x="108203" y="144235"/>
                    </a:moveTo>
                    <a:cubicBezTo>
                      <a:pt x="153646" y="144235"/>
                      <a:pt x="167695" y="117777"/>
                      <a:pt x="167695" y="94191"/>
                    </a:cubicBezTo>
                    <a:cubicBezTo>
                      <a:pt x="167695" y="70605"/>
                      <a:pt x="157372" y="43750"/>
                      <a:pt x="108203" y="43750"/>
                    </a:cubicBezTo>
                    <a:lnTo>
                      <a:pt x="47031" y="43750"/>
                    </a:lnTo>
                    <a:lnTo>
                      <a:pt x="47031" y="144205"/>
                    </a:lnTo>
                    <a:lnTo>
                      <a:pt x="108203" y="144205"/>
                    </a:lnTo>
                    <a:close/>
                    <a:moveTo>
                      <a:pt x="47093" y="186825"/>
                    </a:moveTo>
                    <a:lnTo>
                      <a:pt x="47093" y="301333"/>
                    </a:lnTo>
                    <a:lnTo>
                      <a:pt x="0" y="301333"/>
                    </a:lnTo>
                    <a:lnTo>
                      <a:pt x="0" y="0"/>
                    </a:lnTo>
                    <a:lnTo>
                      <a:pt x="113242" y="0"/>
                    </a:lnTo>
                    <a:cubicBezTo>
                      <a:pt x="149615" y="0"/>
                      <a:pt x="177284" y="11151"/>
                      <a:pt x="192982" y="28933"/>
                    </a:cubicBezTo>
                    <a:cubicBezTo>
                      <a:pt x="208709" y="47142"/>
                      <a:pt x="215703" y="68192"/>
                      <a:pt x="215703" y="93000"/>
                    </a:cubicBezTo>
                    <a:cubicBezTo>
                      <a:pt x="215703" y="132259"/>
                      <a:pt x="195028" y="163697"/>
                      <a:pt x="156212" y="177354"/>
                    </a:cubicBezTo>
                    <a:lnTo>
                      <a:pt x="223155" y="301364"/>
                    </a:lnTo>
                    <a:lnTo>
                      <a:pt x="170657" y="301364"/>
                    </a:lnTo>
                    <a:lnTo>
                      <a:pt x="109913" y="186855"/>
                    </a:lnTo>
                    <a:lnTo>
                      <a:pt x="47093" y="18685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6" name="Forme libre 15">
                <a:extLst>
                  <a:ext uri="{FF2B5EF4-FFF2-40B4-BE49-F238E27FC236}">
                    <a16:creationId xmlns:a16="http://schemas.microsoft.com/office/drawing/2014/main" id="{30F5F15D-5A7A-96F0-B319-C0D1AC71ABFD}"/>
                  </a:ext>
                </a:extLst>
              </p:cNvPr>
              <p:cNvSpPr/>
              <p:nvPr/>
            </p:nvSpPr>
            <p:spPr>
              <a:xfrm>
                <a:off x="3220567" y="1769765"/>
                <a:ext cx="309155" cy="309551"/>
              </a:xfrm>
              <a:custGeom>
                <a:avLst/>
                <a:gdLst>
                  <a:gd name="connsiteX0" fmla="*/ 154562 w 309155"/>
                  <a:gd name="connsiteY0" fmla="*/ 265404 h 309551"/>
                  <a:gd name="connsiteX1" fmla="*/ 229324 w 309155"/>
                  <a:gd name="connsiteY1" fmla="*/ 233172 h 309551"/>
                  <a:gd name="connsiteX2" fmla="*/ 259497 w 309155"/>
                  <a:gd name="connsiteY2" fmla="*/ 155051 h 309551"/>
                  <a:gd name="connsiteX3" fmla="*/ 245877 w 309155"/>
                  <a:gd name="connsiteY3" fmla="*/ 99232 h 309551"/>
                  <a:gd name="connsiteX4" fmla="*/ 207457 w 309155"/>
                  <a:gd name="connsiteY4" fmla="*/ 59148 h 309551"/>
                  <a:gd name="connsiteX5" fmla="*/ 154562 w 309155"/>
                  <a:gd name="connsiteY5" fmla="*/ 44300 h 309551"/>
                  <a:gd name="connsiteX6" fmla="*/ 49597 w 309155"/>
                  <a:gd name="connsiteY6" fmla="*/ 155081 h 309551"/>
                  <a:gd name="connsiteX7" fmla="*/ 154562 w 309155"/>
                  <a:gd name="connsiteY7" fmla="*/ 265404 h 309551"/>
                  <a:gd name="connsiteX8" fmla="*/ 12430 w 309155"/>
                  <a:gd name="connsiteY8" fmla="*/ 94680 h 309551"/>
                  <a:gd name="connsiteX9" fmla="*/ 45505 w 309155"/>
                  <a:gd name="connsiteY9" fmla="*/ 45064 h 309551"/>
                  <a:gd name="connsiteX10" fmla="*/ 95101 w 309155"/>
                  <a:gd name="connsiteY10" fmla="*/ 12404 h 309551"/>
                  <a:gd name="connsiteX11" fmla="*/ 155020 w 309155"/>
                  <a:gd name="connsiteY11" fmla="*/ 0 h 309551"/>
                  <a:gd name="connsiteX12" fmla="*/ 232683 w 309155"/>
                  <a:gd name="connsiteY12" fmla="*/ 20256 h 309551"/>
                  <a:gd name="connsiteX13" fmla="*/ 288480 w 309155"/>
                  <a:gd name="connsiteY13" fmla="*/ 76074 h 309551"/>
                  <a:gd name="connsiteX14" fmla="*/ 309155 w 309155"/>
                  <a:gd name="connsiteY14" fmla="*/ 154592 h 309551"/>
                  <a:gd name="connsiteX15" fmla="*/ 296756 w 309155"/>
                  <a:gd name="connsiteY15" fmla="*/ 216185 h 309551"/>
                  <a:gd name="connsiteX16" fmla="*/ 263681 w 309155"/>
                  <a:gd name="connsiteY16" fmla="*/ 265343 h 309551"/>
                  <a:gd name="connsiteX17" fmla="*/ 214085 w 309155"/>
                  <a:gd name="connsiteY17" fmla="*/ 297575 h 309551"/>
                  <a:gd name="connsiteX18" fmla="*/ 153738 w 309155"/>
                  <a:gd name="connsiteY18" fmla="*/ 309551 h 309551"/>
                  <a:gd name="connsiteX19" fmla="*/ 93818 w 309155"/>
                  <a:gd name="connsiteY19" fmla="*/ 297575 h 309551"/>
                  <a:gd name="connsiteX20" fmla="*/ 44619 w 309155"/>
                  <a:gd name="connsiteY20" fmla="*/ 266168 h 309551"/>
                  <a:gd name="connsiteX21" fmla="*/ 11971 w 309155"/>
                  <a:gd name="connsiteY21" fmla="*/ 217010 h 309551"/>
                  <a:gd name="connsiteX22" fmla="*/ 0 w 309155"/>
                  <a:gd name="connsiteY22" fmla="*/ 155815 h 309551"/>
                  <a:gd name="connsiteX23" fmla="*/ 12460 w 309155"/>
                  <a:gd name="connsiteY23" fmla="*/ 94680 h 30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9155" h="309551">
                    <a:moveTo>
                      <a:pt x="154562" y="265404"/>
                    </a:moveTo>
                    <a:cubicBezTo>
                      <a:pt x="183483" y="265404"/>
                      <a:pt x="210359" y="252603"/>
                      <a:pt x="229324" y="233172"/>
                    </a:cubicBezTo>
                    <a:cubicBezTo>
                      <a:pt x="247923" y="213313"/>
                      <a:pt x="259497" y="184839"/>
                      <a:pt x="259497" y="155051"/>
                    </a:cubicBezTo>
                    <a:cubicBezTo>
                      <a:pt x="259497" y="134764"/>
                      <a:pt x="254947" y="116189"/>
                      <a:pt x="245877" y="99232"/>
                    </a:cubicBezTo>
                    <a:cubicBezTo>
                      <a:pt x="236379" y="82276"/>
                      <a:pt x="223552" y="69078"/>
                      <a:pt x="207457" y="59148"/>
                    </a:cubicBezTo>
                    <a:cubicBezTo>
                      <a:pt x="191363" y="49250"/>
                      <a:pt x="173558" y="44300"/>
                      <a:pt x="154562" y="44300"/>
                    </a:cubicBezTo>
                    <a:cubicBezTo>
                      <a:pt x="96292" y="43047"/>
                      <a:pt x="48375" y="94741"/>
                      <a:pt x="49597" y="155081"/>
                    </a:cubicBezTo>
                    <a:cubicBezTo>
                      <a:pt x="48375" y="214596"/>
                      <a:pt x="96292" y="266657"/>
                      <a:pt x="154562" y="265404"/>
                    </a:cubicBezTo>
                    <a:moveTo>
                      <a:pt x="12430" y="94680"/>
                    </a:moveTo>
                    <a:cubicBezTo>
                      <a:pt x="20279" y="75249"/>
                      <a:pt x="31456" y="58721"/>
                      <a:pt x="45505" y="45064"/>
                    </a:cubicBezTo>
                    <a:cubicBezTo>
                      <a:pt x="59125" y="31041"/>
                      <a:pt x="75647" y="20256"/>
                      <a:pt x="95101" y="12404"/>
                    </a:cubicBezTo>
                    <a:cubicBezTo>
                      <a:pt x="113700" y="4124"/>
                      <a:pt x="133917" y="0"/>
                      <a:pt x="155020" y="0"/>
                    </a:cubicBezTo>
                    <a:cubicBezTo>
                      <a:pt x="183117" y="0"/>
                      <a:pt x="209168" y="7027"/>
                      <a:pt x="232683" y="20256"/>
                    </a:cubicBezTo>
                    <a:cubicBezTo>
                      <a:pt x="256260" y="33485"/>
                      <a:pt x="274828" y="52091"/>
                      <a:pt x="288480" y="76074"/>
                    </a:cubicBezTo>
                    <a:cubicBezTo>
                      <a:pt x="302100" y="99630"/>
                      <a:pt x="309155" y="126118"/>
                      <a:pt x="309155" y="154592"/>
                    </a:cubicBezTo>
                    <a:cubicBezTo>
                      <a:pt x="309155" y="176529"/>
                      <a:pt x="305032" y="196754"/>
                      <a:pt x="296756" y="216185"/>
                    </a:cubicBezTo>
                    <a:cubicBezTo>
                      <a:pt x="288510" y="235616"/>
                      <a:pt x="277332" y="252145"/>
                      <a:pt x="263681" y="265343"/>
                    </a:cubicBezTo>
                    <a:cubicBezTo>
                      <a:pt x="249664" y="278969"/>
                      <a:pt x="233111" y="289723"/>
                      <a:pt x="214085" y="297575"/>
                    </a:cubicBezTo>
                    <a:cubicBezTo>
                      <a:pt x="194661" y="305427"/>
                      <a:pt x="174841" y="309551"/>
                      <a:pt x="153738" y="309551"/>
                    </a:cubicBezTo>
                    <a:cubicBezTo>
                      <a:pt x="132635" y="309551"/>
                      <a:pt x="112814" y="305427"/>
                      <a:pt x="93818" y="297575"/>
                    </a:cubicBezTo>
                    <a:cubicBezTo>
                      <a:pt x="74792" y="290151"/>
                      <a:pt x="58270" y="279366"/>
                      <a:pt x="44619" y="266168"/>
                    </a:cubicBezTo>
                    <a:cubicBezTo>
                      <a:pt x="30998" y="252542"/>
                      <a:pt x="20217" y="236410"/>
                      <a:pt x="11971" y="217010"/>
                    </a:cubicBezTo>
                    <a:cubicBezTo>
                      <a:pt x="4123" y="198404"/>
                      <a:pt x="0" y="177751"/>
                      <a:pt x="0" y="155815"/>
                    </a:cubicBezTo>
                    <a:cubicBezTo>
                      <a:pt x="31" y="134337"/>
                      <a:pt x="4153" y="113683"/>
                      <a:pt x="12460" y="94680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" name="Forme libre 16">
                <a:extLst>
                  <a:ext uri="{FF2B5EF4-FFF2-40B4-BE49-F238E27FC236}">
                    <a16:creationId xmlns:a16="http://schemas.microsoft.com/office/drawing/2014/main" id="{FA07AC1F-54A4-8C0B-9577-3723A2843DE1}"/>
                  </a:ext>
                </a:extLst>
              </p:cNvPr>
              <p:cNvSpPr/>
              <p:nvPr/>
            </p:nvSpPr>
            <p:spPr>
              <a:xfrm>
                <a:off x="3603995" y="1774317"/>
                <a:ext cx="234302" cy="305060"/>
              </a:xfrm>
              <a:custGeom>
                <a:avLst/>
                <a:gdLst>
                  <a:gd name="connsiteX0" fmla="*/ 234302 w 234302"/>
                  <a:gd name="connsiteY0" fmla="*/ 184350 h 305060"/>
                  <a:gd name="connsiteX1" fmla="*/ 204556 w 234302"/>
                  <a:gd name="connsiteY1" fmla="*/ 271179 h 305060"/>
                  <a:gd name="connsiteX2" fmla="*/ 116540 w 234302"/>
                  <a:gd name="connsiteY2" fmla="*/ 305060 h 305060"/>
                  <a:gd name="connsiteX3" fmla="*/ 28097 w 234302"/>
                  <a:gd name="connsiteY3" fmla="*/ 270751 h 305060"/>
                  <a:gd name="connsiteX4" fmla="*/ 0 w 234302"/>
                  <a:gd name="connsiteY4" fmla="*/ 186397 h 305060"/>
                  <a:gd name="connsiteX5" fmla="*/ 0 w 234302"/>
                  <a:gd name="connsiteY5" fmla="*/ 0 h 305060"/>
                  <a:gd name="connsiteX6" fmla="*/ 47093 w 234302"/>
                  <a:gd name="connsiteY6" fmla="*/ 0 h 305060"/>
                  <a:gd name="connsiteX7" fmla="*/ 47093 w 234302"/>
                  <a:gd name="connsiteY7" fmla="*/ 184778 h 305060"/>
                  <a:gd name="connsiteX8" fmla="*/ 66516 w 234302"/>
                  <a:gd name="connsiteY8" fmla="*/ 240168 h 305060"/>
                  <a:gd name="connsiteX9" fmla="*/ 117334 w 234302"/>
                  <a:gd name="connsiteY9" fmla="*/ 260455 h 305060"/>
                  <a:gd name="connsiteX10" fmla="*/ 168580 w 234302"/>
                  <a:gd name="connsiteY10" fmla="*/ 239771 h 305060"/>
                  <a:gd name="connsiteX11" fmla="*/ 186782 w 234302"/>
                  <a:gd name="connsiteY11" fmla="*/ 186427 h 305060"/>
                  <a:gd name="connsiteX12" fmla="*/ 186782 w 234302"/>
                  <a:gd name="connsiteY12" fmla="*/ 0 h 305060"/>
                  <a:gd name="connsiteX13" fmla="*/ 234272 w 234302"/>
                  <a:gd name="connsiteY13" fmla="*/ 0 h 305060"/>
                  <a:gd name="connsiteX14" fmla="*/ 234272 w 234302"/>
                  <a:gd name="connsiteY14" fmla="*/ 184350 h 305060"/>
                  <a:gd name="connsiteX15" fmla="*/ 234302 w 234302"/>
                  <a:gd name="connsiteY15" fmla="*/ 184350 h 305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4302" h="305060">
                    <a:moveTo>
                      <a:pt x="234302" y="184350"/>
                    </a:moveTo>
                    <a:cubicBezTo>
                      <a:pt x="234302" y="219912"/>
                      <a:pt x="223980" y="249670"/>
                      <a:pt x="204556" y="271179"/>
                    </a:cubicBezTo>
                    <a:cubicBezTo>
                      <a:pt x="185560" y="293084"/>
                      <a:pt x="154959" y="305060"/>
                      <a:pt x="116540" y="305060"/>
                    </a:cubicBezTo>
                    <a:cubicBezTo>
                      <a:pt x="78121" y="305060"/>
                      <a:pt x="46696" y="292259"/>
                      <a:pt x="28097" y="270751"/>
                    </a:cubicBezTo>
                    <a:cubicBezTo>
                      <a:pt x="9498" y="249242"/>
                      <a:pt x="0" y="220310"/>
                      <a:pt x="0" y="186397"/>
                    </a:cubicBezTo>
                    <a:lnTo>
                      <a:pt x="0" y="0"/>
                    </a:lnTo>
                    <a:lnTo>
                      <a:pt x="47093" y="0"/>
                    </a:lnTo>
                    <a:lnTo>
                      <a:pt x="47093" y="184778"/>
                    </a:lnTo>
                    <a:cubicBezTo>
                      <a:pt x="47093" y="207936"/>
                      <a:pt x="53689" y="226512"/>
                      <a:pt x="66516" y="240168"/>
                    </a:cubicBezTo>
                    <a:cubicBezTo>
                      <a:pt x="79740" y="253855"/>
                      <a:pt x="96689" y="260455"/>
                      <a:pt x="117334" y="260455"/>
                    </a:cubicBezTo>
                    <a:cubicBezTo>
                      <a:pt x="139232" y="260455"/>
                      <a:pt x="156181" y="253855"/>
                      <a:pt x="168580" y="239771"/>
                    </a:cubicBezTo>
                    <a:cubicBezTo>
                      <a:pt x="180552" y="226145"/>
                      <a:pt x="186782" y="208333"/>
                      <a:pt x="186782" y="186427"/>
                    </a:cubicBezTo>
                    <a:lnTo>
                      <a:pt x="186782" y="0"/>
                    </a:lnTo>
                    <a:lnTo>
                      <a:pt x="234272" y="0"/>
                    </a:lnTo>
                    <a:lnTo>
                      <a:pt x="234272" y="184350"/>
                    </a:lnTo>
                    <a:lnTo>
                      <a:pt x="234302" y="18435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" name="Forme libre 17">
                <a:extLst>
                  <a:ext uri="{FF2B5EF4-FFF2-40B4-BE49-F238E27FC236}">
                    <a16:creationId xmlns:a16="http://schemas.microsoft.com/office/drawing/2014/main" id="{FC171EB1-B6E4-C4E2-E394-44173A8C91D7}"/>
                  </a:ext>
                </a:extLst>
              </p:cNvPr>
              <p:cNvSpPr/>
              <p:nvPr/>
            </p:nvSpPr>
            <p:spPr>
              <a:xfrm>
                <a:off x="3932054" y="1774348"/>
                <a:ext cx="211977" cy="301363"/>
              </a:xfrm>
              <a:custGeom>
                <a:avLst/>
                <a:gdLst>
                  <a:gd name="connsiteX0" fmla="*/ 102492 w 211977"/>
                  <a:gd name="connsiteY0" fmla="*/ 43811 h 301363"/>
                  <a:gd name="connsiteX1" fmla="*/ 47123 w 211977"/>
                  <a:gd name="connsiteY1" fmla="*/ 43811 h 301363"/>
                  <a:gd name="connsiteX2" fmla="*/ 47123 w 211977"/>
                  <a:gd name="connsiteY2" fmla="*/ 146313 h 301363"/>
                  <a:gd name="connsiteX3" fmla="*/ 102492 w 211977"/>
                  <a:gd name="connsiteY3" fmla="*/ 146313 h 301363"/>
                  <a:gd name="connsiteX4" fmla="*/ 150409 w 211977"/>
                  <a:gd name="connsiteY4" fmla="*/ 129357 h 301363"/>
                  <a:gd name="connsiteX5" fmla="*/ 164030 w 211977"/>
                  <a:gd name="connsiteY5" fmla="*/ 94650 h 301363"/>
                  <a:gd name="connsiteX6" fmla="*/ 102461 w 211977"/>
                  <a:gd name="connsiteY6" fmla="*/ 43781 h 301363"/>
                  <a:gd name="connsiteX7" fmla="*/ 183881 w 211977"/>
                  <a:gd name="connsiteY7" fmla="*/ 161222 h 301363"/>
                  <a:gd name="connsiteX8" fmla="*/ 100812 w 211977"/>
                  <a:gd name="connsiteY8" fmla="*/ 189758 h 301363"/>
                  <a:gd name="connsiteX9" fmla="*/ 47093 w 211977"/>
                  <a:gd name="connsiteY9" fmla="*/ 189758 h 301363"/>
                  <a:gd name="connsiteX10" fmla="*/ 47093 w 211977"/>
                  <a:gd name="connsiteY10" fmla="*/ 301364 h 301363"/>
                  <a:gd name="connsiteX11" fmla="*/ 0 w 211977"/>
                  <a:gd name="connsiteY11" fmla="*/ 301364 h 301363"/>
                  <a:gd name="connsiteX12" fmla="*/ 0 w 211977"/>
                  <a:gd name="connsiteY12" fmla="*/ 0 h 301363"/>
                  <a:gd name="connsiteX13" fmla="*/ 106615 w 211977"/>
                  <a:gd name="connsiteY13" fmla="*/ 0 h 301363"/>
                  <a:gd name="connsiteX14" fmla="*/ 196707 w 211977"/>
                  <a:gd name="connsiteY14" fmla="*/ 40512 h 301363"/>
                  <a:gd name="connsiteX15" fmla="*/ 211977 w 211977"/>
                  <a:gd name="connsiteY15" fmla="*/ 93855 h 301363"/>
                  <a:gd name="connsiteX16" fmla="*/ 183850 w 211977"/>
                  <a:gd name="connsiteY16" fmla="*/ 161222 h 30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1977" h="301363">
                    <a:moveTo>
                      <a:pt x="102492" y="43811"/>
                    </a:moveTo>
                    <a:lnTo>
                      <a:pt x="47123" y="43811"/>
                    </a:lnTo>
                    <a:lnTo>
                      <a:pt x="47123" y="146313"/>
                    </a:lnTo>
                    <a:lnTo>
                      <a:pt x="102492" y="146313"/>
                    </a:lnTo>
                    <a:cubicBezTo>
                      <a:pt x="124389" y="146313"/>
                      <a:pt x="141308" y="139714"/>
                      <a:pt x="150409" y="129357"/>
                    </a:cubicBezTo>
                    <a:cubicBezTo>
                      <a:pt x="159479" y="119030"/>
                      <a:pt x="164030" y="107451"/>
                      <a:pt x="164030" y="94650"/>
                    </a:cubicBezTo>
                    <a:cubicBezTo>
                      <a:pt x="164030" y="71888"/>
                      <a:pt x="152058" y="43781"/>
                      <a:pt x="102461" y="43781"/>
                    </a:cubicBezTo>
                    <a:moveTo>
                      <a:pt x="183881" y="161222"/>
                    </a:moveTo>
                    <a:cubicBezTo>
                      <a:pt x="165679" y="179003"/>
                      <a:pt x="136330" y="189758"/>
                      <a:pt x="100812" y="189758"/>
                    </a:cubicBezTo>
                    <a:lnTo>
                      <a:pt x="47093" y="189758"/>
                    </a:lnTo>
                    <a:lnTo>
                      <a:pt x="47093" y="301364"/>
                    </a:lnTo>
                    <a:lnTo>
                      <a:pt x="0" y="301364"/>
                    </a:lnTo>
                    <a:lnTo>
                      <a:pt x="0" y="0"/>
                    </a:lnTo>
                    <a:lnTo>
                      <a:pt x="106615" y="0"/>
                    </a:lnTo>
                    <a:cubicBezTo>
                      <a:pt x="151631" y="0"/>
                      <a:pt x="180979" y="16559"/>
                      <a:pt x="196707" y="40512"/>
                    </a:cubicBezTo>
                    <a:cubicBezTo>
                      <a:pt x="207427" y="57071"/>
                      <a:pt x="211977" y="74424"/>
                      <a:pt x="211977" y="93855"/>
                    </a:cubicBezTo>
                    <a:cubicBezTo>
                      <a:pt x="211947" y="119886"/>
                      <a:pt x="202052" y="143411"/>
                      <a:pt x="183850" y="161222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13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4.16667E-7 0.05162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074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ictur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 36">
            <a:extLst>
              <a:ext uri="{FF2B5EF4-FFF2-40B4-BE49-F238E27FC236}">
                <a16:creationId xmlns:a16="http://schemas.microsoft.com/office/drawing/2014/main" id="{634197BC-2CC5-EB5D-F4B4-3DA1B54EEA78}"/>
              </a:ext>
            </a:extLst>
          </p:cNvPr>
          <p:cNvSpPr/>
          <p:nvPr userDrawn="1"/>
        </p:nvSpPr>
        <p:spPr>
          <a:xfrm>
            <a:off x="2" y="0"/>
            <a:ext cx="6792716" cy="6858000"/>
          </a:xfrm>
          <a:custGeom>
            <a:avLst/>
            <a:gdLst>
              <a:gd name="connsiteX0" fmla="*/ 0 w 6792716"/>
              <a:gd name="connsiteY0" fmla="*/ 0 h 6858000"/>
              <a:gd name="connsiteX1" fmla="*/ 4998694 w 6792716"/>
              <a:gd name="connsiteY1" fmla="*/ 0 h 6858000"/>
              <a:gd name="connsiteX2" fmla="*/ 4998694 w 6792716"/>
              <a:gd name="connsiteY2" fmla="*/ 1 h 6858000"/>
              <a:gd name="connsiteX3" fmla="*/ 4956768 w 6792716"/>
              <a:gd name="connsiteY3" fmla="*/ 1 h 6858000"/>
              <a:gd name="connsiteX4" fmla="*/ 6792716 w 6792716"/>
              <a:gd name="connsiteY4" fmla="*/ 3428330 h 6858000"/>
              <a:gd name="connsiteX5" fmla="*/ 4955710 w 6792716"/>
              <a:gd name="connsiteY5" fmla="*/ 6857997 h 6858000"/>
              <a:gd name="connsiteX6" fmla="*/ 4993174 w 6792716"/>
              <a:gd name="connsiteY6" fmla="*/ 6857997 h 6858000"/>
              <a:gd name="connsiteX7" fmla="*/ 4993174 w 6792716"/>
              <a:gd name="connsiteY7" fmla="*/ 6858000 h 6858000"/>
              <a:gd name="connsiteX8" fmla="*/ 0 w 6792716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2716" h="6858000">
                <a:moveTo>
                  <a:pt x="0" y="0"/>
                </a:moveTo>
                <a:lnTo>
                  <a:pt x="4998694" y="0"/>
                </a:lnTo>
                <a:lnTo>
                  <a:pt x="4998694" y="1"/>
                </a:lnTo>
                <a:lnTo>
                  <a:pt x="4956768" y="1"/>
                </a:lnTo>
                <a:lnTo>
                  <a:pt x="6792716" y="3428330"/>
                </a:lnTo>
                <a:lnTo>
                  <a:pt x="4955710" y="6857997"/>
                </a:lnTo>
                <a:lnTo>
                  <a:pt x="4993174" y="6857997"/>
                </a:lnTo>
                <a:lnTo>
                  <a:pt x="49931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tx2">
                  <a:alpha val="90000"/>
                </a:schemeClr>
              </a:gs>
              <a:gs pos="100000">
                <a:schemeClr val="tx2">
                  <a:alpha val="65000"/>
                </a:schemeClr>
              </a:gs>
            </a:gsLst>
            <a:path path="circle">
              <a:fillToRect t="100000" r="100000"/>
            </a:path>
          </a:gradFill>
          <a:effectLst/>
        </p:spPr>
        <p:txBody>
          <a:bodyPr vert="horz" wrap="square" lIns="0" tIns="0" rIns="0" bIns="0" rtlCol="0" anchor="ctr">
            <a:noAutofit/>
          </a:bodyPr>
          <a:lstStyle/>
          <a:p>
            <a:pPr lvl="0" indent="0" defTabSz="914377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00" b="0">
              <a:noFill/>
            </a:endParaRPr>
          </a:p>
        </p:txBody>
      </p:sp>
      <p:sp>
        <p:nvSpPr>
          <p:cNvPr id="38" name="Forme libre 37">
            <a:extLst>
              <a:ext uri="{FF2B5EF4-FFF2-40B4-BE49-F238E27FC236}">
                <a16:creationId xmlns:a16="http://schemas.microsoft.com/office/drawing/2014/main" id="{61880D8C-0FE1-5C20-6793-B83A6FDC5E4A}"/>
              </a:ext>
            </a:extLst>
          </p:cNvPr>
          <p:cNvSpPr/>
          <p:nvPr userDrawn="1"/>
        </p:nvSpPr>
        <p:spPr>
          <a:xfrm>
            <a:off x="9524246" y="0"/>
            <a:ext cx="2667754" cy="6858000"/>
          </a:xfrm>
          <a:custGeom>
            <a:avLst/>
            <a:gdLst>
              <a:gd name="connsiteX0" fmla="*/ 0 w 2667754"/>
              <a:gd name="connsiteY0" fmla="*/ 0 h 6858000"/>
              <a:gd name="connsiteX1" fmla="*/ 2667754 w 2667754"/>
              <a:gd name="connsiteY1" fmla="*/ 0 h 6858000"/>
              <a:gd name="connsiteX2" fmla="*/ 2667754 w 2667754"/>
              <a:gd name="connsiteY2" fmla="*/ 6858000 h 6858000"/>
              <a:gd name="connsiteX3" fmla="*/ 0 w 2667754"/>
              <a:gd name="connsiteY3" fmla="*/ 6858000 h 6858000"/>
              <a:gd name="connsiteX4" fmla="*/ 0 w 2667754"/>
              <a:gd name="connsiteY4" fmla="*/ 6857997 h 6858000"/>
              <a:gd name="connsiteX5" fmla="*/ 32096 w 2667754"/>
              <a:gd name="connsiteY5" fmla="*/ 6857997 h 6858000"/>
              <a:gd name="connsiteX6" fmla="*/ 1868271 w 2667754"/>
              <a:gd name="connsiteY6" fmla="*/ 3428330 h 6858000"/>
              <a:gd name="connsiteX7" fmla="*/ 33154 w 2667754"/>
              <a:gd name="connsiteY7" fmla="*/ 1 h 6858000"/>
              <a:gd name="connsiteX8" fmla="*/ 0 w 2667754"/>
              <a:gd name="connsiteY8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7754" h="6858000">
                <a:moveTo>
                  <a:pt x="0" y="0"/>
                </a:moveTo>
                <a:lnTo>
                  <a:pt x="2667754" y="0"/>
                </a:lnTo>
                <a:lnTo>
                  <a:pt x="2667754" y="6858000"/>
                </a:lnTo>
                <a:lnTo>
                  <a:pt x="0" y="6858000"/>
                </a:lnTo>
                <a:lnTo>
                  <a:pt x="0" y="6857997"/>
                </a:lnTo>
                <a:lnTo>
                  <a:pt x="32096" y="6857997"/>
                </a:lnTo>
                <a:lnTo>
                  <a:pt x="1868271" y="3428330"/>
                </a:lnTo>
                <a:lnTo>
                  <a:pt x="33154" y="1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25000">
                <a:schemeClr val="tx2">
                  <a:alpha val="90000"/>
                </a:schemeClr>
              </a:gs>
              <a:gs pos="100000">
                <a:schemeClr val="tx2">
                  <a:alpha val="65000"/>
                </a:schemeClr>
              </a:gs>
            </a:gsLst>
            <a:path path="circle">
              <a:fillToRect t="100000" r="100000"/>
            </a:path>
          </a:gradFill>
          <a:effectLst/>
        </p:spPr>
        <p:txBody>
          <a:bodyPr vert="horz" wrap="square" lIns="0" tIns="0" rIns="0" bIns="0" rtlCol="0" anchor="ctr">
            <a:noAutofit/>
          </a:bodyPr>
          <a:lstStyle/>
          <a:p>
            <a:pPr lvl="0" indent="0" defTabSz="914377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00" b="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5708" y="1189821"/>
            <a:ext cx="6232000" cy="2650659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5000">
                <a:solidFill>
                  <a:schemeClr val="bg1"/>
                </a:solidFill>
                <a:effectLst/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707" y="4102388"/>
            <a:ext cx="6232000" cy="1728000"/>
          </a:xfrm>
          <a:noFill/>
          <a:effectLst/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Insert subtitle here. Right click on slide background to set picture.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708" y="6375123"/>
            <a:ext cx="2328672" cy="20512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>
              <a:defRPr lang="en-US" sz="1333" b="0" smtClean="0">
                <a:solidFill>
                  <a:schemeClr val="bg1"/>
                </a:solidFill>
                <a:latin typeface="Arial"/>
              </a:defRPr>
            </a:lvl1pPr>
          </a:lstStyle>
          <a:p>
            <a:pPr defTabSz="914377"/>
            <a:r>
              <a:rPr lang="en-US"/>
              <a:t>Jan. 2024</a:t>
            </a:r>
            <a:endParaRPr lang="en-US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D7C2CE3-67F3-6713-FF76-4087DAC108D0}"/>
              </a:ext>
            </a:extLst>
          </p:cNvPr>
          <p:cNvGrpSpPr/>
          <p:nvPr userDrawn="1"/>
        </p:nvGrpSpPr>
        <p:grpSpPr>
          <a:xfrm>
            <a:off x="959391" y="619799"/>
            <a:ext cx="1481510" cy="392400"/>
            <a:chOff x="959391" y="619799"/>
            <a:chExt cx="1481510" cy="392400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EF17F251-0D10-4434-5FAD-32520D20A4B6}"/>
                </a:ext>
              </a:extLst>
            </p:cNvPr>
            <p:cNvSpPr/>
            <p:nvPr/>
          </p:nvSpPr>
          <p:spPr>
            <a:xfrm>
              <a:off x="1198016" y="758929"/>
              <a:ext cx="78397" cy="112495"/>
            </a:xfrm>
            <a:custGeom>
              <a:avLst/>
              <a:gdLst>
                <a:gd name="connsiteX0" fmla="*/ 39846 w 277288"/>
                <a:gd name="connsiteY0" fmla="*/ 361337 h 397527"/>
                <a:gd name="connsiteX1" fmla="*/ 0 w 277288"/>
                <a:gd name="connsiteY1" fmla="*/ 284297 h 397527"/>
                <a:gd name="connsiteX2" fmla="*/ 58979 w 277288"/>
                <a:gd name="connsiteY2" fmla="*/ 268351 h 397527"/>
                <a:gd name="connsiteX3" fmla="*/ 87651 w 277288"/>
                <a:gd name="connsiteY3" fmla="*/ 322540 h 397527"/>
                <a:gd name="connsiteX4" fmla="*/ 144495 w 277288"/>
                <a:gd name="connsiteY4" fmla="*/ 342729 h 397527"/>
                <a:gd name="connsiteX5" fmla="*/ 194435 w 277288"/>
                <a:gd name="connsiteY5" fmla="*/ 327310 h 397527"/>
                <a:gd name="connsiteX6" fmla="*/ 214621 w 277288"/>
                <a:gd name="connsiteY6" fmla="*/ 288513 h 397527"/>
                <a:gd name="connsiteX7" fmla="*/ 157250 w 277288"/>
                <a:gd name="connsiteY7" fmla="*/ 231662 h 397527"/>
                <a:gd name="connsiteX8" fmla="*/ 109418 w 277288"/>
                <a:gd name="connsiteY8" fmla="*/ 222094 h 397527"/>
                <a:gd name="connsiteX9" fmla="*/ 37683 w 277288"/>
                <a:gd name="connsiteY9" fmla="*/ 183851 h 397527"/>
                <a:gd name="connsiteX10" fmla="*/ 11646 w 277288"/>
                <a:gd name="connsiteY10" fmla="*/ 116906 h 397527"/>
                <a:gd name="connsiteX11" fmla="*/ 139143 w 277288"/>
                <a:gd name="connsiteY11" fmla="*/ 15 h 397527"/>
                <a:gd name="connsiteX12" fmla="*/ 246454 w 277288"/>
                <a:gd name="connsiteY12" fmla="*/ 44109 h 397527"/>
                <a:gd name="connsiteX13" fmla="*/ 271410 w 277288"/>
                <a:gd name="connsiteY13" fmla="*/ 95663 h 397527"/>
                <a:gd name="connsiteX14" fmla="*/ 214566 w 277288"/>
                <a:gd name="connsiteY14" fmla="*/ 113190 h 397527"/>
                <a:gd name="connsiteX15" fmla="*/ 189055 w 277288"/>
                <a:gd name="connsiteY15" fmla="*/ 72812 h 397527"/>
                <a:gd name="connsiteX16" fmla="*/ 140724 w 277288"/>
                <a:gd name="connsiteY16" fmla="*/ 55285 h 397527"/>
                <a:gd name="connsiteX17" fmla="*/ 93446 w 277288"/>
                <a:gd name="connsiteY17" fmla="*/ 71758 h 397527"/>
                <a:gd name="connsiteX18" fmla="*/ 73786 w 277288"/>
                <a:gd name="connsiteY18" fmla="*/ 111082 h 397527"/>
                <a:gd name="connsiteX19" fmla="*/ 87069 w 277288"/>
                <a:gd name="connsiteY19" fmla="*/ 143501 h 397527"/>
                <a:gd name="connsiteX20" fmla="*/ 122672 w 277288"/>
                <a:gd name="connsiteY20" fmla="*/ 162636 h 397527"/>
                <a:gd name="connsiteX21" fmla="*/ 171558 w 277288"/>
                <a:gd name="connsiteY21" fmla="*/ 172204 h 397527"/>
                <a:gd name="connsiteX22" fmla="*/ 277289 w 277288"/>
                <a:gd name="connsiteY22" fmla="*/ 284325 h 397527"/>
                <a:gd name="connsiteX23" fmla="*/ 242766 w 277288"/>
                <a:gd name="connsiteY23" fmla="*/ 361919 h 397527"/>
                <a:gd name="connsiteX24" fmla="*/ 143414 w 277288"/>
                <a:gd name="connsiteY24" fmla="*/ 397528 h 397527"/>
                <a:gd name="connsiteX25" fmla="*/ 39819 w 277288"/>
                <a:gd name="connsiteY25" fmla="*/ 361393 h 3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288" h="397527">
                  <a:moveTo>
                    <a:pt x="39846" y="361337"/>
                  </a:moveTo>
                  <a:cubicBezTo>
                    <a:pt x="16471" y="339540"/>
                    <a:pt x="2662" y="312445"/>
                    <a:pt x="0" y="284297"/>
                  </a:cubicBezTo>
                  <a:lnTo>
                    <a:pt x="58979" y="268351"/>
                  </a:lnTo>
                  <a:cubicBezTo>
                    <a:pt x="63222" y="291202"/>
                    <a:pt x="72788" y="309256"/>
                    <a:pt x="87651" y="322540"/>
                  </a:cubicBezTo>
                  <a:cubicBezTo>
                    <a:pt x="102541" y="335824"/>
                    <a:pt x="121647" y="342729"/>
                    <a:pt x="144495" y="342729"/>
                  </a:cubicBezTo>
                  <a:cubicBezTo>
                    <a:pt x="164155" y="342729"/>
                    <a:pt x="180626" y="337404"/>
                    <a:pt x="194435" y="327310"/>
                  </a:cubicBezTo>
                  <a:cubicBezTo>
                    <a:pt x="207717" y="317215"/>
                    <a:pt x="214621" y="304459"/>
                    <a:pt x="214621" y="288513"/>
                  </a:cubicBezTo>
                  <a:cubicBezTo>
                    <a:pt x="214621" y="258229"/>
                    <a:pt x="191773" y="239094"/>
                    <a:pt x="157250" y="231662"/>
                  </a:cubicBezTo>
                  <a:lnTo>
                    <a:pt x="109418" y="222094"/>
                  </a:lnTo>
                  <a:cubicBezTo>
                    <a:pt x="78611" y="215716"/>
                    <a:pt x="54709" y="202959"/>
                    <a:pt x="37683" y="183851"/>
                  </a:cubicBezTo>
                  <a:cubicBezTo>
                    <a:pt x="20159" y="164716"/>
                    <a:pt x="11646" y="142420"/>
                    <a:pt x="11646" y="116906"/>
                  </a:cubicBezTo>
                  <a:cubicBezTo>
                    <a:pt x="10038" y="54203"/>
                    <a:pt x="71152" y="-1039"/>
                    <a:pt x="139143" y="15"/>
                  </a:cubicBezTo>
                  <a:cubicBezTo>
                    <a:pt x="191745" y="542"/>
                    <a:pt x="226822" y="19150"/>
                    <a:pt x="246454" y="44109"/>
                  </a:cubicBezTo>
                  <a:cubicBezTo>
                    <a:pt x="260790" y="61109"/>
                    <a:pt x="267722" y="77582"/>
                    <a:pt x="271410" y="95663"/>
                  </a:cubicBezTo>
                  <a:lnTo>
                    <a:pt x="214566" y="113190"/>
                  </a:lnTo>
                  <a:cubicBezTo>
                    <a:pt x="210850" y="98325"/>
                    <a:pt x="202365" y="84515"/>
                    <a:pt x="189055" y="72812"/>
                  </a:cubicBezTo>
                  <a:cubicBezTo>
                    <a:pt x="175773" y="61109"/>
                    <a:pt x="159829" y="55285"/>
                    <a:pt x="140724" y="55285"/>
                  </a:cubicBezTo>
                  <a:cubicBezTo>
                    <a:pt x="121619" y="55285"/>
                    <a:pt x="106202" y="60582"/>
                    <a:pt x="93446" y="71758"/>
                  </a:cubicBezTo>
                  <a:cubicBezTo>
                    <a:pt x="80164" y="82906"/>
                    <a:pt x="73786" y="95663"/>
                    <a:pt x="73786" y="111082"/>
                  </a:cubicBezTo>
                  <a:cubicBezTo>
                    <a:pt x="73786" y="122785"/>
                    <a:pt x="78029" y="133379"/>
                    <a:pt x="87069" y="143501"/>
                  </a:cubicBezTo>
                  <a:cubicBezTo>
                    <a:pt x="96080" y="153069"/>
                    <a:pt x="107782" y="159447"/>
                    <a:pt x="122672" y="162636"/>
                  </a:cubicBezTo>
                  <a:lnTo>
                    <a:pt x="171558" y="172204"/>
                  </a:lnTo>
                  <a:cubicBezTo>
                    <a:pt x="240076" y="186014"/>
                    <a:pt x="277289" y="226392"/>
                    <a:pt x="277289" y="284325"/>
                  </a:cubicBezTo>
                  <a:cubicBezTo>
                    <a:pt x="277289" y="313028"/>
                    <a:pt x="264533" y="340649"/>
                    <a:pt x="242766" y="361919"/>
                  </a:cubicBezTo>
                  <a:cubicBezTo>
                    <a:pt x="220444" y="383162"/>
                    <a:pt x="184841" y="397528"/>
                    <a:pt x="143414" y="397528"/>
                  </a:cubicBezTo>
                  <a:cubicBezTo>
                    <a:pt x="99852" y="397528"/>
                    <a:pt x="62667" y="383190"/>
                    <a:pt x="39819" y="361393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1515F9BD-54CA-4BB5-E524-BB1C52E73DB3}"/>
                </a:ext>
              </a:extLst>
            </p:cNvPr>
            <p:cNvSpPr/>
            <p:nvPr/>
          </p:nvSpPr>
          <p:spPr>
            <a:xfrm>
              <a:off x="1301650" y="760589"/>
              <a:ext cx="70597" cy="109611"/>
            </a:xfrm>
            <a:custGeom>
              <a:avLst/>
              <a:gdLst>
                <a:gd name="connsiteX0" fmla="*/ 248090 w 249698"/>
                <a:gd name="connsiteY0" fmla="*/ 0 h 387335"/>
                <a:gd name="connsiteX1" fmla="*/ 248090 w 249698"/>
                <a:gd name="connsiteY1" fmla="*/ 55270 h 387335"/>
                <a:gd name="connsiteX2" fmla="*/ 60560 w 249698"/>
                <a:gd name="connsiteY2" fmla="*/ 55270 h 387335"/>
                <a:gd name="connsiteX3" fmla="*/ 60560 w 249698"/>
                <a:gd name="connsiteY3" fmla="*/ 162594 h 387335"/>
                <a:gd name="connsiteX4" fmla="*/ 231093 w 249698"/>
                <a:gd name="connsiteY4" fmla="*/ 162594 h 387335"/>
                <a:gd name="connsiteX5" fmla="*/ 231093 w 249698"/>
                <a:gd name="connsiteY5" fmla="*/ 217864 h 387335"/>
                <a:gd name="connsiteX6" fmla="*/ 60560 w 249698"/>
                <a:gd name="connsiteY6" fmla="*/ 217864 h 387335"/>
                <a:gd name="connsiteX7" fmla="*/ 60560 w 249698"/>
                <a:gd name="connsiteY7" fmla="*/ 332093 h 387335"/>
                <a:gd name="connsiteX8" fmla="*/ 249699 w 249698"/>
                <a:gd name="connsiteY8" fmla="*/ 332093 h 387335"/>
                <a:gd name="connsiteX9" fmla="*/ 249699 w 249698"/>
                <a:gd name="connsiteY9" fmla="*/ 387335 h 387335"/>
                <a:gd name="connsiteX10" fmla="*/ 0 w 249698"/>
                <a:gd name="connsiteY10" fmla="*/ 387335 h 387335"/>
                <a:gd name="connsiteX11" fmla="*/ 0 w 249698"/>
                <a:gd name="connsiteY11" fmla="*/ 0 h 387335"/>
                <a:gd name="connsiteX12" fmla="*/ 248090 w 249698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698" h="387335">
                  <a:moveTo>
                    <a:pt x="248090" y="0"/>
                  </a:moveTo>
                  <a:lnTo>
                    <a:pt x="248090" y="55270"/>
                  </a:lnTo>
                  <a:lnTo>
                    <a:pt x="60560" y="55270"/>
                  </a:lnTo>
                  <a:lnTo>
                    <a:pt x="60560" y="162594"/>
                  </a:lnTo>
                  <a:lnTo>
                    <a:pt x="231093" y="162594"/>
                  </a:lnTo>
                  <a:lnTo>
                    <a:pt x="231093" y="217864"/>
                  </a:lnTo>
                  <a:lnTo>
                    <a:pt x="60560" y="217864"/>
                  </a:lnTo>
                  <a:lnTo>
                    <a:pt x="60560" y="332093"/>
                  </a:lnTo>
                  <a:lnTo>
                    <a:pt x="249699" y="332093"/>
                  </a:lnTo>
                  <a:lnTo>
                    <a:pt x="249699" y="387335"/>
                  </a:lnTo>
                  <a:lnTo>
                    <a:pt x="0" y="387335"/>
                  </a:lnTo>
                  <a:lnTo>
                    <a:pt x="0" y="0"/>
                  </a:lnTo>
                  <a:lnTo>
                    <a:pt x="24809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8" name="Graphique 18">
              <a:extLst>
                <a:ext uri="{FF2B5EF4-FFF2-40B4-BE49-F238E27FC236}">
                  <a16:creationId xmlns:a16="http://schemas.microsoft.com/office/drawing/2014/main" id="{A14F91BB-5DBC-9E2F-8337-D20180699479}"/>
                </a:ext>
              </a:extLst>
            </p:cNvPr>
            <p:cNvGrpSpPr/>
            <p:nvPr/>
          </p:nvGrpSpPr>
          <p:grpSpPr>
            <a:xfrm>
              <a:off x="1387110" y="758926"/>
              <a:ext cx="325771" cy="112632"/>
              <a:chOff x="3096921" y="-1200480"/>
              <a:chExt cx="1152245" cy="398011"/>
            </a:xfrm>
            <a:solidFill>
              <a:schemeClr val="bg1"/>
            </a:solidFill>
          </p:grpSpPr>
          <p:sp>
            <p:nvSpPr>
              <p:cNvPr id="23" name="Forme libre 22">
                <a:extLst>
                  <a:ext uri="{FF2B5EF4-FFF2-40B4-BE49-F238E27FC236}">
                    <a16:creationId xmlns:a16="http://schemas.microsoft.com/office/drawing/2014/main" id="{AE11EF21-DE04-18A0-F0D5-ACBA32FC2BF5}"/>
                  </a:ext>
                </a:extLst>
              </p:cNvPr>
              <p:cNvSpPr/>
              <p:nvPr/>
            </p:nvSpPr>
            <p:spPr>
              <a:xfrm>
                <a:off x="3096921" y="-1200480"/>
                <a:ext cx="377195" cy="397964"/>
              </a:xfrm>
              <a:custGeom>
                <a:avLst/>
                <a:gdLst>
                  <a:gd name="connsiteX0" fmla="*/ 40373 w 377195"/>
                  <a:gd name="connsiteY0" fmla="*/ 324133 h 397964"/>
                  <a:gd name="connsiteX1" fmla="*/ 0 w 377195"/>
                  <a:gd name="connsiteY1" fmla="*/ 200864 h 397964"/>
                  <a:gd name="connsiteX2" fmla="*/ 15944 w 377195"/>
                  <a:gd name="connsiteY2" fmla="*/ 120108 h 397964"/>
                  <a:gd name="connsiteX3" fmla="*/ 58979 w 377195"/>
                  <a:gd name="connsiteY3" fmla="*/ 56324 h 397964"/>
                  <a:gd name="connsiteX4" fmla="*/ 122201 w 377195"/>
                  <a:gd name="connsiteY4" fmla="*/ 15419 h 397964"/>
                  <a:gd name="connsiteX5" fmla="*/ 197097 w 377195"/>
                  <a:gd name="connsiteY5" fmla="*/ 0 h 397964"/>
                  <a:gd name="connsiteX6" fmla="*/ 303881 w 377195"/>
                  <a:gd name="connsiteY6" fmla="*/ 29230 h 397964"/>
                  <a:gd name="connsiteX7" fmla="*/ 338958 w 377195"/>
                  <a:gd name="connsiteY7" fmla="*/ 59513 h 397964"/>
                  <a:gd name="connsiteX8" fmla="*/ 376142 w 377195"/>
                  <a:gd name="connsiteY8" fmla="*/ 126986 h 397964"/>
                  <a:gd name="connsiteX9" fmla="*/ 316109 w 377195"/>
                  <a:gd name="connsiteY9" fmla="*/ 147702 h 397964"/>
                  <a:gd name="connsiteX10" fmla="*/ 296976 w 377195"/>
                  <a:gd name="connsiteY10" fmla="*/ 105715 h 397964"/>
                  <a:gd name="connsiteX11" fmla="*/ 274655 w 377195"/>
                  <a:gd name="connsiteY11" fmla="*/ 82337 h 397964"/>
                  <a:gd name="connsiteX12" fmla="*/ 196542 w 377195"/>
                  <a:gd name="connsiteY12" fmla="*/ 57378 h 397964"/>
                  <a:gd name="connsiteX13" fmla="*/ 104621 w 377195"/>
                  <a:gd name="connsiteY13" fmla="*/ 95621 h 397964"/>
                  <a:gd name="connsiteX14" fmla="*/ 63721 w 377195"/>
                  <a:gd name="connsiteY14" fmla="*/ 198701 h 397964"/>
                  <a:gd name="connsiteX15" fmla="*/ 104094 w 377195"/>
                  <a:gd name="connsiteY15" fmla="*/ 302308 h 397964"/>
                  <a:gd name="connsiteX16" fmla="*/ 196016 w 377195"/>
                  <a:gd name="connsiteY16" fmla="*/ 340551 h 397964"/>
                  <a:gd name="connsiteX17" fmla="*/ 270939 w 377195"/>
                  <a:gd name="connsiteY17" fmla="*/ 316646 h 397964"/>
                  <a:gd name="connsiteX18" fmla="*/ 294314 w 377195"/>
                  <a:gd name="connsiteY18" fmla="*/ 293268 h 397964"/>
                  <a:gd name="connsiteX19" fmla="*/ 317163 w 377195"/>
                  <a:gd name="connsiteY19" fmla="*/ 248647 h 397964"/>
                  <a:gd name="connsiteX20" fmla="*/ 377196 w 377195"/>
                  <a:gd name="connsiteY20" fmla="*/ 269362 h 397964"/>
                  <a:gd name="connsiteX21" fmla="*/ 324067 w 377195"/>
                  <a:gd name="connsiteY21" fmla="*/ 351200 h 397964"/>
                  <a:gd name="connsiteX22" fmla="*/ 247037 w 377195"/>
                  <a:gd name="connsiteY22" fmla="*/ 391578 h 397964"/>
                  <a:gd name="connsiteX23" fmla="*/ 194435 w 377195"/>
                  <a:gd name="connsiteY23" fmla="*/ 397957 h 397964"/>
                  <a:gd name="connsiteX24" fmla="*/ 40373 w 377195"/>
                  <a:gd name="connsiteY24" fmla="*/ 324106 h 397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7195" h="397964">
                    <a:moveTo>
                      <a:pt x="40373" y="324133"/>
                    </a:moveTo>
                    <a:cubicBezTo>
                      <a:pt x="15390" y="293323"/>
                      <a:pt x="0" y="249229"/>
                      <a:pt x="0" y="200864"/>
                    </a:cubicBezTo>
                    <a:cubicBezTo>
                      <a:pt x="0" y="172189"/>
                      <a:pt x="5324" y="145622"/>
                      <a:pt x="15944" y="120108"/>
                    </a:cubicBezTo>
                    <a:cubicBezTo>
                      <a:pt x="26564" y="95121"/>
                      <a:pt x="40900" y="73879"/>
                      <a:pt x="58979" y="56324"/>
                    </a:cubicBezTo>
                    <a:cubicBezTo>
                      <a:pt x="77031" y="39324"/>
                      <a:pt x="98299" y="25514"/>
                      <a:pt x="122201" y="15419"/>
                    </a:cubicBezTo>
                    <a:cubicBezTo>
                      <a:pt x="146104" y="5325"/>
                      <a:pt x="171087" y="0"/>
                      <a:pt x="197097" y="0"/>
                    </a:cubicBezTo>
                    <a:cubicBezTo>
                      <a:pt x="239079" y="0"/>
                      <a:pt x="277316" y="12202"/>
                      <a:pt x="303881" y="29230"/>
                    </a:cubicBezTo>
                    <a:cubicBezTo>
                      <a:pt x="316636" y="38270"/>
                      <a:pt x="328310" y="47810"/>
                      <a:pt x="338958" y="59513"/>
                    </a:cubicBezTo>
                    <a:cubicBezTo>
                      <a:pt x="359144" y="82365"/>
                      <a:pt x="370319" y="104689"/>
                      <a:pt x="376142" y="126986"/>
                    </a:cubicBezTo>
                    <a:lnTo>
                      <a:pt x="316109" y="147702"/>
                    </a:lnTo>
                    <a:cubicBezTo>
                      <a:pt x="313447" y="135499"/>
                      <a:pt x="309205" y="123269"/>
                      <a:pt x="296976" y="105715"/>
                    </a:cubicBezTo>
                    <a:cubicBezTo>
                      <a:pt x="290599" y="96674"/>
                      <a:pt x="283167" y="88715"/>
                      <a:pt x="274655" y="82337"/>
                    </a:cubicBezTo>
                    <a:cubicBezTo>
                      <a:pt x="258183" y="68526"/>
                      <a:pt x="229512" y="57378"/>
                      <a:pt x="196542" y="57378"/>
                    </a:cubicBezTo>
                    <a:cubicBezTo>
                      <a:pt x="163573" y="57378"/>
                      <a:pt x="129605" y="71715"/>
                      <a:pt x="104621" y="95621"/>
                    </a:cubicBezTo>
                    <a:cubicBezTo>
                      <a:pt x="80192" y="119526"/>
                      <a:pt x="63721" y="156714"/>
                      <a:pt x="63721" y="198701"/>
                    </a:cubicBezTo>
                    <a:cubicBezTo>
                      <a:pt x="63721" y="240687"/>
                      <a:pt x="79665" y="278403"/>
                      <a:pt x="104094" y="302308"/>
                    </a:cubicBezTo>
                    <a:cubicBezTo>
                      <a:pt x="128524" y="326213"/>
                      <a:pt x="161465" y="340551"/>
                      <a:pt x="196016" y="340551"/>
                    </a:cubicBezTo>
                    <a:cubicBezTo>
                      <a:pt x="226295" y="340551"/>
                      <a:pt x="253941" y="329930"/>
                      <a:pt x="270939" y="316646"/>
                    </a:cubicBezTo>
                    <a:cubicBezTo>
                      <a:pt x="279424" y="309740"/>
                      <a:pt x="287382" y="302308"/>
                      <a:pt x="294314" y="293268"/>
                    </a:cubicBezTo>
                    <a:cubicBezTo>
                      <a:pt x="307596" y="275741"/>
                      <a:pt x="313447" y="261930"/>
                      <a:pt x="317163" y="248647"/>
                    </a:cubicBezTo>
                    <a:lnTo>
                      <a:pt x="377196" y="269362"/>
                    </a:lnTo>
                    <a:cubicBezTo>
                      <a:pt x="370291" y="293794"/>
                      <a:pt x="354347" y="325160"/>
                      <a:pt x="324067" y="351200"/>
                    </a:cubicBezTo>
                    <a:cubicBezTo>
                      <a:pt x="303354" y="368727"/>
                      <a:pt x="279452" y="383092"/>
                      <a:pt x="247037" y="391578"/>
                    </a:cubicBezTo>
                    <a:cubicBezTo>
                      <a:pt x="230039" y="395821"/>
                      <a:pt x="212514" y="397957"/>
                      <a:pt x="194435" y="397957"/>
                    </a:cubicBezTo>
                    <a:cubicBezTo>
                      <a:pt x="136010" y="398483"/>
                      <a:pt x="77558" y="371389"/>
                      <a:pt x="40373" y="324106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" name="Forme libre 23">
                <a:extLst>
                  <a:ext uri="{FF2B5EF4-FFF2-40B4-BE49-F238E27FC236}">
                    <a16:creationId xmlns:a16="http://schemas.microsoft.com/office/drawing/2014/main" id="{638D7AAB-FD46-211E-69CA-96AADD62D4DB}"/>
                  </a:ext>
                </a:extLst>
              </p:cNvPr>
              <p:cNvSpPr/>
              <p:nvPr/>
            </p:nvSpPr>
            <p:spPr>
              <a:xfrm>
                <a:off x="3551120" y="-1194573"/>
                <a:ext cx="301246" cy="392104"/>
              </a:xfrm>
              <a:custGeom>
                <a:avLst/>
                <a:gdLst>
                  <a:gd name="connsiteX0" fmla="*/ 301219 w 301246"/>
                  <a:gd name="connsiteY0" fmla="*/ 236944 h 392104"/>
                  <a:gd name="connsiteX1" fmla="*/ 262980 w 301246"/>
                  <a:gd name="connsiteY1" fmla="*/ 348538 h 392104"/>
                  <a:gd name="connsiteX2" fmla="*/ 149819 w 301246"/>
                  <a:gd name="connsiteY2" fmla="*/ 392105 h 392104"/>
                  <a:gd name="connsiteX3" fmla="*/ 36131 w 301246"/>
                  <a:gd name="connsiteY3" fmla="*/ 348011 h 392104"/>
                  <a:gd name="connsiteX4" fmla="*/ 0 w 301246"/>
                  <a:gd name="connsiteY4" fmla="*/ 239634 h 392104"/>
                  <a:gd name="connsiteX5" fmla="*/ 0 w 301246"/>
                  <a:gd name="connsiteY5" fmla="*/ 0 h 392104"/>
                  <a:gd name="connsiteX6" fmla="*/ 60560 w 301246"/>
                  <a:gd name="connsiteY6" fmla="*/ 0 h 392104"/>
                  <a:gd name="connsiteX7" fmla="*/ 60560 w 301246"/>
                  <a:gd name="connsiteY7" fmla="*/ 237498 h 392104"/>
                  <a:gd name="connsiteX8" fmla="*/ 85543 w 301246"/>
                  <a:gd name="connsiteY8" fmla="*/ 308714 h 392104"/>
                  <a:gd name="connsiteX9" fmla="*/ 150901 w 301246"/>
                  <a:gd name="connsiteY9" fmla="*/ 334755 h 392104"/>
                  <a:gd name="connsiteX10" fmla="*/ 216784 w 301246"/>
                  <a:gd name="connsiteY10" fmla="*/ 308187 h 392104"/>
                  <a:gd name="connsiteX11" fmla="*/ 240160 w 301246"/>
                  <a:gd name="connsiteY11" fmla="*/ 239661 h 392104"/>
                  <a:gd name="connsiteX12" fmla="*/ 240160 w 301246"/>
                  <a:gd name="connsiteY12" fmla="*/ 28 h 392104"/>
                  <a:gd name="connsiteX13" fmla="*/ 301246 w 301246"/>
                  <a:gd name="connsiteY13" fmla="*/ 28 h 392104"/>
                  <a:gd name="connsiteX14" fmla="*/ 301246 w 301246"/>
                  <a:gd name="connsiteY14" fmla="*/ 236999 h 39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1246" h="392104">
                    <a:moveTo>
                      <a:pt x="301219" y="236944"/>
                    </a:moveTo>
                    <a:cubicBezTo>
                      <a:pt x="301219" y="282646"/>
                      <a:pt x="287936" y="320889"/>
                      <a:pt x="262980" y="348538"/>
                    </a:cubicBezTo>
                    <a:cubicBezTo>
                      <a:pt x="238551" y="376686"/>
                      <a:pt x="199232" y="392105"/>
                      <a:pt x="149819" y="392105"/>
                    </a:cubicBezTo>
                    <a:cubicBezTo>
                      <a:pt x="100406" y="392105"/>
                      <a:pt x="60033" y="375632"/>
                      <a:pt x="36131" y="348011"/>
                    </a:cubicBezTo>
                    <a:cubicBezTo>
                      <a:pt x="12229" y="320390"/>
                      <a:pt x="0" y="283201"/>
                      <a:pt x="0" y="239634"/>
                    </a:cubicBezTo>
                    <a:lnTo>
                      <a:pt x="0" y="0"/>
                    </a:lnTo>
                    <a:lnTo>
                      <a:pt x="60560" y="0"/>
                    </a:lnTo>
                    <a:lnTo>
                      <a:pt x="60560" y="237498"/>
                    </a:lnTo>
                    <a:cubicBezTo>
                      <a:pt x="60560" y="267255"/>
                      <a:pt x="69073" y="291160"/>
                      <a:pt x="85543" y="308714"/>
                    </a:cubicBezTo>
                    <a:cubicBezTo>
                      <a:pt x="102541" y="326241"/>
                      <a:pt x="124336" y="334755"/>
                      <a:pt x="150901" y="334755"/>
                    </a:cubicBezTo>
                    <a:cubicBezTo>
                      <a:pt x="179045" y="334755"/>
                      <a:pt x="200840" y="326269"/>
                      <a:pt x="216784" y="308187"/>
                    </a:cubicBezTo>
                    <a:cubicBezTo>
                      <a:pt x="232201" y="290661"/>
                      <a:pt x="240160" y="267809"/>
                      <a:pt x="240160" y="239661"/>
                    </a:cubicBezTo>
                    <a:lnTo>
                      <a:pt x="240160" y="28"/>
                    </a:lnTo>
                    <a:lnTo>
                      <a:pt x="301246" y="28"/>
                    </a:lnTo>
                    <a:lnTo>
                      <a:pt x="301246" y="23699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" name="Forme libre 24">
                <a:extLst>
                  <a:ext uri="{FF2B5EF4-FFF2-40B4-BE49-F238E27FC236}">
                    <a16:creationId xmlns:a16="http://schemas.microsoft.com/office/drawing/2014/main" id="{BC3695AE-0AD7-F990-D449-FD99D129E573}"/>
                  </a:ext>
                </a:extLst>
              </p:cNvPr>
              <p:cNvSpPr/>
              <p:nvPr/>
            </p:nvSpPr>
            <p:spPr>
              <a:xfrm>
                <a:off x="3962284" y="-1194601"/>
                <a:ext cx="286882" cy="387335"/>
              </a:xfrm>
              <a:custGeom>
                <a:avLst/>
                <a:gdLst>
                  <a:gd name="connsiteX0" fmla="*/ 139199 w 286882"/>
                  <a:gd name="connsiteY0" fmla="*/ 185445 h 387335"/>
                  <a:gd name="connsiteX1" fmla="*/ 215703 w 286882"/>
                  <a:gd name="connsiteY1" fmla="*/ 121162 h 387335"/>
                  <a:gd name="connsiteX2" fmla="*/ 139199 w 286882"/>
                  <a:gd name="connsiteY2" fmla="*/ 56352 h 387335"/>
                  <a:gd name="connsiteX3" fmla="*/ 60587 w 286882"/>
                  <a:gd name="connsiteY3" fmla="*/ 56352 h 387335"/>
                  <a:gd name="connsiteX4" fmla="*/ 60587 w 286882"/>
                  <a:gd name="connsiteY4" fmla="*/ 185473 h 387335"/>
                  <a:gd name="connsiteX5" fmla="*/ 139199 w 286882"/>
                  <a:gd name="connsiteY5" fmla="*/ 185473 h 387335"/>
                  <a:gd name="connsiteX6" fmla="*/ 60560 w 286882"/>
                  <a:gd name="connsiteY6" fmla="*/ 240161 h 387335"/>
                  <a:gd name="connsiteX7" fmla="*/ 60560 w 286882"/>
                  <a:gd name="connsiteY7" fmla="*/ 387335 h 387335"/>
                  <a:gd name="connsiteX8" fmla="*/ 0 w 286882"/>
                  <a:gd name="connsiteY8" fmla="*/ 387335 h 387335"/>
                  <a:gd name="connsiteX9" fmla="*/ 0 w 286882"/>
                  <a:gd name="connsiteY9" fmla="*/ 0 h 387335"/>
                  <a:gd name="connsiteX10" fmla="*/ 145577 w 286882"/>
                  <a:gd name="connsiteY10" fmla="*/ 0 h 387335"/>
                  <a:gd name="connsiteX11" fmla="*/ 248090 w 286882"/>
                  <a:gd name="connsiteY11" fmla="*/ 37189 h 387335"/>
                  <a:gd name="connsiteX12" fmla="*/ 277316 w 286882"/>
                  <a:gd name="connsiteY12" fmla="*/ 119553 h 387335"/>
                  <a:gd name="connsiteX13" fmla="*/ 200812 w 286882"/>
                  <a:gd name="connsiteY13" fmla="*/ 227931 h 387335"/>
                  <a:gd name="connsiteX14" fmla="*/ 286883 w 286882"/>
                  <a:gd name="connsiteY14" fmla="*/ 387335 h 387335"/>
                  <a:gd name="connsiteX15" fmla="*/ 219391 w 286882"/>
                  <a:gd name="connsiteY15" fmla="*/ 387335 h 387335"/>
                  <a:gd name="connsiteX16" fmla="*/ 141306 w 286882"/>
                  <a:gd name="connsiteY16" fmla="*/ 240161 h 387335"/>
                  <a:gd name="connsiteX17" fmla="*/ 60560 w 286882"/>
                  <a:gd name="connsiteY17" fmla="*/ 240161 h 38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6882" h="387335">
                    <a:moveTo>
                      <a:pt x="139199" y="185445"/>
                    </a:moveTo>
                    <a:cubicBezTo>
                      <a:pt x="197624" y="185445"/>
                      <a:pt x="215703" y="151445"/>
                      <a:pt x="215703" y="121162"/>
                    </a:cubicBezTo>
                    <a:cubicBezTo>
                      <a:pt x="215703" y="90878"/>
                      <a:pt x="202421" y="56352"/>
                      <a:pt x="139199" y="56352"/>
                    </a:cubicBezTo>
                    <a:lnTo>
                      <a:pt x="60587" y="56352"/>
                    </a:lnTo>
                    <a:lnTo>
                      <a:pt x="60587" y="185473"/>
                    </a:lnTo>
                    <a:lnTo>
                      <a:pt x="139199" y="185473"/>
                    </a:lnTo>
                    <a:close/>
                    <a:moveTo>
                      <a:pt x="60560" y="240161"/>
                    </a:moveTo>
                    <a:lnTo>
                      <a:pt x="60560" y="387335"/>
                    </a:lnTo>
                    <a:lnTo>
                      <a:pt x="0" y="387335"/>
                    </a:lnTo>
                    <a:lnTo>
                      <a:pt x="0" y="0"/>
                    </a:lnTo>
                    <a:lnTo>
                      <a:pt x="145577" y="0"/>
                    </a:lnTo>
                    <a:cubicBezTo>
                      <a:pt x="192327" y="0"/>
                      <a:pt x="227903" y="14338"/>
                      <a:pt x="248090" y="37189"/>
                    </a:cubicBezTo>
                    <a:cubicBezTo>
                      <a:pt x="268277" y="60567"/>
                      <a:pt x="277316" y="87661"/>
                      <a:pt x="277316" y="119553"/>
                    </a:cubicBezTo>
                    <a:cubicBezTo>
                      <a:pt x="277316" y="170026"/>
                      <a:pt x="250752" y="210404"/>
                      <a:pt x="200812" y="227931"/>
                    </a:cubicBezTo>
                    <a:lnTo>
                      <a:pt x="286883" y="387335"/>
                    </a:lnTo>
                    <a:lnTo>
                      <a:pt x="219391" y="387335"/>
                    </a:lnTo>
                    <a:lnTo>
                      <a:pt x="141306" y="240161"/>
                    </a:lnTo>
                    <a:lnTo>
                      <a:pt x="60560" y="24016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526F5ECA-62DD-DD79-3DFE-3F0B20A3E5DE}"/>
                </a:ext>
              </a:extLst>
            </p:cNvPr>
            <p:cNvSpPr/>
            <p:nvPr/>
          </p:nvSpPr>
          <p:spPr>
            <a:xfrm>
              <a:off x="1736911" y="760589"/>
              <a:ext cx="70597" cy="109611"/>
            </a:xfrm>
            <a:custGeom>
              <a:avLst/>
              <a:gdLst>
                <a:gd name="connsiteX0" fmla="*/ 248090 w 249698"/>
                <a:gd name="connsiteY0" fmla="*/ 0 h 387335"/>
                <a:gd name="connsiteX1" fmla="*/ 248090 w 249698"/>
                <a:gd name="connsiteY1" fmla="*/ 55270 h 387335"/>
                <a:gd name="connsiteX2" fmla="*/ 60560 w 249698"/>
                <a:gd name="connsiteY2" fmla="*/ 55270 h 387335"/>
                <a:gd name="connsiteX3" fmla="*/ 60560 w 249698"/>
                <a:gd name="connsiteY3" fmla="*/ 162594 h 387335"/>
                <a:gd name="connsiteX4" fmla="*/ 231092 w 249698"/>
                <a:gd name="connsiteY4" fmla="*/ 162594 h 387335"/>
                <a:gd name="connsiteX5" fmla="*/ 231092 w 249698"/>
                <a:gd name="connsiteY5" fmla="*/ 217864 h 387335"/>
                <a:gd name="connsiteX6" fmla="*/ 60560 w 249698"/>
                <a:gd name="connsiteY6" fmla="*/ 217864 h 387335"/>
                <a:gd name="connsiteX7" fmla="*/ 60560 w 249698"/>
                <a:gd name="connsiteY7" fmla="*/ 332093 h 387335"/>
                <a:gd name="connsiteX8" fmla="*/ 249698 w 249698"/>
                <a:gd name="connsiteY8" fmla="*/ 332093 h 387335"/>
                <a:gd name="connsiteX9" fmla="*/ 249698 w 249698"/>
                <a:gd name="connsiteY9" fmla="*/ 387335 h 387335"/>
                <a:gd name="connsiteX10" fmla="*/ 0 w 249698"/>
                <a:gd name="connsiteY10" fmla="*/ 387335 h 387335"/>
                <a:gd name="connsiteX11" fmla="*/ 0 w 249698"/>
                <a:gd name="connsiteY11" fmla="*/ 0 h 387335"/>
                <a:gd name="connsiteX12" fmla="*/ 248090 w 249698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698" h="387335">
                  <a:moveTo>
                    <a:pt x="248090" y="0"/>
                  </a:moveTo>
                  <a:lnTo>
                    <a:pt x="248090" y="55270"/>
                  </a:lnTo>
                  <a:lnTo>
                    <a:pt x="60560" y="55270"/>
                  </a:lnTo>
                  <a:lnTo>
                    <a:pt x="60560" y="162594"/>
                  </a:lnTo>
                  <a:lnTo>
                    <a:pt x="231092" y="162594"/>
                  </a:lnTo>
                  <a:lnTo>
                    <a:pt x="231092" y="217864"/>
                  </a:lnTo>
                  <a:lnTo>
                    <a:pt x="60560" y="217864"/>
                  </a:lnTo>
                  <a:lnTo>
                    <a:pt x="60560" y="332093"/>
                  </a:lnTo>
                  <a:lnTo>
                    <a:pt x="249698" y="332093"/>
                  </a:lnTo>
                  <a:lnTo>
                    <a:pt x="249698" y="387335"/>
                  </a:lnTo>
                  <a:lnTo>
                    <a:pt x="0" y="387335"/>
                  </a:lnTo>
                  <a:lnTo>
                    <a:pt x="0" y="0"/>
                  </a:lnTo>
                  <a:lnTo>
                    <a:pt x="24809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0B237FF3-83B2-6730-0E4D-0A7285E9B265}"/>
                </a:ext>
              </a:extLst>
            </p:cNvPr>
            <p:cNvSpPr/>
            <p:nvPr/>
          </p:nvSpPr>
          <p:spPr>
            <a:xfrm>
              <a:off x="1198644" y="901223"/>
              <a:ext cx="86817" cy="109611"/>
            </a:xfrm>
            <a:custGeom>
              <a:avLst/>
              <a:gdLst>
                <a:gd name="connsiteX0" fmla="*/ 0 w 307069"/>
                <a:gd name="connsiteY0" fmla="*/ 0 h 387335"/>
                <a:gd name="connsiteX1" fmla="*/ 0 w 307069"/>
                <a:gd name="connsiteY1" fmla="*/ 56324 h 387335"/>
                <a:gd name="connsiteX2" fmla="*/ 123255 w 307069"/>
                <a:gd name="connsiteY2" fmla="*/ 56324 h 387335"/>
                <a:gd name="connsiteX3" fmla="*/ 123255 w 307069"/>
                <a:gd name="connsiteY3" fmla="*/ 387335 h 387335"/>
                <a:gd name="connsiteX4" fmla="*/ 183815 w 307069"/>
                <a:gd name="connsiteY4" fmla="*/ 387335 h 387335"/>
                <a:gd name="connsiteX5" fmla="*/ 183815 w 307069"/>
                <a:gd name="connsiteY5" fmla="*/ 56324 h 387335"/>
                <a:gd name="connsiteX6" fmla="*/ 307070 w 307069"/>
                <a:gd name="connsiteY6" fmla="*/ 56324 h 387335"/>
                <a:gd name="connsiteX7" fmla="*/ 307070 w 307069"/>
                <a:gd name="connsiteY7" fmla="*/ 0 h 387335"/>
                <a:gd name="connsiteX8" fmla="*/ 0 w 307069"/>
                <a:gd name="connsiteY8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069" h="387335">
                  <a:moveTo>
                    <a:pt x="0" y="0"/>
                  </a:moveTo>
                  <a:lnTo>
                    <a:pt x="0" y="56324"/>
                  </a:lnTo>
                  <a:lnTo>
                    <a:pt x="123255" y="56324"/>
                  </a:lnTo>
                  <a:lnTo>
                    <a:pt x="123255" y="387335"/>
                  </a:lnTo>
                  <a:lnTo>
                    <a:pt x="183815" y="387335"/>
                  </a:lnTo>
                  <a:lnTo>
                    <a:pt x="183815" y="56324"/>
                  </a:lnTo>
                  <a:lnTo>
                    <a:pt x="307070" y="56324"/>
                  </a:lnTo>
                  <a:lnTo>
                    <a:pt x="307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E7B8AF30-D2BB-77EE-BB6F-9AB8DA892EAF}"/>
                </a:ext>
              </a:extLst>
            </p:cNvPr>
            <p:cNvSpPr/>
            <p:nvPr/>
          </p:nvSpPr>
          <p:spPr>
            <a:xfrm>
              <a:off x="1306636" y="901223"/>
              <a:ext cx="81109" cy="109611"/>
            </a:xfrm>
            <a:custGeom>
              <a:avLst/>
              <a:gdLst>
                <a:gd name="connsiteX0" fmla="*/ 139171 w 286882"/>
                <a:gd name="connsiteY0" fmla="*/ 185445 h 387335"/>
                <a:gd name="connsiteX1" fmla="*/ 215675 w 286882"/>
                <a:gd name="connsiteY1" fmla="*/ 121162 h 387335"/>
                <a:gd name="connsiteX2" fmla="*/ 139171 w 286882"/>
                <a:gd name="connsiteY2" fmla="*/ 56352 h 387335"/>
                <a:gd name="connsiteX3" fmla="*/ 60560 w 286882"/>
                <a:gd name="connsiteY3" fmla="*/ 56352 h 387335"/>
                <a:gd name="connsiteX4" fmla="*/ 60560 w 286882"/>
                <a:gd name="connsiteY4" fmla="*/ 185473 h 387335"/>
                <a:gd name="connsiteX5" fmla="*/ 139171 w 286882"/>
                <a:gd name="connsiteY5" fmla="*/ 185473 h 387335"/>
                <a:gd name="connsiteX6" fmla="*/ 60560 w 286882"/>
                <a:gd name="connsiteY6" fmla="*/ 240161 h 387335"/>
                <a:gd name="connsiteX7" fmla="*/ 60560 w 286882"/>
                <a:gd name="connsiteY7" fmla="*/ 387335 h 387335"/>
                <a:gd name="connsiteX8" fmla="*/ 0 w 286882"/>
                <a:gd name="connsiteY8" fmla="*/ 387335 h 387335"/>
                <a:gd name="connsiteX9" fmla="*/ 0 w 286882"/>
                <a:gd name="connsiteY9" fmla="*/ 0 h 387335"/>
                <a:gd name="connsiteX10" fmla="*/ 145577 w 286882"/>
                <a:gd name="connsiteY10" fmla="*/ 0 h 387335"/>
                <a:gd name="connsiteX11" fmla="*/ 248090 w 286882"/>
                <a:gd name="connsiteY11" fmla="*/ 37189 h 387335"/>
                <a:gd name="connsiteX12" fmla="*/ 277316 w 286882"/>
                <a:gd name="connsiteY12" fmla="*/ 119553 h 387335"/>
                <a:gd name="connsiteX13" fmla="*/ 200812 w 286882"/>
                <a:gd name="connsiteY13" fmla="*/ 227931 h 387335"/>
                <a:gd name="connsiteX14" fmla="*/ 286883 w 286882"/>
                <a:gd name="connsiteY14" fmla="*/ 387335 h 387335"/>
                <a:gd name="connsiteX15" fmla="*/ 219391 w 286882"/>
                <a:gd name="connsiteY15" fmla="*/ 387335 h 387335"/>
                <a:gd name="connsiteX16" fmla="*/ 141306 w 286882"/>
                <a:gd name="connsiteY16" fmla="*/ 240161 h 387335"/>
                <a:gd name="connsiteX17" fmla="*/ 60560 w 286882"/>
                <a:gd name="connsiteY17" fmla="*/ 240161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6882" h="387335">
                  <a:moveTo>
                    <a:pt x="139171" y="185445"/>
                  </a:moveTo>
                  <a:cubicBezTo>
                    <a:pt x="197596" y="185445"/>
                    <a:pt x="215675" y="151445"/>
                    <a:pt x="215675" y="121162"/>
                  </a:cubicBezTo>
                  <a:cubicBezTo>
                    <a:pt x="215675" y="90878"/>
                    <a:pt x="202393" y="56352"/>
                    <a:pt x="139171" y="56352"/>
                  </a:cubicBezTo>
                  <a:lnTo>
                    <a:pt x="60560" y="56352"/>
                  </a:lnTo>
                  <a:lnTo>
                    <a:pt x="60560" y="185473"/>
                  </a:lnTo>
                  <a:lnTo>
                    <a:pt x="139171" y="185473"/>
                  </a:lnTo>
                  <a:close/>
                  <a:moveTo>
                    <a:pt x="60560" y="240161"/>
                  </a:moveTo>
                  <a:lnTo>
                    <a:pt x="60560" y="387335"/>
                  </a:lnTo>
                  <a:lnTo>
                    <a:pt x="0" y="387335"/>
                  </a:lnTo>
                  <a:lnTo>
                    <a:pt x="0" y="0"/>
                  </a:lnTo>
                  <a:lnTo>
                    <a:pt x="145577" y="0"/>
                  </a:lnTo>
                  <a:cubicBezTo>
                    <a:pt x="192327" y="0"/>
                    <a:pt x="227903" y="14338"/>
                    <a:pt x="248090" y="37189"/>
                  </a:cubicBezTo>
                  <a:cubicBezTo>
                    <a:pt x="268277" y="60567"/>
                    <a:pt x="277316" y="87661"/>
                    <a:pt x="277316" y="119553"/>
                  </a:cubicBezTo>
                  <a:cubicBezTo>
                    <a:pt x="277316" y="170026"/>
                    <a:pt x="250752" y="210404"/>
                    <a:pt x="200812" y="227931"/>
                  </a:cubicBezTo>
                  <a:lnTo>
                    <a:pt x="286883" y="387335"/>
                  </a:lnTo>
                  <a:lnTo>
                    <a:pt x="219391" y="387335"/>
                  </a:lnTo>
                  <a:lnTo>
                    <a:pt x="141306" y="240161"/>
                  </a:lnTo>
                  <a:lnTo>
                    <a:pt x="60560" y="24016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F14029F3-16ED-DACB-3B1C-C0340F5603C3}"/>
                </a:ext>
              </a:extLst>
            </p:cNvPr>
            <p:cNvSpPr/>
            <p:nvPr/>
          </p:nvSpPr>
          <p:spPr>
            <a:xfrm>
              <a:off x="1397796" y="901223"/>
              <a:ext cx="109199" cy="109611"/>
            </a:xfrm>
            <a:custGeom>
              <a:avLst/>
              <a:gdLst>
                <a:gd name="connsiteX0" fmla="*/ 192854 w 386235"/>
                <a:gd name="connsiteY0" fmla="*/ 58432 h 387335"/>
                <a:gd name="connsiteX1" fmla="*/ 266696 w 386235"/>
                <a:gd name="connsiteY1" fmla="*/ 242296 h 387335"/>
                <a:gd name="connsiteX2" fmla="*/ 119539 w 386235"/>
                <a:gd name="connsiteY2" fmla="*/ 242296 h 387335"/>
                <a:gd name="connsiteX3" fmla="*/ 192854 w 386235"/>
                <a:gd name="connsiteY3" fmla="*/ 58432 h 387335"/>
                <a:gd name="connsiteX4" fmla="*/ 157805 w 386235"/>
                <a:gd name="connsiteY4" fmla="*/ 0 h 387335"/>
                <a:gd name="connsiteX5" fmla="*/ 0 w 386235"/>
                <a:gd name="connsiteY5" fmla="*/ 387335 h 387335"/>
                <a:gd name="connsiteX6" fmla="*/ 62168 w 386235"/>
                <a:gd name="connsiteY6" fmla="*/ 387335 h 387335"/>
                <a:gd name="connsiteX7" fmla="*/ 98299 w 386235"/>
                <a:gd name="connsiteY7" fmla="*/ 296485 h 387335"/>
                <a:gd name="connsiteX8" fmla="*/ 287410 w 386235"/>
                <a:gd name="connsiteY8" fmla="*/ 296485 h 387335"/>
                <a:gd name="connsiteX9" fmla="*/ 323014 w 386235"/>
                <a:gd name="connsiteY9" fmla="*/ 387335 h 387335"/>
                <a:gd name="connsiteX10" fmla="*/ 386235 w 386235"/>
                <a:gd name="connsiteY10" fmla="*/ 387335 h 387335"/>
                <a:gd name="connsiteX11" fmla="*/ 229512 w 386235"/>
                <a:gd name="connsiteY11" fmla="*/ 0 h 387335"/>
                <a:gd name="connsiteX12" fmla="*/ 157777 w 386235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35" h="387335">
                  <a:moveTo>
                    <a:pt x="192854" y="58432"/>
                  </a:moveTo>
                  <a:lnTo>
                    <a:pt x="266696" y="242296"/>
                  </a:lnTo>
                  <a:lnTo>
                    <a:pt x="119539" y="242296"/>
                  </a:lnTo>
                  <a:lnTo>
                    <a:pt x="192854" y="58432"/>
                  </a:lnTo>
                  <a:close/>
                  <a:moveTo>
                    <a:pt x="157805" y="0"/>
                  </a:moveTo>
                  <a:lnTo>
                    <a:pt x="0" y="387335"/>
                  </a:lnTo>
                  <a:lnTo>
                    <a:pt x="62168" y="387335"/>
                  </a:lnTo>
                  <a:lnTo>
                    <a:pt x="98299" y="296485"/>
                  </a:lnTo>
                  <a:lnTo>
                    <a:pt x="287410" y="296485"/>
                  </a:lnTo>
                  <a:lnTo>
                    <a:pt x="323014" y="387335"/>
                  </a:lnTo>
                  <a:lnTo>
                    <a:pt x="386235" y="387335"/>
                  </a:lnTo>
                  <a:lnTo>
                    <a:pt x="229512" y="0"/>
                  </a:lnTo>
                  <a:lnTo>
                    <a:pt x="157777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C51387B0-9986-1EA6-1D79-15FC178E7C56}"/>
                </a:ext>
              </a:extLst>
            </p:cNvPr>
            <p:cNvSpPr/>
            <p:nvPr/>
          </p:nvSpPr>
          <p:spPr>
            <a:xfrm>
              <a:off x="1525763" y="901223"/>
              <a:ext cx="92375" cy="109611"/>
            </a:xfrm>
            <a:custGeom>
              <a:avLst/>
              <a:gdLst>
                <a:gd name="connsiteX0" fmla="*/ 266696 w 326729"/>
                <a:gd name="connsiteY0" fmla="*/ 0 h 387335"/>
                <a:gd name="connsiteX1" fmla="*/ 266696 w 326729"/>
                <a:gd name="connsiteY1" fmla="*/ 294876 h 387335"/>
                <a:gd name="connsiteX2" fmla="*/ 70126 w 326729"/>
                <a:gd name="connsiteY2" fmla="*/ 0 h 387335"/>
                <a:gd name="connsiteX3" fmla="*/ 0 w 326729"/>
                <a:gd name="connsiteY3" fmla="*/ 0 h 387335"/>
                <a:gd name="connsiteX4" fmla="*/ 0 w 326729"/>
                <a:gd name="connsiteY4" fmla="*/ 387335 h 387335"/>
                <a:gd name="connsiteX5" fmla="*/ 60033 w 326729"/>
                <a:gd name="connsiteY5" fmla="*/ 387335 h 387335"/>
                <a:gd name="connsiteX6" fmla="*/ 60033 w 326729"/>
                <a:gd name="connsiteY6" fmla="*/ 90851 h 387335"/>
                <a:gd name="connsiteX7" fmla="*/ 258738 w 326729"/>
                <a:gd name="connsiteY7" fmla="*/ 387335 h 387335"/>
                <a:gd name="connsiteX8" fmla="*/ 326729 w 326729"/>
                <a:gd name="connsiteY8" fmla="*/ 387335 h 387335"/>
                <a:gd name="connsiteX9" fmla="*/ 326729 w 326729"/>
                <a:gd name="connsiteY9" fmla="*/ 0 h 387335"/>
                <a:gd name="connsiteX10" fmla="*/ 266696 w 326729"/>
                <a:gd name="connsiteY10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729" h="387335">
                  <a:moveTo>
                    <a:pt x="266696" y="0"/>
                  </a:moveTo>
                  <a:lnTo>
                    <a:pt x="266696" y="294876"/>
                  </a:lnTo>
                  <a:lnTo>
                    <a:pt x="70126" y="0"/>
                  </a:lnTo>
                  <a:lnTo>
                    <a:pt x="0" y="0"/>
                  </a:lnTo>
                  <a:lnTo>
                    <a:pt x="0" y="387335"/>
                  </a:lnTo>
                  <a:lnTo>
                    <a:pt x="60033" y="387335"/>
                  </a:lnTo>
                  <a:lnTo>
                    <a:pt x="60033" y="90851"/>
                  </a:lnTo>
                  <a:lnTo>
                    <a:pt x="258738" y="387335"/>
                  </a:lnTo>
                  <a:lnTo>
                    <a:pt x="326729" y="387335"/>
                  </a:lnTo>
                  <a:lnTo>
                    <a:pt x="326729" y="0"/>
                  </a:lnTo>
                  <a:lnTo>
                    <a:pt x="266696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E0DA7DEE-8F9F-017D-D2E9-8284D5D6A708}"/>
                </a:ext>
              </a:extLst>
            </p:cNvPr>
            <p:cNvSpPr/>
            <p:nvPr/>
          </p:nvSpPr>
          <p:spPr>
            <a:xfrm>
              <a:off x="1642309" y="899563"/>
              <a:ext cx="78413" cy="112495"/>
            </a:xfrm>
            <a:custGeom>
              <a:avLst/>
              <a:gdLst>
                <a:gd name="connsiteX0" fmla="*/ 39846 w 277344"/>
                <a:gd name="connsiteY0" fmla="*/ 361337 h 397527"/>
                <a:gd name="connsiteX1" fmla="*/ 0 w 277344"/>
                <a:gd name="connsiteY1" fmla="*/ 284297 h 397527"/>
                <a:gd name="connsiteX2" fmla="*/ 58979 w 277344"/>
                <a:gd name="connsiteY2" fmla="*/ 268351 h 397527"/>
                <a:gd name="connsiteX3" fmla="*/ 87651 w 277344"/>
                <a:gd name="connsiteY3" fmla="*/ 322540 h 397527"/>
                <a:gd name="connsiteX4" fmla="*/ 144495 w 277344"/>
                <a:gd name="connsiteY4" fmla="*/ 342729 h 397527"/>
                <a:gd name="connsiteX5" fmla="*/ 194435 w 277344"/>
                <a:gd name="connsiteY5" fmla="*/ 327310 h 397527"/>
                <a:gd name="connsiteX6" fmla="*/ 214621 w 277344"/>
                <a:gd name="connsiteY6" fmla="*/ 288513 h 397527"/>
                <a:gd name="connsiteX7" fmla="*/ 157250 w 277344"/>
                <a:gd name="connsiteY7" fmla="*/ 231662 h 397527"/>
                <a:gd name="connsiteX8" fmla="*/ 109418 w 277344"/>
                <a:gd name="connsiteY8" fmla="*/ 222094 h 397527"/>
                <a:gd name="connsiteX9" fmla="*/ 37711 w 277344"/>
                <a:gd name="connsiteY9" fmla="*/ 183851 h 397527"/>
                <a:gd name="connsiteX10" fmla="*/ 11674 w 277344"/>
                <a:gd name="connsiteY10" fmla="*/ 116906 h 397527"/>
                <a:gd name="connsiteX11" fmla="*/ 139171 w 277344"/>
                <a:gd name="connsiteY11" fmla="*/ 15 h 397527"/>
                <a:gd name="connsiteX12" fmla="*/ 246482 w 277344"/>
                <a:gd name="connsiteY12" fmla="*/ 44109 h 397527"/>
                <a:gd name="connsiteX13" fmla="*/ 271466 w 277344"/>
                <a:gd name="connsiteY13" fmla="*/ 95663 h 397527"/>
                <a:gd name="connsiteX14" fmla="*/ 214621 w 277344"/>
                <a:gd name="connsiteY14" fmla="*/ 113190 h 397527"/>
                <a:gd name="connsiteX15" fmla="*/ 189138 w 277344"/>
                <a:gd name="connsiteY15" fmla="*/ 72812 h 397527"/>
                <a:gd name="connsiteX16" fmla="*/ 140779 w 277344"/>
                <a:gd name="connsiteY16" fmla="*/ 55285 h 397527"/>
                <a:gd name="connsiteX17" fmla="*/ 93502 w 277344"/>
                <a:gd name="connsiteY17" fmla="*/ 71758 h 397527"/>
                <a:gd name="connsiteX18" fmla="*/ 73842 w 277344"/>
                <a:gd name="connsiteY18" fmla="*/ 111082 h 397527"/>
                <a:gd name="connsiteX19" fmla="*/ 87124 w 277344"/>
                <a:gd name="connsiteY19" fmla="*/ 143501 h 397527"/>
                <a:gd name="connsiteX20" fmla="*/ 122728 w 277344"/>
                <a:gd name="connsiteY20" fmla="*/ 162636 h 397527"/>
                <a:gd name="connsiteX21" fmla="*/ 171614 w 277344"/>
                <a:gd name="connsiteY21" fmla="*/ 172204 h 397527"/>
                <a:gd name="connsiteX22" fmla="*/ 277344 w 277344"/>
                <a:gd name="connsiteY22" fmla="*/ 284325 h 397527"/>
                <a:gd name="connsiteX23" fmla="*/ 242822 w 277344"/>
                <a:gd name="connsiteY23" fmla="*/ 361920 h 397527"/>
                <a:gd name="connsiteX24" fmla="*/ 143469 w 277344"/>
                <a:gd name="connsiteY24" fmla="*/ 397528 h 397527"/>
                <a:gd name="connsiteX25" fmla="*/ 39874 w 277344"/>
                <a:gd name="connsiteY25" fmla="*/ 361393 h 3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344" h="397527">
                  <a:moveTo>
                    <a:pt x="39846" y="361337"/>
                  </a:moveTo>
                  <a:cubicBezTo>
                    <a:pt x="16471" y="339540"/>
                    <a:pt x="2662" y="312445"/>
                    <a:pt x="0" y="284297"/>
                  </a:cubicBezTo>
                  <a:lnTo>
                    <a:pt x="58979" y="268351"/>
                  </a:lnTo>
                  <a:cubicBezTo>
                    <a:pt x="63222" y="291203"/>
                    <a:pt x="72788" y="309256"/>
                    <a:pt x="87651" y="322540"/>
                  </a:cubicBezTo>
                  <a:cubicBezTo>
                    <a:pt x="102541" y="335824"/>
                    <a:pt x="121647" y="342729"/>
                    <a:pt x="144495" y="342729"/>
                  </a:cubicBezTo>
                  <a:cubicBezTo>
                    <a:pt x="164155" y="342729"/>
                    <a:pt x="180626" y="337404"/>
                    <a:pt x="194435" y="327310"/>
                  </a:cubicBezTo>
                  <a:cubicBezTo>
                    <a:pt x="207717" y="317215"/>
                    <a:pt x="214621" y="304459"/>
                    <a:pt x="214621" y="288513"/>
                  </a:cubicBezTo>
                  <a:cubicBezTo>
                    <a:pt x="214621" y="258229"/>
                    <a:pt x="191801" y="239094"/>
                    <a:pt x="157250" y="231662"/>
                  </a:cubicBezTo>
                  <a:lnTo>
                    <a:pt x="109418" y="222094"/>
                  </a:lnTo>
                  <a:cubicBezTo>
                    <a:pt x="78611" y="215716"/>
                    <a:pt x="54709" y="202959"/>
                    <a:pt x="37711" y="183851"/>
                  </a:cubicBezTo>
                  <a:cubicBezTo>
                    <a:pt x="20159" y="164716"/>
                    <a:pt x="11674" y="142420"/>
                    <a:pt x="11674" y="116906"/>
                  </a:cubicBezTo>
                  <a:cubicBezTo>
                    <a:pt x="10066" y="54204"/>
                    <a:pt x="71180" y="-1039"/>
                    <a:pt x="139171" y="15"/>
                  </a:cubicBezTo>
                  <a:cubicBezTo>
                    <a:pt x="191773" y="542"/>
                    <a:pt x="226850" y="19150"/>
                    <a:pt x="246482" y="44109"/>
                  </a:cubicBezTo>
                  <a:cubicBezTo>
                    <a:pt x="260818" y="61109"/>
                    <a:pt x="267750" y="77582"/>
                    <a:pt x="271466" y="95663"/>
                  </a:cubicBezTo>
                  <a:lnTo>
                    <a:pt x="214621" y="113190"/>
                  </a:lnTo>
                  <a:cubicBezTo>
                    <a:pt x="210906" y="98325"/>
                    <a:pt x="202421" y="84515"/>
                    <a:pt x="189138" y="72812"/>
                  </a:cubicBezTo>
                  <a:cubicBezTo>
                    <a:pt x="175857" y="61109"/>
                    <a:pt x="159912" y="55285"/>
                    <a:pt x="140779" y="55285"/>
                  </a:cubicBezTo>
                  <a:cubicBezTo>
                    <a:pt x="121647" y="55285"/>
                    <a:pt x="106257" y="60610"/>
                    <a:pt x="93502" y="71758"/>
                  </a:cubicBezTo>
                  <a:cubicBezTo>
                    <a:pt x="80220" y="82906"/>
                    <a:pt x="73842" y="95663"/>
                    <a:pt x="73842" y="111082"/>
                  </a:cubicBezTo>
                  <a:cubicBezTo>
                    <a:pt x="73842" y="122785"/>
                    <a:pt x="78085" y="133407"/>
                    <a:pt x="87124" y="143501"/>
                  </a:cubicBezTo>
                  <a:cubicBezTo>
                    <a:pt x="96164" y="153069"/>
                    <a:pt x="107838" y="159447"/>
                    <a:pt x="122728" y="162636"/>
                  </a:cubicBezTo>
                  <a:lnTo>
                    <a:pt x="171614" y="172204"/>
                  </a:lnTo>
                  <a:cubicBezTo>
                    <a:pt x="240160" y="186014"/>
                    <a:pt x="277344" y="226392"/>
                    <a:pt x="277344" y="284325"/>
                  </a:cubicBezTo>
                  <a:cubicBezTo>
                    <a:pt x="277344" y="313028"/>
                    <a:pt x="264617" y="340649"/>
                    <a:pt x="242822" y="361920"/>
                  </a:cubicBezTo>
                  <a:cubicBezTo>
                    <a:pt x="220528" y="383162"/>
                    <a:pt x="184896" y="397528"/>
                    <a:pt x="143469" y="397528"/>
                  </a:cubicBezTo>
                  <a:cubicBezTo>
                    <a:pt x="99907" y="397528"/>
                    <a:pt x="62723" y="383190"/>
                    <a:pt x="39874" y="361393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0529A0AA-59E9-7451-0B04-B3D1D05D0082}"/>
                </a:ext>
              </a:extLst>
            </p:cNvPr>
            <p:cNvSpPr/>
            <p:nvPr/>
          </p:nvSpPr>
          <p:spPr>
            <a:xfrm>
              <a:off x="1728216" y="901223"/>
              <a:ext cx="109199" cy="109611"/>
            </a:xfrm>
            <a:custGeom>
              <a:avLst/>
              <a:gdLst>
                <a:gd name="connsiteX0" fmla="*/ 192882 w 386235"/>
                <a:gd name="connsiteY0" fmla="*/ 58432 h 387335"/>
                <a:gd name="connsiteX1" fmla="*/ 266724 w 386235"/>
                <a:gd name="connsiteY1" fmla="*/ 242296 h 387335"/>
                <a:gd name="connsiteX2" fmla="*/ 119567 w 386235"/>
                <a:gd name="connsiteY2" fmla="*/ 242296 h 387335"/>
                <a:gd name="connsiteX3" fmla="*/ 192882 w 386235"/>
                <a:gd name="connsiteY3" fmla="*/ 58432 h 387335"/>
                <a:gd name="connsiteX4" fmla="*/ 157805 w 386235"/>
                <a:gd name="connsiteY4" fmla="*/ 0 h 387335"/>
                <a:gd name="connsiteX5" fmla="*/ 0 w 386235"/>
                <a:gd name="connsiteY5" fmla="*/ 387335 h 387335"/>
                <a:gd name="connsiteX6" fmla="*/ 62168 w 386235"/>
                <a:gd name="connsiteY6" fmla="*/ 387335 h 387335"/>
                <a:gd name="connsiteX7" fmla="*/ 98299 w 386235"/>
                <a:gd name="connsiteY7" fmla="*/ 296485 h 387335"/>
                <a:gd name="connsiteX8" fmla="*/ 287409 w 386235"/>
                <a:gd name="connsiteY8" fmla="*/ 296485 h 387335"/>
                <a:gd name="connsiteX9" fmla="*/ 323014 w 386235"/>
                <a:gd name="connsiteY9" fmla="*/ 387335 h 387335"/>
                <a:gd name="connsiteX10" fmla="*/ 386235 w 386235"/>
                <a:gd name="connsiteY10" fmla="*/ 387335 h 387335"/>
                <a:gd name="connsiteX11" fmla="*/ 229512 w 386235"/>
                <a:gd name="connsiteY11" fmla="*/ 0 h 387335"/>
                <a:gd name="connsiteX12" fmla="*/ 157777 w 386235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35" h="387335">
                  <a:moveTo>
                    <a:pt x="192882" y="58432"/>
                  </a:moveTo>
                  <a:lnTo>
                    <a:pt x="266724" y="242296"/>
                  </a:lnTo>
                  <a:lnTo>
                    <a:pt x="119567" y="242296"/>
                  </a:lnTo>
                  <a:lnTo>
                    <a:pt x="192882" y="58432"/>
                  </a:lnTo>
                  <a:close/>
                  <a:moveTo>
                    <a:pt x="157805" y="0"/>
                  </a:moveTo>
                  <a:lnTo>
                    <a:pt x="0" y="387335"/>
                  </a:lnTo>
                  <a:lnTo>
                    <a:pt x="62168" y="387335"/>
                  </a:lnTo>
                  <a:lnTo>
                    <a:pt x="98299" y="296485"/>
                  </a:lnTo>
                  <a:lnTo>
                    <a:pt x="287409" y="296485"/>
                  </a:lnTo>
                  <a:lnTo>
                    <a:pt x="323014" y="387335"/>
                  </a:lnTo>
                  <a:lnTo>
                    <a:pt x="386235" y="387335"/>
                  </a:lnTo>
                  <a:lnTo>
                    <a:pt x="229512" y="0"/>
                  </a:lnTo>
                  <a:lnTo>
                    <a:pt x="157777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9CBFA2C5-9DE6-82B0-86C7-5E140E3243E4}"/>
                </a:ext>
              </a:extLst>
            </p:cNvPr>
            <p:cNvSpPr/>
            <p:nvPr/>
          </p:nvSpPr>
          <p:spPr>
            <a:xfrm>
              <a:off x="1842676" y="899575"/>
              <a:ext cx="106636" cy="112619"/>
            </a:xfrm>
            <a:custGeom>
              <a:avLst/>
              <a:gdLst>
                <a:gd name="connsiteX0" fmla="*/ 40373 w 377167"/>
                <a:gd name="connsiteY0" fmla="*/ 324106 h 397964"/>
                <a:gd name="connsiteX1" fmla="*/ 0 w 377167"/>
                <a:gd name="connsiteY1" fmla="*/ 200836 h 397964"/>
                <a:gd name="connsiteX2" fmla="*/ 15944 w 377167"/>
                <a:gd name="connsiteY2" fmla="*/ 120080 h 397964"/>
                <a:gd name="connsiteX3" fmla="*/ 58979 w 377167"/>
                <a:gd name="connsiteY3" fmla="*/ 56324 h 397964"/>
                <a:gd name="connsiteX4" fmla="*/ 122201 w 377167"/>
                <a:gd name="connsiteY4" fmla="*/ 15419 h 397964"/>
                <a:gd name="connsiteX5" fmla="*/ 197097 w 377167"/>
                <a:gd name="connsiteY5" fmla="*/ 0 h 397964"/>
                <a:gd name="connsiteX6" fmla="*/ 303881 w 377167"/>
                <a:gd name="connsiteY6" fmla="*/ 29230 h 397964"/>
                <a:gd name="connsiteX7" fmla="*/ 338958 w 377167"/>
                <a:gd name="connsiteY7" fmla="*/ 59513 h 397964"/>
                <a:gd name="connsiteX8" fmla="*/ 376142 w 377167"/>
                <a:gd name="connsiteY8" fmla="*/ 126986 h 397964"/>
                <a:gd name="connsiteX9" fmla="*/ 316109 w 377167"/>
                <a:gd name="connsiteY9" fmla="*/ 147702 h 397964"/>
                <a:gd name="connsiteX10" fmla="*/ 296976 w 377167"/>
                <a:gd name="connsiteY10" fmla="*/ 105715 h 397964"/>
                <a:gd name="connsiteX11" fmla="*/ 274654 w 377167"/>
                <a:gd name="connsiteY11" fmla="*/ 82337 h 397964"/>
                <a:gd name="connsiteX12" fmla="*/ 196542 w 377167"/>
                <a:gd name="connsiteY12" fmla="*/ 57378 h 397964"/>
                <a:gd name="connsiteX13" fmla="*/ 104621 w 377167"/>
                <a:gd name="connsiteY13" fmla="*/ 95620 h 397964"/>
                <a:gd name="connsiteX14" fmla="*/ 63721 w 377167"/>
                <a:gd name="connsiteY14" fmla="*/ 198701 h 397964"/>
                <a:gd name="connsiteX15" fmla="*/ 104094 w 377167"/>
                <a:gd name="connsiteY15" fmla="*/ 302308 h 397964"/>
                <a:gd name="connsiteX16" fmla="*/ 196015 w 377167"/>
                <a:gd name="connsiteY16" fmla="*/ 340551 h 397964"/>
                <a:gd name="connsiteX17" fmla="*/ 270911 w 377167"/>
                <a:gd name="connsiteY17" fmla="*/ 316646 h 397964"/>
                <a:gd name="connsiteX18" fmla="*/ 294286 w 377167"/>
                <a:gd name="connsiteY18" fmla="*/ 293268 h 397964"/>
                <a:gd name="connsiteX19" fmla="*/ 317135 w 377167"/>
                <a:gd name="connsiteY19" fmla="*/ 248646 h 397964"/>
                <a:gd name="connsiteX20" fmla="*/ 377168 w 377167"/>
                <a:gd name="connsiteY20" fmla="*/ 269362 h 397964"/>
                <a:gd name="connsiteX21" fmla="*/ 324039 w 377167"/>
                <a:gd name="connsiteY21" fmla="*/ 351200 h 397964"/>
                <a:gd name="connsiteX22" fmla="*/ 247009 w 377167"/>
                <a:gd name="connsiteY22" fmla="*/ 391578 h 397964"/>
                <a:gd name="connsiteX23" fmla="*/ 194407 w 377167"/>
                <a:gd name="connsiteY23" fmla="*/ 397957 h 397964"/>
                <a:gd name="connsiteX24" fmla="*/ 40345 w 377167"/>
                <a:gd name="connsiteY24" fmla="*/ 324106 h 39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7167" h="397964">
                  <a:moveTo>
                    <a:pt x="40373" y="324106"/>
                  </a:moveTo>
                  <a:cubicBezTo>
                    <a:pt x="15389" y="293295"/>
                    <a:pt x="0" y="249201"/>
                    <a:pt x="0" y="200836"/>
                  </a:cubicBezTo>
                  <a:cubicBezTo>
                    <a:pt x="0" y="172161"/>
                    <a:pt x="5324" y="145594"/>
                    <a:pt x="15944" y="120080"/>
                  </a:cubicBezTo>
                  <a:cubicBezTo>
                    <a:pt x="26564" y="95094"/>
                    <a:pt x="40900" y="73851"/>
                    <a:pt x="58979" y="56324"/>
                  </a:cubicBezTo>
                  <a:cubicBezTo>
                    <a:pt x="77031" y="39324"/>
                    <a:pt x="98299" y="25514"/>
                    <a:pt x="122201" y="15419"/>
                  </a:cubicBezTo>
                  <a:cubicBezTo>
                    <a:pt x="146103" y="5325"/>
                    <a:pt x="171059" y="0"/>
                    <a:pt x="197097" y="0"/>
                  </a:cubicBezTo>
                  <a:cubicBezTo>
                    <a:pt x="239078" y="0"/>
                    <a:pt x="277316" y="12202"/>
                    <a:pt x="303881" y="29230"/>
                  </a:cubicBezTo>
                  <a:cubicBezTo>
                    <a:pt x="316636" y="38270"/>
                    <a:pt x="328309" y="47810"/>
                    <a:pt x="338958" y="59513"/>
                  </a:cubicBezTo>
                  <a:cubicBezTo>
                    <a:pt x="359144" y="82365"/>
                    <a:pt x="370291" y="104689"/>
                    <a:pt x="376142" y="126986"/>
                  </a:cubicBezTo>
                  <a:lnTo>
                    <a:pt x="316109" y="147702"/>
                  </a:lnTo>
                  <a:cubicBezTo>
                    <a:pt x="313447" y="135499"/>
                    <a:pt x="309204" y="123269"/>
                    <a:pt x="296976" y="105715"/>
                  </a:cubicBezTo>
                  <a:cubicBezTo>
                    <a:pt x="290598" y="96674"/>
                    <a:pt x="283167" y="88715"/>
                    <a:pt x="274654" y="82337"/>
                  </a:cubicBezTo>
                  <a:cubicBezTo>
                    <a:pt x="258183" y="68526"/>
                    <a:pt x="229512" y="57378"/>
                    <a:pt x="196542" y="57378"/>
                  </a:cubicBezTo>
                  <a:cubicBezTo>
                    <a:pt x="163573" y="57378"/>
                    <a:pt x="129605" y="71715"/>
                    <a:pt x="104621" y="95620"/>
                  </a:cubicBezTo>
                  <a:cubicBezTo>
                    <a:pt x="80192" y="119526"/>
                    <a:pt x="63721" y="156714"/>
                    <a:pt x="63721" y="198701"/>
                  </a:cubicBezTo>
                  <a:cubicBezTo>
                    <a:pt x="63721" y="240687"/>
                    <a:pt x="79665" y="278403"/>
                    <a:pt x="104094" y="302308"/>
                  </a:cubicBezTo>
                  <a:cubicBezTo>
                    <a:pt x="128523" y="326213"/>
                    <a:pt x="161493" y="340551"/>
                    <a:pt x="196015" y="340551"/>
                  </a:cubicBezTo>
                  <a:cubicBezTo>
                    <a:pt x="226295" y="340551"/>
                    <a:pt x="253941" y="329929"/>
                    <a:pt x="270911" y="316646"/>
                  </a:cubicBezTo>
                  <a:cubicBezTo>
                    <a:pt x="279396" y="309741"/>
                    <a:pt x="287382" y="302308"/>
                    <a:pt x="294286" y="293268"/>
                  </a:cubicBezTo>
                  <a:cubicBezTo>
                    <a:pt x="307568" y="275741"/>
                    <a:pt x="313419" y="261930"/>
                    <a:pt x="317135" y="248646"/>
                  </a:cubicBezTo>
                  <a:lnTo>
                    <a:pt x="377168" y="269362"/>
                  </a:lnTo>
                  <a:cubicBezTo>
                    <a:pt x="370263" y="293795"/>
                    <a:pt x="354319" y="325160"/>
                    <a:pt x="324039" y="351200"/>
                  </a:cubicBezTo>
                  <a:cubicBezTo>
                    <a:pt x="303298" y="368727"/>
                    <a:pt x="279396" y="383092"/>
                    <a:pt x="247009" y="391578"/>
                  </a:cubicBezTo>
                  <a:cubicBezTo>
                    <a:pt x="230011" y="395821"/>
                    <a:pt x="212486" y="397957"/>
                    <a:pt x="194407" y="397957"/>
                  </a:cubicBezTo>
                  <a:cubicBezTo>
                    <a:pt x="135982" y="398483"/>
                    <a:pt x="77530" y="371389"/>
                    <a:pt x="40345" y="324106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4F2EDD90-53E3-B662-F523-AB357AFC78F0}"/>
                </a:ext>
              </a:extLst>
            </p:cNvPr>
            <p:cNvSpPr/>
            <p:nvPr/>
          </p:nvSpPr>
          <p:spPr>
            <a:xfrm>
              <a:off x="1958022" y="901223"/>
              <a:ext cx="86817" cy="109611"/>
            </a:xfrm>
            <a:custGeom>
              <a:avLst/>
              <a:gdLst>
                <a:gd name="connsiteX0" fmla="*/ 0 w 307069"/>
                <a:gd name="connsiteY0" fmla="*/ 0 h 387335"/>
                <a:gd name="connsiteX1" fmla="*/ 0 w 307069"/>
                <a:gd name="connsiteY1" fmla="*/ 56324 h 387335"/>
                <a:gd name="connsiteX2" fmla="*/ 123255 w 307069"/>
                <a:gd name="connsiteY2" fmla="*/ 56324 h 387335"/>
                <a:gd name="connsiteX3" fmla="*/ 123255 w 307069"/>
                <a:gd name="connsiteY3" fmla="*/ 387335 h 387335"/>
                <a:gd name="connsiteX4" fmla="*/ 183815 w 307069"/>
                <a:gd name="connsiteY4" fmla="*/ 387335 h 387335"/>
                <a:gd name="connsiteX5" fmla="*/ 183815 w 307069"/>
                <a:gd name="connsiteY5" fmla="*/ 56324 h 387335"/>
                <a:gd name="connsiteX6" fmla="*/ 307070 w 307069"/>
                <a:gd name="connsiteY6" fmla="*/ 56324 h 387335"/>
                <a:gd name="connsiteX7" fmla="*/ 307070 w 307069"/>
                <a:gd name="connsiteY7" fmla="*/ 0 h 387335"/>
                <a:gd name="connsiteX8" fmla="*/ 0 w 307069"/>
                <a:gd name="connsiteY8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069" h="387335">
                  <a:moveTo>
                    <a:pt x="0" y="0"/>
                  </a:moveTo>
                  <a:lnTo>
                    <a:pt x="0" y="56324"/>
                  </a:lnTo>
                  <a:lnTo>
                    <a:pt x="123255" y="56324"/>
                  </a:lnTo>
                  <a:lnTo>
                    <a:pt x="123255" y="387335"/>
                  </a:lnTo>
                  <a:lnTo>
                    <a:pt x="183815" y="387335"/>
                  </a:lnTo>
                  <a:lnTo>
                    <a:pt x="183815" y="56324"/>
                  </a:lnTo>
                  <a:lnTo>
                    <a:pt x="307070" y="56324"/>
                  </a:lnTo>
                  <a:lnTo>
                    <a:pt x="307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78633AA9-AB07-CD80-C343-9B6D5699BFA0}"/>
                </a:ext>
              </a:extLst>
            </p:cNvPr>
            <p:cNvSpPr/>
            <p:nvPr/>
          </p:nvSpPr>
          <p:spPr>
            <a:xfrm>
              <a:off x="2066014" y="901223"/>
              <a:ext cx="17122" cy="109611"/>
            </a:xfrm>
            <a:custGeom>
              <a:avLst/>
              <a:gdLst>
                <a:gd name="connsiteX0" fmla="*/ 0 w 60559"/>
                <a:gd name="connsiteY0" fmla="*/ 0 h 387335"/>
                <a:gd name="connsiteX1" fmla="*/ 60560 w 60559"/>
                <a:gd name="connsiteY1" fmla="*/ 0 h 387335"/>
                <a:gd name="connsiteX2" fmla="*/ 60560 w 60559"/>
                <a:gd name="connsiteY2" fmla="*/ 387335 h 387335"/>
                <a:gd name="connsiteX3" fmla="*/ 0 w 60559"/>
                <a:gd name="connsiteY3" fmla="*/ 387335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59" h="387335">
                  <a:moveTo>
                    <a:pt x="0" y="0"/>
                  </a:moveTo>
                  <a:lnTo>
                    <a:pt x="60560" y="0"/>
                  </a:lnTo>
                  <a:lnTo>
                    <a:pt x="60560" y="387335"/>
                  </a:lnTo>
                  <a:lnTo>
                    <a:pt x="0" y="387335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25F627F7-D87C-6821-51B9-1FCB9A7BF686}"/>
                </a:ext>
              </a:extLst>
            </p:cNvPr>
            <p:cNvSpPr/>
            <p:nvPr/>
          </p:nvSpPr>
          <p:spPr>
            <a:xfrm>
              <a:off x="2108364" y="899567"/>
              <a:ext cx="112359" cy="112632"/>
            </a:xfrm>
            <a:custGeom>
              <a:avLst/>
              <a:gdLst>
                <a:gd name="connsiteX0" fmla="*/ 198678 w 397410"/>
                <a:gd name="connsiteY0" fmla="*/ 341133 h 398012"/>
                <a:gd name="connsiteX1" fmla="*/ 294841 w 397410"/>
                <a:gd name="connsiteY1" fmla="*/ 299701 h 398012"/>
                <a:gd name="connsiteX2" fmla="*/ 333606 w 397410"/>
                <a:gd name="connsiteY2" fmla="*/ 199283 h 398012"/>
                <a:gd name="connsiteX3" fmla="*/ 316081 w 397410"/>
                <a:gd name="connsiteY3" fmla="*/ 127540 h 398012"/>
                <a:gd name="connsiteX4" fmla="*/ 266668 w 397410"/>
                <a:gd name="connsiteY4" fmla="*/ 76014 h 398012"/>
                <a:gd name="connsiteX5" fmla="*/ 198650 w 397410"/>
                <a:gd name="connsiteY5" fmla="*/ 56879 h 398012"/>
                <a:gd name="connsiteX6" fmla="*/ 63721 w 397410"/>
                <a:gd name="connsiteY6" fmla="*/ 199283 h 398012"/>
                <a:gd name="connsiteX7" fmla="*/ 198650 w 397410"/>
                <a:gd name="connsiteY7" fmla="*/ 341161 h 398012"/>
                <a:gd name="connsiteX8" fmla="*/ 15944 w 397410"/>
                <a:gd name="connsiteY8" fmla="*/ 121689 h 398012"/>
                <a:gd name="connsiteX9" fmla="*/ 58453 w 397410"/>
                <a:gd name="connsiteY9" fmla="*/ 57933 h 398012"/>
                <a:gd name="connsiteX10" fmla="*/ 122201 w 397410"/>
                <a:gd name="connsiteY10" fmla="*/ 15946 h 398012"/>
                <a:gd name="connsiteX11" fmla="*/ 199232 w 397410"/>
                <a:gd name="connsiteY11" fmla="*/ 0 h 398012"/>
                <a:gd name="connsiteX12" fmla="*/ 299112 w 397410"/>
                <a:gd name="connsiteY12" fmla="*/ 26041 h 398012"/>
                <a:gd name="connsiteX13" fmla="*/ 370846 w 397410"/>
                <a:gd name="connsiteY13" fmla="*/ 97784 h 398012"/>
                <a:gd name="connsiteX14" fmla="*/ 397410 w 397410"/>
                <a:gd name="connsiteY14" fmla="*/ 198729 h 398012"/>
                <a:gd name="connsiteX15" fmla="*/ 381466 w 397410"/>
                <a:gd name="connsiteY15" fmla="*/ 277904 h 398012"/>
                <a:gd name="connsiteX16" fmla="*/ 338958 w 397410"/>
                <a:gd name="connsiteY16" fmla="*/ 341133 h 398012"/>
                <a:gd name="connsiteX17" fmla="*/ 275209 w 397410"/>
                <a:gd name="connsiteY17" fmla="*/ 382593 h 398012"/>
                <a:gd name="connsiteX18" fmla="*/ 197651 w 397410"/>
                <a:gd name="connsiteY18" fmla="*/ 398012 h 398012"/>
                <a:gd name="connsiteX19" fmla="*/ 120593 w 397410"/>
                <a:gd name="connsiteY19" fmla="*/ 382593 h 398012"/>
                <a:gd name="connsiteX20" fmla="*/ 57399 w 397410"/>
                <a:gd name="connsiteY20" fmla="*/ 342215 h 398012"/>
                <a:gd name="connsiteX21" fmla="*/ 15417 w 397410"/>
                <a:gd name="connsiteY21" fmla="*/ 278986 h 398012"/>
                <a:gd name="connsiteX22" fmla="*/ 0 w 397410"/>
                <a:gd name="connsiteY22" fmla="*/ 200337 h 398012"/>
                <a:gd name="connsiteX23" fmla="*/ 15944 w 397410"/>
                <a:gd name="connsiteY23" fmla="*/ 121716 h 39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7410" h="398012">
                  <a:moveTo>
                    <a:pt x="198678" y="341133"/>
                  </a:moveTo>
                  <a:cubicBezTo>
                    <a:pt x="235862" y="341133"/>
                    <a:pt x="270412" y="324660"/>
                    <a:pt x="294841" y="299701"/>
                  </a:cubicBezTo>
                  <a:cubicBezTo>
                    <a:pt x="318743" y="274188"/>
                    <a:pt x="333606" y="237526"/>
                    <a:pt x="333606" y="199283"/>
                  </a:cubicBezTo>
                  <a:cubicBezTo>
                    <a:pt x="333606" y="173243"/>
                    <a:pt x="327755" y="149338"/>
                    <a:pt x="316081" y="127540"/>
                  </a:cubicBezTo>
                  <a:cubicBezTo>
                    <a:pt x="303853" y="105743"/>
                    <a:pt x="287382" y="88771"/>
                    <a:pt x="266668" y="76014"/>
                  </a:cubicBezTo>
                  <a:cubicBezTo>
                    <a:pt x="245955" y="63257"/>
                    <a:pt x="223106" y="56879"/>
                    <a:pt x="198650" y="56879"/>
                  </a:cubicBezTo>
                  <a:cubicBezTo>
                    <a:pt x="123754" y="55270"/>
                    <a:pt x="62113" y="121689"/>
                    <a:pt x="63721" y="199283"/>
                  </a:cubicBezTo>
                  <a:cubicBezTo>
                    <a:pt x="62141" y="275796"/>
                    <a:pt x="123754" y="342742"/>
                    <a:pt x="198650" y="341161"/>
                  </a:cubicBezTo>
                  <a:moveTo>
                    <a:pt x="15944" y="121689"/>
                  </a:moveTo>
                  <a:cubicBezTo>
                    <a:pt x="26038" y="96702"/>
                    <a:pt x="40373" y="75459"/>
                    <a:pt x="58453" y="57933"/>
                  </a:cubicBezTo>
                  <a:cubicBezTo>
                    <a:pt x="75977" y="39879"/>
                    <a:pt x="97218" y="26041"/>
                    <a:pt x="122201" y="15946"/>
                  </a:cubicBezTo>
                  <a:cubicBezTo>
                    <a:pt x="146103" y="5325"/>
                    <a:pt x="172141" y="0"/>
                    <a:pt x="199232" y="0"/>
                  </a:cubicBezTo>
                  <a:cubicBezTo>
                    <a:pt x="235363" y="0"/>
                    <a:pt x="268831" y="9041"/>
                    <a:pt x="299112" y="26041"/>
                  </a:cubicBezTo>
                  <a:cubicBezTo>
                    <a:pt x="329391" y="43040"/>
                    <a:pt x="353294" y="66945"/>
                    <a:pt x="370846" y="97784"/>
                  </a:cubicBezTo>
                  <a:cubicBezTo>
                    <a:pt x="388371" y="128067"/>
                    <a:pt x="397410" y="162067"/>
                    <a:pt x="397410" y="198729"/>
                  </a:cubicBezTo>
                  <a:cubicBezTo>
                    <a:pt x="397410" y="226877"/>
                    <a:pt x="392087" y="252917"/>
                    <a:pt x="381466" y="277904"/>
                  </a:cubicBezTo>
                  <a:cubicBezTo>
                    <a:pt x="370846" y="302863"/>
                    <a:pt x="356482" y="324134"/>
                    <a:pt x="338958" y="341133"/>
                  </a:cubicBezTo>
                  <a:cubicBezTo>
                    <a:pt x="320906" y="358660"/>
                    <a:pt x="299638" y="372498"/>
                    <a:pt x="275209" y="382593"/>
                  </a:cubicBezTo>
                  <a:cubicBezTo>
                    <a:pt x="250225" y="392688"/>
                    <a:pt x="224743" y="398012"/>
                    <a:pt x="197651" y="398012"/>
                  </a:cubicBezTo>
                  <a:cubicBezTo>
                    <a:pt x="170560" y="398012"/>
                    <a:pt x="145050" y="392688"/>
                    <a:pt x="120593" y="382593"/>
                  </a:cubicBezTo>
                  <a:cubicBezTo>
                    <a:pt x="96164" y="373025"/>
                    <a:pt x="74896" y="359215"/>
                    <a:pt x="57399" y="342215"/>
                  </a:cubicBezTo>
                  <a:cubicBezTo>
                    <a:pt x="39847" y="324688"/>
                    <a:pt x="26038" y="303972"/>
                    <a:pt x="15417" y="278986"/>
                  </a:cubicBezTo>
                  <a:cubicBezTo>
                    <a:pt x="5324" y="255080"/>
                    <a:pt x="0" y="228513"/>
                    <a:pt x="0" y="200337"/>
                  </a:cubicBezTo>
                  <a:cubicBezTo>
                    <a:pt x="0" y="172161"/>
                    <a:pt x="5324" y="146149"/>
                    <a:pt x="15944" y="121716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043EB3ED-3DE5-80AC-C5C3-53ADBB794C25}"/>
                </a:ext>
              </a:extLst>
            </p:cNvPr>
            <p:cNvSpPr/>
            <p:nvPr/>
          </p:nvSpPr>
          <p:spPr>
            <a:xfrm>
              <a:off x="2245943" y="901223"/>
              <a:ext cx="92375" cy="109611"/>
            </a:xfrm>
            <a:custGeom>
              <a:avLst/>
              <a:gdLst>
                <a:gd name="connsiteX0" fmla="*/ 266696 w 326729"/>
                <a:gd name="connsiteY0" fmla="*/ 0 h 387335"/>
                <a:gd name="connsiteX1" fmla="*/ 266696 w 326729"/>
                <a:gd name="connsiteY1" fmla="*/ 294876 h 387335"/>
                <a:gd name="connsiteX2" fmla="*/ 70126 w 326729"/>
                <a:gd name="connsiteY2" fmla="*/ 0 h 387335"/>
                <a:gd name="connsiteX3" fmla="*/ 0 w 326729"/>
                <a:gd name="connsiteY3" fmla="*/ 0 h 387335"/>
                <a:gd name="connsiteX4" fmla="*/ 0 w 326729"/>
                <a:gd name="connsiteY4" fmla="*/ 387335 h 387335"/>
                <a:gd name="connsiteX5" fmla="*/ 60033 w 326729"/>
                <a:gd name="connsiteY5" fmla="*/ 387335 h 387335"/>
                <a:gd name="connsiteX6" fmla="*/ 60033 w 326729"/>
                <a:gd name="connsiteY6" fmla="*/ 90851 h 387335"/>
                <a:gd name="connsiteX7" fmla="*/ 258738 w 326729"/>
                <a:gd name="connsiteY7" fmla="*/ 387335 h 387335"/>
                <a:gd name="connsiteX8" fmla="*/ 326729 w 326729"/>
                <a:gd name="connsiteY8" fmla="*/ 387335 h 387335"/>
                <a:gd name="connsiteX9" fmla="*/ 326729 w 326729"/>
                <a:gd name="connsiteY9" fmla="*/ 0 h 387335"/>
                <a:gd name="connsiteX10" fmla="*/ 266696 w 326729"/>
                <a:gd name="connsiteY10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729" h="387335">
                  <a:moveTo>
                    <a:pt x="266696" y="0"/>
                  </a:moveTo>
                  <a:lnTo>
                    <a:pt x="266696" y="294876"/>
                  </a:lnTo>
                  <a:lnTo>
                    <a:pt x="70126" y="0"/>
                  </a:lnTo>
                  <a:lnTo>
                    <a:pt x="0" y="0"/>
                  </a:lnTo>
                  <a:lnTo>
                    <a:pt x="0" y="387335"/>
                  </a:lnTo>
                  <a:lnTo>
                    <a:pt x="60033" y="387335"/>
                  </a:lnTo>
                  <a:lnTo>
                    <a:pt x="60033" y="90851"/>
                  </a:lnTo>
                  <a:lnTo>
                    <a:pt x="258738" y="387335"/>
                  </a:lnTo>
                  <a:lnTo>
                    <a:pt x="326729" y="387335"/>
                  </a:lnTo>
                  <a:lnTo>
                    <a:pt x="326729" y="0"/>
                  </a:lnTo>
                  <a:lnTo>
                    <a:pt x="266696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2989FD63-CF2B-6894-60E6-7CA48BB2BEC1}"/>
                </a:ext>
              </a:extLst>
            </p:cNvPr>
            <p:cNvSpPr/>
            <p:nvPr/>
          </p:nvSpPr>
          <p:spPr>
            <a:xfrm>
              <a:off x="2362488" y="899563"/>
              <a:ext cx="78413" cy="112495"/>
            </a:xfrm>
            <a:custGeom>
              <a:avLst/>
              <a:gdLst>
                <a:gd name="connsiteX0" fmla="*/ 39846 w 277343"/>
                <a:gd name="connsiteY0" fmla="*/ 361337 h 397527"/>
                <a:gd name="connsiteX1" fmla="*/ 0 w 277343"/>
                <a:gd name="connsiteY1" fmla="*/ 284297 h 397527"/>
                <a:gd name="connsiteX2" fmla="*/ 58979 w 277343"/>
                <a:gd name="connsiteY2" fmla="*/ 268351 h 397527"/>
                <a:gd name="connsiteX3" fmla="*/ 87651 w 277343"/>
                <a:gd name="connsiteY3" fmla="*/ 322540 h 397527"/>
                <a:gd name="connsiteX4" fmla="*/ 144495 w 277343"/>
                <a:gd name="connsiteY4" fmla="*/ 342729 h 397527"/>
                <a:gd name="connsiteX5" fmla="*/ 194434 w 277343"/>
                <a:gd name="connsiteY5" fmla="*/ 327310 h 397527"/>
                <a:gd name="connsiteX6" fmla="*/ 214621 w 277343"/>
                <a:gd name="connsiteY6" fmla="*/ 288513 h 397527"/>
                <a:gd name="connsiteX7" fmla="*/ 157250 w 277343"/>
                <a:gd name="connsiteY7" fmla="*/ 231662 h 397527"/>
                <a:gd name="connsiteX8" fmla="*/ 109418 w 277343"/>
                <a:gd name="connsiteY8" fmla="*/ 222094 h 397527"/>
                <a:gd name="connsiteX9" fmla="*/ 37711 w 277343"/>
                <a:gd name="connsiteY9" fmla="*/ 183851 h 397527"/>
                <a:gd name="connsiteX10" fmla="*/ 11674 w 277343"/>
                <a:gd name="connsiteY10" fmla="*/ 116906 h 397527"/>
                <a:gd name="connsiteX11" fmla="*/ 139171 w 277343"/>
                <a:gd name="connsiteY11" fmla="*/ 15 h 397527"/>
                <a:gd name="connsiteX12" fmla="*/ 246482 w 277343"/>
                <a:gd name="connsiteY12" fmla="*/ 44109 h 397527"/>
                <a:gd name="connsiteX13" fmla="*/ 271465 w 277343"/>
                <a:gd name="connsiteY13" fmla="*/ 95663 h 397527"/>
                <a:gd name="connsiteX14" fmla="*/ 214621 w 277343"/>
                <a:gd name="connsiteY14" fmla="*/ 113190 h 397527"/>
                <a:gd name="connsiteX15" fmla="*/ 189111 w 277343"/>
                <a:gd name="connsiteY15" fmla="*/ 72812 h 397527"/>
                <a:gd name="connsiteX16" fmla="*/ 140779 w 277343"/>
                <a:gd name="connsiteY16" fmla="*/ 55285 h 397527"/>
                <a:gd name="connsiteX17" fmla="*/ 93502 w 277343"/>
                <a:gd name="connsiteY17" fmla="*/ 71758 h 397527"/>
                <a:gd name="connsiteX18" fmla="*/ 73842 w 277343"/>
                <a:gd name="connsiteY18" fmla="*/ 111082 h 397527"/>
                <a:gd name="connsiteX19" fmla="*/ 87124 w 277343"/>
                <a:gd name="connsiteY19" fmla="*/ 143501 h 397527"/>
                <a:gd name="connsiteX20" fmla="*/ 122728 w 277343"/>
                <a:gd name="connsiteY20" fmla="*/ 162636 h 397527"/>
                <a:gd name="connsiteX21" fmla="*/ 171614 w 277343"/>
                <a:gd name="connsiteY21" fmla="*/ 172204 h 397527"/>
                <a:gd name="connsiteX22" fmla="*/ 277343 w 277343"/>
                <a:gd name="connsiteY22" fmla="*/ 284325 h 397527"/>
                <a:gd name="connsiteX23" fmla="*/ 242821 w 277343"/>
                <a:gd name="connsiteY23" fmla="*/ 361920 h 397527"/>
                <a:gd name="connsiteX24" fmla="*/ 143469 w 277343"/>
                <a:gd name="connsiteY24" fmla="*/ 397528 h 397527"/>
                <a:gd name="connsiteX25" fmla="*/ 39874 w 277343"/>
                <a:gd name="connsiteY25" fmla="*/ 361393 h 3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343" h="397527">
                  <a:moveTo>
                    <a:pt x="39846" y="361337"/>
                  </a:moveTo>
                  <a:cubicBezTo>
                    <a:pt x="16471" y="339540"/>
                    <a:pt x="2662" y="312445"/>
                    <a:pt x="0" y="284297"/>
                  </a:cubicBezTo>
                  <a:lnTo>
                    <a:pt x="58979" y="268351"/>
                  </a:lnTo>
                  <a:cubicBezTo>
                    <a:pt x="63221" y="291203"/>
                    <a:pt x="72788" y="309256"/>
                    <a:pt x="87651" y="322540"/>
                  </a:cubicBezTo>
                  <a:cubicBezTo>
                    <a:pt x="102541" y="335824"/>
                    <a:pt x="121646" y="342729"/>
                    <a:pt x="144495" y="342729"/>
                  </a:cubicBezTo>
                  <a:cubicBezTo>
                    <a:pt x="164155" y="342729"/>
                    <a:pt x="180626" y="337404"/>
                    <a:pt x="194434" y="327310"/>
                  </a:cubicBezTo>
                  <a:cubicBezTo>
                    <a:pt x="207717" y="317215"/>
                    <a:pt x="214621" y="304459"/>
                    <a:pt x="214621" y="288513"/>
                  </a:cubicBezTo>
                  <a:cubicBezTo>
                    <a:pt x="214621" y="258229"/>
                    <a:pt x="191773" y="239094"/>
                    <a:pt x="157250" y="231662"/>
                  </a:cubicBezTo>
                  <a:lnTo>
                    <a:pt x="109418" y="222094"/>
                  </a:lnTo>
                  <a:cubicBezTo>
                    <a:pt x="78611" y="215716"/>
                    <a:pt x="54709" y="202959"/>
                    <a:pt x="37711" y="183851"/>
                  </a:cubicBezTo>
                  <a:cubicBezTo>
                    <a:pt x="20158" y="164716"/>
                    <a:pt x="11674" y="142420"/>
                    <a:pt x="11674" y="116906"/>
                  </a:cubicBezTo>
                  <a:cubicBezTo>
                    <a:pt x="10065" y="54204"/>
                    <a:pt x="71180" y="-1039"/>
                    <a:pt x="139171" y="15"/>
                  </a:cubicBezTo>
                  <a:cubicBezTo>
                    <a:pt x="191773" y="542"/>
                    <a:pt x="226849" y="19150"/>
                    <a:pt x="246482" y="44109"/>
                  </a:cubicBezTo>
                  <a:cubicBezTo>
                    <a:pt x="260817" y="61109"/>
                    <a:pt x="267749" y="77582"/>
                    <a:pt x="271465" y="95663"/>
                  </a:cubicBezTo>
                  <a:lnTo>
                    <a:pt x="214621" y="113190"/>
                  </a:lnTo>
                  <a:cubicBezTo>
                    <a:pt x="210905" y="98325"/>
                    <a:pt x="202421" y="84515"/>
                    <a:pt x="189111" y="72812"/>
                  </a:cubicBezTo>
                  <a:cubicBezTo>
                    <a:pt x="175828" y="61109"/>
                    <a:pt x="159884" y="55285"/>
                    <a:pt x="140779" y="55285"/>
                  </a:cubicBezTo>
                  <a:cubicBezTo>
                    <a:pt x="121674" y="55285"/>
                    <a:pt x="106257" y="60610"/>
                    <a:pt x="93502" y="71758"/>
                  </a:cubicBezTo>
                  <a:cubicBezTo>
                    <a:pt x="80219" y="82906"/>
                    <a:pt x="73842" y="95663"/>
                    <a:pt x="73842" y="111082"/>
                  </a:cubicBezTo>
                  <a:cubicBezTo>
                    <a:pt x="73842" y="122785"/>
                    <a:pt x="78084" y="133407"/>
                    <a:pt x="87124" y="143501"/>
                  </a:cubicBezTo>
                  <a:cubicBezTo>
                    <a:pt x="96164" y="153069"/>
                    <a:pt x="107837" y="159447"/>
                    <a:pt x="122728" y="162636"/>
                  </a:cubicBezTo>
                  <a:lnTo>
                    <a:pt x="171614" y="172204"/>
                  </a:lnTo>
                  <a:cubicBezTo>
                    <a:pt x="240132" y="186014"/>
                    <a:pt x="277343" y="226392"/>
                    <a:pt x="277343" y="284325"/>
                  </a:cubicBezTo>
                  <a:cubicBezTo>
                    <a:pt x="277343" y="313028"/>
                    <a:pt x="264589" y="340649"/>
                    <a:pt x="242821" y="361920"/>
                  </a:cubicBezTo>
                  <a:cubicBezTo>
                    <a:pt x="220527" y="383162"/>
                    <a:pt x="184896" y="397528"/>
                    <a:pt x="143469" y="397528"/>
                  </a:cubicBezTo>
                  <a:cubicBezTo>
                    <a:pt x="99906" y="397528"/>
                    <a:pt x="62722" y="383190"/>
                    <a:pt x="39874" y="361393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A5088D05-1A5C-2FB8-ED0F-E872D3412A1E}"/>
                </a:ext>
              </a:extLst>
            </p:cNvPr>
            <p:cNvSpPr/>
            <p:nvPr/>
          </p:nvSpPr>
          <p:spPr>
            <a:xfrm>
              <a:off x="959391" y="619799"/>
              <a:ext cx="131064" cy="391176"/>
            </a:xfrm>
            <a:custGeom>
              <a:avLst/>
              <a:gdLst>
                <a:gd name="connsiteX0" fmla="*/ 83 w 463571"/>
                <a:gd name="connsiteY0" fmla="*/ 0 h 1382309"/>
                <a:gd name="connsiteX1" fmla="*/ 368683 w 463571"/>
                <a:gd name="connsiteY1" fmla="*/ 691169 h 1382309"/>
                <a:gd name="connsiteX2" fmla="*/ 0 w 463571"/>
                <a:gd name="connsiteY2" fmla="*/ 1382310 h 1382309"/>
                <a:gd name="connsiteX3" fmla="*/ 95027 w 463571"/>
                <a:gd name="connsiteY3" fmla="*/ 1382310 h 1382309"/>
                <a:gd name="connsiteX4" fmla="*/ 463571 w 463571"/>
                <a:gd name="connsiteY4" fmla="*/ 691169 h 1382309"/>
                <a:gd name="connsiteX5" fmla="*/ 95138 w 463571"/>
                <a:gd name="connsiteY5" fmla="*/ 0 h 1382309"/>
                <a:gd name="connsiteX6" fmla="*/ 83 w 463571"/>
                <a:gd name="connsiteY6" fmla="*/ 0 h 138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571" h="1382309">
                  <a:moveTo>
                    <a:pt x="83" y="0"/>
                  </a:moveTo>
                  <a:lnTo>
                    <a:pt x="368683" y="691169"/>
                  </a:lnTo>
                  <a:lnTo>
                    <a:pt x="0" y="1382310"/>
                  </a:lnTo>
                  <a:lnTo>
                    <a:pt x="95027" y="1382310"/>
                  </a:lnTo>
                  <a:lnTo>
                    <a:pt x="463571" y="691169"/>
                  </a:lnTo>
                  <a:lnTo>
                    <a:pt x="95138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4F262FE-FE68-FBD0-4015-94F3246DE68E}"/>
              </a:ext>
            </a:extLst>
          </p:cNvPr>
          <p:cNvGrpSpPr/>
          <p:nvPr userDrawn="1"/>
        </p:nvGrpSpPr>
        <p:grpSpPr>
          <a:xfrm>
            <a:off x="635705" y="619799"/>
            <a:ext cx="1128182" cy="391176"/>
            <a:chOff x="635705" y="619799"/>
            <a:chExt cx="1128182" cy="391176"/>
          </a:xfrm>
        </p:grpSpPr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24B14952-6AF2-6E67-842A-237F744C5E04}"/>
                </a:ext>
              </a:extLst>
            </p:cNvPr>
            <p:cNvSpPr/>
            <p:nvPr/>
          </p:nvSpPr>
          <p:spPr>
            <a:xfrm>
              <a:off x="1204100" y="619799"/>
              <a:ext cx="17122" cy="109611"/>
            </a:xfrm>
            <a:custGeom>
              <a:avLst/>
              <a:gdLst>
                <a:gd name="connsiteX0" fmla="*/ 0 w 60559"/>
                <a:gd name="connsiteY0" fmla="*/ 0 h 387335"/>
                <a:gd name="connsiteX1" fmla="*/ 60560 w 60559"/>
                <a:gd name="connsiteY1" fmla="*/ 0 h 387335"/>
                <a:gd name="connsiteX2" fmla="*/ 60560 w 60559"/>
                <a:gd name="connsiteY2" fmla="*/ 387335 h 387335"/>
                <a:gd name="connsiteX3" fmla="*/ 0 w 60559"/>
                <a:gd name="connsiteY3" fmla="*/ 387335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59" h="387335">
                  <a:moveTo>
                    <a:pt x="0" y="0"/>
                  </a:moveTo>
                  <a:lnTo>
                    <a:pt x="60560" y="0"/>
                  </a:lnTo>
                  <a:lnTo>
                    <a:pt x="60560" y="387335"/>
                  </a:lnTo>
                  <a:lnTo>
                    <a:pt x="0" y="387335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315F8989-9186-FDD7-5052-CE82A4C6898C}"/>
                </a:ext>
              </a:extLst>
            </p:cNvPr>
            <p:cNvSpPr/>
            <p:nvPr/>
          </p:nvSpPr>
          <p:spPr>
            <a:xfrm>
              <a:off x="1253671" y="619807"/>
              <a:ext cx="93137" cy="109611"/>
            </a:xfrm>
            <a:custGeom>
              <a:avLst/>
              <a:gdLst>
                <a:gd name="connsiteX0" fmla="*/ 216729 w 329423"/>
                <a:gd name="connsiteY0" fmla="*/ 87134 h 387335"/>
                <a:gd name="connsiteX1" fmla="*/ 121647 w 329423"/>
                <a:gd name="connsiteY1" fmla="*/ 56324 h 387335"/>
                <a:gd name="connsiteX2" fmla="*/ 60532 w 329423"/>
                <a:gd name="connsiteY2" fmla="*/ 56324 h 387335"/>
                <a:gd name="connsiteX3" fmla="*/ 60532 w 329423"/>
                <a:gd name="connsiteY3" fmla="*/ 331011 h 387335"/>
                <a:gd name="connsiteX4" fmla="*/ 121092 w 329423"/>
                <a:gd name="connsiteY4" fmla="*/ 331011 h 387335"/>
                <a:gd name="connsiteX5" fmla="*/ 216202 w 329423"/>
                <a:gd name="connsiteY5" fmla="*/ 301255 h 387335"/>
                <a:gd name="connsiteX6" fmla="*/ 244347 w 329423"/>
                <a:gd name="connsiteY6" fmla="*/ 269917 h 387335"/>
                <a:gd name="connsiteX7" fmla="*/ 265587 w 329423"/>
                <a:gd name="connsiteY7" fmla="*/ 193931 h 387335"/>
                <a:gd name="connsiteX8" fmla="*/ 216701 w 329423"/>
                <a:gd name="connsiteY8" fmla="*/ 87134 h 387335"/>
                <a:gd name="connsiteX9" fmla="*/ 258183 w 329423"/>
                <a:gd name="connsiteY9" fmla="*/ 344822 h 387335"/>
                <a:gd name="connsiteX10" fmla="*/ 123782 w 329423"/>
                <a:gd name="connsiteY10" fmla="*/ 387335 h 387335"/>
                <a:gd name="connsiteX11" fmla="*/ 0 w 329423"/>
                <a:gd name="connsiteY11" fmla="*/ 387335 h 387335"/>
                <a:gd name="connsiteX12" fmla="*/ 0 w 329423"/>
                <a:gd name="connsiteY12" fmla="*/ 0 h 387335"/>
                <a:gd name="connsiteX13" fmla="*/ 122728 w 329423"/>
                <a:gd name="connsiteY13" fmla="*/ 0 h 387335"/>
                <a:gd name="connsiteX14" fmla="*/ 228985 w 329423"/>
                <a:gd name="connsiteY14" fmla="*/ 23905 h 387335"/>
                <a:gd name="connsiteX15" fmla="*/ 295396 w 329423"/>
                <a:gd name="connsiteY15" fmla="*/ 83945 h 387335"/>
                <a:gd name="connsiteX16" fmla="*/ 329391 w 329423"/>
                <a:gd name="connsiteY16" fmla="*/ 193931 h 387335"/>
                <a:gd name="connsiteX17" fmla="*/ 258211 w 329423"/>
                <a:gd name="connsiteY17" fmla="*/ 344822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423" h="387335">
                  <a:moveTo>
                    <a:pt x="216729" y="87134"/>
                  </a:moveTo>
                  <a:cubicBezTo>
                    <a:pt x="194934" y="68526"/>
                    <a:pt x="160938" y="56324"/>
                    <a:pt x="121647" y="56324"/>
                  </a:cubicBezTo>
                  <a:lnTo>
                    <a:pt x="60532" y="56324"/>
                  </a:lnTo>
                  <a:lnTo>
                    <a:pt x="60532" y="331011"/>
                  </a:lnTo>
                  <a:lnTo>
                    <a:pt x="121092" y="331011"/>
                  </a:lnTo>
                  <a:cubicBezTo>
                    <a:pt x="160411" y="331011"/>
                    <a:pt x="194407" y="318781"/>
                    <a:pt x="216202" y="301255"/>
                  </a:cubicBezTo>
                  <a:cubicBezTo>
                    <a:pt x="226822" y="292214"/>
                    <a:pt x="236389" y="281592"/>
                    <a:pt x="244347" y="269917"/>
                  </a:cubicBezTo>
                  <a:cubicBezTo>
                    <a:pt x="259209" y="246012"/>
                    <a:pt x="265587" y="220498"/>
                    <a:pt x="265587" y="193931"/>
                  </a:cubicBezTo>
                  <a:cubicBezTo>
                    <a:pt x="266641" y="157796"/>
                    <a:pt x="249643" y="115809"/>
                    <a:pt x="216701" y="87134"/>
                  </a:cubicBezTo>
                  <a:moveTo>
                    <a:pt x="258183" y="344822"/>
                  </a:moveTo>
                  <a:cubicBezTo>
                    <a:pt x="226822" y="370335"/>
                    <a:pt x="179018" y="387335"/>
                    <a:pt x="123782" y="387335"/>
                  </a:cubicBezTo>
                  <a:lnTo>
                    <a:pt x="0" y="387335"/>
                  </a:lnTo>
                  <a:lnTo>
                    <a:pt x="0" y="0"/>
                  </a:lnTo>
                  <a:lnTo>
                    <a:pt x="122728" y="0"/>
                  </a:lnTo>
                  <a:cubicBezTo>
                    <a:pt x="164182" y="0"/>
                    <a:pt x="201339" y="9041"/>
                    <a:pt x="228985" y="23905"/>
                  </a:cubicBezTo>
                  <a:cubicBezTo>
                    <a:pt x="256603" y="39324"/>
                    <a:pt x="279978" y="60567"/>
                    <a:pt x="295396" y="83945"/>
                  </a:cubicBezTo>
                  <a:cubicBezTo>
                    <a:pt x="318771" y="119553"/>
                    <a:pt x="329391" y="158878"/>
                    <a:pt x="329391" y="193931"/>
                  </a:cubicBezTo>
                  <a:cubicBezTo>
                    <a:pt x="330445" y="247593"/>
                    <a:pt x="306016" y="306052"/>
                    <a:pt x="258211" y="344822"/>
                  </a:cubicBezTo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4E35D341-1ABA-675C-C750-7D18312455CC}"/>
                </a:ext>
              </a:extLst>
            </p:cNvPr>
            <p:cNvSpPr/>
            <p:nvPr/>
          </p:nvSpPr>
          <p:spPr>
            <a:xfrm>
              <a:off x="1371870" y="619799"/>
              <a:ext cx="70589" cy="109618"/>
            </a:xfrm>
            <a:custGeom>
              <a:avLst/>
              <a:gdLst>
                <a:gd name="connsiteX0" fmla="*/ 0 w 249670"/>
                <a:gd name="connsiteY0" fmla="*/ 0 h 387362"/>
                <a:gd name="connsiteX1" fmla="*/ 0 w 249670"/>
                <a:gd name="connsiteY1" fmla="*/ 387363 h 387362"/>
                <a:gd name="connsiteX2" fmla="*/ 249671 w 249670"/>
                <a:gd name="connsiteY2" fmla="*/ 387363 h 387362"/>
                <a:gd name="connsiteX3" fmla="*/ 249671 w 249670"/>
                <a:gd name="connsiteY3" fmla="*/ 332093 h 387362"/>
                <a:gd name="connsiteX4" fmla="*/ 60560 w 249670"/>
                <a:gd name="connsiteY4" fmla="*/ 332093 h 387362"/>
                <a:gd name="connsiteX5" fmla="*/ 60560 w 249670"/>
                <a:gd name="connsiteY5" fmla="*/ 217864 h 387362"/>
                <a:gd name="connsiteX6" fmla="*/ 231092 w 249670"/>
                <a:gd name="connsiteY6" fmla="*/ 217864 h 387362"/>
                <a:gd name="connsiteX7" fmla="*/ 231092 w 249670"/>
                <a:gd name="connsiteY7" fmla="*/ 162594 h 387362"/>
                <a:gd name="connsiteX8" fmla="*/ 60560 w 249670"/>
                <a:gd name="connsiteY8" fmla="*/ 162594 h 387362"/>
                <a:gd name="connsiteX9" fmla="*/ 60560 w 249670"/>
                <a:gd name="connsiteY9" fmla="*/ 55270 h 387362"/>
                <a:gd name="connsiteX10" fmla="*/ 248090 w 249670"/>
                <a:gd name="connsiteY10" fmla="*/ 55270 h 387362"/>
                <a:gd name="connsiteX11" fmla="*/ 248090 w 249670"/>
                <a:gd name="connsiteY11" fmla="*/ 0 h 387362"/>
                <a:gd name="connsiteX12" fmla="*/ 0 w 249670"/>
                <a:gd name="connsiteY12" fmla="*/ 0 h 38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670" h="387362">
                  <a:moveTo>
                    <a:pt x="0" y="0"/>
                  </a:moveTo>
                  <a:lnTo>
                    <a:pt x="0" y="387363"/>
                  </a:lnTo>
                  <a:lnTo>
                    <a:pt x="249671" y="387363"/>
                  </a:lnTo>
                  <a:lnTo>
                    <a:pt x="249671" y="332093"/>
                  </a:lnTo>
                  <a:lnTo>
                    <a:pt x="60560" y="332093"/>
                  </a:lnTo>
                  <a:lnTo>
                    <a:pt x="60560" y="217864"/>
                  </a:lnTo>
                  <a:lnTo>
                    <a:pt x="231092" y="217864"/>
                  </a:lnTo>
                  <a:lnTo>
                    <a:pt x="231092" y="162594"/>
                  </a:lnTo>
                  <a:lnTo>
                    <a:pt x="60560" y="162594"/>
                  </a:lnTo>
                  <a:lnTo>
                    <a:pt x="60560" y="55270"/>
                  </a:lnTo>
                  <a:lnTo>
                    <a:pt x="248090" y="55270"/>
                  </a:lnTo>
                  <a:lnTo>
                    <a:pt x="2480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8F3A3347-EDF9-0C19-3439-F1150A337448}"/>
                </a:ext>
              </a:extLst>
            </p:cNvPr>
            <p:cNvSpPr/>
            <p:nvPr/>
          </p:nvSpPr>
          <p:spPr>
            <a:xfrm>
              <a:off x="1469043" y="619799"/>
              <a:ext cx="117611" cy="109618"/>
            </a:xfrm>
            <a:custGeom>
              <a:avLst/>
              <a:gdLst>
                <a:gd name="connsiteX0" fmla="*/ 331499 w 415988"/>
                <a:gd name="connsiteY0" fmla="*/ 0 h 387362"/>
                <a:gd name="connsiteX1" fmla="*/ 208271 w 415988"/>
                <a:gd name="connsiteY1" fmla="*/ 299701 h 387362"/>
                <a:gd name="connsiteX2" fmla="*/ 207717 w 415988"/>
                <a:gd name="connsiteY2" fmla="*/ 299701 h 387362"/>
                <a:gd name="connsiteX3" fmla="*/ 82355 w 415988"/>
                <a:gd name="connsiteY3" fmla="*/ 0 h 387362"/>
                <a:gd name="connsiteX4" fmla="*/ 0 w 415988"/>
                <a:gd name="connsiteY4" fmla="*/ 0 h 387362"/>
                <a:gd name="connsiteX5" fmla="*/ 0 w 415988"/>
                <a:gd name="connsiteY5" fmla="*/ 387363 h 387362"/>
                <a:gd name="connsiteX6" fmla="*/ 59506 w 415988"/>
                <a:gd name="connsiteY6" fmla="*/ 387363 h 387362"/>
                <a:gd name="connsiteX7" fmla="*/ 59506 w 415988"/>
                <a:gd name="connsiteY7" fmla="*/ 98311 h 387362"/>
                <a:gd name="connsiteX8" fmla="*/ 61087 w 415988"/>
                <a:gd name="connsiteY8" fmla="*/ 98311 h 387362"/>
                <a:gd name="connsiteX9" fmla="*/ 181707 w 415988"/>
                <a:gd name="connsiteY9" fmla="*/ 387363 h 387362"/>
                <a:gd name="connsiteX10" fmla="*/ 233227 w 415988"/>
                <a:gd name="connsiteY10" fmla="*/ 387363 h 387362"/>
                <a:gd name="connsiteX11" fmla="*/ 354347 w 415988"/>
                <a:gd name="connsiteY11" fmla="*/ 97257 h 387362"/>
                <a:gd name="connsiteX12" fmla="*/ 355401 w 415988"/>
                <a:gd name="connsiteY12" fmla="*/ 97257 h 387362"/>
                <a:gd name="connsiteX13" fmla="*/ 355401 w 415988"/>
                <a:gd name="connsiteY13" fmla="*/ 387363 h 387362"/>
                <a:gd name="connsiteX14" fmla="*/ 415988 w 415988"/>
                <a:gd name="connsiteY14" fmla="*/ 387363 h 387362"/>
                <a:gd name="connsiteX15" fmla="*/ 415988 w 415988"/>
                <a:gd name="connsiteY15" fmla="*/ 0 h 387362"/>
                <a:gd name="connsiteX16" fmla="*/ 331499 w 415988"/>
                <a:gd name="connsiteY16" fmla="*/ 0 h 38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5988" h="387362">
                  <a:moveTo>
                    <a:pt x="331499" y="0"/>
                  </a:moveTo>
                  <a:lnTo>
                    <a:pt x="208271" y="299701"/>
                  </a:lnTo>
                  <a:lnTo>
                    <a:pt x="207717" y="299701"/>
                  </a:lnTo>
                  <a:lnTo>
                    <a:pt x="82355" y="0"/>
                  </a:lnTo>
                  <a:lnTo>
                    <a:pt x="0" y="0"/>
                  </a:lnTo>
                  <a:lnTo>
                    <a:pt x="0" y="387363"/>
                  </a:lnTo>
                  <a:lnTo>
                    <a:pt x="59506" y="387363"/>
                  </a:lnTo>
                  <a:lnTo>
                    <a:pt x="59506" y="98311"/>
                  </a:lnTo>
                  <a:lnTo>
                    <a:pt x="61087" y="98311"/>
                  </a:lnTo>
                  <a:lnTo>
                    <a:pt x="181707" y="387363"/>
                  </a:lnTo>
                  <a:lnTo>
                    <a:pt x="233227" y="387363"/>
                  </a:lnTo>
                  <a:lnTo>
                    <a:pt x="354347" y="97257"/>
                  </a:lnTo>
                  <a:lnTo>
                    <a:pt x="355401" y="97257"/>
                  </a:lnTo>
                  <a:lnTo>
                    <a:pt x="355401" y="387363"/>
                  </a:lnTo>
                  <a:lnTo>
                    <a:pt x="415988" y="387363"/>
                  </a:lnTo>
                  <a:lnTo>
                    <a:pt x="415988" y="0"/>
                  </a:lnTo>
                  <a:lnTo>
                    <a:pt x="331499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ABD00CE9-55E7-4376-0C26-D37D0A4B22F1}"/>
                </a:ext>
              </a:extLst>
            </p:cNvPr>
            <p:cNvSpPr/>
            <p:nvPr/>
          </p:nvSpPr>
          <p:spPr>
            <a:xfrm>
              <a:off x="1619088" y="619799"/>
              <a:ext cx="17122" cy="109611"/>
            </a:xfrm>
            <a:custGeom>
              <a:avLst/>
              <a:gdLst>
                <a:gd name="connsiteX0" fmla="*/ 0 w 60559"/>
                <a:gd name="connsiteY0" fmla="*/ 0 h 387335"/>
                <a:gd name="connsiteX1" fmla="*/ 60560 w 60559"/>
                <a:gd name="connsiteY1" fmla="*/ 0 h 387335"/>
                <a:gd name="connsiteX2" fmla="*/ 60560 w 60559"/>
                <a:gd name="connsiteY2" fmla="*/ 387335 h 387335"/>
                <a:gd name="connsiteX3" fmla="*/ 0 w 60559"/>
                <a:gd name="connsiteY3" fmla="*/ 387335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59" h="387335">
                  <a:moveTo>
                    <a:pt x="0" y="0"/>
                  </a:moveTo>
                  <a:lnTo>
                    <a:pt x="60560" y="0"/>
                  </a:lnTo>
                  <a:lnTo>
                    <a:pt x="60560" y="387335"/>
                  </a:lnTo>
                  <a:lnTo>
                    <a:pt x="0" y="387335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B54F19C2-4796-4228-8E1D-F2D15642154A}"/>
                </a:ext>
              </a:extLst>
            </p:cNvPr>
            <p:cNvSpPr/>
            <p:nvPr/>
          </p:nvSpPr>
          <p:spPr>
            <a:xfrm>
              <a:off x="1654680" y="619799"/>
              <a:ext cx="109207" cy="109611"/>
            </a:xfrm>
            <a:custGeom>
              <a:avLst/>
              <a:gdLst>
                <a:gd name="connsiteX0" fmla="*/ 192854 w 386263"/>
                <a:gd name="connsiteY0" fmla="*/ 58459 h 387335"/>
                <a:gd name="connsiteX1" fmla="*/ 266696 w 386263"/>
                <a:gd name="connsiteY1" fmla="*/ 242324 h 387335"/>
                <a:gd name="connsiteX2" fmla="*/ 119539 w 386263"/>
                <a:gd name="connsiteY2" fmla="*/ 242324 h 387335"/>
                <a:gd name="connsiteX3" fmla="*/ 192854 w 386263"/>
                <a:gd name="connsiteY3" fmla="*/ 58459 h 387335"/>
                <a:gd name="connsiteX4" fmla="*/ 157805 w 386263"/>
                <a:gd name="connsiteY4" fmla="*/ 0 h 387335"/>
                <a:gd name="connsiteX5" fmla="*/ 0 w 386263"/>
                <a:gd name="connsiteY5" fmla="*/ 387335 h 387335"/>
                <a:gd name="connsiteX6" fmla="*/ 62168 w 386263"/>
                <a:gd name="connsiteY6" fmla="*/ 387335 h 387335"/>
                <a:gd name="connsiteX7" fmla="*/ 98299 w 386263"/>
                <a:gd name="connsiteY7" fmla="*/ 296485 h 387335"/>
                <a:gd name="connsiteX8" fmla="*/ 287437 w 386263"/>
                <a:gd name="connsiteY8" fmla="*/ 296485 h 387335"/>
                <a:gd name="connsiteX9" fmla="*/ 323041 w 386263"/>
                <a:gd name="connsiteY9" fmla="*/ 387335 h 387335"/>
                <a:gd name="connsiteX10" fmla="*/ 386263 w 386263"/>
                <a:gd name="connsiteY10" fmla="*/ 387335 h 387335"/>
                <a:gd name="connsiteX11" fmla="*/ 229540 w 386263"/>
                <a:gd name="connsiteY11" fmla="*/ 0 h 387335"/>
                <a:gd name="connsiteX12" fmla="*/ 157833 w 386263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63" h="387335">
                  <a:moveTo>
                    <a:pt x="192854" y="58459"/>
                  </a:moveTo>
                  <a:lnTo>
                    <a:pt x="266696" y="242324"/>
                  </a:lnTo>
                  <a:lnTo>
                    <a:pt x="119539" y="242324"/>
                  </a:lnTo>
                  <a:lnTo>
                    <a:pt x="192854" y="58459"/>
                  </a:lnTo>
                  <a:close/>
                  <a:moveTo>
                    <a:pt x="157805" y="0"/>
                  </a:moveTo>
                  <a:lnTo>
                    <a:pt x="0" y="387335"/>
                  </a:lnTo>
                  <a:lnTo>
                    <a:pt x="62168" y="387335"/>
                  </a:lnTo>
                  <a:lnTo>
                    <a:pt x="98299" y="296485"/>
                  </a:lnTo>
                  <a:lnTo>
                    <a:pt x="287437" y="296485"/>
                  </a:lnTo>
                  <a:lnTo>
                    <a:pt x="323041" y="387335"/>
                  </a:lnTo>
                  <a:lnTo>
                    <a:pt x="386263" y="387335"/>
                  </a:lnTo>
                  <a:lnTo>
                    <a:pt x="229540" y="0"/>
                  </a:lnTo>
                  <a:lnTo>
                    <a:pt x="157833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2C9E056D-2592-3C5D-EB1D-C953B93B92D9}"/>
                </a:ext>
              </a:extLst>
            </p:cNvPr>
            <p:cNvSpPr/>
            <p:nvPr/>
          </p:nvSpPr>
          <p:spPr>
            <a:xfrm>
              <a:off x="772963" y="619799"/>
              <a:ext cx="65336" cy="391176"/>
            </a:xfrm>
            <a:custGeom>
              <a:avLst/>
              <a:gdLst>
                <a:gd name="connsiteX0" fmla="*/ 140863 w 231092"/>
                <a:gd name="connsiteY0" fmla="*/ 0 h 1382309"/>
                <a:gd name="connsiteX1" fmla="*/ 0 w 231092"/>
                <a:gd name="connsiteY1" fmla="*/ 691169 h 1382309"/>
                <a:gd name="connsiteX2" fmla="*/ 140835 w 231092"/>
                <a:gd name="connsiteY2" fmla="*/ 1382310 h 1382309"/>
                <a:gd name="connsiteX3" fmla="*/ 231092 w 231092"/>
                <a:gd name="connsiteY3" fmla="*/ 1382310 h 1382309"/>
                <a:gd name="connsiteX4" fmla="*/ 93003 w 231092"/>
                <a:gd name="connsiteY4" fmla="*/ 691169 h 1382309"/>
                <a:gd name="connsiteX5" fmla="*/ 231092 w 231092"/>
                <a:gd name="connsiteY5" fmla="*/ 0 h 1382309"/>
                <a:gd name="connsiteX6" fmla="*/ 140863 w 231092"/>
                <a:gd name="connsiteY6" fmla="*/ 0 h 138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092" h="1382309">
                  <a:moveTo>
                    <a:pt x="140863" y="0"/>
                  </a:moveTo>
                  <a:lnTo>
                    <a:pt x="0" y="691169"/>
                  </a:lnTo>
                  <a:lnTo>
                    <a:pt x="140835" y="1382310"/>
                  </a:lnTo>
                  <a:lnTo>
                    <a:pt x="231092" y="1382310"/>
                  </a:lnTo>
                  <a:lnTo>
                    <a:pt x="93003" y="691169"/>
                  </a:lnTo>
                  <a:lnTo>
                    <a:pt x="231092" y="0"/>
                  </a:lnTo>
                  <a:lnTo>
                    <a:pt x="140863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146C5F7F-27E3-F4FB-7193-18F12DC00B23}"/>
                </a:ext>
              </a:extLst>
            </p:cNvPr>
            <p:cNvSpPr/>
            <p:nvPr/>
          </p:nvSpPr>
          <p:spPr>
            <a:xfrm>
              <a:off x="635705" y="619799"/>
              <a:ext cx="131064" cy="391176"/>
            </a:xfrm>
            <a:custGeom>
              <a:avLst/>
              <a:gdLst>
                <a:gd name="connsiteX0" fmla="*/ 368517 w 463571"/>
                <a:gd name="connsiteY0" fmla="*/ 0 h 1382309"/>
                <a:gd name="connsiteX1" fmla="*/ 0 w 463571"/>
                <a:gd name="connsiteY1" fmla="*/ 691169 h 1382309"/>
                <a:gd name="connsiteX2" fmla="*/ 368406 w 463571"/>
                <a:gd name="connsiteY2" fmla="*/ 1382310 h 1382309"/>
                <a:gd name="connsiteX3" fmla="*/ 463488 w 463571"/>
                <a:gd name="connsiteY3" fmla="*/ 1382310 h 1382309"/>
                <a:gd name="connsiteX4" fmla="*/ 94860 w 463571"/>
                <a:gd name="connsiteY4" fmla="*/ 691169 h 1382309"/>
                <a:gd name="connsiteX5" fmla="*/ 463571 w 463571"/>
                <a:gd name="connsiteY5" fmla="*/ 0 h 1382309"/>
                <a:gd name="connsiteX6" fmla="*/ 368517 w 463571"/>
                <a:gd name="connsiteY6" fmla="*/ 0 h 138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571" h="1382309">
                  <a:moveTo>
                    <a:pt x="368517" y="0"/>
                  </a:moveTo>
                  <a:lnTo>
                    <a:pt x="0" y="691169"/>
                  </a:lnTo>
                  <a:lnTo>
                    <a:pt x="368406" y="1382310"/>
                  </a:lnTo>
                  <a:lnTo>
                    <a:pt x="463488" y="1382310"/>
                  </a:lnTo>
                  <a:lnTo>
                    <a:pt x="94860" y="691169"/>
                  </a:lnTo>
                  <a:lnTo>
                    <a:pt x="463571" y="0"/>
                  </a:lnTo>
                  <a:lnTo>
                    <a:pt x="368517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D6C1E054-E453-C84D-30C9-F0CDED85CA37}"/>
                </a:ext>
              </a:extLst>
            </p:cNvPr>
            <p:cNvSpPr/>
            <p:nvPr/>
          </p:nvSpPr>
          <p:spPr>
            <a:xfrm>
              <a:off x="884138" y="619799"/>
              <a:ext cx="65367" cy="391176"/>
            </a:xfrm>
            <a:custGeom>
              <a:avLst/>
              <a:gdLst>
                <a:gd name="connsiteX0" fmla="*/ 0 w 231203"/>
                <a:gd name="connsiteY0" fmla="*/ 0 h 1382309"/>
                <a:gd name="connsiteX1" fmla="*/ 138201 w 231203"/>
                <a:gd name="connsiteY1" fmla="*/ 691169 h 1382309"/>
                <a:gd name="connsiteX2" fmla="*/ 0 w 231203"/>
                <a:gd name="connsiteY2" fmla="*/ 1382310 h 1382309"/>
                <a:gd name="connsiteX3" fmla="*/ 90230 w 231203"/>
                <a:gd name="connsiteY3" fmla="*/ 1382310 h 1382309"/>
                <a:gd name="connsiteX4" fmla="*/ 231203 w 231203"/>
                <a:gd name="connsiteY4" fmla="*/ 691169 h 1382309"/>
                <a:gd name="connsiteX5" fmla="*/ 90257 w 231203"/>
                <a:gd name="connsiteY5" fmla="*/ 0 h 1382309"/>
                <a:gd name="connsiteX6" fmla="*/ 0 w 231203"/>
                <a:gd name="connsiteY6" fmla="*/ 0 h 138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203" h="1382309">
                  <a:moveTo>
                    <a:pt x="0" y="0"/>
                  </a:moveTo>
                  <a:lnTo>
                    <a:pt x="138201" y="691169"/>
                  </a:lnTo>
                  <a:lnTo>
                    <a:pt x="0" y="1382310"/>
                  </a:lnTo>
                  <a:lnTo>
                    <a:pt x="90230" y="1382310"/>
                  </a:lnTo>
                  <a:lnTo>
                    <a:pt x="231203" y="691169"/>
                  </a:lnTo>
                  <a:lnTo>
                    <a:pt x="902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4245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4.44444E-6 L 6.25E-7 0.05162 " pathEditMode="relative" rAng="0" ptsTypes="AA">
                                      <p:cBhvr>
                                        <p:cTn id="12" dur="750" spd="-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ED32E2FD-A937-4619-8501-FC4F3A8E0B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138" y="1342550"/>
            <a:ext cx="3416400" cy="1977905"/>
          </a:xfrm>
          <a:prstGeom prst="rect">
            <a:avLst/>
          </a:prstGeom>
          <a:noFill/>
          <a:effectLst/>
        </p:spPr>
        <p:txBody>
          <a:bodyPr vert="horz" lIns="0" tIns="198000" rIns="0" bIns="0">
            <a:noAutofit/>
          </a:bodyPr>
          <a:lstStyle>
            <a:lvl1pPr marL="180000" indent="-180000">
              <a:spcBef>
                <a:spcPts val="32"/>
              </a:spcBef>
              <a:buSzPct val="100000"/>
              <a:buFontTx/>
              <a:buBlip>
                <a:blip r:embed="rId2"/>
              </a:buBlip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180000" indent="0">
              <a:spcBef>
                <a:spcPts val="400"/>
              </a:spcBef>
              <a:buFont typeface="Arial"/>
              <a:buNone/>
              <a:defRPr lang="en-US" sz="1867" b="1" kern="12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80000" indent="0">
              <a:spcBef>
                <a:spcPts val="400"/>
              </a:spcBef>
              <a:buNone/>
              <a:def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noProof="0" dirty="0"/>
              <a:t>#number</a:t>
            </a:r>
          </a:p>
          <a:p>
            <a:pPr lvl="1"/>
            <a:r>
              <a:rPr lang="en-US" noProof="0" dirty="0"/>
              <a:t>Title </a:t>
            </a:r>
          </a:p>
          <a:p>
            <a:pPr lvl="2"/>
            <a:r>
              <a:rPr lang="en-US" noProof="0" dirty="0"/>
              <a:t>Subtitle</a:t>
            </a:r>
          </a:p>
        </p:txBody>
      </p:sp>
      <p:sp>
        <p:nvSpPr>
          <p:cNvPr id="29" name="Titre 28">
            <a:extLst>
              <a:ext uri="{FF2B5EF4-FFF2-40B4-BE49-F238E27FC236}">
                <a16:creationId xmlns:a16="http://schemas.microsoft.com/office/drawing/2014/main" id="{DE8B432B-C054-482F-82FD-279A5028F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6" name="Text Placeholder 31">
            <a:extLst>
              <a:ext uri="{FF2B5EF4-FFF2-40B4-BE49-F238E27FC236}">
                <a16:creationId xmlns:a16="http://schemas.microsoft.com/office/drawing/2014/main" id="{0E0E3288-C923-4B4A-BC74-59615D99C9A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88978" y="1342550"/>
            <a:ext cx="3416400" cy="1977905"/>
          </a:xfrm>
          <a:prstGeom prst="rect">
            <a:avLst/>
          </a:prstGeom>
          <a:noFill/>
          <a:effectLst/>
        </p:spPr>
        <p:txBody>
          <a:bodyPr vert="horz" lIns="0" tIns="198000" rIns="0" bIns="0">
            <a:noAutofit/>
          </a:bodyPr>
          <a:lstStyle>
            <a:lvl1pPr marL="180000" indent="-180000">
              <a:spcBef>
                <a:spcPts val="32"/>
              </a:spcBef>
              <a:buSzPct val="100000"/>
              <a:buFontTx/>
              <a:buBlip>
                <a:blip r:embed="rId2"/>
              </a:buBlip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180000" indent="0">
              <a:spcBef>
                <a:spcPts val="400"/>
              </a:spcBef>
              <a:buFont typeface="Arial"/>
              <a:buNone/>
              <a:defRPr lang="en-US" sz="1867" b="1" kern="12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80000" indent="0">
              <a:spcBef>
                <a:spcPts val="400"/>
              </a:spcBef>
              <a:buNone/>
              <a:def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noProof="0" dirty="0"/>
              <a:t>#number</a:t>
            </a:r>
          </a:p>
          <a:p>
            <a:pPr lvl="1"/>
            <a:r>
              <a:rPr lang="en-US" noProof="0" dirty="0"/>
              <a:t>Title </a:t>
            </a:r>
          </a:p>
          <a:p>
            <a:pPr lvl="2"/>
            <a:r>
              <a:rPr lang="en-US" noProof="0" dirty="0"/>
              <a:t>Subtitle</a:t>
            </a:r>
          </a:p>
        </p:txBody>
      </p:sp>
      <p:sp>
        <p:nvSpPr>
          <p:cNvPr id="48" name="Text Placeholder 31">
            <a:extLst>
              <a:ext uri="{FF2B5EF4-FFF2-40B4-BE49-F238E27FC236}">
                <a16:creationId xmlns:a16="http://schemas.microsoft.com/office/drawing/2014/main" id="{BA860B23-5CEB-46DE-8DBB-487847751CD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63558" y="1342550"/>
            <a:ext cx="3416400" cy="1977905"/>
          </a:xfrm>
          <a:prstGeom prst="rect">
            <a:avLst/>
          </a:prstGeom>
          <a:noFill/>
          <a:effectLst/>
        </p:spPr>
        <p:txBody>
          <a:bodyPr vert="horz" lIns="0" tIns="198000" rIns="0" bIns="0">
            <a:noAutofit/>
          </a:bodyPr>
          <a:lstStyle>
            <a:lvl1pPr marL="180000" indent="-180000">
              <a:spcBef>
                <a:spcPts val="32"/>
              </a:spcBef>
              <a:buSzPct val="100000"/>
              <a:buFontTx/>
              <a:buBlip>
                <a:blip r:embed="rId2"/>
              </a:buBlip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180000" indent="0">
              <a:spcBef>
                <a:spcPts val="400"/>
              </a:spcBef>
              <a:buFont typeface="Arial"/>
              <a:buNone/>
              <a:defRPr lang="en-US" sz="1867" b="1" kern="12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80000" indent="0">
              <a:spcBef>
                <a:spcPts val="400"/>
              </a:spcBef>
              <a:buNone/>
              <a:def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noProof="0" dirty="0"/>
              <a:t>#number</a:t>
            </a:r>
          </a:p>
          <a:p>
            <a:pPr lvl="1"/>
            <a:r>
              <a:rPr lang="en-US" noProof="0" dirty="0"/>
              <a:t>Title </a:t>
            </a:r>
          </a:p>
          <a:p>
            <a:pPr lvl="2"/>
            <a:r>
              <a:rPr lang="en-US" noProof="0" dirty="0"/>
              <a:t>Subtitle</a:t>
            </a:r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7F3A3A18-7B5D-44BB-9CE1-A32086BF835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38138" y="3550728"/>
            <a:ext cx="3416400" cy="1977905"/>
          </a:xfrm>
          <a:prstGeom prst="rect">
            <a:avLst/>
          </a:prstGeom>
          <a:noFill/>
          <a:effectLst/>
        </p:spPr>
        <p:txBody>
          <a:bodyPr vert="horz" lIns="0" tIns="198000" rIns="0" bIns="0">
            <a:noAutofit/>
          </a:bodyPr>
          <a:lstStyle>
            <a:lvl1pPr marL="180000" indent="-180000">
              <a:spcBef>
                <a:spcPts val="32"/>
              </a:spcBef>
              <a:buSzPct val="100000"/>
              <a:buFontTx/>
              <a:buBlip>
                <a:blip r:embed="rId2"/>
              </a:buBlip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180000" indent="0">
              <a:spcBef>
                <a:spcPts val="400"/>
              </a:spcBef>
              <a:buFont typeface="Arial"/>
              <a:buNone/>
              <a:defRPr lang="en-US" sz="1867" b="1" kern="12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80000" indent="0">
              <a:spcBef>
                <a:spcPts val="400"/>
              </a:spcBef>
              <a:buNone/>
              <a:def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noProof="0" dirty="0"/>
              <a:t>#number</a:t>
            </a:r>
          </a:p>
          <a:p>
            <a:pPr lvl="1"/>
            <a:r>
              <a:rPr lang="en-US" noProof="0" dirty="0"/>
              <a:t>Title </a:t>
            </a:r>
          </a:p>
          <a:p>
            <a:pPr lvl="2"/>
            <a:r>
              <a:rPr lang="en-US" noProof="0" dirty="0"/>
              <a:t>Subtitle</a:t>
            </a:r>
          </a:p>
        </p:txBody>
      </p:sp>
      <p:sp>
        <p:nvSpPr>
          <p:cNvPr id="52" name="Text Placeholder 31">
            <a:extLst>
              <a:ext uri="{FF2B5EF4-FFF2-40B4-BE49-F238E27FC236}">
                <a16:creationId xmlns:a16="http://schemas.microsoft.com/office/drawing/2014/main" id="{8897BC39-7502-4768-B810-E7B8DA1960A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188978" y="3550728"/>
            <a:ext cx="3416400" cy="1977905"/>
          </a:xfrm>
          <a:prstGeom prst="rect">
            <a:avLst/>
          </a:prstGeom>
          <a:noFill/>
          <a:effectLst/>
        </p:spPr>
        <p:txBody>
          <a:bodyPr vert="horz" lIns="0" tIns="198000" rIns="0" bIns="0">
            <a:noAutofit/>
          </a:bodyPr>
          <a:lstStyle>
            <a:lvl1pPr marL="180000" indent="-180000">
              <a:spcBef>
                <a:spcPts val="32"/>
              </a:spcBef>
              <a:buSzPct val="100000"/>
              <a:buFontTx/>
              <a:buBlip>
                <a:blip r:embed="rId2"/>
              </a:buBlip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180000" indent="0">
              <a:spcBef>
                <a:spcPts val="400"/>
              </a:spcBef>
              <a:buFont typeface="Arial"/>
              <a:buNone/>
              <a:defRPr lang="en-US" sz="1867" b="1" kern="12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80000" indent="0">
              <a:spcBef>
                <a:spcPts val="400"/>
              </a:spcBef>
              <a:buNone/>
              <a:def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noProof="0" dirty="0"/>
              <a:t>#number</a:t>
            </a:r>
          </a:p>
          <a:p>
            <a:pPr lvl="1"/>
            <a:r>
              <a:rPr lang="en-US" noProof="0" dirty="0"/>
              <a:t>Title </a:t>
            </a:r>
          </a:p>
          <a:p>
            <a:pPr lvl="2"/>
            <a:r>
              <a:rPr lang="en-US" noProof="0" dirty="0"/>
              <a:t>Subtitle</a:t>
            </a:r>
          </a:p>
        </p:txBody>
      </p:sp>
      <p:sp>
        <p:nvSpPr>
          <p:cNvPr id="54" name="Text Placeholder 31">
            <a:extLst>
              <a:ext uri="{FF2B5EF4-FFF2-40B4-BE49-F238E27FC236}">
                <a16:creationId xmlns:a16="http://schemas.microsoft.com/office/drawing/2014/main" id="{C2FE752F-0CB7-4192-AF9D-C7C6119C515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263558" y="3550728"/>
            <a:ext cx="3416400" cy="1977905"/>
          </a:xfrm>
          <a:prstGeom prst="rect">
            <a:avLst/>
          </a:prstGeom>
          <a:noFill/>
          <a:effectLst/>
        </p:spPr>
        <p:txBody>
          <a:bodyPr vert="horz" lIns="0" tIns="198000" rIns="0" bIns="0">
            <a:noAutofit/>
          </a:bodyPr>
          <a:lstStyle>
            <a:lvl1pPr marL="180000" indent="-180000">
              <a:spcBef>
                <a:spcPts val="32"/>
              </a:spcBef>
              <a:buSzPct val="100000"/>
              <a:buFontTx/>
              <a:buBlip>
                <a:blip r:embed="rId2"/>
              </a:buBlip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180000" indent="0">
              <a:spcBef>
                <a:spcPts val="400"/>
              </a:spcBef>
              <a:buFont typeface="Arial"/>
              <a:buNone/>
              <a:defRPr lang="en-US" sz="1867" b="1" kern="12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80000" indent="0">
              <a:spcBef>
                <a:spcPts val="400"/>
              </a:spcBef>
              <a:buNone/>
              <a:def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noProof="0" dirty="0"/>
              <a:t>#number</a:t>
            </a:r>
          </a:p>
          <a:p>
            <a:pPr lvl="1"/>
            <a:r>
              <a:rPr lang="en-US" noProof="0" dirty="0"/>
              <a:t>Title </a:t>
            </a:r>
          </a:p>
          <a:p>
            <a:pPr lvl="2"/>
            <a:r>
              <a:rPr lang="en-US" noProof="0" dirty="0"/>
              <a:t>Subtitle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A83F77-BBB2-6540-4F7F-7D9CA7104EFA}"/>
              </a:ext>
            </a:extLst>
          </p:cNvPr>
          <p:cNvSpPr>
            <a:spLocks noGrp="1"/>
          </p:cNvSpPr>
          <p:nvPr>
            <p:ph type="dt" sz="half" idx="63"/>
          </p:nvPr>
        </p:nvSpPr>
        <p:spPr/>
        <p:txBody>
          <a:bodyPr/>
          <a:lstStyle/>
          <a:p>
            <a:fld id="{CAEE4C65-40AA-B04E-BDC3-020B871F490E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D4C2DD-A681-9655-49AA-A6DFF243992E}"/>
              </a:ext>
            </a:extLst>
          </p:cNvPr>
          <p:cNvSpPr>
            <a:spLocks noGrp="1"/>
          </p:cNvSpPr>
          <p:nvPr>
            <p:ph type="ftr" sz="quarter" idx="6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2F444EA-3D63-6FBF-7273-6A63BB7B7F65}"/>
              </a:ext>
            </a:extLst>
          </p:cNvPr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75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9E747D7F-E23C-3C32-B29B-AD4361FEF44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55708" y="1"/>
            <a:ext cx="6436807" cy="6857996"/>
          </a:xfrm>
          <a:custGeom>
            <a:avLst/>
            <a:gdLst>
              <a:gd name="connsiteX0" fmla="*/ 1059 w 6436807"/>
              <a:gd name="connsiteY0" fmla="*/ 0 h 6857996"/>
              <a:gd name="connsiteX1" fmla="*/ 4601690 w 6436807"/>
              <a:gd name="connsiteY1" fmla="*/ 0 h 6857996"/>
              <a:gd name="connsiteX2" fmla="*/ 6436807 w 6436807"/>
              <a:gd name="connsiteY2" fmla="*/ 3428329 h 6857996"/>
              <a:gd name="connsiteX3" fmla="*/ 4600632 w 6436807"/>
              <a:gd name="connsiteY3" fmla="*/ 6857996 h 6857996"/>
              <a:gd name="connsiteX4" fmla="*/ 0 w 6436807"/>
              <a:gd name="connsiteY4" fmla="*/ 6857996 h 6857996"/>
              <a:gd name="connsiteX5" fmla="*/ 1837007 w 64368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6807" h="6857996">
                <a:moveTo>
                  <a:pt x="1059" y="0"/>
                </a:moveTo>
                <a:lnTo>
                  <a:pt x="4601690" y="0"/>
                </a:lnTo>
                <a:lnTo>
                  <a:pt x="6436807" y="3428329"/>
                </a:lnTo>
                <a:lnTo>
                  <a:pt x="4600632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75000">
                <a:schemeClr val="tx2">
                  <a:alpha val="94000"/>
                </a:schemeClr>
              </a:gs>
            </a:gsLst>
            <a:lin ang="17400000" scaled="0"/>
          </a:gradFill>
          <a:effectLst/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46300" lvl="0" indent="-146300" algn="ctr"/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5709" y="1189821"/>
            <a:ext cx="4319999" cy="2650659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tx2"/>
                </a:solidFill>
                <a:effectLst/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IDEMIA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707" y="4102388"/>
            <a:ext cx="4320000" cy="1440000"/>
          </a:xfrm>
          <a:noFill/>
          <a:effectLst/>
        </p:spPr>
        <p:txBody>
          <a:bodyPr vert="horz" lIns="0" tIns="0" rIns="0" bIns="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 i="0" dirty="0">
                <a:solidFill>
                  <a:schemeClr val="tx1"/>
                </a:solidFill>
              </a:defRPr>
            </a:lvl1pPr>
          </a:lstStyle>
          <a:p>
            <a:pPr marL="146300" lvl="0" indent="-146300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Insert subtitle 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708" y="6375123"/>
            <a:ext cx="2328672" cy="20512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>
              <a:defRPr lang="en-US" sz="1333" b="0" smtClean="0">
                <a:solidFill>
                  <a:srgbClr val="768A9A"/>
                </a:solidFill>
                <a:latin typeface="Arial"/>
              </a:defRPr>
            </a:lvl1pPr>
          </a:lstStyle>
          <a:p>
            <a:pPr defTabSz="914377"/>
            <a:r>
              <a:rPr lang="en-US"/>
              <a:t>Jan. 2024</a:t>
            </a:r>
            <a:endParaRPr lang="fr-FR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68DB8E2-4434-1E61-B57F-9447930EF2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5707" y="621518"/>
            <a:ext cx="3323603" cy="360000"/>
            <a:chOff x="377996" y="2609213"/>
            <a:chExt cx="7012804" cy="760042"/>
          </a:xfrm>
        </p:grpSpPr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0E62591B-4B1B-CAA3-4701-BA1403A32A55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1BBFEFEF-BEE2-2944-F2C5-14CEF96066A8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37B0361B-7397-6DC3-E84A-83EA41C25B33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47E3431C-1CBC-79DE-4187-6014D85512E6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39" name="Graphique 2">
              <a:extLst>
                <a:ext uri="{FF2B5EF4-FFF2-40B4-BE49-F238E27FC236}">
                  <a16:creationId xmlns:a16="http://schemas.microsoft.com/office/drawing/2014/main" id="{34F1DA0A-CFB1-E3DC-ADE8-28377E959421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077B3BEF-C6A9-DF36-2825-470702F5889C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00D5270F-5267-60E9-755A-D683D883E163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5665FF71-0C03-E568-1A9C-B3E52A07D0A3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1" name="Graphique 2">
              <a:extLst>
                <a:ext uri="{FF2B5EF4-FFF2-40B4-BE49-F238E27FC236}">
                  <a16:creationId xmlns:a16="http://schemas.microsoft.com/office/drawing/2014/main" id="{FA850F87-D4B2-28B6-099F-C1703140A6E5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C6F4FB0E-3FD9-BD80-EDD2-9475713222F6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1" name="Forme libre 60">
                <a:extLst>
                  <a:ext uri="{FF2B5EF4-FFF2-40B4-BE49-F238E27FC236}">
                    <a16:creationId xmlns:a16="http://schemas.microsoft.com/office/drawing/2014/main" id="{70016D99-691D-11AC-D59A-B7439E6D4DE6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DF80130D-3AA3-6DAD-51FA-8C2B21366D83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70F648A6-3A1A-A803-E06F-9136B6ED11A0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B6D816D3-C9FF-2ED3-00FA-0BFB34767D94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9F30ACBE-5056-1105-E2FB-D0E4EC1CC7D9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40A7EED3-4866-B7F3-5556-54575C4D85BF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66B59F94-AA64-82A3-CBC7-A7A7F6E496F9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E07F2A39-7611-EDB0-9DC8-9417A945D49E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4342E59A-4839-6487-4BD4-BDF056FA379C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9689B5F1-78F8-7490-E44F-941DA5EE605C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80130E93-8407-B882-069B-AFAEC135CD5C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F7F37D4A-DEA4-265A-220F-EB8EAC37B80B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79588D4E-DE6C-9800-B459-05CF621BE6EA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F36AD7FE-5B8C-536C-2453-2E35DD72B456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2789261F-9D95-E88E-A300-E771A5449D3F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6514F77A-B11E-F55F-203A-BFE3B02509DF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53B8A8D1-8834-115E-FF98-AEDA08C9731F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1285338D-FD4C-55AB-03D7-CB6C1B761948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5079E424-9061-53AE-8D8D-409299801165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31CBBA29-97D0-BCCF-EE28-2F1BCA725ABA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831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4.44444E-6 L 6.25E-7 0.05162 " pathEditMode="relative" rAng="0" ptsTypes="AA">
                                      <p:cBhvr>
                                        <p:cTn id="12" dur="750" spd="-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ED32E2FD-A937-4619-8501-FC4F3A8E0B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138" y="1342550"/>
            <a:ext cx="3416400" cy="1977905"/>
          </a:xfrm>
          <a:prstGeom prst="rect">
            <a:avLst/>
          </a:prstGeom>
          <a:noFill/>
          <a:effectLst/>
        </p:spPr>
        <p:txBody>
          <a:bodyPr vert="horz" lIns="0" tIns="198000" rIns="0" bIns="0">
            <a:noAutofit/>
          </a:bodyPr>
          <a:lstStyle>
            <a:lvl1pPr marL="180000" indent="-180000">
              <a:spcBef>
                <a:spcPts val="32"/>
              </a:spcBef>
              <a:buSzPct val="100000"/>
              <a:buFontTx/>
              <a:buBlip>
                <a:blip r:embed="rId2"/>
              </a:buBlip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180000" indent="0">
              <a:spcBef>
                <a:spcPts val="400"/>
              </a:spcBef>
              <a:buFont typeface="Arial"/>
              <a:buNone/>
              <a:defRPr lang="en-US" sz="1867" b="1" kern="12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80000" indent="0">
              <a:spcBef>
                <a:spcPts val="400"/>
              </a:spcBef>
              <a:buNone/>
              <a:def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noProof="0" dirty="0"/>
              <a:t>#number</a:t>
            </a:r>
          </a:p>
          <a:p>
            <a:pPr lvl="1"/>
            <a:r>
              <a:rPr lang="en-US" noProof="0" dirty="0"/>
              <a:t>Title </a:t>
            </a:r>
          </a:p>
          <a:p>
            <a:pPr lvl="2"/>
            <a:r>
              <a:rPr lang="en-US" noProof="0" dirty="0"/>
              <a:t>Subtitle</a:t>
            </a:r>
          </a:p>
        </p:txBody>
      </p:sp>
      <p:sp>
        <p:nvSpPr>
          <p:cNvPr id="29" name="Titre 28">
            <a:extLst>
              <a:ext uri="{FF2B5EF4-FFF2-40B4-BE49-F238E27FC236}">
                <a16:creationId xmlns:a16="http://schemas.microsoft.com/office/drawing/2014/main" id="{DE8B432B-C054-482F-82FD-279A5028F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6" name="Text Placeholder 31">
            <a:extLst>
              <a:ext uri="{FF2B5EF4-FFF2-40B4-BE49-F238E27FC236}">
                <a16:creationId xmlns:a16="http://schemas.microsoft.com/office/drawing/2014/main" id="{0E0E3288-C923-4B4A-BC74-59615D99C9A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88978" y="1342550"/>
            <a:ext cx="3416400" cy="1977905"/>
          </a:xfrm>
          <a:prstGeom prst="rect">
            <a:avLst/>
          </a:prstGeom>
          <a:noFill/>
          <a:effectLst/>
        </p:spPr>
        <p:txBody>
          <a:bodyPr vert="horz" lIns="0" tIns="198000" rIns="0" bIns="0">
            <a:noAutofit/>
          </a:bodyPr>
          <a:lstStyle>
            <a:lvl1pPr marL="180000" indent="-180000">
              <a:spcBef>
                <a:spcPts val="32"/>
              </a:spcBef>
              <a:buSzPct val="100000"/>
              <a:buFontTx/>
              <a:buBlip>
                <a:blip r:embed="rId2"/>
              </a:buBlip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180000" indent="0">
              <a:spcBef>
                <a:spcPts val="400"/>
              </a:spcBef>
              <a:buFont typeface="Arial"/>
              <a:buNone/>
              <a:defRPr lang="en-US" sz="1867" b="1" kern="12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80000" indent="0">
              <a:spcBef>
                <a:spcPts val="400"/>
              </a:spcBef>
              <a:buNone/>
              <a:def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noProof="0" dirty="0"/>
              <a:t>#number</a:t>
            </a:r>
          </a:p>
          <a:p>
            <a:pPr lvl="1"/>
            <a:r>
              <a:rPr lang="en-US" noProof="0" dirty="0"/>
              <a:t>Title </a:t>
            </a:r>
          </a:p>
          <a:p>
            <a:pPr lvl="2"/>
            <a:r>
              <a:rPr lang="en-US" noProof="0" dirty="0"/>
              <a:t>Subtitle</a:t>
            </a:r>
          </a:p>
        </p:txBody>
      </p:sp>
      <p:sp>
        <p:nvSpPr>
          <p:cNvPr id="48" name="Text Placeholder 31">
            <a:extLst>
              <a:ext uri="{FF2B5EF4-FFF2-40B4-BE49-F238E27FC236}">
                <a16:creationId xmlns:a16="http://schemas.microsoft.com/office/drawing/2014/main" id="{BA860B23-5CEB-46DE-8DBB-487847751CD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63558" y="1342550"/>
            <a:ext cx="3416400" cy="1977905"/>
          </a:xfrm>
          <a:prstGeom prst="rect">
            <a:avLst/>
          </a:prstGeom>
          <a:noFill/>
          <a:effectLst/>
        </p:spPr>
        <p:txBody>
          <a:bodyPr vert="horz" lIns="0" tIns="198000" rIns="0" bIns="0">
            <a:noAutofit/>
          </a:bodyPr>
          <a:lstStyle>
            <a:lvl1pPr marL="180000" indent="-180000">
              <a:spcBef>
                <a:spcPts val="32"/>
              </a:spcBef>
              <a:buSzPct val="100000"/>
              <a:buFontTx/>
              <a:buBlip>
                <a:blip r:embed="rId2"/>
              </a:buBlip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180000" indent="0">
              <a:spcBef>
                <a:spcPts val="400"/>
              </a:spcBef>
              <a:buFont typeface="Arial"/>
              <a:buNone/>
              <a:defRPr lang="en-US" sz="1867" b="1" kern="12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80000" indent="0">
              <a:spcBef>
                <a:spcPts val="400"/>
              </a:spcBef>
              <a:buNone/>
              <a:def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noProof="0" dirty="0"/>
              <a:t>#number</a:t>
            </a:r>
          </a:p>
          <a:p>
            <a:pPr lvl="1"/>
            <a:r>
              <a:rPr lang="en-US" noProof="0" dirty="0"/>
              <a:t>Title </a:t>
            </a:r>
          </a:p>
          <a:p>
            <a:pPr lvl="2"/>
            <a:r>
              <a:rPr lang="en-US" noProof="0" dirty="0"/>
              <a:t>Subtitle</a:t>
            </a:r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7F3A3A18-7B5D-44BB-9CE1-A32086BF835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38138" y="3550728"/>
            <a:ext cx="3416400" cy="1977905"/>
          </a:xfrm>
          <a:prstGeom prst="rect">
            <a:avLst/>
          </a:prstGeom>
          <a:noFill/>
          <a:effectLst/>
        </p:spPr>
        <p:txBody>
          <a:bodyPr vert="horz" lIns="0" tIns="198000" rIns="0" bIns="0">
            <a:noAutofit/>
          </a:bodyPr>
          <a:lstStyle>
            <a:lvl1pPr marL="180000" indent="-180000">
              <a:spcBef>
                <a:spcPts val="32"/>
              </a:spcBef>
              <a:buSzPct val="100000"/>
              <a:buFontTx/>
              <a:buBlip>
                <a:blip r:embed="rId2"/>
              </a:buBlip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180000" indent="0">
              <a:spcBef>
                <a:spcPts val="400"/>
              </a:spcBef>
              <a:buFont typeface="Arial"/>
              <a:buNone/>
              <a:defRPr lang="en-US" sz="1867" b="1" kern="12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80000" indent="0">
              <a:spcBef>
                <a:spcPts val="400"/>
              </a:spcBef>
              <a:buNone/>
              <a:def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noProof="0" dirty="0"/>
              <a:t>#number</a:t>
            </a:r>
          </a:p>
          <a:p>
            <a:pPr lvl="1"/>
            <a:r>
              <a:rPr lang="en-US" noProof="0" dirty="0"/>
              <a:t>Title </a:t>
            </a:r>
          </a:p>
          <a:p>
            <a:pPr lvl="2"/>
            <a:r>
              <a:rPr lang="en-US" noProof="0" dirty="0"/>
              <a:t>Subtitle</a:t>
            </a:r>
          </a:p>
        </p:txBody>
      </p:sp>
      <p:sp>
        <p:nvSpPr>
          <p:cNvPr id="52" name="Text Placeholder 31">
            <a:extLst>
              <a:ext uri="{FF2B5EF4-FFF2-40B4-BE49-F238E27FC236}">
                <a16:creationId xmlns:a16="http://schemas.microsoft.com/office/drawing/2014/main" id="{8897BC39-7502-4768-B810-E7B8DA1960A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188978" y="3550728"/>
            <a:ext cx="3416400" cy="1977905"/>
          </a:xfrm>
          <a:prstGeom prst="rect">
            <a:avLst/>
          </a:prstGeom>
          <a:noFill/>
          <a:effectLst/>
        </p:spPr>
        <p:txBody>
          <a:bodyPr vert="horz" lIns="0" tIns="198000" rIns="0" bIns="0">
            <a:noAutofit/>
          </a:bodyPr>
          <a:lstStyle>
            <a:lvl1pPr marL="180000" indent="-180000">
              <a:spcBef>
                <a:spcPts val="32"/>
              </a:spcBef>
              <a:buSzPct val="100000"/>
              <a:buFontTx/>
              <a:buBlip>
                <a:blip r:embed="rId2"/>
              </a:buBlip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180000" indent="0">
              <a:spcBef>
                <a:spcPts val="400"/>
              </a:spcBef>
              <a:buFont typeface="Arial"/>
              <a:buNone/>
              <a:defRPr lang="en-US" sz="1867" b="1" kern="12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80000" indent="0">
              <a:spcBef>
                <a:spcPts val="400"/>
              </a:spcBef>
              <a:buNone/>
              <a:def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noProof="0" dirty="0"/>
              <a:t>#number</a:t>
            </a:r>
          </a:p>
          <a:p>
            <a:pPr lvl="1"/>
            <a:r>
              <a:rPr lang="en-US" noProof="0" dirty="0"/>
              <a:t>Title </a:t>
            </a:r>
          </a:p>
          <a:p>
            <a:pPr lvl="2"/>
            <a:r>
              <a:rPr lang="en-US" noProof="0" dirty="0"/>
              <a:t>Subtitle</a:t>
            </a:r>
          </a:p>
        </p:txBody>
      </p:sp>
      <p:sp>
        <p:nvSpPr>
          <p:cNvPr id="54" name="Text Placeholder 31">
            <a:extLst>
              <a:ext uri="{FF2B5EF4-FFF2-40B4-BE49-F238E27FC236}">
                <a16:creationId xmlns:a16="http://schemas.microsoft.com/office/drawing/2014/main" id="{C2FE752F-0CB7-4192-AF9D-C7C6119C515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263558" y="3550728"/>
            <a:ext cx="3416400" cy="1977905"/>
          </a:xfrm>
          <a:prstGeom prst="rect">
            <a:avLst/>
          </a:prstGeom>
          <a:noFill/>
          <a:effectLst/>
        </p:spPr>
        <p:txBody>
          <a:bodyPr vert="horz" lIns="0" tIns="198000" rIns="0" bIns="0">
            <a:noAutofit/>
          </a:bodyPr>
          <a:lstStyle>
            <a:lvl1pPr marL="180000" indent="-180000">
              <a:spcBef>
                <a:spcPts val="32"/>
              </a:spcBef>
              <a:buSzPct val="100000"/>
              <a:buFontTx/>
              <a:buBlip>
                <a:blip r:embed="rId2"/>
              </a:buBlip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180000" indent="0">
              <a:spcBef>
                <a:spcPts val="400"/>
              </a:spcBef>
              <a:buFont typeface="Arial"/>
              <a:buNone/>
              <a:defRPr lang="en-US" sz="1867" b="1" kern="12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80000" indent="0">
              <a:spcBef>
                <a:spcPts val="400"/>
              </a:spcBef>
              <a:buNone/>
              <a:def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noProof="0" dirty="0"/>
              <a:t>#number</a:t>
            </a:r>
          </a:p>
          <a:p>
            <a:pPr lvl="1"/>
            <a:r>
              <a:rPr lang="en-US" noProof="0" dirty="0"/>
              <a:t>Title </a:t>
            </a:r>
          </a:p>
          <a:p>
            <a:pPr lvl="2"/>
            <a:r>
              <a:rPr lang="en-US" noProof="0" dirty="0"/>
              <a:t>Subtitle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A83F77-BBB2-6540-4F7F-7D9CA7104EFA}"/>
              </a:ext>
            </a:extLst>
          </p:cNvPr>
          <p:cNvSpPr>
            <a:spLocks noGrp="1"/>
          </p:cNvSpPr>
          <p:nvPr>
            <p:ph type="dt" sz="half" idx="63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D4C2DD-A681-9655-49AA-A6DFF243992E}"/>
              </a:ext>
            </a:extLst>
          </p:cNvPr>
          <p:cNvSpPr>
            <a:spLocks noGrp="1"/>
          </p:cNvSpPr>
          <p:nvPr>
            <p:ph type="ftr" sz="quarter" idx="64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2F444EA-3D63-6FBF-7273-6A63BB7B7F65}"/>
              </a:ext>
            </a:extLst>
          </p:cNvPr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29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gradFill>
          <a:gsLst>
            <a:gs pos="0">
              <a:schemeClr val="tx2">
                <a:lumMod val="75000"/>
              </a:schemeClr>
            </a:gs>
            <a:gs pos="75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33">
            <a:extLst>
              <a:ext uri="{FF2B5EF4-FFF2-40B4-BE49-F238E27FC236}">
                <a16:creationId xmlns:a16="http://schemas.microsoft.com/office/drawing/2014/main" id="{CD9C75A3-6182-A789-8E20-1059E6E0F0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55708" y="1"/>
            <a:ext cx="6436807" cy="6857996"/>
          </a:xfrm>
          <a:custGeom>
            <a:avLst/>
            <a:gdLst>
              <a:gd name="connsiteX0" fmla="*/ 1059 w 6436807"/>
              <a:gd name="connsiteY0" fmla="*/ 0 h 6857996"/>
              <a:gd name="connsiteX1" fmla="*/ 4601690 w 6436807"/>
              <a:gd name="connsiteY1" fmla="*/ 0 h 6857996"/>
              <a:gd name="connsiteX2" fmla="*/ 6436807 w 6436807"/>
              <a:gd name="connsiteY2" fmla="*/ 3428329 h 6857996"/>
              <a:gd name="connsiteX3" fmla="*/ 4600632 w 6436807"/>
              <a:gd name="connsiteY3" fmla="*/ 6857996 h 6857996"/>
              <a:gd name="connsiteX4" fmla="*/ 0 w 6436807"/>
              <a:gd name="connsiteY4" fmla="*/ 6857996 h 6857996"/>
              <a:gd name="connsiteX5" fmla="*/ 1837007 w 64368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6807" h="6857996">
                <a:moveTo>
                  <a:pt x="1059" y="0"/>
                </a:moveTo>
                <a:lnTo>
                  <a:pt x="4601690" y="0"/>
                </a:lnTo>
                <a:lnTo>
                  <a:pt x="6436807" y="3428329"/>
                </a:lnTo>
                <a:lnTo>
                  <a:pt x="4600632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75000">
                <a:schemeClr val="tx2">
                  <a:alpha val="94000"/>
                </a:schemeClr>
              </a:gs>
            </a:gsLst>
            <a:lin ang="17400000" scaled="0"/>
          </a:gradFill>
          <a:effectLst/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46300" lvl="0" indent="-146300" algn="ctr"/>
            <a:r>
              <a:rPr lang="en-US" dirty="0"/>
              <a:t>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A9727E-5B13-9B7C-F2E0-B73643A68090}"/>
              </a:ext>
            </a:extLst>
          </p:cNvPr>
          <p:cNvSpPr/>
          <p:nvPr userDrawn="1"/>
        </p:nvSpPr>
        <p:spPr>
          <a:xfrm>
            <a:off x="0" y="6282458"/>
            <a:ext cx="12192000" cy="57554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25" y="338138"/>
            <a:ext cx="4734424" cy="2904934"/>
          </a:xfrm>
        </p:spPr>
        <p:txBody>
          <a:bodyPr tIns="0" bIns="0" anchor="b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a section title</a:t>
            </a:r>
          </a:p>
        </p:txBody>
      </p:sp>
      <p:sp>
        <p:nvSpPr>
          <p:cNvPr id="107" name="Text Placeholder 5">
            <a:extLst>
              <a:ext uri="{FF2B5EF4-FFF2-40B4-BE49-F238E27FC236}">
                <a16:creationId xmlns:a16="http://schemas.microsoft.com/office/drawing/2014/main" id="{E0BDFDDF-1380-47A1-AEFB-E05AAAD4F8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325" y="3364992"/>
            <a:ext cx="4196038" cy="1930908"/>
          </a:xfrm>
          <a:noFill/>
          <a:effectLst/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Font typeface="Arial" panose="020B0604020202020204" pitchFamily="34" charset="0"/>
              <a:buNone/>
              <a:defRPr sz="2133" b="0">
                <a:solidFill>
                  <a:schemeClr val="bg1"/>
                </a:solidFill>
              </a:defRPr>
            </a:lvl1pPr>
            <a:lvl2pPr marL="170684" indent="0">
              <a:buNone/>
              <a:defRPr sz="2133" b="0"/>
            </a:lvl2pPr>
            <a:lvl3pPr marL="329176" indent="0">
              <a:buNone/>
              <a:defRPr sz="2133" b="0"/>
            </a:lvl3pPr>
            <a:lvl4pPr marL="621776" indent="0">
              <a:buFont typeface="Arial" panose="020B0604020202020204" pitchFamily="34" charset="0"/>
              <a:buNone/>
              <a:defRPr sz="2133" b="0"/>
            </a:lvl4pPr>
            <a:lvl5pPr marL="804652" indent="0">
              <a:buNone/>
              <a:defRPr sz="2133" b="0"/>
            </a:lvl5pPr>
          </a:lstStyle>
          <a:p>
            <a:pPr lvl="0"/>
            <a:r>
              <a:rPr lang="en-US" dirty="0"/>
              <a:t>Insert subtitle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6DF298B-8DE0-9C88-E0B0-EB907AE64C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6232" y="6455506"/>
            <a:ext cx="2160342" cy="234000"/>
            <a:chOff x="377996" y="2609213"/>
            <a:chExt cx="7012804" cy="760042"/>
          </a:xfrm>
        </p:grpSpPr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3E7746A0-23CB-C870-65A6-A9EC33DCD287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A334A83E-882F-00CD-F656-6833235649FC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6BF6A29A-AB2B-8896-83DA-A2C53F230FB0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5A2AB2AC-A2A7-DF9E-09E6-6731D60B877E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2" name="Graphique 2">
              <a:extLst>
                <a:ext uri="{FF2B5EF4-FFF2-40B4-BE49-F238E27FC236}">
                  <a16:creationId xmlns:a16="http://schemas.microsoft.com/office/drawing/2014/main" id="{A1625154-BF1C-F8A9-597C-92650E85B111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8E47168C-5B48-CE1D-68FF-7E9ADEB67D0C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1859254B-DE3B-2884-93E9-1DB5C5F4086F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8297BB9A-C370-B0EB-0A88-BB51D1F43C6D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4" name="Graphique 2">
              <a:extLst>
                <a:ext uri="{FF2B5EF4-FFF2-40B4-BE49-F238E27FC236}">
                  <a16:creationId xmlns:a16="http://schemas.microsoft.com/office/drawing/2014/main" id="{04EC5B1B-0FD7-586C-0981-B894042A8F6E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33" name="Forme libre 32">
                <a:extLst>
                  <a:ext uri="{FF2B5EF4-FFF2-40B4-BE49-F238E27FC236}">
                    <a16:creationId xmlns:a16="http://schemas.microsoft.com/office/drawing/2014/main" id="{CF4593D1-9818-CFAD-0CF7-945B4068197A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F0017C32-41FC-E8FA-0A6E-9AA3A2D23889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5DFEB31B-B274-017E-1E0F-FEB5E2B3676B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ECDB0492-4EBD-D25E-FC38-09653BF1119C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33E7E6B1-ED3C-4C80-E660-949A234C06FC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39806FFC-E9BA-5AB9-260F-8188132A4DCA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716A9423-3784-90F4-0CA2-0C987487122D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30221531-A0EE-6D49-17E5-FD8421E02B17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1C50623C-8C6B-10C3-0642-DA8683BEC394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984D7C32-FEE6-3D7A-4BC3-DF3C73FA209A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FA0B9BB8-E764-8A85-AEA6-74AB0D59EA3A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8CBAD6DE-9459-FF63-ED64-EC828E20CFA8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936EBF48-A4B3-044D-CA4C-548EE3FE9639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BFB0BF85-BB4B-CADA-A155-5B8D540A35C1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DC112C0B-14A6-708B-8330-8B89948B3F9E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3B5DEFD9-0FAA-0C89-66AD-0C6606BCFE7B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873E48E5-F267-3859-B3D4-B679F2E15389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04F8716E-F139-CB1D-3DEF-8A01D269F311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A2B8F281-BE8A-852E-CD39-6E8DA0F11717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3DE8BCE1-C935-E491-3615-84350DB68452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18A1EB21-FE1B-D647-2870-B62D7FF9241F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5" name="Espace réservé de la date 74">
            <a:extLst>
              <a:ext uri="{FF2B5EF4-FFF2-40B4-BE49-F238E27FC236}">
                <a16:creationId xmlns:a16="http://schemas.microsoft.com/office/drawing/2014/main" id="{D4A231F9-FA81-22BC-C518-79A6EEFEFD3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768A9A"/>
                </a:solidFill>
              </a:defRPr>
            </a:lvl1pPr>
          </a:lstStyle>
          <a:p>
            <a:r>
              <a:rPr lang="en-US"/>
              <a:t>Jan.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8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gradFill>
          <a:gsLst>
            <a:gs pos="0">
              <a:schemeClr val="tx2">
                <a:lumMod val="75000"/>
              </a:schemeClr>
            </a:gs>
            <a:gs pos="75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25" y="338138"/>
            <a:ext cx="4734424" cy="2904934"/>
          </a:xfrm>
        </p:spPr>
        <p:txBody>
          <a:bodyPr tIns="0" bIns="0" anchor="b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a section title</a:t>
            </a:r>
          </a:p>
        </p:txBody>
      </p:sp>
      <p:sp>
        <p:nvSpPr>
          <p:cNvPr id="106" name="Text Placeholder 4">
            <a:extLst>
              <a:ext uri="{FF2B5EF4-FFF2-40B4-BE49-F238E27FC236}">
                <a16:creationId xmlns:a16="http://schemas.microsoft.com/office/drawing/2014/main" id="{5E518B50-E87D-4971-A550-C100348BE8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3227297"/>
            <a:ext cx="1242834" cy="1306603"/>
          </a:xfrm>
          <a:prstGeom prst="rect">
            <a:avLst/>
          </a:prstGeom>
          <a:noFill/>
          <a:effectLst/>
        </p:spPr>
        <p:txBody>
          <a:bodyPr vert="horz" wrap="none"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8800" b="1" spc="-226" baseline="0">
                <a:solidFill>
                  <a:srgbClr val="FFFFFF"/>
                </a:solidFill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07" name="Text Placeholder 5">
            <a:extLst>
              <a:ext uri="{FF2B5EF4-FFF2-40B4-BE49-F238E27FC236}">
                <a16:creationId xmlns:a16="http://schemas.microsoft.com/office/drawing/2014/main" id="{E0BDFDDF-1380-47A1-AEFB-E05AAAD4F8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6249" y="3364992"/>
            <a:ext cx="2820113" cy="1930908"/>
          </a:xfrm>
          <a:noFill/>
          <a:effectLst/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Font typeface="Arial" panose="020B0604020202020204" pitchFamily="34" charset="0"/>
              <a:buNone/>
              <a:defRPr sz="2133" b="0">
                <a:solidFill>
                  <a:schemeClr val="bg1"/>
                </a:solidFill>
              </a:defRPr>
            </a:lvl1pPr>
            <a:lvl2pPr marL="170684" indent="0">
              <a:buNone/>
              <a:defRPr sz="2133" b="0"/>
            </a:lvl2pPr>
            <a:lvl3pPr marL="329176" indent="0">
              <a:buNone/>
              <a:defRPr sz="2133" b="0"/>
            </a:lvl3pPr>
            <a:lvl4pPr marL="621776" indent="0">
              <a:buFont typeface="Arial" panose="020B0604020202020204" pitchFamily="34" charset="0"/>
              <a:buNone/>
              <a:defRPr sz="2133" b="0"/>
            </a:lvl4pPr>
            <a:lvl5pPr marL="804652" indent="0">
              <a:buNone/>
              <a:defRPr sz="2133" b="0"/>
            </a:lvl5pPr>
          </a:lstStyle>
          <a:p>
            <a:pPr lvl="0"/>
            <a:r>
              <a:rPr lang="en-US" dirty="0"/>
              <a:t>Insert subtitle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3" name="Espace réservé pour une image  33">
            <a:extLst>
              <a:ext uri="{FF2B5EF4-FFF2-40B4-BE49-F238E27FC236}">
                <a16:creationId xmlns:a16="http://schemas.microsoft.com/office/drawing/2014/main" id="{9A22DA67-4F5B-04CF-E669-143A004135B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55708" y="1"/>
            <a:ext cx="6436807" cy="6857996"/>
          </a:xfrm>
          <a:custGeom>
            <a:avLst/>
            <a:gdLst>
              <a:gd name="connsiteX0" fmla="*/ 1059 w 6436807"/>
              <a:gd name="connsiteY0" fmla="*/ 0 h 6857996"/>
              <a:gd name="connsiteX1" fmla="*/ 4601690 w 6436807"/>
              <a:gd name="connsiteY1" fmla="*/ 0 h 6857996"/>
              <a:gd name="connsiteX2" fmla="*/ 6436807 w 6436807"/>
              <a:gd name="connsiteY2" fmla="*/ 3428329 h 6857996"/>
              <a:gd name="connsiteX3" fmla="*/ 4600632 w 6436807"/>
              <a:gd name="connsiteY3" fmla="*/ 6857996 h 6857996"/>
              <a:gd name="connsiteX4" fmla="*/ 0 w 6436807"/>
              <a:gd name="connsiteY4" fmla="*/ 6857996 h 6857996"/>
              <a:gd name="connsiteX5" fmla="*/ 1837007 w 64368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6807" h="6857996">
                <a:moveTo>
                  <a:pt x="1059" y="0"/>
                </a:moveTo>
                <a:lnTo>
                  <a:pt x="4601690" y="0"/>
                </a:lnTo>
                <a:lnTo>
                  <a:pt x="6436807" y="3428329"/>
                </a:lnTo>
                <a:lnTo>
                  <a:pt x="4600632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75000">
                <a:schemeClr val="tx2">
                  <a:alpha val="94000"/>
                </a:schemeClr>
              </a:gs>
            </a:gsLst>
            <a:lin ang="17400000" scaled="0"/>
          </a:gradFill>
          <a:effectLst/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46300" lvl="0" indent="-146300" algn="ctr"/>
            <a:r>
              <a:rPr lang="en-US" dirty="0"/>
              <a:t>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43A82A-2E08-4882-21C6-BB1B14974B19}"/>
              </a:ext>
            </a:extLst>
          </p:cNvPr>
          <p:cNvSpPr/>
          <p:nvPr userDrawn="1"/>
        </p:nvSpPr>
        <p:spPr>
          <a:xfrm>
            <a:off x="0" y="6282458"/>
            <a:ext cx="12192000" cy="57554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A23DABA-754C-548E-A562-5AF07E90D83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6232" y="6455506"/>
            <a:ext cx="2160342" cy="234000"/>
            <a:chOff x="377996" y="2609213"/>
            <a:chExt cx="7012804" cy="760042"/>
          </a:xfrm>
        </p:grpSpPr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D210B14B-5E13-4EF1-4513-C832C45C4503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C36482C6-F5A6-4F61-1E43-8B7178F263BD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0A60CFF-99AD-A8EC-C84E-79F4C87D6126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55EDC3D-DC92-494E-4DEC-077697ACFF79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36" name="Graphique 2">
              <a:extLst>
                <a:ext uri="{FF2B5EF4-FFF2-40B4-BE49-F238E27FC236}">
                  <a16:creationId xmlns:a16="http://schemas.microsoft.com/office/drawing/2014/main" id="{28832435-77EA-E9BC-C142-9961A56A15D4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34D8EE37-02C5-B4AC-EFD4-D18EE255438F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1" name="Forme libre 60">
                <a:extLst>
                  <a:ext uri="{FF2B5EF4-FFF2-40B4-BE49-F238E27FC236}">
                    <a16:creationId xmlns:a16="http://schemas.microsoft.com/office/drawing/2014/main" id="{F05331C6-85DA-9FC0-637A-E2B75D7C629D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B6643B4F-7D49-EF63-6D40-C722D382E2FD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38" name="Graphique 2">
              <a:extLst>
                <a:ext uri="{FF2B5EF4-FFF2-40B4-BE49-F238E27FC236}">
                  <a16:creationId xmlns:a16="http://schemas.microsoft.com/office/drawing/2014/main" id="{FF9455DB-936D-1784-B8F4-43F8BA21D7B2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57" name="Forme libre 56">
                <a:extLst>
                  <a:ext uri="{FF2B5EF4-FFF2-40B4-BE49-F238E27FC236}">
                    <a16:creationId xmlns:a16="http://schemas.microsoft.com/office/drawing/2014/main" id="{F8B5AD55-BC86-0D6C-B746-3A066F317E2A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8" name="Forme libre 57">
                <a:extLst>
                  <a:ext uri="{FF2B5EF4-FFF2-40B4-BE49-F238E27FC236}">
                    <a16:creationId xmlns:a16="http://schemas.microsoft.com/office/drawing/2014/main" id="{934938F8-A806-1103-2631-39818E21FB0C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9" name="Forme libre 58">
                <a:extLst>
                  <a:ext uri="{FF2B5EF4-FFF2-40B4-BE49-F238E27FC236}">
                    <a16:creationId xmlns:a16="http://schemas.microsoft.com/office/drawing/2014/main" id="{E6524723-5DB5-86F7-32E6-F0FD73244165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7CF923CF-5AD1-E548-AD40-EA178E5E0257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4F9077C2-CF1C-3C3A-4B3E-A8CBCDC0C08F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D7A1DFBC-C2E9-9A28-7786-8D71DF244E84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C529DF66-5FF5-B13B-9644-B9FDD67494E4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26F9E519-035F-DD4E-F6DB-858C4EC49B97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D5809896-1350-5CD1-9367-B8BEE3038E90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92F571B9-F40B-681B-B98F-21EB641AAF79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83CF48E1-B825-7530-430F-A8EDE3D78DBA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21433D6E-331F-6A5C-EF01-916451B30026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695BECE-390B-8AAF-4C71-72F332EEA172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D6A73652-7A94-ADF6-E0B3-971D6B075783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024E91FD-2AEB-2DEE-5013-8CF22FF3B4AC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47BC00A1-332C-169C-4F52-69744D08AA00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216DCB3D-81F1-3C52-B4E4-E2E38244FA51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06DCE08E-BD62-6289-69DF-66FAC78C8D87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9073FE6B-A1E7-6FDB-A0B3-C174EF40B230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939FEA36-17DA-CC09-1E36-CDE347AF2C01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C9D5A8B4-BACA-8934-22D4-F385B70AD01E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2" name="Espace réservé de la date 71">
            <a:extLst>
              <a:ext uri="{FF2B5EF4-FFF2-40B4-BE49-F238E27FC236}">
                <a16:creationId xmlns:a16="http://schemas.microsoft.com/office/drawing/2014/main" id="{30A96DE7-4BEC-8E3E-3160-C6A08D247D3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768A9A"/>
                </a:solidFill>
              </a:defRPr>
            </a:lvl1pPr>
          </a:lstStyle>
          <a:p>
            <a:r>
              <a:rPr lang="en-US"/>
              <a:t>Jan.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207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4">
            <a:extLst>
              <a:ext uri="{FF2B5EF4-FFF2-40B4-BE49-F238E27FC236}">
                <a16:creationId xmlns:a16="http://schemas.microsoft.com/office/drawing/2014/main" id="{EC883F4E-2F81-4391-AF85-48360AD41C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3227297"/>
            <a:ext cx="1242834" cy="1306603"/>
          </a:xfrm>
          <a:prstGeom prst="rect">
            <a:avLst/>
          </a:prstGeom>
          <a:noFill/>
          <a:effectLst/>
        </p:spPr>
        <p:txBody>
          <a:bodyPr vert="horz" wrap="none"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8800" b="1" spc="-226" baseline="0">
                <a:solidFill>
                  <a:schemeClr val="accent1"/>
                </a:solidFill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02" name="Text Placeholder 5">
            <a:extLst>
              <a:ext uri="{FF2B5EF4-FFF2-40B4-BE49-F238E27FC236}">
                <a16:creationId xmlns:a16="http://schemas.microsoft.com/office/drawing/2014/main" id="{D45EA242-18FC-4A96-9615-B392A4282B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6249" y="3364992"/>
            <a:ext cx="2820113" cy="1930908"/>
          </a:xfrm>
          <a:noFill/>
          <a:effectLst/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Font typeface="Arial" panose="020B0604020202020204" pitchFamily="34" charset="0"/>
              <a:buNone/>
              <a:defRPr sz="2133" b="0">
                <a:solidFill>
                  <a:schemeClr val="accent1"/>
                </a:solidFill>
              </a:defRPr>
            </a:lvl1pPr>
            <a:lvl2pPr marL="170684" indent="0">
              <a:buNone/>
              <a:defRPr sz="2133" b="0"/>
            </a:lvl2pPr>
            <a:lvl3pPr marL="329176" indent="0">
              <a:buNone/>
              <a:defRPr sz="2133" b="0"/>
            </a:lvl3pPr>
            <a:lvl4pPr marL="621776" indent="0">
              <a:buFont typeface="Arial" panose="020B0604020202020204" pitchFamily="34" charset="0"/>
              <a:buNone/>
              <a:defRPr sz="2133" b="0"/>
            </a:lvl4pPr>
            <a:lvl5pPr marL="804652" indent="0">
              <a:buNone/>
              <a:defRPr sz="2133" b="0"/>
            </a:lvl5pPr>
          </a:lstStyle>
          <a:p>
            <a:pPr lvl="0"/>
            <a:r>
              <a:rPr lang="en-US" dirty="0"/>
              <a:t>Insert subtitle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D206086A-C24E-4C32-AB1D-EEBB7106F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25" y="338138"/>
            <a:ext cx="4734424" cy="2904934"/>
          </a:xfrm>
        </p:spPr>
        <p:txBody>
          <a:bodyPr tIns="0" bIns="0" anchor="b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a section title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93910E-329D-241B-52DA-5B03AD0C36B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4" name="Espace réservé pour une image  33">
            <a:extLst>
              <a:ext uri="{FF2B5EF4-FFF2-40B4-BE49-F238E27FC236}">
                <a16:creationId xmlns:a16="http://schemas.microsoft.com/office/drawing/2014/main" id="{C6D5551E-258F-5839-BC9F-23D791A52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55708" y="1"/>
            <a:ext cx="6436807" cy="6857996"/>
          </a:xfrm>
          <a:custGeom>
            <a:avLst/>
            <a:gdLst>
              <a:gd name="connsiteX0" fmla="*/ 1059 w 6436807"/>
              <a:gd name="connsiteY0" fmla="*/ 0 h 6857996"/>
              <a:gd name="connsiteX1" fmla="*/ 4601690 w 6436807"/>
              <a:gd name="connsiteY1" fmla="*/ 0 h 6857996"/>
              <a:gd name="connsiteX2" fmla="*/ 6436807 w 6436807"/>
              <a:gd name="connsiteY2" fmla="*/ 3428329 h 6857996"/>
              <a:gd name="connsiteX3" fmla="*/ 4600632 w 6436807"/>
              <a:gd name="connsiteY3" fmla="*/ 6857996 h 6857996"/>
              <a:gd name="connsiteX4" fmla="*/ 0 w 6436807"/>
              <a:gd name="connsiteY4" fmla="*/ 6857996 h 6857996"/>
              <a:gd name="connsiteX5" fmla="*/ 1837007 w 64368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6807" h="6857996">
                <a:moveTo>
                  <a:pt x="1059" y="0"/>
                </a:moveTo>
                <a:lnTo>
                  <a:pt x="4601690" y="0"/>
                </a:lnTo>
                <a:lnTo>
                  <a:pt x="6436807" y="3428329"/>
                </a:lnTo>
                <a:lnTo>
                  <a:pt x="4600632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75000">
                <a:schemeClr val="tx2">
                  <a:alpha val="94000"/>
                </a:schemeClr>
              </a:gs>
            </a:gsLst>
            <a:lin ang="17400000" scaled="0"/>
          </a:gradFill>
          <a:effectLst/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46300" lvl="0" indent="-146300" algn="ctr"/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0812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8667" y="1559985"/>
            <a:ext cx="11514667" cy="4728633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05687A3-E7FA-46E9-958A-EB5258B07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EEA58F-C999-4668-BDD4-E63BB73AF6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819E74-DA1A-9615-60FD-8B1E0D56D7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46AF0F-B24F-7AF4-F2BD-B590A8EE26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68305A-9CF9-B3EC-64F5-F3D87F9FB6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638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18F1FE93-E7D3-4ED9-97B9-B1FD569B5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9FA0099B-9F48-4AD3-BF82-C2ECA534EC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E76BA2-D83C-D430-175C-5AE2F9BC9E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FCB635-E096-D0CB-66D5-94A5766388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151747-8FDE-4F58-6091-A05A9A320B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67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8">
            <a:extLst>
              <a:ext uri="{FF2B5EF4-FFF2-40B4-BE49-F238E27FC236}">
                <a16:creationId xmlns:a16="http://schemas.microsoft.com/office/drawing/2014/main" id="{18818745-B376-4E79-B145-460BE1ACD90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" y="0"/>
            <a:ext cx="3026664" cy="6858000"/>
          </a:xfrm>
          <a:prstGeom prst="rect">
            <a:avLst/>
          </a:prstGeom>
          <a:solidFill>
            <a:schemeClr val="tx2"/>
          </a:solidFill>
          <a:effectLst>
            <a:outerShdw blurRad="254000" algn="ctr" rotWithShape="0">
              <a:schemeClr val="accent4">
                <a:alpha val="20000"/>
              </a:schemeClr>
            </a:outerShdw>
          </a:effectLst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146300" lvl="0" indent="-146300" algn="ctr"/>
            <a:r>
              <a:rPr lang="en-US" dirty="0"/>
              <a:t>Image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18F1FE93-E7D3-4ED9-97B9-B1FD569B5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1767" y="293065"/>
            <a:ext cx="6603946" cy="96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9FA0099B-9F48-4AD3-BF82-C2ECA534EC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1767" y="1317600"/>
            <a:ext cx="6603946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92FA169-ADC9-4CA5-16D5-7BE9F6A6701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06234" y="6455507"/>
            <a:ext cx="878592" cy="232391"/>
          </a:xfrm>
          <a:custGeom>
            <a:avLst/>
            <a:gdLst>
              <a:gd name="connsiteX0" fmla="*/ 826136 w 878592"/>
              <a:gd name="connsiteY0" fmla="*/ 15847 h 232391"/>
              <a:gd name="connsiteX1" fmla="*/ 826139 w 878592"/>
              <a:gd name="connsiteY1" fmla="*/ 15853 h 232391"/>
              <a:gd name="connsiteX2" fmla="*/ 806252 w 878592"/>
              <a:gd name="connsiteY2" fmla="*/ 65687 h 232391"/>
              <a:gd name="connsiteX3" fmla="*/ 846170 w 878592"/>
              <a:gd name="connsiteY3" fmla="*/ 65687 h 232391"/>
              <a:gd name="connsiteX4" fmla="*/ 826139 w 878592"/>
              <a:gd name="connsiteY4" fmla="*/ 15853 h 232391"/>
              <a:gd name="connsiteX5" fmla="*/ 826141 w 878592"/>
              <a:gd name="connsiteY5" fmla="*/ 15847 h 232391"/>
              <a:gd name="connsiteX6" fmla="*/ 399714 w 878592"/>
              <a:gd name="connsiteY6" fmla="*/ 15270 h 232391"/>
              <a:gd name="connsiteX7" fmla="*/ 399714 w 878592"/>
              <a:gd name="connsiteY7" fmla="*/ 89736 h 232391"/>
              <a:gd name="connsiteX8" fmla="*/ 416143 w 878592"/>
              <a:gd name="connsiteY8" fmla="*/ 89736 h 232391"/>
              <a:gd name="connsiteX9" fmla="*/ 441936 w 878592"/>
              <a:gd name="connsiteY9" fmla="*/ 81673 h 232391"/>
              <a:gd name="connsiteX10" fmla="*/ 449573 w 878592"/>
              <a:gd name="connsiteY10" fmla="*/ 73174 h 232391"/>
              <a:gd name="connsiteX11" fmla="*/ 455336 w 878592"/>
              <a:gd name="connsiteY11" fmla="*/ 52578 h 232391"/>
              <a:gd name="connsiteX12" fmla="*/ 442077 w 878592"/>
              <a:gd name="connsiteY12" fmla="*/ 23624 h 232391"/>
              <a:gd name="connsiteX13" fmla="*/ 442081 w 878592"/>
              <a:gd name="connsiteY13" fmla="*/ 23624 h 232391"/>
              <a:gd name="connsiteX14" fmla="*/ 416288 w 878592"/>
              <a:gd name="connsiteY14" fmla="*/ 15270 h 232391"/>
              <a:gd name="connsiteX15" fmla="*/ 816628 w 878592"/>
              <a:gd name="connsiteY15" fmla="*/ 5 h 232391"/>
              <a:gd name="connsiteX16" fmla="*/ 836081 w 878592"/>
              <a:gd name="connsiteY16" fmla="*/ 5 h 232391"/>
              <a:gd name="connsiteX17" fmla="*/ 878592 w 878592"/>
              <a:gd name="connsiteY17" fmla="*/ 105011 h 232391"/>
              <a:gd name="connsiteX18" fmla="*/ 861447 w 878592"/>
              <a:gd name="connsiteY18" fmla="*/ 105011 h 232391"/>
              <a:gd name="connsiteX19" fmla="*/ 851793 w 878592"/>
              <a:gd name="connsiteY19" fmla="*/ 80381 h 232391"/>
              <a:gd name="connsiteX20" fmla="*/ 800489 w 878592"/>
              <a:gd name="connsiteY20" fmla="*/ 80381 h 232391"/>
              <a:gd name="connsiteX21" fmla="*/ 790694 w 878592"/>
              <a:gd name="connsiteY21" fmla="*/ 105011 h 232391"/>
              <a:gd name="connsiteX22" fmla="*/ 773830 w 878592"/>
              <a:gd name="connsiteY22" fmla="*/ 105011 h 232391"/>
              <a:gd name="connsiteX23" fmla="*/ 738232 w 878592"/>
              <a:gd name="connsiteY23" fmla="*/ 5 h 232391"/>
              <a:gd name="connsiteX24" fmla="*/ 754656 w 878592"/>
              <a:gd name="connsiteY24" fmla="*/ 5 h 232391"/>
              <a:gd name="connsiteX25" fmla="*/ 754656 w 878592"/>
              <a:gd name="connsiteY25" fmla="*/ 105011 h 232391"/>
              <a:gd name="connsiteX26" fmla="*/ 738232 w 878592"/>
              <a:gd name="connsiteY26" fmla="*/ 105011 h 232391"/>
              <a:gd name="connsiteX27" fmla="*/ 592821 w 878592"/>
              <a:gd name="connsiteY27" fmla="*/ 5 h 232391"/>
              <a:gd name="connsiteX28" fmla="*/ 615158 w 878592"/>
              <a:gd name="connsiteY28" fmla="*/ 5 h 232391"/>
              <a:gd name="connsiteX29" fmla="*/ 649163 w 878592"/>
              <a:gd name="connsiteY29" fmla="*/ 81242 h 232391"/>
              <a:gd name="connsiteX30" fmla="*/ 649313 w 878592"/>
              <a:gd name="connsiteY30" fmla="*/ 81242 h 232391"/>
              <a:gd name="connsiteX31" fmla="*/ 682742 w 878592"/>
              <a:gd name="connsiteY31" fmla="*/ 5 h 232391"/>
              <a:gd name="connsiteX32" fmla="*/ 705655 w 878592"/>
              <a:gd name="connsiteY32" fmla="*/ 5 h 232391"/>
              <a:gd name="connsiteX33" fmla="*/ 705655 w 878592"/>
              <a:gd name="connsiteY33" fmla="*/ 105006 h 232391"/>
              <a:gd name="connsiteX34" fmla="*/ 689226 w 878592"/>
              <a:gd name="connsiteY34" fmla="*/ 105006 h 232391"/>
              <a:gd name="connsiteX35" fmla="*/ 689226 w 878592"/>
              <a:gd name="connsiteY35" fmla="*/ 26362 h 232391"/>
              <a:gd name="connsiteX36" fmla="*/ 688936 w 878592"/>
              <a:gd name="connsiteY36" fmla="*/ 26362 h 232391"/>
              <a:gd name="connsiteX37" fmla="*/ 656083 w 878592"/>
              <a:gd name="connsiteY37" fmla="*/ 105006 h 232391"/>
              <a:gd name="connsiteX38" fmla="*/ 642103 w 878592"/>
              <a:gd name="connsiteY38" fmla="*/ 105006 h 232391"/>
              <a:gd name="connsiteX39" fmla="*/ 609395 w 878592"/>
              <a:gd name="connsiteY39" fmla="*/ 26652 h 232391"/>
              <a:gd name="connsiteX40" fmla="*/ 608959 w 878592"/>
              <a:gd name="connsiteY40" fmla="*/ 26652 h 232391"/>
              <a:gd name="connsiteX41" fmla="*/ 608959 w 878592"/>
              <a:gd name="connsiteY41" fmla="*/ 105006 h 232391"/>
              <a:gd name="connsiteX42" fmla="*/ 592821 w 878592"/>
              <a:gd name="connsiteY42" fmla="*/ 105006 h 232391"/>
              <a:gd name="connsiteX43" fmla="*/ 498143 w 878592"/>
              <a:gd name="connsiteY43" fmla="*/ 5 h 232391"/>
              <a:gd name="connsiteX44" fmla="*/ 565441 w 878592"/>
              <a:gd name="connsiteY44" fmla="*/ 5 h 232391"/>
              <a:gd name="connsiteX45" fmla="*/ 565441 w 878592"/>
              <a:gd name="connsiteY45" fmla="*/ 14985 h 232391"/>
              <a:gd name="connsiteX46" fmla="*/ 514572 w 878592"/>
              <a:gd name="connsiteY46" fmla="*/ 14985 h 232391"/>
              <a:gd name="connsiteX47" fmla="*/ 514572 w 878592"/>
              <a:gd name="connsiteY47" fmla="*/ 44080 h 232391"/>
              <a:gd name="connsiteX48" fmla="*/ 560825 w 878592"/>
              <a:gd name="connsiteY48" fmla="*/ 44080 h 232391"/>
              <a:gd name="connsiteX49" fmla="*/ 560825 w 878592"/>
              <a:gd name="connsiteY49" fmla="*/ 59060 h 232391"/>
              <a:gd name="connsiteX50" fmla="*/ 514572 w 878592"/>
              <a:gd name="connsiteY50" fmla="*/ 59060 h 232391"/>
              <a:gd name="connsiteX51" fmla="*/ 514572 w 878592"/>
              <a:gd name="connsiteY51" fmla="*/ 90031 h 232391"/>
              <a:gd name="connsiteX52" fmla="*/ 565872 w 878592"/>
              <a:gd name="connsiteY52" fmla="*/ 90031 h 232391"/>
              <a:gd name="connsiteX53" fmla="*/ 565872 w 878592"/>
              <a:gd name="connsiteY53" fmla="*/ 105006 h 232391"/>
              <a:gd name="connsiteX54" fmla="*/ 498143 w 878592"/>
              <a:gd name="connsiteY54" fmla="*/ 105006 h 232391"/>
              <a:gd name="connsiteX55" fmla="*/ 334289 w 878592"/>
              <a:gd name="connsiteY55" fmla="*/ 5 h 232391"/>
              <a:gd name="connsiteX56" fmla="*/ 350718 w 878592"/>
              <a:gd name="connsiteY56" fmla="*/ 5 h 232391"/>
              <a:gd name="connsiteX57" fmla="*/ 350718 w 878592"/>
              <a:gd name="connsiteY57" fmla="*/ 105011 h 232391"/>
              <a:gd name="connsiteX58" fmla="*/ 334289 w 878592"/>
              <a:gd name="connsiteY58" fmla="*/ 105011 h 232391"/>
              <a:gd name="connsiteX59" fmla="*/ 146820 w 878592"/>
              <a:gd name="connsiteY59" fmla="*/ 5 h 232391"/>
              <a:gd name="connsiteX60" fmla="*/ 164940 w 878592"/>
              <a:gd name="connsiteY60" fmla="*/ 5 h 232391"/>
              <a:gd name="connsiteX61" fmla="*/ 188630 w 878592"/>
              <a:gd name="connsiteY61" fmla="*/ 116201 h 232391"/>
              <a:gd name="connsiteX62" fmla="*/ 164935 w 878592"/>
              <a:gd name="connsiteY62" fmla="*/ 232391 h 232391"/>
              <a:gd name="connsiteX63" fmla="*/ 146816 w 878592"/>
              <a:gd name="connsiteY63" fmla="*/ 232391 h 232391"/>
              <a:gd name="connsiteX64" fmla="*/ 170047 w 878592"/>
              <a:gd name="connsiteY64" fmla="*/ 116201 h 232391"/>
              <a:gd name="connsiteX65" fmla="*/ 104861 w 878592"/>
              <a:gd name="connsiteY65" fmla="*/ 5 h 232391"/>
              <a:gd name="connsiteX66" fmla="*/ 122980 w 878592"/>
              <a:gd name="connsiteY66" fmla="*/ 5 h 232391"/>
              <a:gd name="connsiteX67" fmla="*/ 99749 w 878592"/>
              <a:gd name="connsiteY67" fmla="*/ 116201 h 232391"/>
              <a:gd name="connsiteX68" fmla="*/ 122980 w 878592"/>
              <a:gd name="connsiteY68" fmla="*/ 232391 h 232391"/>
              <a:gd name="connsiteX69" fmla="*/ 104861 w 878592"/>
              <a:gd name="connsiteY69" fmla="*/ 232391 h 232391"/>
              <a:gd name="connsiteX70" fmla="*/ 81171 w 878592"/>
              <a:gd name="connsiteY70" fmla="*/ 116201 h 232391"/>
              <a:gd name="connsiteX71" fmla="*/ 61970 w 878592"/>
              <a:gd name="connsiteY71" fmla="*/ 5 h 232391"/>
              <a:gd name="connsiteX72" fmla="*/ 80904 w 878592"/>
              <a:gd name="connsiteY72" fmla="*/ 5 h 232391"/>
              <a:gd name="connsiteX73" fmla="*/ 18906 w 878592"/>
              <a:gd name="connsiteY73" fmla="*/ 116196 h 232391"/>
              <a:gd name="connsiteX74" fmla="*/ 80918 w 878592"/>
              <a:gd name="connsiteY74" fmla="*/ 232391 h 232391"/>
              <a:gd name="connsiteX75" fmla="*/ 61993 w 878592"/>
              <a:gd name="connsiteY75" fmla="*/ 232391 h 232391"/>
              <a:gd name="connsiteX76" fmla="*/ 0 w 878592"/>
              <a:gd name="connsiteY76" fmla="*/ 116196 h 232391"/>
              <a:gd name="connsiteX77" fmla="*/ 383290 w 878592"/>
              <a:gd name="connsiteY77" fmla="*/ 0 h 232391"/>
              <a:gd name="connsiteX78" fmla="*/ 416579 w 878592"/>
              <a:gd name="connsiteY78" fmla="*/ 0 h 232391"/>
              <a:gd name="connsiteX79" fmla="*/ 445401 w 878592"/>
              <a:gd name="connsiteY79" fmla="*/ 6482 h 232391"/>
              <a:gd name="connsiteX80" fmla="*/ 463417 w 878592"/>
              <a:gd name="connsiteY80" fmla="*/ 22758 h 232391"/>
              <a:gd name="connsiteX81" fmla="*/ 472640 w 878592"/>
              <a:gd name="connsiteY81" fmla="*/ 52578 h 232391"/>
              <a:gd name="connsiteX82" fmla="*/ 453332 w 878592"/>
              <a:gd name="connsiteY82" fmla="*/ 93485 h 232391"/>
              <a:gd name="connsiteX83" fmla="*/ 453323 w 878592"/>
              <a:gd name="connsiteY83" fmla="*/ 93485 h 232391"/>
              <a:gd name="connsiteX84" fmla="*/ 416864 w 878592"/>
              <a:gd name="connsiteY84" fmla="*/ 105006 h 232391"/>
              <a:gd name="connsiteX85" fmla="*/ 383290 w 878592"/>
              <a:gd name="connsiteY85" fmla="*/ 105006 h 23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78592" h="232391">
                <a:moveTo>
                  <a:pt x="826136" y="15847"/>
                </a:moveTo>
                <a:lnTo>
                  <a:pt x="826139" y="15853"/>
                </a:lnTo>
                <a:lnTo>
                  <a:pt x="806252" y="65687"/>
                </a:lnTo>
                <a:lnTo>
                  <a:pt x="846170" y="65687"/>
                </a:lnTo>
                <a:lnTo>
                  <a:pt x="826139" y="15853"/>
                </a:lnTo>
                <a:lnTo>
                  <a:pt x="826141" y="15847"/>
                </a:lnTo>
                <a:close/>
                <a:moveTo>
                  <a:pt x="399714" y="15270"/>
                </a:moveTo>
                <a:lnTo>
                  <a:pt x="399714" y="89736"/>
                </a:lnTo>
                <a:lnTo>
                  <a:pt x="416143" y="89736"/>
                </a:lnTo>
                <a:cubicBezTo>
                  <a:pt x="426804" y="89736"/>
                  <a:pt x="436028" y="86423"/>
                  <a:pt x="441936" y="81673"/>
                </a:cubicBezTo>
                <a:cubicBezTo>
                  <a:pt x="444816" y="79225"/>
                  <a:pt x="447414" y="76342"/>
                  <a:pt x="449573" y="73174"/>
                </a:cubicBezTo>
                <a:cubicBezTo>
                  <a:pt x="453604" y="66693"/>
                  <a:pt x="455336" y="59780"/>
                  <a:pt x="455336" y="52578"/>
                </a:cubicBezTo>
                <a:cubicBezTo>
                  <a:pt x="455626" y="42783"/>
                  <a:pt x="451010" y="31402"/>
                  <a:pt x="442077" y="23624"/>
                </a:cubicBezTo>
                <a:lnTo>
                  <a:pt x="442081" y="23624"/>
                </a:lnTo>
                <a:cubicBezTo>
                  <a:pt x="436173" y="18584"/>
                  <a:pt x="426949" y="15270"/>
                  <a:pt x="416288" y="15270"/>
                </a:cubicBezTo>
                <a:close/>
                <a:moveTo>
                  <a:pt x="816628" y="5"/>
                </a:moveTo>
                <a:lnTo>
                  <a:pt x="836081" y="5"/>
                </a:lnTo>
                <a:lnTo>
                  <a:pt x="878592" y="105011"/>
                </a:lnTo>
                <a:lnTo>
                  <a:pt x="861447" y="105011"/>
                </a:lnTo>
                <a:lnTo>
                  <a:pt x="851793" y="80381"/>
                </a:lnTo>
                <a:lnTo>
                  <a:pt x="800489" y="80381"/>
                </a:lnTo>
                <a:lnTo>
                  <a:pt x="790694" y="105011"/>
                </a:lnTo>
                <a:lnTo>
                  <a:pt x="773830" y="105011"/>
                </a:lnTo>
                <a:close/>
                <a:moveTo>
                  <a:pt x="738232" y="5"/>
                </a:moveTo>
                <a:lnTo>
                  <a:pt x="754656" y="5"/>
                </a:lnTo>
                <a:lnTo>
                  <a:pt x="754656" y="105011"/>
                </a:lnTo>
                <a:lnTo>
                  <a:pt x="738232" y="105011"/>
                </a:lnTo>
                <a:close/>
                <a:moveTo>
                  <a:pt x="592821" y="5"/>
                </a:moveTo>
                <a:lnTo>
                  <a:pt x="615158" y="5"/>
                </a:lnTo>
                <a:lnTo>
                  <a:pt x="649163" y="81242"/>
                </a:lnTo>
                <a:lnTo>
                  <a:pt x="649313" y="81242"/>
                </a:lnTo>
                <a:lnTo>
                  <a:pt x="682742" y="5"/>
                </a:lnTo>
                <a:lnTo>
                  <a:pt x="705655" y="5"/>
                </a:lnTo>
                <a:lnTo>
                  <a:pt x="705655" y="105006"/>
                </a:lnTo>
                <a:lnTo>
                  <a:pt x="689226" y="105006"/>
                </a:lnTo>
                <a:lnTo>
                  <a:pt x="689226" y="26362"/>
                </a:lnTo>
                <a:lnTo>
                  <a:pt x="688936" y="26362"/>
                </a:lnTo>
                <a:lnTo>
                  <a:pt x="656083" y="105006"/>
                </a:lnTo>
                <a:lnTo>
                  <a:pt x="642103" y="105006"/>
                </a:lnTo>
                <a:lnTo>
                  <a:pt x="609395" y="26652"/>
                </a:lnTo>
                <a:lnTo>
                  <a:pt x="608959" y="26652"/>
                </a:lnTo>
                <a:lnTo>
                  <a:pt x="608959" y="105006"/>
                </a:lnTo>
                <a:lnTo>
                  <a:pt x="592821" y="105006"/>
                </a:lnTo>
                <a:close/>
                <a:moveTo>
                  <a:pt x="498143" y="5"/>
                </a:moveTo>
                <a:lnTo>
                  <a:pt x="565441" y="5"/>
                </a:lnTo>
                <a:lnTo>
                  <a:pt x="565441" y="14985"/>
                </a:lnTo>
                <a:lnTo>
                  <a:pt x="514572" y="14985"/>
                </a:lnTo>
                <a:lnTo>
                  <a:pt x="514572" y="44080"/>
                </a:lnTo>
                <a:lnTo>
                  <a:pt x="560825" y="44080"/>
                </a:lnTo>
                <a:lnTo>
                  <a:pt x="560825" y="59060"/>
                </a:lnTo>
                <a:lnTo>
                  <a:pt x="514572" y="59060"/>
                </a:lnTo>
                <a:lnTo>
                  <a:pt x="514572" y="90031"/>
                </a:lnTo>
                <a:lnTo>
                  <a:pt x="565872" y="90031"/>
                </a:lnTo>
                <a:lnTo>
                  <a:pt x="565872" y="105006"/>
                </a:lnTo>
                <a:lnTo>
                  <a:pt x="498143" y="105006"/>
                </a:lnTo>
                <a:close/>
                <a:moveTo>
                  <a:pt x="334289" y="5"/>
                </a:moveTo>
                <a:lnTo>
                  <a:pt x="350718" y="5"/>
                </a:lnTo>
                <a:lnTo>
                  <a:pt x="350718" y="105011"/>
                </a:lnTo>
                <a:lnTo>
                  <a:pt x="334289" y="105011"/>
                </a:lnTo>
                <a:close/>
                <a:moveTo>
                  <a:pt x="146820" y="5"/>
                </a:moveTo>
                <a:lnTo>
                  <a:pt x="164940" y="5"/>
                </a:lnTo>
                <a:lnTo>
                  <a:pt x="188630" y="116201"/>
                </a:lnTo>
                <a:lnTo>
                  <a:pt x="164935" y="232391"/>
                </a:lnTo>
                <a:lnTo>
                  <a:pt x="146816" y="232391"/>
                </a:lnTo>
                <a:lnTo>
                  <a:pt x="170047" y="116201"/>
                </a:lnTo>
                <a:close/>
                <a:moveTo>
                  <a:pt x="104861" y="5"/>
                </a:moveTo>
                <a:lnTo>
                  <a:pt x="122980" y="5"/>
                </a:lnTo>
                <a:lnTo>
                  <a:pt x="99749" y="116201"/>
                </a:lnTo>
                <a:lnTo>
                  <a:pt x="122980" y="232391"/>
                </a:lnTo>
                <a:lnTo>
                  <a:pt x="104861" y="232391"/>
                </a:lnTo>
                <a:lnTo>
                  <a:pt x="81171" y="116201"/>
                </a:lnTo>
                <a:close/>
                <a:moveTo>
                  <a:pt x="61970" y="5"/>
                </a:moveTo>
                <a:lnTo>
                  <a:pt x="80904" y="5"/>
                </a:lnTo>
                <a:lnTo>
                  <a:pt x="18906" y="116196"/>
                </a:lnTo>
                <a:lnTo>
                  <a:pt x="80918" y="232391"/>
                </a:lnTo>
                <a:lnTo>
                  <a:pt x="61993" y="232391"/>
                </a:lnTo>
                <a:lnTo>
                  <a:pt x="0" y="116196"/>
                </a:lnTo>
                <a:close/>
                <a:moveTo>
                  <a:pt x="383290" y="0"/>
                </a:moveTo>
                <a:lnTo>
                  <a:pt x="416579" y="0"/>
                </a:lnTo>
                <a:cubicBezTo>
                  <a:pt x="427820" y="0"/>
                  <a:pt x="437905" y="2448"/>
                  <a:pt x="445401" y="6482"/>
                </a:cubicBezTo>
                <a:cubicBezTo>
                  <a:pt x="452897" y="10661"/>
                  <a:pt x="459236" y="16422"/>
                  <a:pt x="463417" y="22758"/>
                </a:cubicBezTo>
                <a:cubicBezTo>
                  <a:pt x="469756" y="32408"/>
                  <a:pt x="472640" y="43069"/>
                  <a:pt x="472640" y="52578"/>
                </a:cubicBezTo>
                <a:cubicBezTo>
                  <a:pt x="472926" y="67123"/>
                  <a:pt x="466296" y="82974"/>
                  <a:pt x="453332" y="93485"/>
                </a:cubicBezTo>
                <a:lnTo>
                  <a:pt x="453323" y="93485"/>
                </a:lnTo>
                <a:cubicBezTo>
                  <a:pt x="444816" y="100397"/>
                  <a:pt x="431851" y="105006"/>
                  <a:pt x="416864" y="105006"/>
                </a:cubicBezTo>
                <a:lnTo>
                  <a:pt x="383290" y="105006"/>
                </a:lnTo>
                <a:close/>
              </a:path>
            </a:pathLst>
          </a:custGeom>
          <a:solidFill>
            <a:schemeClr val="accent1"/>
          </a:solidFill>
          <a:effectLst/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9pPr>
          </a:lstStyle>
          <a:p>
            <a:pPr lvl="0"/>
            <a:r>
              <a:rPr lang="en-US" dirty="0"/>
              <a:t>01</a:t>
            </a:r>
          </a:p>
          <a:p>
            <a:pPr lvl="1"/>
            <a:r>
              <a:rPr lang="en-US" dirty="0"/>
              <a:t>02</a:t>
            </a:r>
          </a:p>
          <a:p>
            <a:pPr lvl="2"/>
            <a:r>
              <a:rPr lang="en-US" dirty="0"/>
              <a:t>03</a:t>
            </a:r>
          </a:p>
          <a:p>
            <a:pPr lvl="3"/>
            <a:r>
              <a:rPr lang="en-US" dirty="0"/>
              <a:t>04</a:t>
            </a:r>
          </a:p>
          <a:p>
            <a:pPr lvl="4"/>
            <a:r>
              <a:rPr lang="en-US" dirty="0"/>
              <a:t>05</a:t>
            </a:r>
          </a:p>
          <a:p>
            <a:pPr lvl="5"/>
            <a:r>
              <a:rPr lang="en-US" dirty="0"/>
              <a:t>06 </a:t>
            </a:r>
          </a:p>
          <a:p>
            <a:pPr lvl="6"/>
            <a:r>
              <a:rPr lang="en-US" dirty="0"/>
              <a:t>07</a:t>
            </a:r>
          </a:p>
          <a:p>
            <a:pPr lvl="7"/>
            <a:r>
              <a:rPr lang="en-US" dirty="0"/>
              <a:t>08</a:t>
            </a:r>
          </a:p>
          <a:p>
            <a:pPr lvl="8"/>
            <a:r>
              <a:rPr lang="en-US" dirty="0"/>
              <a:t>09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B66E84-3787-B0FF-2BF8-3AE9865BBC13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07DEF6-6E08-3419-10E9-D81B18D8D0BA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F31130-94AD-D577-CF1B-177C284DEC82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DE3B7A0B-14F8-ECDB-206E-324FAA2701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5117" y="6455512"/>
            <a:ext cx="1971458" cy="233996"/>
          </a:xfrm>
          <a:custGeom>
            <a:avLst/>
            <a:gdLst>
              <a:gd name="connsiteX0" fmla="*/ 1344295 w 1971458"/>
              <a:gd name="connsiteY0" fmla="*/ 143652 h 233996"/>
              <a:gd name="connsiteX1" fmla="*/ 1324434 w 1971458"/>
              <a:gd name="connsiteY1" fmla="*/ 193421 h 233996"/>
              <a:gd name="connsiteX2" fmla="*/ 1364301 w 1971458"/>
              <a:gd name="connsiteY2" fmla="*/ 193421 h 233996"/>
              <a:gd name="connsiteX3" fmla="*/ 1023353 w 1971458"/>
              <a:gd name="connsiteY3" fmla="*/ 143652 h 233996"/>
              <a:gd name="connsiteX4" fmla="*/ 1003492 w 1971458"/>
              <a:gd name="connsiteY4" fmla="*/ 193421 h 233996"/>
              <a:gd name="connsiteX5" fmla="*/ 1043359 w 1971458"/>
              <a:gd name="connsiteY5" fmla="*/ 193421 h 233996"/>
              <a:gd name="connsiteX6" fmla="*/ 898716 w 1971458"/>
              <a:gd name="connsiteY6" fmla="*/ 143076 h 233996"/>
              <a:gd name="connsiteX7" fmla="*/ 898716 w 1971458"/>
              <a:gd name="connsiteY7" fmla="*/ 178029 h 233996"/>
              <a:gd name="connsiteX8" fmla="*/ 920014 w 1971458"/>
              <a:gd name="connsiteY8" fmla="*/ 178029 h 233996"/>
              <a:gd name="connsiteX9" fmla="*/ 940741 w 1971458"/>
              <a:gd name="connsiteY9" fmla="*/ 160625 h 233996"/>
              <a:gd name="connsiteX10" fmla="*/ 920014 w 1971458"/>
              <a:gd name="connsiteY10" fmla="*/ 143076 h 233996"/>
              <a:gd name="connsiteX11" fmla="*/ 577199 w 1971458"/>
              <a:gd name="connsiteY11" fmla="*/ 143076 h 233996"/>
              <a:gd name="connsiteX12" fmla="*/ 577199 w 1971458"/>
              <a:gd name="connsiteY12" fmla="*/ 178030 h 233996"/>
              <a:gd name="connsiteX13" fmla="*/ 598498 w 1971458"/>
              <a:gd name="connsiteY13" fmla="*/ 178030 h 233996"/>
              <a:gd name="connsiteX14" fmla="*/ 619224 w 1971458"/>
              <a:gd name="connsiteY14" fmla="*/ 160626 h 233996"/>
              <a:gd name="connsiteX15" fmla="*/ 598498 w 1971458"/>
              <a:gd name="connsiteY15" fmla="*/ 143076 h 233996"/>
              <a:gd name="connsiteX16" fmla="*/ 1715895 w 1971458"/>
              <a:gd name="connsiteY16" fmla="*/ 141634 h 233996"/>
              <a:gd name="connsiteX17" fmla="*/ 1679343 w 1971458"/>
              <a:gd name="connsiteY17" fmla="*/ 180187 h 233996"/>
              <a:gd name="connsiteX18" fmla="*/ 1715895 w 1971458"/>
              <a:gd name="connsiteY18" fmla="*/ 218594 h 233996"/>
              <a:gd name="connsiteX19" fmla="*/ 1741946 w 1971458"/>
              <a:gd name="connsiteY19" fmla="*/ 207377 h 233996"/>
              <a:gd name="connsiteX20" fmla="*/ 1752452 w 1971458"/>
              <a:gd name="connsiteY20" fmla="*/ 180187 h 233996"/>
              <a:gd name="connsiteX21" fmla="*/ 1747704 w 1971458"/>
              <a:gd name="connsiteY21" fmla="*/ 160766 h 233996"/>
              <a:gd name="connsiteX22" fmla="*/ 1734319 w 1971458"/>
              <a:gd name="connsiteY22" fmla="*/ 146815 h 233996"/>
              <a:gd name="connsiteX23" fmla="*/ 1715895 w 1971458"/>
              <a:gd name="connsiteY23" fmla="*/ 141634 h 233996"/>
              <a:gd name="connsiteX24" fmla="*/ 1795347 w 1971458"/>
              <a:gd name="connsiteY24" fmla="*/ 127829 h 233996"/>
              <a:gd name="connsiteX25" fmla="*/ 1814342 w 1971458"/>
              <a:gd name="connsiteY25" fmla="*/ 127829 h 233996"/>
              <a:gd name="connsiteX26" fmla="*/ 1867589 w 1971458"/>
              <a:gd name="connsiteY26" fmla="*/ 207667 h 233996"/>
              <a:gd name="connsiteX27" fmla="*/ 1867589 w 1971458"/>
              <a:gd name="connsiteY27" fmla="*/ 127829 h 233996"/>
              <a:gd name="connsiteX28" fmla="*/ 1883854 w 1971458"/>
              <a:gd name="connsiteY28" fmla="*/ 127829 h 233996"/>
              <a:gd name="connsiteX29" fmla="*/ 1883854 w 1971458"/>
              <a:gd name="connsiteY29" fmla="*/ 232694 h 233996"/>
              <a:gd name="connsiteX30" fmla="*/ 1865436 w 1971458"/>
              <a:gd name="connsiteY30" fmla="*/ 232694 h 233996"/>
              <a:gd name="connsiteX31" fmla="*/ 1811612 w 1971458"/>
              <a:gd name="connsiteY31" fmla="*/ 152426 h 233996"/>
              <a:gd name="connsiteX32" fmla="*/ 1811612 w 1971458"/>
              <a:gd name="connsiteY32" fmla="*/ 232694 h 233996"/>
              <a:gd name="connsiteX33" fmla="*/ 1795347 w 1971458"/>
              <a:gd name="connsiteY33" fmla="*/ 232694 h 233996"/>
              <a:gd name="connsiteX34" fmla="*/ 1620051 w 1971458"/>
              <a:gd name="connsiteY34" fmla="*/ 127829 h 233996"/>
              <a:gd name="connsiteX35" fmla="*/ 1636456 w 1971458"/>
              <a:gd name="connsiteY35" fmla="*/ 127829 h 233996"/>
              <a:gd name="connsiteX36" fmla="*/ 1636456 w 1971458"/>
              <a:gd name="connsiteY36" fmla="*/ 232695 h 233996"/>
              <a:gd name="connsiteX37" fmla="*/ 1620051 w 1971458"/>
              <a:gd name="connsiteY37" fmla="*/ 232695 h 233996"/>
              <a:gd name="connsiteX38" fmla="*/ 1515134 w 1971458"/>
              <a:gd name="connsiteY38" fmla="*/ 127829 h 233996"/>
              <a:gd name="connsiteX39" fmla="*/ 1598313 w 1971458"/>
              <a:gd name="connsiteY39" fmla="*/ 127829 h 233996"/>
              <a:gd name="connsiteX40" fmla="*/ 1598313 w 1971458"/>
              <a:gd name="connsiteY40" fmla="*/ 143076 h 233996"/>
              <a:gd name="connsiteX41" fmla="*/ 1564931 w 1971458"/>
              <a:gd name="connsiteY41" fmla="*/ 143076 h 233996"/>
              <a:gd name="connsiteX42" fmla="*/ 1564931 w 1971458"/>
              <a:gd name="connsiteY42" fmla="*/ 232694 h 233996"/>
              <a:gd name="connsiteX43" fmla="*/ 1548521 w 1971458"/>
              <a:gd name="connsiteY43" fmla="*/ 232694 h 233996"/>
              <a:gd name="connsiteX44" fmla="*/ 1548521 w 1971458"/>
              <a:gd name="connsiteY44" fmla="*/ 143076 h 233996"/>
              <a:gd name="connsiteX45" fmla="*/ 1515134 w 1971458"/>
              <a:gd name="connsiteY45" fmla="*/ 143076 h 233996"/>
              <a:gd name="connsiteX46" fmla="*/ 1334795 w 1971458"/>
              <a:gd name="connsiteY46" fmla="*/ 127829 h 233996"/>
              <a:gd name="connsiteX47" fmla="*/ 1354226 w 1971458"/>
              <a:gd name="connsiteY47" fmla="*/ 127829 h 233996"/>
              <a:gd name="connsiteX48" fmla="*/ 1396681 w 1971458"/>
              <a:gd name="connsiteY48" fmla="*/ 232694 h 233996"/>
              <a:gd name="connsiteX49" fmla="*/ 1379555 w 1971458"/>
              <a:gd name="connsiteY49" fmla="*/ 232694 h 233996"/>
              <a:gd name="connsiteX50" fmla="*/ 1369915 w 1971458"/>
              <a:gd name="connsiteY50" fmla="*/ 208097 h 233996"/>
              <a:gd name="connsiteX51" fmla="*/ 1318680 w 1971458"/>
              <a:gd name="connsiteY51" fmla="*/ 208097 h 233996"/>
              <a:gd name="connsiteX52" fmla="*/ 1308895 w 1971458"/>
              <a:gd name="connsiteY52" fmla="*/ 232694 h 233996"/>
              <a:gd name="connsiteX53" fmla="*/ 1292054 w 1971458"/>
              <a:gd name="connsiteY53" fmla="*/ 232694 h 233996"/>
              <a:gd name="connsiteX54" fmla="*/ 1095169 w 1971458"/>
              <a:gd name="connsiteY54" fmla="*/ 127829 h 233996"/>
              <a:gd name="connsiteX55" fmla="*/ 1114164 w 1971458"/>
              <a:gd name="connsiteY55" fmla="*/ 127829 h 233996"/>
              <a:gd name="connsiteX56" fmla="*/ 1167416 w 1971458"/>
              <a:gd name="connsiteY56" fmla="*/ 207667 h 233996"/>
              <a:gd name="connsiteX57" fmla="*/ 1167416 w 1971458"/>
              <a:gd name="connsiteY57" fmla="*/ 127829 h 233996"/>
              <a:gd name="connsiteX58" fmla="*/ 1183676 w 1971458"/>
              <a:gd name="connsiteY58" fmla="*/ 127829 h 233996"/>
              <a:gd name="connsiteX59" fmla="*/ 1183676 w 1971458"/>
              <a:gd name="connsiteY59" fmla="*/ 232694 h 233996"/>
              <a:gd name="connsiteX60" fmla="*/ 1165253 w 1971458"/>
              <a:gd name="connsiteY60" fmla="*/ 232694 h 233996"/>
              <a:gd name="connsiteX61" fmla="*/ 1111434 w 1971458"/>
              <a:gd name="connsiteY61" fmla="*/ 152426 h 233996"/>
              <a:gd name="connsiteX62" fmla="*/ 1111434 w 1971458"/>
              <a:gd name="connsiteY62" fmla="*/ 232694 h 233996"/>
              <a:gd name="connsiteX63" fmla="*/ 1095169 w 1971458"/>
              <a:gd name="connsiteY63" fmla="*/ 232694 h 233996"/>
              <a:gd name="connsiteX64" fmla="*/ 1013853 w 1971458"/>
              <a:gd name="connsiteY64" fmla="*/ 127829 h 233996"/>
              <a:gd name="connsiteX65" fmla="*/ 1013858 w 1971458"/>
              <a:gd name="connsiteY65" fmla="*/ 127829 h 233996"/>
              <a:gd name="connsiteX66" fmla="*/ 1033284 w 1971458"/>
              <a:gd name="connsiteY66" fmla="*/ 127829 h 233996"/>
              <a:gd name="connsiteX67" fmla="*/ 1075739 w 1971458"/>
              <a:gd name="connsiteY67" fmla="*/ 232694 h 233996"/>
              <a:gd name="connsiteX68" fmla="*/ 1058613 w 1971458"/>
              <a:gd name="connsiteY68" fmla="*/ 232694 h 233996"/>
              <a:gd name="connsiteX69" fmla="*/ 1048973 w 1971458"/>
              <a:gd name="connsiteY69" fmla="*/ 208097 h 233996"/>
              <a:gd name="connsiteX70" fmla="*/ 997738 w 1971458"/>
              <a:gd name="connsiteY70" fmla="*/ 208097 h 233996"/>
              <a:gd name="connsiteX71" fmla="*/ 987953 w 1971458"/>
              <a:gd name="connsiteY71" fmla="*/ 232694 h 233996"/>
              <a:gd name="connsiteX72" fmla="*/ 971112 w 1971458"/>
              <a:gd name="connsiteY72" fmla="*/ 232694 h 233996"/>
              <a:gd name="connsiteX73" fmla="*/ 882310 w 1971458"/>
              <a:gd name="connsiteY73" fmla="*/ 127829 h 233996"/>
              <a:gd name="connsiteX74" fmla="*/ 921741 w 1971458"/>
              <a:gd name="connsiteY74" fmla="*/ 127829 h 233996"/>
              <a:gd name="connsiteX75" fmla="*/ 949519 w 1971458"/>
              <a:gd name="connsiteY75" fmla="*/ 137900 h 233996"/>
              <a:gd name="connsiteX76" fmla="*/ 957432 w 1971458"/>
              <a:gd name="connsiteY76" fmla="*/ 160199 h 233996"/>
              <a:gd name="connsiteX77" fmla="*/ 936710 w 1971458"/>
              <a:gd name="connsiteY77" fmla="*/ 189542 h 233996"/>
              <a:gd name="connsiteX78" fmla="*/ 960021 w 1971458"/>
              <a:gd name="connsiteY78" fmla="*/ 232694 h 233996"/>
              <a:gd name="connsiteX79" fmla="*/ 941743 w 1971458"/>
              <a:gd name="connsiteY79" fmla="*/ 232694 h 233996"/>
              <a:gd name="connsiteX80" fmla="*/ 920590 w 1971458"/>
              <a:gd name="connsiteY80" fmla="*/ 192850 h 233996"/>
              <a:gd name="connsiteX81" fmla="*/ 898716 w 1971458"/>
              <a:gd name="connsiteY81" fmla="*/ 192850 h 233996"/>
              <a:gd name="connsiteX82" fmla="*/ 898716 w 1971458"/>
              <a:gd name="connsiteY82" fmla="*/ 232694 h 233996"/>
              <a:gd name="connsiteX83" fmla="*/ 882310 w 1971458"/>
              <a:gd name="connsiteY83" fmla="*/ 232694 h 233996"/>
              <a:gd name="connsiteX84" fmla="*/ 777387 w 1971458"/>
              <a:gd name="connsiteY84" fmla="*/ 127829 h 233996"/>
              <a:gd name="connsiteX85" fmla="*/ 860575 w 1971458"/>
              <a:gd name="connsiteY85" fmla="*/ 127829 h 233996"/>
              <a:gd name="connsiteX86" fmla="*/ 860575 w 1971458"/>
              <a:gd name="connsiteY86" fmla="*/ 143076 h 233996"/>
              <a:gd name="connsiteX87" fmla="*/ 827184 w 1971458"/>
              <a:gd name="connsiteY87" fmla="*/ 143076 h 233996"/>
              <a:gd name="connsiteX88" fmla="*/ 827184 w 1971458"/>
              <a:gd name="connsiteY88" fmla="*/ 232694 h 233996"/>
              <a:gd name="connsiteX89" fmla="*/ 810778 w 1971458"/>
              <a:gd name="connsiteY89" fmla="*/ 232694 h 233996"/>
              <a:gd name="connsiteX90" fmla="*/ 810778 w 1971458"/>
              <a:gd name="connsiteY90" fmla="*/ 143076 h 233996"/>
              <a:gd name="connsiteX91" fmla="*/ 777387 w 1971458"/>
              <a:gd name="connsiteY91" fmla="*/ 143076 h 233996"/>
              <a:gd name="connsiteX92" fmla="*/ 662980 w 1971458"/>
              <a:gd name="connsiteY92" fmla="*/ 127829 h 233996"/>
              <a:gd name="connsiteX93" fmla="*/ 730184 w 1971458"/>
              <a:gd name="connsiteY93" fmla="*/ 127829 h 233996"/>
              <a:gd name="connsiteX94" fmla="*/ 730184 w 1971458"/>
              <a:gd name="connsiteY94" fmla="*/ 142791 h 233996"/>
              <a:gd name="connsiteX95" fmla="*/ 679381 w 1971458"/>
              <a:gd name="connsiteY95" fmla="*/ 142791 h 233996"/>
              <a:gd name="connsiteX96" fmla="*/ 679381 w 1971458"/>
              <a:gd name="connsiteY96" fmla="*/ 171848 h 233996"/>
              <a:gd name="connsiteX97" fmla="*/ 725577 w 1971458"/>
              <a:gd name="connsiteY97" fmla="*/ 171848 h 233996"/>
              <a:gd name="connsiteX98" fmla="*/ 725577 w 1971458"/>
              <a:gd name="connsiteY98" fmla="*/ 186804 h 233996"/>
              <a:gd name="connsiteX99" fmla="*/ 679381 w 1971458"/>
              <a:gd name="connsiteY99" fmla="*/ 186804 h 233996"/>
              <a:gd name="connsiteX100" fmla="*/ 679381 w 1971458"/>
              <a:gd name="connsiteY100" fmla="*/ 217733 h 233996"/>
              <a:gd name="connsiteX101" fmla="*/ 730615 w 1971458"/>
              <a:gd name="connsiteY101" fmla="*/ 217733 h 233996"/>
              <a:gd name="connsiteX102" fmla="*/ 730615 w 1971458"/>
              <a:gd name="connsiteY102" fmla="*/ 232694 h 233996"/>
              <a:gd name="connsiteX103" fmla="*/ 662980 w 1971458"/>
              <a:gd name="connsiteY103" fmla="*/ 232694 h 233996"/>
              <a:gd name="connsiteX104" fmla="*/ 560794 w 1971458"/>
              <a:gd name="connsiteY104" fmla="*/ 127829 h 233996"/>
              <a:gd name="connsiteX105" fmla="*/ 600225 w 1971458"/>
              <a:gd name="connsiteY105" fmla="*/ 127829 h 233996"/>
              <a:gd name="connsiteX106" fmla="*/ 628003 w 1971458"/>
              <a:gd name="connsiteY106" fmla="*/ 137900 h 233996"/>
              <a:gd name="connsiteX107" fmla="*/ 635915 w 1971458"/>
              <a:gd name="connsiteY107" fmla="*/ 160200 h 233996"/>
              <a:gd name="connsiteX108" fmla="*/ 615193 w 1971458"/>
              <a:gd name="connsiteY108" fmla="*/ 189543 h 233996"/>
              <a:gd name="connsiteX109" fmla="*/ 638505 w 1971458"/>
              <a:gd name="connsiteY109" fmla="*/ 232695 h 233996"/>
              <a:gd name="connsiteX110" fmla="*/ 620226 w 1971458"/>
              <a:gd name="connsiteY110" fmla="*/ 232695 h 233996"/>
              <a:gd name="connsiteX111" fmla="*/ 599073 w 1971458"/>
              <a:gd name="connsiteY111" fmla="*/ 192851 h 233996"/>
              <a:gd name="connsiteX112" fmla="*/ 577199 w 1971458"/>
              <a:gd name="connsiteY112" fmla="*/ 192851 h 233996"/>
              <a:gd name="connsiteX113" fmla="*/ 577199 w 1971458"/>
              <a:gd name="connsiteY113" fmla="*/ 232695 h 233996"/>
              <a:gd name="connsiteX114" fmla="*/ 560794 w 1971458"/>
              <a:gd name="connsiteY114" fmla="*/ 232695 h 233996"/>
              <a:gd name="connsiteX115" fmla="*/ 447963 w 1971458"/>
              <a:gd name="connsiteY115" fmla="*/ 127829 h 233996"/>
              <a:gd name="connsiteX116" fmla="*/ 464368 w 1971458"/>
              <a:gd name="connsiteY116" fmla="*/ 127829 h 233996"/>
              <a:gd name="connsiteX117" fmla="*/ 464368 w 1971458"/>
              <a:gd name="connsiteY117" fmla="*/ 192130 h 233996"/>
              <a:gd name="connsiteX118" fmla="*/ 471133 w 1971458"/>
              <a:gd name="connsiteY118" fmla="*/ 211406 h 233996"/>
              <a:gd name="connsiteX119" fmla="*/ 488836 w 1971458"/>
              <a:gd name="connsiteY119" fmla="*/ 218454 h 233996"/>
              <a:gd name="connsiteX120" fmla="*/ 506683 w 1971458"/>
              <a:gd name="connsiteY120" fmla="*/ 211261 h 233996"/>
              <a:gd name="connsiteX121" fmla="*/ 513013 w 1971458"/>
              <a:gd name="connsiteY121" fmla="*/ 192706 h 233996"/>
              <a:gd name="connsiteX122" fmla="*/ 513013 w 1971458"/>
              <a:gd name="connsiteY122" fmla="*/ 127829 h 233996"/>
              <a:gd name="connsiteX123" fmla="*/ 529564 w 1971458"/>
              <a:gd name="connsiteY123" fmla="*/ 127829 h 233996"/>
              <a:gd name="connsiteX124" fmla="*/ 529564 w 1971458"/>
              <a:gd name="connsiteY124" fmla="*/ 191985 h 233996"/>
              <a:gd name="connsiteX125" fmla="*/ 529554 w 1971458"/>
              <a:gd name="connsiteY125" fmla="*/ 191985 h 233996"/>
              <a:gd name="connsiteX126" fmla="*/ 519198 w 1971458"/>
              <a:gd name="connsiteY126" fmla="*/ 222193 h 233996"/>
              <a:gd name="connsiteX127" fmla="*/ 488546 w 1971458"/>
              <a:gd name="connsiteY127" fmla="*/ 233987 h 233996"/>
              <a:gd name="connsiteX128" fmla="*/ 457748 w 1971458"/>
              <a:gd name="connsiteY128" fmla="*/ 222048 h 233996"/>
              <a:gd name="connsiteX129" fmla="*/ 447963 w 1971458"/>
              <a:gd name="connsiteY129" fmla="*/ 192706 h 233996"/>
              <a:gd name="connsiteX130" fmla="*/ 240141 w 1971458"/>
              <a:gd name="connsiteY130" fmla="*/ 127829 h 233996"/>
              <a:gd name="connsiteX131" fmla="*/ 307345 w 1971458"/>
              <a:gd name="connsiteY131" fmla="*/ 127829 h 233996"/>
              <a:gd name="connsiteX132" fmla="*/ 307345 w 1971458"/>
              <a:gd name="connsiteY132" fmla="*/ 142791 h 233996"/>
              <a:gd name="connsiteX133" fmla="*/ 256546 w 1971458"/>
              <a:gd name="connsiteY133" fmla="*/ 142791 h 233996"/>
              <a:gd name="connsiteX134" fmla="*/ 256546 w 1971458"/>
              <a:gd name="connsiteY134" fmla="*/ 171848 h 233996"/>
              <a:gd name="connsiteX135" fmla="*/ 302743 w 1971458"/>
              <a:gd name="connsiteY135" fmla="*/ 171848 h 233996"/>
              <a:gd name="connsiteX136" fmla="*/ 302743 w 1971458"/>
              <a:gd name="connsiteY136" fmla="*/ 186804 h 233996"/>
              <a:gd name="connsiteX137" fmla="*/ 256546 w 1971458"/>
              <a:gd name="connsiteY137" fmla="*/ 186804 h 233996"/>
              <a:gd name="connsiteX138" fmla="*/ 256546 w 1971458"/>
              <a:gd name="connsiteY138" fmla="*/ 217733 h 233996"/>
              <a:gd name="connsiteX139" fmla="*/ 307776 w 1971458"/>
              <a:gd name="connsiteY139" fmla="*/ 217733 h 233996"/>
              <a:gd name="connsiteX140" fmla="*/ 307776 w 1971458"/>
              <a:gd name="connsiteY140" fmla="*/ 232694 h 233996"/>
              <a:gd name="connsiteX141" fmla="*/ 240141 w 1971458"/>
              <a:gd name="connsiteY141" fmla="*/ 232694 h 233996"/>
              <a:gd name="connsiteX142" fmla="*/ 1934368 w 1971458"/>
              <a:gd name="connsiteY142" fmla="*/ 127169 h 233996"/>
              <a:gd name="connsiteX143" fmla="*/ 1963190 w 1971458"/>
              <a:gd name="connsiteY143" fmla="*/ 139005 h 233996"/>
              <a:gd name="connsiteX144" fmla="*/ 1969894 w 1971458"/>
              <a:gd name="connsiteY144" fmla="*/ 152838 h 233996"/>
              <a:gd name="connsiteX145" fmla="*/ 1954627 w 1971458"/>
              <a:gd name="connsiteY145" fmla="*/ 157546 h 233996"/>
              <a:gd name="connsiteX146" fmla="*/ 1947777 w 1971458"/>
              <a:gd name="connsiteY146" fmla="*/ 146707 h 233996"/>
              <a:gd name="connsiteX147" fmla="*/ 1934794 w 1971458"/>
              <a:gd name="connsiteY147" fmla="*/ 142004 h 233996"/>
              <a:gd name="connsiteX148" fmla="*/ 1922097 w 1971458"/>
              <a:gd name="connsiteY148" fmla="*/ 146427 h 233996"/>
              <a:gd name="connsiteX149" fmla="*/ 1916815 w 1971458"/>
              <a:gd name="connsiteY149" fmla="*/ 156980 h 233996"/>
              <a:gd name="connsiteX150" fmla="*/ 1920383 w 1971458"/>
              <a:gd name="connsiteY150" fmla="*/ 165679 h 233996"/>
              <a:gd name="connsiteX151" fmla="*/ 1929944 w 1971458"/>
              <a:gd name="connsiteY151" fmla="*/ 170813 h 233996"/>
              <a:gd name="connsiteX152" fmla="*/ 1943067 w 1971458"/>
              <a:gd name="connsiteY152" fmla="*/ 173383 h 233996"/>
              <a:gd name="connsiteX153" fmla="*/ 1971458 w 1971458"/>
              <a:gd name="connsiteY153" fmla="*/ 203474 h 233996"/>
              <a:gd name="connsiteX154" fmla="*/ 1962188 w 1971458"/>
              <a:gd name="connsiteY154" fmla="*/ 224294 h 233996"/>
              <a:gd name="connsiteX155" fmla="*/ 1935510 w 1971458"/>
              <a:gd name="connsiteY155" fmla="*/ 233850 h 233996"/>
              <a:gd name="connsiteX156" fmla="*/ 1907686 w 1971458"/>
              <a:gd name="connsiteY156" fmla="*/ 224154 h 233996"/>
              <a:gd name="connsiteX157" fmla="*/ 1907676 w 1971458"/>
              <a:gd name="connsiteY157" fmla="*/ 224149 h 233996"/>
              <a:gd name="connsiteX158" fmla="*/ 1896978 w 1971458"/>
              <a:gd name="connsiteY158" fmla="*/ 203469 h 233996"/>
              <a:gd name="connsiteX159" fmla="*/ 1912817 w 1971458"/>
              <a:gd name="connsiteY159" fmla="*/ 199192 h 233996"/>
              <a:gd name="connsiteX160" fmla="*/ 1920523 w 1971458"/>
              <a:gd name="connsiteY160" fmla="*/ 213737 h 233996"/>
              <a:gd name="connsiteX161" fmla="*/ 1935787 w 1971458"/>
              <a:gd name="connsiteY161" fmla="*/ 219156 h 233996"/>
              <a:gd name="connsiteX162" fmla="*/ 1949200 w 1971458"/>
              <a:gd name="connsiteY162" fmla="*/ 215019 h 233996"/>
              <a:gd name="connsiteX163" fmla="*/ 1954622 w 1971458"/>
              <a:gd name="connsiteY163" fmla="*/ 204611 h 233996"/>
              <a:gd name="connsiteX164" fmla="*/ 1939214 w 1971458"/>
              <a:gd name="connsiteY164" fmla="*/ 189350 h 233996"/>
              <a:gd name="connsiteX165" fmla="*/ 1926376 w 1971458"/>
              <a:gd name="connsiteY165" fmla="*/ 186781 h 233996"/>
              <a:gd name="connsiteX166" fmla="*/ 1907115 w 1971458"/>
              <a:gd name="connsiteY166" fmla="*/ 176513 h 233996"/>
              <a:gd name="connsiteX167" fmla="*/ 1900125 w 1971458"/>
              <a:gd name="connsiteY167" fmla="*/ 158543 h 233996"/>
              <a:gd name="connsiteX168" fmla="*/ 1934368 w 1971458"/>
              <a:gd name="connsiteY168" fmla="*/ 127169 h 233996"/>
              <a:gd name="connsiteX169" fmla="*/ 1716045 w 1971458"/>
              <a:gd name="connsiteY169" fmla="*/ 126247 h 233996"/>
              <a:gd name="connsiteX170" fmla="*/ 1743102 w 1971458"/>
              <a:gd name="connsiteY170" fmla="*/ 133295 h 233996"/>
              <a:gd name="connsiteX171" fmla="*/ 1762533 w 1971458"/>
              <a:gd name="connsiteY171" fmla="*/ 152716 h 233996"/>
              <a:gd name="connsiteX172" fmla="*/ 1769728 w 1971458"/>
              <a:gd name="connsiteY172" fmla="*/ 180046 h 233996"/>
              <a:gd name="connsiteX173" fmla="*/ 1765412 w 1971458"/>
              <a:gd name="connsiteY173" fmla="*/ 201480 h 233996"/>
              <a:gd name="connsiteX174" fmla="*/ 1753899 w 1971458"/>
              <a:gd name="connsiteY174" fmla="*/ 218599 h 233996"/>
              <a:gd name="connsiteX175" fmla="*/ 1736627 w 1971458"/>
              <a:gd name="connsiteY175" fmla="*/ 229821 h 233996"/>
              <a:gd name="connsiteX176" fmla="*/ 1715615 w 1971458"/>
              <a:gd name="connsiteY176" fmla="*/ 233996 h 233996"/>
              <a:gd name="connsiteX177" fmla="*/ 1694747 w 1971458"/>
              <a:gd name="connsiteY177" fmla="*/ 229821 h 233996"/>
              <a:gd name="connsiteX178" fmla="*/ 1677620 w 1971458"/>
              <a:gd name="connsiteY178" fmla="*/ 218889 h 233996"/>
              <a:gd name="connsiteX179" fmla="*/ 1666253 w 1971458"/>
              <a:gd name="connsiteY179" fmla="*/ 201770 h 233996"/>
              <a:gd name="connsiteX180" fmla="*/ 1662081 w 1971458"/>
              <a:gd name="connsiteY180" fmla="*/ 180482 h 233996"/>
              <a:gd name="connsiteX181" fmla="*/ 1666398 w 1971458"/>
              <a:gd name="connsiteY181" fmla="*/ 159193 h 233996"/>
              <a:gd name="connsiteX182" fmla="*/ 1666393 w 1971458"/>
              <a:gd name="connsiteY182" fmla="*/ 159189 h 233996"/>
              <a:gd name="connsiteX183" fmla="*/ 1677906 w 1971458"/>
              <a:gd name="connsiteY183" fmla="*/ 141925 h 233996"/>
              <a:gd name="connsiteX184" fmla="*/ 1695178 w 1971458"/>
              <a:gd name="connsiteY184" fmla="*/ 130562 h 233996"/>
              <a:gd name="connsiteX185" fmla="*/ 1716045 w 1971458"/>
              <a:gd name="connsiteY185" fmla="*/ 126247 h 233996"/>
              <a:gd name="connsiteX186" fmla="*/ 1456554 w 1971458"/>
              <a:gd name="connsiteY186" fmla="*/ 126247 h 233996"/>
              <a:gd name="connsiteX187" fmla="*/ 1485479 w 1971458"/>
              <a:gd name="connsiteY187" fmla="*/ 134156 h 233996"/>
              <a:gd name="connsiteX188" fmla="*/ 1494974 w 1971458"/>
              <a:gd name="connsiteY188" fmla="*/ 142355 h 233996"/>
              <a:gd name="connsiteX189" fmla="*/ 1505049 w 1971458"/>
              <a:gd name="connsiteY189" fmla="*/ 160625 h 233996"/>
              <a:gd name="connsiteX190" fmla="*/ 1488789 w 1971458"/>
              <a:gd name="connsiteY190" fmla="*/ 166236 h 233996"/>
              <a:gd name="connsiteX191" fmla="*/ 1483606 w 1971458"/>
              <a:gd name="connsiteY191" fmla="*/ 154874 h 233996"/>
              <a:gd name="connsiteX192" fmla="*/ 1477562 w 1971458"/>
              <a:gd name="connsiteY192" fmla="*/ 148542 h 233996"/>
              <a:gd name="connsiteX193" fmla="*/ 1456404 w 1971458"/>
              <a:gd name="connsiteY193" fmla="*/ 141780 h 233996"/>
              <a:gd name="connsiteX194" fmla="*/ 1431505 w 1971458"/>
              <a:gd name="connsiteY194" fmla="*/ 152136 h 233996"/>
              <a:gd name="connsiteX195" fmla="*/ 1420423 w 1971458"/>
              <a:gd name="connsiteY195" fmla="*/ 180042 h 233996"/>
              <a:gd name="connsiteX196" fmla="*/ 1431360 w 1971458"/>
              <a:gd name="connsiteY196" fmla="*/ 208088 h 233996"/>
              <a:gd name="connsiteX197" fmla="*/ 1456259 w 1971458"/>
              <a:gd name="connsiteY197" fmla="*/ 218444 h 233996"/>
              <a:gd name="connsiteX198" fmla="*/ 1476550 w 1971458"/>
              <a:gd name="connsiteY198" fmla="*/ 211972 h 233996"/>
              <a:gd name="connsiteX199" fmla="*/ 1482885 w 1971458"/>
              <a:gd name="connsiteY199" fmla="*/ 205640 h 233996"/>
              <a:gd name="connsiteX200" fmla="*/ 1489075 w 1971458"/>
              <a:gd name="connsiteY200" fmla="*/ 193557 h 233996"/>
              <a:gd name="connsiteX201" fmla="*/ 1505335 w 1971458"/>
              <a:gd name="connsiteY201" fmla="*/ 199168 h 233996"/>
              <a:gd name="connsiteX202" fmla="*/ 1490948 w 1971458"/>
              <a:gd name="connsiteY202" fmla="*/ 221322 h 233996"/>
              <a:gd name="connsiteX203" fmla="*/ 1470080 w 1971458"/>
              <a:gd name="connsiteY203" fmla="*/ 232255 h 233996"/>
              <a:gd name="connsiteX204" fmla="*/ 1455833 w 1971458"/>
              <a:gd name="connsiteY204" fmla="*/ 233981 h 233996"/>
              <a:gd name="connsiteX205" fmla="*/ 1414098 w 1971458"/>
              <a:gd name="connsiteY205" fmla="*/ 213989 h 233996"/>
              <a:gd name="connsiteX206" fmla="*/ 1414098 w 1971458"/>
              <a:gd name="connsiteY206" fmla="*/ 213994 h 233996"/>
              <a:gd name="connsiteX207" fmla="*/ 1403161 w 1971458"/>
              <a:gd name="connsiteY207" fmla="*/ 180622 h 233996"/>
              <a:gd name="connsiteX208" fmla="*/ 1407478 w 1971458"/>
              <a:gd name="connsiteY208" fmla="*/ 158758 h 233996"/>
              <a:gd name="connsiteX209" fmla="*/ 1419136 w 1971458"/>
              <a:gd name="connsiteY209" fmla="*/ 141494 h 233996"/>
              <a:gd name="connsiteX210" fmla="*/ 1436262 w 1971458"/>
              <a:gd name="connsiteY210" fmla="*/ 130417 h 233996"/>
              <a:gd name="connsiteX211" fmla="*/ 1456554 w 1971458"/>
              <a:gd name="connsiteY211" fmla="*/ 126247 h 233996"/>
              <a:gd name="connsiteX212" fmla="*/ 1245998 w 1971458"/>
              <a:gd name="connsiteY212" fmla="*/ 126247 h 233996"/>
              <a:gd name="connsiteX213" fmla="*/ 1275068 w 1971458"/>
              <a:gd name="connsiteY213" fmla="*/ 138186 h 233996"/>
              <a:gd name="connsiteX214" fmla="*/ 1281833 w 1971458"/>
              <a:gd name="connsiteY214" fmla="*/ 152136 h 233996"/>
              <a:gd name="connsiteX215" fmla="*/ 1266435 w 1971458"/>
              <a:gd name="connsiteY215" fmla="*/ 156881 h 233996"/>
              <a:gd name="connsiteX216" fmla="*/ 1259528 w 1971458"/>
              <a:gd name="connsiteY216" fmla="*/ 145950 h 233996"/>
              <a:gd name="connsiteX217" fmla="*/ 1246433 w 1971458"/>
              <a:gd name="connsiteY217" fmla="*/ 141204 h 233996"/>
              <a:gd name="connsiteX218" fmla="*/ 1233628 w 1971458"/>
              <a:gd name="connsiteY218" fmla="*/ 145664 h 233996"/>
              <a:gd name="connsiteX219" fmla="*/ 1228300 w 1971458"/>
              <a:gd name="connsiteY219" fmla="*/ 156306 h 233996"/>
              <a:gd name="connsiteX220" fmla="*/ 1231900 w 1971458"/>
              <a:gd name="connsiteY220" fmla="*/ 165085 h 233996"/>
              <a:gd name="connsiteX221" fmla="*/ 1241545 w 1971458"/>
              <a:gd name="connsiteY221" fmla="*/ 170261 h 233996"/>
              <a:gd name="connsiteX222" fmla="*/ 1254786 w 1971458"/>
              <a:gd name="connsiteY222" fmla="*/ 172849 h 233996"/>
              <a:gd name="connsiteX223" fmla="*/ 1283425 w 1971458"/>
              <a:gd name="connsiteY223" fmla="*/ 203203 h 233996"/>
              <a:gd name="connsiteX224" fmla="*/ 1274071 w 1971458"/>
              <a:gd name="connsiteY224" fmla="*/ 224201 h 233996"/>
              <a:gd name="connsiteX225" fmla="*/ 1247159 w 1971458"/>
              <a:gd name="connsiteY225" fmla="*/ 233842 h 233996"/>
              <a:gd name="connsiteX226" fmla="*/ 1219095 w 1971458"/>
              <a:gd name="connsiteY226" fmla="*/ 224061 h 233996"/>
              <a:gd name="connsiteX227" fmla="*/ 1219086 w 1971458"/>
              <a:gd name="connsiteY227" fmla="*/ 224065 h 233996"/>
              <a:gd name="connsiteX228" fmla="*/ 1208294 w 1971458"/>
              <a:gd name="connsiteY228" fmla="*/ 203207 h 233996"/>
              <a:gd name="connsiteX229" fmla="*/ 1224269 w 1971458"/>
              <a:gd name="connsiteY229" fmla="*/ 198892 h 233996"/>
              <a:gd name="connsiteX230" fmla="*/ 1232036 w 1971458"/>
              <a:gd name="connsiteY230" fmla="*/ 213564 h 233996"/>
              <a:gd name="connsiteX231" fmla="*/ 1247435 w 1971458"/>
              <a:gd name="connsiteY231" fmla="*/ 219030 h 233996"/>
              <a:gd name="connsiteX232" fmla="*/ 1260961 w 1971458"/>
              <a:gd name="connsiteY232" fmla="*/ 214860 h 233996"/>
              <a:gd name="connsiteX233" fmla="*/ 1266430 w 1971458"/>
              <a:gd name="connsiteY233" fmla="*/ 204358 h 233996"/>
              <a:gd name="connsiteX234" fmla="*/ 1250890 w 1971458"/>
              <a:gd name="connsiteY234" fmla="*/ 188966 h 233996"/>
              <a:gd name="connsiteX235" fmla="*/ 1237940 w 1971458"/>
              <a:gd name="connsiteY235" fmla="*/ 186374 h 233996"/>
              <a:gd name="connsiteX236" fmla="*/ 1218510 w 1971458"/>
              <a:gd name="connsiteY236" fmla="*/ 176017 h 233996"/>
              <a:gd name="connsiteX237" fmla="*/ 1211459 w 1971458"/>
              <a:gd name="connsiteY237" fmla="*/ 157893 h 233996"/>
              <a:gd name="connsiteX238" fmla="*/ 1245998 w 1971458"/>
              <a:gd name="connsiteY238" fmla="*/ 126247 h 233996"/>
              <a:gd name="connsiteX239" fmla="*/ 376859 w 1971458"/>
              <a:gd name="connsiteY239" fmla="*/ 126247 h 233996"/>
              <a:gd name="connsiteX240" fmla="*/ 405784 w 1971458"/>
              <a:gd name="connsiteY240" fmla="*/ 134156 h 233996"/>
              <a:gd name="connsiteX241" fmla="*/ 415279 w 1971458"/>
              <a:gd name="connsiteY241" fmla="*/ 142355 h 233996"/>
              <a:gd name="connsiteX242" fmla="*/ 425354 w 1971458"/>
              <a:gd name="connsiteY242" fmla="*/ 160625 h 233996"/>
              <a:gd name="connsiteX243" fmla="*/ 409094 w 1971458"/>
              <a:gd name="connsiteY243" fmla="*/ 166236 h 233996"/>
              <a:gd name="connsiteX244" fmla="*/ 403916 w 1971458"/>
              <a:gd name="connsiteY244" fmla="*/ 154874 h 233996"/>
              <a:gd name="connsiteX245" fmla="*/ 397871 w 1971458"/>
              <a:gd name="connsiteY245" fmla="*/ 148542 h 233996"/>
              <a:gd name="connsiteX246" fmla="*/ 376714 w 1971458"/>
              <a:gd name="connsiteY246" fmla="*/ 141780 h 233996"/>
              <a:gd name="connsiteX247" fmla="*/ 351815 w 1971458"/>
              <a:gd name="connsiteY247" fmla="*/ 152136 h 233996"/>
              <a:gd name="connsiteX248" fmla="*/ 340733 w 1971458"/>
              <a:gd name="connsiteY248" fmla="*/ 180042 h 233996"/>
              <a:gd name="connsiteX249" fmla="*/ 351670 w 1971458"/>
              <a:gd name="connsiteY249" fmla="*/ 208088 h 233996"/>
              <a:gd name="connsiteX250" fmla="*/ 376568 w 1971458"/>
              <a:gd name="connsiteY250" fmla="*/ 218444 h 233996"/>
              <a:gd name="connsiteX251" fmla="*/ 396860 w 1971458"/>
              <a:gd name="connsiteY251" fmla="*/ 211972 h 233996"/>
              <a:gd name="connsiteX252" fmla="*/ 403195 w 1971458"/>
              <a:gd name="connsiteY252" fmla="*/ 205640 h 233996"/>
              <a:gd name="connsiteX253" fmla="*/ 409384 w 1971458"/>
              <a:gd name="connsiteY253" fmla="*/ 193557 h 233996"/>
              <a:gd name="connsiteX254" fmla="*/ 425645 w 1971458"/>
              <a:gd name="connsiteY254" fmla="*/ 199168 h 233996"/>
              <a:gd name="connsiteX255" fmla="*/ 411257 w 1971458"/>
              <a:gd name="connsiteY255" fmla="*/ 221322 h 233996"/>
              <a:gd name="connsiteX256" fmla="*/ 390390 w 1971458"/>
              <a:gd name="connsiteY256" fmla="*/ 232255 h 233996"/>
              <a:gd name="connsiteX257" fmla="*/ 376142 w 1971458"/>
              <a:gd name="connsiteY257" fmla="*/ 233981 h 233996"/>
              <a:gd name="connsiteX258" fmla="*/ 334407 w 1971458"/>
              <a:gd name="connsiteY258" fmla="*/ 213989 h 233996"/>
              <a:gd name="connsiteX259" fmla="*/ 334403 w 1971458"/>
              <a:gd name="connsiteY259" fmla="*/ 213994 h 233996"/>
              <a:gd name="connsiteX260" fmla="*/ 323466 w 1971458"/>
              <a:gd name="connsiteY260" fmla="*/ 180622 h 233996"/>
              <a:gd name="connsiteX261" fmla="*/ 327783 w 1971458"/>
              <a:gd name="connsiteY261" fmla="*/ 158758 h 233996"/>
              <a:gd name="connsiteX262" fmla="*/ 339445 w 1971458"/>
              <a:gd name="connsiteY262" fmla="*/ 141494 h 233996"/>
              <a:gd name="connsiteX263" fmla="*/ 356567 w 1971458"/>
              <a:gd name="connsiteY263" fmla="*/ 130417 h 233996"/>
              <a:gd name="connsiteX264" fmla="*/ 376859 w 1971458"/>
              <a:gd name="connsiteY264" fmla="*/ 126247 h 233996"/>
              <a:gd name="connsiteX265" fmla="*/ 177099 w 1971458"/>
              <a:gd name="connsiteY265" fmla="*/ 126247 h 233996"/>
              <a:gd name="connsiteX266" fmla="*/ 206169 w 1971458"/>
              <a:gd name="connsiteY266" fmla="*/ 138185 h 233996"/>
              <a:gd name="connsiteX267" fmla="*/ 212930 w 1971458"/>
              <a:gd name="connsiteY267" fmla="*/ 152136 h 233996"/>
              <a:gd name="connsiteX268" fmla="*/ 197531 w 1971458"/>
              <a:gd name="connsiteY268" fmla="*/ 156881 h 233996"/>
              <a:gd name="connsiteX269" fmla="*/ 190625 w 1971458"/>
              <a:gd name="connsiteY269" fmla="*/ 145949 h 233996"/>
              <a:gd name="connsiteX270" fmla="*/ 177529 w 1971458"/>
              <a:gd name="connsiteY270" fmla="*/ 141204 h 233996"/>
              <a:gd name="connsiteX271" fmla="*/ 164720 w 1971458"/>
              <a:gd name="connsiteY271" fmla="*/ 145664 h 233996"/>
              <a:gd name="connsiteX272" fmla="*/ 159396 w 1971458"/>
              <a:gd name="connsiteY272" fmla="*/ 156306 h 233996"/>
              <a:gd name="connsiteX273" fmla="*/ 162997 w 1971458"/>
              <a:gd name="connsiteY273" fmla="*/ 165085 h 233996"/>
              <a:gd name="connsiteX274" fmla="*/ 172637 w 1971458"/>
              <a:gd name="connsiteY274" fmla="*/ 170261 h 233996"/>
              <a:gd name="connsiteX275" fmla="*/ 185877 w 1971458"/>
              <a:gd name="connsiteY275" fmla="*/ 172849 h 233996"/>
              <a:gd name="connsiteX276" fmla="*/ 214517 w 1971458"/>
              <a:gd name="connsiteY276" fmla="*/ 203202 h 233996"/>
              <a:gd name="connsiteX277" fmla="*/ 205162 w 1971458"/>
              <a:gd name="connsiteY277" fmla="*/ 224200 h 233996"/>
              <a:gd name="connsiteX278" fmla="*/ 178250 w 1971458"/>
              <a:gd name="connsiteY278" fmla="*/ 233841 h 233996"/>
              <a:gd name="connsiteX279" fmla="*/ 150191 w 1971458"/>
              <a:gd name="connsiteY279" fmla="*/ 224060 h 233996"/>
              <a:gd name="connsiteX280" fmla="*/ 150187 w 1971458"/>
              <a:gd name="connsiteY280" fmla="*/ 224064 h 233996"/>
              <a:gd name="connsiteX281" fmla="*/ 139395 w 1971458"/>
              <a:gd name="connsiteY281" fmla="*/ 203207 h 233996"/>
              <a:gd name="connsiteX282" fmla="*/ 155365 w 1971458"/>
              <a:gd name="connsiteY282" fmla="*/ 198892 h 233996"/>
              <a:gd name="connsiteX283" fmla="*/ 163137 w 1971458"/>
              <a:gd name="connsiteY283" fmla="*/ 213563 h 233996"/>
              <a:gd name="connsiteX284" fmla="*/ 178536 w 1971458"/>
              <a:gd name="connsiteY284" fmla="*/ 219029 h 233996"/>
              <a:gd name="connsiteX285" fmla="*/ 192062 w 1971458"/>
              <a:gd name="connsiteY285" fmla="*/ 214859 h 233996"/>
              <a:gd name="connsiteX286" fmla="*/ 197531 w 1971458"/>
              <a:gd name="connsiteY286" fmla="*/ 204358 h 233996"/>
              <a:gd name="connsiteX287" fmla="*/ 181991 w 1971458"/>
              <a:gd name="connsiteY287" fmla="*/ 188966 h 233996"/>
              <a:gd name="connsiteX288" fmla="*/ 169036 w 1971458"/>
              <a:gd name="connsiteY288" fmla="*/ 186373 h 233996"/>
              <a:gd name="connsiteX289" fmla="*/ 149611 w 1971458"/>
              <a:gd name="connsiteY289" fmla="*/ 176017 h 233996"/>
              <a:gd name="connsiteX290" fmla="*/ 142560 w 1971458"/>
              <a:gd name="connsiteY290" fmla="*/ 157892 h 233996"/>
              <a:gd name="connsiteX291" fmla="*/ 177099 w 1971458"/>
              <a:gd name="connsiteY291" fmla="*/ 126247 h 233996"/>
              <a:gd name="connsiteX292" fmla="*/ 14 w 1971458"/>
              <a:gd name="connsiteY292" fmla="*/ 0 h 233996"/>
              <a:gd name="connsiteX293" fmla="*/ 18943 w 1971458"/>
              <a:gd name="connsiteY293" fmla="*/ 0 h 233996"/>
              <a:gd name="connsiteX294" fmla="*/ 80918 w 1971458"/>
              <a:gd name="connsiteY294" fmla="*/ 116191 h 233996"/>
              <a:gd name="connsiteX295" fmla="*/ 18924 w 1971458"/>
              <a:gd name="connsiteY295" fmla="*/ 232386 h 233996"/>
              <a:gd name="connsiteX296" fmla="*/ 0 w 1971458"/>
              <a:gd name="connsiteY296" fmla="*/ 232386 h 233996"/>
              <a:gd name="connsiteX297" fmla="*/ 62017 w 1971458"/>
              <a:gd name="connsiteY297" fmla="*/ 116191 h 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1971458" h="233996">
                <a:moveTo>
                  <a:pt x="1344295" y="143652"/>
                </a:moveTo>
                <a:lnTo>
                  <a:pt x="1324434" y="193421"/>
                </a:lnTo>
                <a:lnTo>
                  <a:pt x="1364301" y="193421"/>
                </a:lnTo>
                <a:close/>
                <a:moveTo>
                  <a:pt x="1023353" y="143652"/>
                </a:moveTo>
                <a:lnTo>
                  <a:pt x="1003492" y="193421"/>
                </a:lnTo>
                <a:lnTo>
                  <a:pt x="1043359" y="193421"/>
                </a:lnTo>
                <a:close/>
                <a:moveTo>
                  <a:pt x="898716" y="143076"/>
                </a:moveTo>
                <a:lnTo>
                  <a:pt x="898716" y="178029"/>
                </a:lnTo>
                <a:lnTo>
                  <a:pt x="920014" y="178029"/>
                </a:lnTo>
                <a:cubicBezTo>
                  <a:pt x="935848" y="178029"/>
                  <a:pt x="940741" y="168824"/>
                  <a:pt x="940741" y="160625"/>
                </a:cubicBezTo>
                <a:cubicBezTo>
                  <a:pt x="940741" y="152426"/>
                  <a:pt x="937140" y="143076"/>
                  <a:pt x="920014" y="143076"/>
                </a:cubicBezTo>
                <a:close/>
                <a:moveTo>
                  <a:pt x="577199" y="143076"/>
                </a:moveTo>
                <a:lnTo>
                  <a:pt x="577199" y="178030"/>
                </a:lnTo>
                <a:lnTo>
                  <a:pt x="598498" y="178030"/>
                </a:lnTo>
                <a:cubicBezTo>
                  <a:pt x="614332" y="178030"/>
                  <a:pt x="619224" y="168825"/>
                  <a:pt x="619224" y="160626"/>
                </a:cubicBezTo>
                <a:cubicBezTo>
                  <a:pt x="619224" y="152427"/>
                  <a:pt x="615624" y="143076"/>
                  <a:pt x="598498" y="143076"/>
                </a:cubicBezTo>
                <a:close/>
                <a:moveTo>
                  <a:pt x="1715895" y="141634"/>
                </a:moveTo>
                <a:cubicBezTo>
                  <a:pt x="1695609" y="141204"/>
                  <a:pt x="1678913" y="159184"/>
                  <a:pt x="1679343" y="180187"/>
                </a:cubicBezTo>
                <a:cubicBezTo>
                  <a:pt x="1678913" y="200900"/>
                  <a:pt x="1695609" y="219025"/>
                  <a:pt x="1715895" y="218594"/>
                </a:cubicBezTo>
                <a:cubicBezTo>
                  <a:pt x="1725971" y="218594"/>
                  <a:pt x="1735325" y="214139"/>
                  <a:pt x="1741946" y="207377"/>
                </a:cubicBezTo>
                <a:cubicBezTo>
                  <a:pt x="1748421" y="200469"/>
                  <a:pt x="1752452" y="190548"/>
                  <a:pt x="1752452" y="180187"/>
                </a:cubicBezTo>
                <a:cubicBezTo>
                  <a:pt x="1752452" y="173139"/>
                  <a:pt x="1750869" y="166667"/>
                  <a:pt x="1747704" y="160766"/>
                </a:cubicBezTo>
                <a:cubicBezTo>
                  <a:pt x="1744394" y="154869"/>
                  <a:pt x="1739932" y="150264"/>
                  <a:pt x="1734319" y="146815"/>
                </a:cubicBezTo>
                <a:cubicBezTo>
                  <a:pt x="1728710" y="143361"/>
                  <a:pt x="1722516" y="141634"/>
                  <a:pt x="1715895" y="141634"/>
                </a:cubicBezTo>
                <a:close/>
                <a:moveTo>
                  <a:pt x="1795347" y="127829"/>
                </a:moveTo>
                <a:lnTo>
                  <a:pt x="1814342" y="127829"/>
                </a:lnTo>
                <a:lnTo>
                  <a:pt x="1867589" y="207667"/>
                </a:lnTo>
                <a:lnTo>
                  <a:pt x="1867589" y="127829"/>
                </a:lnTo>
                <a:lnTo>
                  <a:pt x="1883854" y="127829"/>
                </a:lnTo>
                <a:lnTo>
                  <a:pt x="1883854" y="232694"/>
                </a:lnTo>
                <a:lnTo>
                  <a:pt x="1865436" y="232694"/>
                </a:lnTo>
                <a:lnTo>
                  <a:pt x="1811612" y="152426"/>
                </a:lnTo>
                <a:lnTo>
                  <a:pt x="1811612" y="232694"/>
                </a:lnTo>
                <a:lnTo>
                  <a:pt x="1795347" y="232694"/>
                </a:lnTo>
                <a:close/>
                <a:moveTo>
                  <a:pt x="1620051" y="127829"/>
                </a:moveTo>
                <a:lnTo>
                  <a:pt x="1636456" y="127829"/>
                </a:lnTo>
                <a:lnTo>
                  <a:pt x="1636456" y="232695"/>
                </a:lnTo>
                <a:lnTo>
                  <a:pt x="1620051" y="232695"/>
                </a:lnTo>
                <a:close/>
                <a:moveTo>
                  <a:pt x="1515134" y="127829"/>
                </a:moveTo>
                <a:lnTo>
                  <a:pt x="1598313" y="127829"/>
                </a:lnTo>
                <a:lnTo>
                  <a:pt x="1598313" y="143076"/>
                </a:lnTo>
                <a:lnTo>
                  <a:pt x="1564931" y="143076"/>
                </a:lnTo>
                <a:lnTo>
                  <a:pt x="1564931" y="232694"/>
                </a:lnTo>
                <a:lnTo>
                  <a:pt x="1548521" y="232694"/>
                </a:lnTo>
                <a:lnTo>
                  <a:pt x="1548521" y="143076"/>
                </a:lnTo>
                <a:lnTo>
                  <a:pt x="1515134" y="143076"/>
                </a:lnTo>
                <a:close/>
                <a:moveTo>
                  <a:pt x="1334795" y="127829"/>
                </a:moveTo>
                <a:lnTo>
                  <a:pt x="1354226" y="127829"/>
                </a:lnTo>
                <a:lnTo>
                  <a:pt x="1396681" y="232694"/>
                </a:lnTo>
                <a:lnTo>
                  <a:pt x="1379555" y="232694"/>
                </a:lnTo>
                <a:lnTo>
                  <a:pt x="1369915" y="208097"/>
                </a:lnTo>
                <a:lnTo>
                  <a:pt x="1318680" y="208097"/>
                </a:lnTo>
                <a:lnTo>
                  <a:pt x="1308895" y="232694"/>
                </a:lnTo>
                <a:lnTo>
                  <a:pt x="1292054" y="232694"/>
                </a:lnTo>
                <a:close/>
                <a:moveTo>
                  <a:pt x="1095169" y="127829"/>
                </a:moveTo>
                <a:lnTo>
                  <a:pt x="1114164" y="127829"/>
                </a:lnTo>
                <a:lnTo>
                  <a:pt x="1167416" y="207667"/>
                </a:lnTo>
                <a:lnTo>
                  <a:pt x="1167416" y="127829"/>
                </a:lnTo>
                <a:lnTo>
                  <a:pt x="1183676" y="127829"/>
                </a:lnTo>
                <a:lnTo>
                  <a:pt x="1183676" y="232694"/>
                </a:lnTo>
                <a:lnTo>
                  <a:pt x="1165253" y="232694"/>
                </a:lnTo>
                <a:lnTo>
                  <a:pt x="1111434" y="152426"/>
                </a:lnTo>
                <a:lnTo>
                  <a:pt x="1111434" y="232694"/>
                </a:lnTo>
                <a:lnTo>
                  <a:pt x="1095169" y="232694"/>
                </a:lnTo>
                <a:close/>
                <a:moveTo>
                  <a:pt x="1013853" y="127829"/>
                </a:moveTo>
                <a:lnTo>
                  <a:pt x="1013858" y="127829"/>
                </a:lnTo>
                <a:lnTo>
                  <a:pt x="1033284" y="127829"/>
                </a:lnTo>
                <a:lnTo>
                  <a:pt x="1075739" y="232694"/>
                </a:lnTo>
                <a:lnTo>
                  <a:pt x="1058613" y="232694"/>
                </a:lnTo>
                <a:lnTo>
                  <a:pt x="1048973" y="208097"/>
                </a:lnTo>
                <a:lnTo>
                  <a:pt x="997738" y="208097"/>
                </a:lnTo>
                <a:lnTo>
                  <a:pt x="987953" y="232694"/>
                </a:lnTo>
                <a:lnTo>
                  <a:pt x="971112" y="232694"/>
                </a:lnTo>
                <a:close/>
                <a:moveTo>
                  <a:pt x="882310" y="127829"/>
                </a:moveTo>
                <a:lnTo>
                  <a:pt x="921741" y="127829"/>
                </a:lnTo>
                <a:cubicBezTo>
                  <a:pt x="934406" y="127829"/>
                  <a:pt x="944046" y="131713"/>
                  <a:pt x="949519" y="137900"/>
                </a:cubicBezTo>
                <a:cubicBezTo>
                  <a:pt x="954988" y="144227"/>
                  <a:pt x="957432" y="151565"/>
                  <a:pt x="957432" y="160199"/>
                </a:cubicBezTo>
                <a:cubicBezTo>
                  <a:pt x="957432" y="173865"/>
                  <a:pt x="950236" y="184797"/>
                  <a:pt x="936710" y="189542"/>
                </a:cubicBezTo>
                <a:lnTo>
                  <a:pt x="960021" y="232694"/>
                </a:lnTo>
                <a:lnTo>
                  <a:pt x="941743" y="232694"/>
                </a:lnTo>
                <a:lnTo>
                  <a:pt x="920590" y="192850"/>
                </a:lnTo>
                <a:lnTo>
                  <a:pt x="898716" y="192850"/>
                </a:lnTo>
                <a:lnTo>
                  <a:pt x="898716" y="232694"/>
                </a:lnTo>
                <a:lnTo>
                  <a:pt x="882310" y="232694"/>
                </a:lnTo>
                <a:close/>
                <a:moveTo>
                  <a:pt x="777387" y="127829"/>
                </a:moveTo>
                <a:lnTo>
                  <a:pt x="860575" y="127829"/>
                </a:lnTo>
                <a:lnTo>
                  <a:pt x="860575" y="143076"/>
                </a:lnTo>
                <a:lnTo>
                  <a:pt x="827184" y="143076"/>
                </a:lnTo>
                <a:lnTo>
                  <a:pt x="827184" y="232694"/>
                </a:lnTo>
                <a:lnTo>
                  <a:pt x="810778" y="232694"/>
                </a:lnTo>
                <a:lnTo>
                  <a:pt x="810778" y="143076"/>
                </a:lnTo>
                <a:lnTo>
                  <a:pt x="777387" y="143076"/>
                </a:lnTo>
                <a:close/>
                <a:moveTo>
                  <a:pt x="662980" y="127829"/>
                </a:moveTo>
                <a:lnTo>
                  <a:pt x="730184" y="127829"/>
                </a:lnTo>
                <a:lnTo>
                  <a:pt x="730184" y="142791"/>
                </a:lnTo>
                <a:lnTo>
                  <a:pt x="679381" y="142791"/>
                </a:lnTo>
                <a:lnTo>
                  <a:pt x="679381" y="171848"/>
                </a:lnTo>
                <a:lnTo>
                  <a:pt x="725577" y="171848"/>
                </a:lnTo>
                <a:lnTo>
                  <a:pt x="725577" y="186804"/>
                </a:lnTo>
                <a:lnTo>
                  <a:pt x="679381" y="186804"/>
                </a:lnTo>
                <a:lnTo>
                  <a:pt x="679381" y="217733"/>
                </a:lnTo>
                <a:lnTo>
                  <a:pt x="730615" y="217733"/>
                </a:lnTo>
                <a:lnTo>
                  <a:pt x="730615" y="232694"/>
                </a:lnTo>
                <a:lnTo>
                  <a:pt x="662980" y="232694"/>
                </a:lnTo>
                <a:close/>
                <a:moveTo>
                  <a:pt x="560794" y="127829"/>
                </a:moveTo>
                <a:lnTo>
                  <a:pt x="600225" y="127829"/>
                </a:lnTo>
                <a:cubicBezTo>
                  <a:pt x="612890" y="127829"/>
                  <a:pt x="622530" y="131713"/>
                  <a:pt x="628003" y="137900"/>
                </a:cubicBezTo>
                <a:cubicBezTo>
                  <a:pt x="633472" y="144228"/>
                  <a:pt x="635915" y="151566"/>
                  <a:pt x="635915" y="160200"/>
                </a:cubicBezTo>
                <a:cubicBezTo>
                  <a:pt x="635915" y="173865"/>
                  <a:pt x="628720" y="184797"/>
                  <a:pt x="615193" y="189543"/>
                </a:cubicBezTo>
                <a:lnTo>
                  <a:pt x="638505" y="232695"/>
                </a:lnTo>
                <a:lnTo>
                  <a:pt x="620226" y="232695"/>
                </a:lnTo>
                <a:lnTo>
                  <a:pt x="599073" y="192851"/>
                </a:lnTo>
                <a:lnTo>
                  <a:pt x="577199" y="192851"/>
                </a:lnTo>
                <a:lnTo>
                  <a:pt x="577199" y="232695"/>
                </a:lnTo>
                <a:lnTo>
                  <a:pt x="560794" y="232695"/>
                </a:lnTo>
                <a:close/>
                <a:moveTo>
                  <a:pt x="447963" y="127829"/>
                </a:moveTo>
                <a:lnTo>
                  <a:pt x="464368" y="127829"/>
                </a:lnTo>
                <a:lnTo>
                  <a:pt x="464368" y="192130"/>
                </a:lnTo>
                <a:cubicBezTo>
                  <a:pt x="464368" y="200184"/>
                  <a:pt x="466671" y="206661"/>
                  <a:pt x="471133" y="211406"/>
                </a:cubicBezTo>
                <a:cubicBezTo>
                  <a:pt x="475740" y="216151"/>
                  <a:pt x="481640" y="218454"/>
                  <a:pt x="488836" y="218454"/>
                </a:cubicBezTo>
                <a:cubicBezTo>
                  <a:pt x="496463" y="218454"/>
                  <a:pt x="502362" y="216151"/>
                  <a:pt x="506683" y="211261"/>
                </a:cubicBezTo>
                <a:cubicBezTo>
                  <a:pt x="510855" y="206516"/>
                  <a:pt x="513013" y="200329"/>
                  <a:pt x="513013" y="192706"/>
                </a:cubicBezTo>
                <a:lnTo>
                  <a:pt x="513013" y="127829"/>
                </a:lnTo>
                <a:lnTo>
                  <a:pt x="529564" y="127829"/>
                </a:lnTo>
                <a:lnTo>
                  <a:pt x="529564" y="191985"/>
                </a:lnTo>
                <a:lnTo>
                  <a:pt x="529554" y="191985"/>
                </a:lnTo>
                <a:cubicBezTo>
                  <a:pt x="529554" y="204359"/>
                  <a:pt x="525959" y="214715"/>
                  <a:pt x="519198" y="222193"/>
                </a:cubicBezTo>
                <a:cubicBezTo>
                  <a:pt x="512578" y="229817"/>
                  <a:pt x="501927" y="233987"/>
                  <a:pt x="488546" y="233987"/>
                </a:cubicBezTo>
                <a:cubicBezTo>
                  <a:pt x="475165" y="233987"/>
                  <a:pt x="464223" y="229531"/>
                  <a:pt x="457748" y="222048"/>
                </a:cubicBezTo>
                <a:cubicBezTo>
                  <a:pt x="451273" y="214570"/>
                  <a:pt x="447963" y="204499"/>
                  <a:pt x="447963" y="192706"/>
                </a:cubicBezTo>
                <a:close/>
                <a:moveTo>
                  <a:pt x="240141" y="127829"/>
                </a:moveTo>
                <a:lnTo>
                  <a:pt x="307345" y="127829"/>
                </a:lnTo>
                <a:lnTo>
                  <a:pt x="307345" y="142791"/>
                </a:lnTo>
                <a:lnTo>
                  <a:pt x="256546" y="142791"/>
                </a:lnTo>
                <a:lnTo>
                  <a:pt x="256546" y="171848"/>
                </a:lnTo>
                <a:lnTo>
                  <a:pt x="302743" y="171848"/>
                </a:lnTo>
                <a:lnTo>
                  <a:pt x="302743" y="186804"/>
                </a:lnTo>
                <a:lnTo>
                  <a:pt x="256546" y="186804"/>
                </a:lnTo>
                <a:lnTo>
                  <a:pt x="256546" y="217733"/>
                </a:lnTo>
                <a:lnTo>
                  <a:pt x="307776" y="217733"/>
                </a:lnTo>
                <a:lnTo>
                  <a:pt x="307776" y="232694"/>
                </a:lnTo>
                <a:lnTo>
                  <a:pt x="240141" y="232694"/>
                </a:lnTo>
                <a:close/>
                <a:moveTo>
                  <a:pt x="1934368" y="127169"/>
                </a:moveTo>
                <a:cubicBezTo>
                  <a:pt x="1948493" y="127310"/>
                  <a:pt x="1957909" y="132303"/>
                  <a:pt x="1963190" y="139005"/>
                </a:cubicBezTo>
                <a:cubicBezTo>
                  <a:pt x="1967043" y="143567"/>
                  <a:pt x="1968897" y="147990"/>
                  <a:pt x="1969894" y="152838"/>
                </a:cubicBezTo>
                <a:lnTo>
                  <a:pt x="1954627" y="157546"/>
                </a:lnTo>
                <a:cubicBezTo>
                  <a:pt x="1953625" y="153554"/>
                  <a:pt x="1951345" y="149843"/>
                  <a:pt x="1947777" y="146707"/>
                </a:cubicBezTo>
                <a:cubicBezTo>
                  <a:pt x="1944210" y="143572"/>
                  <a:pt x="1939930" y="142004"/>
                  <a:pt x="1934794" y="142004"/>
                </a:cubicBezTo>
                <a:cubicBezTo>
                  <a:pt x="1929658" y="142004"/>
                  <a:pt x="1925519" y="143427"/>
                  <a:pt x="1922097" y="146427"/>
                </a:cubicBezTo>
                <a:cubicBezTo>
                  <a:pt x="1918529" y="149422"/>
                  <a:pt x="1916815" y="152843"/>
                  <a:pt x="1916815" y="156980"/>
                </a:cubicBezTo>
                <a:cubicBezTo>
                  <a:pt x="1916815" y="160120"/>
                  <a:pt x="1917958" y="162970"/>
                  <a:pt x="1920383" y="165679"/>
                </a:cubicBezTo>
                <a:cubicBezTo>
                  <a:pt x="1922808" y="168244"/>
                  <a:pt x="1925945" y="169957"/>
                  <a:pt x="1929944" y="170813"/>
                </a:cubicBezTo>
                <a:lnTo>
                  <a:pt x="1943067" y="173383"/>
                </a:lnTo>
                <a:cubicBezTo>
                  <a:pt x="1961472" y="177094"/>
                  <a:pt x="1971458" y="187927"/>
                  <a:pt x="1971458" y="203474"/>
                </a:cubicBezTo>
                <a:cubicBezTo>
                  <a:pt x="1971458" y="211177"/>
                  <a:pt x="1968036" y="218589"/>
                  <a:pt x="1962188" y="224294"/>
                </a:cubicBezTo>
                <a:cubicBezTo>
                  <a:pt x="1956195" y="229999"/>
                  <a:pt x="1946635" y="233850"/>
                  <a:pt x="1935510" y="233850"/>
                </a:cubicBezTo>
                <a:cubicBezTo>
                  <a:pt x="1923810" y="233850"/>
                  <a:pt x="1913824" y="229999"/>
                  <a:pt x="1907686" y="224154"/>
                </a:cubicBezTo>
                <a:lnTo>
                  <a:pt x="1907676" y="224149"/>
                </a:lnTo>
                <a:cubicBezTo>
                  <a:pt x="1901398" y="218304"/>
                  <a:pt x="1897690" y="211027"/>
                  <a:pt x="1896978" y="203469"/>
                </a:cubicBezTo>
                <a:lnTo>
                  <a:pt x="1912817" y="199192"/>
                </a:lnTo>
                <a:cubicBezTo>
                  <a:pt x="1913959" y="205322"/>
                  <a:pt x="1916525" y="210175"/>
                  <a:pt x="1920523" y="213737"/>
                </a:cubicBezTo>
                <a:cubicBezTo>
                  <a:pt x="1924517" y="217298"/>
                  <a:pt x="1929653" y="219156"/>
                  <a:pt x="1935787" y="219156"/>
                </a:cubicBezTo>
                <a:cubicBezTo>
                  <a:pt x="1941068" y="219156"/>
                  <a:pt x="1945488" y="217728"/>
                  <a:pt x="1949200" y="215019"/>
                </a:cubicBezTo>
                <a:cubicBezTo>
                  <a:pt x="1952768" y="212309"/>
                  <a:pt x="1954622" y="208884"/>
                  <a:pt x="1954622" y="204611"/>
                </a:cubicBezTo>
                <a:cubicBezTo>
                  <a:pt x="1954622" y="196482"/>
                  <a:pt x="1948489" y="191348"/>
                  <a:pt x="1939214" y="189350"/>
                </a:cubicBezTo>
                <a:lnTo>
                  <a:pt x="1926376" y="186781"/>
                </a:lnTo>
                <a:cubicBezTo>
                  <a:pt x="1918098" y="185068"/>
                  <a:pt x="1911679" y="181647"/>
                  <a:pt x="1907115" y="176513"/>
                </a:cubicBezTo>
                <a:cubicBezTo>
                  <a:pt x="1902409" y="171379"/>
                  <a:pt x="1900125" y="165389"/>
                  <a:pt x="1900125" y="158543"/>
                </a:cubicBezTo>
                <a:cubicBezTo>
                  <a:pt x="1899694" y="141714"/>
                  <a:pt x="1916104" y="126884"/>
                  <a:pt x="1934368" y="127169"/>
                </a:cubicBezTo>
                <a:close/>
                <a:moveTo>
                  <a:pt x="1716045" y="126247"/>
                </a:moveTo>
                <a:cubicBezTo>
                  <a:pt x="1725835" y="126247"/>
                  <a:pt x="1734899" y="128690"/>
                  <a:pt x="1743102" y="133295"/>
                </a:cubicBezTo>
                <a:cubicBezTo>
                  <a:pt x="1751305" y="137900"/>
                  <a:pt x="1757785" y="144372"/>
                  <a:pt x="1762533" y="152716"/>
                </a:cubicBezTo>
                <a:cubicBezTo>
                  <a:pt x="1767280" y="160915"/>
                  <a:pt x="1769728" y="170120"/>
                  <a:pt x="1769728" y="180046"/>
                </a:cubicBezTo>
                <a:cubicBezTo>
                  <a:pt x="1769728" y="187670"/>
                  <a:pt x="1768291" y="194718"/>
                  <a:pt x="1765412" y="201480"/>
                </a:cubicBezTo>
                <a:cubicBezTo>
                  <a:pt x="1762537" y="208238"/>
                  <a:pt x="1758651" y="213994"/>
                  <a:pt x="1753899" y="218599"/>
                </a:cubicBezTo>
                <a:cubicBezTo>
                  <a:pt x="1749006" y="223349"/>
                  <a:pt x="1743248" y="227088"/>
                  <a:pt x="1736627" y="229821"/>
                </a:cubicBezTo>
                <a:cubicBezTo>
                  <a:pt x="1729862" y="232554"/>
                  <a:pt x="1722956" y="233996"/>
                  <a:pt x="1715615" y="233996"/>
                </a:cubicBezTo>
                <a:cubicBezTo>
                  <a:pt x="1708273" y="233996"/>
                  <a:pt x="1701367" y="232559"/>
                  <a:pt x="1694747" y="229821"/>
                </a:cubicBezTo>
                <a:cubicBezTo>
                  <a:pt x="1688127" y="227233"/>
                  <a:pt x="1682368" y="223494"/>
                  <a:pt x="1677620" y="218889"/>
                </a:cubicBezTo>
                <a:cubicBezTo>
                  <a:pt x="1672873" y="214144"/>
                  <a:pt x="1669132" y="208533"/>
                  <a:pt x="1666253" y="201770"/>
                </a:cubicBezTo>
                <a:cubicBezTo>
                  <a:pt x="1663518" y="195298"/>
                  <a:pt x="1662081" y="188105"/>
                  <a:pt x="1662081" y="180482"/>
                </a:cubicBezTo>
                <a:cubicBezTo>
                  <a:pt x="1662081" y="172858"/>
                  <a:pt x="1663518" y="165810"/>
                  <a:pt x="1666398" y="159193"/>
                </a:cubicBezTo>
                <a:lnTo>
                  <a:pt x="1666393" y="159189"/>
                </a:lnTo>
                <a:cubicBezTo>
                  <a:pt x="1669132" y="152431"/>
                  <a:pt x="1673013" y="146675"/>
                  <a:pt x="1677906" y="141925"/>
                </a:cubicBezTo>
                <a:cubicBezTo>
                  <a:pt x="1682658" y="137034"/>
                  <a:pt x="1688412" y="133295"/>
                  <a:pt x="1695178" y="130562"/>
                </a:cubicBezTo>
                <a:cubicBezTo>
                  <a:pt x="1701653" y="127684"/>
                  <a:pt x="1708704" y="126247"/>
                  <a:pt x="1716045" y="126247"/>
                </a:cubicBezTo>
                <a:close/>
                <a:moveTo>
                  <a:pt x="1456554" y="126247"/>
                </a:moveTo>
                <a:cubicBezTo>
                  <a:pt x="1467921" y="126247"/>
                  <a:pt x="1478288" y="129556"/>
                  <a:pt x="1485479" y="134156"/>
                </a:cubicBezTo>
                <a:cubicBezTo>
                  <a:pt x="1488934" y="136599"/>
                  <a:pt x="1492099" y="139192"/>
                  <a:pt x="1494974" y="142355"/>
                </a:cubicBezTo>
                <a:cubicBezTo>
                  <a:pt x="1500442" y="148542"/>
                  <a:pt x="1503467" y="154584"/>
                  <a:pt x="1505049" y="160625"/>
                </a:cubicBezTo>
                <a:lnTo>
                  <a:pt x="1488789" y="166236"/>
                </a:lnTo>
                <a:cubicBezTo>
                  <a:pt x="1488068" y="162928"/>
                  <a:pt x="1486916" y="159619"/>
                  <a:pt x="1483606" y="154874"/>
                </a:cubicBezTo>
                <a:cubicBezTo>
                  <a:pt x="1481883" y="152426"/>
                  <a:pt x="1479865" y="150269"/>
                  <a:pt x="1477562" y="148542"/>
                </a:cubicBezTo>
                <a:cubicBezTo>
                  <a:pt x="1473100" y="144803"/>
                  <a:pt x="1465328" y="141780"/>
                  <a:pt x="1456404" y="141780"/>
                </a:cubicBezTo>
                <a:cubicBezTo>
                  <a:pt x="1447480" y="141780"/>
                  <a:pt x="1438271" y="145664"/>
                  <a:pt x="1431505" y="152136"/>
                </a:cubicBezTo>
                <a:cubicBezTo>
                  <a:pt x="1424885" y="158608"/>
                  <a:pt x="1420423" y="168679"/>
                  <a:pt x="1420423" y="180042"/>
                </a:cubicBezTo>
                <a:cubicBezTo>
                  <a:pt x="1420423" y="191404"/>
                  <a:pt x="1424740" y="201616"/>
                  <a:pt x="1431360" y="208088"/>
                </a:cubicBezTo>
                <a:cubicBezTo>
                  <a:pt x="1437980" y="214560"/>
                  <a:pt x="1446904" y="218444"/>
                  <a:pt x="1456259" y="218444"/>
                </a:cubicBezTo>
                <a:cubicBezTo>
                  <a:pt x="1464462" y="218444"/>
                  <a:pt x="1471943" y="215566"/>
                  <a:pt x="1476550" y="211972"/>
                </a:cubicBezTo>
                <a:cubicBezTo>
                  <a:pt x="1478854" y="210100"/>
                  <a:pt x="1481012" y="208088"/>
                  <a:pt x="1482885" y="205640"/>
                </a:cubicBezTo>
                <a:cubicBezTo>
                  <a:pt x="1486486" y="200895"/>
                  <a:pt x="1488063" y="197156"/>
                  <a:pt x="1489075" y="193557"/>
                </a:cubicBezTo>
                <a:lnTo>
                  <a:pt x="1505335" y="199168"/>
                </a:lnTo>
                <a:cubicBezTo>
                  <a:pt x="1503467" y="205786"/>
                  <a:pt x="1499146" y="214275"/>
                  <a:pt x="1490948" y="221322"/>
                </a:cubicBezTo>
                <a:cubicBezTo>
                  <a:pt x="1485334" y="226073"/>
                  <a:pt x="1478859" y="229952"/>
                  <a:pt x="1470080" y="232255"/>
                </a:cubicBezTo>
                <a:cubicBezTo>
                  <a:pt x="1465473" y="233406"/>
                  <a:pt x="1460726" y="233981"/>
                  <a:pt x="1455833" y="233981"/>
                </a:cubicBezTo>
                <a:cubicBezTo>
                  <a:pt x="1440003" y="234126"/>
                  <a:pt x="1424174" y="226788"/>
                  <a:pt x="1414098" y="213989"/>
                </a:cubicBezTo>
                <a:lnTo>
                  <a:pt x="1414098" y="213994"/>
                </a:lnTo>
                <a:cubicBezTo>
                  <a:pt x="1407333" y="205650"/>
                  <a:pt x="1403161" y="193712"/>
                  <a:pt x="1403161" y="180622"/>
                </a:cubicBezTo>
                <a:cubicBezTo>
                  <a:pt x="1403161" y="172853"/>
                  <a:pt x="1404598" y="165661"/>
                  <a:pt x="1407478" y="158758"/>
                </a:cubicBezTo>
                <a:cubicBezTo>
                  <a:pt x="1410357" y="152000"/>
                  <a:pt x="1414243" y="146244"/>
                  <a:pt x="1419136" y="141494"/>
                </a:cubicBezTo>
                <a:cubicBezTo>
                  <a:pt x="1424033" y="136889"/>
                  <a:pt x="1429787" y="133155"/>
                  <a:pt x="1436262" y="130417"/>
                </a:cubicBezTo>
                <a:cubicBezTo>
                  <a:pt x="1442738" y="127684"/>
                  <a:pt x="1449503" y="126247"/>
                  <a:pt x="1456554" y="126247"/>
                </a:cubicBezTo>
                <a:close/>
                <a:moveTo>
                  <a:pt x="1245998" y="126247"/>
                </a:moveTo>
                <a:cubicBezTo>
                  <a:pt x="1260245" y="126393"/>
                  <a:pt x="1269744" y="131428"/>
                  <a:pt x="1275068" y="138186"/>
                </a:cubicBezTo>
                <a:cubicBezTo>
                  <a:pt x="1278954" y="142790"/>
                  <a:pt x="1280827" y="147246"/>
                  <a:pt x="1281833" y="152136"/>
                </a:cubicBezTo>
                <a:lnTo>
                  <a:pt x="1266435" y="156881"/>
                </a:lnTo>
                <a:cubicBezTo>
                  <a:pt x="1265428" y="152852"/>
                  <a:pt x="1263129" y="149113"/>
                  <a:pt x="1259528" y="145950"/>
                </a:cubicBezTo>
                <a:cubicBezTo>
                  <a:pt x="1255933" y="142786"/>
                  <a:pt x="1251616" y="141204"/>
                  <a:pt x="1246433" y="141204"/>
                </a:cubicBezTo>
                <a:cubicBezTo>
                  <a:pt x="1241250" y="141204"/>
                  <a:pt x="1237079" y="142641"/>
                  <a:pt x="1233628" y="145664"/>
                </a:cubicBezTo>
                <a:cubicBezTo>
                  <a:pt x="1230028" y="148687"/>
                  <a:pt x="1228300" y="152136"/>
                  <a:pt x="1228300" y="156306"/>
                </a:cubicBezTo>
                <a:cubicBezTo>
                  <a:pt x="1228300" y="159474"/>
                  <a:pt x="1229452" y="162348"/>
                  <a:pt x="1231900" y="165085"/>
                </a:cubicBezTo>
                <a:cubicBezTo>
                  <a:pt x="1234344" y="167673"/>
                  <a:pt x="1237514" y="169400"/>
                  <a:pt x="1241545" y="170261"/>
                </a:cubicBezTo>
                <a:lnTo>
                  <a:pt x="1254786" y="172849"/>
                </a:lnTo>
                <a:cubicBezTo>
                  <a:pt x="1273349" y="176593"/>
                  <a:pt x="1283425" y="187520"/>
                  <a:pt x="1283425" y="203203"/>
                </a:cubicBezTo>
                <a:cubicBezTo>
                  <a:pt x="1283425" y="210971"/>
                  <a:pt x="1279970" y="218449"/>
                  <a:pt x="1274071" y="224201"/>
                </a:cubicBezTo>
                <a:cubicBezTo>
                  <a:pt x="1268026" y="229957"/>
                  <a:pt x="1258381" y="233842"/>
                  <a:pt x="1247159" y="233842"/>
                </a:cubicBezTo>
                <a:cubicBezTo>
                  <a:pt x="1235356" y="233842"/>
                  <a:pt x="1225285" y="229957"/>
                  <a:pt x="1219095" y="224061"/>
                </a:cubicBezTo>
                <a:lnTo>
                  <a:pt x="1219086" y="224065"/>
                </a:lnTo>
                <a:cubicBezTo>
                  <a:pt x="1212756" y="218169"/>
                  <a:pt x="1209010" y="210831"/>
                  <a:pt x="1208294" y="203207"/>
                </a:cubicBezTo>
                <a:lnTo>
                  <a:pt x="1224269" y="198892"/>
                </a:lnTo>
                <a:cubicBezTo>
                  <a:pt x="1225420" y="205079"/>
                  <a:pt x="1228010" y="209970"/>
                  <a:pt x="1232036" y="213564"/>
                </a:cubicBezTo>
                <a:cubicBezTo>
                  <a:pt x="1236067" y="217163"/>
                  <a:pt x="1241246" y="219030"/>
                  <a:pt x="1247435" y="219030"/>
                </a:cubicBezTo>
                <a:cubicBezTo>
                  <a:pt x="1252758" y="219030"/>
                  <a:pt x="1257220" y="217593"/>
                  <a:pt x="1260961" y="214860"/>
                </a:cubicBezTo>
                <a:cubicBezTo>
                  <a:pt x="1264562" y="212127"/>
                  <a:pt x="1266430" y="208673"/>
                  <a:pt x="1266430" y="204358"/>
                </a:cubicBezTo>
                <a:cubicBezTo>
                  <a:pt x="1266430" y="196159"/>
                  <a:pt x="1260245" y="190979"/>
                  <a:pt x="1250890" y="188966"/>
                </a:cubicBezTo>
                <a:lnTo>
                  <a:pt x="1237940" y="186374"/>
                </a:lnTo>
                <a:cubicBezTo>
                  <a:pt x="1229592" y="184647"/>
                  <a:pt x="1223117" y="181198"/>
                  <a:pt x="1218510" y="176017"/>
                </a:cubicBezTo>
                <a:cubicBezTo>
                  <a:pt x="1213763" y="170842"/>
                  <a:pt x="1211459" y="164800"/>
                  <a:pt x="1211459" y="157893"/>
                </a:cubicBezTo>
                <a:cubicBezTo>
                  <a:pt x="1211024" y="140919"/>
                  <a:pt x="1227579" y="125957"/>
                  <a:pt x="1245998" y="126247"/>
                </a:cubicBezTo>
                <a:close/>
                <a:moveTo>
                  <a:pt x="376859" y="126247"/>
                </a:moveTo>
                <a:cubicBezTo>
                  <a:pt x="388227" y="126247"/>
                  <a:pt x="398593" y="129556"/>
                  <a:pt x="405784" y="134156"/>
                </a:cubicBezTo>
                <a:cubicBezTo>
                  <a:pt x="409239" y="136599"/>
                  <a:pt x="412404" y="139192"/>
                  <a:pt x="415279" y="142355"/>
                </a:cubicBezTo>
                <a:cubicBezTo>
                  <a:pt x="420748" y="148542"/>
                  <a:pt x="423772" y="154584"/>
                  <a:pt x="425354" y="160625"/>
                </a:cubicBezTo>
                <a:lnTo>
                  <a:pt x="409094" y="166236"/>
                </a:lnTo>
                <a:cubicBezTo>
                  <a:pt x="408373" y="162928"/>
                  <a:pt x="407221" y="159619"/>
                  <a:pt x="403916" y="154874"/>
                </a:cubicBezTo>
                <a:cubicBezTo>
                  <a:pt x="402188" y="152426"/>
                  <a:pt x="400170" y="150269"/>
                  <a:pt x="397871" y="148542"/>
                </a:cubicBezTo>
                <a:cubicBezTo>
                  <a:pt x="393410" y="144803"/>
                  <a:pt x="385637" y="141780"/>
                  <a:pt x="376714" y="141780"/>
                </a:cubicBezTo>
                <a:cubicBezTo>
                  <a:pt x="367790" y="141780"/>
                  <a:pt x="358580" y="145664"/>
                  <a:pt x="351815" y="152136"/>
                </a:cubicBezTo>
                <a:cubicBezTo>
                  <a:pt x="345194" y="158608"/>
                  <a:pt x="340733" y="168679"/>
                  <a:pt x="340733" y="180042"/>
                </a:cubicBezTo>
                <a:cubicBezTo>
                  <a:pt x="340733" y="191404"/>
                  <a:pt x="345049" y="201616"/>
                  <a:pt x="351670" y="208088"/>
                </a:cubicBezTo>
                <a:cubicBezTo>
                  <a:pt x="358290" y="214560"/>
                  <a:pt x="367214" y="218444"/>
                  <a:pt x="376568" y="218444"/>
                </a:cubicBezTo>
                <a:cubicBezTo>
                  <a:pt x="384771" y="218444"/>
                  <a:pt x="392253" y="215566"/>
                  <a:pt x="396860" y="211972"/>
                </a:cubicBezTo>
                <a:cubicBezTo>
                  <a:pt x="399164" y="210100"/>
                  <a:pt x="401322" y="208088"/>
                  <a:pt x="403195" y="205640"/>
                </a:cubicBezTo>
                <a:cubicBezTo>
                  <a:pt x="406795" y="200895"/>
                  <a:pt x="408373" y="197156"/>
                  <a:pt x="409384" y="193557"/>
                </a:cubicBezTo>
                <a:lnTo>
                  <a:pt x="425645" y="199168"/>
                </a:lnTo>
                <a:cubicBezTo>
                  <a:pt x="423776" y="205786"/>
                  <a:pt x="419455" y="214275"/>
                  <a:pt x="411257" y="221322"/>
                </a:cubicBezTo>
                <a:cubicBezTo>
                  <a:pt x="405643" y="226073"/>
                  <a:pt x="399168" y="229952"/>
                  <a:pt x="390390" y="232255"/>
                </a:cubicBezTo>
                <a:cubicBezTo>
                  <a:pt x="385783" y="233406"/>
                  <a:pt x="381035" y="233981"/>
                  <a:pt x="376142" y="233981"/>
                </a:cubicBezTo>
                <a:cubicBezTo>
                  <a:pt x="360312" y="234126"/>
                  <a:pt x="344483" y="226788"/>
                  <a:pt x="334407" y="213989"/>
                </a:cubicBezTo>
                <a:lnTo>
                  <a:pt x="334403" y="213994"/>
                </a:lnTo>
                <a:cubicBezTo>
                  <a:pt x="327637" y="205650"/>
                  <a:pt x="323466" y="193712"/>
                  <a:pt x="323466" y="180622"/>
                </a:cubicBezTo>
                <a:cubicBezTo>
                  <a:pt x="323466" y="172853"/>
                  <a:pt x="324903" y="165661"/>
                  <a:pt x="327783" y="158758"/>
                </a:cubicBezTo>
                <a:cubicBezTo>
                  <a:pt x="330662" y="152000"/>
                  <a:pt x="334548" y="146244"/>
                  <a:pt x="339445" y="141494"/>
                </a:cubicBezTo>
                <a:cubicBezTo>
                  <a:pt x="344338" y="136889"/>
                  <a:pt x="350092" y="133155"/>
                  <a:pt x="356567" y="130417"/>
                </a:cubicBezTo>
                <a:cubicBezTo>
                  <a:pt x="363042" y="127684"/>
                  <a:pt x="369808" y="126247"/>
                  <a:pt x="376859" y="126247"/>
                </a:cubicBezTo>
                <a:close/>
                <a:moveTo>
                  <a:pt x="177099" y="126247"/>
                </a:moveTo>
                <a:cubicBezTo>
                  <a:pt x="191346" y="126393"/>
                  <a:pt x="200845" y="131428"/>
                  <a:pt x="206169" y="138185"/>
                </a:cubicBezTo>
                <a:cubicBezTo>
                  <a:pt x="210055" y="142790"/>
                  <a:pt x="211923" y="147246"/>
                  <a:pt x="212930" y="152136"/>
                </a:cubicBezTo>
                <a:lnTo>
                  <a:pt x="197531" y="156881"/>
                </a:lnTo>
                <a:cubicBezTo>
                  <a:pt x="196524" y="152852"/>
                  <a:pt x="194220" y="149113"/>
                  <a:pt x="190625" y="145949"/>
                </a:cubicBezTo>
                <a:cubicBezTo>
                  <a:pt x="187029" y="142786"/>
                  <a:pt x="182707" y="141204"/>
                  <a:pt x="177529" y="141204"/>
                </a:cubicBezTo>
                <a:cubicBezTo>
                  <a:pt x="172351" y="141204"/>
                  <a:pt x="168175" y="142641"/>
                  <a:pt x="164720" y="145664"/>
                </a:cubicBezTo>
                <a:cubicBezTo>
                  <a:pt x="161119" y="148687"/>
                  <a:pt x="159396" y="152136"/>
                  <a:pt x="159396" y="156306"/>
                </a:cubicBezTo>
                <a:cubicBezTo>
                  <a:pt x="159396" y="159474"/>
                  <a:pt x="160548" y="162347"/>
                  <a:pt x="162997" y="165085"/>
                </a:cubicBezTo>
                <a:cubicBezTo>
                  <a:pt x="165440" y="167673"/>
                  <a:pt x="168610" y="169400"/>
                  <a:pt x="172637" y="170261"/>
                </a:cubicBezTo>
                <a:lnTo>
                  <a:pt x="185877" y="172849"/>
                </a:lnTo>
                <a:cubicBezTo>
                  <a:pt x="204441" y="176593"/>
                  <a:pt x="214517" y="187520"/>
                  <a:pt x="214517" y="203202"/>
                </a:cubicBezTo>
                <a:cubicBezTo>
                  <a:pt x="214517" y="210970"/>
                  <a:pt x="211066" y="218449"/>
                  <a:pt x="205162" y="224200"/>
                </a:cubicBezTo>
                <a:cubicBezTo>
                  <a:pt x="199118" y="229956"/>
                  <a:pt x="189478" y="233841"/>
                  <a:pt x="178250" y="233841"/>
                </a:cubicBezTo>
                <a:cubicBezTo>
                  <a:pt x="166452" y="233841"/>
                  <a:pt x="156376" y="229956"/>
                  <a:pt x="150191" y="224060"/>
                </a:cubicBezTo>
                <a:lnTo>
                  <a:pt x="150187" y="224064"/>
                </a:lnTo>
                <a:cubicBezTo>
                  <a:pt x="143852" y="218168"/>
                  <a:pt x="140111" y="210830"/>
                  <a:pt x="139395" y="203207"/>
                </a:cubicBezTo>
                <a:lnTo>
                  <a:pt x="155365" y="198892"/>
                </a:lnTo>
                <a:cubicBezTo>
                  <a:pt x="156517" y="205079"/>
                  <a:pt x="159106" y="209969"/>
                  <a:pt x="163137" y="213563"/>
                </a:cubicBezTo>
                <a:cubicBezTo>
                  <a:pt x="167168" y="217162"/>
                  <a:pt x="172347" y="219029"/>
                  <a:pt x="178536" y="219029"/>
                </a:cubicBezTo>
                <a:cubicBezTo>
                  <a:pt x="183859" y="219029"/>
                  <a:pt x="188321" y="217592"/>
                  <a:pt x="192062" y="214859"/>
                </a:cubicBezTo>
                <a:cubicBezTo>
                  <a:pt x="195658" y="212126"/>
                  <a:pt x="197531" y="208673"/>
                  <a:pt x="197531" y="204358"/>
                </a:cubicBezTo>
                <a:cubicBezTo>
                  <a:pt x="197531" y="196159"/>
                  <a:pt x="191341" y="190978"/>
                  <a:pt x="181991" y="188966"/>
                </a:cubicBezTo>
                <a:lnTo>
                  <a:pt x="169036" y="186373"/>
                </a:lnTo>
                <a:cubicBezTo>
                  <a:pt x="160693" y="184647"/>
                  <a:pt x="154213" y="181198"/>
                  <a:pt x="149611" y="176017"/>
                </a:cubicBezTo>
                <a:cubicBezTo>
                  <a:pt x="144859" y="170841"/>
                  <a:pt x="142560" y="164799"/>
                  <a:pt x="142560" y="157892"/>
                </a:cubicBezTo>
                <a:cubicBezTo>
                  <a:pt x="142129" y="140918"/>
                  <a:pt x="158680" y="125957"/>
                  <a:pt x="177099" y="126247"/>
                </a:cubicBezTo>
                <a:close/>
                <a:moveTo>
                  <a:pt x="14" y="0"/>
                </a:moveTo>
                <a:lnTo>
                  <a:pt x="18943" y="0"/>
                </a:lnTo>
                <a:lnTo>
                  <a:pt x="80918" y="116191"/>
                </a:lnTo>
                <a:lnTo>
                  <a:pt x="18924" y="232386"/>
                </a:lnTo>
                <a:lnTo>
                  <a:pt x="0" y="232386"/>
                </a:lnTo>
                <a:lnTo>
                  <a:pt x="62017" y="116191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9pPr>
          </a:lstStyle>
          <a:p>
            <a:pPr lvl="0"/>
            <a:r>
              <a:rPr lang="en-US" dirty="0"/>
              <a:t>01</a:t>
            </a:r>
          </a:p>
          <a:p>
            <a:pPr lvl="1"/>
            <a:r>
              <a:rPr lang="en-US" dirty="0"/>
              <a:t>02</a:t>
            </a:r>
          </a:p>
          <a:p>
            <a:pPr lvl="2"/>
            <a:r>
              <a:rPr lang="en-US" dirty="0"/>
              <a:t>03</a:t>
            </a:r>
          </a:p>
          <a:p>
            <a:pPr lvl="3"/>
            <a:r>
              <a:rPr lang="en-US" dirty="0"/>
              <a:t>04</a:t>
            </a:r>
          </a:p>
          <a:p>
            <a:pPr lvl="4"/>
            <a:r>
              <a:rPr lang="en-US" dirty="0"/>
              <a:t>05</a:t>
            </a:r>
          </a:p>
          <a:p>
            <a:pPr lvl="5"/>
            <a:r>
              <a:rPr lang="en-US" dirty="0"/>
              <a:t>06 </a:t>
            </a:r>
          </a:p>
          <a:p>
            <a:pPr lvl="6"/>
            <a:r>
              <a:rPr lang="en-US" dirty="0"/>
              <a:t>07</a:t>
            </a:r>
          </a:p>
          <a:p>
            <a:pPr lvl="7"/>
            <a:r>
              <a:rPr lang="en-US" dirty="0"/>
              <a:t>08</a:t>
            </a:r>
          </a:p>
          <a:p>
            <a:pPr lvl="8"/>
            <a:r>
              <a:rPr lang="en-US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2100560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8">
            <a:extLst>
              <a:ext uri="{FF2B5EF4-FFF2-40B4-BE49-F238E27FC236}">
                <a16:creationId xmlns:a16="http://schemas.microsoft.com/office/drawing/2014/main" id="{18818745-B376-4E79-B145-460BE1ACD90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80000" y="0"/>
            <a:ext cx="5112000" cy="6858000"/>
          </a:xfrm>
          <a:prstGeom prst="rect">
            <a:avLst/>
          </a:prstGeom>
          <a:solidFill>
            <a:schemeClr val="tx2"/>
          </a:solidFill>
          <a:effectLst>
            <a:outerShdw blurRad="254000" algn="ctr" rotWithShape="0">
              <a:schemeClr val="accent4">
                <a:alpha val="20000"/>
              </a:schemeClr>
            </a:outerShdw>
          </a:effectLst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146300" lvl="0" indent="-146300" algn="ctr"/>
            <a:r>
              <a:rPr lang="en-US" dirty="0"/>
              <a:t>Image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18F1FE93-E7D3-4ED9-97B9-B1FD569B5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64" y="293065"/>
            <a:ext cx="5651536" cy="96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9FA0099B-9F48-4AD3-BF82-C2ECA534EC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4" y="1317600"/>
            <a:ext cx="5651536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787ED9-A09A-34B4-5060-8807CD81FA0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12C4D6-5977-86A7-7E92-BB622FAB23A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AF20E6-6929-B64D-91E5-A5ECA6452F0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A1D443-2124-48EA-973E-E595E49506E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9507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Background with content">
    <p:bg>
      <p:bgPr>
        <a:gradFill>
          <a:gsLst>
            <a:gs pos="0">
              <a:schemeClr val="tx2">
                <a:lumMod val="75000"/>
              </a:schemeClr>
            </a:gs>
            <a:gs pos="75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18F1FE93-E7D3-4ED9-97B9-B1FD569B5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64" y="293065"/>
            <a:ext cx="5651536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9FA0099B-9F48-4AD3-BF82-C2ECA534EC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4" y="835320"/>
            <a:ext cx="5651536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chemeClr val="bg1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22F546-80E3-4E9C-BD7E-3846DBBDD8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400" y="1558800"/>
            <a:ext cx="5630400" cy="4730400"/>
          </a:xfrm>
        </p:spPr>
        <p:txBody>
          <a:bodyPr/>
          <a:lstStyle>
            <a:lvl1pPr marL="146300" indent="-1463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768077" indent="-1463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AC4A3A-2F8C-BB3F-84E6-EBD455A7A27A}"/>
              </a:ext>
            </a:extLst>
          </p:cNvPr>
          <p:cNvSpPr/>
          <p:nvPr userDrawn="1"/>
        </p:nvSpPr>
        <p:spPr>
          <a:xfrm>
            <a:off x="0" y="6282458"/>
            <a:ext cx="12192000" cy="57554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BFE6029-1CDA-8827-5651-DD3039B22DA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6232" y="6455506"/>
            <a:ext cx="2160342" cy="234000"/>
            <a:chOff x="377996" y="2609213"/>
            <a:chExt cx="7012804" cy="760042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A4A514EC-536C-0FEC-72BF-12659A010877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88031E9E-AC56-AFF4-73DD-3EEFDB739DF0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5D97881A-DCCC-3FB4-7B69-9FE52D4E0A5C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6C33028-429B-253A-4DF3-A4FFE5935976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6" name="Graphique 2">
              <a:extLst>
                <a:ext uri="{FF2B5EF4-FFF2-40B4-BE49-F238E27FC236}">
                  <a16:creationId xmlns:a16="http://schemas.microsoft.com/office/drawing/2014/main" id="{5B121C37-F99A-AF75-BAAC-17491DF1E6A9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70" name="Forme libre 69">
                <a:extLst>
                  <a:ext uri="{FF2B5EF4-FFF2-40B4-BE49-F238E27FC236}">
                    <a16:creationId xmlns:a16="http://schemas.microsoft.com/office/drawing/2014/main" id="{40010B92-8013-AC21-DA60-C3BFF2967437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1" name="Forme libre 70">
                <a:extLst>
                  <a:ext uri="{FF2B5EF4-FFF2-40B4-BE49-F238E27FC236}">
                    <a16:creationId xmlns:a16="http://schemas.microsoft.com/office/drawing/2014/main" id="{4DDED219-13F9-B610-B470-2F4163E49A2D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F11D3616-A939-82B8-9D67-3F0051BA6B78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8" name="Graphique 2">
              <a:extLst>
                <a:ext uri="{FF2B5EF4-FFF2-40B4-BE49-F238E27FC236}">
                  <a16:creationId xmlns:a16="http://schemas.microsoft.com/office/drawing/2014/main" id="{A2EF5FD9-4F2A-6C6E-D4C1-B7143080F6C6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FBA73571-4559-0C2E-F0C4-8F0DE87D1417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4619AFCD-A3F8-9B34-B4E7-865240049385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9" name="Forme libre 68">
                <a:extLst>
                  <a:ext uri="{FF2B5EF4-FFF2-40B4-BE49-F238E27FC236}">
                    <a16:creationId xmlns:a16="http://schemas.microsoft.com/office/drawing/2014/main" id="{0AEEA10E-7E52-9A18-546E-FA9A897054C8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2274E942-ACFE-831C-8094-C9B96517B7A4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375CBE36-D49E-BA0C-F070-FB56A74E4134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15213339-233E-7A0F-3E2A-31C184D83168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A373366B-A6C5-72B8-679A-8BADA4A1E7DD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FF181BBB-5E10-0D2B-9099-7213CA633266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EB7F0CA9-913E-9217-68AF-ED28A9D83397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7480ABE6-D304-F0F2-2A19-45A4218867B5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4FF1FD53-30DB-F57A-EFAE-20EF753C634E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5B426E87-2231-0A32-6498-DFF5B4144722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CB86FBAC-61E6-DD33-BBCB-CCF065BA3A86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1C561D14-7F16-74E7-BC15-CDA696BA5E94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0E4831BC-F35B-25EE-D5DF-896170A45DE9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55871F8C-361E-84F3-34D9-0BA4312A52E7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AFE172BE-2A81-0CFC-C818-3A05CB8CE985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F1F1B3E3-023F-F89A-7D98-5AD27D1401F1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9A29DC4-84AE-388F-8F4C-B9D61C48089C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A1D3A310-1CC7-AF45-C28A-37B9E3CA7DF5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D7804C0A-CB95-A979-6EAD-35177C5A7ECD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8" name="Espace réservé de la date 87">
            <a:extLst>
              <a:ext uri="{FF2B5EF4-FFF2-40B4-BE49-F238E27FC236}">
                <a16:creationId xmlns:a16="http://schemas.microsoft.com/office/drawing/2014/main" id="{A49065AF-A90F-C4F5-A80E-28828613BE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Jan. 2024</a:t>
            </a:r>
            <a:endParaRPr lang="fr-FR" dirty="0"/>
          </a:p>
        </p:txBody>
      </p:sp>
      <p:sp>
        <p:nvSpPr>
          <p:cNvPr id="89" name="Espace réservé du pied de page 88">
            <a:extLst>
              <a:ext uri="{FF2B5EF4-FFF2-40B4-BE49-F238E27FC236}">
                <a16:creationId xmlns:a16="http://schemas.microsoft.com/office/drawing/2014/main" id="{D88D3F0B-A9AD-5757-4756-A92E2FBFC78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| INTERNAL USE ONLY</a:t>
            </a:r>
            <a:endParaRPr lang="fr-FR" dirty="0"/>
          </a:p>
        </p:txBody>
      </p:sp>
      <p:sp>
        <p:nvSpPr>
          <p:cNvPr id="90" name="Espace réservé du numéro de diapositive 89">
            <a:extLst>
              <a:ext uri="{FF2B5EF4-FFF2-40B4-BE49-F238E27FC236}">
                <a16:creationId xmlns:a16="http://schemas.microsoft.com/office/drawing/2014/main" id="{564F8BB1-C027-1E06-5F25-6CD6F20EB7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A1D443-2124-48EA-973E-E595E49506E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39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de section">
    <p:bg>
      <p:bgPr>
        <a:gradFill>
          <a:gsLst>
            <a:gs pos="0">
              <a:schemeClr val="tx2">
                <a:lumMod val="75000"/>
              </a:schemeClr>
            </a:gs>
            <a:gs pos="75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33">
            <a:extLst>
              <a:ext uri="{FF2B5EF4-FFF2-40B4-BE49-F238E27FC236}">
                <a16:creationId xmlns:a16="http://schemas.microsoft.com/office/drawing/2014/main" id="{CD9C75A3-6182-A789-8E20-1059E6E0F0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55708" y="1"/>
            <a:ext cx="6436807" cy="6857996"/>
          </a:xfrm>
          <a:custGeom>
            <a:avLst/>
            <a:gdLst>
              <a:gd name="connsiteX0" fmla="*/ 1059 w 6436807"/>
              <a:gd name="connsiteY0" fmla="*/ 0 h 6857996"/>
              <a:gd name="connsiteX1" fmla="*/ 4601690 w 6436807"/>
              <a:gd name="connsiteY1" fmla="*/ 0 h 6857996"/>
              <a:gd name="connsiteX2" fmla="*/ 6436807 w 6436807"/>
              <a:gd name="connsiteY2" fmla="*/ 3428329 h 6857996"/>
              <a:gd name="connsiteX3" fmla="*/ 4600632 w 6436807"/>
              <a:gd name="connsiteY3" fmla="*/ 6857996 h 6857996"/>
              <a:gd name="connsiteX4" fmla="*/ 0 w 6436807"/>
              <a:gd name="connsiteY4" fmla="*/ 6857996 h 6857996"/>
              <a:gd name="connsiteX5" fmla="*/ 1837007 w 64368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6807" h="6857996">
                <a:moveTo>
                  <a:pt x="1059" y="0"/>
                </a:moveTo>
                <a:lnTo>
                  <a:pt x="4601690" y="0"/>
                </a:lnTo>
                <a:lnTo>
                  <a:pt x="6436807" y="3428329"/>
                </a:lnTo>
                <a:lnTo>
                  <a:pt x="4600632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75000">
                <a:schemeClr val="tx2">
                  <a:alpha val="94000"/>
                </a:schemeClr>
              </a:gs>
            </a:gsLst>
            <a:lin ang="17400000" scaled="0"/>
          </a:gradFill>
          <a:effectLst/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46300" lvl="0" indent="-146300" algn="ctr"/>
            <a:r>
              <a:rPr lang="en-US" dirty="0"/>
              <a:t>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A9727E-5B13-9B7C-F2E0-B73643A68090}"/>
              </a:ext>
            </a:extLst>
          </p:cNvPr>
          <p:cNvSpPr/>
          <p:nvPr/>
        </p:nvSpPr>
        <p:spPr>
          <a:xfrm>
            <a:off x="0" y="6282458"/>
            <a:ext cx="12192000" cy="57554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25" y="338138"/>
            <a:ext cx="4734424" cy="2904934"/>
          </a:xfrm>
        </p:spPr>
        <p:txBody>
          <a:bodyPr tIns="0" bIns="0" anchor="b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a section title</a:t>
            </a:r>
          </a:p>
        </p:txBody>
      </p:sp>
      <p:sp>
        <p:nvSpPr>
          <p:cNvPr id="107" name="Text Placeholder 5">
            <a:extLst>
              <a:ext uri="{FF2B5EF4-FFF2-40B4-BE49-F238E27FC236}">
                <a16:creationId xmlns:a16="http://schemas.microsoft.com/office/drawing/2014/main" id="{E0BDFDDF-1380-47A1-AEFB-E05AAAD4F8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325" y="3364992"/>
            <a:ext cx="4196038" cy="1930908"/>
          </a:xfrm>
          <a:noFill/>
          <a:effectLst/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Font typeface="Arial" panose="020B0604020202020204" pitchFamily="34" charset="0"/>
              <a:buNone/>
              <a:defRPr sz="2133" b="0">
                <a:solidFill>
                  <a:schemeClr val="bg1"/>
                </a:solidFill>
              </a:defRPr>
            </a:lvl1pPr>
            <a:lvl2pPr marL="170684" indent="0">
              <a:buNone/>
              <a:defRPr sz="2133" b="0"/>
            </a:lvl2pPr>
            <a:lvl3pPr marL="329176" indent="0">
              <a:buNone/>
              <a:defRPr sz="2133" b="0"/>
            </a:lvl3pPr>
            <a:lvl4pPr marL="621776" indent="0">
              <a:buFont typeface="Arial" panose="020B0604020202020204" pitchFamily="34" charset="0"/>
              <a:buNone/>
              <a:defRPr sz="2133" b="0"/>
            </a:lvl4pPr>
            <a:lvl5pPr marL="804652" indent="0">
              <a:buNone/>
              <a:defRPr sz="2133" b="0"/>
            </a:lvl5pPr>
          </a:lstStyle>
          <a:p>
            <a:pPr lvl="0"/>
            <a:r>
              <a:rPr lang="en-US" dirty="0"/>
              <a:t>Insert subtitle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6DF298B-8DE0-9C88-E0B0-EB907AE64CCB}"/>
              </a:ext>
            </a:extLst>
          </p:cNvPr>
          <p:cNvGrpSpPr>
            <a:grpSpLocks noChangeAspect="1"/>
          </p:cNvGrpSpPr>
          <p:nvPr/>
        </p:nvGrpSpPr>
        <p:grpSpPr>
          <a:xfrm>
            <a:off x="206232" y="6455506"/>
            <a:ext cx="2160342" cy="234000"/>
            <a:chOff x="377996" y="2609213"/>
            <a:chExt cx="7012804" cy="760042"/>
          </a:xfrm>
        </p:grpSpPr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3E7746A0-23CB-C870-65A6-A9EC33DCD287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A334A83E-882F-00CD-F656-6833235649FC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6BF6A29A-AB2B-8896-83DA-A2C53F230FB0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5A2AB2AC-A2A7-DF9E-09E6-6731D60B877E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2" name="Graphique 2">
              <a:extLst>
                <a:ext uri="{FF2B5EF4-FFF2-40B4-BE49-F238E27FC236}">
                  <a16:creationId xmlns:a16="http://schemas.microsoft.com/office/drawing/2014/main" id="{A1625154-BF1C-F8A9-597C-92650E85B111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8E47168C-5B48-CE1D-68FF-7E9ADEB67D0C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1859254B-DE3B-2884-93E9-1DB5C5F4086F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8297BB9A-C370-B0EB-0A88-BB51D1F43C6D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4" name="Graphique 2">
              <a:extLst>
                <a:ext uri="{FF2B5EF4-FFF2-40B4-BE49-F238E27FC236}">
                  <a16:creationId xmlns:a16="http://schemas.microsoft.com/office/drawing/2014/main" id="{04EC5B1B-0FD7-586C-0981-B894042A8F6E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33" name="Forme libre 32">
                <a:extLst>
                  <a:ext uri="{FF2B5EF4-FFF2-40B4-BE49-F238E27FC236}">
                    <a16:creationId xmlns:a16="http://schemas.microsoft.com/office/drawing/2014/main" id="{CF4593D1-9818-CFAD-0CF7-945B4068197A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F0017C32-41FC-E8FA-0A6E-9AA3A2D23889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5DFEB31B-B274-017E-1E0F-FEB5E2B3676B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ECDB0492-4EBD-D25E-FC38-09653BF1119C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33E7E6B1-ED3C-4C80-E660-949A234C06FC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39806FFC-E9BA-5AB9-260F-8188132A4DCA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716A9423-3784-90F4-0CA2-0C987487122D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30221531-A0EE-6D49-17E5-FD8421E02B17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1C50623C-8C6B-10C3-0642-DA8683BEC394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984D7C32-FEE6-3D7A-4BC3-DF3C73FA209A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FA0B9BB8-E764-8A85-AEA6-74AB0D59EA3A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8CBAD6DE-9459-FF63-ED64-EC828E20CFA8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936EBF48-A4B3-044D-CA4C-548EE3FE9639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BFB0BF85-BB4B-CADA-A155-5B8D540A35C1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DC112C0B-14A6-708B-8330-8B89948B3F9E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3B5DEFD9-0FAA-0C89-66AD-0C6606BCFE7B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873E48E5-F267-3859-B3D4-B679F2E15389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04F8716E-F139-CB1D-3DEF-8A01D269F311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A2B8F281-BE8A-852E-CD39-6E8DA0F11717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3DE8BCE1-C935-E491-3615-84350DB68452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18A1EB21-FE1B-D647-2870-B62D7FF9241F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5" name="Espace réservé de la date 74">
            <a:extLst>
              <a:ext uri="{FF2B5EF4-FFF2-40B4-BE49-F238E27FC236}">
                <a16:creationId xmlns:a16="http://schemas.microsoft.com/office/drawing/2014/main" id="{D4A231F9-FA81-22BC-C518-79A6EEFEFD3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768A9A"/>
                </a:solidFill>
              </a:defRPr>
            </a:lvl1pPr>
          </a:lstStyle>
          <a:p>
            <a:fld id="{BECD9925-128E-BE48-BC4A-21EC1BA2A9C5}" type="datetime1">
              <a:rPr lang="en-US" smtClean="0"/>
              <a:t>8/6/2024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80944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8667" y="1559985"/>
            <a:ext cx="11514667" cy="4728633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05687A3-E7FA-46E9-958A-EB5258B07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4" y="835320"/>
            <a:ext cx="11534400" cy="295465"/>
          </a:xfrm>
          <a:noFill/>
          <a:effectLst/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EEA58F-C999-4668-BDD4-E63BB73AF6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64" y="293065"/>
            <a:ext cx="11534400" cy="48000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FAA1B8-5A22-7D6E-5B86-B130A1348A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78921A-4AD5-9949-2E1A-54D4ABDAE5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89E6DDA-EF7F-F31B-43F8-69F76D7BB0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377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ou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18F1FE93-E7D3-4ED9-97B9-B1FD569B5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64" y="293065"/>
            <a:ext cx="11534400" cy="48000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9FA0099B-9F48-4AD3-BF82-C2ECA534EC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4" y="835320"/>
            <a:ext cx="11534400" cy="295465"/>
          </a:xfrm>
          <a:noFill/>
          <a:effectLst/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5F5DF7-4A35-EE1F-5873-089038387F0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73991D-7D9D-883E-BCD6-F69E31ED79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D0ADAC-14DE-3EA5-A5D9-D3AC11340D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63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87AB07-B071-23B9-3AC0-A0429C14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FA76F7-2661-49D0-59D5-22BF38AB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DCB866-0D82-94AC-B746-69CDDBCF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76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7F994166-2371-42CB-ACCC-B0F05A6D4B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54A2ED3-64C3-4245-B297-3BE13D3DE0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667" y="4037417"/>
            <a:ext cx="11515200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BB97183-7A21-4FB4-BD44-35034B1238E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667" y="1559985"/>
            <a:ext cx="11515200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89BF555F-1EF6-41A0-8C06-22D022CCD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CBB49B-8DD1-441C-AF07-03AB88AB903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A14F7A-6ECC-D78F-D7AC-0C7270280A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8D73B1-B693-A2A6-2969-AFD64776270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2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BA6CB9-E722-4F5E-99B8-9AC70DC671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667" y="1559985"/>
            <a:ext cx="11515200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53AE3FDD-D0B4-4344-AF4E-133DD63C9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DE5D317-3F5B-4F93-AF96-CED099985E66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338667" y="4039660"/>
            <a:ext cx="11513197" cy="2248957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91BEEBEA-AC38-4AD3-9D19-517C8674C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EE38CF-E2EF-E945-4BC0-60B29885DA14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5F9E07-A5E0-D7BE-4BE1-F83473ED70C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8B5B37-C168-08B5-9C96-FD5AA71712E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76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A1E213FD-E20C-4955-AB68-4B16555D66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371E0D4-55F6-4F59-A643-9DD9E4BB98DD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223000" y="1559985"/>
            <a:ext cx="5630333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8E4B857-1F25-4E3B-A2AD-65010C2F04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667" y="1559985"/>
            <a:ext cx="5630333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3261A3D-05BE-4B1A-8A30-3DEEB79D9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CD41176-1FD4-461B-A7E5-591EE35F29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667" y="4037417"/>
            <a:ext cx="11515200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B04201-8338-0F23-26B2-8C545A05247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7EDD498-5888-A9BB-225A-4399172D1FA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0D1C41-7A54-E761-1C6C-282E495C4F4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62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80B924F1-AD59-4824-88A4-85E9B63DAD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A5B9E87F-D3B1-42E9-9786-CE1B14AD8C77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223000" y="1559985"/>
            <a:ext cx="5630333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B56E6070-4363-43CC-8338-0591491C1722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223000" y="4039660"/>
            <a:ext cx="5630333" cy="2248957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4" name="Titre 23">
            <a:extLst>
              <a:ext uri="{FF2B5EF4-FFF2-40B4-BE49-F238E27FC236}">
                <a16:creationId xmlns:a16="http://schemas.microsoft.com/office/drawing/2014/main" id="{6B9FD356-F297-400C-9222-CB391E39E8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EEA9148-E0F1-4A16-A14B-7FAFC230CA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667" y="1559985"/>
            <a:ext cx="5630333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121908A-92C7-414A-AC25-6C0DE4927E6A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338667" y="4039660"/>
            <a:ext cx="5630333" cy="2248957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D820F5-E81D-1866-7428-9BC28507057D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33D656-40EF-07AA-7A01-D99D8559DC47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117309-E07E-B64A-FBCB-FEEE944D2E82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10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669D26AF-D380-47F9-A37B-55BE689EA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C677D83-9A19-43A8-8FE5-B200C1AB99EB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38667" y="1559985"/>
            <a:ext cx="5630333" cy="4728632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0" name="Titre 19">
            <a:extLst>
              <a:ext uri="{FF2B5EF4-FFF2-40B4-BE49-F238E27FC236}">
                <a16:creationId xmlns:a16="http://schemas.microsoft.com/office/drawing/2014/main" id="{9CB99764-F215-4875-8D7E-4B674C3BE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C95569C-A80C-433E-A59A-7B19F5F6CBEA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23000" y="1559985"/>
            <a:ext cx="5630333" cy="4728632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F85EBF-4F94-E0A3-3DF9-ED4A37B2B0BE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1F0700-8DCD-5B4D-365D-5ACBF77784B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3D0A05-3952-122C-595C-3446B53F7E1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82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62CD7B5-4EC5-4AEF-9061-B82B2A6900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942106D-A7BA-423B-A34F-F83869A43D6E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38667" y="1559985"/>
            <a:ext cx="5630333" cy="4728632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CF2A6DC-EC1D-4DF9-9D19-0326F3319531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223000" y="1559985"/>
            <a:ext cx="5630333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2046EC2-23D2-4E5B-9751-574AB94A3B69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223000" y="4039660"/>
            <a:ext cx="5630333" cy="2248957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4" name="Titre 23">
            <a:extLst>
              <a:ext uri="{FF2B5EF4-FFF2-40B4-BE49-F238E27FC236}">
                <a16:creationId xmlns:a16="http://schemas.microsoft.com/office/drawing/2014/main" id="{17AB1C6C-7EFF-4961-A30D-DFDD0D9D7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145049-E2E2-9BBA-17CB-033681FCD3D8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A9EE21-DBA2-73FF-A7D7-E79E5F168A0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9C5297-FA4E-90AA-08ED-042645FD582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50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0578376B-8826-4CA9-AA15-43AD2C2D91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35C0AC94-9E05-42B2-91E7-D39044740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7DFE15E-B2FE-4427-B6F2-A351353574FC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23000" y="1559985"/>
            <a:ext cx="5630333" cy="4728632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1B3EB88-E182-416C-9316-B5DBB405A2E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667" y="1559985"/>
            <a:ext cx="5630333" cy="22512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CAE18A9-14CE-431F-A79B-78085CC207A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338667" y="4039660"/>
            <a:ext cx="5630333" cy="2248957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33DDC8-C64F-E727-62FA-02CB7064784F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774DB5-6DD9-4DCD-62AF-DD397660627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9F9B08-E2FD-C799-DA45-DD98471B7B5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6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1">
    <p:bg>
      <p:bgPr>
        <a:gradFill>
          <a:gsLst>
            <a:gs pos="0">
              <a:schemeClr val="tx2">
                <a:lumMod val="75000"/>
              </a:schemeClr>
            </a:gs>
            <a:gs pos="75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25" y="338138"/>
            <a:ext cx="4734424" cy="2904934"/>
          </a:xfrm>
        </p:spPr>
        <p:txBody>
          <a:bodyPr tIns="0" bIns="0" anchor="b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a section title</a:t>
            </a:r>
          </a:p>
        </p:txBody>
      </p:sp>
      <p:sp>
        <p:nvSpPr>
          <p:cNvPr id="106" name="Text Placeholder 4">
            <a:extLst>
              <a:ext uri="{FF2B5EF4-FFF2-40B4-BE49-F238E27FC236}">
                <a16:creationId xmlns:a16="http://schemas.microsoft.com/office/drawing/2014/main" id="{5E518B50-E87D-4971-A550-C100348BE8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3227297"/>
            <a:ext cx="1242834" cy="1306603"/>
          </a:xfrm>
          <a:prstGeom prst="rect">
            <a:avLst/>
          </a:prstGeom>
          <a:noFill/>
          <a:effectLst/>
        </p:spPr>
        <p:txBody>
          <a:bodyPr vert="horz" wrap="none"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8800" b="1" spc="-226" baseline="0">
                <a:solidFill>
                  <a:srgbClr val="FFFFFF"/>
                </a:solidFill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07" name="Text Placeholder 5">
            <a:extLst>
              <a:ext uri="{FF2B5EF4-FFF2-40B4-BE49-F238E27FC236}">
                <a16:creationId xmlns:a16="http://schemas.microsoft.com/office/drawing/2014/main" id="{E0BDFDDF-1380-47A1-AEFB-E05AAAD4F8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6249" y="3364992"/>
            <a:ext cx="2820113" cy="1930908"/>
          </a:xfrm>
          <a:noFill/>
          <a:effectLst/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Font typeface="Arial" panose="020B0604020202020204" pitchFamily="34" charset="0"/>
              <a:buNone/>
              <a:defRPr sz="2133" b="0">
                <a:solidFill>
                  <a:schemeClr val="bg1"/>
                </a:solidFill>
              </a:defRPr>
            </a:lvl1pPr>
            <a:lvl2pPr marL="170684" indent="0">
              <a:buNone/>
              <a:defRPr sz="2133" b="0"/>
            </a:lvl2pPr>
            <a:lvl3pPr marL="329176" indent="0">
              <a:buNone/>
              <a:defRPr sz="2133" b="0"/>
            </a:lvl3pPr>
            <a:lvl4pPr marL="621776" indent="0">
              <a:buFont typeface="Arial" panose="020B0604020202020204" pitchFamily="34" charset="0"/>
              <a:buNone/>
              <a:defRPr sz="2133" b="0"/>
            </a:lvl4pPr>
            <a:lvl5pPr marL="804652" indent="0">
              <a:buNone/>
              <a:defRPr sz="2133" b="0"/>
            </a:lvl5pPr>
          </a:lstStyle>
          <a:p>
            <a:pPr lvl="0"/>
            <a:r>
              <a:rPr lang="en-US" dirty="0"/>
              <a:t>Insert subtitle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3" name="Espace réservé pour une image  33">
            <a:extLst>
              <a:ext uri="{FF2B5EF4-FFF2-40B4-BE49-F238E27FC236}">
                <a16:creationId xmlns:a16="http://schemas.microsoft.com/office/drawing/2014/main" id="{9A22DA67-4F5B-04CF-E669-143A004135B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55708" y="1"/>
            <a:ext cx="6436807" cy="6857996"/>
          </a:xfrm>
          <a:custGeom>
            <a:avLst/>
            <a:gdLst>
              <a:gd name="connsiteX0" fmla="*/ 1059 w 6436807"/>
              <a:gd name="connsiteY0" fmla="*/ 0 h 6857996"/>
              <a:gd name="connsiteX1" fmla="*/ 4601690 w 6436807"/>
              <a:gd name="connsiteY1" fmla="*/ 0 h 6857996"/>
              <a:gd name="connsiteX2" fmla="*/ 6436807 w 6436807"/>
              <a:gd name="connsiteY2" fmla="*/ 3428329 h 6857996"/>
              <a:gd name="connsiteX3" fmla="*/ 4600632 w 6436807"/>
              <a:gd name="connsiteY3" fmla="*/ 6857996 h 6857996"/>
              <a:gd name="connsiteX4" fmla="*/ 0 w 6436807"/>
              <a:gd name="connsiteY4" fmla="*/ 6857996 h 6857996"/>
              <a:gd name="connsiteX5" fmla="*/ 1837007 w 64368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6807" h="6857996">
                <a:moveTo>
                  <a:pt x="1059" y="0"/>
                </a:moveTo>
                <a:lnTo>
                  <a:pt x="4601690" y="0"/>
                </a:lnTo>
                <a:lnTo>
                  <a:pt x="6436807" y="3428329"/>
                </a:lnTo>
                <a:lnTo>
                  <a:pt x="4600632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75000">
                <a:schemeClr val="tx2">
                  <a:alpha val="94000"/>
                </a:schemeClr>
              </a:gs>
            </a:gsLst>
            <a:lin ang="17400000" scaled="0"/>
          </a:gradFill>
          <a:effectLst/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46300" lvl="0" indent="-146300" algn="ctr"/>
            <a:r>
              <a:rPr lang="en-US" dirty="0"/>
              <a:t>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43A82A-2E08-4882-21C6-BB1B14974B19}"/>
              </a:ext>
            </a:extLst>
          </p:cNvPr>
          <p:cNvSpPr/>
          <p:nvPr/>
        </p:nvSpPr>
        <p:spPr>
          <a:xfrm>
            <a:off x="0" y="6282458"/>
            <a:ext cx="12192000" cy="57554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A23DABA-754C-548E-A562-5AF07E90D830}"/>
              </a:ext>
            </a:extLst>
          </p:cNvPr>
          <p:cNvGrpSpPr>
            <a:grpSpLocks noChangeAspect="1"/>
          </p:cNvGrpSpPr>
          <p:nvPr/>
        </p:nvGrpSpPr>
        <p:grpSpPr>
          <a:xfrm>
            <a:off x="206232" y="6455506"/>
            <a:ext cx="2160342" cy="234000"/>
            <a:chOff x="377996" y="2609213"/>
            <a:chExt cx="7012804" cy="760042"/>
          </a:xfrm>
        </p:grpSpPr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D210B14B-5E13-4EF1-4513-C832C45C4503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C36482C6-F5A6-4F61-1E43-8B7178F263BD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0A60CFF-99AD-A8EC-C84E-79F4C87D6126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55EDC3D-DC92-494E-4DEC-077697ACFF79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36" name="Graphique 2">
              <a:extLst>
                <a:ext uri="{FF2B5EF4-FFF2-40B4-BE49-F238E27FC236}">
                  <a16:creationId xmlns:a16="http://schemas.microsoft.com/office/drawing/2014/main" id="{28832435-77EA-E9BC-C142-9961A56A15D4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34D8EE37-02C5-B4AC-EFD4-D18EE255438F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1" name="Forme libre 60">
                <a:extLst>
                  <a:ext uri="{FF2B5EF4-FFF2-40B4-BE49-F238E27FC236}">
                    <a16:creationId xmlns:a16="http://schemas.microsoft.com/office/drawing/2014/main" id="{F05331C6-85DA-9FC0-637A-E2B75D7C629D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B6643B4F-7D49-EF63-6D40-C722D382E2FD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38" name="Graphique 2">
              <a:extLst>
                <a:ext uri="{FF2B5EF4-FFF2-40B4-BE49-F238E27FC236}">
                  <a16:creationId xmlns:a16="http://schemas.microsoft.com/office/drawing/2014/main" id="{FF9455DB-936D-1784-B8F4-43F8BA21D7B2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57" name="Forme libre 56">
                <a:extLst>
                  <a:ext uri="{FF2B5EF4-FFF2-40B4-BE49-F238E27FC236}">
                    <a16:creationId xmlns:a16="http://schemas.microsoft.com/office/drawing/2014/main" id="{F8B5AD55-BC86-0D6C-B746-3A066F317E2A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8" name="Forme libre 57">
                <a:extLst>
                  <a:ext uri="{FF2B5EF4-FFF2-40B4-BE49-F238E27FC236}">
                    <a16:creationId xmlns:a16="http://schemas.microsoft.com/office/drawing/2014/main" id="{934938F8-A806-1103-2631-39818E21FB0C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9" name="Forme libre 58">
                <a:extLst>
                  <a:ext uri="{FF2B5EF4-FFF2-40B4-BE49-F238E27FC236}">
                    <a16:creationId xmlns:a16="http://schemas.microsoft.com/office/drawing/2014/main" id="{E6524723-5DB5-86F7-32E6-F0FD73244165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7CF923CF-5AD1-E548-AD40-EA178E5E0257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4F9077C2-CF1C-3C3A-4B3E-A8CBCDC0C08F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D7A1DFBC-C2E9-9A28-7786-8D71DF244E84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C529DF66-5FF5-B13B-9644-B9FDD67494E4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26F9E519-035F-DD4E-F6DB-858C4EC49B97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D5809896-1350-5CD1-9367-B8BEE3038E90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92F571B9-F40B-681B-B98F-21EB641AAF79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83CF48E1-B825-7530-430F-A8EDE3D78DBA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21433D6E-331F-6A5C-EF01-916451B30026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695BECE-390B-8AAF-4C71-72F332EEA172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D6A73652-7A94-ADF6-E0B3-971D6B075783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024E91FD-2AEB-2DEE-5013-8CF22FF3B4AC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47BC00A1-332C-169C-4F52-69744D08AA00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216DCB3D-81F1-3C52-B4E4-E2E38244FA51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06DCE08E-BD62-6289-69DF-66FAC78C8D87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9073FE6B-A1E7-6FDB-A0B3-C174EF40B230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939FEA36-17DA-CC09-1E36-CDE347AF2C01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C9D5A8B4-BACA-8934-22D4-F385B70AD01E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2" name="Espace réservé de la date 71">
            <a:extLst>
              <a:ext uri="{FF2B5EF4-FFF2-40B4-BE49-F238E27FC236}">
                <a16:creationId xmlns:a16="http://schemas.microsoft.com/office/drawing/2014/main" id="{30A96DE7-4BEC-8E3E-3160-C6A08D247D3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768A9A"/>
                </a:solidFill>
              </a:defRPr>
            </a:lvl1pPr>
          </a:lstStyle>
          <a:p>
            <a:fld id="{DF48C3F2-8F5D-D44C-A530-4895B1B5CDAB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623F91-E2C8-59F2-A8E8-4646639D2BE5}"/>
              </a:ext>
            </a:extLst>
          </p:cNvPr>
          <p:cNvSpPr/>
          <p:nvPr userDrawn="1"/>
        </p:nvSpPr>
        <p:spPr>
          <a:xfrm>
            <a:off x="0" y="6282458"/>
            <a:ext cx="12192000" cy="57554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6B0267F-FB61-DD08-F7D6-0BBACAD9B7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6232" y="6455506"/>
            <a:ext cx="2160342" cy="234000"/>
            <a:chOff x="377996" y="2609213"/>
            <a:chExt cx="7012804" cy="760042"/>
          </a:xfrm>
        </p:grpSpPr>
        <p:sp>
          <p:nvSpPr>
            <p:cNvPr id="7" name="Forme libre 25">
              <a:extLst>
                <a:ext uri="{FF2B5EF4-FFF2-40B4-BE49-F238E27FC236}">
                  <a16:creationId xmlns:a16="http://schemas.microsoft.com/office/drawing/2014/main" id="{25BA466E-5CFD-855B-1776-5FD9385A8DB3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 32">
              <a:extLst>
                <a:ext uri="{FF2B5EF4-FFF2-40B4-BE49-F238E27FC236}">
                  <a16:creationId xmlns:a16="http://schemas.microsoft.com/office/drawing/2014/main" id="{8AD061CB-108C-8E8F-FD9B-2BA65D51A6AE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 33">
              <a:extLst>
                <a:ext uri="{FF2B5EF4-FFF2-40B4-BE49-F238E27FC236}">
                  <a16:creationId xmlns:a16="http://schemas.microsoft.com/office/drawing/2014/main" id="{DA0A9EED-EFA0-F145-8C8F-341CB07C734C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 34">
              <a:extLst>
                <a:ext uri="{FF2B5EF4-FFF2-40B4-BE49-F238E27FC236}">
                  <a16:creationId xmlns:a16="http://schemas.microsoft.com/office/drawing/2014/main" id="{E7687591-7A6F-6C8C-F4B0-4CF1330A8DE1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" name="Graphique 2">
              <a:extLst>
                <a:ext uri="{FF2B5EF4-FFF2-40B4-BE49-F238E27FC236}">
                  <a16:creationId xmlns:a16="http://schemas.microsoft.com/office/drawing/2014/main" id="{381D034E-23D7-B689-783B-DA16CCF1BEA4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66" name="Forme libre 59">
                <a:extLst>
                  <a:ext uri="{FF2B5EF4-FFF2-40B4-BE49-F238E27FC236}">
                    <a16:creationId xmlns:a16="http://schemas.microsoft.com/office/drawing/2014/main" id="{15AE5BD4-5DD6-F021-D203-968E09DD54B8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orme libre 60">
                <a:extLst>
                  <a:ext uri="{FF2B5EF4-FFF2-40B4-BE49-F238E27FC236}">
                    <a16:creationId xmlns:a16="http://schemas.microsoft.com/office/drawing/2014/main" id="{50380351-0A8B-EED7-E2D0-0573A9E02D40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2" name="Forme libre 36">
              <a:extLst>
                <a:ext uri="{FF2B5EF4-FFF2-40B4-BE49-F238E27FC236}">
                  <a16:creationId xmlns:a16="http://schemas.microsoft.com/office/drawing/2014/main" id="{3CA0AC7A-3CEA-0F9C-4B97-262EE5B7B9D3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3" name="Graphique 2">
              <a:extLst>
                <a:ext uri="{FF2B5EF4-FFF2-40B4-BE49-F238E27FC236}">
                  <a16:creationId xmlns:a16="http://schemas.microsoft.com/office/drawing/2014/main" id="{FF7F831F-E0A6-D92A-74E3-E99AFD68E786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63" name="Forme libre 56">
                <a:extLst>
                  <a:ext uri="{FF2B5EF4-FFF2-40B4-BE49-F238E27FC236}">
                    <a16:creationId xmlns:a16="http://schemas.microsoft.com/office/drawing/2014/main" id="{4693E22C-4412-974F-1D1D-55159F51A3D6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orme libre 57">
                <a:extLst>
                  <a:ext uri="{FF2B5EF4-FFF2-40B4-BE49-F238E27FC236}">
                    <a16:creationId xmlns:a16="http://schemas.microsoft.com/office/drawing/2014/main" id="{EB52097C-A26D-31CC-4DF1-1CE76D0A7079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orme libre 58">
                <a:extLst>
                  <a:ext uri="{FF2B5EF4-FFF2-40B4-BE49-F238E27FC236}">
                    <a16:creationId xmlns:a16="http://schemas.microsoft.com/office/drawing/2014/main" id="{D6F598CF-7D29-D2E1-C9C7-62F5568A7925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4" name="Forme libre 38">
              <a:extLst>
                <a:ext uri="{FF2B5EF4-FFF2-40B4-BE49-F238E27FC236}">
                  <a16:creationId xmlns:a16="http://schemas.microsoft.com/office/drawing/2014/main" id="{2EC0D009-4AD2-5664-8297-12A977E9AF16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 39">
              <a:extLst>
                <a:ext uri="{FF2B5EF4-FFF2-40B4-BE49-F238E27FC236}">
                  <a16:creationId xmlns:a16="http://schemas.microsoft.com/office/drawing/2014/main" id="{CEC07793-A441-9F12-E5F8-7EDD591C36BA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 40">
              <a:extLst>
                <a:ext uri="{FF2B5EF4-FFF2-40B4-BE49-F238E27FC236}">
                  <a16:creationId xmlns:a16="http://schemas.microsoft.com/office/drawing/2014/main" id="{8A79237C-AA5E-C7CE-084B-81D214DB55A5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 41">
              <a:extLst>
                <a:ext uri="{FF2B5EF4-FFF2-40B4-BE49-F238E27FC236}">
                  <a16:creationId xmlns:a16="http://schemas.microsoft.com/office/drawing/2014/main" id="{F183FAC4-A410-B6C8-E139-6D54EBAA025B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 42">
              <a:extLst>
                <a:ext uri="{FF2B5EF4-FFF2-40B4-BE49-F238E27FC236}">
                  <a16:creationId xmlns:a16="http://schemas.microsoft.com/office/drawing/2014/main" id="{3D29E7FD-EF77-8AC3-417D-0B9ABD7BEC2B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 43">
              <a:extLst>
                <a:ext uri="{FF2B5EF4-FFF2-40B4-BE49-F238E27FC236}">
                  <a16:creationId xmlns:a16="http://schemas.microsoft.com/office/drawing/2014/main" id="{51C664C5-CCC4-8E5A-4A52-9AD3E1370E96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 44">
              <a:extLst>
                <a:ext uri="{FF2B5EF4-FFF2-40B4-BE49-F238E27FC236}">
                  <a16:creationId xmlns:a16="http://schemas.microsoft.com/office/drawing/2014/main" id="{5D44E961-C273-121D-D7AD-99997EA1BEDE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 45">
              <a:extLst>
                <a:ext uri="{FF2B5EF4-FFF2-40B4-BE49-F238E27FC236}">
                  <a16:creationId xmlns:a16="http://schemas.microsoft.com/office/drawing/2014/main" id="{9B0AC78B-0BB2-E3E2-3C39-EB254929B1AB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orme libre 46">
              <a:extLst>
                <a:ext uri="{FF2B5EF4-FFF2-40B4-BE49-F238E27FC236}">
                  <a16:creationId xmlns:a16="http://schemas.microsoft.com/office/drawing/2014/main" id="{9D0F3F13-7BDB-C7A1-EB9F-162B86F92C1F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orme libre 47">
              <a:extLst>
                <a:ext uri="{FF2B5EF4-FFF2-40B4-BE49-F238E27FC236}">
                  <a16:creationId xmlns:a16="http://schemas.microsoft.com/office/drawing/2014/main" id="{95BC7908-9CEC-CDDE-943B-D356940EB319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orme libre 48">
              <a:extLst>
                <a:ext uri="{FF2B5EF4-FFF2-40B4-BE49-F238E27FC236}">
                  <a16:creationId xmlns:a16="http://schemas.microsoft.com/office/drawing/2014/main" id="{5F95E244-C714-0AFB-DF5D-25418DDF461C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orme libre 49">
              <a:extLst>
                <a:ext uri="{FF2B5EF4-FFF2-40B4-BE49-F238E27FC236}">
                  <a16:creationId xmlns:a16="http://schemas.microsoft.com/office/drawing/2014/main" id="{6DFCDE9E-76B8-9679-BA79-FFABC345351C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orme libre 50">
              <a:extLst>
                <a:ext uri="{FF2B5EF4-FFF2-40B4-BE49-F238E27FC236}">
                  <a16:creationId xmlns:a16="http://schemas.microsoft.com/office/drawing/2014/main" id="{16760601-9E68-5617-B1A8-4FDF328505F9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 51">
              <a:extLst>
                <a:ext uri="{FF2B5EF4-FFF2-40B4-BE49-F238E27FC236}">
                  <a16:creationId xmlns:a16="http://schemas.microsoft.com/office/drawing/2014/main" id="{44CA4182-DD7E-2819-1C84-BFDED605D1E5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orme libre 52">
              <a:extLst>
                <a:ext uri="{FF2B5EF4-FFF2-40B4-BE49-F238E27FC236}">
                  <a16:creationId xmlns:a16="http://schemas.microsoft.com/office/drawing/2014/main" id="{107F181C-93EA-6DFB-48B8-CFCDBEEEA357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orme libre 53">
              <a:extLst>
                <a:ext uri="{FF2B5EF4-FFF2-40B4-BE49-F238E27FC236}">
                  <a16:creationId xmlns:a16="http://schemas.microsoft.com/office/drawing/2014/main" id="{133EDC1B-A4D9-316E-A927-9D4434D0798A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orme libre 54">
              <a:extLst>
                <a:ext uri="{FF2B5EF4-FFF2-40B4-BE49-F238E27FC236}">
                  <a16:creationId xmlns:a16="http://schemas.microsoft.com/office/drawing/2014/main" id="{5C7D5E2F-9AE3-FFCB-25F2-A49504B1D710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orme libre 55">
              <a:extLst>
                <a:ext uri="{FF2B5EF4-FFF2-40B4-BE49-F238E27FC236}">
                  <a16:creationId xmlns:a16="http://schemas.microsoft.com/office/drawing/2014/main" id="{B88CEB99-8A2B-06CA-1C78-164BF9D6AD0E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03361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199F1E9E-F43F-4E88-9880-2FC6649656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9BFD1C1-2DE3-4C3E-A37F-741E298006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667" y="1335036"/>
            <a:ext cx="5630400" cy="517064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 on </a:t>
            </a:r>
            <a:br>
              <a:rPr lang="en-US" dirty="0"/>
            </a:br>
            <a:r>
              <a:rPr lang="en-US" dirty="0"/>
              <a:t>two line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4B52D54-D3DC-47C0-9F5A-4474BDF0364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667" y="2121653"/>
            <a:ext cx="5630333" cy="4166964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6E3FEA5-7295-445A-B686-95D5611FF61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22933" y="1335036"/>
            <a:ext cx="5630400" cy="517064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 on </a:t>
            </a:r>
            <a:br>
              <a:rPr lang="en-US" dirty="0"/>
            </a:br>
            <a:r>
              <a:rPr lang="en-US" dirty="0"/>
              <a:t>two line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8D8C24C4-A463-4C30-A922-DDE2C59BE47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23000" y="2121653"/>
            <a:ext cx="5630333" cy="4166964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33" name="Titre 32">
            <a:extLst>
              <a:ext uri="{FF2B5EF4-FFF2-40B4-BE49-F238E27FC236}">
                <a16:creationId xmlns:a16="http://schemas.microsoft.com/office/drawing/2014/main" id="{1668648D-1A71-45A6-8938-21F200AF7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5DE636-32DA-EA70-4764-57E502CBE836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370540-43AB-6400-AAC2-2984027604C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EFF466-5C72-F9B7-E0CE-54D49E017B1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1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2 - Spli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0435FF82-D0C1-4276-9BCF-7C4A814EA9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52C691F-F0E9-4C11-8945-68CDA9497E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667" y="1335037"/>
            <a:ext cx="5630400" cy="258532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65C258C-959A-4A08-AC42-B64FEC86F56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667" y="1863121"/>
            <a:ext cx="5630333" cy="21024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56A624C-89EE-40A4-B110-DAA87220B84E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22933" y="1335037"/>
            <a:ext cx="5630400" cy="258532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3583236-4AA8-498A-9BE7-2CAECA6AF7B2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23000" y="1863121"/>
            <a:ext cx="5630333" cy="21024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F6A27B6A-075D-4824-B4FE-B0B9F75690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63" y="293065"/>
            <a:ext cx="11536399" cy="48000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0764B1B-A341-4DA2-A0E1-CE5D9BA8494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38667" y="4188672"/>
            <a:ext cx="5630333" cy="21024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FF272557-AAFE-4C1A-B0E9-F14A7A220BE5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6223000" y="4188672"/>
            <a:ext cx="5630333" cy="21024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5CEF8B-22D3-527E-BDAF-554B0842375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C78C1F-F57C-1112-67B8-7C5C32B9B72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379B42-D03F-D507-E89F-FF75A04E3DA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080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F6A4B138-B2F9-4AE2-8521-24A05B76D1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586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E028069-E1A3-4F4E-AAFA-385C2685F5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667" y="1335037"/>
            <a:ext cx="5630400" cy="258532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92F247E-4922-4DDB-8EA6-23713FA7F0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667" y="1863122"/>
            <a:ext cx="5630333" cy="1831365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7BD60B3-1E2F-4299-891B-C891A0FECC1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22933" y="1335037"/>
            <a:ext cx="5630400" cy="258532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4AA82F6-B5BE-4C4E-8419-E5601C6D486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8667" y="3931622"/>
            <a:ext cx="5630400" cy="258532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1EE8F3D2-DF58-4D96-AA95-1FD1AB146B55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38667" y="4459707"/>
            <a:ext cx="5630333" cy="1831365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05066E87-CD49-4BD4-AB5A-FFC86B58E479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23000" y="1863122"/>
            <a:ext cx="5630333" cy="1831365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11D5F49-A95B-4707-8D06-05635D112DF7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22933" y="3931622"/>
            <a:ext cx="5630400" cy="258532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9388BF0-4514-419E-A2CB-9753357C8167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6223000" y="4459707"/>
            <a:ext cx="5630333" cy="1831365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34" name="Titre 33">
            <a:extLst>
              <a:ext uri="{FF2B5EF4-FFF2-40B4-BE49-F238E27FC236}">
                <a16:creationId xmlns:a16="http://schemas.microsoft.com/office/drawing/2014/main" id="{8E88DD22-9C1A-4944-BBD0-D373DCB9AF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6E22E1-0A14-0B96-EDF6-FA6059DEA119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1D8BEE-AF5B-492A-852D-339821B8116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8E0979-19FB-F954-438C-1C89731F137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922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3 -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8667" y="1335037"/>
            <a:ext cx="3667200" cy="258532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8667" y="1863120"/>
            <a:ext cx="3668184" cy="4427952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62400" y="1860672"/>
            <a:ext cx="3667200" cy="44304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00BD138-D0EB-471F-8959-D06CEB58A2E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86133" y="1860672"/>
            <a:ext cx="3667200" cy="4430400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EF8597F6-E8D3-4055-B3C0-33A809E9B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2E6803B-C620-4C52-B6FD-1DA08572C08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62400" y="1335037"/>
            <a:ext cx="3667200" cy="258532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02046F3-C792-438F-A842-976FD4BE5E2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86133" y="1335037"/>
            <a:ext cx="3667200" cy="258532"/>
          </a:xfrm>
          <a:noFill/>
          <a:effectLst/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>
              <a:spcBef>
                <a:spcPts val="0"/>
              </a:spcBef>
              <a:buNone/>
              <a:defRPr lang="en-US" sz="1867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>
              <a:spcBef>
                <a:spcPts val="0"/>
              </a:spcBef>
              <a:buNone/>
              <a:defRPr lang="en-US" sz="1867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itre 28">
            <a:extLst>
              <a:ext uri="{FF2B5EF4-FFF2-40B4-BE49-F238E27FC236}">
                <a16:creationId xmlns:a16="http://schemas.microsoft.com/office/drawing/2014/main" id="{DD8C6504-52B1-4836-AA8A-EC9BC0CD3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2A27E72-BA8B-68E9-D09E-186F0333D63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BA2D986A-DC21-A59A-A3C6-8234087BDC9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B32F2A1-07BC-21E3-FF7A-55CEAA1EED9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04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1">
    <p:bg>
      <p:bgPr>
        <a:gradFill>
          <a:gsLst>
            <a:gs pos="0">
              <a:schemeClr val="tx2">
                <a:lumMod val="75000"/>
              </a:schemeClr>
            </a:gs>
            <a:gs pos="75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 15">
            <a:extLst>
              <a:ext uri="{FF2B5EF4-FFF2-40B4-BE49-F238E27FC236}">
                <a16:creationId xmlns:a16="http://schemas.microsoft.com/office/drawing/2014/main" id="{0AB7FC30-3F6B-A5F3-A955-F13310D96962}"/>
              </a:ext>
            </a:extLst>
          </p:cNvPr>
          <p:cNvSpPr/>
          <p:nvPr userDrawn="1"/>
        </p:nvSpPr>
        <p:spPr>
          <a:xfrm>
            <a:off x="488181" y="1"/>
            <a:ext cx="6436807" cy="6857996"/>
          </a:xfrm>
          <a:custGeom>
            <a:avLst/>
            <a:gdLst>
              <a:gd name="connsiteX0" fmla="*/ 1059 w 6436807"/>
              <a:gd name="connsiteY0" fmla="*/ 0 h 6857996"/>
              <a:gd name="connsiteX1" fmla="*/ 4601690 w 6436807"/>
              <a:gd name="connsiteY1" fmla="*/ 0 h 6857996"/>
              <a:gd name="connsiteX2" fmla="*/ 6436807 w 6436807"/>
              <a:gd name="connsiteY2" fmla="*/ 3428329 h 6857996"/>
              <a:gd name="connsiteX3" fmla="*/ 4600632 w 6436807"/>
              <a:gd name="connsiteY3" fmla="*/ 6857996 h 6857996"/>
              <a:gd name="connsiteX4" fmla="*/ 0 w 6436807"/>
              <a:gd name="connsiteY4" fmla="*/ 6857996 h 6857996"/>
              <a:gd name="connsiteX5" fmla="*/ 1837007 w 64368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6807" h="6857996">
                <a:moveTo>
                  <a:pt x="1059" y="0"/>
                </a:moveTo>
                <a:lnTo>
                  <a:pt x="4601690" y="0"/>
                </a:lnTo>
                <a:lnTo>
                  <a:pt x="6436807" y="3428329"/>
                </a:lnTo>
                <a:lnTo>
                  <a:pt x="4600632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75000">
                <a:schemeClr val="tx2"/>
              </a:gs>
            </a:gsLst>
            <a:lin ang="174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07450D3B-EC70-4364-BB30-3B2CE89BFD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1396" y="1943763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>
                <a:solidFill>
                  <a:schemeClr val="bg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First name NAME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F1D26DD-44E7-433E-808D-421951D360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1396" y="2163219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bg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 / Service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9DB4A80A-3E62-449A-947C-1A1D6F3D02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1396" y="2394867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bg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FE3637C7-EEAB-4DFD-B6C3-78AEF0139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1396" y="2736243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bg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firstname.lastname@idemia.com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638896C9-6B76-4FB7-9297-9E523CE808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396" y="3065427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bg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P. +33 (0) 00 00 00 00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F7CEB460-A4BC-47D4-928D-B0C56B4D58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1396" y="3309267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bg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M. +33 (0) 00 00 00 00</a:t>
            </a: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0C5887BC-1460-4F11-9511-363049C4C8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11396" y="3553107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bg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F. +33 (0) 00 00 00 00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8777C16-0FEE-4980-9F95-D3A9DBE09D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1396" y="1599488"/>
            <a:ext cx="3755136" cy="203197"/>
          </a:xfrm>
          <a:noFill/>
          <a:effectLst/>
        </p:spPr>
        <p:txBody>
          <a:bodyPr lIns="0" tIns="0" rIns="0" bIns="0" anchor="b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467" kern="1200" cap="all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70684" indent="0" algn="ctr">
              <a:buNone/>
              <a:defRPr lang="en-US" sz="1467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67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CONTACT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7E1AF323-F1C9-6188-F5CB-A53AF2B312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9718" y="5505495"/>
            <a:ext cx="1958492" cy="811284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0F4F7B4C-1601-56A0-612F-E59340C7733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24649" y="4337202"/>
            <a:ext cx="2328630" cy="568800"/>
            <a:chOff x="352017" y="554136"/>
            <a:chExt cx="6244367" cy="1525272"/>
          </a:xfrm>
          <a:solidFill>
            <a:schemeClr val="bg1"/>
          </a:solidFill>
        </p:grpSpPr>
        <p:sp>
          <p:nvSpPr>
            <p:cNvPr id="7" name="Forme libre 7">
              <a:extLst>
                <a:ext uri="{FF2B5EF4-FFF2-40B4-BE49-F238E27FC236}">
                  <a16:creationId xmlns:a16="http://schemas.microsoft.com/office/drawing/2014/main" id="{5A0C12A1-5F76-9BA3-D742-58D4A1A567F6}"/>
                </a:ext>
              </a:extLst>
            </p:cNvPr>
            <p:cNvSpPr/>
            <p:nvPr/>
          </p:nvSpPr>
          <p:spPr>
            <a:xfrm>
              <a:off x="894344" y="554136"/>
              <a:ext cx="280844" cy="1525272"/>
            </a:xfrm>
            <a:custGeom>
              <a:avLst/>
              <a:gdLst>
                <a:gd name="connsiteX0" fmla="*/ 152364 w 280844"/>
                <a:gd name="connsiteY0" fmla="*/ 0 h 1525272"/>
                <a:gd name="connsiteX1" fmla="*/ 0 w 280844"/>
                <a:gd name="connsiteY1" fmla="*/ 763369 h 1525272"/>
                <a:gd name="connsiteX2" fmla="*/ 152028 w 280844"/>
                <a:gd name="connsiteY2" fmla="*/ 1525272 h 1525272"/>
                <a:gd name="connsiteX3" fmla="*/ 280509 w 280844"/>
                <a:gd name="connsiteY3" fmla="*/ 1525272 h 1525272"/>
                <a:gd name="connsiteX4" fmla="*/ 128329 w 280844"/>
                <a:gd name="connsiteY4" fmla="*/ 763369 h 1525272"/>
                <a:gd name="connsiteX5" fmla="*/ 280845 w 280844"/>
                <a:gd name="connsiteY5" fmla="*/ 0 h 1525272"/>
                <a:gd name="connsiteX6" fmla="*/ 152364 w 280844"/>
                <a:gd name="connsiteY6" fmla="*/ 0 h 152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844" h="1525272">
                  <a:moveTo>
                    <a:pt x="152364" y="0"/>
                  </a:moveTo>
                  <a:lnTo>
                    <a:pt x="0" y="763369"/>
                  </a:lnTo>
                  <a:lnTo>
                    <a:pt x="152028" y="1525272"/>
                  </a:lnTo>
                  <a:lnTo>
                    <a:pt x="280509" y="1525272"/>
                  </a:lnTo>
                  <a:lnTo>
                    <a:pt x="128329" y="763369"/>
                  </a:lnTo>
                  <a:lnTo>
                    <a:pt x="280845" y="0"/>
                  </a:lnTo>
                  <a:lnTo>
                    <a:pt x="152364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 8">
              <a:extLst>
                <a:ext uri="{FF2B5EF4-FFF2-40B4-BE49-F238E27FC236}">
                  <a16:creationId xmlns:a16="http://schemas.microsoft.com/office/drawing/2014/main" id="{A2FFEA3C-7E7D-26E4-499D-EC3A28C69A82}"/>
                </a:ext>
              </a:extLst>
            </p:cNvPr>
            <p:cNvSpPr/>
            <p:nvPr/>
          </p:nvSpPr>
          <p:spPr>
            <a:xfrm>
              <a:off x="352017" y="554136"/>
              <a:ext cx="547060" cy="1525272"/>
            </a:xfrm>
            <a:custGeom>
              <a:avLst/>
              <a:gdLst>
                <a:gd name="connsiteX0" fmla="*/ 406913 w 547060"/>
                <a:gd name="connsiteY0" fmla="*/ 0 h 1525272"/>
                <a:gd name="connsiteX1" fmla="*/ 0 w 547060"/>
                <a:gd name="connsiteY1" fmla="*/ 763369 h 1525272"/>
                <a:gd name="connsiteX2" fmla="*/ 406241 w 547060"/>
                <a:gd name="connsiteY2" fmla="*/ 1525272 h 1525272"/>
                <a:gd name="connsiteX3" fmla="*/ 546328 w 547060"/>
                <a:gd name="connsiteY3" fmla="*/ 1525272 h 1525272"/>
                <a:gd name="connsiteX4" fmla="*/ 139934 w 547060"/>
                <a:gd name="connsiteY4" fmla="*/ 763369 h 1525272"/>
                <a:gd name="connsiteX5" fmla="*/ 547061 w 547060"/>
                <a:gd name="connsiteY5" fmla="*/ 0 h 1525272"/>
                <a:gd name="connsiteX6" fmla="*/ 406913 w 547060"/>
                <a:gd name="connsiteY6" fmla="*/ 0 h 152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60" h="1525272">
                  <a:moveTo>
                    <a:pt x="406913" y="0"/>
                  </a:moveTo>
                  <a:lnTo>
                    <a:pt x="0" y="763369"/>
                  </a:lnTo>
                  <a:lnTo>
                    <a:pt x="406241" y="1525272"/>
                  </a:lnTo>
                  <a:lnTo>
                    <a:pt x="546328" y="1525272"/>
                  </a:lnTo>
                  <a:lnTo>
                    <a:pt x="139934" y="763369"/>
                  </a:lnTo>
                  <a:lnTo>
                    <a:pt x="547061" y="0"/>
                  </a:lnTo>
                  <a:lnTo>
                    <a:pt x="406913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9">
              <a:extLst>
                <a:ext uri="{FF2B5EF4-FFF2-40B4-BE49-F238E27FC236}">
                  <a16:creationId xmlns:a16="http://schemas.microsoft.com/office/drawing/2014/main" id="{2FF5A583-0AB0-ABA3-6267-0252A444B604}"/>
                </a:ext>
              </a:extLst>
            </p:cNvPr>
            <p:cNvSpPr/>
            <p:nvPr/>
          </p:nvSpPr>
          <p:spPr>
            <a:xfrm>
              <a:off x="1338027" y="554136"/>
              <a:ext cx="280936" cy="1525272"/>
            </a:xfrm>
            <a:custGeom>
              <a:avLst/>
              <a:gdLst>
                <a:gd name="connsiteX0" fmla="*/ 0 w 280936"/>
                <a:gd name="connsiteY0" fmla="*/ 0 h 1525272"/>
                <a:gd name="connsiteX1" fmla="*/ 152577 w 280936"/>
                <a:gd name="connsiteY1" fmla="*/ 763369 h 1525272"/>
                <a:gd name="connsiteX2" fmla="*/ 306 w 280936"/>
                <a:gd name="connsiteY2" fmla="*/ 1525272 h 1525272"/>
                <a:gd name="connsiteX3" fmla="*/ 128817 w 280936"/>
                <a:gd name="connsiteY3" fmla="*/ 1525272 h 1525272"/>
                <a:gd name="connsiteX4" fmla="*/ 280936 w 280936"/>
                <a:gd name="connsiteY4" fmla="*/ 763369 h 1525272"/>
                <a:gd name="connsiteX5" fmla="*/ 128481 w 280936"/>
                <a:gd name="connsiteY5" fmla="*/ 0 h 1525272"/>
                <a:gd name="connsiteX6" fmla="*/ 0 w 280936"/>
                <a:gd name="connsiteY6" fmla="*/ 0 h 152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36" h="1525272">
                  <a:moveTo>
                    <a:pt x="0" y="0"/>
                  </a:moveTo>
                  <a:lnTo>
                    <a:pt x="152577" y="763369"/>
                  </a:lnTo>
                  <a:lnTo>
                    <a:pt x="306" y="1525272"/>
                  </a:lnTo>
                  <a:lnTo>
                    <a:pt x="128817" y="1525272"/>
                  </a:lnTo>
                  <a:lnTo>
                    <a:pt x="280936" y="763369"/>
                  </a:lnTo>
                  <a:lnTo>
                    <a:pt x="12848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10">
              <a:extLst>
                <a:ext uri="{FF2B5EF4-FFF2-40B4-BE49-F238E27FC236}">
                  <a16:creationId xmlns:a16="http://schemas.microsoft.com/office/drawing/2014/main" id="{484C2750-2D4A-1B5E-5FF1-A8A0012771DC}"/>
                </a:ext>
              </a:extLst>
            </p:cNvPr>
            <p:cNvSpPr/>
            <p:nvPr/>
          </p:nvSpPr>
          <p:spPr>
            <a:xfrm>
              <a:off x="1614230" y="554167"/>
              <a:ext cx="546969" cy="1525241"/>
            </a:xfrm>
            <a:custGeom>
              <a:avLst/>
              <a:gdLst>
                <a:gd name="connsiteX0" fmla="*/ 0 w 546969"/>
                <a:gd name="connsiteY0" fmla="*/ 0 h 1525241"/>
                <a:gd name="connsiteX1" fmla="*/ 407005 w 546969"/>
                <a:gd name="connsiteY1" fmla="*/ 763369 h 1525241"/>
                <a:gd name="connsiteX2" fmla="*/ 703 w 546969"/>
                <a:gd name="connsiteY2" fmla="*/ 1525242 h 1525241"/>
                <a:gd name="connsiteX3" fmla="*/ 140819 w 546969"/>
                <a:gd name="connsiteY3" fmla="*/ 1525242 h 1525241"/>
                <a:gd name="connsiteX4" fmla="*/ 546969 w 546969"/>
                <a:gd name="connsiteY4" fmla="*/ 763369 h 1525241"/>
                <a:gd name="connsiteX5" fmla="*/ 140178 w 546969"/>
                <a:gd name="connsiteY5" fmla="*/ 0 h 1525241"/>
                <a:gd name="connsiteX6" fmla="*/ 0 w 546969"/>
                <a:gd name="connsiteY6" fmla="*/ 0 h 152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969" h="1525241">
                  <a:moveTo>
                    <a:pt x="0" y="0"/>
                  </a:moveTo>
                  <a:lnTo>
                    <a:pt x="407005" y="763369"/>
                  </a:lnTo>
                  <a:lnTo>
                    <a:pt x="703" y="1525242"/>
                  </a:lnTo>
                  <a:lnTo>
                    <a:pt x="140819" y="1525242"/>
                  </a:lnTo>
                  <a:lnTo>
                    <a:pt x="546969" y="763369"/>
                  </a:lnTo>
                  <a:lnTo>
                    <a:pt x="1401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1" name="Graphique 2">
              <a:extLst>
                <a:ext uri="{FF2B5EF4-FFF2-40B4-BE49-F238E27FC236}">
                  <a16:creationId xmlns:a16="http://schemas.microsoft.com/office/drawing/2014/main" id="{250EA1C7-E0CB-3FE3-C8FE-D66DBE3F6B68}"/>
                </a:ext>
              </a:extLst>
            </p:cNvPr>
            <p:cNvGrpSpPr/>
            <p:nvPr/>
          </p:nvGrpSpPr>
          <p:grpSpPr>
            <a:xfrm>
              <a:off x="2578527" y="859105"/>
              <a:ext cx="4017857" cy="1220272"/>
              <a:chOff x="2578527" y="859105"/>
              <a:chExt cx="4017857" cy="1220272"/>
            </a:xfrm>
            <a:grpFill/>
          </p:grpSpPr>
          <p:sp>
            <p:nvSpPr>
              <p:cNvPr id="12" name="Forme libre 12">
                <a:extLst>
                  <a:ext uri="{FF2B5EF4-FFF2-40B4-BE49-F238E27FC236}">
                    <a16:creationId xmlns:a16="http://schemas.microsoft.com/office/drawing/2014/main" id="{3AC00CE4-6984-21BA-04F0-B4AA235440AC}"/>
                  </a:ext>
                </a:extLst>
              </p:cNvPr>
              <p:cNvSpPr/>
              <p:nvPr/>
            </p:nvSpPr>
            <p:spPr>
              <a:xfrm>
                <a:off x="2594438" y="859105"/>
                <a:ext cx="4001945" cy="762727"/>
              </a:xfrm>
              <a:custGeom>
                <a:avLst/>
                <a:gdLst>
                  <a:gd name="connsiteX0" fmla="*/ 119228 w 4001945"/>
                  <a:gd name="connsiteY0" fmla="*/ 61 h 762727"/>
                  <a:gd name="connsiteX1" fmla="*/ 0 w 4001945"/>
                  <a:gd name="connsiteY1" fmla="*/ 61 h 762727"/>
                  <a:gd name="connsiteX2" fmla="*/ 0 w 4001945"/>
                  <a:gd name="connsiteY2" fmla="*/ 762697 h 762727"/>
                  <a:gd name="connsiteX3" fmla="*/ 119228 w 4001945"/>
                  <a:gd name="connsiteY3" fmla="*/ 762697 h 762727"/>
                  <a:gd name="connsiteX4" fmla="*/ 119228 w 4001945"/>
                  <a:gd name="connsiteY4" fmla="*/ 61 h 762727"/>
                  <a:gd name="connsiteX5" fmla="*/ 1014352 w 4001945"/>
                  <a:gd name="connsiteY5" fmla="*/ 381929 h 762727"/>
                  <a:gd name="connsiteX6" fmla="*/ 947439 w 4001945"/>
                  <a:gd name="connsiteY6" fmla="*/ 165377 h 762727"/>
                  <a:gd name="connsiteX7" fmla="*/ 816728 w 4001945"/>
                  <a:gd name="connsiteY7" fmla="*/ 47142 h 762727"/>
                  <a:gd name="connsiteX8" fmla="*/ 607591 w 4001945"/>
                  <a:gd name="connsiteY8" fmla="*/ 61 h 762727"/>
                  <a:gd name="connsiteX9" fmla="*/ 366020 w 4001945"/>
                  <a:gd name="connsiteY9" fmla="*/ 61 h 762727"/>
                  <a:gd name="connsiteX10" fmla="*/ 366020 w 4001945"/>
                  <a:gd name="connsiteY10" fmla="*/ 762697 h 762727"/>
                  <a:gd name="connsiteX11" fmla="*/ 609668 w 4001945"/>
                  <a:gd name="connsiteY11" fmla="*/ 762697 h 762727"/>
                  <a:gd name="connsiteX12" fmla="*/ 874265 w 4001945"/>
                  <a:gd name="connsiteY12" fmla="*/ 679016 h 762727"/>
                  <a:gd name="connsiteX13" fmla="*/ 1014352 w 4001945"/>
                  <a:gd name="connsiteY13" fmla="*/ 381929 h 762727"/>
                  <a:gd name="connsiteX14" fmla="*/ 888894 w 4001945"/>
                  <a:gd name="connsiteY14" fmla="*/ 381929 h 762727"/>
                  <a:gd name="connsiteX15" fmla="*/ 847054 w 4001945"/>
                  <a:gd name="connsiteY15" fmla="*/ 531542 h 762727"/>
                  <a:gd name="connsiteX16" fmla="*/ 791624 w 4001945"/>
                  <a:gd name="connsiteY16" fmla="*/ 593257 h 762727"/>
                  <a:gd name="connsiteX17" fmla="*/ 604446 w 4001945"/>
                  <a:gd name="connsiteY17" fmla="*/ 651855 h 762727"/>
                  <a:gd name="connsiteX18" fmla="*/ 485248 w 4001945"/>
                  <a:gd name="connsiteY18" fmla="*/ 651855 h 762727"/>
                  <a:gd name="connsiteX19" fmla="*/ 485248 w 4001945"/>
                  <a:gd name="connsiteY19" fmla="*/ 110995 h 762727"/>
                  <a:gd name="connsiteX20" fmla="*/ 605514 w 4001945"/>
                  <a:gd name="connsiteY20" fmla="*/ 110995 h 762727"/>
                  <a:gd name="connsiteX21" fmla="*/ 792724 w 4001945"/>
                  <a:gd name="connsiteY21" fmla="*/ 171702 h 762727"/>
                  <a:gd name="connsiteX22" fmla="*/ 888894 w 4001945"/>
                  <a:gd name="connsiteY22" fmla="*/ 381960 h 762727"/>
                  <a:gd name="connsiteX23" fmla="*/ 1209899 w 4001945"/>
                  <a:gd name="connsiteY23" fmla="*/ 61 h 762727"/>
                  <a:gd name="connsiteX24" fmla="*/ 1209899 w 4001945"/>
                  <a:gd name="connsiteY24" fmla="*/ 762697 h 762727"/>
                  <a:gd name="connsiteX25" fmla="*/ 1701377 w 4001945"/>
                  <a:gd name="connsiteY25" fmla="*/ 762697 h 762727"/>
                  <a:gd name="connsiteX26" fmla="*/ 1701377 w 4001945"/>
                  <a:gd name="connsiteY26" fmla="*/ 653871 h 762727"/>
                  <a:gd name="connsiteX27" fmla="*/ 1329096 w 4001945"/>
                  <a:gd name="connsiteY27" fmla="*/ 653871 h 762727"/>
                  <a:gd name="connsiteX28" fmla="*/ 1329096 w 4001945"/>
                  <a:gd name="connsiteY28" fmla="*/ 428948 h 762727"/>
                  <a:gd name="connsiteX29" fmla="*/ 1664760 w 4001945"/>
                  <a:gd name="connsiteY29" fmla="*/ 428948 h 762727"/>
                  <a:gd name="connsiteX30" fmla="*/ 1664760 w 4001945"/>
                  <a:gd name="connsiteY30" fmla="*/ 320153 h 762727"/>
                  <a:gd name="connsiteX31" fmla="*/ 1329096 w 4001945"/>
                  <a:gd name="connsiteY31" fmla="*/ 320153 h 762727"/>
                  <a:gd name="connsiteX32" fmla="*/ 1329096 w 4001945"/>
                  <a:gd name="connsiteY32" fmla="*/ 108826 h 762727"/>
                  <a:gd name="connsiteX33" fmla="*/ 1698231 w 4001945"/>
                  <a:gd name="connsiteY33" fmla="*/ 108826 h 762727"/>
                  <a:gd name="connsiteX34" fmla="*/ 1698231 w 4001945"/>
                  <a:gd name="connsiteY34" fmla="*/ 0 h 762727"/>
                  <a:gd name="connsiteX35" fmla="*/ 1209899 w 4001945"/>
                  <a:gd name="connsiteY35" fmla="*/ 0 h 762727"/>
                  <a:gd name="connsiteX36" fmla="*/ 2726173 w 4001945"/>
                  <a:gd name="connsiteY36" fmla="*/ 762728 h 762727"/>
                  <a:gd name="connsiteX37" fmla="*/ 2726173 w 4001945"/>
                  <a:gd name="connsiteY37" fmla="*/ 61 h 762727"/>
                  <a:gd name="connsiteX38" fmla="*/ 2559883 w 4001945"/>
                  <a:gd name="connsiteY38" fmla="*/ 61 h 762727"/>
                  <a:gd name="connsiteX39" fmla="*/ 2317275 w 4001945"/>
                  <a:gd name="connsiteY39" fmla="*/ 590110 h 762727"/>
                  <a:gd name="connsiteX40" fmla="*/ 2316206 w 4001945"/>
                  <a:gd name="connsiteY40" fmla="*/ 590110 h 762727"/>
                  <a:gd name="connsiteX41" fmla="*/ 2069413 w 4001945"/>
                  <a:gd name="connsiteY41" fmla="*/ 61 h 762727"/>
                  <a:gd name="connsiteX42" fmla="*/ 1907338 w 4001945"/>
                  <a:gd name="connsiteY42" fmla="*/ 61 h 762727"/>
                  <a:gd name="connsiteX43" fmla="*/ 1907338 w 4001945"/>
                  <a:gd name="connsiteY43" fmla="*/ 762697 h 762727"/>
                  <a:gd name="connsiteX44" fmla="*/ 2024458 w 4001945"/>
                  <a:gd name="connsiteY44" fmla="*/ 762697 h 762727"/>
                  <a:gd name="connsiteX45" fmla="*/ 2024458 w 4001945"/>
                  <a:gd name="connsiteY45" fmla="*/ 193638 h 762727"/>
                  <a:gd name="connsiteX46" fmla="*/ 2027604 w 4001945"/>
                  <a:gd name="connsiteY46" fmla="*/ 193638 h 762727"/>
                  <a:gd name="connsiteX47" fmla="*/ 2264991 w 4001945"/>
                  <a:gd name="connsiteY47" fmla="*/ 762728 h 762727"/>
                  <a:gd name="connsiteX48" fmla="*/ 2366444 w 4001945"/>
                  <a:gd name="connsiteY48" fmla="*/ 762728 h 762727"/>
                  <a:gd name="connsiteX49" fmla="*/ 2604869 w 4001945"/>
                  <a:gd name="connsiteY49" fmla="*/ 191530 h 762727"/>
                  <a:gd name="connsiteX50" fmla="*/ 2606946 w 4001945"/>
                  <a:gd name="connsiteY50" fmla="*/ 191530 h 762727"/>
                  <a:gd name="connsiteX51" fmla="*/ 2606946 w 4001945"/>
                  <a:gd name="connsiteY51" fmla="*/ 762728 h 762727"/>
                  <a:gd name="connsiteX52" fmla="*/ 2726143 w 4001945"/>
                  <a:gd name="connsiteY52" fmla="*/ 762728 h 762727"/>
                  <a:gd name="connsiteX53" fmla="*/ 3092163 w 4001945"/>
                  <a:gd name="connsiteY53" fmla="*/ 61 h 762727"/>
                  <a:gd name="connsiteX54" fmla="*/ 2972966 w 4001945"/>
                  <a:gd name="connsiteY54" fmla="*/ 61 h 762727"/>
                  <a:gd name="connsiteX55" fmla="*/ 2972966 w 4001945"/>
                  <a:gd name="connsiteY55" fmla="*/ 762697 h 762727"/>
                  <a:gd name="connsiteX56" fmla="*/ 3092163 w 4001945"/>
                  <a:gd name="connsiteY56" fmla="*/ 762697 h 762727"/>
                  <a:gd name="connsiteX57" fmla="*/ 3092163 w 4001945"/>
                  <a:gd name="connsiteY57" fmla="*/ 61 h 762727"/>
                  <a:gd name="connsiteX58" fmla="*/ 3435157 w 4001945"/>
                  <a:gd name="connsiteY58" fmla="*/ 583816 h 762727"/>
                  <a:gd name="connsiteX59" fmla="*/ 3807438 w 4001945"/>
                  <a:gd name="connsiteY59" fmla="*/ 583816 h 762727"/>
                  <a:gd name="connsiteX60" fmla="*/ 3877527 w 4001945"/>
                  <a:gd name="connsiteY60" fmla="*/ 762697 h 762727"/>
                  <a:gd name="connsiteX61" fmla="*/ 4001946 w 4001945"/>
                  <a:gd name="connsiteY61" fmla="*/ 762697 h 762727"/>
                  <a:gd name="connsiteX62" fmla="*/ 3693463 w 4001945"/>
                  <a:gd name="connsiteY62" fmla="*/ 61 h 762727"/>
                  <a:gd name="connsiteX63" fmla="*/ 3552307 w 4001945"/>
                  <a:gd name="connsiteY63" fmla="*/ 61 h 762727"/>
                  <a:gd name="connsiteX64" fmla="*/ 3241747 w 4001945"/>
                  <a:gd name="connsiteY64" fmla="*/ 762697 h 762727"/>
                  <a:gd name="connsiteX65" fmla="*/ 3364090 w 4001945"/>
                  <a:gd name="connsiteY65" fmla="*/ 762697 h 762727"/>
                  <a:gd name="connsiteX66" fmla="*/ 3435187 w 4001945"/>
                  <a:gd name="connsiteY66" fmla="*/ 583816 h 762727"/>
                  <a:gd name="connsiteX67" fmla="*/ 3476996 w 4001945"/>
                  <a:gd name="connsiteY67" fmla="*/ 477129 h 762727"/>
                  <a:gd name="connsiteX68" fmla="*/ 3621328 w 4001945"/>
                  <a:gd name="connsiteY68" fmla="*/ 115150 h 762727"/>
                  <a:gd name="connsiteX69" fmla="*/ 3766667 w 4001945"/>
                  <a:gd name="connsiteY69" fmla="*/ 477129 h 762727"/>
                  <a:gd name="connsiteX70" fmla="*/ 3476996 w 4001945"/>
                  <a:gd name="connsiteY70" fmla="*/ 477129 h 76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4001945" h="762727">
                    <a:moveTo>
                      <a:pt x="119228" y="61"/>
                    </a:moveTo>
                    <a:lnTo>
                      <a:pt x="0" y="61"/>
                    </a:lnTo>
                    <a:lnTo>
                      <a:pt x="0" y="762697"/>
                    </a:lnTo>
                    <a:lnTo>
                      <a:pt x="119228" y="762697"/>
                    </a:lnTo>
                    <a:lnTo>
                      <a:pt x="119228" y="61"/>
                    </a:lnTo>
                    <a:close/>
                    <a:moveTo>
                      <a:pt x="1014352" y="381929"/>
                    </a:moveTo>
                    <a:cubicBezTo>
                      <a:pt x="1014352" y="312882"/>
                      <a:pt x="993432" y="235463"/>
                      <a:pt x="947439" y="165377"/>
                    </a:cubicBezTo>
                    <a:cubicBezTo>
                      <a:pt x="917113" y="119336"/>
                      <a:pt x="871089" y="77510"/>
                      <a:pt x="816728" y="47142"/>
                    </a:cubicBezTo>
                    <a:cubicBezTo>
                      <a:pt x="762367" y="17842"/>
                      <a:pt x="689133" y="61"/>
                      <a:pt x="607591" y="61"/>
                    </a:cubicBezTo>
                    <a:lnTo>
                      <a:pt x="366020" y="61"/>
                    </a:lnTo>
                    <a:lnTo>
                      <a:pt x="366020" y="762697"/>
                    </a:lnTo>
                    <a:lnTo>
                      <a:pt x="609668" y="762697"/>
                    </a:lnTo>
                    <a:cubicBezTo>
                      <a:pt x="718420" y="762697"/>
                      <a:pt x="812544" y="729212"/>
                      <a:pt x="874265" y="679016"/>
                    </a:cubicBezTo>
                    <a:cubicBezTo>
                      <a:pt x="968358" y="602667"/>
                      <a:pt x="1016489" y="487608"/>
                      <a:pt x="1014352" y="381929"/>
                    </a:cubicBezTo>
                    <a:moveTo>
                      <a:pt x="888894" y="381929"/>
                    </a:moveTo>
                    <a:cubicBezTo>
                      <a:pt x="888894" y="434234"/>
                      <a:pt x="876342" y="484461"/>
                      <a:pt x="847054" y="531542"/>
                    </a:cubicBezTo>
                    <a:cubicBezTo>
                      <a:pt x="831387" y="554547"/>
                      <a:pt x="812544" y="575475"/>
                      <a:pt x="791624" y="593257"/>
                    </a:cubicBezTo>
                    <a:cubicBezTo>
                      <a:pt x="748746" y="627780"/>
                      <a:pt x="681833" y="651855"/>
                      <a:pt x="604446" y="651855"/>
                    </a:cubicBezTo>
                    <a:lnTo>
                      <a:pt x="485248" y="651855"/>
                    </a:lnTo>
                    <a:lnTo>
                      <a:pt x="485248" y="110995"/>
                    </a:lnTo>
                    <a:lnTo>
                      <a:pt x="605514" y="110995"/>
                    </a:lnTo>
                    <a:cubicBezTo>
                      <a:pt x="682902" y="110995"/>
                      <a:pt x="749846" y="135070"/>
                      <a:pt x="792724" y="171702"/>
                    </a:cubicBezTo>
                    <a:cubicBezTo>
                      <a:pt x="857530" y="228162"/>
                      <a:pt x="890971" y="310835"/>
                      <a:pt x="888894" y="381960"/>
                    </a:cubicBezTo>
                    <a:moveTo>
                      <a:pt x="1209899" y="61"/>
                    </a:moveTo>
                    <a:lnTo>
                      <a:pt x="1209899" y="762697"/>
                    </a:lnTo>
                    <a:lnTo>
                      <a:pt x="1701377" y="762697"/>
                    </a:lnTo>
                    <a:lnTo>
                      <a:pt x="1701377" y="653871"/>
                    </a:lnTo>
                    <a:lnTo>
                      <a:pt x="1329096" y="653871"/>
                    </a:lnTo>
                    <a:lnTo>
                      <a:pt x="1329096" y="428948"/>
                    </a:lnTo>
                    <a:lnTo>
                      <a:pt x="1664760" y="428948"/>
                    </a:lnTo>
                    <a:lnTo>
                      <a:pt x="1664760" y="320153"/>
                    </a:lnTo>
                    <a:lnTo>
                      <a:pt x="1329096" y="320153"/>
                    </a:lnTo>
                    <a:lnTo>
                      <a:pt x="1329096" y="108826"/>
                    </a:lnTo>
                    <a:lnTo>
                      <a:pt x="1698231" y="108826"/>
                    </a:lnTo>
                    <a:lnTo>
                      <a:pt x="1698231" y="0"/>
                    </a:lnTo>
                    <a:lnTo>
                      <a:pt x="1209899" y="0"/>
                    </a:lnTo>
                    <a:close/>
                    <a:moveTo>
                      <a:pt x="2726173" y="762728"/>
                    </a:moveTo>
                    <a:lnTo>
                      <a:pt x="2726173" y="61"/>
                    </a:lnTo>
                    <a:lnTo>
                      <a:pt x="2559883" y="61"/>
                    </a:lnTo>
                    <a:lnTo>
                      <a:pt x="2317275" y="590110"/>
                    </a:lnTo>
                    <a:lnTo>
                      <a:pt x="2316206" y="590110"/>
                    </a:lnTo>
                    <a:lnTo>
                      <a:pt x="2069413" y="61"/>
                    </a:lnTo>
                    <a:lnTo>
                      <a:pt x="1907338" y="61"/>
                    </a:lnTo>
                    <a:lnTo>
                      <a:pt x="1907338" y="762697"/>
                    </a:lnTo>
                    <a:lnTo>
                      <a:pt x="2024458" y="762697"/>
                    </a:lnTo>
                    <a:lnTo>
                      <a:pt x="2024458" y="193638"/>
                    </a:lnTo>
                    <a:lnTo>
                      <a:pt x="2027604" y="193638"/>
                    </a:lnTo>
                    <a:lnTo>
                      <a:pt x="2264991" y="762728"/>
                    </a:lnTo>
                    <a:lnTo>
                      <a:pt x="2366444" y="762728"/>
                    </a:lnTo>
                    <a:lnTo>
                      <a:pt x="2604869" y="191530"/>
                    </a:lnTo>
                    <a:lnTo>
                      <a:pt x="2606946" y="191530"/>
                    </a:lnTo>
                    <a:lnTo>
                      <a:pt x="2606946" y="762728"/>
                    </a:lnTo>
                    <a:lnTo>
                      <a:pt x="2726143" y="762728"/>
                    </a:lnTo>
                    <a:close/>
                    <a:moveTo>
                      <a:pt x="3092163" y="61"/>
                    </a:moveTo>
                    <a:lnTo>
                      <a:pt x="2972966" y="61"/>
                    </a:lnTo>
                    <a:lnTo>
                      <a:pt x="2972966" y="762697"/>
                    </a:lnTo>
                    <a:lnTo>
                      <a:pt x="3092163" y="762697"/>
                    </a:lnTo>
                    <a:lnTo>
                      <a:pt x="3092163" y="61"/>
                    </a:lnTo>
                    <a:close/>
                    <a:moveTo>
                      <a:pt x="3435157" y="583816"/>
                    </a:moveTo>
                    <a:lnTo>
                      <a:pt x="3807438" y="583816"/>
                    </a:lnTo>
                    <a:lnTo>
                      <a:pt x="3877527" y="762697"/>
                    </a:lnTo>
                    <a:lnTo>
                      <a:pt x="4001946" y="762697"/>
                    </a:lnTo>
                    <a:lnTo>
                      <a:pt x="3693463" y="61"/>
                    </a:lnTo>
                    <a:lnTo>
                      <a:pt x="3552307" y="61"/>
                    </a:lnTo>
                    <a:lnTo>
                      <a:pt x="3241747" y="762697"/>
                    </a:lnTo>
                    <a:lnTo>
                      <a:pt x="3364090" y="762697"/>
                    </a:lnTo>
                    <a:lnTo>
                      <a:pt x="3435187" y="583816"/>
                    </a:lnTo>
                    <a:close/>
                    <a:moveTo>
                      <a:pt x="3476996" y="477129"/>
                    </a:moveTo>
                    <a:lnTo>
                      <a:pt x="3621328" y="115150"/>
                    </a:lnTo>
                    <a:lnTo>
                      <a:pt x="3766667" y="477129"/>
                    </a:lnTo>
                    <a:lnTo>
                      <a:pt x="3476996" y="47712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" name="Forme libre 13">
                <a:extLst>
                  <a:ext uri="{FF2B5EF4-FFF2-40B4-BE49-F238E27FC236}">
                    <a16:creationId xmlns:a16="http://schemas.microsoft.com/office/drawing/2014/main" id="{E33B6A64-4175-4F0D-7974-DC25DB4E2A36}"/>
                  </a:ext>
                </a:extLst>
              </p:cNvPr>
              <p:cNvSpPr/>
              <p:nvPr/>
            </p:nvSpPr>
            <p:spPr>
              <a:xfrm>
                <a:off x="2578527" y="1769735"/>
                <a:ext cx="293366" cy="309185"/>
              </a:xfrm>
              <a:custGeom>
                <a:avLst/>
                <a:gdLst>
                  <a:gd name="connsiteX0" fmla="*/ 240899 w 293366"/>
                  <a:gd name="connsiteY0" fmla="*/ 106290 h 309185"/>
                  <a:gd name="connsiteX1" fmla="*/ 214451 w 293366"/>
                  <a:gd name="connsiteY1" fmla="*/ 65778 h 309185"/>
                  <a:gd name="connsiteX2" fmla="*/ 152883 w 293366"/>
                  <a:gd name="connsiteY2" fmla="*/ 44270 h 309185"/>
                  <a:gd name="connsiteX3" fmla="*/ 99988 w 293366"/>
                  <a:gd name="connsiteY3" fmla="*/ 58293 h 309185"/>
                  <a:gd name="connsiteX4" fmla="*/ 62790 w 293366"/>
                  <a:gd name="connsiteY4" fmla="*/ 98377 h 309185"/>
                  <a:gd name="connsiteX5" fmla="*/ 49169 w 293366"/>
                  <a:gd name="connsiteY5" fmla="*/ 155020 h 309185"/>
                  <a:gd name="connsiteX6" fmla="*/ 152455 w 293366"/>
                  <a:gd name="connsiteY6" fmla="*/ 265801 h 309185"/>
                  <a:gd name="connsiteX7" fmla="*/ 213596 w 293366"/>
                  <a:gd name="connsiteY7" fmla="*/ 246767 h 309185"/>
                  <a:gd name="connsiteX8" fmla="*/ 242120 w 293366"/>
                  <a:gd name="connsiteY8" fmla="*/ 197976 h 309185"/>
                  <a:gd name="connsiteX9" fmla="*/ 134284 w 293366"/>
                  <a:gd name="connsiteY9" fmla="*/ 197976 h 309185"/>
                  <a:gd name="connsiteX10" fmla="*/ 134284 w 293366"/>
                  <a:gd name="connsiteY10" fmla="*/ 154990 h 309185"/>
                  <a:gd name="connsiteX11" fmla="*/ 293366 w 293366"/>
                  <a:gd name="connsiteY11" fmla="*/ 154990 h 309185"/>
                  <a:gd name="connsiteX12" fmla="*/ 293366 w 293366"/>
                  <a:gd name="connsiteY12" fmla="*/ 171549 h 309185"/>
                  <a:gd name="connsiteX13" fmla="*/ 256169 w 293366"/>
                  <a:gd name="connsiteY13" fmla="*/ 268673 h 309185"/>
                  <a:gd name="connsiteX14" fmla="*/ 152883 w 293366"/>
                  <a:gd name="connsiteY14" fmla="*/ 309185 h 309185"/>
                  <a:gd name="connsiteX15" fmla="*/ 73571 w 293366"/>
                  <a:gd name="connsiteY15" fmla="*/ 289326 h 309185"/>
                  <a:gd name="connsiteX16" fmla="*/ 19026 w 293366"/>
                  <a:gd name="connsiteY16" fmla="*/ 234333 h 309185"/>
                  <a:gd name="connsiteX17" fmla="*/ 0 w 293366"/>
                  <a:gd name="connsiteY17" fmla="*/ 155815 h 309185"/>
                  <a:gd name="connsiteX18" fmla="*/ 11972 w 293366"/>
                  <a:gd name="connsiteY18" fmla="*/ 93397 h 309185"/>
                  <a:gd name="connsiteX19" fmla="*/ 43794 w 293366"/>
                  <a:gd name="connsiteY19" fmla="*/ 44239 h 309185"/>
                  <a:gd name="connsiteX20" fmla="*/ 153280 w 293366"/>
                  <a:gd name="connsiteY20" fmla="*/ 0 h 309185"/>
                  <a:gd name="connsiteX21" fmla="*/ 287166 w 293366"/>
                  <a:gd name="connsiteY21" fmla="*/ 91778 h 309185"/>
                  <a:gd name="connsiteX22" fmla="*/ 240899 w 293366"/>
                  <a:gd name="connsiteY22" fmla="*/ 106290 h 30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93366" h="309185">
                    <a:moveTo>
                      <a:pt x="240899" y="106290"/>
                    </a:moveTo>
                    <a:cubicBezTo>
                      <a:pt x="237203" y="92664"/>
                      <a:pt x="228499" y="78579"/>
                      <a:pt x="214451" y="65778"/>
                    </a:cubicBezTo>
                    <a:cubicBezTo>
                      <a:pt x="200403" y="52977"/>
                      <a:pt x="178078" y="44270"/>
                      <a:pt x="152883" y="44270"/>
                    </a:cubicBezTo>
                    <a:cubicBezTo>
                      <a:pt x="133459" y="44270"/>
                      <a:pt x="116113" y="48822"/>
                      <a:pt x="99988" y="58293"/>
                    </a:cubicBezTo>
                    <a:cubicBezTo>
                      <a:pt x="84260" y="68222"/>
                      <a:pt x="71891" y="81451"/>
                      <a:pt x="62790" y="98377"/>
                    </a:cubicBezTo>
                    <a:cubicBezTo>
                      <a:pt x="53720" y="115333"/>
                      <a:pt x="49169" y="134337"/>
                      <a:pt x="49169" y="155020"/>
                    </a:cubicBezTo>
                    <a:cubicBezTo>
                      <a:pt x="47917" y="215788"/>
                      <a:pt x="92963" y="266626"/>
                      <a:pt x="152455" y="265801"/>
                    </a:cubicBezTo>
                    <a:cubicBezTo>
                      <a:pt x="177681" y="265801"/>
                      <a:pt x="198295" y="259202"/>
                      <a:pt x="213596" y="246767"/>
                    </a:cubicBezTo>
                    <a:cubicBezTo>
                      <a:pt x="229324" y="233966"/>
                      <a:pt x="238822" y="217835"/>
                      <a:pt x="242120" y="197976"/>
                    </a:cubicBezTo>
                    <a:lnTo>
                      <a:pt x="134284" y="197976"/>
                    </a:lnTo>
                    <a:lnTo>
                      <a:pt x="134284" y="154990"/>
                    </a:lnTo>
                    <a:lnTo>
                      <a:pt x="293366" y="154990"/>
                    </a:lnTo>
                    <a:lnTo>
                      <a:pt x="293366" y="171549"/>
                    </a:lnTo>
                    <a:cubicBezTo>
                      <a:pt x="293366" y="209555"/>
                      <a:pt x="279318" y="243865"/>
                      <a:pt x="256169" y="268673"/>
                    </a:cubicBezTo>
                    <a:cubicBezTo>
                      <a:pt x="232622" y="293909"/>
                      <a:pt x="195852" y="309185"/>
                      <a:pt x="152883" y="309185"/>
                    </a:cubicBezTo>
                    <a:cubicBezTo>
                      <a:pt x="123137" y="309185"/>
                      <a:pt x="96689" y="302586"/>
                      <a:pt x="73571" y="289326"/>
                    </a:cubicBezTo>
                    <a:cubicBezTo>
                      <a:pt x="50024" y="275700"/>
                      <a:pt x="31853" y="257491"/>
                      <a:pt x="19026" y="234333"/>
                    </a:cubicBezTo>
                    <a:cubicBezTo>
                      <a:pt x="6230" y="210777"/>
                      <a:pt x="0" y="184717"/>
                      <a:pt x="0" y="155815"/>
                    </a:cubicBezTo>
                    <a:cubicBezTo>
                      <a:pt x="0" y="133909"/>
                      <a:pt x="4123" y="112828"/>
                      <a:pt x="11972" y="93397"/>
                    </a:cubicBezTo>
                    <a:cubicBezTo>
                      <a:pt x="19393" y="74363"/>
                      <a:pt x="30173" y="57835"/>
                      <a:pt x="43794" y="44239"/>
                    </a:cubicBezTo>
                    <a:cubicBezTo>
                      <a:pt x="71066" y="16956"/>
                      <a:pt x="110310" y="0"/>
                      <a:pt x="153280" y="0"/>
                    </a:cubicBezTo>
                    <a:cubicBezTo>
                      <a:pt x="225995" y="0"/>
                      <a:pt x="273515" y="43811"/>
                      <a:pt x="287166" y="91778"/>
                    </a:cubicBezTo>
                    <a:lnTo>
                      <a:pt x="240899" y="10629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Forme libre 14">
                <a:extLst>
                  <a:ext uri="{FF2B5EF4-FFF2-40B4-BE49-F238E27FC236}">
                    <a16:creationId xmlns:a16="http://schemas.microsoft.com/office/drawing/2014/main" id="{5C14631B-0D0B-1AD7-9C57-3446B9680E4B}"/>
                  </a:ext>
                </a:extLst>
              </p:cNvPr>
              <p:cNvSpPr/>
              <p:nvPr/>
            </p:nvSpPr>
            <p:spPr>
              <a:xfrm>
                <a:off x="2947112" y="1774348"/>
                <a:ext cx="223155" cy="301363"/>
              </a:xfrm>
              <a:custGeom>
                <a:avLst/>
                <a:gdLst>
                  <a:gd name="connsiteX0" fmla="*/ 108203 w 223155"/>
                  <a:gd name="connsiteY0" fmla="*/ 144235 h 301363"/>
                  <a:gd name="connsiteX1" fmla="*/ 167695 w 223155"/>
                  <a:gd name="connsiteY1" fmla="*/ 94191 h 301363"/>
                  <a:gd name="connsiteX2" fmla="*/ 108203 w 223155"/>
                  <a:gd name="connsiteY2" fmla="*/ 43750 h 301363"/>
                  <a:gd name="connsiteX3" fmla="*/ 47031 w 223155"/>
                  <a:gd name="connsiteY3" fmla="*/ 43750 h 301363"/>
                  <a:gd name="connsiteX4" fmla="*/ 47031 w 223155"/>
                  <a:gd name="connsiteY4" fmla="*/ 144205 h 301363"/>
                  <a:gd name="connsiteX5" fmla="*/ 108203 w 223155"/>
                  <a:gd name="connsiteY5" fmla="*/ 144205 h 301363"/>
                  <a:gd name="connsiteX6" fmla="*/ 47093 w 223155"/>
                  <a:gd name="connsiteY6" fmla="*/ 186825 h 301363"/>
                  <a:gd name="connsiteX7" fmla="*/ 47093 w 223155"/>
                  <a:gd name="connsiteY7" fmla="*/ 301333 h 301363"/>
                  <a:gd name="connsiteX8" fmla="*/ 0 w 223155"/>
                  <a:gd name="connsiteY8" fmla="*/ 301333 h 301363"/>
                  <a:gd name="connsiteX9" fmla="*/ 0 w 223155"/>
                  <a:gd name="connsiteY9" fmla="*/ 0 h 301363"/>
                  <a:gd name="connsiteX10" fmla="*/ 113242 w 223155"/>
                  <a:gd name="connsiteY10" fmla="*/ 0 h 301363"/>
                  <a:gd name="connsiteX11" fmla="*/ 192982 w 223155"/>
                  <a:gd name="connsiteY11" fmla="*/ 28933 h 301363"/>
                  <a:gd name="connsiteX12" fmla="*/ 215703 w 223155"/>
                  <a:gd name="connsiteY12" fmla="*/ 93000 h 301363"/>
                  <a:gd name="connsiteX13" fmla="*/ 156212 w 223155"/>
                  <a:gd name="connsiteY13" fmla="*/ 177354 h 301363"/>
                  <a:gd name="connsiteX14" fmla="*/ 223155 w 223155"/>
                  <a:gd name="connsiteY14" fmla="*/ 301364 h 301363"/>
                  <a:gd name="connsiteX15" fmla="*/ 170657 w 223155"/>
                  <a:gd name="connsiteY15" fmla="*/ 301364 h 301363"/>
                  <a:gd name="connsiteX16" fmla="*/ 109913 w 223155"/>
                  <a:gd name="connsiteY16" fmla="*/ 186855 h 301363"/>
                  <a:gd name="connsiteX17" fmla="*/ 47093 w 223155"/>
                  <a:gd name="connsiteY17" fmla="*/ 186855 h 30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155" h="301363">
                    <a:moveTo>
                      <a:pt x="108203" y="144235"/>
                    </a:moveTo>
                    <a:cubicBezTo>
                      <a:pt x="153646" y="144235"/>
                      <a:pt x="167695" y="117777"/>
                      <a:pt x="167695" y="94191"/>
                    </a:cubicBezTo>
                    <a:cubicBezTo>
                      <a:pt x="167695" y="70605"/>
                      <a:pt x="157372" y="43750"/>
                      <a:pt x="108203" y="43750"/>
                    </a:cubicBezTo>
                    <a:lnTo>
                      <a:pt x="47031" y="43750"/>
                    </a:lnTo>
                    <a:lnTo>
                      <a:pt x="47031" y="144205"/>
                    </a:lnTo>
                    <a:lnTo>
                      <a:pt x="108203" y="144205"/>
                    </a:lnTo>
                    <a:close/>
                    <a:moveTo>
                      <a:pt x="47093" y="186825"/>
                    </a:moveTo>
                    <a:lnTo>
                      <a:pt x="47093" y="301333"/>
                    </a:lnTo>
                    <a:lnTo>
                      <a:pt x="0" y="301333"/>
                    </a:lnTo>
                    <a:lnTo>
                      <a:pt x="0" y="0"/>
                    </a:lnTo>
                    <a:lnTo>
                      <a:pt x="113242" y="0"/>
                    </a:lnTo>
                    <a:cubicBezTo>
                      <a:pt x="149615" y="0"/>
                      <a:pt x="177284" y="11151"/>
                      <a:pt x="192982" y="28933"/>
                    </a:cubicBezTo>
                    <a:cubicBezTo>
                      <a:pt x="208709" y="47142"/>
                      <a:pt x="215703" y="68192"/>
                      <a:pt x="215703" y="93000"/>
                    </a:cubicBezTo>
                    <a:cubicBezTo>
                      <a:pt x="215703" y="132259"/>
                      <a:pt x="195028" y="163697"/>
                      <a:pt x="156212" y="177354"/>
                    </a:cubicBezTo>
                    <a:lnTo>
                      <a:pt x="223155" y="301364"/>
                    </a:lnTo>
                    <a:lnTo>
                      <a:pt x="170657" y="301364"/>
                    </a:lnTo>
                    <a:lnTo>
                      <a:pt x="109913" y="186855"/>
                    </a:lnTo>
                    <a:lnTo>
                      <a:pt x="47093" y="18685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" name="Forme libre 15">
                <a:extLst>
                  <a:ext uri="{FF2B5EF4-FFF2-40B4-BE49-F238E27FC236}">
                    <a16:creationId xmlns:a16="http://schemas.microsoft.com/office/drawing/2014/main" id="{979EE69F-B30F-1A00-E9CF-735708533B10}"/>
                  </a:ext>
                </a:extLst>
              </p:cNvPr>
              <p:cNvSpPr/>
              <p:nvPr/>
            </p:nvSpPr>
            <p:spPr>
              <a:xfrm>
                <a:off x="3220567" y="1769765"/>
                <a:ext cx="309155" cy="309551"/>
              </a:xfrm>
              <a:custGeom>
                <a:avLst/>
                <a:gdLst>
                  <a:gd name="connsiteX0" fmla="*/ 154562 w 309155"/>
                  <a:gd name="connsiteY0" fmla="*/ 265404 h 309551"/>
                  <a:gd name="connsiteX1" fmla="*/ 229324 w 309155"/>
                  <a:gd name="connsiteY1" fmla="*/ 233172 h 309551"/>
                  <a:gd name="connsiteX2" fmla="*/ 259497 w 309155"/>
                  <a:gd name="connsiteY2" fmla="*/ 155051 h 309551"/>
                  <a:gd name="connsiteX3" fmla="*/ 245877 w 309155"/>
                  <a:gd name="connsiteY3" fmla="*/ 99232 h 309551"/>
                  <a:gd name="connsiteX4" fmla="*/ 207457 w 309155"/>
                  <a:gd name="connsiteY4" fmla="*/ 59148 h 309551"/>
                  <a:gd name="connsiteX5" fmla="*/ 154562 w 309155"/>
                  <a:gd name="connsiteY5" fmla="*/ 44300 h 309551"/>
                  <a:gd name="connsiteX6" fmla="*/ 49597 w 309155"/>
                  <a:gd name="connsiteY6" fmla="*/ 155081 h 309551"/>
                  <a:gd name="connsiteX7" fmla="*/ 154562 w 309155"/>
                  <a:gd name="connsiteY7" fmla="*/ 265404 h 309551"/>
                  <a:gd name="connsiteX8" fmla="*/ 12430 w 309155"/>
                  <a:gd name="connsiteY8" fmla="*/ 94680 h 309551"/>
                  <a:gd name="connsiteX9" fmla="*/ 45505 w 309155"/>
                  <a:gd name="connsiteY9" fmla="*/ 45064 h 309551"/>
                  <a:gd name="connsiteX10" fmla="*/ 95101 w 309155"/>
                  <a:gd name="connsiteY10" fmla="*/ 12404 h 309551"/>
                  <a:gd name="connsiteX11" fmla="*/ 155020 w 309155"/>
                  <a:gd name="connsiteY11" fmla="*/ 0 h 309551"/>
                  <a:gd name="connsiteX12" fmla="*/ 232683 w 309155"/>
                  <a:gd name="connsiteY12" fmla="*/ 20256 h 309551"/>
                  <a:gd name="connsiteX13" fmla="*/ 288480 w 309155"/>
                  <a:gd name="connsiteY13" fmla="*/ 76074 h 309551"/>
                  <a:gd name="connsiteX14" fmla="*/ 309155 w 309155"/>
                  <a:gd name="connsiteY14" fmla="*/ 154592 h 309551"/>
                  <a:gd name="connsiteX15" fmla="*/ 296756 w 309155"/>
                  <a:gd name="connsiteY15" fmla="*/ 216185 h 309551"/>
                  <a:gd name="connsiteX16" fmla="*/ 263681 w 309155"/>
                  <a:gd name="connsiteY16" fmla="*/ 265343 h 309551"/>
                  <a:gd name="connsiteX17" fmla="*/ 214085 w 309155"/>
                  <a:gd name="connsiteY17" fmla="*/ 297575 h 309551"/>
                  <a:gd name="connsiteX18" fmla="*/ 153738 w 309155"/>
                  <a:gd name="connsiteY18" fmla="*/ 309551 h 309551"/>
                  <a:gd name="connsiteX19" fmla="*/ 93818 w 309155"/>
                  <a:gd name="connsiteY19" fmla="*/ 297575 h 309551"/>
                  <a:gd name="connsiteX20" fmla="*/ 44619 w 309155"/>
                  <a:gd name="connsiteY20" fmla="*/ 266168 h 309551"/>
                  <a:gd name="connsiteX21" fmla="*/ 11971 w 309155"/>
                  <a:gd name="connsiteY21" fmla="*/ 217010 h 309551"/>
                  <a:gd name="connsiteX22" fmla="*/ 0 w 309155"/>
                  <a:gd name="connsiteY22" fmla="*/ 155815 h 309551"/>
                  <a:gd name="connsiteX23" fmla="*/ 12460 w 309155"/>
                  <a:gd name="connsiteY23" fmla="*/ 94680 h 30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9155" h="309551">
                    <a:moveTo>
                      <a:pt x="154562" y="265404"/>
                    </a:moveTo>
                    <a:cubicBezTo>
                      <a:pt x="183483" y="265404"/>
                      <a:pt x="210359" y="252603"/>
                      <a:pt x="229324" y="233172"/>
                    </a:cubicBezTo>
                    <a:cubicBezTo>
                      <a:pt x="247923" y="213313"/>
                      <a:pt x="259497" y="184839"/>
                      <a:pt x="259497" y="155051"/>
                    </a:cubicBezTo>
                    <a:cubicBezTo>
                      <a:pt x="259497" y="134764"/>
                      <a:pt x="254947" y="116189"/>
                      <a:pt x="245877" y="99232"/>
                    </a:cubicBezTo>
                    <a:cubicBezTo>
                      <a:pt x="236379" y="82276"/>
                      <a:pt x="223552" y="69078"/>
                      <a:pt x="207457" y="59148"/>
                    </a:cubicBezTo>
                    <a:cubicBezTo>
                      <a:pt x="191363" y="49250"/>
                      <a:pt x="173558" y="44300"/>
                      <a:pt x="154562" y="44300"/>
                    </a:cubicBezTo>
                    <a:cubicBezTo>
                      <a:pt x="96292" y="43047"/>
                      <a:pt x="48375" y="94741"/>
                      <a:pt x="49597" y="155081"/>
                    </a:cubicBezTo>
                    <a:cubicBezTo>
                      <a:pt x="48375" y="214596"/>
                      <a:pt x="96292" y="266657"/>
                      <a:pt x="154562" y="265404"/>
                    </a:cubicBezTo>
                    <a:moveTo>
                      <a:pt x="12430" y="94680"/>
                    </a:moveTo>
                    <a:cubicBezTo>
                      <a:pt x="20279" y="75249"/>
                      <a:pt x="31456" y="58721"/>
                      <a:pt x="45505" y="45064"/>
                    </a:cubicBezTo>
                    <a:cubicBezTo>
                      <a:pt x="59125" y="31041"/>
                      <a:pt x="75647" y="20256"/>
                      <a:pt x="95101" y="12404"/>
                    </a:cubicBezTo>
                    <a:cubicBezTo>
                      <a:pt x="113700" y="4124"/>
                      <a:pt x="133917" y="0"/>
                      <a:pt x="155020" y="0"/>
                    </a:cubicBezTo>
                    <a:cubicBezTo>
                      <a:pt x="183117" y="0"/>
                      <a:pt x="209168" y="7027"/>
                      <a:pt x="232683" y="20256"/>
                    </a:cubicBezTo>
                    <a:cubicBezTo>
                      <a:pt x="256260" y="33485"/>
                      <a:pt x="274828" y="52091"/>
                      <a:pt x="288480" y="76074"/>
                    </a:cubicBezTo>
                    <a:cubicBezTo>
                      <a:pt x="302100" y="99630"/>
                      <a:pt x="309155" y="126118"/>
                      <a:pt x="309155" y="154592"/>
                    </a:cubicBezTo>
                    <a:cubicBezTo>
                      <a:pt x="309155" y="176529"/>
                      <a:pt x="305032" y="196754"/>
                      <a:pt x="296756" y="216185"/>
                    </a:cubicBezTo>
                    <a:cubicBezTo>
                      <a:pt x="288510" y="235616"/>
                      <a:pt x="277332" y="252145"/>
                      <a:pt x="263681" y="265343"/>
                    </a:cubicBezTo>
                    <a:cubicBezTo>
                      <a:pt x="249664" y="278969"/>
                      <a:pt x="233111" y="289723"/>
                      <a:pt x="214085" y="297575"/>
                    </a:cubicBezTo>
                    <a:cubicBezTo>
                      <a:pt x="194661" y="305427"/>
                      <a:pt x="174841" y="309551"/>
                      <a:pt x="153738" y="309551"/>
                    </a:cubicBezTo>
                    <a:cubicBezTo>
                      <a:pt x="132635" y="309551"/>
                      <a:pt x="112814" y="305427"/>
                      <a:pt x="93818" y="297575"/>
                    </a:cubicBezTo>
                    <a:cubicBezTo>
                      <a:pt x="74792" y="290151"/>
                      <a:pt x="58270" y="279366"/>
                      <a:pt x="44619" y="266168"/>
                    </a:cubicBezTo>
                    <a:cubicBezTo>
                      <a:pt x="30998" y="252542"/>
                      <a:pt x="20217" y="236410"/>
                      <a:pt x="11971" y="217010"/>
                    </a:cubicBezTo>
                    <a:cubicBezTo>
                      <a:pt x="4123" y="198404"/>
                      <a:pt x="0" y="177751"/>
                      <a:pt x="0" y="155815"/>
                    </a:cubicBezTo>
                    <a:cubicBezTo>
                      <a:pt x="31" y="134337"/>
                      <a:pt x="4153" y="113683"/>
                      <a:pt x="12460" y="94680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" name="Forme libre 16">
                <a:extLst>
                  <a:ext uri="{FF2B5EF4-FFF2-40B4-BE49-F238E27FC236}">
                    <a16:creationId xmlns:a16="http://schemas.microsoft.com/office/drawing/2014/main" id="{1654365A-BA48-4DD5-8766-CE0387A57B72}"/>
                  </a:ext>
                </a:extLst>
              </p:cNvPr>
              <p:cNvSpPr/>
              <p:nvPr/>
            </p:nvSpPr>
            <p:spPr>
              <a:xfrm>
                <a:off x="3603995" y="1774317"/>
                <a:ext cx="234302" cy="305060"/>
              </a:xfrm>
              <a:custGeom>
                <a:avLst/>
                <a:gdLst>
                  <a:gd name="connsiteX0" fmla="*/ 234302 w 234302"/>
                  <a:gd name="connsiteY0" fmla="*/ 184350 h 305060"/>
                  <a:gd name="connsiteX1" fmla="*/ 204556 w 234302"/>
                  <a:gd name="connsiteY1" fmla="*/ 271179 h 305060"/>
                  <a:gd name="connsiteX2" fmla="*/ 116540 w 234302"/>
                  <a:gd name="connsiteY2" fmla="*/ 305060 h 305060"/>
                  <a:gd name="connsiteX3" fmla="*/ 28097 w 234302"/>
                  <a:gd name="connsiteY3" fmla="*/ 270751 h 305060"/>
                  <a:gd name="connsiteX4" fmla="*/ 0 w 234302"/>
                  <a:gd name="connsiteY4" fmla="*/ 186397 h 305060"/>
                  <a:gd name="connsiteX5" fmla="*/ 0 w 234302"/>
                  <a:gd name="connsiteY5" fmla="*/ 0 h 305060"/>
                  <a:gd name="connsiteX6" fmla="*/ 47093 w 234302"/>
                  <a:gd name="connsiteY6" fmla="*/ 0 h 305060"/>
                  <a:gd name="connsiteX7" fmla="*/ 47093 w 234302"/>
                  <a:gd name="connsiteY7" fmla="*/ 184778 h 305060"/>
                  <a:gd name="connsiteX8" fmla="*/ 66516 w 234302"/>
                  <a:gd name="connsiteY8" fmla="*/ 240168 h 305060"/>
                  <a:gd name="connsiteX9" fmla="*/ 117334 w 234302"/>
                  <a:gd name="connsiteY9" fmla="*/ 260455 h 305060"/>
                  <a:gd name="connsiteX10" fmla="*/ 168580 w 234302"/>
                  <a:gd name="connsiteY10" fmla="*/ 239771 h 305060"/>
                  <a:gd name="connsiteX11" fmla="*/ 186782 w 234302"/>
                  <a:gd name="connsiteY11" fmla="*/ 186427 h 305060"/>
                  <a:gd name="connsiteX12" fmla="*/ 186782 w 234302"/>
                  <a:gd name="connsiteY12" fmla="*/ 0 h 305060"/>
                  <a:gd name="connsiteX13" fmla="*/ 234272 w 234302"/>
                  <a:gd name="connsiteY13" fmla="*/ 0 h 305060"/>
                  <a:gd name="connsiteX14" fmla="*/ 234272 w 234302"/>
                  <a:gd name="connsiteY14" fmla="*/ 184350 h 305060"/>
                  <a:gd name="connsiteX15" fmla="*/ 234302 w 234302"/>
                  <a:gd name="connsiteY15" fmla="*/ 184350 h 305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4302" h="305060">
                    <a:moveTo>
                      <a:pt x="234302" y="184350"/>
                    </a:moveTo>
                    <a:cubicBezTo>
                      <a:pt x="234302" y="219912"/>
                      <a:pt x="223980" y="249670"/>
                      <a:pt x="204556" y="271179"/>
                    </a:cubicBezTo>
                    <a:cubicBezTo>
                      <a:pt x="185560" y="293084"/>
                      <a:pt x="154959" y="305060"/>
                      <a:pt x="116540" y="305060"/>
                    </a:cubicBezTo>
                    <a:cubicBezTo>
                      <a:pt x="78121" y="305060"/>
                      <a:pt x="46696" y="292259"/>
                      <a:pt x="28097" y="270751"/>
                    </a:cubicBezTo>
                    <a:cubicBezTo>
                      <a:pt x="9498" y="249242"/>
                      <a:pt x="0" y="220310"/>
                      <a:pt x="0" y="186397"/>
                    </a:cubicBezTo>
                    <a:lnTo>
                      <a:pt x="0" y="0"/>
                    </a:lnTo>
                    <a:lnTo>
                      <a:pt x="47093" y="0"/>
                    </a:lnTo>
                    <a:lnTo>
                      <a:pt x="47093" y="184778"/>
                    </a:lnTo>
                    <a:cubicBezTo>
                      <a:pt x="47093" y="207936"/>
                      <a:pt x="53689" y="226512"/>
                      <a:pt x="66516" y="240168"/>
                    </a:cubicBezTo>
                    <a:cubicBezTo>
                      <a:pt x="79740" y="253855"/>
                      <a:pt x="96689" y="260455"/>
                      <a:pt x="117334" y="260455"/>
                    </a:cubicBezTo>
                    <a:cubicBezTo>
                      <a:pt x="139232" y="260455"/>
                      <a:pt x="156181" y="253855"/>
                      <a:pt x="168580" y="239771"/>
                    </a:cubicBezTo>
                    <a:cubicBezTo>
                      <a:pt x="180552" y="226145"/>
                      <a:pt x="186782" y="208333"/>
                      <a:pt x="186782" y="186427"/>
                    </a:cubicBezTo>
                    <a:lnTo>
                      <a:pt x="186782" y="0"/>
                    </a:lnTo>
                    <a:lnTo>
                      <a:pt x="234272" y="0"/>
                    </a:lnTo>
                    <a:lnTo>
                      <a:pt x="234272" y="184350"/>
                    </a:lnTo>
                    <a:lnTo>
                      <a:pt x="234302" y="18435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" name="Forme libre 17">
                <a:extLst>
                  <a:ext uri="{FF2B5EF4-FFF2-40B4-BE49-F238E27FC236}">
                    <a16:creationId xmlns:a16="http://schemas.microsoft.com/office/drawing/2014/main" id="{96B7FF61-809E-FDF1-3BCD-9572D6C66F1D}"/>
                  </a:ext>
                </a:extLst>
              </p:cNvPr>
              <p:cNvSpPr/>
              <p:nvPr/>
            </p:nvSpPr>
            <p:spPr>
              <a:xfrm>
                <a:off x="3932054" y="1774348"/>
                <a:ext cx="211977" cy="301363"/>
              </a:xfrm>
              <a:custGeom>
                <a:avLst/>
                <a:gdLst>
                  <a:gd name="connsiteX0" fmla="*/ 102492 w 211977"/>
                  <a:gd name="connsiteY0" fmla="*/ 43811 h 301363"/>
                  <a:gd name="connsiteX1" fmla="*/ 47123 w 211977"/>
                  <a:gd name="connsiteY1" fmla="*/ 43811 h 301363"/>
                  <a:gd name="connsiteX2" fmla="*/ 47123 w 211977"/>
                  <a:gd name="connsiteY2" fmla="*/ 146313 h 301363"/>
                  <a:gd name="connsiteX3" fmla="*/ 102492 w 211977"/>
                  <a:gd name="connsiteY3" fmla="*/ 146313 h 301363"/>
                  <a:gd name="connsiteX4" fmla="*/ 150409 w 211977"/>
                  <a:gd name="connsiteY4" fmla="*/ 129357 h 301363"/>
                  <a:gd name="connsiteX5" fmla="*/ 164030 w 211977"/>
                  <a:gd name="connsiteY5" fmla="*/ 94650 h 301363"/>
                  <a:gd name="connsiteX6" fmla="*/ 102461 w 211977"/>
                  <a:gd name="connsiteY6" fmla="*/ 43781 h 301363"/>
                  <a:gd name="connsiteX7" fmla="*/ 183881 w 211977"/>
                  <a:gd name="connsiteY7" fmla="*/ 161222 h 301363"/>
                  <a:gd name="connsiteX8" fmla="*/ 100812 w 211977"/>
                  <a:gd name="connsiteY8" fmla="*/ 189758 h 301363"/>
                  <a:gd name="connsiteX9" fmla="*/ 47093 w 211977"/>
                  <a:gd name="connsiteY9" fmla="*/ 189758 h 301363"/>
                  <a:gd name="connsiteX10" fmla="*/ 47093 w 211977"/>
                  <a:gd name="connsiteY10" fmla="*/ 301364 h 301363"/>
                  <a:gd name="connsiteX11" fmla="*/ 0 w 211977"/>
                  <a:gd name="connsiteY11" fmla="*/ 301364 h 301363"/>
                  <a:gd name="connsiteX12" fmla="*/ 0 w 211977"/>
                  <a:gd name="connsiteY12" fmla="*/ 0 h 301363"/>
                  <a:gd name="connsiteX13" fmla="*/ 106615 w 211977"/>
                  <a:gd name="connsiteY13" fmla="*/ 0 h 301363"/>
                  <a:gd name="connsiteX14" fmla="*/ 196707 w 211977"/>
                  <a:gd name="connsiteY14" fmla="*/ 40512 h 301363"/>
                  <a:gd name="connsiteX15" fmla="*/ 211977 w 211977"/>
                  <a:gd name="connsiteY15" fmla="*/ 93855 h 301363"/>
                  <a:gd name="connsiteX16" fmla="*/ 183850 w 211977"/>
                  <a:gd name="connsiteY16" fmla="*/ 161222 h 30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1977" h="301363">
                    <a:moveTo>
                      <a:pt x="102492" y="43811"/>
                    </a:moveTo>
                    <a:lnTo>
                      <a:pt x="47123" y="43811"/>
                    </a:lnTo>
                    <a:lnTo>
                      <a:pt x="47123" y="146313"/>
                    </a:lnTo>
                    <a:lnTo>
                      <a:pt x="102492" y="146313"/>
                    </a:lnTo>
                    <a:cubicBezTo>
                      <a:pt x="124389" y="146313"/>
                      <a:pt x="141308" y="139714"/>
                      <a:pt x="150409" y="129357"/>
                    </a:cubicBezTo>
                    <a:cubicBezTo>
                      <a:pt x="159479" y="119030"/>
                      <a:pt x="164030" y="107451"/>
                      <a:pt x="164030" y="94650"/>
                    </a:cubicBezTo>
                    <a:cubicBezTo>
                      <a:pt x="164030" y="71888"/>
                      <a:pt x="152058" y="43781"/>
                      <a:pt x="102461" y="43781"/>
                    </a:cubicBezTo>
                    <a:moveTo>
                      <a:pt x="183881" y="161222"/>
                    </a:moveTo>
                    <a:cubicBezTo>
                      <a:pt x="165679" y="179003"/>
                      <a:pt x="136330" y="189758"/>
                      <a:pt x="100812" y="189758"/>
                    </a:cubicBezTo>
                    <a:lnTo>
                      <a:pt x="47093" y="189758"/>
                    </a:lnTo>
                    <a:lnTo>
                      <a:pt x="47093" y="301364"/>
                    </a:lnTo>
                    <a:lnTo>
                      <a:pt x="0" y="301364"/>
                    </a:lnTo>
                    <a:lnTo>
                      <a:pt x="0" y="0"/>
                    </a:lnTo>
                    <a:lnTo>
                      <a:pt x="106615" y="0"/>
                    </a:lnTo>
                    <a:cubicBezTo>
                      <a:pt x="151631" y="0"/>
                      <a:pt x="180979" y="16559"/>
                      <a:pt x="196707" y="40512"/>
                    </a:cubicBezTo>
                    <a:cubicBezTo>
                      <a:pt x="207427" y="57071"/>
                      <a:pt x="211977" y="74424"/>
                      <a:pt x="211977" y="93855"/>
                    </a:cubicBezTo>
                    <a:cubicBezTo>
                      <a:pt x="211947" y="119886"/>
                      <a:pt x="202052" y="143411"/>
                      <a:pt x="183850" y="161222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444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4.16667E-7 0.05162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07450D3B-EC70-4364-BB30-3B2CE89BFD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1396" y="1943763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>
                <a:solidFill>
                  <a:schemeClr val="accent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First name NAME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F1D26DD-44E7-433E-808D-421951D360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1396" y="2163219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accent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 / Service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9DB4A80A-3E62-449A-947C-1A1D6F3D02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1396" y="2394867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accent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FE3637C7-EEAB-4DFD-B6C3-78AEF0139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1396" y="2736243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accent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firstname.lastname@idemia.com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638896C9-6B76-4FB7-9297-9E523CE808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396" y="3065427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accent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P. +33 (0) 00 00 00 00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F7CEB460-A4BC-47D4-928D-B0C56B4D58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1396" y="3309267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accent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M. +33 (0) 00 00 00 00</a:t>
            </a: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0C5887BC-1460-4F11-9511-363049C4C8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11396" y="3553107"/>
            <a:ext cx="3755136" cy="184602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33" b="0">
                <a:solidFill>
                  <a:schemeClr val="accent1"/>
                </a:solidFill>
              </a:defRPr>
            </a:lvl1pPr>
            <a:lvl2pPr marL="170684" indent="0" algn="ctr">
              <a:buNone/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F. +33 (0) 00 00 00 00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5F5C085-A994-4017-A466-038454E700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1396" y="1599488"/>
            <a:ext cx="3755136" cy="203197"/>
          </a:xfrm>
          <a:noFill/>
          <a:effectLst/>
        </p:spPr>
        <p:txBody>
          <a:bodyPr lIns="0" tIns="0" rIns="0" bIns="0" anchor="b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467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70684" indent="0" algn="ctr">
              <a:buNone/>
              <a:defRPr lang="en-US" sz="1467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67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CONTACT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7B4A1D5B-4A6E-50B4-F436-20B1533B96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9718" y="5505495"/>
            <a:ext cx="1958492" cy="811284"/>
          </a:xfrm>
          <a:prstGeom prst="rect">
            <a:avLst/>
          </a:prstGeom>
        </p:spPr>
      </p:pic>
      <p:sp>
        <p:nvSpPr>
          <p:cNvPr id="3" name="Forme libre 2">
            <a:extLst>
              <a:ext uri="{FF2B5EF4-FFF2-40B4-BE49-F238E27FC236}">
                <a16:creationId xmlns:a16="http://schemas.microsoft.com/office/drawing/2014/main" id="{D7EFD294-9830-4FFD-372E-BA02CEF9F6EB}"/>
              </a:ext>
            </a:extLst>
          </p:cNvPr>
          <p:cNvSpPr/>
          <p:nvPr userDrawn="1"/>
        </p:nvSpPr>
        <p:spPr>
          <a:xfrm>
            <a:off x="488181" y="1"/>
            <a:ext cx="6436807" cy="6857996"/>
          </a:xfrm>
          <a:custGeom>
            <a:avLst/>
            <a:gdLst>
              <a:gd name="connsiteX0" fmla="*/ 1059 w 6436807"/>
              <a:gd name="connsiteY0" fmla="*/ 0 h 6857996"/>
              <a:gd name="connsiteX1" fmla="*/ 4601690 w 6436807"/>
              <a:gd name="connsiteY1" fmla="*/ 0 h 6857996"/>
              <a:gd name="connsiteX2" fmla="*/ 6436807 w 6436807"/>
              <a:gd name="connsiteY2" fmla="*/ 3428329 h 6857996"/>
              <a:gd name="connsiteX3" fmla="*/ 4600632 w 6436807"/>
              <a:gd name="connsiteY3" fmla="*/ 6857996 h 6857996"/>
              <a:gd name="connsiteX4" fmla="*/ 0 w 6436807"/>
              <a:gd name="connsiteY4" fmla="*/ 6857996 h 6857996"/>
              <a:gd name="connsiteX5" fmla="*/ 1837007 w 64368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6807" h="6857996">
                <a:moveTo>
                  <a:pt x="1059" y="0"/>
                </a:moveTo>
                <a:lnTo>
                  <a:pt x="4601690" y="0"/>
                </a:lnTo>
                <a:lnTo>
                  <a:pt x="6436807" y="3428329"/>
                </a:lnTo>
                <a:lnTo>
                  <a:pt x="4600632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75000">
                <a:schemeClr val="tx2"/>
              </a:gs>
            </a:gsLst>
            <a:lin ang="174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1EE442B-4F07-A7CC-6507-F0F5FA14227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24649" y="4337202"/>
            <a:ext cx="2328630" cy="568800"/>
            <a:chOff x="352017" y="554136"/>
            <a:chExt cx="6244367" cy="1525272"/>
          </a:xfrm>
          <a:solidFill>
            <a:schemeClr val="accent1"/>
          </a:solidFill>
        </p:grpSpPr>
        <p:sp>
          <p:nvSpPr>
            <p:cNvPr id="37" name="Forme libre 7">
              <a:extLst>
                <a:ext uri="{FF2B5EF4-FFF2-40B4-BE49-F238E27FC236}">
                  <a16:creationId xmlns:a16="http://schemas.microsoft.com/office/drawing/2014/main" id="{9B560D72-3A3F-E688-699A-77361272A873}"/>
                </a:ext>
              </a:extLst>
            </p:cNvPr>
            <p:cNvSpPr/>
            <p:nvPr/>
          </p:nvSpPr>
          <p:spPr>
            <a:xfrm>
              <a:off x="894344" y="554136"/>
              <a:ext cx="280844" cy="1525272"/>
            </a:xfrm>
            <a:custGeom>
              <a:avLst/>
              <a:gdLst>
                <a:gd name="connsiteX0" fmla="*/ 152364 w 280844"/>
                <a:gd name="connsiteY0" fmla="*/ 0 h 1525272"/>
                <a:gd name="connsiteX1" fmla="*/ 0 w 280844"/>
                <a:gd name="connsiteY1" fmla="*/ 763369 h 1525272"/>
                <a:gd name="connsiteX2" fmla="*/ 152028 w 280844"/>
                <a:gd name="connsiteY2" fmla="*/ 1525272 h 1525272"/>
                <a:gd name="connsiteX3" fmla="*/ 280509 w 280844"/>
                <a:gd name="connsiteY3" fmla="*/ 1525272 h 1525272"/>
                <a:gd name="connsiteX4" fmla="*/ 128329 w 280844"/>
                <a:gd name="connsiteY4" fmla="*/ 763369 h 1525272"/>
                <a:gd name="connsiteX5" fmla="*/ 280845 w 280844"/>
                <a:gd name="connsiteY5" fmla="*/ 0 h 1525272"/>
                <a:gd name="connsiteX6" fmla="*/ 152364 w 280844"/>
                <a:gd name="connsiteY6" fmla="*/ 0 h 152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844" h="1525272">
                  <a:moveTo>
                    <a:pt x="152364" y="0"/>
                  </a:moveTo>
                  <a:lnTo>
                    <a:pt x="0" y="763369"/>
                  </a:lnTo>
                  <a:lnTo>
                    <a:pt x="152028" y="1525272"/>
                  </a:lnTo>
                  <a:lnTo>
                    <a:pt x="280509" y="1525272"/>
                  </a:lnTo>
                  <a:lnTo>
                    <a:pt x="128329" y="763369"/>
                  </a:lnTo>
                  <a:lnTo>
                    <a:pt x="280845" y="0"/>
                  </a:lnTo>
                  <a:lnTo>
                    <a:pt x="152364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8">
              <a:extLst>
                <a:ext uri="{FF2B5EF4-FFF2-40B4-BE49-F238E27FC236}">
                  <a16:creationId xmlns:a16="http://schemas.microsoft.com/office/drawing/2014/main" id="{40ADE37C-8F7F-4856-4945-15C11316B909}"/>
                </a:ext>
              </a:extLst>
            </p:cNvPr>
            <p:cNvSpPr/>
            <p:nvPr/>
          </p:nvSpPr>
          <p:spPr>
            <a:xfrm>
              <a:off x="352017" y="554136"/>
              <a:ext cx="547060" cy="1525272"/>
            </a:xfrm>
            <a:custGeom>
              <a:avLst/>
              <a:gdLst>
                <a:gd name="connsiteX0" fmla="*/ 406913 w 547060"/>
                <a:gd name="connsiteY0" fmla="*/ 0 h 1525272"/>
                <a:gd name="connsiteX1" fmla="*/ 0 w 547060"/>
                <a:gd name="connsiteY1" fmla="*/ 763369 h 1525272"/>
                <a:gd name="connsiteX2" fmla="*/ 406241 w 547060"/>
                <a:gd name="connsiteY2" fmla="*/ 1525272 h 1525272"/>
                <a:gd name="connsiteX3" fmla="*/ 546328 w 547060"/>
                <a:gd name="connsiteY3" fmla="*/ 1525272 h 1525272"/>
                <a:gd name="connsiteX4" fmla="*/ 139934 w 547060"/>
                <a:gd name="connsiteY4" fmla="*/ 763369 h 1525272"/>
                <a:gd name="connsiteX5" fmla="*/ 547061 w 547060"/>
                <a:gd name="connsiteY5" fmla="*/ 0 h 1525272"/>
                <a:gd name="connsiteX6" fmla="*/ 406913 w 547060"/>
                <a:gd name="connsiteY6" fmla="*/ 0 h 152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60" h="1525272">
                  <a:moveTo>
                    <a:pt x="406913" y="0"/>
                  </a:moveTo>
                  <a:lnTo>
                    <a:pt x="0" y="763369"/>
                  </a:lnTo>
                  <a:lnTo>
                    <a:pt x="406241" y="1525272"/>
                  </a:lnTo>
                  <a:lnTo>
                    <a:pt x="546328" y="1525272"/>
                  </a:lnTo>
                  <a:lnTo>
                    <a:pt x="139934" y="763369"/>
                  </a:lnTo>
                  <a:lnTo>
                    <a:pt x="547061" y="0"/>
                  </a:lnTo>
                  <a:lnTo>
                    <a:pt x="406913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9">
              <a:extLst>
                <a:ext uri="{FF2B5EF4-FFF2-40B4-BE49-F238E27FC236}">
                  <a16:creationId xmlns:a16="http://schemas.microsoft.com/office/drawing/2014/main" id="{8AEA6C71-BFA2-B61D-B103-9A60F7C600F9}"/>
                </a:ext>
              </a:extLst>
            </p:cNvPr>
            <p:cNvSpPr/>
            <p:nvPr/>
          </p:nvSpPr>
          <p:spPr>
            <a:xfrm>
              <a:off x="1338027" y="554136"/>
              <a:ext cx="280936" cy="1525272"/>
            </a:xfrm>
            <a:custGeom>
              <a:avLst/>
              <a:gdLst>
                <a:gd name="connsiteX0" fmla="*/ 0 w 280936"/>
                <a:gd name="connsiteY0" fmla="*/ 0 h 1525272"/>
                <a:gd name="connsiteX1" fmla="*/ 152577 w 280936"/>
                <a:gd name="connsiteY1" fmla="*/ 763369 h 1525272"/>
                <a:gd name="connsiteX2" fmla="*/ 306 w 280936"/>
                <a:gd name="connsiteY2" fmla="*/ 1525272 h 1525272"/>
                <a:gd name="connsiteX3" fmla="*/ 128817 w 280936"/>
                <a:gd name="connsiteY3" fmla="*/ 1525272 h 1525272"/>
                <a:gd name="connsiteX4" fmla="*/ 280936 w 280936"/>
                <a:gd name="connsiteY4" fmla="*/ 763369 h 1525272"/>
                <a:gd name="connsiteX5" fmla="*/ 128481 w 280936"/>
                <a:gd name="connsiteY5" fmla="*/ 0 h 1525272"/>
                <a:gd name="connsiteX6" fmla="*/ 0 w 280936"/>
                <a:gd name="connsiteY6" fmla="*/ 0 h 152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36" h="1525272">
                  <a:moveTo>
                    <a:pt x="0" y="0"/>
                  </a:moveTo>
                  <a:lnTo>
                    <a:pt x="152577" y="763369"/>
                  </a:lnTo>
                  <a:lnTo>
                    <a:pt x="306" y="1525272"/>
                  </a:lnTo>
                  <a:lnTo>
                    <a:pt x="128817" y="1525272"/>
                  </a:lnTo>
                  <a:lnTo>
                    <a:pt x="280936" y="763369"/>
                  </a:lnTo>
                  <a:lnTo>
                    <a:pt x="12848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10">
              <a:extLst>
                <a:ext uri="{FF2B5EF4-FFF2-40B4-BE49-F238E27FC236}">
                  <a16:creationId xmlns:a16="http://schemas.microsoft.com/office/drawing/2014/main" id="{1B2634B8-C258-53FF-B888-464459847A7A}"/>
                </a:ext>
              </a:extLst>
            </p:cNvPr>
            <p:cNvSpPr/>
            <p:nvPr/>
          </p:nvSpPr>
          <p:spPr>
            <a:xfrm>
              <a:off x="1614230" y="554167"/>
              <a:ext cx="546969" cy="1525241"/>
            </a:xfrm>
            <a:custGeom>
              <a:avLst/>
              <a:gdLst>
                <a:gd name="connsiteX0" fmla="*/ 0 w 546969"/>
                <a:gd name="connsiteY0" fmla="*/ 0 h 1525241"/>
                <a:gd name="connsiteX1" fmla="*/ 407005 w 546969"/>
                <a:gd name="connsiteY1" fmla="*/ 763369 h 1525241"/>
                <a:gd name="connsiteX2" fmla="*/ 703 w 546969"/>
                <a:gd name="connsiteY2" fmla="*/ 1525242 h 1525241"/>
                <a:gd name="connsiteX3" fmla="*/ 140819 w 546969"/>
                <a:gd name="connsiteY3" fmla="*/ 1525242 h 1525241"/>
                <a:gd name="connsiteX4" fmla="*/ 546969 w 546969"/>
                <a:gd name="connsiteY4" fmla="*/ 763369 h 1525241"/>
                <a:gd name="connsiteX5" fmla="*/ 140178 w 546969"/>
                <a:gd name="connsiteY5" fmla="*/ 0 h 1525241"/>
                <a:gd name="connsiteX6" fmla="*/ 0 w 546969"/>
                <a:gd name="connsiteY6" fmla="*/ 0 h 152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969" h="1525241">
                  <a:moveTo>
                    <a:pt x="0" y="0"/>
                  </a:moveTo>
                  <a:lnTo>
                    <a:pt x="407005" y="763369"/>
                  </a:lnTo>
                  <a:lnTo>
                    <a:pt x="703" y="1525242"/>
                  </a:lnTo>
                  <a:lnTo>
                    <a:pt x="140819" y="1525242"/>
                  </a:lnTo>
                  <a:lnTo>
                    <a:pt x="546969" y="763369"/>
                  </a:lnTo>
                  <a:lnTo>
                    <a:pt x="1401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2" name="Graphique 2">
              <a:extLst>
                <a:ext uri="{FF2B5EF4-FFF2-40B4-BE49-F238E27FC236}">
                  <a16:creationId xmlns:a16="http://schemas.microsoft.com/office/drawing/2014/main" id="{7EB15FD7-A69C-0007-4995-0BB894ED1C5E}"/>
                </a:ext>
              </a:extLst>
            </p:cNvPr>
            <p:cNvGrpSpPr/>
            <p:nvPr/>
          </p:nvGrpSpPr>
          <p:grpSpPr>
            <a:xfrm>
              <a:off x="2578527" y="859105"/>
              <a:ext cx="4017857" cy="1220272"/>
              <a:chOff x="2578527" y="859105"/>
              <a:chExt cx="4017857" cy="1220272"/>
            </a:xfrm>
            <a:grpFill/>
          </p:grpSpPr>
          <p:sp>
            <p:nvSpPr>
              <p:cNvPr id="43" name="Forme libre 12">
                <a:extLst>
                  <a:ext uri="{FF2B5EF4-FFF2-40B4-BE49-F238E27FC236}">
                    <a16:creationId xmlns:a16="http://schemas.microsoft.com/office/drawing/2014/main" id="{5D5D0FD4-2380-929A-C381-851FDB4F0314}"/>
                  </a:ext>
                </a:extLst>
              </p:cNvPr>
              <p:cNvSpPr/>
              <p:nvPr/>
            </p:nvSpPr>
            <p:spPr>
              <a:xfrm>
                <a:off x="2594438" y="859105"/>
                <a:ext cx="4001945" cy="762727"/>
              </a:xfrm>
              <a:custGeom>
                <a:avLst/>
                <a:gdLst>
                  <a:gd name="connsiteX0" fmla="*/ 119228 w 4001945"/>
                  <a:gd name="connsiteY0" fmla="*/ 61 h 762727"/>
                  <a:gd name="connsiteX1" fmla="*/ 0 w 4001945"/>
                  <a:gd name="connsiteY1" fmla="*/ 61 h 762727"/>
                  <a:gd name="connsiteX2" fmla="*/ 0 w 4001945"/>
                  <a:gd name="connsiteY2" fmla="*/ 762697 h 762727"/>
                  <a:gd name="connsiteX3" fmla="*/ 119228 w 4001945"/>
                  <a:gd name="connsiteY3" fmla="*/ 762697 h 762727"/>
                  <a:gd name="connsiteX4" fmla="*/ 119228 w 4001945"/>
                  <a:gd name="connsiteY4" fmla="*/ 61 h 762727"/>
                  <a:gd name="connsiteX5" fmla="*/ 1014352 w 4001945"/>
                  <a:gd name="connsiteY5" fmla="*/ 381929 h 762727"/>
                  <a:gd name="connsiteX6" fmla="*/ 947439 w 4001945"/>
                  <a:gd name="connsiteY6" fmla="*/ 165377 h 762727"/>
                  <a:gd name="connsiteX7" fmla="*/ 816728 w 4001945"/>
                  <a:gd name="connsiteY7" fmla="*/ 47142 h 762727"/>
                  <a:gd name="connsiteX8" fmla="*/ 607591 w 4001945"/>
                  <a:gd name="connsiteY8" fmla="*/ 61 h 762727"/>
                  <a:gd name="connsiteX9" fmla="*/ 366020 w 4001945"/>
                  <a:gd name="connsiteY9" fmla="*/ 61 h 762727"/>
                  <a:gd name="connsiteX10" fmla="*/ 366020 w 4001945"/>
                  <a:gd name="connsiteY10" fmla="*/ 762697 h 762727"/>
                  <a:gd name="connsiteX11" fmla="*/ 609668 w 4001945"/>
                  <a:gd name="connsiteY11" fmla="*/ 762697 h 762727"/>
                  <a:gd name="connsiteX12" fmla="*/ 874265 w 4001945"/>
                  <a:gd name="connsiteY12" fmla="*/ 679016 h 762727"/>
                  <a:gd name="connsiteX13" fmla="*/ 1014352 w 4001945"/>
                  <a:gd name="connsiteY13" fmla="*/ 381929 h 762727"/>
                  <a:gd name="connsiteX14" fmla="*/ 888894 w 4001945"/>
                  <a:gd name="connsiteY14" fmla="*/ 381929 h 762727"/>
                  <a:gd name="connsiteX15" fmla="*/ 847054 w 4001945"/>
                  <a:gd name="connsiteY15" fmla="*/ 531542 h 762727"/>
                  <a:gd name="connsiteX16" fmla="*/ 791624 w 4001945"/>
                  <a:gd name="connsiteY16" fmla="*/ 593257 h 762727"/>
                  <a:gd name="connsiteX17" fmla="*/ 604446 w 4001945"/>
                  <a:gd name="connsiteY17" fmla="*/ 651855 h 762727"/>
                  <a:gd name="connsiteX18" fmla="*/ 485248 w 4001945"/>
                  <a:gd name="connsiteY18" fmla="*/ 651855 h 762727"/>
                  <a:gd name="connsiteX19" fmla="*/ 485248 w 4001945"/>
                  <a:gd name="connsiteY19" fmla="*/ 110995 h 762727"/>
                  <a:gd name="connsiteX20" fmla="*/ 605514 w 4001945"/>
                  <a:gd name="connsiteY20" fmla="*/ 110995 h 762727"/>
                  <a:gd name="connsiteX21" fmla="*/ 792724 w 4001945"/>
                  <a:gd name="connsiteY21" fmla="*/ 171702 h 762727"/>
                  <a:gd name="connsiteX22" fmla="*/ 888894 w 4001945"/>
                  <a:gd name="connsiteY22" fmla="*/ 381960 h 762727"/>
                  <a:gd name="connsiteX23" fmla="*/ 1209899 w 4001945"/>
                  <a:gd name="connsiteY23" fmla="*/ 61 h 762727"/>
                  <a:gd name="connsiteX24" fmla="*/ 1209899 w 4001945"/>
                  <a:gd name="connsiteY24" fmla="*/ 762697 h 762727"/>
                  <a:gd name="connsiteX25" fmla="*/ 1701377 w 4001945"/>
                  <a:gd name="connsiteY25" fmla="*/ 762697 h 762727"/>
                  <a:gd name="connsiteX26" fmla="*/ 1701377 w 4001945"/>
                  <a:gd name="connsiteY26" fmla="*/ 653871 h 762727"/>
                  <a:gd name="connsiteX27" fmla="*/ 1329096 w 4001945"/>
                  <a:gd name="connsiteY27" fmla="*/ 653871 h 762727"/>
                  <a:gd name="connsiteX28" fmla="*/ 1329096 w 4001945"/>
                  <a:gd name="connsiteY28" fmla="*/ 428948 h 762727"/>
                  <a:gd name="connsiteX29" fmla="*/ 1664760 w 4001945"/>
                  <a:gd name="connsiteY29" fmla="*/ 428948 h 762727"/>
                  <a:gd name="connsiteX30" fmla="*/ 1664760 w 4001945"/>
                  <a:gd name="connsiteY30" fmla="*/ 320153 h 762727"/>
                  <a:gd name="connsiteX31" fmla="*/ 1329096 w 4001945"/>
                  <a:gd name="connsiteY31" fmla="*/ 320153 h 762727"/>
                  <a:gd name="connsiteX32" fmla="*/ 1329096 w 4001945"/>
                  <a:gd name="connsiteY32" fmla="*/ 108826 h 762727"/>
                  <a:gd name="connsiteX33" fmla="*/ 1698231 w 4001945"/>
                  <a:gd name="connsiteY33" fmla="*/ 108826 h 762727"/>
                  <a:gd name="connsiteX34" fmla="*/ 1698231 w 4001945"/>
                  <a:gd name="connsiteY34" fmla="*/ 0 h 762727"/>
                  <a:gd name="connsiteX35" fmla="*/ 1209899 w 4001945"/>
                  <a:gd name="connsiteY35" fmla="*/ 0 h 762727"/>
                  <a:gd name="connsiteX36" fmla="*/ 2726173 w 4001945"/>
                  <a:gd name="connsiteY36" fmla="*/ 762728 h 762727"/>
                  <a:gd name="connsiteX37" fmla="*/ 2726173 w 4001945"/>
                  <a:gd name="connsiteY37" fmla="*/ 61 h 762727"/>
                  <a:gd name="connsiteX38" fmla="*/ 2559883 w 4001945"/>
                  <a:gd name="connsiteY38" fmla="*/ 61 h 762727"/>
                  <a:gd name="connsiteX39" fmla="*/ 2317275 w 4001945"/>
                  <a:gd name="connsiteY39" fmla="*/ 590110 h 762727"/>
                  <a:gd name="connsiteX40" fmla="*/ 2316206 w 4001945"/>
                  <a:gd name="connsiteY40" fmla="*/ 590110 h 762727"/>
                  <a:gd name="connsiteX41" fmla="*/ 2069413 w 4001945"/>
                  <a:gd name="connsiteY41" fmla="*/ 61 h 762727"/>
                  <a:gd name="connsiteX42" fmla="*/ 1907338 w 4001945"/>
                  <a:gd name="connsiteY42" fmla="*/ 61 h 762727"/>
                  <a:gd name="connsiteX43" fmla="*/ 1907338 w 4001945"/>
                  <a:gd name="connsiteY43" fmla="*/ 762697 h 762727"/>
                  <a:gd name="connsiteX44" fmla="*/ 2024458 w 4001945"/>
                  <a:gd name="connsiteY44" fmla="*/ 762697 h 762727"/>
                  <a:gd name="connsiteX45" fmla="*/ 2024458 w 4001945"/>
                  <a:gd name="connsiteY45" fmla="*/ 193638 h 762727"/>
                  <a:gd name="connsiteX46" fmla="*/ 2027604 w 4001945"/>
                  <a:gd name="connsiteY46" fmla="*/ 193638 h 762727"/>
                  <a:gd name="connsiteX47" fmla="*/ 2264991 w 4001945"/>
                  <a:gd name="connsiteY47" fmla="*/ 762728 h 762727"/>
                  <a:gd name="connsiteX48" fmla="*/ 2366444 w 4001945"/>
                  <a:gd name="connsiteY48" fmla="*/ 762728 h 762727"/>
                  <a:gd name="connsiteX49" fmla="*/ 2604869 w 4001945"/>
                  <a:gd name="connsiteY49" fmla="*/ 191530 h 762727"/>
                  <a:gd name="connsiteX50" fmla="*/ 2606946 w 4001945"/>
                  <a:gd name="connsiteY50" fmla="*/ 191530 h 762727"/>
                  <a:gd name="connsiteX51" fmla="*/ 2606946 w 4001945"/>
                  <a:gd name="connsiteY51" fmla="*/ 762728 h 762727"/>
                  <a:gd name="connsiteX52" fmla="*/ 2726143 w 4001945"/>
                  <a:gd name="connsiteY52" fmla="*/ 762728 h 762727"/>
                  <a:gd name="connsiteX53" fmla="*/ 3092163 w 4001945"/>
                  <a:gd name="connsiteY53" fmla="*/ 61 h 762727"/>
                  <a:gd name="connsiteX54" fmla="*/ 2972966 w 4001945"/>
                  <a:gd name="connsiteY54" fmla="*/ 61 h 762727"/>
                  <a:gd name="connsiteX55" fmla="*/ 2972966 w 4001945"/>
                  <a:gd name="connsiteY55" fmla="*/ 762697 h 762727"/>
                  <a:gd name="connsiteX56" fmla="*/ 3092163 w 4001945"/>
                  <a:gd name="connsiteY56" fmla="*/ 762697 h 762727"/>
                  <a:gd name="connsiteX57" fmla="*/ 3092163 w 4001945"/>
                  <a:gd name="connsiteY57" fmla="*/ 61 h 762727"/>
                  <a:gd name="connsiteX58" fmla="*/ 3435157 w 4001945"/>
                  <a:gd name="connsiteY58" fmla="*/ 583816 h 762727"/>
                  <a:gd name="connsiteX59" fmla="*/ 3807438 w 4001945"/>
                  <a:gd name="connsiteY59" fmla="*/ 583816 h 762727"/>
                  <a:gd name="connsiteX60" fmla="*/ 3877527 w 4001945"/>
                  <a:gd name="connsiteY60" fmla="*/ 762697 h 762727"/>
                  <a:gd name="connsiteX61" fmla="*/ 4001946 w 4001945"/>
                  <a:gd name="connsiteY61" fmla="*/ 762697 h 762727"/>
                  <a:gd name="connsiteX62" fmla="*/ 3693463 w 4001945"/>
                  <a:gd name="connsiteY62" fmla="*/ 61 h 762727"/>
                  <a:gd name="connsiteX63" fmla="*/ 3552307 w 4001945"/>
                  <a:gd name="connsiteY63" fmla="*/ 61 h 762727"/>
                  <a:gd name="connsiteX64" fmla="*/ 3241747 w 4001945"/>
                  <a:gd name="connsiteY64" fmla="*/ 762697 h 762727"/>
                  <a:gd name="connsiteX65" fmla="*/ 3364090 w 4001945"/>
                  <a:gd name="connsiteY65" fmla="*/ 762697 h 762727"/>
                  <a:gd name="connsiteX66" fmla="*/ 3435187 w 4001945"/>
                  <a:gd name="connsiteY66" fmla="*/ 583816 h 762727"/>
                  <a:gd name="connsiteX67" fmla="*/ 3476996 w 4001945"/>
                  <a:gd name="connsiteY67" fmla="*/ 477129 h 762727"/>
                  <a:gd name="connsiteX68" fmla="*/ 3621328 w 4001945"/>
                  <a:gd name="connsiteY68" fmla="*/ 115150 h 762727"/>
                  <a:gd name="connsiteX69" fmla="*/ 3766667 w 4001945"/>
                  <a:gd name="connsiteY69" fmla="*/ 477129 h 762727"/>
                  <a:gd name="connsiteX70" fmla="*/ 3476996 w 4001945"/>
                  <a:gd name="connsiteY70" fmla="*/ 477129 h 76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4001945" h="762727">
                    <a:moveTo>
                      <a:pt x="119228" y="61"/>
                    </a:moveTo>
                    <a:lnTo>
                      <a:pt x="0" y="61"/>
                    </a:lnTo>
                    <a:lnTo>
                      <a:pt x="0" y="762697"/>
                    </a:lnTo>
                    <a:lnTo>
                      <a:pt x="119228" y="762697"/>
                    </a:lnTo>
                    <a:lnTo>
                      <a:pt x="119228" y="61"/>
                    </a:lnTo>
                    <a:close/>
                    <a:moveTo>
                      <a:pt x="1014352" y="381929"/>
                    </a:moveTo>
                    <a:cubicBezTo>
                      <a:pt x="1014352" y="312882"/>
                      <a:pt x="993432" y="235463"/>
                      <a:pt x="947439" y="165377"/>
                    </a:cubicBezTo>
                    <a:cubicBezTo>
                      <a:pt x="917113" y="119336"/>
                      <a:pt x="871089" y="77510"/>
                      <a:pt x="816728" y="47142"/>
                    </a:cubicBezTo>
                    <a:cubicBezTo>
                      <a:pt x="762367" y="17842"/>
                      <a:pt x="689133" y="61"/>
                      <a:pt x="607591" y="61"/>
                    </a:cubicBezTo>
                    <a:lnTo>
                      <a:pt x="366020" y="61"/>
                    </a:lnTo>
                    <a:lnTo>
                      <a:pt x="366020" y="762697"/>
                    </a:lnTo>
                    <a:lnTo>
                      <a:pt x="609668" y="762697"/>
                    </a:lnTo>
                    <a:cubicBezTo>
                      <a:pt x="718420" y="762697"/>
                      <a:pt x="812544" y="729212"/>
                      <a:pt x="874265" y="679016"/>
                    </a:cubicBezTo>
                    <a:cubicBezTo>
                      <a:pt x="968358" y="602667"/>
                      <a:pt x="1016489" y="487608"/>
                      <a:pt x="1014352" y="381929"/>
                    </a:cubicBezTo>
                    <a:moveTo>
                      <a:pt x="888894" y="381929"/>
                    </a:moveTo>
                    <a:cubicBezTo>
                      <a:pt x="888894" y="434234"/>
                      <a:pt x="876342" y="484461"/>
                      <a:pt x="847054" y="531542"/>
                    </a:cubicBezTo>
                    <a:cubicBezTo>
                      <a:pt x="831387" y="554547"/>
                      <a:pt x="812544" y="575475"/>
                      <a:pt x="791624" y="593257"/>
                    </a:cubicBezTo>
                    <a:cubicBezTo>
                      <a:pt x="748746" y="627780"/>
                      <a:pt x="681833" y="651855"/>
                      <a:pt x="604446" y="651855"/>
                    </a:cubicBezTo>
                    <a:lnTo>
                      <a:pt x="485248" y="651855"/>
                    </a:lnTo>
                    <a:lnTo>
                      <a:pt x="485248" y="110995"/>
                    </a:lnTo>
                    <a:lnTo>
                      <a:pt x="605514" y="110995"/>
                    </a:lnTo>
                    <a:cubicBezTo>
                      <a:pt x="682902" y="110995"/>
                      <a:pt x="749846" y="135070"/>
                      <a:pt x="792724" y="171702"/>
                    </a:cubicBezTo>
                    <a:cubicBezTo>
                      <a:pt x="857530" y="228162"/>
                      <a:pt x="890971" y="310835"/>
                      <a:pt x="888894" y="381960"/>
                    </a:cubicBezTo>
                    <a:moveTo>
                      <a:pt x="1209899" y="61"/>
                    </a:moveTo>
                    <a:lnTo>
                      <a:pt x="1209899" y="762697"/>
                    </a:lnTo>
                    <a:lnTo>
                      <a:pt x="1701377" y="762697"/>
                    </a:lnTo>
                    <a:lnTo>
                      <a:pt x="1701377" y="653871"/>
                    </a:lnTo>
                    <a:lnTo>
                      <a:pt x="1329096" y="653871"/>
                    </a:lnTo>
                    <a:lnTo>
                      <a:pt x="1329096" y="428948"/>
                    </a:lnTo>
                    <a:lnTo>
                      <a:pt x="1664760" y="428948"/>
                    </a:lnTo>
                    <a:lnTo>
                      <a:pt x="1664760" y="320153"/>
                    </a:lnTo>
                    <a:lnTo>
                      <a:pt x="1329096" y="320153"/>
                    </a:lnTo>
                    <a:lnTo>
                      <a:pt x="1329096" y="108826"/>
                    </a:lnTo>
                    <a:lnTo>
                      <a:pt x="1698231" y="108826"/>
                    </a:lnTo>
                    <a:lnTo>
                      <a:pt x="1698231" y="0"/>
                    </a:lnTo>
                    <a:lnTo>
                      <a:pt x="1209899" y="0"/>
                    </a:lnTo>
                    <a:close/>
                    <a:moveTo>
                      <a:pt x="2726173" y="762728"/>
                    </a:moveTo>
                    <a:lnTo>
                      <a:pt x="2726173" y="61"/>
                    </a:lnTo>
                    <a:lnTo>
                      <a:pt x="2559883" y="61"/>
                    </a:lnTo>
                    <a:lnTo>
                      <a:pt x="2317275" y="590110"/>
                    </a:lnTo>
                    <a:lnTo>
                      <a:pt x="2316206" y="590110"/>
                    </a:lnTo>
                    <a:lnTo>
                      <a:pt x="2069413" y="61"/>
                    </a:lnTo>
                    <a:lnTo>
                      <a:pt x="1907338" y="61"/>
                    </a:lnTo>
                    <a:lnTo>
                      <a:pt x="1907338" y="762697"/>
                    </a:lnTo>
                    <a:lnTo>
                      <a:pt x="2024458" y="762697"/>
                    </a:lnTo>
                    <a:lnTo>
                      <a:pt x="2024458" y="193638"/>
                    </a:lnTo>
                    <a:lnTo>
                      <a:pt x="2027604" y="193638"/>
                    </a:lnTo>
                    <a:lnTo>
                      <a:pt x="2264991" y="762728"/>
                    </a:lnTo>
                    <a:lnTo>
                      <a:pt x="2366444" y="762728"/>
                    </a:lnTo>
                    <a:lnTo>
                      <a:pt x="2604869" y="191530"/>
                    </a:lnTo>
                    <a:lnTo>
                      <a:pt x="2606946" y="191530"/>
                    </a:lnTo>
                    <a:lnTo>
                      <a:pt x="2606946" y="762728"/>
                    </a:lnTo>
                    <a:lnTo>
                      <a:pt x="2726143" y="762728"/>
                    </a:lnTo>
                    <a:close/>
                    <a:moveTo>
                      <a:pt x="3092163" y="61"/>
                    </a:moveTo>
                    <a:lnTo>
                      <a:pt x="2972966" y="61"/>
                    </a:lnTo>
                    <a:lnTo>
                      <a:pt x="2972966" y="762697"/>
                    </a:lnTo>
                    <a:lnTo>
                      <a:pt x="3092163" y="762697"/>
                    </a:lnTo>
                    <a:lnTo>
                      <a:pt x="3092163" y="61"/>
                    </a:lnTo>
                    <a:close/>
                    <a:moveTo>
                      <a:pt x="3435157" y="583816"/>
                    </a:moveTo>
                    <a:lnTo>
                      <a:pt x="3807438" y="583816"/>
                    </a:lnTo>
                    <a:lnTo>
                      <a:pt x="3877527" y="762697"/>
                    </a:lnTo>
                    <a:lnTo>
                      <a:pt x="4001946" y="762697"/>
                    </a:lnTo>
                    <a:lnTo>
                      <a:pt x="3693463" y="61"/>
                    </a:lnTo>
                    <a:lnTo>
                      <a:pt x="3552307" y="61"/>
                    </a:lnTo>
                    <a:lnTo>
                      <a:pt x="3241747" y="762697"/>
                    </a:lnTo>
                    <a:lnTo>
                      <a:pt x="3364090" y="762697"/>
                    </a:lnTo>
                    <a:lnTo>
                      <a:pt x="3435187" y="583816"/>
                    </a:lnTo>
                    <a:close/>
                    <a:moveTo>
                      <a:pt x="3476996" y="477129"/>
                    </a:moveTo>
                    <a:lnTo>
                      <a:pt x="3621328" y="115150"/>
                    </a:lnTo>
                    <a:lnTo>
                      <a:pt x="3766667" y="477129"/>
                    </a:lnTo>
                    <a:lnTo>
                      <a:pt x="3476996" y="47712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4" name="Forme libre 13">
                <a:extLst>
                  <a:ext uri="{FF2B5EF4-FFF2-40B4-BE49-F238E27FC236}">
                    <a16:creationId xmlns:a16="http://schemas.microsoft.com/office/drawing/2014/main" id="{1E0E30CC-5163-1AA6-6C0B-0F5576334B53}"/>
                  </a:ext>
                </a:extLst>
              </p:cNvPr>
              <p:cNvSpPr/>
              <p:nvPr/>
            </p:nvSpPr>
            <p:spPr>
              <a:xfrm>
                <a:off x="2578527" y="1769735"/>
                <a:ext cx="293366" cy="309185"/>
              </a:xfrm>
              <a:custGeom>
                <a:avLst/>
                <a:gdLst>
                  <a:gd name="connsiteX0" fmla="*/ 240899 w 293366"/>
                  <a:gd name="connsiteY0" fmla="*/ 106290 h 309185"/>
                  <a:gd name="connsiteX1" fmla="*/ 214451 w 293366"/>
                  <a:gd name="connsiteY1" fmla="*/ 65778 h 309185"/>
                  <a:gd name="connsiteX2" fmla="*/ 152883 w 293366"/>
                  <a:gd name="connsiteY2" fmla="*/ 44270 h 309185"/>
                  <a:gd name="connsiteX3" fmla="*/ 99988 w 293366"/>
                  <a:gd name="connsiteY3" fmla="*/ 58293 h 309185"/>
                  <a:gd name="connsiteX4" fmla="*/ 62790 w 293366"/>
                  <a:gd name="connsiteY4" fmla="*/ 98377 h 309185"/>
                  <a:gd name="connsiteX5" fmla="*/ 49169 w 293366"/>
                  <a:gd name="connsiteY5" fmla="*/ 155020 h 309185"/>
                  <a:gd name="connsiteX6" fmla="*/ 152455 w 293366"/>
                  <a:gd name="connsiteY6" fmla="*/ 265801 h 309185"/>
                  <a:gd name="connsiteX7" fmla="*/ 213596 w 293366"/>
                  <a:gd name="connsiteY7" fmla="*/ 246767 h 309185"/>
                  <a:gd name="connsiteX8" fmla="*/ 242120 w 293366"/>
                  <a:gd name="connsiteY8" fmla="*/ 197976 h 309185"/>
                  <a:gd name="connsiteX9" fmla="*/ 134284 w 293366"/>
                  <a:gd name="connsiteY9" fmla="*/ 197976 h 309185"/>
                  <a:gd name="connsiteX10" fmla="*/ 134284 w 293366"/>
                  <a:gd name="connsiteY10" fmla="*/ 154990 h 309185"/>
                  <a:gd name="connsiteX11" fmla="*/ 293366 w 293366"/>
                  <a:gd name="connsiteY11" fmla="*/ 154990 h 309185"/>
                  <a:gd name="connsiteX12" fmla="*/ 293366 w 293366"/>
                  <a:gd name="connsiteY12" fmla="*/ 171549 h 309185"/>
                  <a:gd name="connsiteX13" fmla="*/ 256169 w 293366"/>
                  <a:gd name="connsiteY13" fmla="*/ 268673 h 309185"/>
                  <a:gd name="connsiteX14" fmla="*/ 152883 w 293366"/>
                  <a:gd name="connsiteY14" fmla="*/ 309185 h 309185"/>
                  <a:gd name="connsiteX15" fmla="*/ 73571 w 293366"/>
                  <a:gd name="connsiteY15" fmla="*/ 289326 h 309185"/>
                  <a:gd name="connsiteX16" fmla="*/ 19026 w 293366"/>
                  <a:gd name="connsiteY16" fmla="*/ 234333 h 309185"/>
                  <a:gd name="connsiteX17" fmla="*/ 0 w 293366"/>
                  <a:gd name="connsiteY17" fmla="*/ 155815 h 309185"/>
                  <a:gd name="connsiteX18" fmla="*/ 11972 w 293366"/>
                  <a:gd name="connsiteY18" fmla="*/ 93397 h 309185"/>
                  <a:gd name="connsiteX19" fmla="*/ 43794 w 293366"/>
                  <a:gd name="connsiteY19" fmla="*/ 44239 h 309185"/>
                  <a:gd name="connsiteX20" fmla="*/ 153280 w 293366"/>
                  <a:gd name="connsiteY20" fmla="*/ 0 h 309185"/>
                  <a:gd name="connsiteX21" fmla="*/ 287166 w 293366"/>
                  <a:gd name="connsiteY21" fmla="*/ 91778 h 309185"/>
                  <a:gd name="connsiteX22" fmla="*/ 240899 w 293366"/>
                  <a:gd name="connsiteY22" fmla="*/ 106290 h 30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93366" h="309185">
                    <a:moveTo>
                      <a:pt x="240899" y="106290"/>
                    </a:moveTo>
                    <a:cubicBezTo>
                      <a:pt x="237203" y="92664"/>
                      <a:pt x="228499" y="78579"/>
                      <a:pt x="214451" y="65778"/>
                    </a:cubicBezTo>
                    <a:cubicBezTo>
                      <a:pt x="200403" y="52977"/>
                      <a:pt x="178078" y="44270"/>
                      <a:pt x="152883" y="44270"/>
                    </a:cubicBezTo>
                    <a:cubicBezTo>
                      <a:pt x="133459" y="44270"/>
                      <a:pt x="116113" y="48822"/>
                      <a:pt x="99988" y="58293"/>
                    </a:cubicBezTo>
                    <a:cubicBezTo>
                      <a:pt x="84260" y="68222"/>
                      <a:pt x="71891" y="81451"/>
                      <a:pt x="62790" y="98377"/>
                    </a:cubicBezTo>
                    <a:cubicBezTo>
                      <a:pt x="53720" y="115333"/>
                      <a:pt x="49169" y="134337"/>
                      <a:pt x="49169" y="155020"/>
                    </a:cubicBezTo>
                    <a:cubicBezTo>
                      <a:pt x="47917" y="215788"/>
                      <a:pt x="92963" y="266626"/>
                      <a:pt x="152455" y="265801"/>
                    </a:cubicBezTo>
                    <a:cubicBezTo>
                      <a:pt x="177681" y="265801"/>
                      <a:pt x="198295" y="259202"/>
                      <a:pt x="213596" y="246767"/>
                    </a:cubicBezTo>
                    <a:cubicBezTo>
                      <a:pt x="229324" y="233966"/>
                      <a:pt x="238822" y="217835"/>
                      <a:pt x="242120" y="197976"/>
                    </a:cubicBezTo>
                    <a:lnTo>
                      <a:pt x="134284" y="197976"/>
                    </a:lnTo>
                    <a:lnTo>
                      <a:pt x="134284" y="154990"/>
                    </a:lnTo>
                    <a:lnTo>
                      <a:pt x="293366" y="154990"/>
                    </a:lnTo>
                    <a:lnTo>
                      <a:pt x="293366" y="171549"/>
                    </a:lnTo>
                    <a:cubicBezTo>
                      <a:pt x="293366" y="209555"/>
                      <a:pt x="279318" y="243865"/>
                      <a:pt x="256169" y="268673"/>
                    </a:cubicBezTo>
                    <a:cubicBezTo>
                      <a:pt x="232622" y="293909"/>
                      <a:pt x="195852" y="309185"/>
                      <a:pt x="152883" y="309185"/>
                    </a:cubicBezTo>
                    <a:cubicBezTo>
                      <a:pt x="123137" y="309185"/>
                      <a:pt x="96689" y="302586"/>
                      <a:pt x="73571" y="289326"/>
                    </a:cubicBezTo>
                    <a:cubicBezTo>
                      <a:pt x="50024" y="275700"/>
                      <a:pt x="31853" y="257491"/>
                      <a:pt x="19026" y="234333"/>
                    </a:cubicBezTo>
                    <a:cubicBezTo>
                      <a:pt x="6230" y="210777"/>
                      <a:pt x="0" y="184717"/>
                      <a:pt x="0" y="155815"/>
                    </a:cubicBezTo>
                    <a:cubicBezTo>
                      <a:pt x="0" y="133909"/>
                      <a:pt x="4123" y="112828"/>
                      <a:pt x="11972" y="93397"/>
                    </a:cubicBezTo>
                    <a:cubicBezTo>
                      <a:pt x="19393" y="74363"/>
                      <a:pt x="30173" y="57835"/>
                      <a:pt x="43794" y="44239"/>
                    </a:cubicBezTo>
                    <a:cubicBezTo>
                      <a:pt x="71066" y="16956"/>
                      <a:pt x="110310" y="0"/>
                      <a:pt x="153280" y="0"/>
                    </a:cubicBezTo>
                    <a:cubicBezTo>
                      <a:pt x="225995" y="0"/>
                      <a:pt x="273515" y="43811"/>
                      <a:pt x="287166" y="91778"/>
                    </a:cubicBezTo>
                    <a:lnTo>
                      <a:pt x="240899" y="10629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5" name="Forme libre 14">
                <a:extLst>
                  <a:ext uri="{FF2B5EF4-FFF2-40B4-BE49-F238E27FC236}">
                    <a16:creationId xmlns:a16="http://schemas.microsoft.com/office/drawing/2014/main" id="{760E26DA-7877-EFD2-4E4E-8C2310671456}"/>
                  </a:ext>
                </a:extLst>
              </p:cNvPr>
              <p:cNvSpPr/>
              <p:nvPr/>
            </p:nvSpPr>
            <p:spPr>
              <a:xfrm>
                <a:off x="2947112" y="1774348"/>
                <a:ext cx="223155" cy="301363"/>
              </a:xfrm>
              <a:custGeom>
                <a:avLst/>
                <a:gdLst>
                  <a:gd name="connsiteX0" fmla="*/ 108203 w 223155"/>
                  <a:gd name="connsiteY0" fmla="*/ 144235 h 301363"/>
                  <a:gd name="connsiteX1" fmla="*/ 167695 w 223155"/>
                  <a:gd name="connsiteY1" fmla="*/ 94191 h 301363"/>
                  <a:gd name="connsiteX2" fmla="*/ 108203 w 223155"/>
                  <a:gd name="connsiteY2" fmla="*/ 43750 h 301363"/>
                  <a:gd name="connsiteX3" fmla="*/ 47031 w 223155"/>
                  <a:gd name="connsiteY3" fmla="*/ 43750 h 301363"/>
                  <a:gd name="connsiteX4" fmla="*/ 47031 w 223155"/>
                  <a:gd name="connsiteY4" fmla="*/ 144205 h 301363"/>
                  <a:gd name="connsiteX5" fmla="*/ 108203 w 223155"/>
                  <a:gd name="connsiteY5" fmla="*/ 144205 h 301363"/>
                  <a:gd name="connsiteX6" fmla="*/ 47093 w 223155"/>
                  <a:gd name="connsiteY6" fmla="*/ 186825 h 301363"/>
                  <a:gd name="connsiteX7" fmla="*/ 47093 w 223155"/>
                  <a:gd name="connsiteY7" fmla="*/ 301333 h 301363"/>
                  <a:gd name="connsiteX8" fmla="*/ 0 w 223155"/>
                  <a:gd name="connsiteY8" fmla="*/ 301333 h 301363"/>
                  <a:gd name="connsiteX9" fmla="*/ 0 w 223155"/>
                  <a:gd name="connsiteY9" fmla="*/ 0 h 301363"/>
                  <a:gd name="connsiteX10" fmla="*/ 113242 w 223155"/>
                  <a:gd name="connsiteY10" fmla="*/ 0 h 301363"/>
                  <a:gd name="connsiteX11" fmla="*/ 192982 w 223155"/>
                  <a:gd name="connsiteY11" fmla="*/ 28933 h 301363"/>
                  <a:gd name="connsiteX12" fmla="*/ 215703 w 223155"/>
                  <a:gd name="connsiteY12" fmla="*/ 93000 h 301363"/>
                  <a:gd name="connsiteX13" fmla="*/ 156212 w 223155"/>
                  <a:gd name="connsiteY13" fmla="*/ 177354 h 301363"/>
                  <a:gd name="connsiteX14" fmla="*/ 223155 w 223155"/>
                  <a:gd name="connsiteY14" fmla="*/ 301364 h 301363"/>
                  <a:gd name="connsiteX15" fmla="*/ 170657 w 223155"/>
                  <a:gd name="connsiteY15" fmla="*/ 301364 h 301363"/>
                  <a:gd name="connsiteX16" fmla="*/ 109913 w 223155"/>
                  <a:gd name="connsiteY16" fmla="*/ 186855 h 301363"/>
                  <a:gd name="connsiteX17" fmla="*/ 47093 w 223155"/>
                  <a:gd name="connsiteY17" fmla="*/ 186855 h 30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155" h="301363">
                    <a:moveTo>
                      <a:pt x="108203" y="144235"/>
                    </a:moveTo>
                    <a:cubicBezTo>
                      <a:pt x="153646" y="144235"/>
                      <a:pt x="167695" y="117777"/>
                      <a:pt x="167695" y="94191"/>
                    </a:cubicBezTo>
                    <a:cubicBezTo>
                      <a:pt x="167695" y="70605"/>
                      <a:pt x="157372" y="43750"/>
                      <a:pt x="108203" y="43750"/>
                    </a:cubicBezTo>
                    <a:lnTo>
                      <a:pt x="47031" y="43750"/>
                    </a:lnTo>
                    <a:lnTo>
                      <a:pt x="47031" y="144205"/>
                    </a:lnTo>
                    <a:lnTo>
                      <a:pt x="108203" y="144205"/>
                    </a:lnTo>
                    <a:close/>
                    <a:moveTo>
                      <a:pt x="47093" y="186825"/>
                    </a:moveTo>
                    <a:lnTo>
                      <a:pt x="47093" y="301333"/>
                    </a:lnTo>
                    <a:lnTo>
                      <a:pt x="0" y="301333"/>
                    </a:lnTo>
                    <a:lnTo>
                      <a:pt x="0" y="0"/>
                    </a:lnTo>
                    <a:lnTo>
                      <a:pt x="113242" y="0"/>
                    </a:lnTo>
                    <a:cubicBezTo>
                      <a:pt x="149615" y="0"/>
                      <a:pt x="177284" y="11151"/>
                      <a:pt x="192982" y="28933"/>
                    </a:cubicBezTo>
                    <a:cubicBezTo>
                      <a:pt x="208709" y="47142"/>
                      <a:pt x="215703" y="68192"/>
                      <a:pt x="215703" y="93000"/>
                    </a:cubicBezTo>
                    <a:cubicBezTo>
                      <a:pt x="215703" y="132259"/>
                      <a:pt x="195028" y="163697"/>
                      <a:pt x="156212" y="177354"/>
                    </a:cubicBezTo>
                    <a:lnTo>
                      <a:pt x="223155" y="301364"/>
                    </a:lnTo>
                    <a:lnTo>
                      <a:pt x="170657" y="301364"/>
                    </a:lnTo>
                    <a:lnTo>
                      <a:pt x="109913" y="186855"/>
                    </a:lnTo>
                    <a:lnTo>
                      <a:pt x="47093" y="18685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6" name="Forme libre 15">
                <a:extLst>
                  <a:ext uri="{FF2B5EF4-FFF2-40B4-BE49-F238E27FC236}">
                    <a16:creationId xmlns:a16="http://schemas.microsoft.com/office/drawing/2014/main" id="{30F5F15D-5A7A-96F0-B319-C0D1AC71ABFD}"/>
                  </a:ext>
                </a:extLst>
              </p:cNvPr>
              <p:cNvSpPr/>
              <p:nvPr/>
            </p:nvSpPr>
            <p:spPr>
              <a:xfrm>
                <a:off x="3220567" y="1769765"/>
                <a:ext cx="309155" cy="309551"/>
              </a:xfrm>
              <a:custGeom>
                <a:avLst/>
                <a:gdLst>
                  <a:gd name="connsiteX0" fmla="*/ 154562 w 309155"/>
                  <a:gd name="connsiteY0" fmla="*/ 265404 h 309551"/>
                  <a:gd name="connsiteX1" fmla="*/ 229324 w 309155"/>
                  <a:gd name="connsiteY1" fmla="*/ 233172 h 309551"/>
                  <a:gd name="connsiteX2" fmla="*/ 259497 w 309155"/>
                  <a:gd name="connsiteY2" fmla="*/ 155051 h 309551"/>
                  <a:gd name="connsiteX3" fmla="*/ 245877 w 309155"/>
                  <a:gd name="connsiteY3" fmla="*/ 99232 h 309551"/>
                  <a:gd name="connsiteX4" fmla="*/ 207457 w 309155"/>
                  <a:gd name="connsiteY4" fmla="*/ 59148 h 309551"/>
                  <a:gd name="connsiteX5" fmla="*/ 154562 w 309155"/>
                  <a:gd name="connsiteY5" fmla="*/ 44300 h 309551"/>
                  <a:gd name="connsiteX6" fmla="*/ 49597 w 309155"/>
                  <a:gd name="connsiteY6" fmla="*/ 155081 h 309551"/>
                  <a:gd name="connsiteX7" fmla="*/ 154562 w 309155"/>
                  <a:gd name="connsiteY7" fmla="*/ 265404 h 309551"/>
                  <a:gd name="connsiteX8" fmla="*/ 12430 w 309155"/>
                  <a:gd name="connsiteY8" fmla="*/ 94680 h 309551"/>
                  <a:gd name="connsiteX9" fmla="*/ 45505 w 309155"/>
                  <a:gd name="connsiteY9" fmla="*/ 45064 h 309551"/>
                  <a:gd name="connsiteX10" fmla="*/ 95101 w 309155"/>
                  <a:gd name="connsiteY10" fmla="*/ 12404 h 309551"/>
                  <a:gd name="connsiteX11" fmla="*/ 155020 w 309155"/>
                  <a:gd name="connsiteY11" fmla="*/ 0 h 309551"/>
                  <a:gd name="connsiteX12" fmla="*/ 232683 w 309155"/>
                  <a:gd name="connsiteY12" fmla="*/ 20256 h 309551"/>
                  <a:gd name="connsiteX13" fmla="*/ 288480 w 309155"/>
                  <a:gd name="connsiteY13" fmla="*/ 76074 h 309551"/>
                  <a:gd name="connsiteX14" fmla="*/ 309155 w 309155"/>
                  <a:gd name="connsiteY14" fmla="*/ 154592 h 309551"/>
                  <a:gd name="connsiteX15" fmla="*/ 296756 w 309155"/>
                  <a:gd name="connsiteY15" fmla="*/ 216185 h 309551"/>
                  <a:gd name="connsiteX16" fmla="*/ 263681 w 309155"/>
                  <a:gd name="connsiteY16" fmla="*/ 265343 h 309551"/>
                  <a:gd name="connsiteX17" fmla="*/ 214085 w 309155"/>
                  <a:gd name="connsiteY17" fmla="*/ 297575 h 309551"/>
                  <a:gd name="connsiteX18" fmla="*/ 153738 w 309155"/>
                  <a:gd name="connsiteY18" fmla="*/ 309551 h 309551"/>
                  <a:gd name="connsiteX19" fmla="*/ 93818 w 309155"/>
                  <a:gd name="connsiteY19" fmla="*/ 297575 h 309551"/>
                  <a:gd name="connsiteX20" fmla="*/ 44619 w 309155"/>
                  <a:gd name="connsiteY20" fmla="*/ 266168 h 309551"/>
                  <a:gd name="connsiteX21" fmla="*/ 11971 w 309155"/>
                  <a:gd name="connsiteY21" fmla="*/ 217010 h 309551"/>
                  <a:gd name="connsiteX22" fmla="*/ 0 w 309155"/>
                  <a:gd name="connsiteY22" fmla="*/ 155815 h 309551"/>
                  <a:gd name="connsiteX23" fmla="*/ 12460 w 309155"/>
                  <a:gd name="connsiteY23" fmla="*/ 94680 h 30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9155" h="309551">
                    <a:moveTo>
                      <a:pt x="154562" y="265404"/>
                    </a:moveTo>
                    <a:cubicBezTo>
                      <a:pt x="183483" y="265404"/>
                      <a:pt x="210359" y="252603"/>
                      <a:pt x="229324" y="233172"/>
                    </a:cubicBezTo>
                    <a:cubicBezTo>
                      <a:pt x="247923" y="213313"/>
                      <a:pt x="259497" y="184839"/>
                      <a:pt x="259497" y="155051"/>
                    </a:cubicBezTo>
                    <a:cubicBezTo>
                      <a:pt x="259497" y="134764"/>
                      <a:pt x="254947" y="116189"/>
                      <a:pt x="245877" y="99232"/>
                    </a:cubicBezTo>
                    <a:cubicBezTo>
                      <a:pt x="236379" y="82276"/>
                      <a:pt x="223552" y="69078"/>
                      <a:pt x="207457" y="59148"/>
                    </a:cubicBezTo>
                    <a:cubicBezTo>
                      <a:pt x="191363" y="49250"/>
                      <a:pt x="173558" y="44300"/>
                      <a:pt x="154562" y="44300"/>
                    </a:cubicBezTo>
                    <a:cubicBezTo>
                      <a:pt x="96292" y="43047"/>
                      <a:pt x="48375" y="94741"/>
                      <a:pt x="49597" y="155081"/>
                    </a:cubicBezTo>
                    <a:cubicBezTo>
                      <a:pt x="48375" y="214596"/>
                      <a:pt x="96292" y="266657"/>
                      <a:pt x="154562" y="265404"/>
                    </a:cubicBezTo>
                    <a:moveTo>
                      <a:pt x="12430" y="94680"/>
                    </a:moveTo>
                    <a:cubicBezTo>
                      <a:pt x="20279" y="75249"/>
                      <a:pt x="31456" y="58721"/>
                      <a:pt x="45505" y="45064"/>
                    </a:cubicBezTo>
                    <a:cubicBezTo>
                      <a:pt x="59125" y="31041"/>
                      <a:pt x="75647" y="20256"/>
                      <a:pt x="95101" y="12404"/>
                    </a:cubicBezTo>
                    <a:cubicBezTo>
                      <a:pt x="113700" y="4124"/>
                      <a:pt x="133917" y="0"/>
                      <a:pt x="155020" y="0"/>
                    </a:cubicBezTo>
                    <a:cubicBezTo>
                      <a:pt x="183117" y="0"/>
                      <a:pt x="209168" y="7027"/>
                      <a:pt x="232683" y="20256"/>
                    </a:cubicBezTo>
                    <a:cubicBezTo>
                      <a:pt x="256260" y="33485"/>
                      <a:pt x="274828" y="52091"/>
                      <a:pt x="288480" y="76074"/>
                    </a:cubicBezTo>
                    <a:cubicBezTo>
                      <a:pt x="302100" y="99630"/>
                      <a:pt x="309155" y="126118"/>
                      <a:pt x="309155" y="154592"/>
                    </a:cubicBezTo>
                    <a:cubicBezTo>
                      <a:pt x="309155" y="176529"/>
                      <a:pt x="305032" y="196754"/>
                      <a:pt x="296756" y="216185"/>
                    </a:cubicBezTo>
                    <a:cubicBezTo>
                      <a:pt x="288510" y="235616"/>
                      <a:pt x="277332" y="252145"/>
                      <a:pt x="263681" y="265343"/>
                    </a:cubicBezTo>
                    <a:cubicBezTo>
                      <a:pt x="249664" y="278969"/>
                      <a:pt x="233111" y="289723"/>
                      <a:pt x="214085" y="297575"/>
                    </a:cubicBezTo>
                    <a:cubicBezTo>
                      <a:pt x="194661" y="305427"/>
                      <a:pt x="174841" y="309551"/>
                      <a:pt x="153738" y="309551"/>
                    </a:cubicBezTo>
                    <a:cubicBezTo>
                      <a:pt x="132635" y="309551"/>
                      <a:pt x="112814" y="305427"/>
                      <a:pt x="93818" y="297575"/>
                    </a:cubicBezTo>
                    <a:cubicBezTo>
                      <a:pt x="74792" y="290151"/>
                      <a:pt x="58270" y="279366"/>
                      <a:pt x="44619" y="266168"/>
                    </a:cubicBezTo>
                    <a:cubicBezTo>
                      <a:pt x="30998" y="252542"/>
                      <a:pt x="20217" y="236410"/>
                      <a:pt x="11971" y="217010"/>
                    </a:cubicBezTo>
                    <a:cubicBezTo>
                      <a:pt x="4123" y="198404"/>
                      <a:pt x="0" y="177751"/>
                      <a:pt x="0" y="155815"/>
                    </a:cubicBezTo>
                    <a:cubicBezTo>
                      <a:pt x="31" y="134337"/>
                      <a:pt x="4153" y="113683"/>
                      <a:pt x="12460" y="94680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" name="Forme libre 16">
                <a:extLst>
                  <a:ext uri="{FF2B5EF4-FFF2-40B4-BE49-F238E27FC236}">
                    <a16:creationId xmlns:a16="http://schemas.microsoft.com/office/drawing/2014/main" id="{FA07AC1F-54A4-8C0B-9577-3723A2843DE1}"/>
                  </a:ext>
                </a:extLst>
              </p:cNvPr>
              <p:cNvSpPr/>
              <p:nvPr/>
            </p:nvSpPr>
            <p:spPr>
              <a:xfrm>
                <a:off x="3603995" y="1774317"/>
                <a:ext cx="234302" cy="305060"/>
              </a:xfrm>
              <a:custGeom>
                <a:avLst/>
                <a:gdLst>
                  <a:gd name="connsiteX0" fmla="*/ 234302 w 234302"/>
                  <a:gd name="connsiteY0" fmla="*/ 184350 h 305060"/>
                  <a:gd name="connsiteX1" fmla="*/ 204556 w 234302"/>
                  <a:gd name="connsiteY1" fmla="*/ 271179 h 305060"/>
                  <a:gd name="connsiteX2" fmla="*/ 116540 w 234302"/>
                  <a:gd name="connsiteY2" fmla="*/ 305060 h 305060"/>
                  <a:gd name="connsiteX3" fmla="*/ 28097 w 234302"/>
                  <a:gd name="connsiteY3" fmla="*/ 270751 h 305060"/>
                  <a:gd name="connsiteX4" fmla="*/ 0 w 234302"/>
                  <a:gd name="connsiteY4" fmla="*/ 186397 h 305060"/>
                  <a:gd name="connsiteX5" fmla="*/ 0 w 234302"/>
                  <a:gd name="connsiteY5" fmla="*/ 0 h 305060"/>
                  <a:gd name="connsiteX6" fmla="*/ 47093 w 234302"/>
                  <a:gd name="connsiteY6" fmla="*/ 0 h 305060"/>
                  <a:gd name="connsiteX7" fmla="*/ 47093 w 234302"/>
                  <a:gd name="connsiteY7" fmla="*/ 184778 h 305060"/>
                  <a:gd name="connsiteX8" fmla="*/ 66516 w 234302"/>
                  <a:gd name="connsiteY8" fmla="*/ 240168 h 305060"/>
                  <a:gd name="connsiteX9" fmla="*/ 117334 w 234302"/>
                  <a:gd name="connsiteY9" fmla="*/ 260455 h 305060"/>
                  <a:gd name="connsiteX10" fmla="*/ 168580 w 234302"/>
                  <a:gd name="connsiteY10" fmla="*/ 239771 h 305060"/>
                  <a:gd name="connsiteX11" fmla="*/ 186782 w 234302"/>
                  <a:gd name="connsiteY11" fmla="*/ 186427 h 305060"/>
                  <a:gd name="connsiteX12" fmla="*/ 186782 w 234302"/>
                  <a:gd name="connsiteY12" fmla="*/ 0 h 305060"/>
                  <a:gd name="connsiteX13" fmla="*/ 234272 w 234302"/>
                  <a:gd name="connsiteY13" fmla="*/ 0 h 305060"/>
                  <a:gd name="connsiteX14" fmla="*/ 234272 w 234302"/>
                  <a:gd name="connsiteY14" fmla="*/ 184350 h 305060"/>
                  <a:gd name="connsiteX15" fmla="*/ 234302 w 234302"/>
                  <a:gd name="connsiteY15" fmla="*/ 184350 h 305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4302" h="305060">
                    <a:moveTo>
                      <a:pt x="234302" y="184350"/>
                    </a:moveTo>
                    <a:cubicBezTo>
                      <a:pt x="234302" y="219912"/>
                      <a:pt x="223980" y="249670"/>
                      <a:pt x="204556" y="271179"/>
                    </a:cubicBezTo>
                    <a:cubicBezTo>
                      <a:pt x="185560" y="293084"/>
                      <a:pt x="154959" y="305060"/>
                      <a:pt x="116540" y="305060"/>
                    </a:cubicBezTo>
                    <a:cubicBezTo>
                      <a:pt x="78121" y="305060"/>
                      <a:pt x="46696" y="292259"/>
                      <a:pt x="28097" y="270751"/>
                    </a:cubicBezTo>
                    <a:cubicBezTo>
                      <a:pt x="9498" y="249242"/>
                      <a:pt x="0" y="220310"/>
                      <a:pt x="0" y="186397"/>
                    </a:cubicBezTo>
                    <a:lnTo>
                      <a:pt x="0" y="0"/>
                    </a:lnTo>
                    <a:lnTo>
                      <a:pt x="47093" y="0"/>
                    </a:lnTo>
                    <a:lnTo>
                      <a:pt x="47093" y="184778"/>
                    </a:lnTo>
                    <a:cubicBezTo>
                      <a:pt x="47093" y="207936"/>
                      <a:pt x="53689" y="226512"/>
                      <a:pt x="66516" y="240168"/>
                    </a:cubicBezTo>
                    <a:cubicBezTo>
                      <a:pt x="79740" y="253855"/>
                      <a:pt x="96689" y="260455"/>
                      <a:pt x="117334" y="260455"/>
                    </a:cubicBezTo>
                    <a:cubicBezTo>
                      <a:pt x="139232" y="260455"/>
                      <a:pt x="156181" y="253855"/>
                      <a:pt x="168580" y="239771"/>
                    </a:cubicBezTo>
                    <a:cubicBezTo>
                      <a:pt x="180552" y="226145"/>
                      <a:pt x="186782" y="208333"/>
                      <a:pt x="186782" y="186427"/>
                    </a:cubicBezTo>
                    <a:lnTo>
                      <a:pt x="186782" y="0"/>
                    </a:lnTo>
                    <a:lnTo>
                      <a:pt x="234272" y="0"/>
                    </a:lnTo>
                    <a:lnTo>
                      <a:pt x="234272" y="184350"/>
                    </a:lnTo>
                    <a:lnTo>
                      <a:pt x="234302" y="18435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" name="Forme libre 17">
                <a:extLst>
                  <a:ext uri="{FF2B5EF4-FFF2-40B4-BE49-F238E27FC236}">
                    <a16:creationId xmlns:a16="http://schemas.microsoft.com/office/drawing/2014/main" id="{FC171EB1-B6E4-C4E2-E394-44173A8C91D7}"/>
                  </a:ext>
                </a:extLst>
              </p:cNvPr>
              <p:cNvSpPr/>
              <p:nvPr/>
            </p:nvSpPr>
            <p:spPr>
              <a:xfrm>
                <a:off x="3932054" y="1774348"/>
                <a:ext cx="211977" cy="301363"/>
              </a:xfrm>
              <a:custGeom>
                <a:avLst/>
                <a:gdLst>
                  <a:gd name="connsiteX0" fmla="*/ 102492 w 211977"/>
                  <a:gd name="connsiteY0" fmla="*/ 43811 h 301363"/>
                  <a:gd name="connsiteX1" fmla="*/ 47123 w 211977"/>
                  <a:gd name="connsiteY1" fmla="*/ 43811 h 301363"/>
                  <a:gd name="connsiteX2" fmla="*/ 47123 w 211977"/>
                  <a:gd name="connsiteY2" fmla="*/ 146313 h 301363"/>
                  <a:gd name="connsiteX3" fmla="*/ 102492 w 211977"/>
                  <a:gd name="connsiteY3" fmla="*/ 146313 h 301363"/>
                  <a:gd name="connsiteX4" fmla="*/ 150409 w 211977"/>
                  <a:gd name="connsiteY4" fmla="*/ 129357 h 301363"/>
                  <a:gd name="connsiteX5" fmla="*/ 164030 w 211977"/>
                  <a:gd name="connsiteY5" fmla="*/ 94650 h 301363"/>
                  <a:gd name="connsiteX6" fmla="*/ 102461 w 211977"/>
                  <a:gd name="connsiteY6" fmla="*/ 43781 h 301363"/>
                  <a:gd name="connsiteX7" fmla="*/ 183881 w 211977"/>
                  <a:gd name="connsiteY7" fmla="*/ 161222 h 301363"/>
                  <a:gd name="connsiteX8" fmla="*/ 100812 w 211977"/>
                  <a:gd name="connsiteY8" fmla="*/ 189758 h 301363"/>
                  <a:gd name="connsiteX9" fmla="*/ 47093 w 211977"/>
                  <a:gd name="connsiteY9" fmla="*/ 189758 h 301363"/>
                  <a:gd name="connsiteX10" fmla="*/ 47093 w 211977"/>
                  <a:gd name="connsiteY10" fmla="*/ 301364 h 301363"/>
                  <a:gd name="connsiteX11" fmla="*/ 0 w 211977"/>
                  <a:gd name="connsiteY11" fmla="*/ 301364 h 301363"/>
                  <a:gd name="connsiteX12" fmla="*/ 0 w 211977"/>
                  <a:gd name="connsiteY12" fmla="*/ 0 h 301363"/>
                  <a:gd name="connsiteX13" fmla="*/ 106615 w 211977"/>
                  <a:gd name="connsiteY13" fmla="*/ 0 h 301363"/>
                  <a:gd name="connsiteX14" fmla="*/ 196707 w 211977"/>
                  <a:gd name="connsiteY14" fmla="*/ 40512 h 301363"/>
                  <a:gd name="connsiteX15" fmla="*/ 211977 w 211977"/>
                  <a:gd name="connsiteY15" fmla="*/ 93855 h 301363"/>
                  <a:gd name="connsiteX16" fmla="*/ 183850 w 211977"/>
                  <a:gd name="connsiteY16" fmla="*/ 161222 h 30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1977" h="301363">
                    <a:moveTo>
                      <a:pt x="102492" y="43811"/>
                    </a:moveTo>
                    <a:lnTo>
                      <a:pt x="47123" y="43811"/>
                    </a:lnTo>
                    <a:lnTo>
                      <a:pt x="47123" y="146313"/>
                    </a:lnTo>
                    <a:lnTo>
                      <a:pt x="102492" y="146313"/>
                    </a:lnTo>
                    <a:cubicBezTo>
                      <a:pt x="124389" y="146313"/>
                      <a:pt x="141308" y="139714"/>
                      <a:pt x="150409" y="129357"/>
                    </a:cubicBezTo>
                    <a:cubicBezTo>
                      <a:pt x="159479" y="119030"/>
                      <a:pt x="164030" y="107451"/>
                      <a:pt x="164030" y="94650"/>
                    </a:cubicBezTo>
                    <a:cubicBezTo>
                      <a:pt x="164030" y="71888"/>
                      <a:pt x="152058" y="43781"/>
                      <a:pt x="102461" y="43781"/>
                    </a:cubicBezTo>
                    <a:moveTo>
                      <a:pt x="183881" y="161222"/>
                    </a:moveTo>
                    <a:cubicBezTo>
                      <a:pt x="165679" y="179003"/>
                      <a:pt x="136330" y="189758"/>
                      <a:pt x="100812" y="189758"/>
                    </a:cubicBezTo>
                    <a:lnTo>
                      <a:pt x="47093" y="189758"/>
                    </a:lnTo>
                    <a:lnTo>
                      <a:pt x="47093" y="301364"/>
                    </a:lnTo>
                    <a:lnTo>
                      <a:pt x="0" y="301364"/>
                    </a:lnTo>
                    <a:lnTo>
                      <a:pt x="0" y="0"/>
                    </a:lnTo>
                    <a:lnTo>
                      <a:pt x="106615" y="0"/>
                    </a:lnTo>
                    <a:cubicBezTo>
                      <a:pt x="151631" y="0"/>
                      <a:pt x="180979" y="16559"/>
                      <a:pt x="196707" y="40512"/>
                    </a:cubicBezTo>
                    <a:cubicBezTo>
                      <a:pt x="207427" y="57071"/>
                      <a:pt x="211977" y="74424"/>
                      <a:pt x="211977" y="93855"/>
                    </a:cubicBezTo>
                    <a:cubicBezTo>
                      <a:pt x="211947" y="119886"/>
                      <a:pt x="202052" y="143411"/>
                      <a:pt x="183850" y="161222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95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4.16667E-7 0.05162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18F1FE93-E7D3-4ED9-97B9-B1FD569B5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9FA0099B-9F48-4AD3-BF82-C2ECA534EC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4" y="835320"/>
            <a:ext cx="11534400" cy="295465"/>
          </a:xfrm>
          <a:noFill/>
          <a:effectLst/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4E660E-7C9C-4F35-B679-3047525D048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F391AF-DEA0-49E1-8A95-5536F9D98F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E0ACF8-6745-4D2A-BD0A-BA19CDFB47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1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4">
            <a:extLst>
              <a:ext uri="{FF2B5EF4-FFF2-40B4-BE49-F238E27FC236}">
                <a16:creationId xmlns:a16="http://schemas.microsoft.com/office/drawing/2014/main" id="{EC883F4E-2F81-4391-AF85-48360AD41C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3227297"/>
            <a:ext cx="1242834" cy="1306603"/>
          </a:xfrm>
          <a:prstGeom prst="rect">
            <a:avLst/>
          </a:prstGeom>
          <a:noFill/>
          <a:effectLst/>
        </p:spPr>
        <p:txBody>
          <a:bodyPr vert="horz" wrap="none"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8800" b="1" spc="-226" baseline="0">
                <a:solidFill>
                  <a:schemeClr val="accent1"/>
                </a:solidFill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02" name="Text Placeholder 5">
            <a:extLst>
              <a:ext uri="{FF2B5EF4-FFF2-40B4-BE49-F238E27FC236}">
                <a16:creationId xmlns:a16="http://schemas.microsoft.com/office/drawing/2014/main" id="{D45EA242-18FC-4A96-9615-B392A4282B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6249" y="3364992"/>
            <a:ext cx="2820113" cy="1930908"/>
          </a:xfrm>
          <a:noFill/>
          <a:effectLst/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Font typeface="Arial" panose="020B0604020202020204" pitchFamily="34" charset="0"/>
              <a:buNone/>
              <a:defRPr sz="2133" b="0">
                <a:solidFill>
                  <a:schemeClr val="accent1"/>
                </a:solidFill>
              </a:defRPr>
            </a:lvl1pPr>
            <a:lvl2pPr marL="170684" indent="0">
              <a:buNone/>
              <a:defRPr sz="2133" b="0"/>
            </a:lvl2pPr>
            <a:lvl3pPr marL="329176" indent="0">
              <a:buNone/>
              <a:defRPr sz="2133" b="0"/>
            </a:lvl3pPr>
            <a:lvl4pPr marL="621776" indent="0">
              <a:buFont typeface="Arial" panose="020B0604020202020204" pitchFamily="34" charset="0"/>
              <a:buNone/>
              <a:defRPr sz="2133" b="0"/>
            </a:lvl4pPr>
            <a:lvl5pPr marL="804652" indent="0">
              <a:buNone/>
              <a:defRPr sz="2133" b="0"/>
            </a:lvl5pPr>
          </a:lstStyle>
          <a:p>
            <a:pPr lvl="0"/>
            <a:r>
              <a:rPr lang="en-US" dirty="0"/>
              <a:t>Insert subtitle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D206086A-C24E-4C32-AB1D-EEBB7106F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25" y="338138"/>
            <a:ext cx="4734424" cy="2904934"/>
          </a:xfrm>
        </p:spPr>
        <p:txBody>
          <a:bodyPr tIns="0" bIns="0" anchor="b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a section title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93910E-329D-241B-52DA-5B03AD0C36B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6F25138-ADBA-EC44-A9B1-822EA3B7322F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4" name="Espace réservé pour une image  33">
            <a:extLst>
              <a:ext uri="{FF2B5EF4-FFF2-40B4-BE49-F238E27FC236}">
                <a16:creationId xmlns:a16="http://schemas.microsoft.com/office/drawing/2014/main" id="{C6D5551E-258F-5839-BC9F-23D791A52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55708" y="1"/>
            <a:ext cx="6436807" cy="6857996"/>
          </a:xfrm>
          <a:custGeom>
            <a:avLst/>
            <a:gdLst>
              <a:gd name="connsiteX0" fmla="*/ 1059 w 6436807"/>
              <a:gd name="connsiteY0" fmla="*/ 0 h 6857996"/>
              <a:gd name="connsiteX1" fmla="*/ 4601690 w 6436807"/>
              <a:gd name="connsiteY1" fmla="*/ 0 h 6857996"/>
              <a:gd name="connsiteX2" fmla="*/ 6436807 w 6436807"/>
              <a:gd name="connsiteY2" fmla="*/ 3428329 h 6857996"/>
              <a:gd name="connsiteX3" fmla="*/ 4600632 w 6436807"/>
              <a:gd name="connsiteY3" fmla="*/ 6857996 h 6857996"/>
              <a:gd name="connsiteX4" fmla="*/ 0 w 6436807"/>
              <a:gd name="connsiteY4" fmla="*/ 6857996 h 6857996"/>
              <a:gd name="connsiteX5" fmla="*/ 1837007 w 64368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6807" h="6857996">
                <a:moveTo>
                  <a:pt x="1059" y="0"/>
                </a:moveTo>
                <a:lnTo>
                  <a:pt x="4601690" y="0"/>
                </a:lnTo>
                <a:lnTo>
                  <a:pt x="6436807" y="3428329"/>
                </a:lnTo>
                <a:lnTo>
                  <a:pt x="4600632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75000">
                <a:schemeClr val="tx2">
                  <a:alpha val="94000"/>
                </a:schemeClr>
              </a:gs>
            </a:gsLst>
            <a:lin ang="17400000" scaled="0"/>
          </a:gradFill>
          <a:effectLst/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46300" lvl="0" indent="-146300" algn="ctr"/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66418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8667" y="1559985"/>
            <a:ext cx="11514667" cy="4728633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05687A3-E7FA-46E9-958A-EB5258B07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EEA58F-C999-4668-BDD4-E63BB73AF6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819E74-DA1A-9615-60FD-8B1E0D56D7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CD9925-128E-BE48-BC4A-21EC1BA2A9C5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46AF0F-B24F-7AF4-F2BD-B590A8EE26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68305A-9CF9-B3EC-64F5-F3D87F9FB6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19212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18F1FE93-E7D3-4ED9-97B9-B1FD569B5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9FA0099B-9F48-4AD3-BF82-C2ECA534EC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63" y="835320"/>
            <a:ext cx="11536399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E76BA2-D83C-D430-175C-5AE2F9BC9E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CD9925-128E-BE48-BC4A-21EC1BA2A9C5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FCB635-E096-D0CB-66D5-94A5766388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151747-8FDE-4F58-6091-A05A9A320B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17601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8">
            <a:extLst>
              <a:ext uri="{FF2B5EF4-FFF2-40B4-BE49-F238E27FC236}">
                <a16:creationId xmlns:a16="http://schemas.microsoft.com/office/drawing/2014/main" id="{18818745-B376-4E79-B145-460BE1ACD90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" y="0"/>
            <a:ext cx="3026664" cy="6858000"/>
          </a:xfrm>
          <a:prstGeom prst="rect">
            <a:avLst/>
          </a:prstGeom>
          <a:solidFill>
            <a:schemeClr val="tx2"/>
          </a:solidFill>
          <a:effectLst>
            <a:outerShdw blurRad="254000" algn="ctr" rotWithShape="0">
              <a:schemeClr val="accent4">
                <a:alpha val="20000"/>
              </a:schemeClr>
            </a:outerShdw>
          </a:effectLst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146300" lvl="0" indent="-146300" algn="ctr"/>
            <a:r>
              <a:rPr lang="en-US" dirty="0"/>
              <a:t>Image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18F1FE93-E7D3-4ED9-97B9-B1FD569B5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1767" y="293065"/>
            <a:ext cx="6603946" cy="96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9FA0099B-9F48-4AD3-BF82-C2ECA534EC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1767" y="1317600"/>
            <a:ext cx="6603946" cy="295465"/>
          </a:xfrm>
          <a:noFill/>
          <a:effectLst/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>
              <a:spcBef>
                <a:spcPts val="0"/>
              </a:spcBef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>
              <a:spcBef>
                <a:spcPts val="0"/>
              </a:spcBef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92FA169-ADC9-4CA5-16D5-7BE9F6A6701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06234" y="6455507"/>
            <a:ext cx="878592" cy="232391"/>
          </a:xfrm>
          <a:custGeom>
            <a:avLst/>
            <a:gdLst>
              <a:gd name="connsiteX0" fmla="*/ 826136 w 878592"/>
              <a:gd name="connsiteY0" fmla="*/ 15847 h 232391"/>
              <a:gd name="connsiteX1" fmla="*/ 826139 w 878592"/>
              <a:gd name="connsiteY1" fmla="*/ 15853 h 232391"/>
              <a:gd name="connsiteX2" fmla="*/ 806252 w 878592"/>
              <a:gd name="connsiteY2" fmla="*/ 65687 h 232391"/>
              <a:gd name="connsiteX3" fmla="*/ 846170 w 878592"/>
              <a:gd name="connsiteY3" fmla="*/ 65687 h 232391"/>
              <a:gd name="connsiteX4" fmla="*/ 826139 w 878592"/>
              <a:gd name="connsiteY4" fmla="*/ 15853 h 232391"/>
              <a:gd name="connsiteX5" fmla="*/ 826141 w 878592"/>
              <a:gd name="connsiteY5" fmla="*/ 15847 h 232391"/>
              <a:gd name="connsiteX6" fmla="*/ 399714 w 878592"/>
              <a:gd name="connsiteY6" fmla="*/ 15270 h 232391"/>
              <a:gd name="connsiteX7" fmla="*/ 399714 w 878592"/>
              <a:gd name="connsiteY7" fmla="*/ 89736 h 232391"/>
              <a:gd name="connsiteX8" fmla="*/ 416143 w 878592"/>
              <a:gd name="connsiteY8" fmla="*/ 89736 h 232391"/>
              <a:gd name="connsiteX9" fmla="*/ 441936 w 878592"/>
              <a:gd name="connsiteY9" fmla="*/ 81673 h 232391"/>
              <a:gd name="connsiteX10" fmla="*/ 449573 w 878592"/>
              <a:gd name="connsiteY10" fmla="*/ 73174 h 232391"/>
              <a:gd name="connsiteX11" fmla="*/ 455336 w 878592"/>
              <a:gd name="connsiteY11" fmla="*/ 52578 h 232391"/>
              <a:gd name="connsiteX12" fmla="*/ 442077 w 878592"/>
              <a:gd name="connsiteY12" fmla="*/ 23624 h 232391"/>
              <a:gd name="connsiteX13" fmla="*/ 442081 w 878592"/>
              <a:gd name="connsiteY13" fmla="*/ 23624 h 232391"/>
              <a:gd name="connsiteX14" fmla="*/ 416288 w 878592"/>
              <a:gd name="connsiteY14" fmla="*/ 15270 h 232391"/>
              <a:gd name="connsiteX15" fmla="*/ 816628 w 878592"/>
              <a:gd name="connsiteY15" fmla="*/ 5 h 232391"/>
              <a:gd name="connsiteX16" fmla="*/ 836081 w 878592"/>
              <a:gd name="connsiteY16" fmla="*/ 5 h 232391"/>
              <a:gd name="connsiteX17" fmla="*/ 878592 w 878592"/>
              <a:gd name="connsiteY17" fmla="*/ 105011 h 232391"/>
              <a:gd name="connsiteX18" fmla="*/ 861447 w 878592"/>
              <a:gd name="connsiteY18" fmla="*/ 105011 h 232391"/>
              <a:gd name="connsiteX19" fmla="*/ 851793 w 878592"/>
              <a:gd name="connsiteY19" fmla="*/ 80381 h 232391"/>
              <a:gd name="connsiteX20" fmla="*/ 800489 w 878592"/>
              <a:gd name="connsiteY20" fmla="*/ 80381 h 232391"/>
              <a:gd name="connsiteX21" fmla="*/ 790694 w 878592"/>
              <a:gd name="connsiteY21" fmla="*/ 105011 h 232391"/>
              <a:gd name="connsiteX22" fmla="*/ 773830 w 878592"/>
              <a:gd name="connsiteY22" fmla="*/ 105011 h 232391"/>
              <a:gd name="connsiteX23" fmla="*/ 738232 w 878592"/>
              <a:gd name="connsiteY23" fmla="*/ 5 h 232391"/>
              <a:gd name="connsiteX24" fmla="*/ 754656 w 878592"/>
              <a:gd name="connsiteY24" fmla="*/ 5 h 232391"/>
              <a:gd name="connsiteX25" fmla="*/ 754656 w 878592"/>
              <a:gd name="connsiteY25" fmla="*/ 105011 h 232391"/>
              <a:gd name="connsiteX26" fmla="*/ 738232 w 878592"/>
              <a:gd name="connsiteY26" fmla="*/ 105011 h 232391"/>
              <a:gd name="connsiteX27" fmla="*/ 592821 w 878592"/>
              <a:gd name="connsiteY27" fmla="*/ 5 h 232391"/>
              <a:gd name="connsiteX28" fmla="*/ 615158 w 878592"/>
              <a:gd name="connsiteY28" fmla="*/ 5 h 232391"/>
              <a:gd name="connsiteX29" fmla="*/ 649163 w 878592"/>
              <a:gd name="connsiteY29" fmla="*/ 81242 h 232391"/>
              <a:gd name="connsiteX30" fmla="*/ 649313 w 878592"/>
              <a:gd name="connsiteY30" fmla="*/ 81242 h 232391"/>
              <a:gd name="connsiteX31" fmla="*/ 682742 w 878592"/>
              <a:gd name="connsiteY31" fmla="*/ 5 h 232391"/>
              <a:gd name="connsiteX32" fmla="*/ 705655 w 878592"/>
              <a:gd name="connsiteY32" fmla="*/ 5 h 232391"/>
              <a:gd name="connsiteX33" fmla="*/ 705655 w 878592"/>
              <a:gd name="connsiteY33" fmla="*/ 105006 h 232391"/>
              <a:gd name="connsiteX34" fmla="*/ 689226 w 878592"/>
              <a:gd name="connsiteY34" fmla="*/ 105006 h 232391"/>
              <a:gd name="connsiteX35" fmla="*/ 689226 w 878592"/>
              <a:gd name="connsiteY35" fmla="*/ 26362 h 232391"/>
              <a:gd name="connsiteX36" fmla="*/ 688936 w 878592"/>
              <a:gd name="connsiteY36" fmla="*/ 26362 h 232391"/>
              <a:gd name="connsiteX37" fmla="*/ 656083 w 878592"/>
              <a:gd name="connsiteY37" fmla="*/ 105006 h 232391"/>
              <a:gd name="connsiteX38" fmla="*/ 642103 w 878592"/>
              <a:gd name="connsiteY38" fmla="*/ 105006 h 232391"/>
              <a:gd name="connsiteX39" fmla="*/ 609395 w 878592"/>
              <a:gd name="connsiteY39" fmla="*/ 26652 h 232391"/>
              <a:gd name="connsiteX40" fmla="*/ 608959 w 878592"/>
              <a:gd name="connsiteY40" fmla="*/ 26652 h 232391"/>
              <a:gd name="connsiteX41" fmla="*/ 608959 w 878592"/>
              <a:gd name="connsiteY41" fmla="*/ 105006 h 232391"/>
              <a:gd name="connsiteX42" fmla="*/ 592821 w 878592"/>
              <a:gd name="connsiteY42" fmla="*/ 105006 h 232391"/>
              <a:gd name="connsiteX43" fmla="*/ 498143 w 878592"/>
              <a:gd name="connsiteY43" fmla="*/ 5 h 232391"/>
              <a:gd name="connsiteX44" fmla="*/ 565441 w 878592"/>
              <a:gd name="connsiteY44" fmla="*/ 5 h 232391"/>
              <a:gd name="connsiteX45" fmla="*/ 565441 w 878592"/>
              <a:gd name="connsiteY45" fmla="*/ 14985 h 232391"/>
              <a:gd name="connsiteX46" fmla="*/ 514572 w 878592"/>
              <a:gd name="connsiteY46" fmla="*/ 14985 h 232391"/>
              <a:gd name="connsiteX47" fmla="*/ 514572 w 878592"/>
              <a:gd name="connsiteY47" fmla="*/ 44080 h 232391"/>
              <a:gd name="connsiteX48" fmla="*/ 560825 w 878592"/>
              <a:gd name="connsiteY48" fmla="*/ 44080 h 232391"/>
              <a:gd name="connsiteX49" fmla="*/ 560825 w 878592"/>
              <a:gd name="connsiteY49" fmla="*/ 59060 h 232391"/>
              <a:gd name="connsiteX50" fmla="*/ 514572 w 878592"/>
              <a:gd name="connsiteY50" fmla="*/ 59060 h 232391"/>
              <a:gd name="connsiteX51" fmla="*/ 514572 w 878592"/>
              <a:gd name="connsiteY51" fmla="*/ 90031 h 232391"/>
              <a:gd name="connsiteX52" fmla="*/ 565872 w 878592"/>
              <a:gd name="connsiteY52" fmla="*/ 90031 h 232391"/>
              <a:gd name="connsiteX53" fmla="*/ 565872 w 878592"/>
              <a:gd name="connsiteY53" fmla="*/ 105006 h 232391"/>
              <a:gd name="connsiteX54" fmla="*/ 498143 w 878592"/>
              <a:gd name="connsiteY54" fmla="*/ 105006 h 232391"/>
              <a:gd name="connsiteX55" fmla="*/ 334289 w 878592"/>
              <a:gd name="connsiteY55" fmla="*/ 5 h 232391"/>
              <a:gd name="connsiteX56" fmla="*/ 350718 w 878592"/>
              <a:gd name="connsiteY56" fmla="*/ 5 h 232391"/>
              <a:gd name="connsiteX57" fmla="*/ 350718 w 878592"/>
              <a:gd name="connsiteY57" fmla="*/ 105011 h 232391"/>
              <a:gd name="connsiteX58" fmla="*/ 334289 w 878592"/>
              <a:gd name="connsiteY58" fmla="*/ 105011 h 232391"/>
              <a:gd name="connsiteX59" fmla="*/ 146820 w 878592"/>
              <a:gd name="connsiteY59" fmla="*/ 5 h 232391"/>
              <a:gd name="connsiteX60" fmla="*/ 164940 w 878592"/>
              <a:gd name="connsiteY60" fmla="*/ 5 h 232391"/>
              <a:gd name="connsiteX61" fmla="*/ 188630 w 878592"/>
              <a:gd name="connsiteY61" fmla="*/ 116201 h 232391"/>
              <a:gd name="connsiteX62" fmla="*/ 164935 w 878592"/>
              <a:gd name="connsiteY62" fmla="*/ 232391 h 232391"/>
              <a:gd name="connsiteX63" fmla="*/ 146816 w 878592"/>
              <a:gd name="connsiteY63" fmla="*/ 232391 h 232391"/>
              <a:gd name="connsiteX64" fmla="*/ 170047 w 878592"/>
              <a:gd name="connsiteY64" fmla="*/ 116201 h 232391"/>
              <a:gd name="connsiteX65" fmla="*/ 104861 w 878592"/>
              <a:gd name="connsiteY65" fmla="*/ 5 h 232391"/>
              <a:gd name="connsiteX66" fmla="*/ 122980 w 878592"/>
              <a:gd name="connsiteY66" fmla="*/ 5 h 232391"/>
              <a:gd name="connsiteX67" fmla="*/ 99749 w 878592"/>
              <a:gd name="connsiteY67" fmla="*/ 116201 h 232391"/>
              <a:gd name="connsiteX68" fmla="*/ 122980 w 878592"/>
              <a:gd name="connsiteY68" fmla="*/ 232391 h 232391"/>
              <a:gd name="connsiteX69" fmla="*/ 104861 w 878592"/>
              <a:gd name="connsiteY69" fmla="*/ 232391 h 232391"/>
              <a:gd name="connsiteX70" fmla="*/ 81171 w 878592"/>
              <a:gd name="connsiteY70" fmla="*/ 116201 h 232391"/>
              <a:gd name="connsiteX71" fmla="*/ 61970 w 878592"/>
              <a:gd name="connsiteY71" fmla="*/ 5 h 232391"/>
              <a:gd name="connsiteX72" fmla="*/ 80904 w 878592"/>
              <a:gd name="connsiteY72" fmla="*/ 5 h 232391"/>
              <a:gd name="connsiteX73" fmla="*/ 18906 w 878592"/>
              <a:gd name="connsiteY73" fmla="*/ 116196 h 232391"/>
              <a:gd name="connsiteX74" fmla="*/ 80918 w 878592"/>
              <a:gd name="connsiteY74" fmla="*/ 232391 h 232391"/>
              <a:gd name="connsiteX75" fmla="*/ 61993 w 878592"/>
              <a:gd name="connsiteY75" fmla="*/ 232391 h 232391"/>
              <a:gd name="connsiteX76" fmla="*/ 0 w 878592"/>
              <a:gd name="connsiteY76" fmla="*/ 116196 h 232391"/>
              <a:gd name="connsiteX77" fmla="*/ 383290 w 878592"/>
              <a:gd name="connsiteY77" fmla="*/ 0 h 232391"/>
              <a:gd name="connsiteX78" fmla="*/ 416579 w 878592"/>
              <a:gd name="connsiteY78" fmla="*/ 0 h 232391"/>
              <a:gd name="connsiteX79" fmla="*/ 445401 w 878592"/>
              <a:gd name="connsiteY79" fmla="*/ 6482 h 232391"/>
              <a:gd name="connsiteX80" fmla="*/ 463417 w 878592"/>
              <a:gd name="connsiteY80" fmla="*/ 22758 h 232391"/>
              <a:gd name="connsiteX81" fmla="*/ 472640 w 878592"/>
              <a:gd name="connsiteY81" fmla="*/ 52578 h 232391"/>
              <a:gd name="connsiteX82" fmla="*/ 453332 w 878592"/>
              <a:gd name="connsiteY82" fmla="*/ 93485 h 232391"/>
              <a:gd name="connsiteX83" fmla="*/ 453323 w 878592"/>
              <a:gd name="connsiteY83" fmla="*/ 93485 h 232391"/>
              <a:gd name="connsiteX84" fmla="*/ 416864 w 878592"/>
              <a:gd name="connsiteY84" fmla="*/ 105006 h 232391"/>
              <a:gd name="connsiteX85" fmla="*/ 383290 w 878592"/>
              <a:gd name="connsiteY85" fmla="*/ 105006 h 23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78592" h="232391">
                <a:moveTo>
                  <a:pt x="826136" y="15847"/>
                </a:moveTo>
                <a:lnTo>
                  <a:pt x="826139" y="15853"/>
                </a:lnTo>
                <a:lnTo>
                  <a:pt x="806252" y="65687"/>
                </a:lnTo>
                <a:lnTo>
                  <a:pt x="846170" y="65687"/>
                </a:lnTo>
                <a:lnTo>
                  <a:pt x="826139" y="15853"/>
                </a:lnTo>
                <a:lnTo>
                  <a:pt x="826141" y="15847"/>
                </a:lnTo>
                <a:close/>
                <a:moveTo>
                  <a:pt x="399714" y="15270"/>
                </a:moveTo>
                <a:lnTo>
                  <a:pt x="399714" y="89736"/>
                </a:lnTo>
                <a:lnTo>
                  <a:pt x="416143" y="89736"/>
                </a:lnTo>
                <a:cubicBezTo>
                  <a:pt x="426804" y="89736"/>
                  <a:pt x="436028" y="86423"/>
                  <a:pt x="441936" y="81673"/>
                </a:cubicBezTo>
                <a:cubicBezTo>
                  <a:pt x="444816" y="79225"/>
                  <a:pt x="447414" y="76342"/>
                  <a:pt x="449573" y="73174"/>
                </a:cubicBezTo>
                <a:cubicBezTo>
                  <a:pt x="453604" y="66693"/>
                  <a:pt x="455336" y="59780"/>
                  <a:pt x="455336" y="52578"/>
                </a:cubicBezTo>
                <a:cubicBezTo>
                  <a:pt x="455626" y="42783"/>
                  <a:pt x="451010" y="31402"/>
                  <a:pt x="442077" y="23624"/>
                </a:cubicBezTo>
                <a:lnTo>
                  <a:pt x="442081" y="23624"/>
                </a:lnTo>
                <a:cubicBezTo>
                  <a:pt x="436173" y="18584"/>
                  <a:pt x="426949" y="15270"/>
                  <a:pt x="416288" y="15270"/>
                </a:cubicBezTo>
                <a:close/>
                <a:moveTo>
                  <a:pt x="816628" y="5"/>
                </a:moveTo>
                <a:lnTo>
                  <a:pt x="836081" y="5"/>
                </a:lnTo>
                <a:lnTo>
                  <a:pt x="878592" y="105011"/>
                </a:lnTo>
                <a:lnTo>
                  <a:pt x="861447" y="105011"/>
                </a:lnTo>
                <a:lnTo>
                  <a:pt x="851793" y="80381"/>
                </a:lnTo>
                <a:lnTo>
                  <a:pt x="800489" y="80381"/>
                </a:lnTo>
                <a:lnTo>
                  <a:pt x="790694" y="105011"/>
                </a:lnTo>
                <a:lnTo>
                  <a:pt x="773830" y="105011"/>
                </a:lnTo>
                <a:close/>
                <a:moveTo>
                  <a:pt x="738232" y="5"/>
                </a:moveTo>
                <a:lnTo>
                  <a:pt x="754656" y="5"/>
                </a:lnTo>
                <a:lnTo>
                  <a:pt x="754656" y="105011"/>
                </a:lnTo>
                <a:lnTo>
                  <a:pt x="738232" y="105011"/>
                </a:lnTo>
                <a:close/>
                <a:moveTo>
                  <a:pt x="592821" y="5"/>
                </a:moveTo>
                <a:lnTo>
                  <a:pt x="615158" y="5"/>
                </a:lnTo>
                <a:lnTo>
                  <a:pt x="649163" y="81242"/>
                </a:lnTo>
                <a:lnTo>
                  <a:pt x="649313" y="81242"/>
                </a:lnTo>
                <a:lnTo>
                  <a:pt x="682742" y="5"/>
                </a:lnTo>
                <a:lnTo>
                  <a:pt x="705655" y="5"/>
                </a:lnTo>
                <a:lnTo>
                  <a:pt x="705655" y="105006"/>
                </a:lnTo>
                <a:lnTo>
                  <a:pt x="689226" y="105006"/>
                </a:lnTo>
                <a:lnTo>
                  <a:pt x="689226" y="26362"/>
                </a:lnTo>
                <a:lnTo>
                  <a:pt x="688936" y="26362"/>
                </a:lnTo>
                <a:lnTo>
                  <a:pt x="656083" y="105006"/>
                </a:lnTo>
                <a:lnTo>
                  <a:pt x="642103" y="105006"/>
                </a:lnTo>
                <a:lnTo>
                  <a:pt x="609395" y="26652"/>
                </a:lnTo>
                <a:lnTo>
                  <a:pt x="608959" y="26652"/>
                </a:lnTo>
                <a:lnTo>
                  <a:pt x="608959" y="105006"/>
                </a:lnTo>
                <a:lnTo>
                  <a:pt x="592821" y="105006"/>
                </a:lnTo>
                <a:close/>
                <a:moveTo>
                  <a:pt x="498143" y="5"/>
                </a:moveTo>
                <a:lnTo>
                  <a:pt x="565441" y="5"/>
                </a:lnTo>
                <a:lnTo>
                  <a:pt x="565441" y="14985"/>
                </a:lnTo>
                <a:lnTo>
                  <a:pt x="514572" y="14985"/>
                </a:lnTo>
                <a:lnTo>
                  <a:pt x="514572" y="44080"/>
                </a:lnTo>
                <a:lnTo>
                  <a:pt x="560825" y="44080"/>
                </a:lnTo>
                <a:lnTo>
                  <a:pt x="560825" y="59060"/>
                </a:lnTo>
                <a:lnTo>
                  <a:pt x="514572" y="59060"/>
                </a:lnTo>
                <a:lnTo>
                  <a:pt x="514572" y="90031"/>
                </a:lnTo>
                <a:lnTo>
                  <a:pt x="565872" y="90031"/>
                </a:lnTo>
                <a:lnTo>
                  <a:pt x="565872" y="105006"/>
                </a:lnTo>
                <a:lnTo>
                  <a:pt x="498143" y="105006"/>
                </a:lnTo>
                <a:close/>
                <a:moveTo>
                  <a:pt x="334289" y="5"/>
                </a:moveTo>
                <a:lnTo>
                  <a:pt x="350718" y="5"/>
                </a:lnTo>
                <a:lnTo>
                  <a:pt x="350718" y="105011"/>
                </a:lnTo>
                <a:lnTo>
                  <a:pt x="334289" y="105011"/>
                </a:lnTo>
                <a:close/>
                <a:moveTo>
                  <a:pt x="146820" y="5"/>
                </a:moveTo>
                <a:lnTo>
                  <a:pt x="164940" y="5"/>
                </a:lnTo>
                <a:lnTo>
                  <a:pt x="188630" y="116201"/>
                </a:lnTo>
                <a:lnTo>
                  <a:pt x="164935" y="232391"/>
                </a:lnTo>
                <a:lnTo>
                  <a:pt x="146816" y="232391"/>
                </a:lnTo>
                <a:lnTo>
                  <a:pt x="170047" y="116201"/>
                </a:lnTo>
                <a:close/>
                <a:moveTo>
                  <a:pt x="104861" y="5"/>
                </a:moveTo>
                <a:lnTo>
                  <a:pt x="122980" y="5"/>
                </a:lnTo>
                <a:lnTo>
                  <a:pt x="99749" y="116201"/>
                </a:lnTo>
                <a:lnTo>
                  <a:pt x="122980" y="232391"/>
                </a:lnTo>
                <a:lnTo>
                  <a:pt x="104861" y="232391"/>
                </a:lnTo>
                <a:lnTo>
                  <a:pt x="81171" y="116201"/>
                </a:lnTo>
                <a:close/>
                <a:moveTo>
                  <a:pt x="61970" y="5"/>
                </a:moveTo>
                <a:lnTo>
                  <a:pt x="80904" y="5"/>
                </a:lnTo>
                <a:lnTo>
                  <a:pt x="18906" y="116196"/>
                </a:lnTo>
                <a:lnTo>
                  <a:pt x="80918" y="232391"/>
                </a:lnTo>
                <a:lnTo>
                  <a:pt x="61993" y="232391"/>
                </a:lnTo>
                <a:lnTo>
                  <a:pt x="0" y="116196"/>
                </a:lnTo>
                <a:close/>
                <a:moveTo>
                  <a:pt x="383290" y="0"/>
                </a:moveTo>
                <a:lnTo>
                  <a:pt x="416579" y="0"/>
                </a:lnTo>
                <a:cubicBezTo>
                  <a:pt x="427820" y="0"/>
                  <a:pt x="437905" y="2448"/>
                  <a:pt x="445401" y="6482"/>
                </a:cubicBezTo>
                <a:cubicBezTo>
                  <a:pt x="452897" y="10661"/>
                  <a:pt x="459236" y="16422"/>
                  <a:pt x="463417" y="22758"/>
                </a:cubicBezTo>
                <a:cubicBezTo>
                  <a:pt x="469756" y="32408"/>
                  <a:pt x="472640" y="43069"/>
                  <a:pt x="472640" y="52578"/>
                </a:cubicBezTo>
                <a:cubicBezTo>
                  <a:pt x="472926" y="67123"/>
                  <a:pt x="466296" y="82974"/>
                  <a:pt x="453332" y="93485"/>
                </a:cubicBezTo>
                <a:lnTo>
                  <a:pt x="453323" y="93485"/>
                </a:lnTo>
                <a:cubicBezTo>
                  <a:pt x="444816" y="100397"/>
                  <a:pt x="431851" y="105006"/>
                  <a:pt x="416864" y="105006"/>
                </a:cubicBezTo>
                <a:lnTo>
                  <a:pt x="383290" y="105006"/>
                </a:lnTo>
                <a:close/>
              </a:path>
            </a:pathLst>
          </a:custGeom>
          <a:solidFill>
            <a:schemeClr val="accent1"/>
          </a:solidFill>
          <a:effectLst/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9pPr>
          </a:lstStyle>
          <a:p>
            <a:pPr lvl="0"/>
            <a:r>
              <a:rPr lang="en-US" dirty="0"/>
              <a:t>01</a:t>
            </a:r>
          </a:p>
          <a:p>
            <a:pPr lvl="1"/>
            <a:r>
              <a:rPr lang="en-US" dirty="0"/>
              <a:t>02</a:t>
            </a:r>
          </a:p>
          <a:p>
            <a:pPr lvl="2"/>
            <a:r>
              <a:rPr lang="en-US" dirty="0"/>
              <a:t>03</a:t>
            </a:r>
          </a:p>
          <a:p>
            <a:pPr lvl="3"/>
            <a:r>
              <a:rPr lang="en-US" dirty="0"/>
              <a:t>04</a:t>
            </a:r>
          </a:p>
          <a:p>
            <a:pPr lvl="4"/>
            <a:r>
              <a:rPr lang="en-US" dirty="0"/>
              <a:t>05</a:t>
            </a:r>
          </a:p>
          <a:p>
            <a:pPr lvl="5"/>
            <a:r>
              <a:rPr lang="en-US" dirty="0"/>
              <a:t>06 </a:t>
            </a:r>
          </a:p>
          <a:p>
            <a:pPr lvl="6"/>
            <a:r>
              <a:rPr lang="en-US" dirty="0"/>
              <a:t>07</a:t>
            </a:r>
          </a:p>
          <a:p>
            <a:pPr lvl="7"/>
            <a:r>
              <a:rPr lang="en-US" dirty="0"/>
              <a:t>08</a:t>
            </a:r>
          </a:p>
          <a:p>
            <a:pPr lvl="8"/>
            <a:r>
              <a:rPr lang="en-US" dirty="0"/>
              <a:t>09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B66E84-3787-B0FF-2BF8-3AE9865BBC13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DCFC0DA6-C9E3-BA46-829E-105DABC29454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07DEF6-6E08-3419-10E9-D81B18D8D0BA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F31130-94AD-D577-CF1B-177C284DEC82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DE3B7A0B-14F8-ECDB-206E-324FAA2701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5117" y="6455512"/>
            <a:ext cx="1971458" cy="233996"/>
          </a:xfrm>
          <a:custGeom>
            <a:avLst/>
            <a:gdLst>
              <a:gd name="connsiteX0" fmla="*/ 1344295 w 1971458"/>
              <a:gd name="connsiteY0" fmla="*/ 143652 h 233996"/>
              <a:gd name="connsiteX1" fmla="*/ 1324434 w 1971458"/>
              <a:gd name="connsiteY1" fmla="*/ 193421 h 233996"/>
              <a:gd name="connsiteX2" fmla="*/ 1364301 w 1971458"/>
              <a:gd name="connsiteY2" fmla="*/ 193421 h 233996"/>
              <a:gd name="connsiteX3" fmla="*/ 1023353 w 1971458"/>
              <a:gd name="connsiteY3" fmla="*/ 143652 h 233996"/>
              <a:gd name="connsiteX4" fmla="*/ 1003492 w 1971458"/>
              <a:gd name="connsiteY4" fmla="*/ 193421 h 233996"/>
              <a:gd name="connsiteX5" fmla="*/ 1043359 w 1971458"/>
              <a:gd name="connsiteY5" fmla="*/ 193421 h 233996"/>
              <a:gd name="connsiteX6" fmla="*/ 898716 w 1971458"/>
              <a:gd name="connsiteY6" fmla="*/ 143076 h 233996"/>
              <a:gd name="connsiteX7" fmla="*/ 898716 w 1971458"/>
              <a:gd name="connsiteY7" fmla="*/ 178029 h 233996"/>
              <a:gd name="connsiteX8" fmla="*/ 920014 w 1971458"/>
              <a:gd name="connsiteY8" fmla="*/ 178029 h 233996"/>
              <a:gd name="connsiteX9" fmla="*/ 940741 w 1971458"/>
              <a:gd name="connsiteY9" fmla="*/ 160625 h 233996"/>
              <a:gd name="connsiteX10" fmla="*/ 920014 w 1971458"/>
              <a:gd name="connsiteY10" fmla="*/ 143076 h 233996"/>
              <a:gd name="connsiteX11" fmla="*/ 577199 w 1971458"/>
              <a:gd name="connsiteY11" fmla="*/ 143076 h 233996"/>
              <a:gd name="connsiteX12" fmla="*/ 577199 w 1971458"/>
              <a:gd name="connsiteY12" fmla="*/ 178030 h 233996"/>
              <a:gd name="connsiteX13" fmla="*/ 598498 w 1971458"/>
              <a:gd name="connsiteY13" fmla="*/ 178030 h 233996"/>
              <a:gd name="connsiteX14" fmla="*/ 619224 w 1971458"/>
              <a:gd name="connsiteY14" fmla="*/ 160626 h 233996"/>
              <a:gd name="connsiteX15" fmla="*/ 598498 w 1971458"/>
              <a:gd name="connsiteY15" fmla="*/ 143076 h 233996"/>
              <a:gd name="connsiteX16" fmla="*/ 1715895 w 1971458"/>
              <a:gd name="connsiteY16" fmla="*/ 141634 h 233996"/>
              <a:gd name="connsiteX17" fmla="*/ 1679343 w 1971458"/>
              <a:gd name="connsiteY17" fmla="*/ 180187 h 233996"/>
              <a:gd name="connsiteX18" fmla="*/ 1715895 w 1971458"/>
              <a:gd name="connsiteY18" fmla="*/ 218594 h 233996"/>
              <a:gd name="connsiteX19" fmla="*/ 1741946 w 1971458"/>
              <a:gd name="connsiteY19" fmla="*/ 207377 h 233996"/>
              <a:gd name="connsiteX20" fmla="*/ 1752452 w 1971458"/>
              <a:gd name="connsiteY20" fmla="*/ 180187 h 233996"/>
              <a:gd name="connsiteX21" fmla="*/ 1747704 w 1971458"/>
              <a:gd name="connsiteY21" fmla="*/ 160766 h 233996"/>
              <a:gd name="connsiteX22" fmla="*/ 1734319 w 1971458"/>
              <a:gd name="connsiteY22" fmla="*/ 146815 h 233996"/>
              <a:gd name="connsiteX23" fmla="*/ 1715895 w 1971458"/>
              <a:gd name="connsiteY23" fmla="*/ 141634 h 233996"/>
              <a:gd name="connsiteX24" fmla="*/ 1795347 w 1971458"/>
              <a:gd name="connsiteY24" fmla="*/ 127829 h 233996"/>
              <a:gd name="connsiteX25" fmla="*/ 1814342 w 1971458"/>
              <a:gd name="connsiteY25" fmla="*/ 127829 h 233996"/>
              <a:gd name="connsiteX26" fmla="*/ 1867589 w 1971458"/>
              <a:gd name="connsiteY26" fmla="*/ 207667 h 233996"/>
              <a:gd name="connsiteX27" fmla="*/ 1867589 w 1971458"/>
              <a:gd name="connsiteY27" fmla="*/ 127829 h 233996"/>
              <a:gd name="connsiteX28" fmla="*/ 1883854 w 1971458"/>
              <a:gd name="connsiteY28" fmla="*/ 127829 h 233996"/>
              <a:gd name="connsiteX29" fmla="*/ 1883854 w 1971458"/>
              <a:gd name="connsiteY29" fmla="*/ 232694 h 233996"/>
              <a:gd name="connsiteX30" fmla="*/ 1865436 w 1971458"/>
              <a:gd name="connsiteY30" fmla="*/ 232694 h 233996"/>
              <a:gd name="connsiteX31" fmla="*/ 1811612 w 1971458"/>
              <a:gd name="connsiteY31" fmla="*/ 152426 h 233996"/>
              <a:gd name="connsiteX32" fmla="*/ 1811612 w 1971458"/>
              <a:gd name="connsiteY32" fmla="*/ 232694 h 233996"/>
              <a:gd name="connsiteX33" fmla="*/ 1795347 w 1971458"/>
              <a:gd name="connsiteY33" fmla="*/ 232694 h 233996"/>
              <a:gd name="connsiteX34" fmla="*/ 1620051 w 1971458"/>
              <a:gd name="connsiteY34" fmla="*/ 127829 h 233996"/>
              <a:gd name="connsiteX35" fmla="*/ 1636456 w 1971458"/>
              <a:gd name="connsiteY35" fmla="*/ 127829 h 233996"/>
              <a:gd name="connsiteX36" fmla="*/ 1636456 w 1971458"/>
              <a:gd name="connsiteY36" fmla="*/ 232695 h 233996"/>
              <a:gd name="connsiteX37" fmla="*/ 1620051 w 1971458"/>
              <a:gd name="connsiteY37" fmla="*/ 232695 h 233996"/>
              <a:gd name="connsiteX38" fmla="*/ 1515134 w 1971458"/>
              <a:gd name="connsiteY38" fmla="*/ 127829 h 233996"/>
              <a:gd name="connsiteX39" fmla="*/ 1598313 w 1971458"/>
              <a:gd name="connsiteY39" fmla="*/ 127829 h 233996"/>
              <a:gd name="connsiteX40" fmla="*/ 1598313 w 1971458"/>
              <a:gd name="connsiteY40" fmla="*/ 143076 h 233996"/>
              <a:gd name="connsiteX41" fmla="*/ 1564931 w 1971458"/>
              <a:gd name="connsiteY41" fmla="*/ 143076 h 233996"/>
              <a:gd name="connsiteX42" fmla="*/ 1564931 w 1971458"/>
              <a:gd name="connsiteY42" fmla="*/ 232694 h 233996"/>
              <a:gd name="connsiteX43" fmla="*/ 1548521 w 1971458"/>
              <a:gd name="connsiteY43" fmla="*/ 232694 h 233996"/>
              <a:gd name="connsiteX44" fmla="*/ 1548521 w 1971458"/>
              <a:gd name="connsiteY44" fmla="*/ 143076 h 233996"/>
              <a:gd name="connsiteX45" fmla="*/ 1515134 w 1971458"/>
              <a:gd name="connsiteY45" fmla="*/ 143076 h 233996"/>
              <a:gd name="connsiteX46" fmla="*/ 1334795 w 1971458"/>
              <a:gd name="connsiteY46" fmla="*/ 127829 h 233996"/>
              <a:gd name="connsiteX47" fmla="*/ 1354226 w 1971458"/>
              <a:gd name="connsiteY47" fmla="*/ 127829 h 233996"/>
              <a:gd name="connsiteX48" fmla="*/ 1396681 w 1971458"/>
              <a:gd name="connsiteY48" fmla="*/ 232694 h 233996"/>
              <a:gd name="connsiteX49" fmla="*/ 1379555 w 1971458"/>
              <a:gd name="connsiteY49" fmla="*/ 232694 h 233996"/>
              <a:gd name="connsiteX50" fmla="*/ 1369915 w 1971458"/>
              <a:gd name="connsiteY50" fmla="*/ 208097 h 233996"/>
              <a:gd name="connsiteX51" fmla="*/ 1318680 w 1971458"/>
              <a:gd name="connsiteY51" fmla="*/ 208097 h 233996"/>
              <a:gd name="connsiteX52" fmla="*/ 1308895 w 1971458"/>
              <a:gd name="connsiteY52" fmla="*/ 232694 h 233996"/>
              <a:gd name="connsiteX53" fmla="*/ 1292054 w 1971458"/>
              <a:gd name="connsiteY53" fmla="*/ 232694 h 233996"/>
              <a:gd name="connsiteX54" fmla="*/ 1095169 w 1971458"/>
              <a:gd name="connsiteY54" fmla="*/ 127829 h 233996"/>
              <a:gd name="connsiteX55" fmla="*/ 1114164 w 1971458"/>
              <a:gd name="connsiteY55" fmla="*/ 127829 h 233996"/>
              <a:gd name="connsiteX56" fmla="*/ 1167416 w 1971458"/>
              <a:gd name="connsiteY56" fmla="*/ 207667 h 233996"/>
              <a:gd name="connsiteX57" fmla="*/ 1167416 w 1971458"/>
              <a:gd name="connsiteY57" fmla="*/ 127829 h 233996"/>
              <a:gd name="connsiteX58" fmla="*/ 1183676 w 1971458"/>
              <a:gd name="connsiteY58" fmla="*/ 127829 h 233996"/>
              <a:gd name="connsiteX59" fmla="*/ 1183676 w 1971458"/>
              <a:gd name="connsiteY59" fmla="*/ 232694 h 233996"/>
              <a:gd name="connsiteX60" fmla="*/ 1165253 w 1971458"/>
              <a:gd name="connsiteY60" fmla="*/ 232694 h 233996"/>
              <a:gd name="connsiteX61" fmla="*/ 1111434 w 1971458"/>
              <a:gd name="connsiteY61" fmla="*/ 152426 h 233996"/>
              <a:gd name="connsiteX62" fmla="*/ 1111434 w 1971458"/>
              <a:gd name="connsiteY62" fmla="*/ 232694 h 233996"/>
              <a:gd name="connsiteX63" fmla="*/ 1095169 w 1971458"/>
              <a:gd name="connsiteY63" fmla="*/ 232694 h 233996"/>
              <a:gd name="connsiteX64" fmla="*/ 1013853 w 1971458"/>
              <a:gd name="connsiteY64" fmla="*/ 127829 h 233996"/>
              <a:gd name="connsiteX65" fmla="*/ 1013858 w 1971458"/>
              <a:gd name="connsiteY65" fmla="*/ 127829 h 233996"/>
              <a:gd name="connsiteX66" fmla="*/ 1033284 w 1971458"/>
              <a:gd name="connsiteY66" fmla="*/ 127829 h 233996"/>
              <a:gd name="connsiteX67" fmla="*/ 1075739 w 1971458"/>
              <a:gd name="connsiteY67" fmla="*/ 232694 h 233996"/>
              <a:gd name="connsiteX68" fmla="*/ 1058613 w 1971458"/>
              <a:gd name="connsiteY68" fmla="*/ 232694 h 233996"/>
              <a:gd name="connsiteX69" fmla="*/ 1048973 w 1971458"/>
              <a:gd name="connsiteY69" fmla="*/ 208097 h 233996"/>
              <a:gd name="connsiteX70" fmla="*/ 997738 w 1971458"/>
              <a:gd name="connsiteY70" fmla="*/ 208097 h 233996"/>
              <a:gd name="connsiteX71" fmla="*/ 987953 w 1971458"/>
              <a:gd name="connsiteY71" fmla="*/ 232694 h 233996"/>
              <a:gd name="connsiteX72" fmla="*/ 971112 w 1971458"/>
              <a:gd name="connsiteY72" fmla="*/ 232694 h 233996"/>
              <a:gd name="connsiteX73" fmla="*/ 882310 w 1971458"/>
              <a:gd name="connsiteY73" fmla="*/ 127829 h 233996"/>
              <a:gd name="connsiteX74" fmla="*/ 921741 w 1971458"/>
              <a:gd name="connsiteY74" fmla="*/ 127829 h 233996"/>
              <a:gd name="connsiteX75" fmla="*/ 949519 w 1971458"/>
              <a:gd name="connsiteY75" fmla="*/ 137900 h 233996"/>
              <a:gd name="connsiteX76" fmla="*/ 957432 w 1971458"/>
              <a:gd name="connsiteY76" fmla="*/ 160199 h 233996"/>
              <a:gd name="connsiteX77" fmla="*/ 936710 w 1971458"/>
              <a:gd name="connsiteY77" fmla="*/ 189542 h 233996"/>
              <a:gd name="connsiteX78" fmla="*/ 960021 w 1971458"/>
              <a:gd name="connsiteY78" fmla="*/ 232694 h 233996"/>
              <a:gd name="connsiteX79" fmla="*/ 941743 w 1971458"/>
              <a:gd name="connsiteY79" fmla="*/ 232694 h 233996"/>
              <a:gd name="connsiteX80" fmla="*/ 920590 w 1971458"/>
              <a:gd name="connsiteY80" fmla="*/ 192850 h 233996"/>
              <a:gd name="connsiteX81" fmla="*/ 898716 w 1971458"/>
              <a:gd name="connsiteY81" fmla="*/ 192850 h 233996"/>
              <a:gd name="connsiteX82" fmla="*/ 898716 w 1971458"/>
              <a:gd name="connsiteY82" fmla="*/ 232694 h 233996"/>
              <a:gd name="connsiteX83" fmla="*/ 882310 w 1971458"/>
              <a:gd name="connsiteY83" fmla="*/ 232694 h 233996"/>
              <a:gd name="connsiteX84" fmla="*/ 777387 w 1971458"/>
              <a:gd name="connsiteY84" fmla="*/ 127829 h 233996"/>
              <a:gd name="connsiteX85" fmla="*/ 860575 w 1971458"/>
              <a:gd name="connsiteY85" fmla="*/ 127829 h 233996"/>
              <a:gd name="connsiteX86" fmla="*/ 860575 w 1971458"/>
              <a:gd name="connsiteY86" fmla="*/ 143076 h 233996"/>
              <a:gd name="connsiteX87" fmla="*/ 827184 w 1971458"/>
              <a:gd name="connsiteY87" fmla="*/ 143076 h 233996"/>
              <a:gd name="connsiteX88" fmla="*/ 827184 w 1971458"/>
              <a:gd name="connsiteY88" fmla="*/ 232694 h 233996"/>
              <a:gd name="connsiteX89" fmla="*/ 810778 w 1971458"/>
              <a:gd name="connsiteY89" fmla="*/ 232694 h 233996"/>
              <a:gd name="connsiteX90" fmla="*/ 810778 w 1971458"/>
              <a:gd name="connsiteY90" fmla="*/ 143076 h 233996"/>
              <a:gd name="connsiteX91" fmla="*/ 777387 w 1971458"/>
              <a:gd name="connsiteY91" fmla="*/ 143076 h 233996"/>
              <a:gd name="connsiteX92" fmla="*/ 662980 w 1971458"/>
              <a:gd name="connsiteY92" fmla="*/ 127829 h 233996"/>
              <a:gd name="connsiteX93" fmla="*/ 730184 w 1971458"/>
              <a:gd name="connsiteY93" fmla="*/ 127829 h 233996"/>
              <a:gd name="connsiteX94" fmla="*/ 730184 w 1971458"/>
              <a:gd name="connsiteY94" fmla="*/ 142791 h 233996"/>
              <a:gd name="connsiteX95" fmla="*/ 679381 w 1971458"/>
              <a:gd name="connsiteY95" fmla="*/ 142791 h 233996"/>
              <a:gd name="connsiteX96" fmla="*/ 679381 w 1971458"/>
              <a:gd name="connsiteY96" fmla="*/ 171848 h 233996"/>
              <a:gd name="connsiteX97" fmla="*/ 725577 w 1971458"/>
              <a:gd name="connsiteY97" fmla="*/ 171848 h 233996"/>
              <a:gd name="connsiteX98" fmla="*/ 725577 w 1971458"/>
              <a:gd name="connsiteY98" fmla="*/ 186804 h 233996"/>
              <a:gd name="connsiteX99" fmla="*/ 679381 w 1971458"/>
              <a:gd name="connsiteY99" fmla="*/ 186804 h 233996"/>
              <a:gd name="connsiteX100" fmla="*/ 679381 w 1971458"/>
              <a:gd name="connsiteY100" fmla="*/ 217733 h 233996"/>
              <a:gd name="connsiteX101" fmla="*/ 730615 w 1971458"/>
              <a:gd name="connsiteY101" fmla="*/ 217733 h 233996"/>
              <a:gd name="connsiteX102" fmla="*/ 730615 w 1971458"/>
              <a:gd name="connsiteY102" fmla="*/ 232694 h 233996"/>
              <a:gd name="connsiteX103" fmla="*/ 662980 w 1971458"/>
              <a:gd name="connsiteY103" fmla="*/ 232694 h 233996"/>
              <a:gd name="connsiteX104" fmla="*/ 560794 w 1971458"/>
              <a:gd name="connsiteY104" fmla="*/ 127829 h 233996"/>
              <a:gd name="connsiteX105" fmla="*/ 600225 w 1971458"/>
              <a:gd name="connsiteY105" fmla="*/ 127829 h 233996"/>
              <a:gd name="connsiteX106" fmla="*/ 628003 w 1971458"/>
              <a:gd name="connsiteY106" fmla="*/ 137900 h 233996"/>
              <a:gd name="connsiteX107" fmla="*/ 635915 w 1971458"/>
              <a:gd name="connsiteY107" fmla="*/ 160200 h 233996"/>
              <a:gd name="connsiteX108" fmla="*/ 615193 w 1971458"/>
              <a:gd name="connsiteY108" fmla="*/ 189543 h 233996"/>
              <a:gd name="connsiteX109" fmla="*/ 638505 w 1971458"/>
              <a:gd name="connsiteY109" fmla="*/ 232695 h 233996"/>
              <a:gd name="connsiteX110" fmla="*/ 620226 w 1971458"/>
              <a:gd name="connsiteY110" fmla="*/ 232695 h 233996"/>
              <a:gd name="connsiteX111" fmla="*/ 599073 w 1971458"/>
              <a:gd name="connsiteY111" fmla="*/ 192851 h 233996"/>
              <a:gd name="connsiteX112" fmla="*/ 577199 w 1971458"/>
              <a:gd name="connsiteY112" fmla="*/ 192851 h 233996"/>
              <a:gd name="connsiteX113" fmla="*/ 577199 w 1971458"/>
              <a:gd name="connsiteY113" fmla="*/ 232695 h 233996"/>
              <a:gd name="connsiteX114" fmla="*/ 560794 w 1971458"/>
              <a:gd name="connsiteY114" fmla="*/ 232695 h 233996"/>
              <a:gd name="connsiteX115" fmla="*/ 447963 w 1971458"/>
              <a:gd name="connsiteY115" fmla="*/ 127829 h 233996"/>
              <a:gd name="connsiteX116" fmla="*/ 464368 w 1971458"/>
              <a:gd name="connsiteY116" fmla="*/ 127829 h 233996"/>
              <a:gd name="connsiteX117" fmla="*/ 464368 w 1971458"/>
              <a:gd name="connsiteY117" fmla="*/ 192130 h 233996"/>
              <a:gd name="connsiteX118" fmla="*/ 471133 w 1971458"/>
              <a:gd name="connsiteY118" fmla="*/ 211406 h 233996"/>
              <a:gd name="connsiteX119" fmla="*/ 488836 w 1971458"/>
              <a:gd name="connsiteY119" fmla="*/ 218454 h 233996"/>
              <a:gd name="connsiteX120" fmla="*/ 506683 w 1971458"/>
              <a:gd name="connsiteY120" fmla="*/ 211261 h 233996"/>
              <a:gd name="connsiteX121" fmla="*/ 513013 w 1971458"/>
              <a:gd name="connsiteY121" fmla="*/ 192706 h 233996"/>
              <a:gd name="connsiteX122" fmla="*/ 513013 w 1971458"/>
              <a:gd name="connsiteY122" fmla="*/ 127829 h 233996"/>
              <a:gd name="connsiteX123" fmla="*/ 529564 w 1971458"/>
              <a:gd name="connsiteY123" fmla="*/ 127829 h 233996"/>
              <a:gd name="connsiteX124" fmla="*/ 529564 w 1971458"/>
              <a:gd name="connsiteY124" fmla="*/ 191985 h 233996"/>
              <a:gd name="connsiteX125" fmla="*/ 529554 w 1971458"/>
              <a:gd name="connsiteY125" fmla="*/ 191985 h 233996"/>
              <a:gd name="connsiteX126" fmla="*/ 519198 w 1971458"/>
              <a:gd name="connsiteY126" fmla="*/ 222193 h 233996"/>
              <a:gd name="connsiteX127" fmla="*/ 488546 w 1971458"/>
              <a:gd name="connsiteY127" fmla="*/ 233987 h 233996"/>
              <a:gd name="connsiteX128" fmla="*/ 457748 w 1971458"/>
              <a:gd name="connsiteY128" fmla="*/ 222048 h 233996"/>
              <a:gd name="connsiteX129" fmla="*/ 447963 w 1971458"/>
              <a:gd name="connsiteY129" fmla="*/ 192706 h 233996"/>
              <a:gd name="connsiteX130" fmla="*/ 240141 w 1971458"/>
              <a:gd name="connsiteY130" fmla="*/ 127829 h 233996"/>
              <a:gd name="connsiteX131" fmla="*/ 307345 w 1971458"/>
              <a:gd name="connsiteY131" fmla="*/ 127829 h 233996"/>
              <a:gd name="connsiteX132" fmla="*/ 307345 w 1971458"/>
              <a:gd name="connsiteY132" fmla="*/ 142791 h 233996"/>
              <a:gd name="connsiteX133" fmla="*/ 256546 w 1971458"/>
              <a:gd name="connsiteY133" fmla="*/ 142791 h 233996"/>
              <a:gd name="connsiteX134" fmla="*/ 256546 w 1971458"/>
              <a:gd name="connsiteY134" fmla="*/ 171848 h 233996"/>
              <a:gd name="connsiteX135" fmla="*/ 302743 w 1971458"/>
              <a:gd name="connsiteY135" fmla="*/ 171848 h 233996"/>
              <a:gd name="connsiteX136" fmla="*/ 302743 w 1971458"/>
              <a:gd name="connsiteY136" fmla="*/ 186804 h 233996"/>
              <a:gd name="connsiteX137" fmla="*/ 256546 w 1971458"/>
              <a:gd name="connsiteY137" fmla="*/ 186804 h 233996"/>
              <a:gd name="connsiteX138" fmla="*/ 256546 w 1971458"/>
              <a:gd name="connsiteY138" fmla="*/ 217733 h 233996"/>
              <a:gd name="connsiteX139" fmla="*/ 307776 w 1971458"/>
              <a:gd name="connsiteY139" fmla="*/ 217733 h 233996"/>
              <a:gd name="connsiteX140" fmla="*/ 307776 w 1971458"/>
              <a:gd name="connsiteY140" fmla="*/ 232694 h 233996"/>
              <a:gd name="connsiteX141" fmla="*/ 240141 w 1971458"/>
              <a:gd name="connsiteY141" fmla="*/ 232694 h 233996"/>
              <a:gd name="connsiteX142" fmla="*/ 1934368 w 1971458"/>
              <a:gd name="connsiteY142" fmla="*/ 127169 h 233996"/>
              <a:gd name="connsiteX143" fmla="*/ 1963190 w 1971458"/>
              <a:gd name="connsiteY143" fmla="*/ 139005 h 233996"/>
              <a:gd name="connsiteX144" fmla="*/ 1969894 w 1971458"/>
              <a:gd name="connsiteY144" fmla="*/ 152838 h 233996"/>
              <a:gd name="connsiteX145" fmla="*/ 1954627 w 1971458"/>
              <a:gd name="connsiteY145" fmla="*/ 157546 h 233996"/>
              <a:gd name="connsiteX146" fmla="*/ 1947777 w 1971458"/>
              <a:gd name="connsiteY146" fmla="*/ 146707 h 233996"/>
              <a:gd name="connsiteX147" fmla="*/ 1934794 w 1971458"/>
              <a:gd name="connsiteY147" fmla="*/ 142004 h 233996"/>
              <a:gd name="connsiteX148" fmla="*/ 1922097 w 1971458"/>
              <a:gd name="connsiteY148" fmla="*/ 146427 h 233996"/>
              <a:gd name="connsiteX149" fmla="*/ 1916815 w 1971458"/>
              <a:gd name="connsiteY149" fmla="*/ 156980 h 233996"/>
              <a:gd name="connsiteX150" fmla="*/ 1920383 w 1971458"/>
              <a:gd name="connsiteY150" fmla="*/ 165679 h 233996"/>
              <a:gd name="connsiteX151" fmla="*/ 1929944 w 1971458"/>
              <a:gd name="connsiteY151" fmla="*/ 170813 h 233996"/>
              <a:gd name="connsiteX152" fmla="*/ 1943067 w 1971458"/>
              <a:gd name="connsiteY152" fmla="*/ 173383 h 233996"/>
              <a:gd name="connsiteX153" fmla="*/ 1971458 w 1971458"/>
              <a:gd name="connsiteY153" fmla="*/ 203474 h 233996"/>
              <a:gd name="connsiteX154" fmla="*/ 1962188 w 1971458"/>
              <a:gd name="connsiteY154" fmla="*/ 224294 h 233996"/>
              <a:gd name="connsiteX155" fmla="*/ 1935510 w 1971458"/>
              <a:gd name="connsiteY155" fmla="*/ 233850 h 233996"/>
              <a:gd name="connsiteX156" fmla="*/ 1907686 w 1971458"/>
              <a:gd name="connsiteY156" fmla="*/ 224154 h 233996"/>
              <a:gd name="connsiteX157" fmla="*/ 1907676 w 1971458"/>
              <a:gd name="connsiteY157" fmla="*/ 224149 h 233996"/>
              <a:gd name="connsiteX158" fmla="*/ 1896978 w 1971458"/>
              <a:gd name="connsiteY158" fmla="*/ 203469 h 233996"/>
              <a:gd name="connsiteX159" fmla="*/ 1912817 w 1971458"/>
              <a:gd name="connsiteY159" fmla="*/ 199192 h 233996"/>
              <a:gd name="connsiteX160" fmla="*/ 1920523 w 1971458"/>
              <a:gd name="connsiteY160" fmla="*/ 213737 h 233996"/>
              <a:gd name="connsiteX161" fmla="*/ 1935787 w 1971458"/>
              <a:gd name="connsiteY161" fmla="*/ 219156 h 233996"/>
              <a:gd name="connsiteX162" fmla="*/ 1949200 w 1971458"/>
              <a:gd name="connsiteY162" fmla="*/ 215019 h 233996"/>
              <a:gd name="connsiteX163" fmla="*/ 1954622 w 1971458"/>
              <a:gd name="connsiteY163" fmla="*/ 204611 h 233996"/>
              <a:gd name="connsiteX164" fmla="*/ 1939214 w 1971458"/>
              <a:gd name="connsiteY164" fmla="*/ 189350 h 233996"/>
              <a:gd name="connsiteX165" fmla="*/ 1926376 w 1971458"/>
              <a:gd name="connsiteY165" fmla="*/ 186781 h 233996"/>
              <a:gd name="connsiteX166" fmla="*/ 1907115 w 1971458"/>
              <a:gd name="connsiteY166" fmla="*/ 176513 h 233996"/>
              <a:gd name="connsiteX167" fmla="*/ 1900125 w 1971458"/>
              <a:gd name="connsiteY167" fmla="*/ 158543 h 233996"/>
              <a:gd name="connsiteX168" fmla="*/ 1934368 w 1971458"/>
              <a:gd name="connsiteY168" fmla="*/ 127169 h 233996"/>
              <a:gd name="connsiteX169" fmla="*/ 1716045 w 1971458"/>
              <a:gd name="connsiteY169" fmla="*/ 126247 h 233996"/>
              <a:gd name="connsiteX170" fmla="*/ 1743102 w 1971458"/>
              <a:gd name="connsiteY170" fmla="*/ 133295 h 233996"/>
              <a:gd name="connsiteX171" fmla="*/ 1762533 w 1971458"/>
              <a:gd name="connsiteY171" fmla="*/ 152716 h 233996"/>
              <a:gd name="connsiteX172" fmla="*/ 1769728 w 1971458"/>
              <a:gd name="connsiteY172" fmla="*/ 180046 h 233996"/>
              <a:gd name="connsiteX173" fmla="*/ 1765412 w 1971458"/>
              <a:gd name="connsiteY173" fmla="*/ 201480 h 233996"/>
              <a:gd name="connsiteX174" fmla="*/ 1753899 w 1971458"/>
              <a:gd name="connsiteY174" fmla="*/ 218599 h 233996"/>
              <a:gd name="connsiteX175" fmla="*/ 1736627 w 1971458"/>
              <a:gd name="connsiteY175" fmla="*/ 229821 h 233996"/>
              <a:gd name="connsiteX176" fmla="*/ 1715615 w 1971458"/>
              <a:gd name="connsiteY176" fmla="*/ 233996 h 233996"/>
              <a:gd name="connsiteX177" fmla="*/ 1694747 w 1971458"/>
              <a:gd name="connsiteY177" fmla="*/ 229821 h 233996"/>
              <a:gd name="connsiteX178" fmla="*/ 1677620 w 1971458"/>
              <a:gd name="connsiteY178" fmla="*/ 218889 h 233996"/>
              <a:gd name="connsiteX179" fmla="*/ 1666253 w 1971458"/>
              <a:gd name="connsiteY179" fmla="*/ 201770 h 233996"/>
              <a:gd name="connsiteX180" fmla="*/ 1662081 w 1971458"/>
              <a:gd name="connsiteY180" fmla="*/ 180482 h 233996"/>
              <a:gd name="connsiteX181" fmla="*/ 1666398 w 1971458"/>
              <a:gd name="connsiteY181" fmla="*/ 159193 h 233996"/>
              <a:gd name="connsiteX182" fmla="*/ 1666393 w 1971458"/>
              <a:gd name="connsiteY182" fmla="*/ 159189 h 233996"/>
              <a:gd name="connsiteX183" fmla="*/ 1677906 w 1971458"/>
              <a:gd name="connsiteY183" fmla="*/ 141925 h 233996"/>
              <a:gd name="connsiteX184" fmla="*/ 1695178 w 1971458"/>
              <a:gd name="connsiteY184" fmla="*/ 130562 h 233996"/>
              <a:gd name="connsiteX185" fmla="*/ 1716045 w 1971458"/>
              <a:gd name="connsiteY185" fmla="*/ 126247 h 233996"/>
              <a:gd name="connsiteX186" fmla="*/ 1456554 w 1971458"/>
              <a:gd name="connsiteY186" fmla="*/ 126247 h 233996"/>
              <a:gd name="connsiteX187" fmla="*/ 1485479 w 1971458"/>
              <a:gd name="connsiteY187" fmla="*/ 134156 h 233996"/>
              <a:gd name="connsiteX188" fmla="*/ 1494974 w 1971458"/>
              <a:gd name="connsiteY188" fmla="*/ 142355 h 233996"/>
              <a:gd name="connsiteX189" fmla="*/ 1505049 w 1971458"/>
              <a:gd name="connsiteY189" fmla="*/ 160625 h 233996"/>
              <a:gd name="connsiteX190" fmla="*/ 1488789 w 1971458"/>
              <a:gd name="connsiteY190" fmla="*/ 166236 h 233996"/>
              <a:gd name="connsiteX191" fmla="*/ 1483606 w 1971458"/>
              <a:gd name="connsiteY191" fmla="*/ 154874 h 233996"/>
              <a:gd name="connsiteX192" fmla="*/ 1477562 w 1971458"/>
              <a:gd name="connsiteY192" fmla="*/ 148542 h 233996"/>
              <a:gd name="connsiteX193" fmla="*/ 1456404 w 1971458"/>
              <a:gd name="connsiteY193" fmla="*/ 141780 h 233996"/>
              <a:gd name="connsiteX194" fmla="*/ 1431505 w 1971458"/>
              <a:gd name="connsiteY194" fmla="*/ 152136 h 233996"/>
              <a:gd name="connsiteX195" fmla="*/ 1420423 w 1971458"/>
              <a:gd name="connsiteY195" fmla="*/ 180042 h 233996"/>
              <a:gd name="connsiteX196" fmla="*/ 1431360 w 1971458"/>
              <a:gd name="connsiteY196" fmla="*/ 208088 h 233996"/>
              <a:gd name="connsiteX197" fmla="*/ 1456259 w 1971458"/>
              <a:gd name="connsiteY197" fmla="*/ 218444 h 233996"/>
              <a:gd name="connsiteX198" fmla="*/ 1476550 w 1971458"/>
              <a:gd name="connsiteY198" fmla="*/ 211972 h 233996"/>
              <a:gd name="connsiteX199" fmla="*/ 1482885 w 1971458"/>
              <a:gd name="connsiteY199" fmla="*/ 205640 h 233996"/>
              <a:gd name="connsiteX200" fmla="*/ 1489075 w 1971458"/>
              <a:gd name="connsiteY200" fmla="*/ 193557 h 233996"/>
              <a:gd name="connsiteX201" fmla="*/ 1505335 w 1971458"/>
              <a:gd name="connsiteY201" fmla="*/ 199168 h 233996"/>
              <a:gd name="connsiteX202" fmla="*/ 1490948 w 1971458"/>
              <a:gd name="connsiteY202" fmla="*/ 221322 h 233996"/>
              <a:gd name="connsiteX203" fmla="*/ 1470080 w 1971458"/>
              <a:gd name="connsiteY203" fmla="*/ 232255 h 233996"/>
              <a:gd name="connsiteX204" fmla="*/ 1455833 w 1971458"/>
              <a:gd name="connsiteY204" fmla="*/ 233981 h 233996"/>
              <a:gd name="connsiteX205" fmla="*/ 1414098 w 1971458"/>
              <a:gd name="connsiteY205" fmla="*/ 213989 h 233996"/>
              <a:gd name="connsiteX206" fmla="*/ 1414098 w 1971458"/>
              <a:gd name="connsiteY206" fmla="*/ 213994 h 233996"/>
              <a:gd name="connsiteX207" fmla="*/ 1403161 w 1971458"/>
              <a:gd name="connsiteY207" fmla="*/ 180622 h 233996"/>
              <a:gd name="connsiteX208" fmla="*/ 1407478 w 1971458"/>
              <a:gd name="connsiteY208" fmla="*/ 158758 h 233996"/>
              <a:gd name="connsiteX209" fmla="*/ 1419136 w 1971458"/>
              <a:gd name="connsiteY209" fmla="*/ 141494 h 233996"/>
              <a:gd name="connsiteX210" fmla="*/ 1436262 w 1971458"/>
              <a:gd name="connsiteY210" fmla="*/ 130417 h 233996"/>
              <a:gd name="connsiteX211" fmla="*/ 1456554 w 1971458"/>
              <a:gd name="connsiteY211" fmla="*/ 126247 h 233996"/>
              <a:gd name="connsiteX212" fmla="*/ 1245998 w 1971458"/>
              <a:gd name="connsiteY212" fmla="*/ 126247 h 233996"/>
              <a:gd name="connsiteX213" fmla="*/ 1275068 w 1971458"/>
              <a:gd name="connsiteY213" fmla="*/ 138186 h 233996"/>
              <a:gd name="connsiteX214" fmla="*/ 1281833 w 1971458"/>
              <a:gd name="connsiteY214" fmla="*/ 152136 h 233996"/>
              <a:gd name="connsiteX215" fmla="*/ 1266435 w 1971458"/>
              <a:gd name="connsiteY215" fmla="*/ 156881 h 233996"/>
              <a:gd name="connsiteX216" fmla="*/ 1259528 w 1971458"/>
              <a:gd name="connsiteY216" fmla="*/ 145950 h 233996"/>
              <a:gd name="connsiteX217" fmla="*/ 1246433 w 1971458"/>
              <a:gd name="connsiteY217" fmla="*/ 141204 h 233996"/>
              <a:gd name="connsiteX218" fmla="*/ 1233628 w 1971458"/>
              <a:gd name="connsiteY218" fmla="*/ 145664 h 233996"/>
              <a:gd name="connsiteX219" fmla="*/ 1228300 w 1971458"/>
              <a:gd name="connsiteY219" fmla="*/ 156306 h 233996"/>
              <a:gd name="connsiteX220" fmla="*/ 1231900 w 1971458"/>
              <a:gd name="connsiteY220" fmla="*/ 165085 h 233996"/>
              <a:gd name="connsiteX221" fmla="*/ 1241545 w 1971458"/>
              <a:gd name="connsiteY221" fmla="*/ 170261 h 233996"/>
              <a:gd name="connsiteX222" fmla="*/ 1254786 w 1971458"/>
              <a:gd name="connsiteY222" fmla="*/ 172849 h 233996"/>
              <a:gd name="connsiteX223" fmla="*/ 1283425 w 1971458"/>
              <a:gd name="connsiteY223" fmla="*/ 203203 h 233996"/>
              <a:gd name="connsiteX224" fmla="*/ 1274071 w 1971458"/>
              <a:gd name="connsiteY224" fmla="*/ 224201 h 233996"/>
              <a:gd name="connsiteX225" fmla="*/ 1247159 w 1971458"/>
              <a:gd name="connsiteY225" fmla="*/ 233842 h 233996"/>
              <a:gd name="connsiteX226" fmla="*/ 1219095 w 1971458"/>
              <a:gd name="connsiteY226" fmla="*/ 224061 h 233996"/>
              <a:gd name="connsiteX227" fmla="*/ 1219086 w 1971458"/>
              <a:gd name="connsiteY227" fmla="*/ 224065 h 233996"/>
              <a:gd name="connsiteX228" fmla="*/ 1208294 w 1971458"/>
              <a:gd name="connsiteY228" fmla="*/ 203207 h 233996"/>
              <a:gd name="connsiteX229" fmla="*/ 1224269 w 1971458"/>
              <a:gd name="connsiteY229" fmla="*/ 198892 h 233996"/>
              <a:gd name="connsiteX230" fmla="*/ 1232036 w 1971458"/>
              <a:gd name="connsiteY230" fmla="*/ 213564 h 233996"/>
              <a:gd name="connsiteX231" fmla="*/ 1247435 w 1971458"/>
              <a:gd name="connsiteY231" fmla="*/ 219030 h 233996"/>
              <a:gd name="connsiteX232" fmla="*/ 1260961 w 1971458"/>
              <a:gd name="connsiteY232" fmla="*/ 214860 h 233996"/>
              <a:gd name="connsiteX233" fmla="*/ 1266430 w 1971458"/>
              <a:gd name="connsiteY233" fmla="*/ 204358 h 233996"/>
              <a:gd name="connsiteX234" fmla="*/ 1250890 w 1971458"/>
              <a:gd name="connsiteY234" fmla="*/ 188966 h 233996"/>
              <a:gd name="connsiteX235" fmla="*/ 1237940 w 1971458"/>
              <a:gd name="connsiteY235" fmla="*/ 186374 h 233996"/>
              <a:gd name="connsiteX236" fmla="*/ 1218510 w 1971458"/>
              <a:gd name="connsiteY236" fmla="*/ 176017 h 233996"/>
              <a:gd name="connsiteX237" fmla="*/ 1211459 w 1971458"/>
              <a:gd name="connsiteY237" fmla="*/ 157893 h 233996"/>
              <a:gd name="connsiteX238" fmla="*/ 1245998 w 1971458"/>
              <a:gd name="connsiteY238" fmla="*/ 126247 h 233996"/>
              <a:gd name="connsiteX239" fmla="*/ 376859 w 1971458"/>
              <a:gd name="connsiteY239" fmla="*/ 126247 h 233996"/>
              <a:gd name="connsiteX240" fmla="*/ 405784 w 1971458"/>
              <a:gd name="connsiteY240" fmla="*/ 134156 h 233996"/>
              <a:gd name="connsiteX241" fmla="*/ 415279 w 1971458"/>
              <a:gd name="connsiteY241" fmla="*/ 142355 h 233996"/>
              <a:gd name="connsiteX242" fmla="*/ 425354 w 1971458"/>
              <a:gd name="connsiteY242" fmla="*/ 160625 h 233996"/>
              <a:gd name="connsiteX243" fmla="*/ 409094 w 1971458"/>
              <a:gd name="connsiteY243" fmla="*/ 166236 h 233996"/>
              <a:gd name="connsiteX244" fmla="*/ 403916 w 1971458"/>
              <a:gd name="connsiteY244" fmla="*/ 154874 h 233996"/>
              <a:gd name="connsiteX245" fmla="*/ 397871 w 1971458"/>
              <a:gd name="connsiteY245" fmla="*/ 148542 h 233996"/>
              <a:gd name="connsiteX246" fmla="*/ 376714 w 1971458"/>
              <a:gd name="connsiteY246" fmla="*/ 141780 h 233996"/>
              <a:gd name="connsiteX247" fmla="*/ 351815 w 1971458"/>
              <a:gd name="connsiteY247" fmla="*/ 152136 h 233996"/>
              <a:gd name="connsiteX248" fmla="*/ 340733 w 1971458"/>
              <a:gd name="connsiteY248" fmla="*/ 180042 h 233996"/>
              <a:gd name="connsiteX249" fmla="*/ 351670 w 1971458"/>
              <a:gd name="connsiteY249" fmla="*/ 208088 h 233996"/>
              <a:gd name="connsiteX250" fmla="*/ 376568 w 1971458"/>
              <a:gd name="connsiteY250" fmla="*/ 218444 h 233996"/>
              <a:gd name="connsiteX251" fmla="*/ 396860 w 1971458"/>
              <a:gd name="connsiteY251" fmla="*/ 211972 h 233996"/>
              <a:gd name="connsiteX252" fmla="*/ 403195 w 1971458"/>
              <a:gd name="connsiteY252" fmla="*/ 205640 h 233996"/>
              <a:gd name="connsiteX253" fmla="*/ 409384 w 1971458"/>
              <a:gd name="connsiteY253" fmla="*/ 193557 h 233996"/>
              <a:gd name="connsiteX254" fmla="*/ 425645 w 1971458"/>
              <a:gd name="connsiteY254" fmla="*/ 199168 h 233996"/>
              <a:gd name="connsiteX255" fmla="*/ 411257 w 1971458"/>
              <a:gd name="connsiteY255" fmla="*/ 221322 h 233996"/>
              <a:gd name="connsiteX256" fmla="*/ 390390 w 1971458"/>
              <a:gd name="connsiteY256" fmla="*/ 232255 h 233996"/>
              <a:gd name="connsiteX257" fmla="*/ 376142 w 1971458"/>
              <a:gd name="connsiteY257" fmla="*/ 233981 h 233996"/>
              <a:gd name="connsiteX258" fmla="*/ 334407 w 1971458"/>
              <a:gd name="connsiteY258" fmla="*/ 213989 h 233996"/>
              <a:gd name="connsiteX259" fmla="*/ 334403 w 1971458"/>
              <a:gd name="connsiteY259" fmla="*/ 213994 h 233996"/>
              <a:gd name="connsiteX260" fmla="*/ 323466 w 1971458"/>
              <a:gd name="connsiteY260" fmla="*/ 180622 h 233996"/>
              <a:gd name="connsiteX261" fmla="*/ 327783 w 1971458"/>
              <a:gd name="connsiteY261" fmla="*/ 158758 h 233996"/>
              <a:gd name="connsiteX262" fmla="*/ 339445 w 1971458"/>
              <a:gd name="connsiteY262" fmla="*/ 141494 h 233996"/>
              <a:gd name="connsiteX263" fmla="*/ 356567 w 1971458"/>
              <a:gd name="connsiteY263" fmla="*/ 130417 h 233996"/>
              <a:gd name="connsiteX264" fmla="*/ 376859 w 1971458"/>
              <a:gd name="connsiteY264" fmla="*/ 126247 h 233996"/>
              <a:gd name="connsiteX265" fmla="*/ 177099 w 1971458"/>
              <a:gd name="connsiteY265" fmla="*/ 126247 h 233996"/>
              <a:gd name="connsiteX266" fmla="*/ 206169 w 1971458"/>
              <a:gd name="connsiteY266" fmla="*/ 138185 h 233996"/>
              <a:gd name="connsiteX267" fmla="*/ 212930 w 1971458"/>
              <a:gd name="connsiteY267" fmla="*/ 152136 h 233996"/>
              <a:gd name="connsiteX268" fmla="*/ 197531 w 1971458"/>
              <a:gd name="connsiteY268" fmla="*/ 156881 h 233996"/>
              <a:gd name="connsiteX269" fmla="*/ 190625 w 1971458"/>
              <a:gd name="connsiteY269" fmla="*/ 145949 h 233996"/>
              <a:gd name="connsiteX270" fmla="*/ 177529 w 1971458"/>
              <a:gd name="connsiteY270" fmla="*/ 141204 h 233996"/>
              <a:gd name="connsiteX271" fmla="*/ 164720 w 1971458"/>
              <a:gd name="connsiteY271" fmla="*/ 145664 h 233996"/>
              <a:gd name="connsiteX272" fmla="*/ 159396 w 1971458"/>
              <a:gd name="connsiteY272" fmla="*/ 156306 h 233996"/>
              <a:gd name="connsiteX273" fmla="*/ 162997 w 1971458"/>
              <a:gd name="connsiteY273" fmla="*/ 165085 h 233996"/>
              <a:gd name="connsiteX274" fmla="*/ 172637 w 1971458"/>
              <a:gd name="connsiteY274" fmla="*/ 170261 h 233996"/>
              <a:gd name="connsiteX275" fmla="*/ 185877 w 1971458"/>
              <a:gd name="connsiteY275" fmla="*/ 172849 h 233996"/>
              <a:gd name="connsiteX276" fmla="*/ 214517 w 1971458"/>
              <a:gd name="connsiteY276" fmla="*/ 203202 h 233996"/>
              <a:gd name="connsiteX277" fmla="*/ 205162 w 1971458"/>
              <a:gd name="connsiteY277" fmla="*/ 224200 h 233996"/>
              <a:gd name="connsiteX278" fmla="*/ 178250 w 1971458"/>
              <a:gd name="connsiteY278" fmla="*/ 233841 h 233996"/>
              <a:gd name="connsiteX279" fmla="*/ 150191 w 1971458"/>
              <a:gd name="connsiteY279" fmla="*/ 224060 h 233996"/>
              <a:gd name="connsiteX280" fmla="*/ 150187 w 1971458"/>
              <a:gd name="connsiteY280" fmla="*/ 224064 h 233996"/>
              <a:gd name="connsiteX281" fmla="*/ 139395 w 1971458"/>
              <a:gd name="connsiteY281" fmla="*/ 203207 h 233996"/>
              <a:gd name="connsiteX282" fmla="*/ 155365 w 1971458"/>
              <a:gd name="connsiteY282" fmla="*/ 198892 h 233996"/>
              <a:gd name="connsiteX283" fmla="*/ 163137 w 1971458"/>
              <a:gd name="connsiteY283" fmla="*/ 213563 h 233996"/>
              <a:gd name="connsiteX284" fmla="*/ 178536 w 1971458"/>
              <a:gd name="connsiteY284" fmla="*/ 219029 h 233996"/>
              <a:gd name="connsiteX285" fmla="*/ 192062 w 1971458"/>
              <a:gd name="connsiteY285" fmla="*/ 214859 h 233996"/>
              <a:gd name="connsiteX286" fmla="*/ 197531 w 1971458"/>
              <a:gd name="connsiteY286" fmla="*/ 204358 h 233996"/>
              <a:gd name="connsiteX287" fmla="*/ 181991 w 1971458"/>
              <a:gd name="connsiteY287" fmla="*/ 188966 h 233996"/>
              <a:gd name="connsiteX288" fmla="*/ 169036 w 1971458"/>
              <a:gd name="connsiteY288" fmla="*/ 186373 h 233996"/>
              <a:gd name="connsiteX289" fmla="*/ 149611 w 1971458"/>
              <a:gd name="connsiteY289" fmla="*/ 176017 h 233996"/>
              <a:gd name="connsiteX290" fmla="*/ 142560 w 1971458"/>
              <a:gd name="connsiteY290" fmla="*/ 157892 h 233996"/>
              <a:gd name="connsiteX291" fmla="*/ 177099 w 1971458"/>
              <a:gd name="connsiteY291" fmla="*/ 126247 h 233996"/>
              <a:gd name="connsiteX292" fmla="*/ 14 w 1971458"/>
              <a:gd name="connsiteY292" fmla="*/ 0 h 233996"/>
              <a:gd name="connsiteX293" fmla="*/ 18943 w 1971458"/>
              <a:gd name="connsiteY293" fmla="*/ 0 h 233996"/>
              <a:gd name="connsiteX294" fmla="*/ 80918 w 1971458"/>
              <a:gd name="connsiteY294" fmla="*/ 116191 h 233996"/>
              <a:gd name="connsiteX295" fmla="*/ 18924 w 1971458"/>
              <a:gd name="connsiteY295" fmla="*/ 232386 h 233996"/>
              <a:gd name="connsiteX296" fmla="*/ 0 w 1971458"/>
              <a:gd name="connsiteY296" fmla="*/ 232386 h 233996"/>
              <a:gd name="connsiteX297" fmla="*/ 62017 w 1971458"/>
              <a:gd name="connsiteY297" fmla="*/ 116191 h 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1971458" h="233996">
                <a:moveTo>
                  <a:pt x="1344295" y="143652"/>
                </a:moveTo>
                <a:lnTo>
                  <a:pt x="1324434" y="193421"/>
                </a:lnTo>
                <a:lnTo>
                  <a:pt x="1364301" y="193421"/>
                </a:lnTo>
                <a:close/>
                <a:moveTo>
                  <a:pt x="1023353" y="143652"/>
                </a:moveTo>
                <a:lnTo>
                  <a:pt x="1003492" y="193421"/>
                </a:lnTo>
                <a:lnTo>
                  <a:pt x="1043359" y="193421"/>
                </a:lnTo>
                <a:close/>
                <a:moveTo>
                  <a:pt x="898716" y="143076"/>
                </a:moveTo>
                <a:lnTo>
                  <a:pt x="898716" y="178029"/>
                </a:lnTo>
                <a:lnTo>
                  <a:pt x="920014" y="178029"/>
                </a:lnTo>
                <a:cubicBezTo>
                  <a:pt x="935848" y="178029"/>
                  <a:pt x="940741" y="168824"/>
                  <a:pt x="940741" y="160625"/>
                </a:cubicBezTo>
                <a:cubicBezTo>
                  <a:pt x="940741" y="152426"/>
                  <a:pt x="937140" y="143076"/>
                  <a:pt x="920014" y="143076"/>
                </a:cubicBezTo>
                <a:close/>
                <a:moveTo>
                  <a:pt x="577199" y="143076"/>
                </a:moveTo>
                <a:lnTo>
                  <a:pt x="577199" y="178030"/>
                </a:lnTo>
                <a:lnTo>
                  <a:pt x="598498" y="178030"/>
                </a:lnTo>
                <a:cubicBezTo>
                  <a:pt x="614332" y="178030"/>
                  <a:pt x="619224" y="168825"/>
                  <a:pt x="619224" y="160626"/>
                </a:cubicBezTo>
                <a:cubicBezTo>
                  <a:pt x="619224" y="152427"/>
                  <a:pt x="615624" y="143076"/>
                  <a:pt x="598498" y="143076"/>
                </a:cubicBezTo>
                <a:close/>
                <a:moveTo>
                  <a:pt x="1715895" y="141634"/>
                </a:moveTo>
                <a:cubicBezTo>
                  <a:pt x="1695609" y="141204"/>
                  <a:pt x="1678913" y="159184"/>
                  <a:pt x="1679343" y="180187"/>
                </a:cubicBezTo>
                <a:cubicBezTo>
                  <a:pt x="1678913" y="200900"/>
                  <a:pt x="1695609" y="219025"/>
                  <a:pt x="1715895" y="218594"/>
                </a:cubicBezTo>
                <a:cubicBezTo>
                  <a:pt x="1725971" y="218594"/>
                  <a:pt x="1735325" y="214139"/>
                  <a:pt x="1741946" y="207377"/>
                </a:cubicBezTo>
                <a:cubicBezTo>
                  <a:pt x="1748421" y="200469"/>
                  <a:pt x="1752452" y="190548"/>
                  <a:pt x="1752452" y="180187"/>
                </a:cubicBezTo>
                <a:cubicBezTo>
                  <a:pt x="1752452" y="173139"/>
                  <a:pt x="1750869" y="166667"/>
                  <a:pt x="1747704" y="160766"/>
                </a:cubicBezTo>
                <a:cubicBezTo>
                  <a:pt x="1744394" y="154869"/>
                  <a:pt x="1739932" y="150264"/>
                  <a:pt x="1734319" y="146815"/>
                </a:cubicBezTo>
                <a:cubicBezTo>
                  <a:pt x="1728710" y="143361"/>
                  <a:pt x="1722516" y="141634"/>
                  <a:pt x="1715895" y="141634"/>
                </a:cubicBezTo>
                <a:close/>
                <a:moveTo>
                  <a:pt x="1795347" y="127829"/>
                </a:moveTo>
                <a:lnTo>
                  <a:pt x="1814342" y="127829"/>
                </a:lnTo>
                <a:lnTo>
                  <a:pt x="1867589" y="207667"/>
                </a:lnTo>
                <a:lnTo>
                  <a:pt x="1867589" y="127829"/>
                </a:lnTo>
                <a:lnTo>
                  <a:pt x="1883854" y="127829"/>
                </a:lnTo>
                <a:lnTo>
                  <a:pt x="1883854" y="232694"/>
                </a:lnTo>
                <a:lnTo>
                  <a:pt x="1865436" y="232694"/>
                </a:lnTo>
                <a:lnTo>
                  <a:pt x="1811612" y="152426"/>
                </a:lnTo>
                <a:lnTo>
                  <a:pt x="1811612" y="232694"/>
                </a:lnTo>
                <a:lnTo>
                  <a:pt x="1795347" y="232694"/>
                </a:lnTo>
                <a:close/>
                <a:moveTo>
                  <a:pt x="1620051" y="127829"/>
                </a:moveTo>
                <a:lnTo>
                  <a:pt x="1636456" y="127829"/>
                </a:lnTo>
                <a:lnTo>
                  <a:pt x="1636456" y="232695"/>
                </a:lnTo>
                <a:lnTo>
                  <a:pt x="1620051" y="232695"/>
                </a:lnTo>
                <a:close/>
                <a:moveTo>
                  <a:pt x="1515134" y="127829"/>
                </a:moveTo>
                <a:lnTo>
                  <a:pt x="1598313" y="127829"/>
                </a:lnTo>
                <a:lnTo>
                  <a:pt x="1598313" y="143076"/>
                </a:lnTo>
                <a:lnTo>
                  <a:pt x="1564931" y="143076"/>
                </a:lnTo>
                <a:lnTo>
                  <a:pt x="1564931" y="232694"/>
                </a:lnTo>
                <a:lnTo>
                  <a:pt x="1548521" y="232694"/>
                </a:lnTo>
                <a:lnTo>
                  <a:pt x="1548521" y="143076"/>
                </a:lnTo>
                <a:lnTo>
                  <a:pt x="1515134" y="143076"/>
                </a:lnTo>
                <a:close/>
                <a:moveTo>
                  <a:pt x="1334795" y="127829"/>
                </a:moveTo>
                <a:lnTo>
                  <a:pt x="1354226" y="127829"/>
                </a:lnTo>
                <a:lnTo>
                  <a:pt x="1396681" y="232694"/>
                </a:lnTo>
                <a:lnTo>
                  <a:pt x="1379555" y="232694"/>
                </a:lnTo>
                <a:lnTo>
                  <a:pt x="1369915" y="208097"/>
                </a:lnTo>
                <a:lnTo>
                  <a:pt x="1318680" y="208097"/>
                </a:lnTo>
                <a:lnTo>
                  <a:pt x="1308895" y="232694"/>
                </a:lnTo>
                <a:lnTo>
                  <a:pt x="1292054" y="232694"/>
                </a:lnTo>
                <a:close/>
                <a:moveTo>
                  <a:pt x="1095169" y="127829"/>
                </a:moveTo>
                <a:lnTo>
                  <a:pt x="1114164" y="127829"/>
                </a:lnTo>
                <a:lnTo>
                  <a:pt x="1167416" y="207667"/>
                </a:lnTo>
                <a:lnTo>
                  <a:pt x="1167416" y="127829"/>
                </a:lnTo>
                <a:lnTo>
                  <a:pt x="1183676" y="127829"/>
                </a:lnTo>
                <a:lnTo>
                  <a:pt x="1183676" y="232694"/>
                </a:lnTo>
                <a:lnTo>
                  <a:pt x="1165253" y="232694"/>
                </a:lnTo>
                <a:lnTo>
                  <a:pt x="1111434" y="152426"/>
                </a:lnTo>
                <a:lnTo>
                  <a:pt x="1111434" y="232694"/>
                </a:lnTo>
                <a:lnTo>
                  <a:pt x="1095169" y="232694"/>
                </a:lnTo>
                <a:close/>
                <a:moveTo>
                  <a:pt x="1013853" y="127829"/>
                </a:moveTo>
                <a:lnTo>
                  <a:pt x="1013858" y="127829"/>
                </a:lnTo>
                <a:lnTo>
                  <a:pt x="1033284" y="127829"/>
                </a:lnTo>
                <a:lnTo>
                  <a:pt x="1075739" y="232694"/>
                </a:lnTo>
                <a:lnTo>
                  <a:pt x="1058613" y="232694"/>
                </a:lnTo>
                <a:lnTo>
                  <a:pt x="1048973" y="208097"/>
                </a:lnTo>
                <a:lnTo>
                  <a:pt x="997738" y="208097"/>
                </a:lnTo>
                <a:lnTo>
                  <a:pt x="987953" y="232694"/>
                </a:lnTo>
                <a:lnTo>
                  <a:pt x="971112" y="232694"/>
                </a:lnTo>
                <a:close/>
                <a:moveTo>
                  <a:pt x="882310" y="127829"/>
                </a:moveTo>
                <a:lnTo>
                  <a:pt x="921741" y="127829"/>
                </a:lnTo>
                <a:cubicBezTo>
                  <a:pt x="934406" y="127829"/>
                  <a:pt x="944046" y="131713"/>
                  <a:pt x="949519" y="137900"/>
                </a:cubicBezTo>
                <a:cubicBezTo>
                  <a:pt x="954988" y="144227"/>
                  <a:pt x="957432" y="151565"/>
                  <a:pt x="957432" y="160199"/>
                </a:cubicBezTo>
                <a:cubicBezTo>
                  <a:pt x="957432" y="173865"/>
                  <a:pt x="950236" y="184797"/>
                  <a:pt x="936710" y="189542"/>
                </a:cubicBezTo>
                <a:lnTo>
                  <a:pt x="960021" y="232694"/>
                </a:lnTo>
                <a:lnTo>
                  <a:pt x="941743" y="232694"/>
                </a:lnTo>
                <a:lnTo>
                  <a:pt x="920590" y="192850"/>
                </a:lnTo>
                <a:lnTo>
                  <a:pt x="898716" y="192850"/>
                </a:lnTo>
                <a:lnTo>
                  <a:pt x="898716" y="232694"/>
                </a:lnTo>
                <a:lnTo>
                  <a:pt x="882310" y="232694"/>
                </a:lnTo>
                <a:close/>
                <a:moveTo>
                  <a:pt x="777387" y="127829"/>
                </a:moveTo>
                <a:lnTo>
                  <a:pt x="860575" y="127829"/>
                </a:lnTo>
                <a:lnTo>
                  <a:pt x="860575" y="143076"/>
                </a:lnTo>
                <a:lnTo>
                  <a:pt x="827184" y="143076"/>
                </a:lnTo>
                <a:lnTo>
                  <a:pt x="827184" y="232694"/>
                </a:lnTo>
                <a:lnTo>
                  <a:pt x="810778" y="232694"/>
                </a:lnTo>
                <a:lnTo>
                  <a:pt x="810778" y="143076"/>
                </a:lnTo>
                <a:lnTo>
                  <a:pt x="777387" y="143076"/>
                </a:lnTo>
                <a:close/>
                <a:moveTo>
                  <a:pt x="662980" y="127829"/>
                </a:moveTo>
                <a:lnTo>
                  <a:pt x="730184" y="127829"/>
                </a:lnTo>
                <a:lnTo>
                  <a:pt x="730184" y="142791"/>
                </a:lnTo>
                <a:lnTo>
                  <a:pt x="679381" y="142791"/>
                </a:lnTo>
                <a:lnTo>
                  <a:pt x="679381" y="171848"/>
                </a:lnTo>
                <a:lnTo>
                  <a:pt x="725577" y="171848"/>
                </a:lnTo>
                <a:lnTo>
                  <a:pt x="725577" y="186804"/>
                </a:lnTo>
                <a:lnTo>
                  <a:pt x="679381" y="186804"/>
                </a:lnTo>
                <a:lnTo>
                  <a:pt x="679381" y="217733"/>
                </a:lnTo>
                <a:lnTo>
                  <a:pt x="730615" y="217733"/>
                </a:lnTo>
                <a:lnTo>
                  <a:pt x="730615" y="232694"/>
                </a:lnTo>
                <a:lnTo>
                  <a:pt x="662980" y="232694"/>
                </a:lnTo>
                <a:close/>
                <a:moveTo>
                  <a:pt x="560794" y="127829"/>
                </a:moveTo>
                <a:lnTo>
                  <a:pt x="600225" y="127829"/>
                </a:lnTo>
                <a:cubicBezTo>
                  <a:pt x="612890" y="127829"/>
                  <a:pt x="622530" y="131713"/>
                  <a:pt x="628003" y="137900"/>
                </a:cubicBezTo>
                <a:cubicBezTo>
                  <a:pt x="633472" y="144228"/>
                  <a:pt x="635915" y="151566"/>
                  <a:pt x="635915" y="160200"/>
                </a:cubicBezTo>
                <a:cubicBezTo>
                  <a:pt x="635915" y="173865"/>
                  <a:pt x="628720" y="184797"/>
                  <a:pt x="615193" y="189543"/>
                </a:cubicBezTo>
                <a:lnTo>
                  <a:pt x="638505" y="232695"/>
                </a:lnTo>
                <a:lnTo>
                  <a:pt x="620226" y="232695"/>
                </a:lnTo>
                <a:lnTo>
                  <a:pt x="599073" y="192851"/>
                </a:lnTo>
                <a:lnTo>
                  <a:pt x="577199" y="192851"/>
                </a:lnTo>
                <a:lnTo>
                  <a:pt x="577199" y="232695"/>
                </a:lnTo>
                <a:lnTo>
                  <a:pt x="560794" y="232695"/>
                </a:lnTo>
                <a:close/>
                <a:moveTo>
                  <a:pt x="447963" y="127829"/>
                </a:moveTo>
                <a:lnTo>
                  <a:pt x="464368" y="127829"/>
                </a:lnTo>
                <a:lnTo>
                  <a:pt x="464368" y="192130"/>
                </a:lnTo>
                <a:cubicBezTo>
                  <a:pt x="464368" y="200184"/>
                  <a:pt x="466671" y="206661"/>
                  <a:pt x="471133" y="211406"/>
                </a:cubicBezTo>
                <a:cubicBezTo>
                  <a:pt x="475740" y="216151"/>
                  <a:pt x="481640" y="218454"/>
                  <a:pt x="488836" y="218454"/>
                </a:cubicBezTo>
                <a:cubicBezTo>
                  <a:pt x="496463" y="218454"/>
                  <a:pt x="502362" y="216151"/>
                  <a:pt x="506683" y="211261"/>
                </a:cubicBezTo>
                <a:cubicBezTo>
                  <a:pt x="510855" y="206516"/>
                  <a:pt x="513013" y="200329"/>
                  <a:pt x="513013" y="192706"/>
                </a:cubicBezTo>
                <a:lnTo>
                  <a:pt x="513013" y="127829"/>
                </a:lnTo>
                <a:lnTo>
                  <a:pt x="529564" y="127829"/>
                </a:lnTo>
                <a:lnTo>
                  <a:pt x="529564" y="191985"/>
                </a:lnTo>
                <a:lnTo>
                  <a:pt x="529554" y="191985"/>
                </a:lnTo>
                <a:cubicBezTo>
                  <a:pt x="529554" y="204359"/>
                  <a:pt x="525959" y="214715"/>
                  <a:pt x="519198" y="222193"/>
                </a:cubicBezTo>
                <a:cubicBezTo>
                  <a:pt x="512578" y="229817"/>
                  <a:pt x="501927" y="233987"/>
                  <a:pt x="488546" y="233987"/>
                </a:cubicBezTo>
                <a:cubicBezTo>
                  <a:pt x="475165" y="233987"/>
                  <a:pt x="464223" y="229531"/>
                  <a:pt x="457748" y="222048"/>
                </a:cubicBezTo>
                <a:cubicBezTo>
                  <a:pt x="451273" y="214570"/>
                  <a:pt x="447963" y="204499"/>
                  <a:pt x="447963" y="192706"/>
                </a:cubicBezTo>
                <a:close/>
                <a:moveTo>
                  <a:pt x="240141" y="127829"/>
                </a:moveTo>
                <a:lnTo>
                  <a:pt x="307345" y="127829"/>
                </a:lnTo>
                <a:lnTo>
                  <a:pt x="307345" y="142791"/>
                </a:lnTo>
                <a:lnTo>
                  <a:pt x="256546" y="142791"/>
                </a:lnTo>
                <a:lnTo>
                  <a:pt x="256546" y="171848"/>
                </a:lnTo>
                <a:lnTo>
                  <a:pt x="302743" y="171848"/>
                </a:lnTo>
                <a:lnTo>
                  <a:pt x="302743" y="186804"/>
                </a:lnTo>
                <a:lnTo>
                  <a:pt x="256546" y="186804"/>
                </a:lnTo>
                <a:lnTo>
                  <a:pt x="256546" y="217733"/>
                </a:lnTo>
                <a:lnTo>
                  <a:pt x="307776" y="217733"/>
                </a:lnTo>
                <a:lnTo>
                  <a:pt x="307776" y="232694"/>
                </a:lnTo>
                <a:lnTo>
                  <a:pt x="240141" y="232694"/>
                </a:lnTo>
                <a:close/>
                <a:moveTo>
                  <a:pt x="1934368" y="127169"/>
                </a:moveTo>
                <a:cubicBezTo>
                  <a:pt x="1948493" y="127310"/>
                  <a:pt x="1957909" y="132303"/>
                  <a:pt x="1963190" y="139005"/>
                </a:cubicBezTo>
                <a:cubicBezTo>
                  <a:pt x="1967043" y="143567"/>
                  <a:pt x="1968897" y="147990"/>
                  <a:pt x="1969894" y="152838"/>
                </a:cubicBezTo>
                <a:lnTo>
                  <a:pt x="1954627" y="157546"/>
                </a:lnTo>
                <a:cubicBezTo>
                  <a:pt x="1953625" y="153554"/>
                  <a:pt x="1951345" y="149843"/>
                  <a:pt x="1947777" y="146707"/>
                </a:cubicBezTo>
                <a:cubicBezTo>
                  <a:pt x="1944210" y="143572"/>
                  <a:pt x="1939930" y="142004"/>
                  <a:pt x="1934794" y="142004"/>
                </a:cubicBezTo>
                <a:cubicBezTo>
                  <a:pt x="1929658" y="142004"/>
                  <a:pt x="1925519" y="143427"/>
                  <a:pt x="1922097" y="146427"/>
                </a:cubicBezTo>
                <a:cubicBezTo>
                  <a:pt x="1918529" y="149422"/>
                  <a:pt x="1916815" y="152843"/>
                  <a:pt x="1916815" y="156980"/>
                </a:cubicBezTo>
                <a:cubicBezTo>
                  <a:pt x="1916815" y="160120"/>
                  <a:pt x="1917958" y="162970"/>
                  <a:pt x="1920383" y="165679"/>
                </a:cubicBezTo>
                <a:cubicBezTo>
                  <a:pt x="1922808" y="168244"/>
                  <a:pt x="1925945" y="169957"/>
                  <a:pt x="1929944" y="170813"/>
                </a:cubicBezTo>
                <a:lnTo>
                  <a:pt x="1943067" y="173383"/>
                </a:lnTo>
                <a:cubicBezTo>
                  <a:pt x="1961472" y="177094"/>
                  <a:pt x="1971458" y="187927"/>
                  <a:pt x="1971458" y="203474"/>
                </a:cubicBezTo>
                <a:cubicBezTo>
                  <a:pt x="1971458" y="211177"/>
                  <a:pt x="1968036" y="218589"/>
                  <a:pt x="1962188" y="224294"/>
                </a:cubicBezTo>
                <a:cubicBezTo>
                  <a:pt x="1956195" y="229999"/>
                  <a:pt x="1946635" y="233850"/>
                  <a:pt x="1935510" y="233850"/>
                </a:cubicBezTo>
                <a:cubicBezTo>
                  <a:pt x="1923810" y="233850"/>
                  <a:pt x="1913824" y="229999"/>
                  <a:pt x="1907686" y="224154"/>
                </a:cubicBezTo>
                <a:lnTo>
                  <a:pt x="1907676" y="224149"/>
                </a:lnTo>
                <a:cubicBezTo>
                  <a:pt x="1901398" y="218304"/>
                  <a:pt x="1897690" y="211027"/>
                  <a:pt x="1896978" y="203469"/>
                </a:cubicBezTo>
                <a:lnTo>
                  <a:pt x="1912817" y="199192"/>
                </a:lnTo>
                <a:cubicBezTo>
                  <a:pt x="1913959" y="205322"/>
                  <a:pt x="1916525" y="210175"/>
                  <a:pt x="1920523" y="213737"/>
                </a:cubicBezTo>
                <a:cubicBezTo>
                  <a:pt x="1924517" y="217298"/>
                  <a:pt x="1929653" y="219156"/>
                  <a:pt x="1935787" y="219156"/>
                </a:cubicBezTo>
                <a:cubicBezTo>
                  <a:pt x="1941068" y="219156"/>
                  <a:pt x="1945488" y="217728"/>
                  <a:pt x="1949200" y="215019"/>
                </a:cubicBezTo>
                <a:cubicBezTo>
                  <a:pt x="1952768" y="212309"/>
                  <a:pt x="1954622" y="208884"/>
                  <a:pt x="1954622" y="204611"/>
                </a:cubicBezTo>
                <a:cubicBezTo>
                  <a:pt x="1954622" y="196482"/>
                  <a:pt x="1948489" y="191348"/>
                  <a:pt x="1939214" y="189350"/>
                </a:cubicBezTo>
                <a:lnTo>
                  <a:pt x="1926376" y="186781"/>
                </a:lnTo>
                <a:cubicBezTo>
                  <a:pt x="1918098" y="185068"/>
                  <a:pt x="1911679" y="181647"/>
                  <a:pt x="1907115" y="176513"/>
                </a:cubicBezTo>
                <a:cubicBezTo>
                  <a:pt x="1902409" y="171379"/>
                  <a:pt x="1900125" y="165389"/>
                  <a:pt x="1900125" y="158543"/>
                </a:cubicBezTo>
                <a:cubicBezTo>
                  <a:pt x="1899694" y="141714"/>
                  <a:pt x="1916104" y="126884"/>
                  <a:pt x="1934368" y="127169"/>
                </a:cubicBezTo>
                <a:close/>
                <a:moveTo>
                  <a:pt x="1716045" y="126247"/>
                </a:moveTo>
                <a:cubicBezTo>
                  <a:pt x="1725835" y="126247"/>
                  <a:pt x="1734899" y="128690"/>
                  <a:pt x="1743102" y="133295"/>
                </a:cubicBezTo>
                <a:cubicBezTo>
                  <a:pt x="1751305" y="137900"/>
                  <a:pt x="1757785" y="144372"/>
                  <a:pt x="1762533" y="152716"/>
                </a:cubicBezTo>
                <a:cubicBezTo>
                  <a:pt x="1767280" y="160915"/>
                  <a:pt x="1769728" y="170120"/>
                  <a:pt x="1769728" y="180046"/>
                </a:cubicBezTo>
                <a:cubicBezTo>
                  <a:pt x="1769728" y="187670"/>
                  <a:pt x="1768291" y="194718"/>
                  <a:pt x="1765412" y="201480"/>
                </a:cubicBezTo>
                <a:cubicBezTo>
                  <a:pt x="1762537" y="208238"/>
                  <a:pt x="1758651" y="213994"/>
                  <a:pt x="1753899" y="218599"/>
                </a:cubicBezTo>
                <a:cubicBezTo>
                  <a:pt x="1749006" y="223349"/>
                  <a:pt x="1743248" y="227088"/>
                  <a:pt x="1736627" y="229821"/>
                </a:cubicBezTo>
                <a:cubicBezTo>
                  <a:pt x="1729862" y="232554"/>
                  <a:pt x="1722956" y="233996"/>
                  <a:pt x="1715615" y="233996"/>
                </a:cubicBezTo>
                <a:cubicBezTo>
                  <a:pt x="1708273" y="233996"/>
                  <a:pt x="1701367" y="232559"/>
                  <a:pt x="1694747" y="229821"/>
                </a:cubicBezTo>
                <a:cubicBezTo>
                  <a:pt x="1688127" y="227233"/>
                  <a:pt x="1682368" y="223494"/>
                  <a:pt x="1677620" y="218889"/>
                </a:cubicBezTo>
                <a:cubicBezTo>
                  <a:pt x="1672873" y="214144"/>
                  <a:pt x="1669132" y="208533"/>
                  <a:pt x="1666253" y="201770"/>
                </a:cubicBezTo>
                <a:cubicBezTo>
                  <a:pt x="1663518" y="195298"/>
                  <a:pt x="1662081" y="188105"/>
                  <a:pt x="1662081" y="180482"/>
                </a:cubicBezTo>
                <a:cubicBezTo>
                  <a:pt x="1662081" y="172858"/>
                  <a:pt x="1663518" y="165810"/>
                  <a:pt x="1666398" y="159193"/>
                </a:cubicBezTo>
                <a:lnTo>
                  <a:pt x="1666393" y="159189"/>
                </a:lnTo>
                <a:cubicBezTo>
                  <a:pt x="1669132" y="152431"/>
                  <a:pt x="1673013" y="146675"/>
                  <a:pt x="1677906" y="141925"/>
                </a:cubicBezTo>
                <a:cubicBezTo>
                  <a:pt x="1682658" y="137034"/>
                  <a:pt x="1688412" y="133295"/>
                  <a:pt x="1695178" y="130562"/>
                </a:cubicBezTo>
                <a:cubicBezTo>
                  <a:pt x="1701653" y="127684"/>
                  <a:pt x="1708704" y="126247"/>
                  <a:pt x="1716045" y="126247"/>
                </a:cubicBezTo>
                <a:close/>
                <a:moveTo>
                  <a:pt x="1456554" y="126247"/>
                </a:moveTo>
                <a:cubicBezTo>
                  <a:pt x="1467921" y="126247"/>
                  <a:pt x="1478288" y="129556"/>
                  <a:pt x="1485479" y="134156"/>
                </a:cubicBezTo>
                <a:cubicBezTo>
                  <a:pt x="1488934" y="136599"/>
                  <a:pt x="1492099" y="139192"/>
                  <a:pt x="1494974" y="142355"/>
                </a:cubicBezTo>
                <a:cubicBezTo>
                  <a:pt x="1500442" y="148542"/>
                  <a:pt x="1503467" y="154584"/>
                  <a:pt x="1505049" y="160625"/>
                </a:cubicBezTo>
                <a:lnTo>
                  <a:pt x="1488789" y="166236"/>
                </a:lnTo>
                <a:cubicBezTo>
                  <a:pt x="1488068" y="162928"/>
                  <a:pt x="1486916" y="159619"/>
                  <a:pt x="1483606" y="154874"/>
                </a:cubicBezTo>
                <a:cubicBezTo>
                  <a:pt x="1481883" y="152426"/>
                  <a:pt x="1479865" y="150269"/>
                  <a:pt x="1477562" y="148542"/>
                </a:cubicBezTo>
                <a:cubicBezTo>
                  <a:pt x="1473100" y="144803"/>
                  <a:pt x="1465328" y="141780"/>
                  <a:pt x="1456404" y="141780"/>
                </a:cubicBezTo>
                <a:cubicBezTo>
                  <a:pt x="1447480" y="141780"/>
                  <a:pt x="1438271" y="145664"/>
                  <a:pt x="1431505" y="152136"/>
                </a:cubicBezTo>
                <a:cubicBezTo>
                  <a:pt x="1424885" y="158608"/>
                  <a:pt x="1420423" y="168679"/>
                  <a:pt x="1420423" y="180042"/>
                </a:cubicBezTo>
                <a:cubicBezTo>
                  <a:pt x="1420423" y="191404"/>
                  <a:pt x="1424740" y="201616"/>
                  <a:pt x="1431360" y="208088"/>
                </a:cubicBezTo>
                <a:cubicBezTo>
                  <a:pt x="1437980" y="214560"/>
                  <a:pt x="1446904" y="218444"/>
                  <a:pt x="1456259" y="218444"/>
                </a:cubicBezTo>
                <a:cubicBezTo>
                  <a:pt x="1464462" y="218444"/>
                  <a:pt x="1471943" y="215566"/>
                  <a:pt x="1476550" y="211972"/>
                </a:cubicBezTo>
                <a:cubicBezTo>
                  <a:pt x="1478854" y="210100"/>
                  <a:pt x="1481012" y="208088"/>
                  <a:pt x="1482885" y="205640"/>
                </a:cubicBezTo>
                <a:cubicBezTo>
                  <a:pt x="1486486" y="200895"/>
                  <a:pt x="1488063" y="197156"/>
                  <a:pt x="1489075" y="193557"/>
                </a:cubicBezTo>
                <a:lnTo>
                  <a:pt x="1505335" y="199168"/>
                </a:lnTo>
                <a:cubicBezTo>
                  <a:pt x="1503467" y="205786"/>
                  <a:pt x="1499146" y="214275"/>
                  <a:pt x="1490948" y="221322"/>
                </a:cubicBezTo>
                <a:cubicBezTo>
                  <a:pt x="1485334" y="226073"/>
                  <a:pt x="1478859" y="229952"/>
                  <a:pt x="1470080" y="232255"/>
                </a:cubicBezTo>
                <a:cubicBezTo>
                  <a:pt x="1465473" y="233406"/>
                  <a:pt x="1460726" y="233981"/>
                  <a:pt x="1455833" y="233981"/>
                </a:cubicBezTo>
                <a:cubicBezTo>
                  <a:pt x="1440003" y="234126"/>
                  <a:pt x="1424174" y="226788"/>
                  <a:pt x="1414098" y="213989"/>
                </a:cubicBezTo>
                <a:lnTo>
                  <a:pt x="1414098" y="213994"/>
                </a:lnTo>
                <a:cubicBezTo>
                  <a:pt x="1407333" y="205650"/>
                  <a:pt x="1403161" y="193712"/>
                  <a:pt x="1403161" y="180622"/>
                </a:cubicBezTo>
                <a:cubicBezTo>
                  <a:pt x="1403161" y="172853"/>
                  <a:pt x="1404598" y="165661"/>
                  <a:pt x="1407478" y="158758"/>
                </a:cubicBezTo>
                <a:cubicBezTo>
                  <a:pt x="1410357" y="152000"/>
                  <a:pt x="1414243" y="146244"/>
                  <a:pt x="1419136" y="141494"/>
                </a:cubicBezTo>
                <a:cubicBezTo>
                  <a:pt x="1424033" y="136889"/>
                  <a:pt x="1429787" y="133155"/>
                  <a:pt x="1436262" y="130417"/>
                </a:cubicBezTo>
                <a:cubicBezTo>
                  <a:pt x="1442738" y="127684"/>
                  <a:pt x="1449503" y="126247"/>
                  <a:pt x="1456554" y="126247"/>
                </a:cubicBezTo>
                <a:close/>
                <a:moveTo>
                  <a:pt x="1245998" y="126247"/>
                </a:moveTo>
                <a:cubicBezTo>
                  <a:pt x="1260245" y="126393"/>
                  <a:pt x="1269744" y="131428"/>
                  <a:pt x="1275068" y="138186"/>
                </a:cubicBezTo>
                <a:cubicBezTo>
                  <a:pt x="1278954" y="142790"/>
                  <a:pt x="1280827" y="147246"/>
                  <a:pt x="1281833" y="152136"/>
                </a:cubicBezTo>
                <a:lnTo>
                  <a:pt x="1266435" y="156881"/>
                </a:lnTo>
                <a:cubicBezTo>
                  <a:pt x="1265428" y="152852"/>
                  <a:pt x="1263129" y="149113"/>
                  <a:pt x="1259528" y="145950"/>
                </a:cubicBezTo>
                <a:cubicBezTo>
                  <a:pt x="1255933" y="142786"/>
                  <a:pt x="1251616" y="141204"/>
                  <a:pt x="1246433" y="141204"/>
                </a:cubicBezTo>
                <a:cubicBezTo>
                  <a:pt x="1241250" y="141204"/>
                  <a:pt x="1237079" y="142641"/>
                  <a:pt x="1233628" y="145664"/>
                </a:cubicBezTo>
                <a:cubicBezTo>
                  <a:pt x="1230028" y="148687"/>
                  <a:pt x="1228300" y="152136"/>
                  <a:pt x="1228300" y="156306"/>
                </a:cubicBezTo>
                <a:cubicBezTo>
                  <a:pt x="1228300" y="159474"/>
                  <a:pt x="1229452" y="162348"/>
                  <a:pt x="1231900" y="165085"/>
                </a:cubicBezTo>
                <a:cubicBezTo>
                  <a:pt x="1234344" y="167673"/>
                  <a:pt x="1237514" y="169400"/>
                  <a:pt x="1241545" y="170261"/>
                </a:cubicBezTo>
                <a:lnTo>
                  <a:pt x="1254786" y="172849"/>
                </a:lnTo>
                <a:cubicBezTo>
                  <a:pt x="1273349" y="176593"/>
                  <a:pt x="1283425" y="187520"/>
                  <a:pt x="1283425" y="203203"/>
                </a:cubicBezTo>
                <a:cubicBezTo>
                  <a:pt x="1283425" y="210971"/>
                  <a:pt x="1279970" y="218449"/>
                  <a:pt x="1274071" y="224201"/>
                </a:cubicBezTo>
                <a:cubicBezTo>
                  <a:pt x="1268026" y="229957"/>
                  <a:pt x="1258381" y="233842"/>
                  <a:pt x="1247159" y="233842"/>
                </a:cubicBezTo>
                <a:cubicBezTo>
                  <a:pt x="1235356" y="233842"/>
                  <a:pt x="1225285" y="229957"/>
                  <a:pt x="1219095" y="224061"/>
                </a:cubicBezTo>
                <a:lnTo>
                  <a:pt x="1219086" y="224065"/>
                </a:lnTo>
                <a:cubicBezTo>
                  <a:pt x="1212756" y="218169"/>
                  <a:pt x="1209010" y="210831"/>
                  <a:pt x="1208294" y="203207"/>
                </a:cubicBezTo>
                <a:lnTo>
                  <a:pt x="1224269" y="198892"/>
                </a:lnTo>
                <a:cubicBezTo>
                  <a:pt x="1225420" y="205079"/>
                  <a:pt x="1228010" y="209970"/>
                  <a:pt x="1232036" y="213564"/>
                </a:cubicBezTo>
                <a:cubicBezTo>
                  <a:pt x="1236067" y="217163"/>
                  <a:pt x="1241246" y="219030"/>
                  <a:pt x="1247435" y="219030"/>
                </a:cubicBezTo>
                <a:cubicBezTo>
                  <a:pt x="1252758" y="219030"/>
                  <a:pt x="1257220" y="217593"/>
                  <a:pt x="1260961" y="214860"/>
                </a:cubicBezTo>
                <a:cubicBezTo>
                  <a:pt x="1264562" y="212127"/>
                  <a:pt x="1266430" y="208673"/>
                  <a:pt x="1266430" y="204358"/>
                </a:cubicBezTo>
                <a:cubicBezTo>
                  <a:pt x="1266430" y="196159"/>
                  <a:pt x="1260245" y="190979"/>
                  <a:pt x="1250890" y="188966"/>
                </a:cubicBezTo>
                <a:lnTo>
                  <a:pt x="1237940" y="186374"/>
                </a:lnTo>
                <a:cubicBezTo>
                  <a:pt x="1229592" y="184647"/>
                  <a:pt x="1223117" y="181198"/>
                  <a:pt x="1218510" y="176017"/>
                </a:cubicBezTo>
                <a:cubicBezTo>
                  <a:pt x="1213763" y="170842"/>
                  <a:pt x="1211459" y="164800"/>
                  <a:pt x="1211459" y="157893"/>
                </a:cubicBezTo>
                <a:cubicBezTo>
                  <a:pt x="1211024" y="140919"/>
                  <a:pt x="1227579" y="125957"/>
                  <a:pt x="1245998" y="126247"/>
                </a:cubicBezTo>
                <a:close/>
                <a:moveTo>
                  <a:pt x="376859" y="126247"/>
                </a:moveTo>
                <a:cubicBezTo>
                  <a:pt x="388227" y="126247"/>
                  <a:pt x="398593" y="129556"/>
                  <a:pt x="405784" y="134156"/>
                </a:cubicBezTo>
                <a:cubicBezTo>
                  <a:pt x="409239" y="136599"/>
                  <a:pt x="412404" y="139192"/>
                  <a:pt x="415279" y="142355"/>
                </a:cubicBezTo>
                <a:cubicBezTo>
                  <a:pt x="420748" y="148542"/>
                  <a:pt x="423772" y="154584"/>
                  <a:pt x="425354" y="160625"/>
                </a:cubicBezTo>
                <a:lnTo>
                  <a:pt x="409094" y="166236"/>
                </a:lnTo>
                <a:cubicBezTo>
                  <a:pt x="408373" y="162928"/>
                  <a:pt x="407221" y="159619"/>
                  <a:pt x="403916" y="154874"/>
                </a:cubicBezTo>
                <a:cubicBezTo>
                  <a:pt x="402188" y="152426"/>
                  <a:pt x="400170" y="150269"/>
                  <a:pt x="397871" y="148542"/>
                </a:cubicBezTo>
                <a:cubicBezTo>
                  <a:pt x="393410" y="144803"/>
                  <a:pt x="385637" y="141780"/>
                  <a:pt x="376714" y="141780"/>
                </a:cubicBezTo>
                <a:cubicBezTo>
                  <a:pt x="367790" y="141780"/>
                  <a:pt x="358580" y="145664"/>
                  <a:pt x="351815" y="152136"/>
                </a:cubicBezTo>
                <a:cubicBezTo>
                  <a:pt x="345194" y="158608"/>
                  <a:pt x="340733" y="168679"/>
                  <a:pt x="340733" y="180042"/>
                </a:cubicBezTo>
                <a:cubicBezTo>
                  <a:pt x="340733" y="191404"/>
                  <a:pt x="345049" y="201616"/>
                  <a:pt x="351670" y="208088"/>
                </a:cubicBezTo>
                <a:cubicBezTo>
                  <a:pt x="358290" y="214560"/>
                  <a:pt x="367214" y="218444"/>
                  <a:pt x="376568" y="218444"/>
                </a:cubicBezTo>
                <a:cubicBezTo>
                  <a:pt x="384771" y="218444"/>
                  <a:pt x="392253" y="215566"/>
                  <a:pt x="396860" y="211972"/>
                </a:cubicBezTo>
                <a:cubicBezTo>
                  <a:pt x="399164" y="210100"/>
                  <a:pt x="401322" y="208088"/>
                  <a:pt x="403195" y="205640"/>
                </a:cubicBezTo>
                <a:cubicBezTo>
                  <a:pt x="406795" y="200895"/>
                  <a:pt x="408373" y="197156"/>
                  <a:pt x="409384" y="193557"/>
                </a:cubicBezTo>
                <a:lnTo>
                  <a:pt x="425645" y="199168"/>
                </a:lnTo>
                <a:cubicBezTo>
                  <a:pt x="423776" y="205786"/>
                  <a:pt x="419455" y="214275"/>
                  <a:pt x="411257" y="221322"/>
                </a:cubicBezTo>
                <a:cubicBezTo>
                  <a:pt x="405643" y="226073"/>
                  <a:pt x="399168" y="229952"/>
                  <a:pt x="390390" y="232255"/>
                </a:cubicBezTo>
                <a:cubicBezTo>
                  <a:pt x="385783" y="233406"/>
                  <a:pt x="381035" y="233981"/>
                  <a:pt x="376142" y="233981"/>
                </a:cubicBezTo>
                <a:cubicBezTo>
                  <a:pt x="360312" y="234126"/>
                  <a:pt x="344483" y="226788"/>
                  <a:pt x="334407" y="213989"/>
                </a:cubicBezTo>
                <a:lnTo>
                  <a:pt x="334403" y="213994"/>
                </a:lnTo>
                <a:cubicBezTo>
                  <a:pt x="327637" y="205650"/>
                  <a:pt x="323466" y="193712"/>
                  <a:pt x="323466" y="180622"/>
                </a:cubicBezTo>
                <a:cubicBezTo>
                  <a:pt x="323466" y="172853"/>
                  <a:pt x="324903" y="165661"/>
                  <a:pt x="327783" y="158758"/>
                </a:cubicBezTo>
                <a:cubicBezTo>
                  <a:pt x="330662" y="152000"/>
                  <a:pt x="334548" y="146244"/>
                  <a:pt x="339445" y="141494"/>
                </a:cubicBezTo>
                <a:cubicBezTo>
                  <a:pt x="344338" y="136889"/>
                  <a:pt x="350092" y="133155"/>
                  <a:pt x="356567" y="130417"/>
                </a:cubicBezTo>
                <a:cubicBezTo>
                  <a:pt x="363042" y="127684"/>
                  <a:pt x="369808" y="126247"/>
                  <a:pt x="376859" y="126247"/>
                </a:cubicBezTo>
                <a:close/>
                <a:moveTo>
                  <a:pt x="177099" y="126247"/>
                </a:moveTo>
                <a:cubicBezTo>
                  <a:pt x="191346" y="126393"/>
                  <a:pt x="200845" y="131428"/>
                  <a:pt x="206169" y="138185"/>
                </a:cubicBezTo>
                <a:cubicBezTo>
                  <a:pt x="210055" y="142790"/>
                  <a:pt x="211923" y="147246"/>
                  <a:pt x="212930" y="152136"/>
                </a:cubicBezTo>
                <a:lnTo>
                  <a:pt x="197531" y="156881"/>
                </a:lnTo>
                <a:cubicBezTo>
                  <a:pt x="196524" y="152852"/>
                  <a:pt x="194220" y="149113"/>
                  <a:pt x="190625" y="145949"/>
                </a:cubicBezTo>
                <a:cubicBezTo>
                  <a:pt x="187029" y="142786"/>
                  <a:pt x="182707" y="141204"/>
                  <a:pt x="177529" y="141204"/>
                </a:cubicBezTo>
                <a:cubicBezTo>
                  <a:pt x="172351" y="141204"/>
                  <a:pt x="168175" y="142641"/>
                  <a:pt x="164720" y="145664"/>
                </a:cubicBezTo>
                <a:cubicBezTo>
                  <a:pt x="161119" y="148687"/>
                  <a:pt x="159396" y="152136"/>
                  <a:pt x="159396" y="156306"/>
                </a:cubicBezTo>
                <a:cubicBezTo>
                  <a:pt x="159396" y="159474"/>
                  <a:pt x="160548" y="162347"/>
                  <a:pt x="162997" y="165085"/>
                </a:cubicBezTo>
                <a:cubicBezTo>
                  <a:pt x="165440" y="167673"/>
                  <a:pt x="168610" y="169400"/>
                  <a:pt x="172637" y="170261"/>
                </a:cubicBezTo>
                <a:lnTo>
                  <a:pt x="185877" y="172849"/>
                </a:lnTo>
                <a:cubicBezTo>
                  <a:pt x="204441" y="176593"/>
                  <a:pt x="214517" y="187520"/>
                  <a:pt x="214517" y="203202"/>
                </a:cubicBezTo>
                <a:cubicBezTo>
                  <a:pt x="214517" y="210970"/>
                  <a:pt x="211066" y="218449"/>
                  <a:pt x="205162" y="224200"/>
                </a:cubicBezTo>
                <a:cubicBezTo>
                  <a:pt x="199118" y="229956"/>
                  <a:pt x="189478" y="233841"/>
                  <a:pt x="178250" y="233841"/>
                </a:cubicBezTo>
                <a:cubicBezTo>
                  <a:pt x="166452" y="233841"/>
                  <a:pt x="156376" y="229956"/>
                  <a:pt x="150191" y="224060"/>
                </a:cubicBezTo>
                <a:lnTo>
                  <a:pt x="150187" y="224064"/>
                </a:lnTo>
                <a:cubicBezTo>
                  <a:pt x="143852" y="218168"/>
                  <a:pt x="140111" y="210830"/>
                  <a:pt x="139395" y="203207"/>
                </a:cubicBezTo>
                <a:lnTo>
                  <a:pt x="155365" y="198892"/>
                </a:lnTo>
                <a:cubicBezTo>
                  <a:pt x="156517" y="205079"/>
                  <a:pt x="159106" y="209969"/>
                  <a:pt x="163137" y="213563"/>
                </a:cubicBezTo>
                <a:cubicBezTo>
                  <a:pt x="167168" y="217162"/>
                  <a:pt x="172347" y="219029"/>
                  <a:pt x="178536" y="219029"/>
                </a:cubicBezTo>
                <a:cubicBezTo>
                  <a:pt x="183859" y="219029"/>
                  <a:pt x="188321" y="217592"/>
                  <a:pt x="192062" y="214859"/>
                </a:cubicBezTo>
                <a:cubicBezTo>
                  <a:pt x="195658" y="212126"/>
                  <a:pt x="197531" y="208673"/>
                  <a:pt x="197531" y="204358"/>
                </a:cubicBezTo>
                <a:cubicBezTo>
                  <a:pt x="197531" y="196159"/>
                  <a:pt x="191341" y="190978"/>
                  <a:pt x="181991" y="188966"/>
                </a:cubicBezTo>
                <a:lnTo>
                  <a:pt x="169036" y="186373"/>
                </a:lnTo>
                <a:cubicBezTo>
                  <a:pt x="160693" y="184647"/>
                  <a:pt x="154213" y="181198"/>
                  <a:pt x="149611" y="176017"/>
                </a:cubicBezTo>
                <a:cubicBezTo>
                  <a:pt x="144859" y="170841"/>
                  <a:pt x="142560" y="164799"/>
                  <a:pt x="142560" y="157892"/>
                </a:cubicBezTo>
                <a:cubicBezTo>
                  <a:pt x="142129" y="140918"/>
                  <a:pt x="158680" y="125957"/>
                  <a:pt x="177099" y="126247"/>
                </a:cubicBezTo>
                <a:close/>
                <a:moveTo>
                  <a:pt x="14" y="0"/>
                </a:moveTo>
                <a:lnTo>
                  <a:pt x="18943" y="0"/>
                </a:lnTo>
                <a:lnTo>
                  <a:pt x="80918" y="116191"/>
                </a:lnTo>
                <a:lnTo>
                  <a:pt x="18924" y="232386"/>
                </a:lnTo>
                <a:lnTo>
                  <a:pt x="0" y="232386"/>
                </a:lnTo>
                <a:lnTo>
                  <a:pt x="62017" y="116191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00" b="0">
                <a:noFill/>
              </a:defRPr>
            </a:lvl9pPr>
          </a:lstStyle>
          <a:p>
            <a:pPr lvl="0"/>
            <a:r>
              <a:rPr lang="en-US" dirty="0"/>
              <a:t>01</a:t>
            </a:r>
          </a:p>
          <a:p>
            <a:pPr lvl="1"/>
            <a:r>
              <a:rPr lang="en-US" dirty="0"/>
              <a:t>02</a:t>
            </a:r>
          </a:p>
          <a:p>
            <a:pPr lvl="2"/>
            <a:r>
              <a:rPr lang="en-US" dirty="0"/>
              <a:t>03</a:t>
            </a:r>
          </a:p>
          <a:p>
            <a:pPr lvl="3"/>
            <a:r>
              <a:rPr lang="en-US" dirty="0"/>
              <a:t>04</a:t>
            </a:r>
          </a:p>
          <a:p>
            <a:pPr lvl="4"/>
            <a:r>
              <a:rPr lang="en-US" dirty="0"/>
              <a:t>05</a:t>
            </a:r>
          </a:p>
          <a:p>
            <a:pPr lvl="5"/>
            <a:r>
              <a:rPr lang="en-US" dirty="0"/>
              <a:t>06 </a:t>
            </a:r>
          </a:p>
          <a:p>
            <a:pPr lvl="6"/>
            <a:r>
              <a:rPr lang="en-US" dirty="0"/>
              <a:t>07</a:t>
            </a:r>
          </a:p>
          <a:p>
            <a:pPr lvl="7"/>
            <a:r>
              <a:rPr lang="en-US" dirty="0"/>
              <a:t>08</a:t>
            </a:r>
          </a:p>
          <a:p>
            <a:pPr lvl="8"/>
            <a:r>
              <a:rPr lang="en-US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77183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463" y="293065"/>
            <a:ext cx="11536399" cy="4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67" y="1328388"/>
            <a:ext cx="11514667" cy="4960227"/>
          </a:xfrm>
          <a:prstGeom prst="rect">
            <a:avLst/>
          </a:prstGeom>
          <a:noFill/>
          <a:effectLst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FD428055-B542-4B62-84CD-54FE7D9DC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31947" y="6513358"/>
            <a:ext cx="648000" cy="14362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lang="en-US" sz="933" smtClean="0">
                <a:solidFill>
                  <a:srgbClr val="C8D0D7"/>
                </a:solidFill>
              </a:defRPr>
            </a:lvl1pPr>
          </a:lstStyle>
          <a:p>
            <a:fld id="{BECD9925-128E-BE48-BC4A-21EC1BA2A9C5}" type="datetime1">
              <a:rPr lang="en-US" smtClean="0"/>
              <a:t>8/6/2024</a:t>
            </a:fld>
            <a:endParaRPr lang="en-US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73177C42-7AED-42F1-8F05-357FFFF3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7140" y="6513358"/>
            <a:ext cx="7848000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sz="933" smtClean="0">
                <a:solidFill>
                  <a:srgbClr val="C8D0D7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9472F0DB-9057-4C97-A32C-DCE57DDC6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5600" y="6513358"/>
            <a:ext cx="720000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933" smtClean="0">
                <a:solidFill>
                  <a:srgbClr val="C8D0D7"/>
                </a:solidFill>
              </a:defRPr>
            </a:lvl1pPr>
          </a:lstStyle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D7CDCCC-1C52-3A26-2630-EF198953218C}"/>
              </a:ext>
            </a:extLst>
          </p:cNvPr>
          <p:cNvGrpSpPr>
            <a:grpSpLocks noChangeAspect="1"/>
          </p:cNvGrpSpPr>
          <p:nvPr/>
        </p:nvGrpSpPr>
        <p:grpSpPr>
          <a:xfrm>
            <a:off x="206232" y="6455506"/>
            <a:ext cx="2160342" cy="234000"/>
            <a:chOff x="377996" y="2609213"/>
            <a:chExt cx="7012804" cy="760042"/>
          </a:xfrm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FF0928D4-AE0A-5B5D-6E0B-32CFDE44E4A2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80A947FA-A9FD-796E-630A-66D632AF456C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FCE0C9AF-D252-C8FC-A325-0D3032BAB078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43A3B3F0-00C4-EC38-1ECB-074E6083C8DE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0" name="Graphique 2">
              <a:extLst>
                <a:ext uri="{FF2B5EF4-FFF2-40B4-BE49-F238E27FC236}">
                  <a16:creationId xmlns:a16="http://schemas.microsoft.com/office/drawing/2014/main" id="{7D40C5D4-A327-F2D4-A708-A955B1EAFF36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E0D04464-B73D-ABE9-7878-C2F532A30B5B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ECF7A2F7-5774-A8B4-9C03-4F8A80531B84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1154D459-272F-C814-5A4D-57B557565DF0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2" name="Graphique 2">
              <a:extLst>
                <a:ext uri="{FF2B5EF4-FFF2-40B4-BE49-F238E27FC236}">
                  <a16:creationId xmlns:a16="http://schemas.microsoft.com/office/drawing/2014/main" id="{757B4481-D09D-2495-5944-2B2E960642B1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61" name="Forme libre 60">
                <a:extLst>
                  <a:ext uri="{FF2B5EF4-FFF2-40B4-BE49-F238E27FC236}">
                    <a16:creationId xmlns:a16="http://schemas.microsoft.com/office/drawing/2014/main" id="{36CEFE5F-1D86-3764-017C-AC8C39FE1D44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6E9C1735-E619-D5A6-A6BB-C7A2433A9F61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5250B8DC-98E8-0219-0A81-2FB17D31927C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8EBEB3C-670E-BB7F-4EAA-6DDC29905D1B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C8B3BBE-A3C3-9C29-2D26-03EFF93AB099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5E3CF025-2A6F-E338-2336-4ABF6FB10654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2F4A9F6D-1422-50BA-1708-C4DD29BAC905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56F108F8-0F00-D5D5-E881-8ADDD9917AE5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5A2D0973-81F4-C6DA-8BF0-5A4A4D7D56CC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EE58E414-7112-05D9-B480-4C2A823D5344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369CF743-7514-638F-8E99-38D93786B502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ABA69797-3B61-E3DA-4662-4B723F1C94F9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92E57E04-D645-3FFC-D74F-A9A9DE602F28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C0D404D6-F61F-BCFA-52C8-DDC510ABCD1E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A5DEAFB8-6947-1CC0-7020-3C3BA468CD2E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86512243-A110-35E1-8A32-86E0A2FEAC11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FADC5820-C72E-249C-E67D-131D046D43E3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B6031DCD-C067-CD53-7295-FF1A70D6EE5D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34D6C7BD-30B0-E97E-A2E4-E7E41879D726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4534067E-A2D2-AC62-310A-0E6DE510CB59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3C64A07C-2D95-0A9E-C36B-9F5EA45D023A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1525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tabLst/>
        <a:defRPr sz="3467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6300" indent="-146300" algn="l" defTabSz="914377" rtl="0" eaLnBrk="1" latinLnBrk="0" hangingPunct="1">
        <a:lnSpc>
          <a:spcPct val="90000"/>
        </a:lnSpc>
        <a:spcBef>
          <a:spcPts val="1600"/>
        </a:spcBef>
        <a:buFontTx/>
        <a:buBlip>
          <a:blip r:embed="rId30"/>
        </a:buBlip>
        <a:defRPr sz="2133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16984" indent="-146300" algn="l" defTabSz="914377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621776" indent="-292601" algn="l" defTabSz="914377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→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68077" indent="-146300" algn="l" defTabSz="914377" rtl="0" eaLnBrk="1" latinLnBrk="0" hangingPunct="1">
        <a:lnSpc>
          <a:spcPct val="90000"/>
        </a:lnSpc>
        <a:spcBef>
          <a:spcPts val="533"/>
        </a:spcBef>
        <a:buFontTx/>
        <a:buBlip>
          <a:blip r:embed="rId31"/>
        </a:buBlip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indent="-109725" algn="l" defTabSz="914377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333" kern="120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213">
          <p15:clr>
            <a:srgbClr val="F26B43"/>
          </p15:clr>
        </p15:guide>
        <p15:guide id="4" pos="1288">
          <p15:clr>
            <a:srgbClr val="F26B43"/>
          </p15:clr>
        </p15:guide>
        <p15:guide id="5" pos="1448">
          <p15:clr>
            <a:srgbClr val="F26B43"/>
          </p15:clr>
        </p15:guide>
        <p15:guide id="6" pos="2524">
          <p15:clr>
            <a:srgbClr val="F26B43"/>
          </p15:clr>
        </p15:guide>
        <p15:guide id="7" pos="2684">
          <p15:clr>
            <a:srgbClr val="F26B43"/>
          </p15:clr>
        </p15:guide>
        <p15:guide id="8" pos="3760">
          <p15:clr>
            <a:srgbClr val="F26B43"/>
          </p15:clr>
        </p15:guide>
        <p15:guide id="9" pos="3920">
          <p15:clr>
            <a:srgbClr val="F26B43"/>
          </p15:clr>
        </p15:guide>
        <p15:guide id="10" pos="4995">
          <p15:clr>
            <a:srgbClr val="F26B43"/>
          </p15:clr>
        </p15:guide>
        <p15:guide id="11" pos="5155">
          <p15:clr>
            <a:srgbClr val="F26B43"/>
          </p15:clr>
        </p15:guide>
        <p15:guide id="12" pos="6231">
          <p15:clr>
            <a:srgbClr val="F26B43"/>
          </p15:clr>
        </p15:guide>
        <p15:guide id="13" pos="6391">
          <p15:clr>
            <a:srgbClr val="F26B43"/>
          </p15:clr>
        </p15:guide>
        <p15:guide id="14" pos="7467">
          <p15:clr>
            <a:srgbClr val="F26B43"/>
          </p15:clr>
        </p15:guide>
        <p15:guide id="15" orient="horz">
          <p15:clr>
            <a:srgbClr val="F26B43"/>
          </p15:clr>
        </p15:guide>
        <p15:guide id="16" orient="horz" pos="4320">
          <p15:clr>
            <a:srgbClr val="F26B43"/>
          </p15:clr>
        </p15:guide>
        <p15:guide id="17" orient="horz" pos="213">
          <p15:clr>
            <a:srgbClr val="F26B43"/>
          </p15:clr>
        </p15:guide>
        <p15:guide id="18" orient="horz" pos="357">
          <p15:clr>
            <a:srgbClr val="F26B43"/>
          </p15:clr>
        </p15:guide>
        <p15:guide id="19" orient="horz" pos="837">
          <p15:clr>
            <a:srgbClr val="F26B43"/>
          </p15:clr>
        </p15:guide>
        <p15:guide id="20" orient="horz" pos="983">
          <p15:clr>
            <a:srgbClr val="F26B43"/>
          </p15:clr>
        </p15:guide>
        <p15:guide id="21" orient="horz" pos="1463">
          <p15:clr>
            <a:srgbClr val="F26B43"/>
          </p15:clr>
        </p15:guide>
        <p15:guide id="22" orient="horz" pos="1607">
          <p15:clr>
            <a:srgbClr val="F26B43"/>
          </p15:clr>
        </p15:guide>
        <p15:guide id="23" orient="horz" pos="2087">
          <p15:clr>
            <a:srgbClr val="F26B43"/>
          </p15:clr>
        </p15:guide>
        <p15:guide id="24" orient="horz" pos="2232">
          <p15:clr>
            <a:srgbClr val="F26B43"/>
          </p15:clr>
        </p15:guide>
        <p15:guide id="25" orient="horz" pos="2712">
          <p15:clr>
            <a:srgbClr val="F26B43"/>
          </p15:clr>
        </p15:guide>
        <p15:guide id="26" orient="horz" pos="2856">
          <p15:clr>
            <a:srgbClr val="F26B43"/>
          </p15:clr>
        </p15:guide>
        <p15:guide id="27" orient="horz" pos="3336">
          <p15:clr>
            <a:srgbClr val="F26B43"/>
          </p15:clr>
        </p15:guide>
        <p15:guide id="28" orient="horz" pos="3481">
          <p15:clr>
            <a:srgbClr val="F26B43"/>
          </p15:clr>
        </p15:guide>
        <p15:guide id="29" orient="horz" pos="3961">
          <p15:clr>
            <a:srgbClr val="F26B43"/>
          </p15:clr>
        </p15:guide>
        <p15:guide id="30" orient="horz" pos="410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463" y="293065"/>
            <a:ext cx="11536399" cy="4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67" y="1328388"/>
            <a:ext cx="11514667" cy="4960227"/>
          </a:xfrm>
          <a:prstGeom prst="rect">
            <a:avLst/>
          </a:prstGeom>
          <a:noFill/>
          <a:effectLst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FD428055-B542-4B62-84CD-54FE7D9DC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31947" y="6513358"/>
            <a:ext cx="648000" cy="14362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lang="en-US" sz="933" smtClean="0">
                <a:solidFill>
                  <a:srgbClr val="C8D0D7"/>
                </a:solidFill>
              </a:defRPr>
            </a:lvl1pPr>
          </a:lstStyle>
          <a:p>
            <a:r>
              <a:rPr lang="en-US"/>
              <a:t>Jan. 2024</a:t>
            </a:r>
            <a:endParaRPr lang="en-US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73177C42-7AED-42F1-8F05-357FFFF3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7140" y="6513358"/>
            <a:ext cx="7848000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sz="933" smtClean="0">
                <a:solidFill>
                  <a:srgbClr val="C8D0D7"/>
                </a:solidFill>
                <a:latin typeface="+mn-lt"/>
              </a:defRPr>
            </a:lvl1pPr>
          </a:lstStyle>
          <a:p>
            <a:r>
              <a:rPr lang="en-US"/>
              <a:t>| INTERNAL USE ONLY</a:t>
            </a:r>
            <a:endParaRPr lang="en-US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9472F0DB-9057-4C97-A32C-DCE57DDC6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5600" y="6513358"/>
            <a:ext cx="720000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933" smtClean="0">
                <a:solidFill>
                  <a:srgbClr val="C8D0D7"/>
                </a:solidFill>
              </a:defRPr>
            </a:lvl1pPr>
          </a:lstStyle>
          <a:p>
            <a:fld id="{C8A1D443-2124-48EA-973E-E595E49506E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D7CDCCC-1C52-3A26-2630-EF19895321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6232" y="6455506"/>
            <a:ext cx="2160342" cy="234000"/>
            <a:chOff x="377996" y="2609213"/>
            <a:chExt cx="7012804" cy="760042"/>
          </a:xfrm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FF0928D4-AE0A-5B5D-6E0B-32CFDE44E4A2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80A947FA-A9FD-796E-630A-66D632AF456C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FCE0C9AF-D252-C8FC-A325-0D3032BAB078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43A3B3F0-00C4-EC38-1ECB-074E6083C8DE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0" name="Graphique 2">
              <a:extLst>
                <a:ext uri="{FF2B5EF4-FFF2-40B4-BE49-F238E27FC236}">
                  <a16:creationId xmlns:a16="http://schemas.microsoft.com/office/drawing/2014/main" id="{7D40C5D4-A327-F2D4-A708-A955B1EAFF36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E0D04464-B73D-ABE9-7878-C2F532A30B5B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ECF7A2F7-5774-A8B4-9C03-4F8A80531B84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1154D459-272F-C814-5A4D-57B557565DF0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2" name="Graphique 2">
              <a:extLst>
                <a:ext uri="{FF2B5EF4-FFF2-40B4-BE49-F238E27FC236}">
                  <a16:creationId xmlns:a16="http://schemas.microsoft.com/office/drawing/2014/main" id="{757B4481-D09D-2495-5944-2B2E960642B1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61" name="Forme libre 60">
                <a:extLst>
                  <a:ext uri="{FF2B5EF4-FFF2-40B4-BE49-F238E27FC236}">
                    <a16:creationId xmlns:a16="http://schemas.microsoft.com/office/drawing/2014/main" id="{36CEFE5F-1D86-3764-017C-AC8C39FE1D44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6E9C1735-E619-D5A6-A6BB-C7A2433A9F61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5250B8DC-98E8-0219-0A81-2FB17D31927C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8EBEB3C-670E-BB7F-4EAA-6DDC29905D1B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C8B3BBE-A3C3-9C29-2D26-03EFF93AB099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5E3CF025-2A6F-E338-2336-4ABF6FB10654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2F4A9F6D-1422-50BA-1708-C4DD29BAC905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56F108F8-0F00-D5D5-E881-8ADDD9917AE5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5A2D0973-81F4-C6DA-8BF0-5A4A4D7D56CC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EE58E414-7112-05D9-B480-4C2A823D5344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369CF743-7514-638F-8E99-38D93786B502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ABA69797-3B61-E3DA-4662-4B723F1C94F9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92E57E04-D645-3FFC-D74F-A9A9DE602F28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C0D404D6-F61F-BCFA-52C8-DDC510ABCD1E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A5DEAFB8-6947-1CC0-7020-3C3BA468CD2E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86512243-A110-35E1-8A32-86E0A2FEAC11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FADC5820-C72E-249C-E67D-131D046D43E3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B6031DCD-C067-CD53-7295-FF1A70D6EE5D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34D6C7BD-30B0-E97E-A2E4-E7E41879D726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4534067E-A2D2-AC62-310A-0E6DE510CB59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3C64A07C-2D95-0A9E-C36B-9F5EA45D023A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7627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tabLst/>
        <a:defRPr sz="3467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6300" indent="-146300" algn="l" defTabSz="914377" rtl="0" eaLnBrk="1" latinLnBrk="0" hangingPunct="1">
        <a:lnSpc>
          <a:spcPct val="90000"/>
        </a:lnSpc>
        <a:spcBef>
          <a:spcPts val="1600"/>
        </a:spcBef>
        <a:buFontTx/>
        <a:buBlip>
          <a:blip r:embed="rId30"/>
        </a:buBlip>
        <a:defRPr sz="2133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16984" indent="-146300" algn="l" defTabSz="914377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621776" indent="-292601" algn="l" defTabSz="914377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→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68077" indent="-146300" algn="l" defTabSz="914377" rtl="0" eaLnBrk="1" latinLnBrk="0" hangingPunct="1">
        <a:lnSpc>
          <a:spcPct val="90000"/>
        </a:lnSpc>
        <a:spcBef>
          <a:spcPts val="533"/>
        </a:spcBef>
        <a:buFontTx/>
        <a:buBlip>
          <a:blip r:embed="rId31"/>
        </a:buBlip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indent="-109725" algn="l" defTabSz="914377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333" kern="120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213">
          <p15:clr>
            <a:srgbClr val="F26B43"/>
          </p15:clr>
        </p15:guide>
        <p15:guide id="4" pos="1288">
          <p15:clr>
            <a:srgbClr val="F26B43"/>
          </p15:clr>
        </p15:guide>
        <p15:guide id="5" pos="1448">
          <p15:clr>
            <a:srgbClr val="F26B43"/>
          </p15:clr>
        </p15:guide>
        <p15:guide id="6" pos="2524">
          <p15:clr>
            <a:srgbClr val="F26B43"/>
          </p15:clr>
        </p15:guide>
        <p15:guide id="7" pos="2684">
          <p15:clr>
            <a:srgbClr val="F26B43"/>
          </p15:clr>
        </p15:guide>
        <p15:guide id="8" pos="3760">
          <p15:clr>
            <a:srgbClr val="F26B43"/>
          </p15:clr>
        </p15:guide>
        <p15:guide id="9" pos="3920">
          <p15:clr>
            <a:srgbClr val="F26B43"/>
          </p15:clr>
        </p15:guide>
        <p15:guide id="10" pos="4995">
          <p15:clr>
            <a:srgbClr val="F26B43"/>
          </p15:clr>
        </p15:guide>
        <p15:guide id="11" pos="5155">
          <p15:clr>
            <a:srgbClr val="F26B43"/>
          </p15:clr>
        </p15:guide>
        <p15:guide id="12" pos="6231">
          <p15:clr>
            <a:srgbClr val="F26B43"/>
          </p15:clr>
        </p15:guide>
        <p15:guide id="13" pos="6391">
          <p15:clr>
            <a:srgbClr val="F26B43"/>
          </p15:clr>
        </p15:guide>
        <p15:guide id="14" pos="7467">
          <p15:clr>
            <a:srgbClr val="F26B43"/>
          </p15:clr>
        </p15:guide>
        <p15:guide id="15" orient="horz">
          <p15:clr>
            <a:srgbClr val="F26B43"/>
          </p15:clr>
        </p15:guide>
        <p15:guide id="16" orient="horz" pos="4320">
          <p15:clr>
            <a:srgbClr val="F26B43"/>
          </p15:clr>
        </p15:guide>
        <p15:guide id="17" orient="horz" pos="213">
          <p15:clr>
            <a:srgbClr val="F26B43"/>
          </p15:clr>
        </p15:guide>
        <p15:guide id="18" orient="horz" pos="357">
          <p15:clr>
            <a:srgbClr val="F26B43"/>
          </p15:clr>
        </p15:guide>
        <p15:guide id="19" orient="horz" pos="837">
          <p15:clr>
            <a:srgbClr val="F26B43"/>
          </p15:clr>
        </p15:guide>
        <p15:guide id="20" orient="horz" pos="983">
          <p15:clr>
            <a:srgbClr val="F26B43"/>
          </p15:clr>
        </p15:guide>
        <p15:guide id="21" orient="horz" pos="1463">
          <p15:clr>
            <a:srgbClr val="F26B43"/>
          </p15:clr>
        </p15:guide>
        <p15:guide id="22" orient="horz" pos="1607">
          <p15:clr>
            <a:srgbClr val="F26B43"/>
          </p15:clr>
        </p15:guide>
        <p15:guide id="23" orient="horz" pos="2087">
          <p15:clr>
            <a:srgbClr val="F26B43"/>
          </p15:clr>
        </p15:guide>
        <p15:guide id="24" orient="horz" pos="2232">
          <p15:clr>
            <a:srgbClr val="F26B43"/>
          </p15:clr>
        </p15:guide>
        <p15:guide id="25" orient="horz" pos="2712">
          <p15:clr>
            <a:srgbClr val="F26B43"/>
          </p15:clr>
        </p15:guide>
        <p15:guide id="26" orient="horz" pos="2856">
          <p15:clr>
            <a:srgbClr val="F26B43"/>
          </p15:clr>
        </p15:guide>
        <p15:guide id="27" orient="horz" pos="3336">
          <p15:clr>
            <a:srgbClr val="F26B43"/>
          </p15:clr>
        </p15:guide>
        <p15:guide id="28" orient="horz" pos="3481">
          <p15:clr>
            <a:srgbClr val="F26B43"/>
          </p15:clr>
        </p15:guide>
        <p15:guide id="29" orient="horz" pos="3961">
          <p15:clr>
            <a:srgbClr val="F26B43"/>
          </p15:clr>
        </p15:guide>
        <p15:guide id="30" orient="horz" pos="410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0.png"/><Relationship Id="rId18" Type="http://schemas.microsoft.com/office/2007/relationships/hdphoto" Target="../media/hdphoto8.wdp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microsoft.com/office/2007/relationships/hdphoto" Target="../media/hdphoto5.wdp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56.xml"/><Relationship Id="rId6" Type="http://schemas.microsoft.com/office/2007/relationships/hdphoto" Target="../media/hdphoto2.wdp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10" Type="http://schemas.microsoft.com/office/2007/relationships/hdphoto" Target="../media/hdphoto4.wdp"/><Relationship Id="rId19" Type="http://schemas.openxmlformats.org/officeDocument/2006/relationships/image" Target="../media/image53.png"/><Relationship Id="rId4" Type="http://schemas.microsoft.com/office/2007/relationships/hdphoto" Target="../media/hdphoto1.wdp"/><Relationship Id="rId9" Type="http://schemas.openxmlformats.org/officeDocument/2006/relationships/image" Target="../media/image48.png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sv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336AF85-B311-B102-698F-19A6BCC95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A0ABCF1C-A9EF-AB8B-B148-D42D4DB55783}"/>
              </a:ext>
            </a:extLst>
          </p:cNvPr>
          <p:cNvSpPr/>
          <p:nvPr/>
        </p:nvSpPr>
        <p:spPr>
          <a:xfrm>
            <a:off x="6476322" y="1"/>
            <a:ext cx="2713307" cy="6857996"/>
          </a:xfrm>
          <a:custGeom>
            <a:avLst/>
            <a:gdLst>
              <a:gd name="connsiteX0" fmla="*/ 1059 w 2713307"/>
              <a:gd name="connsiteY0" fmla="*/ 0 h 6857996"/>
              <a:gd name="connsiteX1" fmla="*/ 877359 w 2713307"/>
              <a:gd name="connsiteY1" fmla="*/ 0 h 6857996"/>
              <a:gd name="connsiteX2" fmla="*/ 2713307 w 2713307"/>
              <a:gd name="connsiteY2" fmla="*/ 3428329 h 6857996"/>
              <a:gd name="connsiteX3" fmla="*/ 876300 w 2713307"/>
              <a:gd name="connsiteY3" fmla="*/ 6857996 h 6857996"/>
              <a:gd name="connsiteX4" fmla="*/ 0 w 2713307"/>
              <a:gd name="connsiteY4" fmla="*/ 6857996 h 6857996"/>
              <a:gd name="connsiteX5" fmla="*/ 1837007 w 27133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307" h="6857996">
                <a:moveTo>
                  <a:pt x="1059" y="0"/>
                </a:moveTo>
                <a:lnTo>
                  <a:pt x="877359" y="0"/>
                </a:lnTo>
                <a:lnTo>
                  <a:pt x="2713307" y="3428329"/>
                </a:lnTo>
                <a:lnTo>
                  <a:pt x="876300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 flip="none" rotWithShape="1">
            <a:gsLst>
              <a:gs pos="50000">
                <a:schemeClr val="tx2"/>
              </a:gs>
              <a:gs pos="30000">
                <a:schemeClr val="tx2">
                  <a:alpha val="0"/>
                </a:schemeClr>
              </a:gs>
            </a:gsLst>
            <a:lin ang="1500000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4227169C-B518-74C1-6B6F-938EE13AC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40" name="Sous-titre 3">
            <a:extLst>
              <a:ext uri="{FF2B5EF4-FFF2-40B4-BE49-F238E27FC236}">
                <a16:creationId xmlns:a16="http://schemas.microsoft.com/office/drawing/2014/main" id="{FA2502DB-60FC-174D-BD73-86A60254C2A2}"/>
              </a:ext>
            </a:extLst>
          </p:cNvPr>
          <p:cNvSpPr txBox="1">
            <a:spLocks/>
          </p:cNvSpPr>
          <p:nvPr/>
        </p:nvSpPr>
        <p:spPr>
          <a:xfrm>
            <a:off x="582368" y="4533900"/>
            <a:ext cx="4353659" cy="387735"/>
          </a:xfrm>
          <a:prstGeom prst="rect">
            <a:avLst/>
          </a:prstGeom>
        </p:spPr>
        <p:txBody>
          <a:bodyPr>
            <a:spAutoFit/>
          </a:bodyPr>
          <a:lstStyle>
            <a:lvl1pPr marL="146300" indent="-146300" algn="l" defTabSz="914377" rtl="0" eaLnBrk="1" latinLnBrk="0" hangingPunct="1">
              <a:lnSpc>
                <a:spcPct val="90000"/>
              </a:lnSpc>
              <a:spcBef>
                <a:spcPts val="1600"/>
              </a:spcBef>
              <a:buFontTx/>
              <a:buBlip>
                <a:blip r:embed="rId4"/>
              </a:buBlip>
              <a:defRPr sz="213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16984" indent="-146300" algn="l" defTabSz="914377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76" indent="-292601" algn="l" defTabSz="914377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68077" indent="-146300" algn="l" defTabSz="914377" rtl="0" eaLnBrk="1" latinLnBrk="0" hangingPunct="1">
              <a:lnSpc>
                <a:spcPct val="90000"/>
              </a:lnSpc>
              <a:spcBef>
                <a:spcPts val="533"/>
              </a:spcBef>
              <a:buFontTx/>
              <a:buBlip>
                <a:blip r:embed="rId5"/>
              </a:buBlip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77" indent="-109725" algn="l" defTabSz="914377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7382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Whenever you pay and connect</a:t>
            </a:r>
          </a:p>
        </p:txBody>
      </p:sp>
      <p:sp>
        <p:nvSpPr>
          <p:cNvPr id="42" name="Titre 2">
            <a:extLst>
              <a:ext uri="{FF2B5EF4-FFF2-40B4-BE49-F238E27FC236}">
                <a16:creationId xmlns:a16="http://schemas.microsoft.com/office/drawing/2014/main" id="{2BA9E106-E929-BB6D-0BB9-D65B14EB3D0E}"/>
              </a:ext>
            </a:extLst>
          </p:cNvPr>
          <p:cNvSpPr txBox="1">
            <a:spLocks/>
          </p:cNvSpPr>
          <p:nvPr/>
        </p:nvSpPr>
        <p:spPr>
          <a:xfrm>
            <a:off x="582368" y="2300451"/>
            <a:ext cx="6232000" cy="1870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467" b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3009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IDEMIA 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3009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SECURE TRANSACTIONS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DAAC26A-F6CC-61F5-D05D-A2CE8A4B6BE1}"/>
              </a:ext>
            </a:extLst>
          </p:cNvPr>
          <p:cNvGrpSpPr/>
          <p:nvPr/>
        </p:nvGrpSpPr>
        <p:grpSpPr>
          <a:xfrm>
            <a:off x="694685" y="858567"/>
            <a:ext cx="2683485" cy="583317"/>
            <a:chOff x="6074665" y="3048530"/>
            <a:chExt cx="1617230" cy="351542"/>
          </a:xfrm>
        </p:grpSpPr>
        <p:sp>
          <p:nvSpPr>
            <p:cNvPr id="4" name="Forme libre 9">
              <a:extLst>
                <a:ext uri="{FF2B5EF4-FFF2-40B4-BE49-F238E27FC236}">
                  <a16:creationId xmlns:a16="http://schemas.microsoft.com/office/drawing/2014/main" id="{3F99028D-6697-BFD7-3E21-5882680C7971}"/>
                </a:ext>
              </a:extLst>
            </p:cNvPr>
            <p:cNvSpPr/>
            <p:nvPr/>
          </p:nvSpPr>
          <p:spPr>
            <a:xfrm>
              <a:off x="6578425" y="3173173"/>
              <a:ext cx="70234" cy="100782"/>
            </a:xfrm>
            <a:custGeom>
              <a:avLst/>
              <a:gdLst>
                <a:gd name="connsiteX0" fmla="*/ 39846 w 277288"/>
                <a:gd name="connsiteY0" fmla="*/ 361337 h 397527"/>
                <a:gd name="connsiteX1" fmla="*/ 0 w 277288"/>
                <a:gd name="connsiteY1" fmla="*/ 284297 h 397527"/>
                <a:gd name="connsiteX2" fmla="*/ 58979 w 277288"/>
                <a:gd name="connsiteY2" fmla="*/ 268351 h 397527"/>
                <a:gd name="connsiteX3" fmla="*/ 87651 w 277288"/>
                <a:gd name="connsiteY3" fmla="*/ 322540 h 397527"/>
                <a:gd name="connsiteX4" fmla="*/ 144495 w 277288"/>
                <a:gd name="connsiteY4" fmla="*/ 342729 h 397527"/>
                <a:gd name="connsiteX5" fmla="*/ 194435 w 277288"/>
                <a:gd name="connsiteY5" fmla="*/ 327310 h 397527"/>
                <a:gd name="connsiteX6" fmla="*/ 214621 w 277288"/>
                <a:gd name="connsiteY6" fmla="*/ 288513 h 397527"/>
                <a:gd name="connsiteX7" fmla="*/ 157250 w 277288"/>
                <a:gd name="connsiteY7" fmla="*/ 231662 h 397527"/>
                <a:gd name="connsiteX8" fmla="*/ 109418 w 277288"/>
                <a:gd name="connsiteY8" fmla="*/ 222094 h 397527"/>
                <a:gd name="connsiteX9" fmla="*/ 37683 w 277288"/>
                <a:gd name="connsiteY9" fmla="*/ 183851 h 397527"/>
                <a:gd name="connsiteX10" fmla="*/ 11646 w 277288"/>
                <a:gd name="connsiteY10" fmla="*/ 116906 h 397527"/>
                <a:gd name="connsiteX11" fmla="*/ 139143 w 277288"/>
                <a:gd name="connsiteY11" fmla="*/ 15 h 397527"/>
                <a:gd name="connsiteX12" fmla="*/ 246454 w 277288"/>
                <a:gd name="connsiteY12" fmla="*/ 44109 h 397527"/>
                <a:gd name="connsiteX13" fmla="*/ 271410 w 277288"/>
                <a:gd name="connsiteY13" fmla="*/ 95663 h 397527"/>
                <a:gd name="connsiteX14" fmla="*/ 214566 w 277288"/>
                <a:gd name="connsiteY14" fmla="*/ 113190 h 397527"/>
                <a:gd name="connsiteX15" fmla="*/ 189055 w 277288"/>
                <a:gd name="connsiteY15" fmla="*/ 72812 h 397527"/>
                <a:gd name="connsiteX16" fmla="*/ 140724 w 277288"/>
                <a:gd name="connsiteY16" fmla="*/ 55285 h 397527"/>
                <a:gd name="connsiteX17" fmla="*/ 93446 w 277288"/>
                <a:gd name="connsiteY17" fmla="*/ 71758 h 397527"/>
                <a:gd name="connsiteX18" fmla="*/ 73786 w 277288"/>
                <a:gd name="connsiteY18" fmla="*/ 111082 h 397527"/>
                <a:gd name="connsiteX19" fmla="*/ 87069 w 277288"/>
                <a:gd name="connsiteY19" fmla="*/ 143501 h 397527"/>
                <a:gd name="connsiteX20" fmla="*/ 122672 w 277288"/>
                <a:gd name="connsiteY20" fmla="*/ 162636 h 397527"/>
                <a:gd name="connsiteX21" fmla="*/ 171558 w 277288"/>
                <a:gd name="connsiteY21" fmla="*/ 172204 h 397527"/>
                <a:gd name="connsiteX22" fmla="*/ 277289 w 277288"/>
                <a:gd name="connsiteY22" fmla="*/ 284325 h 397527"/>
                <a:gd name="connsiteX23" fmla="*/ 242766 w 277288"/>
                <a:gd name="connsiteY23" fmla="*/ 361919 h 397527"/>
                <a:gd name="connsiteX24" fmla="*/ 143414 w 277288"/>
                <a:gd name="connsiteY24" fmla="*/ 397528 h 397527"/>
                <a:gd name="connsiteX25" fmla="*/ 39819 w 277288"/>
                <a:gd name="connsiteY25" fmla="*/ 361393 h 3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288" h="397527">
                  <a:moveTo>
                    <a:pt x="39846" y="361337"/>
                  </a:moveTo>
                  <a:cubicBezTo>
                    <a:pt x="16471" y="339540"/>
                    <a:pt x="2662" y="312445"/>
                    <a:pt x="0" y="284297"/>
                  </a:cubicBezTo>
                  <a:lnTo>
                    <a:pt x="58979" y="268351"/>
                  </a:lnTo>
                  <a:cubicBezTo>
                    <a:pt x="63222" y="291202"/>
                    <a:pt x="72788" y="309256"/>
                    <a:pt x="87651" y="322540"/>
                  </a:cubicBezTo>
                  <a:cubicBezTo>
                    <a:pt x="102541" y="335824"/>
                    <a:pt x="121647" y="342729"/>
                    <a:pt x="144495" y="342729"/>
                  </a:cubicBezTo>
                  <a:cubicBezTo>
                    <a:pt x="164155" y="342729"/>
                    <a:pt x="180626" y="337404"/>
                    <a:pt x="194435" y="327310"/>
                  </a:cubicBezTo>
                  <a:cubicBezTo>
                    <a:pt x="207717" y="317215"/>
                    <a:pt x="214621" y="304459"/>
                    <a:pt x="214621" y="288513"/>
                  </a:cubicBezTo>
                  <a:cubicBezTo>
                    <a:pt x="214621" y="258229"/>
                    <a:pt x="191773" y="239094"/>
                    <a:pt x="157250" y="231662"/>
                  </a:cubicBezTo>
                  <a:lnTo>
                    <a:pt x="109418" y="222094"/>
                  </a:lnTo>
                  <a:cubicBezTo>
                    <a:pt x="78611" y="215716"/>
                    <a:pt x="54709" y="202959"/>
                    <a:pt x="37683" y="183851"/>
                  </a:cubicBezTo>
                  <a:cubicBezTo>
                    <a:pt x="20159" y="164716"/>
                    <a:pt x="11646" y="142420"/>
                    <a:pt x="11646" y="116906"/>
                  </a:cubicBezTo>
                  <a:cubicBezTo>
                    <a:pt x="10038" y="54203"/>
                    <a:pt x="71152" y="-1039"/>
                    <a:pt x="139143" y="15"/>
                  </a:cubicBezTo>
                  <a:cubicBezTo>
                    <a:pt x="191745" y="542"/>
                    <a:pt x="226822" y="19150"/>
                    <a:pt x="246454" y="44109"/>
                  </a:cubicBezTo>
                  <a:cubicBezTo>
                    <a:pt x="260790" y="61109"/>
                    <a:pt x="267722" y="77582"/>
                    <a:pt x="271410" y="95663"/>
                  </a:cubicBezTo>
                  <a:lnTo>
                    <a:pt x="214566" y="113190"/>
                  </a:lnTo>
                  <a:cubicBezTo>
                    <a:pt x="210850" y="98325"/>
                    <a:pt x="202365" y="84515"/>
                    <a:pt x="189055" y="72812"/>
                  </a:cubicBezTo>
                  <a:cubicBezTo>
                    <a:pt x="175773" y="61109"/>
                    <a:pt x="159829" y="55285"/>
                    <a:pt x="140724" y="55285"/>
                  </a:cubicBezTo>
                  <a:cubicBezTo>
                    <a:pt x="121619" y="55285"/>
                    <a:pt x="106202" y="60582"/>
                    <a:pt x="93446" y="71758"/>
                  </a:cubicBezTo>
                  <a:cubicBezTo>
                    <a:pt x="80164" y="82906"/>
                    <a:pt x="73786" y="95663"/>
                    <a:pt x="73786" y="111082"/>
                  </a:cubicBezTo>
                  <a:cubicBezTo>
                    <a:pt x="73786" y="122785"/>
                    <a:pt x="78029" y="133379"/>
                    <a:pt x="87069" y="143501"/>
                  </a:cubicBezTo>
                  <a:cubicBezTo>
                    <a:pt x="96080" y="153069"/>
                    <a:pt x="107782" y="159447"/>
                    <a:pt x="122672" y="162636"/>
                  </a:cubicBezTo>
                  <a:lnTo>
                    <a:pt x="171558" y="172204"/>
                  </a:lnTo>
                  <a:cubicBezTo>
                    <a:pt x="240076" y="186014"/>
                    <a:pt x="277289" y="226392"/>
                    <a:pt x="277289" y="284325"/>
                  </a:cubicBezTo>
                  <a:cubicBezTo>
                    <a:pt x="277289" y="313028"/>
                    <a:pt x="264533" y="340649"/>
                    <a:pt x="242766" y="361919"/>
                  </a:cubicBezTo>
                  <a:cubicBezTo>
                    <a:pt x="220444" y="383162"/>
                    <a:pt x="184841" y="397528"/>
                    <a:pt x="143414" y="397528"/>
                  </a:cubicBezTo>
                  <a:cubicBezTo>
                    <a:pt x="99852" y="397528"/>
                    <a:pt x="62667" y="383190"/>
                    <a:pt x="39819" y="361393"/>
                  </a:cubicBezTo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orme libre 10">
              <a:extLst>
                <a:ext uri="{FF2B5EF4-FFF2-40B4-BE49-F238E27FC236}">
                  <a16:creationId xmlns:a16="http://schemas.microsoft.com/office/drawing/2014/main" id="{47E0CECB-C06C-3F59-27DC-81F749EB9A3F}"/>
                </a:ext>
              </a:extLst>
            </p:cNvPr>
            <p:cNvSpPr/>
            <p:nvPr/>
          </p:nvSpPr>
          <p:spPr>
            <a:xfrm>
              <a:off x="6671268" y="3174660"/>
              <a:ext cx="63246" cy="98198"/>
            </a:xfrm>
            <a:custGeom>
              <a:avLst/>
              <a:gdLst>
                <a:gd name="connsiteX0" fmla="*/ 248090 w 249698"/>
                <a:gd name="connsiteY0" fmla="*/ 0 h 387335"/>
                <a:gd name="connsiteX1" fmla="*/ 248090 w 249698"/>
                <a:gd name="connsiteY1" fmla="*/ 55270 h 387335"/>
                <a:gd name="connsiteX2" fmla="*/ 60560 w 249698"/>
                <a:gd name="connsiteY2" fmla="*/ 55270 h 387335"/>
                <a:gd name="connsiteX3" fmla="*/ 60560 w 249698"/>
                <a:gd name="connsiteY3" fmla="*/ 162594 h 387335"/>
                <a:gd name="connsiteX4" fmla="*/ 231093 w 249698"/>
                <a:gd name="connsiteY4" fmla="*/ 162594 h 387335"/>
                <a:gd name="connsiteX5" fmla="*/ 231093 w 249698"/>
                <a:gd name="connsiteY5" fmla="*/ 217864 h 387335"/>
                <a:gd name="connsiteX6" fmla="*/ 60560 w 249698"/>
                <a:gd name="connsiteY6" fmla="*/ 217864 h 387335"/>
                <a:gd name="connsiteX7" fmla="*/ 60560 w 249698"/>
                <a:gd name="connsiteY7" fmla="*/ 332093 h 387335"/>
                <a:gd name="connsiteX8" fmla="*/ 249699 w 249698"/>
                <a:gd name="connsiteY8" fmla="*/ 332093 h 387335"/>
                <a:gd name="connsiteX9" fmla="*/ 249699 w 249698"/>
                <a:gd name="connsiteY9" fmla="*/ 387335 h 387335"/>
                <a:gd name="connsiteX10" fmla="*/ 0 w 249698"/>
                <a:gd name="connsiteY10" fmla="*/ 387335 h 387335"/>
                <a:gd name="connsiteX11" fmla="*/ 0 w 249698"/>
                <a:gd name="connsiteY11" fmla="*/ 0 h 387335"/>
                <a:gd name="connsiteX12" fmla="*/ 248090 w 249698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698" h="387335">
                  <a:moveTo>
                    <a:pt x="248090" y="0"/>
                  </a:moveTo>
                  <a:lnTo>
                    <a:pt x="248090" y="55270"/>
                  </a:lnTo>
                  <a:lnTo>
                    <a:pt x="60560" y="55270"/>
                  </a:lnTo>
                  <a:lnTo>
                    <a:pt x="60560" y="162594"/>
                  </a:lnTo>
                  <a:lnTo>
                    <a:pt x="231093" y="162594"/>
                  </a:lnTo>
                  <a:lnTo>
                    <a:pt x="231093" y="217864"/>
                  </a:lnTo>
                  <a:lnTo>
                    <a:pt x="60560" y="217864"/>
                  </a:lnTo>
                  <a:lnTo>
                    <a:pt x="60560" y="332093"/>
                  </a:lnTo>
                  <a:lnTo>
                    <a:pt x="249699" y="332093"/>
                  </a:lnTo>
                  <a:lnTo>
                    <a:pt x="249699" y="387335"/>
                  </a:lnTo>
                  <a:lnTo>
                    <a:pt x="0" y="387335"/>
                  </a:lnTo>
                  <a:lnTo>
                    <a:pt x="0" y="0"/>
                  </a:lnTo>
                  <a:lnTo>
                    <a:pt x="24809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1" name="Graphique 18">
              <a:extLst>
                <a:ext uri="{FF2B5EF4-FFF2-40B4-BE49-F238E27FC236}">
                  <a16:creationId xmlns:a16="http://schemas.microsoft.com/office/drawing/2014/main" id="{6FE2F52D-9E3C-B070-8CFD-F608C08882CC}"/>
                </a:ext>
              </a:extLst>
            </p:cNvPr>
            <p:cNvGrpSpPr/>
            <p:nvPr/>
          </p:nvGrpSpPr>
          <p:grpSpPr>
            <a:xfrm>
              <a:off x="6747830" y="3173171"/>
              <a:ext cx="291850" cy="100904"/>
              <a:chOff x="3096921" y="-1200480"/>
              <a:chExt cx="1152245" cy="398011"/>
            </a:xfrm>
            <a:solidFill>
              <a:schemeClr val="tx2"/>
            </a:solidFill>
          </p:grpSpPr>
          <p:sp>
            <p:nvSpPr>
              <p:cNvPr id="67" name="Forme libre 26">
                <a:extLst>
                  <a:ext uri="{FF2B5EF4-FFF2-40B4-BE49-F238E27FC236}">
                    <a16:creationId xmlns:a16="http://schemas.microsoft.com/office/drawing/2014/main" id="{CC8BC6C9-0A02-B217-86EC-502B349B03CC}"/>
                  </a:ext>
                </a:extLst>
              </p:cNvPr>
              <p:cNvSpPr/>
              <p:nvPr/>
            </p:nvSpPr>
            <p:spPr>
              <a:xfrm>
                <a:off x="3096921" y="-1200480"/>
                <a:ext cx="377195" cy="397964"/>
              </a:xfrm>
              <a:custGeom>
                <a:avLst/>
                <a:gdLst>
                  <a:gd name="connsiteX0" fmla="*/ 40373 w 377195"/>
                  <a:gd name="connsiteY0" fmla="*/ 324133 h 397964"/>
                  <a:gd name="connsiteX1" fmla="*/ 0 w 377195"/>
                  <a:gd name="connsiteY1" fmla="*/ 200864 h 397964"/>
                  <a:gd name="connsiteX2" fmla="*/ 15944 w 377195"/>
                  <a:gd name="connsiteY2" fmla="*/ 120108 h 397964"/>
                  <a:gd name="connsiteX3" fmla="*/ 58979 w 377195"/>
                  <a:gd name="connsiteY3" fmla="*/ 56324 h 397964"/>
                  <a:gd name="connsiteX4" fmla="*/ 122201 w 377195"/>
                  <a:gd name="connsiteY4" fmla="*/ 15419 h 397964"/>
                  <a:gd name="connsiteX5" fmla="*/ 197097 w 377195"/>
                  <a:gd name="connsiteY5" fmla="*/ 0 h 397964"/>
                  <a:gd name="connsiteX6" fmla="*/ 303881 w 377195"/>
                  <a:gd name="connsiteY6" fmla="*/ 29230 h 397964"/>
                  <a:gd name="connsiteX7" fmla="*/ 338958 w 377195"/>
                  <a:gd name="connsiteY7" fmla="*/ 59513 h 397964"/>
                  <a:gd name="connsiteX8" fmla="*/ 376142 w 377195"/>
                  <a:gd name="connsiteY8" fmla="*/ 126986 h 397964"/>
                  <a:gd name="connsiteX9" fmla="*/ 316109 w 377195"/>
                  <a:gd name="connsiteY9" fmla="*/ 147702 h 397964"/>
                  <a:gd name="connsiteX10" fmla="*/ 296976 w 377195"/>
                  <a:gd name="connsiteY10" fmla="*/ 105715 h 397964"/>
                  <a:gd name="connsiteX11" fmla="*/ 274655 w 377195"/>
                  <a:gd name="connsiteY11" fmla="*/ 82337 h 397964"/>
                  <a:gd name="connsiteX12" fmla="*/ 196542 w 377195"/>
                  <a:gd name="connsiteY12" fmla="*/ 57378 h 397964"/>
                  <a:gd name="connsiteX13" fmla="*/ 104621 w 377195"/>
                  <a:gd name="connsiteY13" fmla="*/ 95621 h 397964"/>
                  <a:gd name="connsiteX14" fmla="*/ 63721 w 377195"/>
                  <a:gd name="connsiteY14" fmla="*/ 198701 h 397964"/>
                  <a:gd name="connsiteX15" fmla="*/ 104094 w 377195"/>
                  <a:gd name="connsiteY15" fmla="*/ 302308 h 397964"/>
                  <a:gd name="connsiteX16" fmla="*/ 196016 w 377195"/>
                  <a:gd name="connsiteY16" fmla="*/ 340551 h 397964"/>
                  <a:gd name="connsiteX17" fmla="*/ 270939 w 377195"/>
                  <a:gd name="connsiteY17" fmla="*/ 316646 h 397964"/>
                  <a:gd name="connsiteX18" fmla="*/ 294314 w 377195"/>
                  <a:gd name="connsiteY18" fmla="*/ 293268 h 397964"/>
                  <a:gd name="connsiteX19" fmla="*/ 317163 w 377195"/>
                  <a:gd name="connsiteY19" fmla="*/ 248647 h 397964"/>
                  <a:gd name="connsiteX20" fmla="*/ 377196 w 377195"/>
                  <a:gd name="connsiteY20" fmla="*/ 269362 h 397964"/>
                  <a:gd name="connsiteX21" fmla="*/ 324067 w 377195"/>
                  <a:gd name="connsiteY21" fmla="*/ 351200 h 397964"/>
                  <a:gd name="connsiteX22" fmla="*/ 247037 w 377195"/>
                  <a:gd name="connsiteY22" fmla="*/ 391578 h 397964"/>
                  <a:gd name="connsiteX23" fmla="*/ 194435 w 377195"/>
                  <a:gd name="connsiteY23" fmla="*/ 397957 h 397964"/>
                  <a:gd name="connsiteX24" fmla="*/ 40373 w 377195"/>
                  <a:gd name="connsiteY24" fmla="*/ 324106 h 397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7195" h="397964">
                    <a:moveTo>
                      <a:pt x="40373" y="324133"/>
                    </a:moveTo>
                    <a:cubicBezTo>
                      <a:pt x="15390" y="293323"/>
                      <a:pt x="0" y="249229"/>
                      <a:pt x="0" y="200864"/>
                    </a:cubicBezTo>
                    <a:cubicBezTo>
                      <a:pt x="0" y="172189"/>
                      <a:pt x="5324" y="145622"/>
                      <a:pt x="15944" y="120108"/>
                    </a:cubicBezTo>
                    <a:cubicBezTo>
                      <a:pt x="26564" y="95121"/>
                      <a:pt x="40900" y="73879"/>
                      <a:pt x="58979" y="56324"/>
                    </a:cubicBezTo>
                    <a:cubicBezTo>
                      <a:pt x="77031" y="39324"/>
                      <a:pt x="98299" y="25514"/>
                      <a:pt x="122201" y="15419"/>
                    </a:cubicBezTo>
                    <a:cubicBezTo>
                      <a:pt x="146104" y="5325"/>
                      <a:pt x="171087" y="0"/>
                      <a:pt x="197097" y="0"/>
                    </a:cubicBezTo>
                    <a:cubicBezTo>
                      <a:pt x="239079" y="0"/>
                      <a:pt x="277316" y="12202"/>
                      <a:pt x="303881" y="29230"/>
                    </a:cubicBezTo>
                    <a:cubicBezTo>
                      <a:pt x="316636" y="38270"/>
                      <a:pt x="328310" y="47810"/>
                      <a:pt x="338958" y="59513"/>
                    </a:cubicBezTo>
                    <a:cubicBezTo>
                      <a:pt x="359144" y="82365"/>
                      <a:pt x="370319" y="104689"/>
                      <a:pt x="376142" y="126986"/>
                    </a:cubicBezTo>
                    <a:lnTo>
                      <a:pt x="316109" y="147702"/>
                    </a:lnTo>
                    <a:cubicBezTo>
                      <a:pt x="313447" y="135499"/>
                      <a:pt x="309205" y="123269"/>
                      <a:pt x="296976" y="105715"/>
                    </a:cubicBezTo>
                    <a:cubicBezTo>
                      <a:pt x="290599" y="96674"/>
                      <a:pt x="283167" y="88715"/>
                      <a:pt x="274655" y="82337"/>
                    </a:cubicBezTo>
                    <a:cubicBezTo>
                      <a:pt x="258183" y="68526"/>
                      <a:pt x="229512" y="57378"/>
                      <a:pt x="196542" y="57378"/>
                    </a:cubicBezTo>
                    <a:cubicBezTo>
                      <a:pt x="163573" y="57378"/>
                      <a:pt x="129605" y="71715"/>
                      <a:pt x="104621" y="95621"/>
                    </a:cubicBezTo>
                    <a:cubicBezTo>
                      <a:pt x="80192" y="119526"/>
                      <a:pt x="63721" y="156714"/>
                      <a:pt x="63721" y="198701"/>
                    </a:cubicBezTo>
                    <a:cubicBezTo>
                      <a:pt x="63721" y="240687"/>
                      <a:pt x="79665" y="278403"/>
                      <a:pt x="104094" y="302308"/>
                    </a:cubicBezTo>
                    <a:cubicBezTo>
                      <a:pt x="128524" y="326213"/>
                      <a:pt x="161465" y="340551"/>
                      <a:pt x="196016" y="340551"/>
                    </a:cubicBezTo>
                    <a:cubicBezTo>
                      <a:pt x="226295" y="340551"/>
                      <a:pt x="253941" y="329930"/>
                      <a:pt x="270939" y="316646"/>
                    </a:cubicBezTo>
                    <a:cubicBezTo>
                      <a:pt x="279424" y="309740"/>
                      <a:pt x="287382" y="302308"/>
                      <a:pt x="294314" y="293268"/>
                    </a:cubicBezTo>
                    <a:cubicBezTo>
                      <a:pt x="307596" y="275741"/>
                      <a:pt x="313447" y="261930"/>
                      <a:pt x="317163" y="248647"/>
                    </a:cubicBezTo>
                    <a:lnTo>
                      <a:pt x="377196" y="269362"/>
                    </a:lnTo>
                    <a:cubicBezTo>
                      <a:pt x="370291" y="293794"/>
                      <a:pt x="354347" y="325160"/>
                      <a:pt x="324067" y="351200"/>
                    </a:cubicBezTo>
                    <a:cubicBezTo>
                      <a:pt x="303354" y="368727"/>
                      <a:pt x="279452" y="383092"/>
                      <a:pt x="247037" y="391578"/>
                    </a:cubicBezTo>
                    <a:cubicBezTo>
                      <a:pt x="230039" y="395821"/>
                      <a:pt x="212514" y="397957"/>
                      <a:pt x="194435" y="397957"/>
                    </a:cubicBezTo>
                    <a:cubicBezTo>
                      <a:pt x="136010" y="398483"/>
                      <a:pt x="77558" y="371389"/>
                      <a:pt x="40373" y="324106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orme libre 27">
                <a:extLst>
                  <a:ext uri="{FF2B5EF4-FFF2-40B4-BE49-F238E27FC236}">
                    <a16:creationId xmlns:a16="http://schemas.microsoft.com/office/drawing/2014/main" id="{0A4762F3-F87D-400F-6FCE-5C4F0FB2CD8E}"/>
                  </a:ext>
                </a:extLst>
              </p:cNvPr>
              <p:cNvSpPr/>
              <p:nvPr/>
            </p:nvSpPr>
            <p:spPr>
              <a:xfrm>
                <a:off x="3551120" y="-1194573"/>
                <a:ext cx="301246" cy="392104"/>
              </a:xfrm>
              <a:custGeom>
                <a:avLst/>
                <a:gdLst>
                  <a:gd name="connsiteX0" fmla="*/ 301219 w 301246"/>
                  <a:gd name="connsiteY0" fmla="*/ 236944 h 392104"/>
                  <a:gd name="connsiteX1" fmla="*/ 262980 w 301246"/>
                  <a:gd name="connsiteY1" fmla="*/ 348538 h 392104"/>
                  <a:gd name="connsiteX2" fmla="*/ 149819 w 301246"/>
                  <a:gd name="connsiteY2" fmla="*/ 392105 h 392104"/>
                  <a:gd name="connsiteX3" fmla="*/ 36131 w 301246"/>
                  <a:gd name="connsiteY3" fmla="*/ 348011 h 392104"/>
                  <a:gd name="connsiteX4" fmla="*/ 0 w 301246"/>
                  <a:gd name="connsiteY4" fmla="*/ 239634 h 392104"/>
                  <a:gd name="connsiteX5" fmla="*/ 0 w 301246"/>
                  <a:gd name="connsiteY5" fmla="*/ 0 h 392104"/>
                  <a:gd name="connsiteX6" fmla="*/ 60560 w 301246"/>
                  <a:gd name="connsiteY6" fmla="*/ 0 h 392104"/>
                  <a:gd name="connsiteX7" fmla="*/ 60560 w 301246"/>
                  <a:gd name="connsiteY7" fmla="*/ 237498 h 392104"/>
                  <a:gd name="connsiteX8" fmla="*/ 85543 w 301246"/>
                  <a:gd name="connsiteY8" fmla="*/ 308714 h 392104"/>
                  <a:gd name="connsiteX9" fmla="*/ 150901 w 301246"/>
                  <a:gd name="connsiteY9" fmla="*/ 334755 h 392104"/>
                  <a:gd name="connsiteX10" fmla="*/ 216784 w 301246"/>
                  <a:gd name="connsiteY10" fmla="*/ 308187 h 392104"/>
                  <a:gd name="connsiteX11" fmla="*/ 240160 w 301246"/>
                  <a:gd name="connsiteY11" fmla="*/ 239661 h 392104"/>
                  <a:gd name="connsiteX12" fmla="*/ 240160 w 301246"/>
                  <a:gd name="connsiteY12" fmla="*/ 28 h 392104"/>
                  <a:gd name="connsiteX13" fmla="*/ 301246 w 301246"/>
                  <a:gd name="connsiteY13" fmla="*/ 28 h 392104"/>
                  <a:gd name="connsiteX14" fmla="*/ 301246 w 301246"/>
                  <a:gd name="connsiteY14" fmla="*/ 236999 h 39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1246" h="392104">
                    <a:moveTo>
                      <a:pt x="301219" y="236944"/>
                    </a:moveTo>
                    <a:cubicBezTo>
                      <a:pt x="301219" y="282646"/>
                      <a:pt x="287936" y="320889"/>
                      <a:pt x="262980" y="348538"/>
                    </a:cubicBezTo>
                    <a:cubicBezTo>
                      <a:pt x="238551" y="376686"/>
                      <a:pt x="199232" y="392105"/>
                      <a:pt x="149819" y="392105"/>
                    </a:cubicBezTo>
                    <a:cubicBezTo>
                      <a:pt x="100406" y="392105"/>
                      <a:pt x="60033" y="375632"/>
                      <a:pt x="36131" y="348011"/>
                    </a:cubicBezTo>
                    <a:cubicBezTo>
                      <a:pt x="12229" y="320390"/>
                      <a:pt x="0" y="283201"/>
                      <a:pt x="0" y="239634"/>
                    </a:cubicBezTo>
                    <a:lnTo>
                      <a:pt x="0" y="0"/>
                    </a:lnTo>
                    <a:lnTo>
                      <a:pt x="60560" y="0"/>
                    </a:lnTo>
                    <a:lnTo>
                      <a:pt x="60560" y="237498"/>
                    </a:lnTo>
                    <a:cubicBezTo>
                      <a:pt x="60560" y="267255"/>
                      <a:pt x="69073" y="291160"/>
                      <a:pt x="85543" y="308714"/>
                    </a:cubicBezTo>
                    <a:cubicBezTo>
                      <a:pt x="102541" y="326241"/>
                      <a:pt x="124336" y="334755"/>
                      <a:pt x="150901" y="334755"/>
                    </a:cubicBezTo>
                    <a:cubicBezTo>
                      <a:pt x="179045" y="334755"/>
                      <a:pt x="200840" y="326269"/>
                      <a:pt x="216784" y="308187"/>
                    </a:cubicBezTo>
                    <a:cubicBezTo>
                      <a:pt x="232201" y="290661"/>
                      <a:pt x="240160" y="267809"/>
                      <a:pt x="240160" y="239661"/>
                    </a:cubicBezTo>
                    <a:lnTo>
                      <a:pt x="240160" y="28"/>
                    </a:lnTo>
                    <a:lnTo>
                      <a:pt x="301246" y="28"/>
                    </a:lnTo>
                    <a:lnTo>
                      <a:pt x="301246" y="23699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Forme libre 28">
                <a:extLst>
                  <a:ext uri="{FF2B5EF4-FFF2-40B4-BE49-F238E27FC236}">
                    <a16:creationId xmlns:a16="http://schemas.microsoft.com/office/drawing/2014/main" id="{3EC0B793-A4EA-F08A-B28B-E3A808B85ED4}"/>
                  </a:ext>
                </a:extLst>
              </p:cNvPr>
              <p:cNvSpPr/>
              <p:nvPr/>
            </p:nvSpPr>
            <p:spPr>
              <a:xfrm>
                <a:off x="3962284" y="-1194601"/>
                <a:ext cx="286882" cy="387335"/>
              </a:xfrm>
              <a:custGeom>
                <a:avLst/>
                <a:gdLst>
                  <a:gd name="connsiteX0" fmla="*/ 139199 w 286882"/>
                  <a:gd name="connsiteY0" fmla="*/ 185445 h 387335"/>
                  <a:gd name="connsiteX1" fmla="*/ 215703 w 286882"/>
                  <a:gd name="connsiteY1" fmla="*/ 121162 h 387335"/>
                  <a:gd name="connsiteX2" fmla="*/ 139199 w 286882"/>
                  <a:gd name="connsiteY2" fmla="*/ 56352 h 387335"/>
                  <a:gd name="connsiteX3" fmla="*/ 60587 w 286882"/>
                  <a:gd name="connsiteY3" fmla="*/ 56352 h 387335"/>
                  <a:gd name="connsiteX4" fmla="*/ 60587 w 286882"/>
                  <a:gd name="connsiteY4" fmla="*/ 185473 h 387335"/>
                  <a:gd name="connsiteX5" fmla="*/ 139199 w 286882"/>
                  <a:gd name="connsiteY5" fmla="*/ 185473 h 387335"/>
                  <a:gd name="connsiteX6" fmla="*/ 60560 w 286882"/>
                  <a:gd name="connsiteY6" fmla="*/ 240161 h 387335"/>
                  <a:gd name="connsiteX7" fmla="*/ 60560 w 286882"/>
                  <a:gd name="connsiteY7" fmla="*/ 387335 h 387335"/>
                  <a:gd name="connsiteX8" fmla="*/ 0 w 286882"/>
                  <a:gd name="connsiteY8" fmla="*/ 387335 h 387335"/>
                  <a:gd name="connsiteX9" fmla="*/ 0 w 286882"/>
                  <a:gd name="connsiteY9" fmla="*/ 0 h 387335"/>
                  <a:gd name="connsiteX10" fmla="*/ 145577 w 286882"/>
                  <a:gd name="connsiteY10" fmla="*/ 0 h 387335"/>
                  <a:gd name="connsiteX11" fmla="*/ 248090 w 286882"/>
                  <a:gd name="connsiteY11" fmla="*/ 37189 h 387335"/>
                  <a:gd name="connsiteX12" fmla="*/ 277316 w 286882"/>
                  <a:gd name="connsiteY12" fmla="*/ 119553 h 387335"/>
                  <a:gd name="connsiteX13" fmla="*/ 200812 w 286882"/>
                  <a:gd name="connsiteY13" fmla="*/ 227931 h 387335"/>
                  <a:gd name="connsiteX14" fmla="*/ 286883 w 286882"/>
                  <a:gd name="connsiteY14" fmla="*/ 387335 h 387335"/>
                  <a:gd name="connsiteX15" fmla="*/ 219391 w 286882"/>
                  <a:gd name="connsiteY15" fmla="*/ 387335 h 387335"/>
                  <a:gd name="connsiteX16" fmla="*/ 141306 w 286882"/>
                  <a:gd name="connsiteY16" fmla="*/ 240161 h 387335"/>
                  <a:gd name="connsiteX17" fmla="*/ 60560 w 286882"/>
                  <a:gd name="connsiteY17" fmla="*/ 240161 h 38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6882" h="387335">
                    <a:moveTo>
                      <a:pt x="139199" y="185445"/>
                    </a:moveTo>
                    <a:cubicBezTo>
                      <a:pt x="197624" y="185445"/>
                      <a:pt x="215703" y="151445"/>
                      <a:pt x="215703" y="121162"/>
                    </a:cubicBezTo>
                    <a:cubicBezTo>
                      <a:pt x="215703" y="90878"/>
                      <a:pt x="202421" y="56352"/>
                      <a:pt x="139199" y="56352"/>
                    </a:cubicBezTo>
                    <a:lnTo>
                      <a:pt x="60587" y="56352"/>
                    </a:lnTo>
                    <a:lnTo>
                      <a:pt x="60587" y="185473"/>
                    </a:lnTo>
                    <a:lnTo>
                      <a:pt x="139199" y="185473"/>
                    </a:lnTo>
                    <a:close/>
                    <a:moveTo>
                      <a:pt x="60560" y="240161"/>
                    </a:moveTo>
                    <a:lnTo>
                      <a:pt x="60560" y="387335"/>
                    </a:lnTo>
                    <a:lnTo>
                      <a:pt x="0" y="387335"/>
                    </a:lnTo>
                    <a:lnTo>
                      <a:pt x="0" y="0"/>
                    </a:lnTo>
                    <a:lnTo>
                      <a:pt x="145577" y="0"/>
                    </a:lnTo>
                    <a:cubicBezTo>
                      <a:pt x="192327" y="0"/>
                      <a:pt x="227903" y="14338"/>
                      <a:pt x="248090" y="37189"/>
                    </a:cubicBezTo>
                    <a:cubicBezTo>
                      <a:pt x="268277" y="60567"/>
                      <a:pt x="277316" y="87661"/>
                      <a:pt x="277316" y="119553"/>
                    </a:cubicBezTo>
                    <a:cubicBezTo>
                      <a:pt x="277316" y="170026"/>
                      <a:pt x="250752" y="210404"/>
                      <a:pt x="200812" y="227931"/>
                    </a:cubicBezTo>
                    <a:lnTo>
                      <a:pt x="286883" y="387335"/>
                    </a:lnTo>
                    <a:lnTo>
                      <a:pt x="219391" y="387335"/>
                    </a:lnTo>
                    <a:lnTo>
                      <a:pt x="141306" y="240161"/>
                    </a:lnTo>
                    <a:lnTo>
                      <a:pt x="60560" y="24016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3" name="Forme libre 12">
              <a:extLst>
                <a:ext uri="{FF2B5EF4-FFF2-40B4-BE49-F238E27FC236}">
                  <a16:creationId xmlns:a16="http://schemas.microsoft.com/office/drawing/2014/main" id="{4CB0F5D9-DAAE-25E7-2F62-9403D55A2FF0}"/>
                </a:ext>
              </a:extLst>
            </p:cNvPr>
            <p:cNvSpPr/>
            <p:nvPr/>
          </p:nvSpPr>
          <p:spPr>
            <a:xfrm>
              <a:off x="7061208" y="3174660"/>
              <a:ext cx="63246" cy="98198"/>
            </a:xfrm>
            <a:custGeom>
              <a:avLst/>
              <a:gdLst>
                <a:gd name="connsiteX0" fmla="*/ 248090 w 249698"/>
                <a:gd name="connsiteY0" fmla="*/ 0 h 387335"/>
                <a:gd name="connsiteX1" fmla="*/ 248090 w 249698"/>
                <a:gd name="connsiteY1" fmla="*/ 55270 h 387335"/>
                <a:gd name="connsiteX2" fmla="*/ 60560 w 249698"/>
                <a:gd name="connsiteY2" fmla="*/ 55270 h 387335"/>
                <a:gd name="connsiteX3" fmla="*/ 60560 w 249698"/>
                <a:gd name="connsiteY3" fmla="*/ 162594 h 387335"/>
                <a:gd name="connsiteX4" fmla="*/ 231092 w 249698"/>
                <a:gd name="connsiteY4" fmla="*/ 162594 h 387335"/>
                <a:gd name="connsiteX5" fmla="*/ 231092 w 249698"/>
                <a:gd name="connsiteY5" fmla="*/ 217864 h 387335"/>
                <a:gd name="connsiteX6" fmla="*/ 60560 w 249698"/>
                <a:gd name="connsiteY6" fmla="*/ 217864 h 387335"/>
                <a:gd name="connsiteX7" fmla="*/ 60560 w 249698"/>
                <a:gd name="connsiteY7" fmla="*/ 332093 h 387335"/>
                <a:gd name="connsiteX8" fmla="*/ 249698 w 249698"/>
                <a:gd name="connsiteY8" fmla="*/ 332093 h 387335"/>
                <a:gd name="connsiteX9" fmla="*/ 249698 w 249698"/>
                <a:gd name="connsiteY9" fmla="*/ 387335 h 387335"/>
                <a:gd name="connsiteX10" fmla="*/ 0 w 249698"/>
                <a:gd name="connsiteY10" fmla="*/ 387335 h 387335"/>
                <a:gd name="connsiteX11" fmla="*/ 0 w 249698"/>
                <a:gd name="connsiteY11" fmla="*/ 0 h 387335"/>
                <a:gd name="connsiteX12" fmla="*/ 248090 w 249698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698" h="387335">
                  <a:moveTo>
                    <a:pt x="248090" y="0"/>
                  </a:moveTo>
                  <a:lnTo>
                    <a:pt x="248090" y="55270"/>
                  </a:lnTo>
                  <a:lnTo>
                    <a:pt x="60560" y="55270"/>
                  </a:lnTo>
                  <a:lnTo>
                    <a:pt x="60560" y="162594"/>
                  </a:lnTo>
                  <a:lnTo>
                    <a:pt x="231092" y="162594"/>
                  </a:lnTo>
                  <a:lnTo>
                    <a:pt x="231092" y="217864"/>
                  </a:lnTo>
                  <a:lnTo>
                    <a:pt x="60560" y="217864"/>
                  </a:lnTo>
                  <a:lnTo>
                    <a:pt x="60560" y="332093"/>
                  </a:lnTo>
                  <a:lnTo>
                    <a:pt x="249698" y="332093"/>
                  </a:lnTo>
                  <a:lnTo>
                    <a:pt x="249698" y="387335"/>
                  </a:lnTo>
                  <a:lnTo>
                    <a:pt x="0" y="387335"/>
                  </a:lnTo>
                  <a:lnTo>
                    <a:pt x="0" y="0"/>
                  </a:lnTo>
                  <a:lnTo>
                    <a:pt x="24809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orme libre 13">
              <a:extLst>
                <a:ext uri="{FF2B5EF4-FFF2-40B4-BE49-F238E27FC236}">
                  <a16:creationId xmlns:a16="http://schemas.microsoft.com/office/drawing/2014/main" id="{934A50E3-2505-22E4-EF05-085BCE7A9B98}"/>
                </a:ext>
              </a:extLst>
            </p:cNvPr>
            <p:cNvSpPr/>
            <p:nvPr/>
          </p:nvSpPr>
          <p:spPr>
            <a:xfrm>
              <a:off x="6578988" y="3300651"/>
              <a:ext cx="77777" cy="98198"/>
            </a:xfrm>
            <a:custGeom>
              <a:avLst/>
              <a:gdLst>
                <a:gd name="connsiteX0" fmla="*/ 0 w 307069"/>
                <a:gd name="connsiteY0" fmla="*/ 0 h 387335"/>
                <a:gd name="connsiteX1" fmla="*/ 0 w 307069"/>
                <a:gd name="connsiteY1" fmla="*/ 56324 h 387335"/>
                <a:gd name="connsiteX2" fmla="*/ 123255 w 307069"/>
                <a:gd name="connsiteY2" fmla="*/ 56324 h 387335"/>
                <a:gd name="connsiteX3" fmla="*/ 123255 w 307069"/>
                <a:gd name="connsiteY3" fmla="*/ 387335 h 387335"/>
                <a:gd name="connsiteX4" fmla="*/ 183815 w 307069"/>
                <a:gd name="connsiteY4" fmla="*/ 387335 h 387335"/>
                <a:gd name="connsiteX5" fmla="*/ 183815 w 307069"/>
                <a:gd name="connsiteY5" fmla="*/ 56324 h 387335"/>
                <a:gd name="connsiteX6" fmla="*/ 307070 w 307069"/>
                <a:gd name="connsiteY6" fmla="*/ 56324 h 387335"/>
                <a:gd name="connsiteX7" fmla="*/ 307070 w 307069"/>
                <a:gd name="connsiteY7" fmla="*/ 0 h 387335"/>
                <a:gd name="connsiteX8" fmla="*/ 0 w 307069"/>
                <a:gd name="connsiteY8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069" h="387335">
                  <a:moveTo>
                    <a:pt x="0" y="0"/>
                  </a:moveTo>
                  <a:lnTo>
                    <a:pt x="0" y="56324"/>
                  </a:lnTo>
                  <a:lnTo>
                    <a:pt x="123255" y="56324"/>
                  </a:lnTo>
                  <a:lnTo>
                    <a:pt x="123255" y="387335"/>
                  </a:lnTo>
                  <a:lnTo>
                    <a:pt x="183815" y="387335"/>
                  </a:lnTo>
                  <a:lnTo>
                    <a:pt x="183815" y="56324"/>
                  </a:lnTo>
                  <a:lnTo>
                    <a:pt x="307070" y="56324"/>
                  </a:lnTo>
                  <a:lnTo>
                    <a:pt x="307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orme libre 14">
              <a:extLst>
                <a:ext uri="{FF2B5EF4-FFF2-40B4-BE49-F238E27FC236}">
                  <a16:creationId xmlns:a16="http://schemas.microsoft.com/office/drawing/2014/main" id="{61AE286A-3681-E6C3-1DEA-A383939AC077}"/>
                </a:ext>
              </a:extLst>
            </p:cNvPr>
            <p:cNvSpPr/>
            <p:nvPr/>
          </p:nvSpPr>
          <p:spPr>
            <a:xfrm>
              <a:off x="6675735" y="3300651"/>
              <a:ext cx="72664" cy="98198"/>
            </a:xfrm>
            <a:custGeom>
              <a:avLst/>
              <a:gdLst>
                <a:gd name="connsiteX0" fmla="*/ 139171 w 286882"/>
                <a:gd name="connsiteY0" fmla="*/ 185445 h 387335"/>
                <a:gd name="connsiteX1" fmla="*/ 215675 w 286882"/>
                <a:gd name="connsiteY1" fmla="*/ 121162 h 387335"/>
                <a:gd name="connsiteX2" fmla="*/ 139171 w 286882"/>
                <a:gd name="connsiteY2" fmla="*/ 56352 h 387335"/>
                <a:gd name="connsiteX3" fmla="*/ 60560 w 286882"/>
                <a:gd name="connsiteY3" fmla="*/ 56352 h 387335"/>
                <a:gd name="connsiteX4" fmla="*/ 60560 w 286882"/>
                <a:gd name="connsiteY4" fmla="*/ 185473 h 387335"/>
                <a:gd name="connsiteX5" fmla="*/ 139171 w 286882"/>
                <a:gd name="connsiteY5" fmla="*/ 185473 h 387335"/>
                <a:gd name="connsiteX6" fmla="*/ 60560 w 286882"/>
                <a:gd name="connsiteY6" fmla="*/ 240161 h 387335"/>
                <a:gd name="connsiteX7" fmla="*/ 60560 w 286882"/>
                <a:gd name="connsiteY7" fmla="*/ 387335 h 387335"/>
                <a:gd name="connsiteX8" fmla="*/ 0 w 286882"/>
                <a:gd name="connsiteY8" fmla="*/ 387335 h 387335"/>
                <a:gd name="connsiteX9" fmla="*/ 0 w 286882"/>
                <a:gd name="connsiteY9" fmla="*/ 0 h 387335"/>
                <a:gd name="connsiteX10" fmla="*/ 145577 w 286882"/>
                <a:gd name="connsiteY10" fmla="*/ 0 h 387335"/>
                <a:gd name="connsiteX11" fmla="*/ 248090 w 286882"/>
                <a:gd name="connsiteY11" fmla="*/ 37189 h 387335"/>
                <a:gd name="connsiteX12" fmla="*/ 277316 w 286882"/>
                <a:gd name="connsiteY12" fmla="*/ 119553 h 387335"/>
                <a:gd name="connsiteX13" fmla="*/ 200812 w 286882"/>
                <a:gd name="connsiteY13" fmla="*/ 227931 h 387335"/>
                <a:gd name="connsiteX14" fmla="*/ 286883 w 286882"/>
                <a:gd name="connsiteY14" fmla="*/ 387335 h 387335"/>
                <a:gd name="connsiteX15" fmla="*/ 219391 w 286882"/>
                <a:gd name="connsiteY15" fmla="*/ 387335 h 387335"/>
                <a:gd name="connsiteX16" fmla="*/ 141306 w 286882"/>
                <a:gd name="connsiteY16" fmla="*/ 240161 h 387335"/>
                <a:gd name="connsiteX17" fmla="*/ 60560 w 286882"/>
                <a:gd name="connsiteY17" fmla="*/ 240161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6882" h="387335">
                  <a:moveTo>
                    <a:pt x="139171" y="185445"/>
                  </a:moveTo>
                  <a:cubicBezTo>
                    <a:pt x="197596" y="185445"/>
                    <a:pt x="215675" y="151445"/>
                    <a:pt x="215675" y="121162"/>
                  </a:cubicBezTo>
                  <a:cubicBezTo>
                    <a:pt x="215675" y="90878"/>
                    <a:pt x="202393" y="56352"/>
                    <a:pt x="139171" y="56352"/>
                  </a:cubicBezTo>
                  <a:lnTo>
                    <a:pt x="60560" y="56352"/>
                  </a:lnTo>
                  <a:lnTo>
                    <a:pt x="60560" y="185473"/>
                  </a:lnTo>
                  <a:lnTo>
                    <a:pt x="139171" y="185473"/>
                  </a:lnTo>
                  <a:close/>
                  <a:moveTo>
                    <a:pt x="60560" y="240161"/>
                  </a:moveTo>
                  <a:lnTo>
                    <a:pt x="60560" y="387335"/>
                  </a:lnTo>
                  <a:lnTo>
                    <a:pt x="0" y="387335"/>
                  </a:lnTo>
                  <a:lnTo>
                    <a:pt x="0" y="0"/>
                  </a:lnTo>
                  <a:lnTo>
                    <a:pt x="145577" y="0"/>
                  </a:lnTo>
                  <a:cubicBezTo>
                    <a:pt x="192327" y="0"/>
                    <a:pt x="227903" y="14338"/>
                    <a:pt x="248090" y="37189"/>
                  </a:cubicBezTo>
                  <a:cubicBezTo>
                    <a:pt x="268277" y="60567"/>
                    <a:pt x="277316" y="87661"/>
                    <a:pt x="277316" y="119553"/>
                  </a:cubicBezTo>
                  <a:cubicBezTo>
                    <a:pt x="277316" y="170026"/>
                    <a:pt x="250752" y="210404"/>
                    <a:pt x="200812" y="227931"/>
                  </a:cubicBezTo>
                  <a:lnTo>
                    <a:pt x="286883" y="387335"/>
                  </a:lnTo>
                  <a:lnTo>
                    <a:pt x="219391" y="387335"/>
                  </a:lnTo>
                  <a:lnTo>
                    <a:pt x="141306" y="240161"/>
                  </a:lnTo>
                  <a:lnTo>
                    <a:pt x="60560" y="240161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orme libre 15">
              <a:extLst>
                <a:ext uri="{FF2B5EF4-FFF2-40B4-BE49-F238E27FC236}">
                  <a16:creationId xmlns:a16="http://schemas.microsoft.com/office/drawing/2014/main" id="{A1E3EC38-2569-35F9-80A4-115CC555D4BB}"/>
                </a:ext>
              </a:extLst>
            </p:cNvPr>
            <p:cNvSpPr/>
            <p:nvPr/>
          </p:nvSpPr>
          <p:spPr>
            <a:xfrm>
              <a:off x="6757403" y="3300651"/>
              <a:ext cx="97829" cy="98198"/>
            </a:xfrm>
            <a:custGeom>
              <a:avLst/>
              <a:gdLst>
                <a:gd name="connsiteX0" fmla="*/ 192854 w 386235"/>
                <a:gd name="connsiteY0" fmla="*/ 58432 h 387335"/>
                <a:gd name="connsiteX1" fmla="*/ 266696 w 386235"/>
                <a:gd name="connsiteY1" fmla="*/ 242296 h 387335"/>
                <a:gd name="connsiteX2" fmla="*/ 119539 w 386235"/>
                <a:gd name="connsiteY2" fmla="*/ 242296 h 387335"/>
                <a:gd name="connsiteX3" fmla="*/ 192854 w 386235"/>
                <a:gd name="connsiteY3" fmla="*/ 58432 h 387335"/>
                <a:gd name="connsiteX4" fmla="*/ 157805 w 386235"/>
                <a:gd name="connsiteY4" fmla="*/ 0 h 387335"/>
                <a:gd name="connsiteX5" fmla="*/ 0 w 386235"/>
                <a:gd name="connsiteY5" fmla="*/ 387335 h 387335"/>
                <a:gd name="connsiteX6" fmla="*/ 62168 w 386235"/>
                <a:gd name="connsiteY6" fmla="*/ 387335 h 387335"/>
                <a:gd name="connsiteX7" fmla="*/ 98299 w 386235"/>
                <a:gd name="connsiteY7" fmla="*/ 296485 h 387335"/>
                <a:gd name="connsiteX8" fmla="*/ 287410 w 386235"/>
                <a:gd name="connsiteY8" fmla="*/ 296485 h 387335"/>
                <a:gd name="connsiteX9" fmla="*/ 323014 w 386235"/>
                <a:gd name="connsiteY9" fmla="*/ 387335 h 387335"/>
                <a:gd name="connsiteX10" fmla="*/ 386235 w 386235"/>
                <a:gd name="connsiteY10" fmla="*/ 387335 h 387335"/>
                <a:gd name="connsiteX11" fmla="*/ 229512 w 386235"/>
                <a:gd name="connsiteY11" fmla="*/ 0 h 387335"/>
                <a:gd name="connsiteX12" fmla="*/ 157777 w 386235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35" h="387335">
                  <a:moveTo>
                    <a:pt x="192854" y="58432"/>
                  </a:moveTo>
                  <a:lnTo>
                    <a:pt x="266696" y="242296"/>
                  </a:lnTo>
                  <a:lnTo>
                    <a:pt x="119539" y="242296"/>
                  </a:lnTo>
                  <a:lnTo>
                    <a:pt x="192854" y="58432"/>
                  </a:lnTo>
                  <a:close/>
                  <a:moveTo>
                    <a:pt x="157805" y="0"/>
                  </a:moveTo>
                  <a:lnTo>
                    <a:pt x="0" y="387335"/>
                  </a:lnTo>
                  <a:lnTo>
                    <a:pt x="62168" y="387335"/>
                  </a:lnTo>
                  <a:lnTo>
                    <a:pt x="98299" y="296485"/>
                  </a:lnTo>
                  <a:lnTo>
                    <a:pt x="287410" y="296485"/>
                  </a:lnTo>
                  <a:lnTo>
                    <a:pt x="323014" y="387335"/>
                  </a:lnTo>
                  <a:lnTo>
                    <a:pt x="386235" y="387335"/>
                  </a:lnTo>
                  <a:lnTo>
                    <a:pt x="229512" y="0"/>
                  </a:lnTo>
                  <a:lnTo>
                    <a:pt x="157777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orme libre 16">
              <a:extLst>
                <a:ext uri="{FF2B5EF4-FFF2-40B4-BE49-F238E27FC236}">
                  <a16:creationId xmlns:a16="http://schemas.microsoft.com/office/drawing/2014/main" id="{F6AE4732-A40B-AE41-8E7A-64D390C619BA}"/>
                </a:ext>
              </a:extLst>
            </p:cNvPr>
            <p:cNvSpPr/>
            <p:nvPr/>
          </p:nvSpPr>
          <p:spPr>
            <a:xfrm>
              <a:off x="6872046" y="3300651"/>
              <a:ext cx="82756" cy="98198"/>
            </a:xfrm>
            <a:custGeom>
              <a:avLst/>
              <a:gdLst>
                <a:gd name="connsiteX0" fmla="*/ 266696 w 326729"/>
                <a:gd name="connsiteY0" fmla="*/ 0 h 387335"/>
                <a:gd name="connsiteX1" fmla="*/ 266696 w 326729"/>
                <a:gd name="connsiteY1" fmla="*/ 294876 h 387335"/>
                <a:gd name="connsiteX2" fmla="*/ 70126 w 326729"/>
                <a:gd name="connsiteY2" fmla="*/ 0 h 387335"/>
                <a:gd name="connsiteX3" fmla="*/ 0 w 326729"/>
                <a:gd name="connsiteY3" fmla="*/ 0 h 387335"/>
                <a:gd name="connsiteX4" fmla="*/ 0 w 326729"/>
                <a:gd name="connsiteY4" fmla="*/ 387335 h 387335"/>
                <a:gd name="connsiteX5" fmla="*/ 60033 w 326729"/>
                <a:gd name="connsiteY5" fmla="*/ 387335 h 387335"/>
                <a:gd name="connsiteX6" fmla="*/ 60033 w 326729"/>
                <a:gd name="connsiteY6" fmla="*/ 90851 h 387335"/>
                <a:gd name="connsiteX7" fmla="*/ 258738 w 326729"/>
                <a:gd name="connsiteY7" fmla="*/ 387335 h 387335"/>
                <a:gd name="connsiteX8" fmla="*/ 326729 w 326729"/>
                <a:gd name="connsiteY8" fmla="*/ 387335 h 387335"/>
                <a:gd name="connsiteX9" fmla="*/ 326729 w 326729"/>
                <a:gd name="connsiteY9" fmla="*/ 0 h 387335"/>
                <a:gd name="connsiteX10" fmla="*/ 266696 w 326729"/>
                <a:gd name="connsiteY10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729" h="387335">
                  <a:moveTo>
                    <a:pt x="266696" y="0"/>
                  </a:moveTo>
                  <a:lnTo>
                    <a:pt x="266696" y="294876"/>
                  </a:lnTo>
                  <a:lnTo>
                    <a:pt x="70126" y="0"/>
                  </a:lnTo>
                  <a:lnTo>
                    <a:pt x="0" y="0"/>
                  </a:lnTo>
                  <a:lnTo>
                    <a:pt x="0" y="387335"/>
                  </a:lnTo>
                  <a:lnTo>
                    <a:pt x="60033" y="387335"/>
                  </a:lnTo>
                  <a:lnTo>
                    <a:pt x="60033" y="90851"/>
                  </a:lnTo>
                  <a:lnTo>
                    <a:pt x="258738" y="387335"/>
                  </a:lnTo>
                  <a:lnTo>
                    <a:pt x="326729" y="387335"/>
                  </a:lnTo>
                  <a:lnTo>
                    <a:pt x="326729" y="0"/>
                  </a:lnTo>
                  <a:lnTo>
                    <a:pt x="266696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orme libre 17">
              <a:extLst>
                <a:ext uri="{FF2B5EF4-FFF2-40B4-BE49-F238E27FC236}">
                  <a16:creationId xmlns:a16="http://schemas.microsoft.com/office/drawing/2014/main" id="{C1952BCB-40FF-83CC-A839-08DFC65851BB}"/>
                </a:ext>
              </a:extLst>
            </p:cNvPr>
            <p:cNvSpPr/>
            <p:nvPr/>
          </p:nvSpPr>
          <p:spPr>
            <a:xfrm>
              <a:off x="6976456" y="3299164"/>
              <a:ext cx="70248" cy="100782"/>
            </a:xfrm>
            <a:custGeom>
              <a:avLst/>
              <a:gdLst>
                <a:gd name="connsiteX0" fmla="*/ 39846 w 277344"/>
                <a:gd name="connsiteY0" fmla="*/ 361337 h 397527"/>
                <a:gd name="connsiteX1" fmla="*/ 0 w 277344"/>
                <a:gd name="connsiteY1" fmla="*/ 284297 h 397527"/>
                <a:gd name="connsiteX2" fmla="*/ 58979 w 277344"/>
                <a:gd name="connsiteY2" fmla="*/ 268351 h 397527"/>
                <a:gd name="connsiteX3" fmla="*/ 87651 w 277344"/>
                <a:gd name="connsiteY3" fmla="*/ 322540 h 397527"/>
                <a:gd name="connsiteX4" fmla="*/ 144495 w 277344"/>
                <a:gd name="connsiteY4" fmla="*/ 342729 h 397527"/>
                <a:gd name="connsiteX5" fmla="*/ 194435 w 277344"/>
                <a:gd name="connsiteY5" fmla="*/ 327310 h 397527"/>
                <a:gd name="connsiteX6" fmla="*/ 214621 w 277344"/>
                <a:gd name="connsiteY6" fmla="*/ 288513 h 397527"/>
                <a:gd name="connsiteX7" fmla="*/ 157250 w 277344"/>
                <a:gd name="connsiteY7" fmla="*/ 231662 h 397527"/>
                <a:gd name="connsiteX8" fmla="*/ 109418 w 277344"/>
                <a:gd name="connsiteY8" fmla="*/ 222094 h 397527"/>
                <a:gd name="connsiteX9" fmla="*/ 37711 w 277344"/>
                <a:gd name="connsiteY9" fmla="*/ 183851 h 397527"/>
                <a:gd name="connsiteX10" fmla="*/ 11674 w 277344"/>
                <a:gd name="connsiteY10" fmla="*/ 116906 h 397527"/>
                <a:gd name="connsiteX11" fmla="*/ 139171 w 277344"/>
                <a:gd name="connsiteY11" fmla="*/ 15 h 397527"/>
                <a:gd name="connsiteX12" fmla="*/ 246482 w 277344"/>
                <a:gd name="connsiteY12" fmla="*/ 44109 h 397527"/>
                <a:gd name="connsiteX13" fmla="*/ 271466 w 277344"/>
                <a:gd name="connsiteY13" fmla="*/ 95663 h 397527"/>
                <a:gd name="connsiteX14" fmla="*/ 214621 w 277344"/>
                <a:gd name="connsiteY14" fmla="*/ 113190 h 397527"/>
                <a:gd name="connsiteX15" fmla="*/ 189138 w 277344"/>
                <a:gd name="connsiteY15" fmla="*/ 72812 h 397527"/>
                <a:gd name="connsiteX16" fmla="*/ 140779 w 277344"/>
                <a:gd name="connsiteY16" fmla="*/ 55285 h 397527"/>
                <a:gd name="connsiteX17" fmla="*/ 93502 w 277344"/>
                <a:gd name="connsiteY17" fmla="*/ 71758 h 397527"/>
                <a:gd name="connsiteX18" fmla="*/ 73842 w 277344"/>
                <a:gd name="connsiteY18" fmla="*/ 111082 h 397527"/>
                <a:gd name="connsiteX19" fmla="*/ 87124 w 277344"/>
                <a:gd name="connsiteY19" fmla="*/ 143501 h 397527"/>
                <a:gd name="connsiteX20" fmla="*/ 122728 w 277344"/>
                <a:gd name="connsiteY20" fmla="*/ 162636 h 397527"/>
                <a:gd name="connsiteX21" fmla="*/ 171614 w 277344"/>
                <a:gd name="connsiteY21" fmla="*/ 172204 h 397527"/>
                <a:gd name="connsiteX22" fmla="*/ 277344 w 277344"/>
                <a:gd name="connsiteY22" fmla="*/ 284325 h 397527"/>
                <a:gd name="connsiteX23" fmla="*/ 242822 w 277344"/>
                <a:gd name="connsiteY23" fmla="*/ 361920 h 397527"/>
                <a:gd name="connsiteX24" fmla="*/ 143469 w 277344"/>
                <a:gd name="connsiteY24" fmla="*/ 397528 h 397527"/>
                <a:gd name="connsiteX25" fmla="*/ 39874 w 277344"/>
                <a:gd name="connsiteY25" fmla="*/ 361393 h 3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344" h="397527">
                  <a:moveTo>
                    <a:pt x="39846" y="361337"/>
                  </a:moveTo>
                  <a:cubicBezTo>
                    <a:pt x="16471" y="339540"/>
                    <a:pt x="2662" y="312445"/>
                    <a:pt x="0" y="284297"/>
                  </a:cubicBezTo>
                  <a:lnTo>
                    <a:pt x="58979" y="268351"/>
                  </a:lnTo>
                  <a:cubicBezTo>
                    <a:pt x="63222" y="291203"/>
                    <a:pt x="72788" y="309256"/>
                    <a:pt x="87651" y="322540"/>
                  </a:cubicBezTo>
                  <a:cubicBezTo>
                    <a:pt x="102541" y="335824"/>
                    <a:pt x="121647" y="342729"/>
                    <a:pt x="144495" y="342729"/>
                  </a:cubicBezTo>
                  <a:cubicBezTo>
                    <a:pt x="164155" y="342729"/>
                    <a:pt x="180626" y="337404"/>
                    <a:pt x="194435" y="327310"/>
                  </a:cubicBezTo>
                  <a:cubicBezTo>
                    <a:pt x="207717" y="317215"/>
                    <a:pt x="214621" y="304459"/>
                    <a:pt x="214621" y="288513"/>
                  </a:cubicBezTo>
                  <a:cubicBezTo>
                    <a:pt x="214621" y="258229"/>
                    <a:pt x="191801" y="239094"/>
                    <a:pt x="157250" y="231662"/>
                  </a:cubicBezTo>
                  <a:lnTo>
                    <a:pt x="109418" y="222094"/>
                  </a:lnTo>
                  <a:cubicBezTo>
                    <a:pt x="78611" y="215716"/>
                    <a:pt x="54709" y="202959"/>
                    <a:pt x="37711" y="183851"/>
                  </a:cubicBezTo>
                  <a:cubicBezTo>
                    <a:pt x="20159" y="164716"/>
                    <a:pt x="11674" y="142420"/>
                    <a:pt x="11674" y="116906"/>
                  </a:cubicBezTo>
                  <a:cubicBezTo>
                    <a:pt x="10066" y="54204"/>
                    <a:pt x="71180" y="-1039"/>
                    <a:pt x="139171" y="15"/>
                  </a:cubicBezTo>
                  <a:cubicBezTo>
                    <a:pt x="191773" y="542"/>
                    <a:pt x="226850" y="19150"/>
                    <a:pt x="246482" y="44109"/>
                  </a:cubicBezTo>
                  <a:cubicBezTo>
                    <a:pt x="260818" y="61109"/>
                    <a:pt x="267750" y="77582"/>
                    <a:pt x="271466" y="95663"/>
                  </a:cubicBezTo>
                  <a:lnTo>
                    <a:pt x="214621" y="113190"/>
                  </a:lnTo>
                  <a:cubicBezTo>
                    <a:pt x="210906" y="98325"/>
                    <a:pt x="202421" y="84515"/>
                    <a:pt x="189138" y="72812"/>
                  </a:cubicBezTo>
                  <a:cubicBezTo>
                    <a:pt x="175857" y="61109"/>
                    <a:pt x="159912" y="55285"/>
                    <a:pt x="140779" y="55285"/>
                  </a:cubicBezTo>
                  <a:cubicBezTo>
                    <a:pt x="121647" y="55285"/>
                    <a:pt x="106257" y="60610"/>
                    <a:pt x="93502" y="71758"/>
                  </a:cubicBezTo>
                  <a:cubicBezTo>
                    <a:pt x="80220" y="82906"/>
                    <a:pt x="73842" y="95663"/>
                    <a:pt x="73842" y="111082"/>
                  </a:cubicBezTo>
                  <a:cubicBezTo>
                    <a:pt x="73842" y="122785"/>
                    <a:pt x="78085" y="133407"/>
                    <a:pt x="87124" y="143501"/>
                  </a:cubicBezTo>
                  <a:cubicBezTo>
                    <a:pt x="96164" y="153069"/>
                    <a:pt x="107838" y="159447"/>
                    <a:pt x="122728" y="162636"/>
                  </a:cubicBezTo>
                  <a:lnTo>
                    <a:pt x="171614" y="172204"/>
                  </a:lnTo>
                  <a:cubicBezTo>
                    <a:pt x="240160" y="186014"/>
                    <a:pt x="277344" y="226392"/>
                    <a:pt x="277344" y="284325"/>
                  </a:cubicBezTo>
                  <a:cubicBezTo>
                    <a:pt x="277344" y="313028"/>
                    <a:pt x="264617" y="340649"/>
                    <a:pt x="242822" y="361920"/>
                  </a:cubicBezTo>
                  <a:cubicBezTo>
                    <a:pt x="220528" y="383162"/>
                    <a:pt x="184896" y="397528"/>
                    <a:pt x="143469" y="397528"/>
                  </a:cubicBezTo>
                  <a:cubicBezTo>
                    <a:pt x="99907" y="397528"/>
                    <a:pt x="62723" y="383190"/>
                    <a:pt x="39874" y="361393"/>
                  </a:cubicBezTo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orme libre 18">
              <a:extLst>
                <a:ext uri="{FF2B5EF4-FFF2-40B4-BE49-F238E27FC236}">
                  <a16:creationId xmlns:a16="http://schemas.microsoft.com/office/drawing/2014/main" id="{10062C61-5673-D2FF-EB02-4A683FE0D78B}"/>
                </a:ext>
              </a:extLst>
            </p:cNvPr>
            <p:cNvSpPr/>
            <p:nvPr/>
          </p:nvSpPr>
          <p:spPr>
            <a:xfrm>
              <a:off x="7053418" y="3300651"/>
              <a:ext cx="97829" cy="98198"/>
            </a:xfrm>
            <a:custGeom>
              <a:avLst/>
              <a:gdLst>
                <a:gd name="connsiteX0" fmla="*/ 192882 w 386235"/>
                <a:gd name="connsiteY0" fmla="*/ 58432 h 387335"/>
                <a:gd name="connsiteX1" fmla="*/ 266724 w 386235"/>
                <a:gd name="connsiteY1" fmla="*/ 242296 h 387335"/>
                <a:gd name="connsiteX2" fmla="*/ 119567 w 386235"/>
                <a:gd name="connsiteY2" fmla="*/ 242296 h 387335"/>
                <a:gd name="connsiteX3" fmla="*/ 192882 w 386235"/>
                <a:gd name="connsiteY3" fmla="*/ 58432 h 387335"/>
                <a:gd name="connsiteX4" fmla="*/ 157805 w 386235"/>
                <a:gd name="connsiteY4" fmla="*/ 0 h 387335"/>
                <a:gd name="connsiteX5" fmla="*/ 0 w 386235"/>
                <a:gd name="connsiteY5" fmla="*/ 387335 h 387335"/>
                <a:gd name="connsiteX6" fmla="*/ 62168 w 386235"/>
                <a:gd name="connsiteY6" fmla="*/ 387335 h 387335"/>
                <a:gd name="connsiteX7" fmla="*/ 98299 w 386235"/>
                <a:gd name="connsiteY7" fmla="*/ 296485 h 387335"/>
                <a:gd name="connsiteX8" fmla="*/ 287409 w 386235"/>
                <a:gd name="connsiteY8" fmla="*/ 296485 h 387335"/>
                <a:gd name="connsiteX9" fmla="*/ 323014 w 386235"/>
                <a:gd name="connsiteY9" fmla="*/ 387335 h 387335"/>
                <a:gd name="connsiteX10" fmla="*/ 386235 w 386235"/>
                <a:gd name="connsiteY10" fmla="*/ 387335 h 387335"/>
                <a:gd name="connsiteX11" fmla="*/ 229512 w 386235"/>
                <a:gd name="connsiteY11" fmla="*/ 0 h 387335"/>
                <a:gd name="connsiteX12" fmla="*/ 157777 w 386235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35" h="387335">
                  <a:moveTo>
                    <a:pt x="192882" y="58432"/>
                  </a:moveTo>
                  <a:lnTo>
                    <a:pt x="266724" y="242296"/>
                  </a:lnTo>
                  <a:lnTo>
                    <a:pt x="119567" y="242296"/>
                  </a:lnTo>
                  <a:lnTo>
                    <a:pt x="192882" y="58432"/>
                  </a:lnTo>
                  <a:close/>
                  <a:moveTo>
                    <a:pt x="157805" y="0"/>
                  </a:moveTo>
                  <a:lnTo>
                    <a:pt x="0" y="387335"/>
                  </a:lnTo>
                  <a:lnTo>
                    <a:pt x="62168" y="387335"/>
                  </a:lnTo>
                  <a:lnTo>
                    <a:pt x="98299" y="296485"/>
                  </a:lnTo>
                  <a:lnTo>
                    <a:pt x="287409" y="296485"/>
                  </a:lnTo>
                  <a:lnTo>
                    <a:pt x="323014" y="387335"/>
                  </a:lnTo>
                  <a:lnTo>
                    <a:pt x="386235" y="387335"/>
                  </a:lnTo>
                  <a:lnTo>
                    <a:pt x="229512" y="0"/>
                  </a:lnTo>
                  <a:lnTo>
                    <a:pt x="157777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orme libre 19">
              <a:extLst>
                <a:ext uri="{FF2B5EF4-FFF2-40B4-BE49-F238E27FC236}">
                  <a16:creationId xmlns:a16="http://schemas.microsoft.com/office/drawing/2014/main" id="{449C0E26-E462-6640-7DC0-00F98746DD9B}"/>
                </a:ext>
              </a:extLst>
            </p:cNvPr>
            <p:cNvSpPr/>
            <p:nvPr/>
          </p:nvSpPr>
          <p:spPr>
            <a:xfrm>
              <a:off x="7155960" y="3299175"/>
              <a:ext cx="95533" cy="100893"/>
            </a:xfrm>
            <a:custGeom>
              <a:avLst/>
              <a:gdLst>
                <a:gd name="connsiteX0" fmla="*/ 40373 w 377167"/>
                <a:gd name="connsiteY0" fmla="*/ 324106 h 397964"/>
                <a:gd name="connsiteX1" fmla="*/ 0 w 377167"/>
                <a:gd name="connsiteY1" fmla="*/ 200836 h 397964"/>
                <a:gd name="connsiteX2" fmla="*/ 15944 w 377167"/>
                <a:gd name="connsiteY2" fmla="*/ 120080 h 397964"/>
                <a:gd name="connsiteX3" fmla="*/ 58979 w 377167"/>
                <a:gd name="connsiteY3" fmla="*/ 56324 h 397964"/>
                <a:gd name="connsiteX4" fmla="*/ 122201 w 377167"/>
                <a:gd name="connsiteY4" fmla="*/ 15419 h 397964"/>
                <a:gd name="connsiteX5" fmla="*/ 197097 w 377167"/>
                <a:gd name="connsiteY5" fmla="*/ 0 h 397964"/>
                <a:gd name="connsiteX6" fmla="*/ 303881 w 377167"/>
                <a:gd name="connsiteY6" fmla="*/ 29230 h 397964"/>
                <a:gd name="connsiteX7" fmla="*/ 338958 w 377167"/>
                <a:gd name="connsiteY7" fmla="*/ 59513 h 397964"/>
                <a:gd name="connsiteX8" fmla="*/ 376142 w 377167"/>
                <a:gd name="connsiteY8" fmla="*/ 126986 h 397964"/>
                <a:gd name="connsiteX9" fmla="*/ 316109 w 377167"/>
                <a:gd name="connsiteY9" fmla="*/ 147702 h 397964"/>
                <a:gd name="connsiteX10" fmla="*/ 296976 w 377167"/>
                <a:gd name="connsiteY10" fmla="*/ 105715 h 397964"/>
                <a:gd name="connsiteX11" fmla="*/ 274654 w 377167"/>
                <a:gd name="connsiteY11" fmla="*/ 82337 h 397964"/>
                <a:gd name="connsiteX12" fmla="*/ 196542 w 377167"/>
                <a:gd name="connsiteY12" fmla="*/ 57378 h 397964"/>
                <a:gd name="connsiteX13" fmla="*/ 104621 w 377167"/>
                <a:gd name="connsiteY13" fmla="*/ 95620 h 397964"/>
                <a:gd name="connsiteX14" fmla="*/ 63721 w 377167"/>
                <a:gd name="connsiteY14" fmla="*/ 198701 h 397964"/>
                <a:gd name="connsiteX15" fmla="*/ 104094 w 377167"/>
                <a:gd name="connsiteY15" fmla="*/ 302308 h 397964"/>
                <a:gd name="connsiteX16" fmla="*/ 196015 w 377167"/>
                <a:gd name="connsiteY16" fmla="*/ 340551 h 397964"/>
                <a:gd name="connsiteX17" fmla="*/ 270911 w 377167"/>
                <a:gd name="connsiteY17" fmla="*/ 316646 h 397964"/>
                <a:gd name="connsiteX18" fmla="*/ 294286 w 377167"/>
                <a:gd name="connsiteY18" fmla="*/ 293268 h 397964"/>
                <a:gd name="connsiteX19" fmla="*/ 317135 w 377167"/>
                <a:gd name="connsiteY19" fmla="*/ 248646 h 397964"/>
                <a:gd name="connsiteX20" fmla="*/ 377168 w 377167"/>
                <a:gd name="connsiteY20" fmla="*/ 269362 h 397964"/>
                <a:gd name="connsiteX21" fmla="*/ 324039 w 377167"/>
                <a:gd name="connsiteY21" fmla="*/ 351200 h 397964"/>
                <a:gd name="connsiteX22" fmla="*/ 247009 w 377167"/>
                <a:gd name="connsiteY22" fmla="*/ 391578 h 397964"/>
                <a:gd name="connsiteX23" fmla="*/ 194407 w 377167"/>
                <a:gd name="connsiteY23" fmla="*/ 397957 h 397964"/>
                <a:gd name="connsiteX24" fmla="*/ 40345 w 377167"/>
                <a:gd name="connsiteY24" fmla="*/ 324106 h 39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7167" h="397964">
                  <a:moveTo>
                    <a:pt x="40373" y="324106"/>
                  </a:moveTo>
                  <a:cubicBezTo>
                    <a:pt x="15389" y="293295"/>
                    <a:pt x="0" y="249201"/>
                    <a:pt x="0" y="200836"/>
                  </a:cubicBezTo>
                  <a:cubicBezTo>
                    <a:pt x="0" y="172161"/>
                    <a:pt x="5324" y="145594"/>
                    <a:pt x="15944" y="120080"/>
                  </a:cubicBezTo>
                  <a:cubicBezTo>
                    <a:pt x="26564" y="95094"/>
                    <a:pt x="40900" y="73851"/>
                    <a:pt x="58979" y="56324"/>
                  </a:cubicBezTo>
                  <a:cubicBezTo>
                    <a:pt x="77031" y="39324"/>
                    <a:pt x="98299" y="25514"/>
                    <a:pt x="122201" y="15419"/>
                  </a:cubicBezTo>
                  <a:cubicBezTo>
                    <a:pt x="146103" y="5325"/>
                    <a:pt x="171059" y="0"/>
                    <a:pt x="197097" y="0"/>
                  </a:cubicBezTo>
                  <a:cubicBezTo>
                    <a:pt x="239078" y="0"/>
                    <a:pt x="277316" y="12202"/>
                    <a:pt x="303881" y="29230"/>
                  </a:cubicBezTo>
                  <a:cubicBezTo>
                    <a:pt x="316636" y="38270"/>
                    <a:pt x="328309" y="47810"/>
                    <a:pt x="338958" y="59513"/>
                  </a:cubicBezTo>
                  <a:cubicBezTo>
                    <a:pt x="359144" y="82365"/>
                    <a:pt x="370291" y="104689"/>
                    <a:pt x="376142" y="126986"/>
                  </a:cubicBezTo>
                  <a:lnTo>
                    <a:pt x="316109" y="147702"/>
                  </a:lnTo>
                  <a:cubicBezTo>
                    <a:pt x="313447" y="135499"/>
                    <a:pt x="309204" y="123269"/>
                    <a:pt x="296976" y="105715"/>
                  </a:cubicBezTo>
                  <a:cubicBezTo>
                    <a:pt x="290598" y="96674"/>
                    <a:pt x="283167" y="88715"/>
                    <a:pt x="274654" y="82337"/>
                  </a:cubicBezTo>
                  <a:cubicBezTo>
                    <a:pt x="258183" y="68526"/>
                    <a:pt x="229512" y="57378"/>
                    <a:pt x="196542" y="57378"/>
                  </a:cubicBezTo>
                  <a:cubicBezTo>
                    <a:pt x="163573" y="57378"/>
                    <a:pt x="129605" y="71715"/>
                    <a:pt x="104621" y="95620"/>
                  </a:cubicBezTo>
                  <a:cubicBezTo>
                    <a:pt x="80192" y="119526"/>
                    <a:pt x="63721" y="156714"/>
                    <a:pt x="63721" y="198701"/>
                  </a:cubicBezTo>
                  <a:cubicBezTo>
                    <a:pt x="63721" y="240687"/>
                    <a:pt x="79665" y="278403"/>
                    <a:pt x="104094" y="302308"/>
                  </a:cubicBezTo>
                  <a:cubicBezTo>
                    <a:pt x="128523" y="326213"/>
                    <a:pt x="161493" y="340551"/>
                    <a:pt x="196015" y="340551"/>
                  </a:cubicBezTo>
                  <a:cubicBezTo>
                    <a:pt x="226295" y="340551"/>
                    <a:pt x="253941" y="329929"/>
                    <a:pt x="270911" y="316646"/>
                  </a:cubicBezTo>
                  <a:cubicBezTo>
                    <a:pt x="279396" y="309741"/>
                    <a:pt x="287382" y="302308"/>
                    <a:pt x="294286" y="293268"/>
                  </a:cubicBezTo>
                  <a:cubicBezTo>
                    <a:pt x="307568" y="275741"/>
                    <a:pt x="313419" y="261930"/>
                    <a:pt x="317135" y="248646"/>
                  </a:cubicBezTo>
                  <a:lnTo>
                    <a:pt x="377168" y="269362"/>
                  </a:lnTo>
                  <a:cubicBezTo>
                    <a:pt x="370263" y="293795"/>
                    <a:pt x="354319" y="325160"/>
                    <a:pt x="324039" y="351200"/>
                  </a:cubicBezTo>
                  <a:cubicBezTo>
                    <a:pt x="303298" y="368727"/>
                    <a:pt x="279396" y="383092"/>
                    <a:pt x="247009" y="391578"/>
                  </a:cubicBezTo>
                  <a:cubicBezTo>
                    <a:pt x="230011" y="395821"/>
                    <a:pt x="212486" y="397957"/>
                    <a:pt x="194407" y="397957"/>
                  </a:cubicBezTo>
                  <a:cubicBezTo>
                    <a:pt x="135982" y="398483"/>
                    <a:pt x="77530" y="371389"/>
                    <a:pt x="40345" y="324106"/>
                  </a:cubicBezTo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orme libre 20">
              <a:extLst>
                <a:ext uri="{FF2B5EF4-FFF2-40B4-BE49-F238E27FC236}">
                  <a16:creationId xmlns:a16="http://schemas.microsoft.com/office/drawing/2014/main" id="{4573EB6C-1868-F7D7-B324-FF99A71A0BE6}"/>
                </a:ext>
              </a:extLst>
            </p:cNvPr>
            <p:cNvSpPr/>
            <p:nvPr/>
          </p:nvSpPr>
          <p:spPr>
            <a:xfrm>
              <a:off x="7259296" y="3300651"/>
              <a:ext cx="77777" cy="98198"/>
            </a:xfrm>
            <a:custGeom>
              <a:avLst/>
              <a:gdLst>
                <a:gd name="connsiteX0" fmla="*/ 0 w 307069"/>
                <a:gd name="connsiteY0" fmla="*/ 0 h 387335"/>
                <a:gd name="connsiteX1" fmla="*/ 0 w 307069"/>
                <a:gd name="connsiteY1" fmla="*/ 56324 h 387335"/>
                <a:gd name="connsiteX2" fmla="*/ 123255 w 307069"/>
                <a:gd name="connsiteY2" fmla="*/ 56324 h 387335"/>
                <a:gd name="connsiteX3" fmla="*/ 123255 w 307069"/>
                <a:gd name="connsiteY3" fmla="*/ 387335 h 387335"/>
                <a:gd name="connsiteX4" fmla="*/ 183815 w 307069"/>
                <a:gd name="connsiteY4" fmla="*/ 387335 h 387335"/>
                <a:gd name="connsiteX5" fmla="*/ 183815 w 307069"/>
                <a:gd name="connsiteY5" fmla="*/ 56324 h 387335"/>
                <a:gd name="connsiteX6" fmla="*/ 307070 w 307069"/>
                <a:gd name="connsiteY6" fmla="*/ 56324 h 387335"/>
                <a:gd name="connsiteX7" fmla="*/ 307070 w 307069"/>
                <a:gd name="connsiteY7" fmla="*/ 0 h 387335"/>
                <a:gd name="connsiteX8" fmla="*/ 0 w 307069"/>
                <a:gd name="connsiteY8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069" h="387335">
                  <a:moveTo>
                    <a:pt x="0" y="0"/>
                  </a:moveTo>
                  <a:lnTo>
                    <a:pt x="0" y="56324"/>
                  </a:lnTo>
                  <a:lnTo>
                    <a:pt x="123255" y="56324"/>
                  </a:lnTo>
                  <a:lnTo>
                    <a:pt x="123255" y="387335"/>
                  </a:lnTo>
                  <a:lnTo>
                    <a:pt x="183815" y="387335"/>
                  </a:lnTo>
                  <a:lnTo>
                    <a:pt x="183815" y="56324"/>
                  </a:lnTo>
                  <a:lnTo>
                    <a:pt x="307070" y="56324"/>
                  </a:lnTo>
                  <a:lnTo>
                    <a:pt x="307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orme libre 21">
              <a:extLst>
                <a:ext uri="{FF2B5EF4-FFF2-40B4-BE49-F238E27FC236}">
                  <a16:creationId xmlns:a16="http://schemas.microsoft.com/office/drawing/2014/main" id="{61D8913B-3133-0DFD-D4B3-B715294E9370}"/>
                </a:ext>
              </a:extLst>
            </p:cNvPr>
            <p:cNvSpPr/>
            <p:nvPr/>
          </p:nvSpPr>
          <p:spPr>
            <a:xfrm>
              <a:off x="7356043" y="3300651"/>
              <a:ext cx="15339" cy="98198"/>
            </a:xfrm>
            <a:custGeom>
              <a:avLst/>
              <a:gdLst>
                <a:gd name="connsiteX0" fmla="*/ 0 w 60559"/>
                <a:gd name="connsiteY0" fmla="*/ 0 h 387335"/>
                <a:gd name="connsiteX1" fmla="*/ 60560 w 60559"/>
                <a:gd name="connsiteY1" fmla="*/ 0 h 387335"/>
                <a:gd name="connsiteX2" fmla="*/ 60560 w 60559"/>
                <a:gd name="connsiteY2" fmla="*/ 387335 h 387335"/>
                <a:gd name="connsiteX3" fmla="*/ 0 w 60559"/>
                <a:gd name="connsiteY3" fmla="*/ 387335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59" h="387335">
                  <a:moveTo>
                    <a:pt x="0" y="0"/>
                  </a:moveTo>
                  <a:lnTo>
                    <a:pt x="60560" y="0"/>
                  </a:lnTo>
                  <a:lnTo>
                    <a:pt x="60560" y="387335"/>
                  </a:lnTo>
                  <a:lnTo>
                    <a:pt x="0" y="387335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orme libre 22">
              <a:extLst>
                <a:ext uri="{FF2B5EF4-FFF2-40B4-BE49-F238E27FC236}">
                  <a16:creationId xmlns:a16="http://schemas.microsoft.com/office/drawing/2014/main" id="{49DEBF2E-63FC-296F-1370-8438A7200270}"/>
                </a:ext>
              </a:extLst>
            </p:cNvPr>
            <p:cNvSpPr/>
            <p:nvPr/>
          </p:nvSpPr>
          <p:spPr>
            <a:xfrm>
              <a:off x="7393983" y="3299168"/>
              <a:ext cx="100660" cy="100904"/>
            </a:xfrm>
            <a:custGeom>
              <a:avLst/>
              <a:gdLst>
                <a:gd name="connsiteX0" fmla="*/ 198678 w 397410"/>
                <a:gd name="connsiteY0" fmla="*/ 341133 h 398012"/>
                <a:gd name="connsiteX1" fmla="*/ 294841 w 397410"/>
                <a:gd name="connsiteY1" fmla="*/ 299701 h 398012"/>
                <a:gd name="connsiteX2" fmla="*/ 333606 w 397410"/>
                <a:gd name="connsiteY2" fmla="*/ 199283 h 398012"/>
                <a:gd name="connsiteX3" fmla="*/ 316081 w 397410"/>
                <a:gd name="connsiteY3" fmla="*/ 127540 h 398012"/>
                <a:gd name="connsiteX4" fmla="*/ 266668 w 397410"/>
                <a:gd name="connsiteY4" fmla="*/ 76014 h 398012"/>
                <a:gd name="connsiteX5" fmla="*/ 198650 w 397410"/>
                <a:gd name="connsiteY5" fmla="*/ 56879 h 398012"/>
                <a:gd name="connsiteX6" fmla="*/ 63721 w 397410"/>
                <a:gd name="connsiteY6" fmla="*/ 199283 h 398012"/>
                <a:gd name="connsiteX7" fmla="*/ 198650 w 397410"/>
                <a:gd name="connsiteY7" fmla="*/ 341161 h 398012"/>
                <a:gd name="connsiteX8" fmla="*/ 15944 w 397410"/>
                <a:gd name="connsiteY8" fmla="*/ 121689 h 398012"/>
                <a:gd name="connsiteX9" fmla="*/ 58453 w 397410"/>
                <a:gd name="connsiteY9" fmla="*/ 57933 h 398012"/>
                <a:gd name="connsiteX10" fmla="*/ 122201 w 397410"/>
                <a:gd name="connsiteY10" fmla="*/ 15946 h 398012"/>
                <a:gd name="connsiteX11" fmla="*/ 199232 w 397410"/>
                <a:gd name="connsiteY11" fmla="*/ 0 h 398012"/>
                <a:gd name="connsiteX12" fmla="*/ 299112 w 397410"/>
                <a:gd name="connsiteY12" fmla="*/ 26041 h 398012"/>
                <a:gd name="connsiteX13" fmla="*/ 370846 w 397410"/>
                <a:gd name="connsiteY13" fmla="*/ 97784 h 398012"/>
                <a:gd name="connsiteX14" fmla="*/ 397410 w 397410"/>
                <a:gd name="connsiteY14" fmla="*/ 198729 h 398012"/>
                <a:gd name="connsiteX15" fmla="*/ 381466 w 397410"/>
                <a:gd name="connsiteY15" fmla="*/ 277904 h 398012"/>
                <a:gd name="connsiteX16" fmla="*/ 338958 w 397410"/>
                <a:gd name="connsiteY16" fmla="*/ 341133 h 398012"/>
                <a:gd name="connsiteX17" fmla="*/ 275209 w 397410"/>
                <a:gd name="connsiteY17" fmla="*/ 382593 h 398012"/>
                <a:gd name="connsiteX18" fmla="*/ 197651 w 397410"/>
                <a:gd name="connsiteY18" fmla="*/ 398012 h 398012"/>
                <a:gd name="connsiteX19" fmla="*/ 120593 w 397410"/>
                <a:gd name="connsiteY19" fmla="*/ 382593 h 398012"/>
                <a:gd name="connsiteX20" fmla="*/ 57399 w 397410"/>
                <a:gd name="connsiteY20" fmla="*/ 342215 h 398012"/>
                <a:gd name="connsiteX21" fmla="*/ 15417 w 397410"/>
                <a:gd name="connsiteY21" fmla="*/ 278986 h 398012"/>
                <a:gd name="connsiteX22" fmla="*/ 0 w 397410"/>
                <a:gd name="connsiteY22" fmla="*/ 200337 h 398012"/>
                <a:gd name="connsiteX23" fmla="*/ 15944 w 397410"/>
                <a:gd name="connsiteY23" fmla="*/ 121716 h 39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7410" h="398012">
                  <a:moveTo>
                    <a:pt x="198678" y="341133"/>
                  </a:moveTo>
                  <a:cubicBezTo>
                    <a:pt x="235862" y="341133"/>
                    <a:pt x="270412" y="324660"/>
                    <a:pt x="294841" y="299701"/>
                  </a:cubicBezTo>
                  <a:cubicBezTo>
                    <a:pt x="318743" y="274188"/>
                    <a:pt x="333606" y="237526"/>
                    <a:pt x="333606" y="199283"/>
                  </a:cubicBezTo>
                  <a:cubicBezTo>
                    <a:pt x="333606" y="173243"/>
                    <a:pt x="327755" y="149338"/>
                    <a:pt x="316081" y="127540"/>
                  </a:cubicBezTo>
                  <a:cubicBezTo>
                    <a:pt x="303853" y="105743"/>
                    <a:pt x="287382" y="88771"/>
                    <a:pt x="266668" y="76014"/>
                  </a:cubicBezTo>
                  <a:cubicBezTo>
                    <a:pt x="245955" y="63257"/>
                    <a:pt x="223106" y="56879"/>
                    <a:pt x="198650" y="56879"/>
                  </a:cubicBezTo>
                  <a:cubicBezTo>
                    <a:pt x="123754" y="55270"/>
                    <a:pt x="62113" y="121689"/>
                    <a:pt x="63721" y="199283"/>
                  </a:cubicBezTo>
                  <a:cubicBezTo>
                    <a:pt x="62141" y="275796"/>
                    <a:pt x="123754" y="342742"/>
                    <a:pt x="198650" y="341161"/>
                  </a:cubicBezTo>
                  <a:moveTo>
                    <a:pt x="15944" y="121689"/>
                  </a:moveTo>
                  <a:cubicBezTo>
                    <a:pt x="26038" y="96702"/>
                    <a:pt x="40373" y="75459"/>
                    <a:pt x="58453" y="57933"/>
                  </a:cubicBezTo>
                  <a:cubicBezTo>
                    <a:pt x="75977" y="39879"/>
                    <a:pt x="97218" y="26041"/>
                    <a:pt x="122201" y="15946"/>
                  </a:cubicBezTo>
                  <a:cubicBezTo>
                    <a:pt x="146103" y="5325"/>
                    <a:pt x="172141" y="0"/>
                    <a:pt x="199232" y="0"/>
                  </a:cubicBezTo>
                  <a:cubicBezTo>
                    <a:pt x="235363" y="0"/>
                    <a:pt x="268831" y="9041"/>
                    <a:pt x="299112" y="26041"/>
                  </a:cubicBezTo>
                  <a:cubicBezTo>
                    <a:pt x="329391" y="43040"/>
                    <a:pt x="353294" y="66945"/>
                    <a:pt x="370846" y="97784"/>
                  </a:cubicBezTo>
                  <a:cubicBezTo>
                    <a:pt x="388371" y="128067"/>
                    <a:pt x="397410" y="162067"/>
                    <a:pt x="397410" y="198729"/>
                  </a:cubicBezTo>
                  <a:cubicBezTo>
                    <a:pt x="397410" y="226877"/>
                    <a:pt x="392087" y="252917"/>
                    <a:pt x="381466" y="277904"/>
                  </a:cubicBezTo>
                  <a:cubicBezTo>
                    <a:pt x="370846" y="302863"/>
                    <a:pt x="356482" y="324134"/>
                    <a:pt x="338958" y="341133"/>
                  </a:cubicBezTo>
                  <a:cubicBezTo>
                    <a:pt x="320906" y="358660"/>
                    <a:pt x="299638" y="372498"/>
                    <a:pt x="275209" y="382593"/>
                  </a:cubicBezTo>
                  <a:cubicBezTo>
                    <a:pt x="250225" y="392688"/>
                    <a:pt x="224743" y="398012"/>
                    <a:pt x="197651" y="398012"/>
                  </a:cubicBezTo>
                  <a:cubicBezTo>
                    <a:pt x="170560" y="398012"/>
                    <a:pt x="145050" y="392688"/>
                    <a:pt x="120593" y="382593"/>
                  </a:cubicBezTo>
                  <a:cubicBezTo>
                    <a:pt x="96164" y="373025"/>
                    <a:pt x="74896" y="359215"/>
                    <a:pt x="57399" y="342215"/>
                  </a:cubicBezTo>
                  <a:cubicBezTo>
                    <a:pt x="39847" y="324688"/>
                    <a:pt x="26038" y="303972"/>
                    <a:pt x="15417" y="278986"/>
                  </a:cubicBezTo>
                  <a:cubicBezTo>
                    <a:pt x="5324" y="255080"/>
                    <a:pt x="0" y="228513"/>
                    <a:pt x="0" y="200337"/>
                  </a:cubicBezTo>
                  <a:cubicBezTo>
                    <a:pt x="0" y="172161"/>
                    <a:pt x="5324" y="146149"/>
                    <a:pt x="15944" y="121716"/>
                  </a:cubicBezTo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orme libre 23">
              <a:extLst>
                <a:ext uri="{FF2B5EF4-FFF2-40B4-BE49-F238E27FC236}">
                  <a16:creationId xmlns:a16="http://schemas.microsoft.com/office/drawing/2014/main" id="{D6C21D52-A735-DDC3-5847-46500ACB2916}"/>
                </a:ext>
              </a:extLst>
            </p:cNvPr>
            <p:cNvSpPr/>
            <p:nvPr/>
          </p:nvSpPr>
          <p:spPr>
            <a:xfrm>
              <a:off x="7517237" y="3300651"/>
              <a:ext cx="82756" cy="98198"/>
            </a:xfrm>
            <a:custGeom>
              <a:avLst/>
              <a:gdLst>
                <a:gd name="connsiteX0" fmla="*/ 266696 w 326729"/>
                <a:gd name="connsiteY0" fmla="*/ 0 h 387335"/>
                <a:gd name="connsiteX1" fmla="*/ 266696 w 326729"/>
                <a:gd name="connsiteY1" fmla="*/ 294876 h 387335"/>
                <a:gd name="connsiteX2" fmla="*/ 70126 w 326729"/>
                <a:gd name="connsiteY2" fmla="*/ 0 h 387335"/>
                <a:gd name="connsiteX3" fmla="*/ 0 w 326729"/>
                <a:gd name="connsiteY3" fmla="*/ 0 h 387335"/>
                <a:gd name="connsiteX4" fmla="*/ 0 w 326729"/>
                <a:gd name="connsiteY4" fmla="*/ 387335 h 387335"/>
                <a:gd name="connsiteX5" fmla="*/ 60033 w 326729"/>
                <a:gd name="connsiteY5" fmla="*/ 387335 h 387335"/>
                <a:gd name="connsiteX6" fmla="*/ 60033 w 326729"/>
                <a:gd name="connsiteY6" fmla="*/ 90851 h 387335"/>
                <a:gd name="connsiteX7" fmla="*/ 258738 w 326729"/>
                <a:gd name="connsiteY7" fmla="*/ 387335 h 387335"/>
                <a:gd name="connsiteX8" fmla="*/ 326729 w 326729"/>
                <a:gd name="connsiteY8" fmla="*/ 387335 h 387335"/>
                <a:gd name="connsiteX9" fmla="*/ 326729 w 326729"/>
                <a:gd name="connsiteY9" fmla="*/ 0 h 387335"/>
                <a:gd name="connsiteX10" fmla="*/ 266696 w 326729"/>
                <a:gd name="connsiteY10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729" h="387335">
                  <a:moveTo>
                    <a:pt x="266696" y="0"/>
                  </a:moveTo>
                  <a:lnTo>
                    <a:pt x="266696" y="294876"/>
                  </a:lnTo>
                  <a:lnTo>
                    <a:pt x="70126" y="0"/>
                  </a:lnTo>
                  <a:lnTo>
                    <a:pt x="0" y="0"/>
                  </a:lnTo>
                  <a:lnTo>
                    <a:pt x="0" y="387335"/>
                  </a:lnTo>
                  <a:lnTo>
                    <a:pt x="60033" y="387335"/>
                  </a:lnTo>
                  <a:lnTo>
                    <a:pt x="60033" y="90851"/>
                  </a:lnTo>
                  <a:lnTo>
                    <a:pt x="258738" y="387335"/>
                  </a:lnTo>
                  <a:lnTo>
                    <a:pt x="326729" y="387335"/>
                  </a:lnTo>
                  <a:lnTo>
                    <a:pt x="326729" y="0"/>
                  </a:lnTo>
                  <a:lnTo>
                    <a:pt x="266696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orme libre 24">
              <a:extLst>
                <a:ext uri="{FF2B5EF4-FFF2-40B4-BE49-F238E27FC236}">
                  <a16:creationId xmlns:a16="http://schemas.microsoft.com/office/drawing/2014/main" id="{4C5899F5-88D4-2FF4-B8F1-45B4573E403D}"/>
                </a:ext>
              </a:extLst>
            </p:cNvPr>
            <p:cNvSpPr/>
            <p:nvPr/>
          </p:nvSpPr>
          <p:spPr>
            <a:xfrm>
              <a:off x="7621647" y="3299164"/>
              <a:ext cx="70248" cy="100782"/>
            </a:xfrm>
            <a:custGeom>
              <a:avLst/>
              <a:gdLst>
                <a:gd name="connsiteX0" fmla="*/ 39846 w 277343"/>
                <a:gd name="connsiteY0" fmla="*/ 361337 h 397527"/>
                <a:gd name="connsiteX1" fmla="*/ 0 w 277343"/>
                <a:gd name="connsiteY1" fmla="*/ 284297 h 397527"/>
                <a:gd name="connsiteX2" fmla="*/ 58979 w 277343"/>
                <a:gd name="connsiteY2" fmla="*/ 268351 h 397527"/>
                <a:gd name="connsiteX3" fmla="*/ 87651 w 277343"/>
                <a:gd name="connsiteY3" fmla="*/ 322540 h 397527"/>
                <a:gd name="connsiteX4" fmla="*/ 144495 w 277343"/>
                <a:gd name="connsiteY4" fmla="*/ 342729 h 397527"/>
                <a:gd name="connsiteX5" fmla="*/ 194434 w 277343"/>
                <a:gd name="connsiteY5" fmla="*/ 327310 h 397527"/>
                <a:gd name="connsiteX6" fmla="*/ 214621 w 277343"/>
                <a:gd name="connsiteY6" fmla="*/ 288513 h 397527"/>
                <a:gd name="connsiteX7" fmla="*/ 157250 w 277343"/>
                <a:gd name="connsiteY7" fmla="*/ 231662 h 397527"/>
                <a:gd name="connsiteX8" fmla="*/ 109418 w 277343"/>
                <a:gd name="connsiteY8" fmla="*/ 222094 h 397527"/>
                <a:gd name="connsiteX9" fmla="*/ 37711 w 277343"/>
                <a:gd name="connsiteY9" fmla="*/ 183851 h 397527"/>
                <a:gd name="connsiteX10" fmla="*/ 11674 w 277343"/>
                <a:gd name="connsiteY10" fmla="*/ 116906 h 397527"/>
                <a:gd name="connsiteX11" fmla="*/ 139171 w 277343"/>
                <a:gd name="connsiteY11" fmla="*/ 15 h 397527"/>
                <a:gd name="connsiteX12" fmla="*/ 246482 w 277343"/>
                <a:gd name="connsiteY12" fmla="*/ 44109 h 397527"/>
                <a:gd name="connsiteX13" fmla="*/ 271465 w 277343"/>
                <a:gd name="connsiteY13" fmla="*/ 95663 h 397527"/>
                <a:gd name="connsiteX14" fmla="*/ 214621 w 277343"/>
                <a:gd name="connsiteY14" fmla="*/ 113190 h 397527"/>
                <a:gd name="connsiteX15" fmla="*/ 189111 w 277343"/>
                <a:gd name="connsiteY15" fmla="*/ 72812 h 397527"/>
                <a:gd name="connsiteX16" fmla="*/ 140779 w 277343"/>
                <a:gd name="connsiteY16" fmla="*/ 55285 h 397527"/>
                <a:gd name="connsiteX17" fmla="*/ 93502 w 277343"/>
                <a:gd name="connsiteY17" fmla="*/ 71758 h 397527"/>
                <a:gd name="connsiteX18" fmla="*/ 73842 w 277343"/>
                <a:gd name="connsiteY18" fmla="*/ 111082 h 397527"/>
                <a:gd name="connsiteX19" fmla="*/ 87124 w 277343"/>
                <a:gd name="connsiteY19" fmla="*/ 143501 h 397527"/>
                <a:gd name="connsiteX20" fmla="*/ 122728 w 277343"/>
                <a:gd name="connsiteY20" fmla="*/ 162636 h 397527"/>
                <a:gd name="connsiteX21" fmla="*/ 171614 w 277343"/>
                <a:gd name="connsiteY21" fmla="*/ 172204 h 397527"/>
                <a:gd name="connsiteX22" fmla="*/ 277343 w 277343"/>
                <a:gd name="connsiteY22" fmla="*/ 284325 h 397527"/>
                <a:gd name="connsiteX23" fmla="*/ 242821 w 277343"/>
                <a:gd name="connsiteY23" fmla="*/ 361920 h 397527"/>
                <a:gd name="connsiteX24" fmla="*/ 143469 w 277343"/>
                <a:gd name="connsiteY24" fmla="*/ 397528 h 397527"/>
                <a:gd name="connsiteX25" fmla="*/ 39874 w 277343"/>
                <a:gd name="connsiteY25" fmla="*/ 361393 h 3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343" h="397527">
                  <a:moveTo>
                    <a:pt x="39846" y="361337"/>
                  </a:moveTo>
                  <a:cubicBezTo>
                    <a:pt x="16471" y="339540"/>
                    <a:pt x="2662" y="312445"/>
                    <a:pt x="0" y="284297"/>
                  </a:cubicBezTo>
                  <a:lnTo>
                    <a:pt x="58979" y="268351"/>
                  </a:lnTo>
                  <a:cubicBezTo>
                    <a:pt x="63221" y="291203"/>
                    <a:pt x="72788" y="309256"/>
                    <a:pt x="87651" y="322540"/>
                  </a:cubicBezTo>
                  <a:cubicBezTo>
                    <a:pt x="102541" y="335824"/>
                    <a:pt x="121646" y="342729"/>
                    <a:pt x="144495" y="342729"/>
                  </a:cubicBezTo>
                  <a:cubicBezTo>
                    <a:pt x="164155" y="342729"/>
                    <a:pt x="180626" y="337404"/>
                    <a:pt x="194434" y="327310"/>
                  </a:cubicBezTo>
                  <a:cubicBezTo>
                    <a:pt x="207717" y="317215"/>
                    <a:pt x="214621" y="304459"/>
                    <a:pt x="214621" y="288513"/>
                  </a:cubicBezTo>
                  <a:cubicBezTo>
                    <a:pt x="214621" y="258229"/>
                    <a:pt x="191773" y="239094"/>
                    <a:pt x="157250" y="231662"/>
                  </a:cubicBezTo>
                  <a:lnTo>
                    <a:pt x="109418" y="222094"/>
                  </a:lnTo>
                  <a:cubicBezTo>
                    <a:pt x="78611" y="215716"/>
                    <a:pt x="54709" y="202959"/>
                    <a:pt x="37711" y="183851"/>
                  </a:cubicBezTo>
                  <a:cubicBezTo>
                    <a:pt x="20158" y="164716"/>
                    <a:pt x="11674" y="142420"/>
                    <a:pt x="11674" y="116906"/>
                  </a:cubicBezTo>
                  <a:cubicBezTo>
                    <a:pt x="10065" y="54204"/>
                    <a:pt x="71180" y="-1039"/>
                    <a:pt x="139171" y="15"/>
                  </a:cubicBezTo>
                  <a:cubicBezTo>
                    <a:pt x="191773" y="542"/>
                    <a:pt x="226849" y="19150"/>
                    <a:pt x="246482" y="44109"/>
                  </a:cubicBezTo>
                  <a:cubicBezTo>
                    <a:pt x="260817" y="61109"/>
                    <a:pt x="267749" y="77582"/>
                    <a:pt x="271465" y="95663"/>
                  </a:cubicBezTo>
                  <a:lnTo>
                    <a:pt x="214621" y="113190"/>
                  </a:lnTo>
                  <a:cubicBezTo>
                    <a:pt x="210905" y="98325"/>
                    <a:pt x="202421" y="84515"/>
                    <a:pt x="189111" y="72812"/>
                  </a:cubicBezTo>
                  <a:cubicBezTo>
                    <a:pt x="175828" y="61109"/>
                    <a:pt x="159884" y="55285"/>
                    <a:pt x="140779" y="55285"/>
                  </a:cubicBezTo>
                  <a:cubicBezTo>
                    <a:pt x="121674" y="55285"/>
                    <a:pt x="106257" y="60610"/>
                    <a:pt x="93502" y="71758"/>
                  </a:cubicBezTo>
                  <a:cubicBezTo>
                    <a:pt x="80219" y="82906"/>
                    <a:pt x="73842" y="95663"/>
                    <a:pt x="73842" y="111082"/>
                  </a:cubicBezTo>
                  <a:cubicBezTo>
                    <a:pt x="73842" y="122785"/>
                    <a:pt x="78084" y="133407"/>
                    <a:pt x="87124" y="143501"/>
                  </a:cubicBezTo>
                  <a:cubicBezTo>
                    <a:pt x="96164" y="153069"/>
                    <a:pt x="107837" y="159447"/>
                    <a:pt x="122728" y="162636"/>
                  </a:cubicBezTo>
                  <a:lnTo>
                    <a:pt x="171614" y="172204"/>
                  </a:lnTo>
                  <a:cubicBezTo>
                    <a:pt x="240132" y="186014"/>
                    <a:pt x="277343" y="226392"/>
                    <a:pt x="277343" y="284325"/>
                  </a:cubicBezTo>
                  <a:cubicBezTo>
                    <a:pt x="277343" y="313028"/>
                    <a:pt x="264589" y="340649"/>
                    <a:pt x="242821" y="361920"/>
                  </a:cubicBezTo>
                  <a:cubicBezTo>
                    <a:pt x="220527" y="383162"/>
                    <a:pt x="184896" y="397528"/>
                    <a:pt x="143469" y="397528"/>
                  </a:cubicBezTo>
                  <a:cubicBezTo>
                    <a:pt x="99906" y="397528"/>
                    <a:pt x="62722" y="383190"/>
                    <a:pt x="39874" y="361393"/>
                  </a:cubicBezTo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orme libre 25">
              <a:extLst>
                <a:ext uri="{FF2B5EF4-FFF2-40B4-BE49-F238E27FC236}">
                  <a16:creationId xmlns:a16="http://schemas.microsoft.com/office/drawing/2014/main" id="{00D2D88F-328C-F3E1-6750-4644A10FCEF6}"/>
                </a:ext>
              </a:extLst>
            </p:cNvPr>
            <p:cNvSpPr/>
            <p:nvPr/>
          </p:nvSpPr>
          <p:spPr>
            <a:xfrm>
              <a:off x="6364647" y="3048530"/>
              <a:ext cx="117417" cy="350445"/>
            </a:xfrm>
            <a:custGeom>
              <a:avLst/>
              <a:gdLst>
                <a:gd name="connsiteX0" fmla="*/ 83 w 463571"/>
                <a:gd name="connsiteY0" fmla="*/ 0 h 1382309"/>
                <a:gd name="connsiteX1" fmla="*/ 368683 w 463571"/>
                <a:gd name="connsiteY1" fmla="*/ 691169 h 1382309"/>
                <a:gd name="connsiteX2" fmla="*/ 0 w 463571"/>
                <a:gd name="connsiteY2" fmla="*/ 1382310 h 1382309"/>
                <a:gd name="connsiteX3" fmla="*/ 95027 w 463571"/>
                <a:gd name="connsiteY3" fmla="*/ 1382310 h 1382309"/>
                <a:gd name="connsiteX4" fmla="*/ 463571 w 463571"/>
                <a:gd name="connsiteY4" fmla="*/ 691169 h 1382309"/>
                <a:gd name="connsiteX5" fmla="*/ 95138 w 463571"/>
                <a:gd name="connsiteY5" fmla="*/ 0 h 1382309"/>
                <a:gd name="connsiteX6" fmla="*/ 83 w 463571"/>
                <a:gd name="connsiteY6" fmla="*/ 0 h 138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571" h="1382309">
                  <a:moveTo>
                    <a:pt x="83" y="0"/>
                  </a:moveTo>
                  <a:lnTo>
                    <a:pt x="368683" y="691169"/>
                  </a:lnTo>
                  <a:lnTo>
                    <a:pt x="0" y="1382310"/>
                  </a:lnTo>
                  <a:lnTo>
                    <a:pt x="95027" y="1382310"/>
                  </a:lnTo>
                  <a:lnTo>
                    <a:pt x="463571" y="691169"/>
                  </a:lnTo>
                  <a:lnTo>
                    <a:pt x="95138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A71FB609-F9C3-CF0E-6969-61E1F2A18F61}"/>
                </a:ext>
              </a:extLst>
            </p:cNvPr>
            <p:cNvGrpSpPr/>
            <p:nvPr/>
          </p:nvGrpSpPr>
          <p:grpSpPr>
            <a:xfrm>
              <a:off x="6074665" y="3048530"/>
              <a:ext cx="1010710" cy="350445"/>
              <a:chOff x="635705" y="619799"/>
              <a:chExt cx="1128182" cy="391176"/>
            </a:xfrm>
            <a:solidFill>
              <a:schemeClr val="accent1"/>
            </a:solidFill>
          </p:grpSpPr>
          <p:sp>
            <p:nvSpPr>
              <p:cNvPr id="58" name="Forme libre 30">
                <a:extLst>
                  <a:ext uri="{FF2B5EF4-FFF2-40B4-BE49-F238E27FC236}">
                    <a16:creationId xmlns:a16="http://schemas.microsoft.com/office/drawing/2014/main" id="{00690AAF-A70C-16BE-2018-F704DF57CAE1}"/>
                  </a:ext>
                </a:extLst>
              </p:cNvPr>
              <p:cNvSpPr/>
              <p:nvPr/>
            </p:nvSpPr>
            <p:spPr>
              <a:xfrm>
                <a:off x="1204100" y="619799"/>
                <a:ext cx="17122" cy="109611"/>
              </a:xfrm>
              <a:custGeom>
                <a:avLst/>
                <a:gdLst>
                  <a:gd name="connsiteX0" fmla="*/ 0 w 60559"/>
                  <a:gd name="connsiteY0" fmla="*/ 0 h 387335"/>
                  <a:gd name="connsiteX1" fmla="*/ 60560 w 60559"/>
                  <a:gd name="connsiteY1" fmla="*/ 0 h 387335"/>
                  <a:gd name="connsiteX2" fmla="*/ 60560 w 60559"/>
                  <a:gd name="connsiteY2" fmla="*/ 387335 h 387335"/>
                  <a:gd name="connsiteX3" fmla="*/ 0 w 60559"/>
                  <a:gd name="connsiteY3" fmla="*/ 387335 h 38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59" h="387335">
                    <a:moveTo>
                      <a:pt x="0" y="0"/>
                    </a:moveTo>
                    <a:lnTo>
                      <a:pt x="60560" y="0"/>
                    </a:lnTo>
                    <a:lnTo>
                      <a:pt x="60560" y="387335"/>
                    </a:lnTo>
                    <a:lnTo>
                      <a:pt x="0" y="38733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orme libre 31">
                <a:extLst>
                  <a:ext uri="{FF2B5EF4-FFF2-40B4-BE49-F238E27FC236}">
                    <a16:creationId xmlns:a16="http://schemas.microsoft.com/office/drawing/2014/main" id="{5F428C80-25D2-B45D-DCA6-4325CE82ABC4}"/>
                  </a:ext>
                </a:extLst>
              </p:cNvPr>
              <p:cNvSpPr/>
              <p:nvPr/>
            </p:nvSpPr>
            <p:spPr>
              <a:xfrm>
                <a:off x="1253671" y="619807"/>
                <a:ext cx="93137" cy="109611"/>
              </a:xfrm>
              <a:custGeom>
                <a:avLst/>
                <a:gdLst>
                  <a:gd name="connsiteX0" fmla="*/ 216729 w 329423"/>
                  <a:gd name="connsiteY0" fmla="*/ 87134 h 387335"/>
                  <a:gd name="connsiteX1" fmla="*/ 121647 w 329423"/>
                  <a:gd name="connsiteY1" fmla="*/ 56324 h 387335"/>
                  <a:gd name="connsiteX2" fmla="*/ 60532 w 329423"/>
                  <a:gd name="connsiteY2" fmla="*/ 56324 h 387335"/>
                  <a:gd name="connsiteX3" fmla="*/ 60532 w 329423"/>
                  <a:gd name="connsiteY3" fmla="*/ 331011 h 387335"/>
                  <a:gd name="connsiteX4" fmla="*/ 121092 w 329423"/>
                  <a:gd name="connsiteY4" fmla="*/ 331011 h 387335"/>
                  <a:gd name="connsiteX5" fmla="*/ 216202 w 329423"/>
                  <a:gd name="connsiteY5" fmla="*/ 301255 h 387335"/>
                  <a:gd name="connsiteX6" fmla="*/ 244347 w 329423"/>
                  <a:gd name="connsiteY6" fmla="*/ 269917 h 387335"/>
                  <a:gd name="connsiteX7" fmla="*/ 265587 w 329423"/>
                  <a:gd name="connsiteY7" fmla="*/ 193931 h 387335"/>
                  <a:gd name="connsiteX8" fmla="*/ 216701 w 329423"/>
                  <a:gd name="connsiteY8" fmla="*/ 87134 h 387335"/>
                  <a:gd name="connsiteX9" fmla="*/ 258183 w 329423"/>
                  <a:gd name="connsiteY9" fmla="*/ 344822 h 387335"/>
                  <a:gd name="connsiteX10" fmla="*/ 123782 w 329423"/>
                  <a:gd name="connsiteY10" fmla="*/ 387335 h 387335"/>
                  <a:gd name="connsiteX11" fmla="*/ 0 w 329423"/>
                  <a:gd name="connsiteY11" fmla="*/ 387335 h 387335"/>
                  <a:gd name="connsiteX12" fmla="*/ 0 w 329423"/>
                  <a:gd name="connsiteY12" fmla="*/ 0 h 387335"/>
                  <a:gd name="connsiteX13" fmla="*/ 122728 w 329423"/>
                  <a:gd name="connsiteY13" fmla="*/ 0 h 387335"/>
                  <a:gd name="connsiteX14" fmla="*/ 228985 w 329423"/>
                  <a:gd name="connsiteY14" fmla="*/ 23905 h 387335"/>
                  <a:gd name="connsiteX15" fmla="*/ 295396 w 329423"/>
                  <a:gd name="connsiteY15" fmla="*/ 83945 h 387335"/>
                  <a:gd name="connsiteX16" fmla="*/ 329391 w 329423"/>
                  <a:gd name="connsiteY16" fmla="*/ 193931 h 387335"/>
                  <a:gd name="connsiteX17" fmla="*/ 258211 w 329423"/>
                  <a:gd name="connsiteY17" fmla="*/ 344822 h 38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9423" h="387335">
                    <a:moveTo>
                      <a:pt x="216729" y="87134"/>
                    </a:moveTo>
                    <a:cubicBezTo>
                      <a:pt x="194934" y="68526"/>
                      <a:pt x="160938" y="56324"/>
                      <a:pt x="121647" y="56324"/>
                    </a:cubicBezTo>
                    <a:lnTo>
                      <a:pt x="60532" y="56324"/>
                    </a:lnTo>
                    <a:lnTo>
                      <a:pt x="60532" y="331011"/>
                    </a:lnTo>
                    <a:lnTo>
                      <a:pt x="121092" y="331011"/>
                    </a:lnTo>
                    <a:cubicBezTo>
                      <a:pt x="160411" y="331011"/>
                      <a:pt x="194407" y="318781"/>
                      <a:pt x="216202" y="301255"/>
                    </a:cubicBezTo>
                    <a:cubicBezTo>
                      <a:pt x="226822" y="292214"/>
                      <a:pt x="236389" y="281592"/>
                      <a:pt x="244347" y="269917"/>
                    </a:cubicBezTo>
                    <a:cubicBezTo>
                      <a:pt x="259209" y="246012"/>
                      <a:pt x="265587" y="220498"/>
                      <a:pt x="265587" y="193931"/>
                    </a:cubicBezTo>
                    <a:cubicBezTo>
                      <a:pt x="266641" y="157796"/>
                      <a:pt x="249643" y="115809"/>
                      <a:pt x="216701" y="87134"/>
                    </a:cubicBezTo>
                    <a:moveTo>
                      <a:pt x="258183" y="344822"/>
                    </a:moveTo>
                    <a:cubicBezTo>
                      <a:pt x="226822" y="370335"/>
                      <a:pt x="179018" y="387335"/>
                      <a:pt x="123782" y="387335"/>
                    </a:cubicBezTo>
                    <a:lnTo>
                      <a:pt x="0" y="387335"/>
                    </a:lnTo>
                    <a:lnTo>
                      <a:pt x="0" y="0"/>
                    </a:lnTo>
                    <a:lnTo>
                      <a:pt x="122728" y="0"/>
                    </a:lnTo>
                    <a:cubicBezTo>
                      <a:pt x="164182" y="0"/>
                      <a:pt x="201339" y="9041"/>
                      <a:pt x="228985" y="23905"/>
                    </a:cubicBezTo>
                    <a:cubicBezTo>
                      <a:pt x="256603" y="39324"/>
                      <a:pt x="279978" y="60567"/>
                      <a:pt x="295396" y="83945"/>
                    </a:cubicBezTo>
                    <a:cubicBezTo>
                      <a:pt x="318771" y="119553"/>
                      <a:pt x="329391" y="158878"/>
                      <a:pt x="329391" y="193931"/>
                    </a:cubicBezTo>
                    <a:cubicBezTo>
                      <a:pt x="330445" y="247593"/>
                      <a:pt x="306016" y="306052"/>
                      <a:pt x="258211" y="344822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orme libre 32">
                <a:extLst>
                  <a:ext uri="{FF2B5EF4-FFF2-40B4-BE49-F238E27FC236}">
                    <a16:creationId xmlns:a16="http://schemas.microsoft.com/office/drawing/2014/main" id="{32F4E3D8-66E5-72EA-87A7-3147D1F26A59}"/>
                  </a:ext>
                </a:extLst>
              </p:cNvPr>
              <p:cNvSpPr/>
              <p:nvPr/>
            </p:nvSpPr>
            <p:spPr>
              <a:xfrm>
                <a:off x="1371870" y="619799"/>
                <a:ext cx="70589" cy="109618"/>
              </a:xfrm>
              <a:custGeom>
                <a:avLst/>
                <a:gdLst>
                  <a:gd name="connsiteX0" fmla="*/ 0 w 249670"/>
                  <a:gd name="connsiteY0" fmla="*/ 0 h 387362"/>
                  <a:gd name="connsiteX1" fmla="*/ 0 w 249670"/>
                  <a:gd name="connsiteY1" fmla="*/ 387363 h 387362"/>
                  <a:gd name="connsiteX2" fmla="*/ 249671 w 249670"/>
                  <a:gd name="connsiteY2" fmla="*/ 387363 h 387362"/>
                  <a:gd name="connsiteX3" fmla="*/ 249671 w 249670"/>
                  <a:gd name="connsiteY3" fmla="*/ 332093 h 387362"/>
                  <a:gd name="connsiteX4" fmla="*/ 60560 w 249670"/>
                  <a:gd name="connsiteY4" fmla="*/ 332093 h 387362"/>
                  <a:gd name="connsiteX5" fmla="*/ 60560 w 249670"/>
                  <a:gd name="connsiteY5" fmla="*/ 217864 h 387362"/>
                  <a:gd name="connsiteX6" fmla="*/ 231092 w 249670"/>
                  <a:gd name="connsiteY6" fmla="*/ 217864 h 387362"/>
                  <a:gd name="connsiteX7" fmla="*/ 231092 w 249670"/>
                  <a:gd name="connsiteY7" fmla="*/ 162594 h 387362"/>
                  <a:gd name="connsiteX8" fmla="*/ 60560 w 249670"/>
                  <a:gd name="connsiteY8" fmla="*/ 162594 h 387362"/>
                  <a:gd name="connsiteX9" fmla="*/ 60560 w 249670"/>
                  <a:gd name="connsiteY9" fmla="*/ 55270 h 387362"/>
                  <a:gd name="connsiteX10" fmla="*/ 248090 w 249670"/>
                  <a:gd name="connsiteY10" fmla="*/ 55270 h 387362"/>
                  <a:gd name="connsiteX11" fmla="*/ 248090 w 249670"/>
                  <a:gd name="connsiteY11" fmla="*/ 0 h 387362"/>
                  <a:gd name="connsiteX12" fmla="*/ 0 w 249670"/>
                  <a:gd name="connsiteY12" fmla="*/ 0 h 38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670" h="387362">
                    <a:moveTo>
                      <a:pt x="0" y="0"/>
                    </a:moveTo>
                    <a:lnTo>
                      <a:pt x="0" y="387363"/>
                    </a:lnTo>
                    <a:lnTo>
                      <a:pt x="249671" y="387363"/>
                    </a:lnTo>
                    <a:lnTo>
                      <a:pt x="249671" y="332093"/>
                    </a:lnTo>
                    <a:lnTo>
                      <a:pt x="60560" y="332093"/>
                    </a:lnTo>
                    <a:lnTo>
                      <a:pt x="60560" y="217864"/>
                    </a:lnTo>
                    <a:lnTo>
                      <a:pt x="231092" y="217864"/>
                    </a:lnTo>
                    <a:lnTo>
                      <a:pt x="231092" y="162594"/>
                    </a:lnTo>
                    <a:lnTo>
                      <a:pt x="60560" y="162594"/>
                    </a:lnTo>
                    <a:lnTo>
                      <a:pt x="60560" y="55270"/>
                    </a:lnTo>
                    <a:lnTo>
                      <a:pt x="248090" y="55270"/>
                    </a:lnTo>
                    <a:lnTo>
                      <a:pt x="24809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orme libre 33">
                <a:extLst>
                  <a:ext uri="{FF2B5EF4-FFF2-40B4-BE49-F238E27FC236}">
                    <a16:creationId xmlns:a16="http://schemas.microsoft.com/office/drawing/2014/main" id="{9AC312D0-5BA6-3F71-2C64-B6375B577A79}"/>
                  </a:ext>
                </a:extLst>
              </p:cNvPr>
              <p:cNvSpPr/>
              <p:nvPr/>
            </p:nvSpPr>
            <p:spPr>
              <a:xfrm>
                <a:off x="1469043" y="619799"/>
                <a:ext cx="117611" cy="109618"/>
              </a:xfrm>
              <a:custGeom>
                <a:avLst/>
                <a:gdLst>
                  <a:gd name="connsiteX0" fmla="*/ 331499 w 415988"/>
                  <a:gd name="connsiteY0" fmla="*/ 0 h 387362"/>
                  <a:gd name="connsiteX1" fmla="*/ 208271 w 415988"/>
                  <a:gd name="connsiteY1" fmla="*/ 299701 h 387362"/>
                  <a:gd name="connsiteX2" fmla="*/ 207717 w 415988"/>
                  <a:gd name="connsiteY2" fmla="*/ 299701 h 387362"/>
                  <a:gd name="connsiteX3" fmla="*/ 82355 w 415988"/>
                  <a:gd name="connsiteY3" fmla="*/ 0 h 387362"/>
                  <a:gd name="connsiteX4" fmla="*/ 0 w 415988"/>
                  <a:gd name="connsiteY4" fmla="*/ 0 h 387362"/>
                  <a:gd name="connsiteX5" fmla="*/ 0 w 415988"/>
                  <a:gd name="connsiteY5" fmla="*/ 387363 h 387362"/>
                  <a:gd name="connsiteX6" fmla="*/ 59506 w 415988"/>
                  <a:gd name="connsiteY6" fmla="*/ 387363 h 387362"/>
                  <a:gd name="connsiteX7" fmla="*/ 59506 w 415988"/>
                  <a:gd name="connsiteY7" fmla="*/ 98311 h 387362"/>
                  <a:gd name="connsiteX8" fmla="*/ 61087 w 415988"/>
                  <a:gd name="connsiteY8" fmla="*/ 98311 h 387362"/>
                  <a:gd name="connsiteX9" fmla="*/ 181707 w 415988"/>
                  <a:gd name="connsiteY9" fmla="*/ 387363 h 387362"/>
                  <a:gd name="connsiteX10" fmla="*/ 233227 w 415988"/>
                  <a:gd name="connsiteY10" fmla="*/ 387363 h 387362"/>
                  <a:gd name="connsiteX11" fmla="*/ 354347 w 415988"/>
                  <a:gd name="connsiteY11" fmla="*/ 97257 h 387362"/>
                  <a:gd name="connsiteX12" fmla="*/ 355401 w 415988"/>
                  <a:gd name="connsiteY12" fmla="*/ 97257 h 387362"/>
                  <a:gd name="connsiteX13" fmla="*/ 355401 w 415988"/>
                  <a:gd name="connsiteY13" fmla="*/ 387363 h 387362"/>
                  <a:gd name="connsiteX14" fmla="*/ 415988 w 415988"/>
                  <a:gd name="connsiteY14" fmla="*/ 387363 h 387362"/>
                  <a:gd name="connsiteX15" fmla="*/ 415988 w 415988"/>
                  <a:gd name="connsiteY15" fmla="*/ 0 h 387362"/>
                  <a:gd name="connsiteX16" fmla="*/ 331499 w 415988"/>
                  <a:gd name="connsiteY16" fmla="*/ 0 h 38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5988" h="387362">
                    <a:moveTo>
                      <a:pt x="331499" y="0"/>
                    </a:moveTo>
                    <a:lnTo>
                      <a:pt x="208271" y="299701"/>
                    </a:lnTo>
                    <a:lnTo>
                      <a:pt x="207717" y="299701"/>
                    </a:lnTo>
                    <a:lnTo>
                      <a:pt x="82355" y="0"/>
                    </a:lnTo>
                    <a:lnTo>
                      <a:pt x="0" y="0"/>
                    </a:lnTo>
                    <a:lnTo>
                      <a:pt x="0" y="387363"/>
                    </a:lnTo>
                    <a:lnTo>
                      <a:pt x="59506" y="387363"/>
                    </a:lnTo>
                    <a:lnTo>
                      <a:pt x="59506" y="98311"/>
                    </a:lnTo>
                    <a:lnTo>
                      <a:pt x="61087" y="98311"/>
                    </a:lnTo>
                    <a:lnTo>
                      <a:pt x="181707" y="387363"/>
                    </a:lnTo>
                    <a:lnTo>
                      <a:pt x="233227" y="387363"/>
                    </a:lnTo>
                    <a:lnTo>
                      <a:pt x="354347" y="97257"/>
                    </a:lnTo>
                    <a:lnTo>
                      <a:pt x="355401" y="97257"/>
                    </a:lnTo>
                    <a:lnTo>
                      <a:pt x="355401" y="387363"/>
                    </a:lnTo>
                    <a:lnTo>
                      <a:pt x="415988" y="387363"/>
                    </a:lnTo>
                    <a:lnTo>
                      <a:pt x="415988" y="0"/>
                    </a:lnTo>
                    <a:lnTo>
                      <a:pt x="331499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Forme libre 34">
                <a:extLst>
                  <a:ext uri="{FF2B5EF4-FFF2-40B4-BE49-F238E27FC236}">
                    <a16:creationId xmlns:a16="http://schemas.microsoft.com/office/drawing/2014/main" id="{681DB142-A4C2-2A3F-5783-36C5FE2A7AAA}"/>
                  </a:ext>
                </a:extLst>
              </p:cNvPr>
              <p:cNvSpPr/>
              <p:nvPr/>
            </p:nvSpPr>
            <p:spPr>
              <a:xfrm>
                <a:off x="1619088" y="619799"/>
                <a:ext cx="17122" cy="109611"/>
              </a:xfrm>
              <a:custGeom>
                <a:avLst/>
                <a:gdLst>
                  <a:gd name="connsiteX0" fmla="*/ 0 w 60559"/>
                  <a:gd name="connsiteY0" fmla="*/ 0 h 387335"/>
                  <a:gd name="connsiteX1" fmla="*/ 60560 w 60559"/>
                  <a:gd name="connsiteY1" fmla="*/ 0 h 387335"/>
                  <a:gd name="connsiteX2" fmla="*/ 60560 w 60559"/>
                  <a:gd name="connsiteY2" fmla="*/ 387335 h 387335"/>
                  <a:gd name="connsiteX3" fmla="*/ 0 w 60559"/>
                  <a:gd name="connsiteY3" fmla="*/ 387335 h 38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59" h="387335">
                    <a:moveTo>
                      <a:pt x="0" y="0"/>
                    </a:moveTo>
                    <a:lnTo>
                      <a:pt x="60560" y="0"/>
                    </a:lnTo>
                    <a:lnTo>
                      <a:pt x="60560" y="387335"/>
                    </a:lnTo>
                    <a:lnTo>
                      <a:pt x="0" y="38733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Forme libre 35">
                <a:extLst>
                  <a:ext uri="{FF2B5EF4-FFF2-40B4-BE49-F238E27FC236}">
                    <a16:creationId xmlns:a16="http://schemas.microsoft.com/office/drawing/2014/main" id="{C2123E47-E2D0-E4D3-6CAB-927BB2AB80C1}"/>
                  </a:ext>
                </a:extLst>
              </p:cNvPr>
              <p:cNvSpPr/>
              <p:nvPr/>
            </p:nvSpPr>
            <p:spPr>
              <a:xfrm>
                <a:off x="1654680" y="619799"/>
                <a:ext cx="109207" cy="109611"/>
              </a:xfrm>
              <a:custGeom>
                <a:avLst/>
                <a:gdLst>
                  <a:gd name="connsiteX0" fmla="*/ 192854 w 386263"/>
                  <a:gd name="connsiteY0" fmla="*/ 58459 h 387335"/>
                  <a:gd name="connsiteX1" fmla="*/ 266696 w 386263"/>
                  <a:gd name="connsiteY1" fmla="*/ 242324 h 387335"/>
                  <a:gd name="connsiteX2" fmla="*/ 119539 w 386263"/>
                  <a:gd name="connsiteY2" fmla="*/ 242324 h 387335"/>
                  <a:gd name="connsiteX3" fmla="*/ 192854 w 386263"/>
                  <a:gd name="connsiteY3" fmla="*/ 58459 h 387335"/>
                  <a:gd name="connsiteX4" fmla="*/ 157805 w 386263"/>
                  <a:gd name="connsiteY4" fmla="*/ 0 h 387335"/>
                  <a:gd name="connsiteX5" fmla="*/ 0 w 386263"/>
                  <a:gd name="connsiteY5" fmla="*/ 387335 h 387335"/>
                  <a:gd name="connsiteX6" fmla="*/ 62168 w 386263"/>
                  <a:gd name="connsiteY6" fmla="*/ 387335 h 387335"/>
                  <a:gd name="connsiteX7" fmla="*/ 98299 w 386263"/>
                  <a:gd name="connsiteY7" fmla="*/ 296485 h 387335"/>
                  <a:gd name="connsiteX8" fmla="*/ 287437 w 386263"/>
                  <a:gd name="connsiteY8" fmla="*/ 296485 h 387335"/>
                  <a:gd name="connsiteX9" fmla="*/ 323041 w 386263"/>
                  <a:gd name="connsiteY9" fmla="*/ 387335 h 387335"/>
                  <a:gd name="connsiteX10" fmla="*/ 386263 w 386263"/>
                  <a:gd name="connsiteY10" fmla="*/ 387335 h 387335"/>
                  <a:gd name="connsiteX11" fmla="*/ 229540 w 386263"/>
                  <a:gd name="connsiteY11" fmla="*/ 0 h 387335"/>
                  <a:gd name="connsiteX12" fmla="*/ 157833 w 386263"/>
                  <a:gd name="connsiteY12" fmla="*/ 0 h 38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6263" h="387335">
                    <a:moveTo>
                      <a:pt x="192854" y="58459"/>
                    </a:moveTo>
                    <a:lnTo>
                      <a:pt x="266696" y="242324"/>
                    </a:lnTo>
                    <a:lnTo>
                      <a:pt x="119539" y="242324"/>
                    </a:lnTo>
                    <a:lnTo>
                      <a:pt x="192854" y="58459"/>
                    </a:lnTo>
                    <a:close/>
                    <a:moveTo>
                      <a:pt x="157805" y="0"/>
                    </a:moveTo>
                    <a:lnTo>
                      <a:pt x="0" y="387335"/>
                    </a:lnTo>
                    <a:lnTo>
                      <a:pt x="62168" y="387335"/>
                    </a:lnTo>
                    <a:lnTo>
                      <a:pt x="98299" y="296485"/>
                    </a:lnTo>
                    <a:lnTo>
                      <a:pt x="287437" y="296485"/>
                    </a:lnTo>
                    <a:lnTo>
                      <a:pt x="323041" y="387335"/>
                    </a:lnTo>
                    <a:lnTo>
                      <a:pt x="386263" y="387335"/>
                    </a:lnTo>
                    <a:lnTo>
                      <a:pt x="229540" y="0"/>
                    </a:lnTo>
                    <a:lnTo>
                      <a:pt x="157833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Forme libre 36">
                <a:extLst>
                  <a:ext uri="{FF2B5EF4-FFF2-40B4-BE49-F238E27FC236}">
                    <a16:creationId xmlns:a16="http://schemas.microsoft.com/office/drawing/2014/main" id="{30C5B908-3D7C-280C-12D3-3A646F5CA410}"/>
                  </a:ext>
                </a:extLst>
              </p:cNvPr>
              <p:cNvSpPr/>
              <p:nvPr/>
            </p:nvSpPr>
            <p:spPr>
              <a:xfrm>
                <a:off x="772963" y="619799"/>
                <a:ext cx="65336" cy="391176"/>
              </a:xfrm>
              <a:custGeom>
                <a:avLst/>
                <a:gdLst>
                  <a:gd name="connsiteX0" fmla="*/ 140863 w 231092"/>
                  <a:gd name="connsiteY0" fmla="*/ 0 h 1382309"/>
                  <a:gd name="connsiteX1" fmla="*/ 0 w 231092"/>
                  <a:gd name="connsiteY1" fmla="*/ 691169 h 1382309"/>
                  <a:gd name="connsiteX2" fmla="*/ 140835 w 231092"/>
                  <a:gd name="connsiteY2" fmla="*/ 1382310 h 1382309"/>
                  <a:gd name="connsiteX3" fmla="*/ 231092 w 231092"/>
                  <a:gd name="connsiteY3" fmla="*/ 1382310 h 1382309"/>
                  <a:gd name="connsiteX4" fmla="*/ 93003 w 231092"/>
                  <a:gd name="connsiteY4" fmla="*/ 691169 h 1382309"/>
                  <a:gd name="connsiteX5" fmla="*/ 231092 w 231092"/>
                  <a:gd name="connsiteY5" fmla="*/ 0 h 1382309"/>
                  <a:gd name="connsiteX6" fmla="*/ 140863 w 231092"/>
                  <a:gd name="connsiteY6" fmla="*/ 0 h 138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092" h="1382309">
                    <a:moveTo>
                      <a:pt x="140863" y="0"/>
                    </a:moveTo>
                    <a:lnTo>
                      <a:pt x="0" y="691169"/>
                    </a:lnTo>
                    <a:lnTo>
                      <a:pt x="140835" y="1382310"/>
                    </a:lnTo>
                    <a:lnTo>
                      <a:pt x="231092" y="1382310"/>
                    </a:lnTo>
                    <a:lnTo>
                      <a:pt x="93003" y="691169"/>
                    </a:lnTo>
                    <a:lnTo>
                      <a:pt x="231092" y="0"/>
                    </a:lnTo>
                    <a:lnTo>
                      <a:pt x="140863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orme libre 37">
                <a:extLst>
                  <a:ext uri="{FF2B5EF4-FFF2-40B4-BE49-F238E27FC236}">
                    <a16:creationId xmlns:a16="http://schemas.microsoft.com/office/drawing/2014/main" id="{25B844E2-7424-D005-7754-C5FEF71CEC89}"/>
                  </a:ext>
                </a:extLst>
              </p:cNvPr>
              <p:cNvSpPr/>
              <p:nvPr/>
            </p:nvSpPr>
            <p:spPr>
              <a:xfrm>
                <a:off x="635705" y="619799"/>
                <a:ext cx="131064" cy="391176"/>
              </a:xfrm>
              <a:custGeom>
                <a:avLst/>
                <a:gdLst>
                  <a:gd name="connsiteX0" fmla="*/ 368517 w 463571"/>
                  <a:gd name="connsiteY0" fmla="*/ 0 h 1382309"/>
                  <a:gd name="connsiteX1" fmla="*/ 0 w 463571"/>
                  <a:gd name="connsiteY1" fmla="*/ 691169 h 1382309"/>
                  <a:gd name="connsiteX2" fmla="*/ 368406 w 463571"/>
                  <a:gd name="connsiteY2" fmla="*/ 1382310 h 1382309"/>
                  <a:gd name="connsiteX3" fmla="*/ 463488 w 463571"/>
                  <a:gd name="connsiteY3" fmla="*/ 1382310 h 1382309"/>
                  <a:gd name="connsiteX4" fmla="*/ 94860 w 463571"/>
                  <a:gd name="connsiteY4" fmla="*/ 691169 h 1382309"/>
                  <a:gd name="connsiteX5" fmla="*/ 463571 w 463571"/>
                  <a:gd name="connsiteY5" fmla="*/ 0 h 1382309"/>
                  <a:gd name="connsiteX6" fmla="*/ 368517 w 463571"/>
                  <a:gd name="connsiteY6" fmla="*/ 0 h 138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3571" h="1382309">
                    <a:moveTo>
                      <a:pt x="368517" y="0"/>
                    </a:moveTo>
                    <a:lnTo>
                      <a:pt x="0" y="691169"/>
                    </a:lnTo>
                    <a:lnTo>
                      <a:pt x="368406" y="1382310"/>
                    </a:lnTo>
                    <a:lnTo>
                      <a:pt x="463488" y="1382310"/>
                    </a:lnTo>
                    <a:lnTo>
                      <a:pt x="94860" y="691169"/>
                    </a:lnTo>
                    <a:lnTo>
                      <a:pt x="463571" y="0"/>
                    </a:lnTo>
                    <a:lnTo>
                      <a:pt x="368517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Forme libre 38">
                <a:extLst>
                  <a:ext uri="{FF2B5EF4-FFF2-40B4-BE49-F238E27FC236}">
                    <a16:creationId xmlns:a16="http://schemas.microsoft.com/office/drawing/2014/main" id="{4AF22FD1-0D62-F93A-7D83-F8314199DAB7}"/>
                  </a:ext>
                </a:extLst>
              </p:cNvPr>
              <p:cNvSpPr/>
              <p:nvPr/>
            </p:nvSpPr>
            <p:spPr>
              <a:xfrm>
                <a:off x="884138" y="619799"/>
                <a:ext cx="65367" cy="391176"/>
              </a:xfrm>
              <a:custGeom>
                <a:avLst/>
                <a:gdLst>
                  <a:gd name="connsiteX0" fmla="*/ 0 w 231203"/>
                  <a:gd name="connsiteY0" fmla="*/ 0 h 1382309"/>
                  <a:gd name="connsiteX1" fmla="*/ 138201 w 231203"/>
                  <a:gd name="connsiteY1" fmla="*/ 691169 h 1382309"/>
                  <a:gd name="connsiteX2" fmla="*/ 0 w 231203"/>
                  <a:gd name="connsiteY2" fmla="*/ 1382310 h 1382309"/>
                  <a:gd name="connsiteX3" fmla="*/ 90230 w 231203"/>
                  <a:gd name="connsiteY3" fmla="*/ 1382310 h 1382309"/>
                  <a:gd name="connsiteX4" fmla="*/ 231203 w 231203"/>
                  <a:gd name="connsiteY4" fmla="*/ 691169 h 1382309"/>
                  <a:gd name="connsiteX5" fmla="*/ 90257 w 231203"/>
                  <a:gd name="connsiteY5" fmla="*/ 0 h 1382309"/>
                  <a:gd name="connsiteX6" fmla="*/ 0 w 231203"/>
                  <a:gd name="connsiteY6" fmla="*/ 0 h 138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203" h="1382309">
                    <a:moveTo>
                      <a:pt x="0" y="0"/>
                    </a:moveTo>
                    <a:lnTo>
                      <a:pt x="138201" y="691169"/>
                    </a:lnTo>
                    <a:lnTo>
                      <a:pt x="0" y="1382310"/>
                    </a:lnTo>
                    <a:lnTo>
                      <a:pt x="90230" y="1382310"/>
                    </a:lnTo>
                    <a:lnTo>
                      <a:pt x="231203" y="691169"/>
                    </a:lnTo>
                    <a:lnTo>
                      <a:pt x="9025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068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animMotion origin="layout" path="M 0.02917 0.0007 L -3.125E-6 -7.40741E-7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animMotion origin="layout" path="M 0.02917 0.0007 L -3.125E-6 -7.40741E-7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" fill="hold"/>
                                        <p:tgtEl>
                                          <p:spTgt spid="7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750" fill="hold"/>
                                        <p:tgtEl>
                                          <p:spTgt spid="7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6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animMotion origin="layout" path="M 0.02917 0.0007 L -3.125E-6 -7.40741E-7 " pathEditMode="relative" rAng="0" ptsTypes="AA">
                                      <p:cBhvr>
                                        <p:cTn id="3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0" grpId="0"/>
      <p:bldP spid="40" grpId="1"/>
      <p:bldP spid="42" grpId="0"/>
      <p:bldP spid="4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alpha val="8000"/>
              </a:schemeClr>
            </a:gs>
            <a:gs pos="0">
              <a:schemeClr val="accent1">
                <a:alpha val="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489BCE9-19F7-C06E-1B89-09A9B2CA4F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AE2A539-7A64-CD29-1FC3-60C048E84153}"/>
              </a:ext>
            </a:extLst>
          </p:cNvPr>
          <p:cNvSpPr>
            <a:spLocks/>
          </p:cNvSpPr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alpha val="64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8F281529-7F53-3E49-40C8-633E343068F7}"/>
              </a:ext>
            </a:extLst>
          </p:cNvPr>
          <p:cNvSpPr/>
          <p:nvPr/>
        </p:nvSpPr>
        <p:spPr>
          <a:xfrm>
            <a:off x="0" y="-3"/>
            <a:ext cx="6903415" cy="6858003"/>
          </a:xfrm>
          <a:custGeom>
            <a:avLst/>
            <a:gdLst>
              <a:gd name="connsiteX0" fmla="*/ 0 w 6903415"/>
              <a:gd name="connsiteY0" fmla="*/ 0 h 6858003"/>
              <a:gd name="connsiteX1" fmla="*/ 4917040 w 6903415"/>
              <a:gd name="connsiteY1" fmla="*/ 0 h 6858003"/>
              <a:gd name="connsiteX2" fmla="*/ 4917040 w 6903415"/>
              <a:gd name="connsiteY2" fmla="*/ 4 h 6858003"/>
              <a:gd name="connsiteX3" fmla="*/ 5067467 w 6903415"/>
              <a:gd name="connsiteY3" fmla="*/ 4 h 6858003"/>
              <a:gd name="connsiteX4" fmla="*/ 6903415 w 6903415"/>
              <a:gd name="connsiteY4" fmla="*/ 3428333 h 6858003"/>
              <a:gd name="connsiteX5" fmla="*/ 5066408 w 6903415"/>
              <a:gd name="connsiteY5" fmla="*/ 6858000 h 6858003"/>
              <a:gd name="connsiteX6" fmla="*/ 4917040 w 6903415"/>
              <a:gd name="connsiteY6" fmla="*/ 6858000 h 6858003"/>
              <a:gd name="connsiteX7" fmla="*/ 4917040 w 6903415"/>
              <a:gd name="connsiteY7" fmla="*/ 6858003 h 6858003"/>
              <a:gd name="connsiteX8" fmla="*/ 0 w 6903415"/>
              <a:gd name="connsiteY8" fmla="*/ 685800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3415" h="6858003">
                <a:moveTo>
                  <a:pt x="0" y="0"/>
                </a:moveTo>
                <a:lnTo>
                  <a:pt x="4917040" y="0"/>
                </a:lnTo>
                <a:lnTo>
                  <a:pt x="4917040" y="4"/>
                </a:lnTo>
                <a:lnTo>
                  <a:pt x="5067467" y="4"/>
                </a:lnTo>
                <a:lnTo>
                  <a:pt x="6903415" y="3428333"/>
                </a:lnTo>
                <a:lnTo>
                  <a:pt x="5066408" y="6858000"/>
                </a:lnTo>
                <a:lnTo>
                  <a:pt x="4917040" y="6858000"/>
                </a:lnTo>
                <a:lnTo>
                  <a:pt x="4917040" y="6858003"/>
                </a:lnTo>
                <a:lnTo>
                  <a:pt x="0" y="6858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B7F643-AD57-38F8-C3F1-4877687586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1D443-2124-48EA-973E-E595E49506E7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C8D0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C8D0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itre 17">
            <a:extLst>
              <a:ext uri="{FF2B5EF4-FFF2-40B4-BE49-F238E27FC236}">
                <a16:creationId xmlns:a16="http://schemas.microsoft.com/office/drawing/2014/main" id="{2226EE50-7E6D-F181-1A57-CC226C59E426}"/>
              </a:ext>
            </a:extLst>
          </p:cNvPr>
          <p:cNvSpPr txBox="1">
            <a:spLocks/>
          </p:cNvSpPr>
          <p:nvPr/>
        </p:nvSpPr>
        <p:spPr>
          <a:xfrm>
            <a:off x="338137" y="540494"/>
            <a:ext cx="4564063" cy="2858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467" b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382E6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Investing today in the technologies of tomorrow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382E6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300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3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We </a:t>
            </a:r>
            <a:r>
              <a:rPr lang="en-US" sz="1600" cap="none" dirty="0">
                <a:solidFill>
                  <a:srgbClr val="430099"/>
                </a:solidFill>
                <a:latin typeface="Arial"/>
              </a:rPr>
              <a:t>anticipate every technological disruption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3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to meet our customer’s future security challenges and demands.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C4D167-3EB6-C513-74A5-976676F07F82}"/>
              </a:ext>
            </a:extLst>
          </p:cNvPr>
          <p:cNvGrpSpPr/>
          <p:nvPr/>
        </p:nvGrpSpPr>
        <p:grpSpPr>
          <a:xfrm>
            <a:off x="353690" y="3843821"/>
            <a:ext cx="2333198" cy="453410"/>
            <a:chOff x="353690" y="3843821"/>
            <a:chExt cx="2333198" cy="453410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1515620B-7A5C-AF8D-7CA1-D7C70E31314A}"/>
                </a:ext>
              </a:extLst>
            </p:cNvPr>
            <p:cNvSpPr txBox="1"/>
            <p:nvPr/>
          </p:nvSpPr>
          <p:spPr>
            <a:xfrm>
              <a:off x="1178462" y="3843821"/>
              <a:ext cx="1508426" cy="430887"/>
            </a:xfrm>
            <a:prstGeom prst="rect">
              <a:avLst/>
            </a:prstGeom>
            <a:noFill/>
            <a:effectLst>
              <a:outerShdw blurRad="381000" sx="101000" sy="101000" algn="ctr" rotWithShape="0">
                <a:schemeClr val="accent4">
                  <a:alpha val="13000"/>
                </a:schemeClr>
              </a:outerShdw>
            </a:effectLst>
          </p:spPr>
          <p:txBody>
            <a:bodyPr wrap="none" lIns="0" tIns="0" rIns="0" bIns="0" anchor="ctr" anchorCtr="0">
              <a:spAutoFit/>
            </a:bodyPr>
            <a:lstStyle>
              <a:defPPr>
                <a:defRPr lang="en-US"/>
              </a:defPPr>
              <a:lvl1pPr marR="0" lvl="0" indent="6393" algn="ctr" defTabSz="460309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kern="0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6393" algn="l" defTabSz="460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Digital currencies</a:t>
              </a:r>
            </a:p>
            <a:p>
              <a:pPr marL="0" marR="0" lvl="0" indent="6393" algn="l" defTabSz="460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crypto wallet</a:t>
              </a: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D8EDF51E-1F7E-2B6E-9B8A-33E8503D9C7E}"/>
                </a:ext>
              </a:extLst>
            </p:cNvPr>
            <p:cNvGrpSpPr/>
            <p:nvPr/>
          </p:nvGrpSpPr>
          <p:grpSpPr>
            <a:xfrm>
              <a:off x="353690" y="3866344"/>
              <a:ext cx="603873" cy="430887"/>
              <a:chOff x="4741787" y="7458627"/>
              <a:chExt cx="551097" cy="393229"/>
            </a:xfrm>
            <a:solidFill>
              <a:schemeClr val="accent1"/>
            </a:solidFill>
          </p:grpSpPr>
          <p:sp>
            <p:nvSpPr>
              <p:cNvPr id="6" name="Forme libre 69">
                <a:extLst>
                  <a:ext uri="{FF2B5EF4-FFF2-40B4-BE49-F238E27FC236}">
                    <a16:creationId xmlns:a16="http://schemas.microsoft.com/office/drawing/2014/main" id="{3DCA0689-F87B-FF94-1E15-2C7250AA91AB}"/>
                  </a:ext>
                </a:extLst>
              </p:cNvPr>
              <p:cNvSpPr/>
              <p:nvPr/>
            </p:nvSpPr>
            <p:spPr>
              <a:xfrm>
                <a:off x="5168246" y="7590223"/>
                <a:ext cx="110272" cy="125493"/>
              </a:xfrm>
              <a:custGeom>
                <a:avLst/>
                <a:gdLst>
                  <a:gd name="connsiteX0" fmla="*/ 55169 w 110272"/>
                  <a:gd name="connsiteY0" fmla="*/ 125493 h 125493"/>
                  <a:gd name="connsiteX1" fmla="*/ 53529 w 110272"/>
                  <a:gd name="connsiteY1" fmla="*/ 125102 h 125493"/>
                  <a:gd name="connsiteX2" fmla="*/ 1640 w 110272"/>
                  <a:gd name="connsiteY2" fmla="*/ 95305 h 125493"/>
                  <a:gd name="connsiteX3" fmla="*/ 0 w 110272"/>
                  <a:gd name="connsiteY3" fmla="*/ 92501 h 125493"/>
                  <a:gd name="connsiteX4" fmla="*/ 0 w 110272"/>
                  <a:gd name="connsiteY4" fmla="*/ 32972 h 125493"/>
                  <a:gd name="connsiteX5" fmla="*/ 1640 w 110272"/>
                  <a:gd name="connsiteY5" fmla="*/ 30169 h 125493"/>
                  <a:gd name="connsiteX6" fmla="*/ 53529 w 110272"/>
                  <a:gd name="connsiteY6" fmla="*/ 437 h 125493"/>
                  <a:gd name="connsiteX7" fmla="*/ 56809 w 110272"/>
                  <a:gd name="connsiteY7" fmla="*/ 437 h 125493"/>
                  <a:gd name="connsiteX8" fmla="*/ 108632 w 110272"/>
                  <a:gd name="connsiteY8" fmla="*/ 30169 h 125493"/>
                  <a:gd name="connsiteX9" fmla="*/ 110272 w 110272"/>
                  <a:gd name="connsiteY9" fmla="*/ 32972 h 125493"/>
                  <a:gd name="connsiteX10" fmla="*/ 110272 w 110272"/>
                  <a:gd name="connsiteY10" fmla="*/ 92501 h 125493"/>
                  <a:gd name="connsiteX11" fmla="*/ 108632 w 110272"/>
                  <a:gd name="connsiteY11" fmla="*/ 95305 h 125493"/>
                  <a:gd name="connsiteX12" fmla="*/ 56809 w 110272"/>
                  <a:gd name="connsiteY12" fmla="*/ 125102 h 125493"/>
                  <a:gd name="connsiteX13" fmla="*/ 55169 w 110272"/>
                  <a:gd name="connsiteY13" fmla="*/ 125493 h 125493"/>
                  <a:gd name="connsiteX14" fmla="*/ 6494 w 110272"/>
                  <a:gd name="connsiteY14" fmla="*/ 90610 h 125493"/>
                  <a:gd name="connsiteX15" fmla="*/ 55103 w 110272"/>
                  <a:gd name="connsiteY15" fmla="*/ 118517 h 125493"/>
                  <a:gd name="connsiteX16" fmla="*/ 103646 w 110272"/>
                  <a:gd name="connsiteY16" fmla="*/ 90610 h 125493"/>
                  <a:gd name="connsiteX17" fmla="*/ 103646 w 110272"/>
                  <a:gd name="connsiteY17" fmla="*/ 34863 h 125493"/>
                  <a:gd name="connsiteX18" fmla="*/ 55103 w 110272"/>
                  <a:gd name="connsiteY18" fmla="*/ 7022 h 125493"/>
                  <a:gd name="connsiteX19" fmla="*/ 6494 w 110272"/>
                  <a:gd name="connsiteY19" fmla="*/ 34863 h 125493"/>
                  <a:gd name="connsiteX20" fmla="*/ 106926 w 110272"/>
                  <a:gd name="connsiteY20" fmla="*/ 92501 h 125493"/>
                  <a:gd name="connsiteX21" fmla="*/ 106926 w 110272"/>
                  <a:gd name="connsiteY21" fmla="*/ 92501 h 12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0272" h="125493">
                    <a:moveTo>
                      <a:pt x="55169" y="125493"/>
                    </a:moveTo>
                    <a:cubicBezTo>
                      <a:pt x="54598" y="125496"/>
                      <a:pt x="54036" y="125361"/>
                      <a:pt x="53529" y="125102"/>
                    </a:cubicBezTo>
                    <a:lnTo>
                      <a:pt x="1640" y="95305"/>
                    </a:lnTo>
                    <a:cubicBezTo>
                      <a:pt x="631" y="94726"/>
                      <a:pt x="7" y="93659"/>
                      <a:pt x="0" y="92501"/>
                    </a:cubicBezTo>
                    <a:lnTo>
                      <a:pt x="0" y="32972"/>
                    </a:lnTo>
                    <a:cubicBezTo>
                      <a:pt x="7" y="31814"/>
                      <a:pt x="631" y="30748"/>
                      <a:pt x="1640" y="30169"/>
                    </a:cubicBezTo>
                    <a:lnTo>
                      <a:pt x="53529" y="437"/>
                    </a:lnTo>
                    <a:cubicBezTo>
                      <a:pt x="54544" y="-146"/>
                      <a:pt x="55794" y="-146"/>
                      <a:pt x="56809" y="437"/>
                    </a:cubicBezTo>
                    <a:lnTo>
                      <a:pt x="108632" y="30169"/>
                    </a:lnTo>
                    <a:cubicBezTo>
                      <a:pt x="109661" y="30727"/>
                      <a:pt x="110293" y="31807"/>
                      <a:pt x="110272" y="32972"/>
                    </a:cubicBezTo>
                    <a:lnTo>
                      <a:pt x="110272" y="92501"/>
                    </a:lnTo>
                    <a:cubicBezTo>
                      <a:pt x="110293" y="93666"/>
                      <a:pt x="109661" y="94747"/>
                      <a:pt x="108632" y="95305"/>
                    </a:cubicBezTo>
                    <a:lnTo>
                      <a:pt x="56809" y="125102"/>
                    </a:lnTo>
                    <a:cubicBezTo>
                      <a:pt x="56299" y="125355"/>
                      <a:pt x="55738" y="125489"/>
                      <a:pt x="55169" y="125493"/>
                    </a:cubicBezTo>
                    <a:close/>
                    <a:moveTo>
                      <a:pt x="6494" y="90610"/>
                    </a:moveTo>
                    <a:lnTo>
                      <a:pt x="55103" y="118517"/>
                    </a:lnTo>
                    <a:lnTo>
                      <a:pt x="103646" y="90610"/>
                    </a:lnTo>
                    <a:lnTo>
                      <a:pt x="103646" y="34863"/>
                    </a:lnTo>
                    <a:lnTo>
                      <a:pt x="55103" y="7022"/>
                    </a:lnTo>
                    <a:lnTo>
                      <a:pt x="6494" y="34863"/>
                    </a:lnTo>
                    <a:close/>
                    <a:moveTo>
                      <a:pt x="106926" y="92501"/>
                    </a:moveTo>
                    <a:lnTo>
                      <a:pt x="106926" y="92501"/>
                    </a:ln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Forme libre 84">
                <a:extLst>
                  <a:ext uri="{FF2B5EF4-FFF2-40B4-BE49-F238E27FC236}">
                    <a16:creationId xmlns:a16="http://schemas.microsoft.com/office/drawing/2014/main" id="{3F1B68D1-B0B5-5CB1-0EDD-F487C6A7490E}"/>
                  </a:ext>
                </a:extLst>
              </p:cNvPr>
              <p:cNvSpPr/>
              <p:nvPr/>
            </p:nvSpPr>
            <p:spPr>
              <a:xfrm>
                <a:off x="5153945" y="7573772"/>
                <a:ext cx="138939" cy="158440"/>
              </a:xfrm>
              <a:custGeom>
                <a:avLst/>
                <a:gdLst>
                  <a:gd name="connsiteX0" fmla="*/ 69470 w 138939"/>
                  <a:gd name="connsiteY0" fmla="*/ 158440 h 158440"/>
                  <a:gd name="connsiteX1" fmla="*/ 67830 w 138939"/>
                  <a:gd name="connsiteY1" fmla="*/ 157984 h 158440"/>
                  <a:gd name="connsiteX2" fmla="*/ 1640 w 138939"/>
                  <a:gd name="connsiteY2" fmla="*/ 119971 h 158440"/>
                  <a:gd name="connsiteX3" fmla="*/ 1 w 138939"/>
                  <a:gd name="connsiteY3" fmla="*/ 117168 h 158440"/>
                  <a:gd name="connsiteX4" fmla="*/ 1 w 138939"/>
                  <a:gd name="connsiteY4" fmla="*/ 41208 h 158440"/>
                  <a:gd name="connsiteX5" fmla="*/ 1640 w 138939"/>
                  <a:gd name="connsiteY5" fmla="*/ 38404 h 158440"/>
                  <a:gd name="connsiteX6" fmla="*/ 67830 w 138939"/>
                  <a:gd name="connsiteY6" fmla="*/ 392 h 158440"/>
                  <a:gd name="connsiteX7" fmla="*/ 71110 w 138939"/>
                  <a:gd name="connsiteY7" fmla="*/ 392 h 158440"/>
                  <a:gd name="connsiteX8" fmla="*/ 137299 w 138939"/>
                  <a:gd name="connsiteY8" fmla="*/ 38404 h 158440"/>
                  <a:gd name="connsiteX9" fmla="*/ 138939 w 138939"/>
                  <a:gd name="connsiteY9" fmla="*/ 41208 h 158440"/>
                  <a:gd name="connsiteX10" fmla="*/ 138939 w 138939"/>
                  <a:gd name="connsiteY10" fmla="*/ 117168 h 158440"/>
                  <a:gd name="connsiteX11" fmla="*/ 137299 w 138939"/>
                  <a:gd name="connsiteY11" fmla="*/ 119971 h 158440"/>
                  <a:gd name="connsiteX12" fmla="*/ 71110 w 138939"/>
                  <a:gd name="connsiteY12" fmla="*/ 157984 h 158440"/>
                  <a:gd name="connsiteX13" fmla="*/ 69470 w 138939"/>
                  <a:gd name="connsiteY13" fmla="*/ 158440 h 158440"/>
                  <a:gd name="connsiteX14" fmla="*/ 6560 w 138939"/>
                  <a:gd name="connsiteY14" fmla="*/ 115277 h 158440"/>
                  <a:gd name="connsiteX15" fmla="*/ 69470 w 138939"/>
                  <a:gd name="connsiteY15" fmla="*/ 151398 h 158440"/>
                  <a:gd name="connsiteX16" fmla="*/ 132314 w 138939"/>
                  <a:gd name="connsiteY16" fmla="*/ 115277 h 158440"/>
                  <a:gd name="connsiteX17" fmla="*/ 132314 w 138939"/>
                  <a:gd name="connsiteY17" fmla="*/ 43099 h 158440"/>
                  <a:gd name="connsiteX18" fmla="*/ 69470 w 138939"/>
                  <a:gd name="connsiteY18" fmla="*/ 6912 h 158440"/>
                  <a:gd name="connsiteX19" fmla="*/ 6560 w 138939"/>
                  <a:gd name="connsiteY19" fmla="*/ 43033 h 158440"/>
                  <a:gd name="connsiteX20" fmla="*/ 135659 w 138939"/>
                  <a:gd name="connsiteY20" fmla="*/ 117168 h 158440"/>
                  <a:gd name="connsiteX21" fmla="*/ 135659 w 138939"/>
                  <a:gd name="connsiteY21" fmla="*/ 117168 h 158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8939" h="158440">
                    <a:moveTo>
                      <a:pt x="69470" y="158440"/>
                    </a:moveTo>
                    <a:cubicBezTo>
                      <a:pt x="68895" y="158420"/>
                      <a:pt x="68332" y="158264"/>
                      <a:pt x="67830" y="157984"/>
                    </a:cubicBezTo>
                    <a:lnTo>
                      <a:pt x="1640" y="119971"/>
                    </a:lnTo>
                    <a:cubicBezTo>
                      <a:pt x="611" y="119413"/>
                      <a:pt x="-21" y="118333"/>
                      <a:pt x="1" y="117168"/>
                    </a:cubicBezTo>
                    <a:lnTo>
                      <a:pt x="1" y="41208"/>
                    </a:lnTo>
                    <a:cubicBezTo>
                      <a:pt x="-21" y="40043"/>
                      <a:pt x="611" y="38962"/>
                      <a:pt x="1640" y="38404"/>
                    </a:cubicBezTo>
                    <a:lnTo>
                      <a:pt x="67830" y="392"/>
                    </a:lnTo>
                    <a:cubicBezTo>
                      <a:pt x="68860" y="-131"/>
                      <a:pt x="70080" y="-131"/>
                      <a:pt x="71110" y="392"/>
                    </a:cubicBezTo>
                    <a:lnTo>
                      <a:pt x="137299" y="38404"/>
                    </a:lnTo>
                    <a:cubicBezTo>
                      <a:pt x="138308" y="38983"/>
                      <a:pt x="138932" y="40050"/>
                      <a:pt x="138939" y="41208"/>
                    </a:cubicBezTo>
                    <a:lnTo>
                      <a:pt x="138939" y="117168"/>
                    </a:lnTo>
                    <a:cubicBezTo>
                      <a:pt x="138932" y="118325"/>
                      <a:pt x="138308" y="119392"/>
                      <a:pt x="137299" y="119971"/>
                    </a:cubicBezTo>
                    <a:lnTo>
                      <a:pt x="71110" y="157984"/>
                    </a:lnTo>
                    <a:cubicBezTo>
                      <a:pt x="70604" y="158255"/>
                      <a:pt x="70044" y="158411"/>
                      <a:pt x="69470" y="158440"/>
                    </a:cubicBezTo>
                    <a:close/>
                    <a:moveTo>
                      <a:pt x="6560" y="115277"/>
                    </a:moveTo>
                    <a:lnTo>
                      <a:pt x="69470" y="151398"/>
                    </a:lnTo>
                    <a:lnTo>
                      <a:pt x="132314" y="115277"/>
                    </a:lnTo>
                    <a:lnTo>
                      <a:pt x="132314" y="43099"/>
                    </a:lnTo>
                    <a:lnTo>
                      <a:pt x="69470" y="6912"/>
                    </a:lnTo>
                    <a:lnTo>
                      <a:pt x="6560" y="43033"/>
                    </a:lnTo>
                    <a:close/>
                    <a:moveTo>
                      <a:pt x="135659" y="117168"/>
                    </a:moveTo>
                    <a:lnTo>
                      <a:pt x="135659" y="117168"/>
                    </a:ln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Forme libre 85">
                <a:extLst>
                  <a:ext uri="{FF2B5EF4-FFF2-40B4-BE49-F238E27FC236}">
                    <a16:creationId xmlns:a16="http://schemas.microsoft.com/office/drawing/2014/main" id="{8D9248FD-C1DC-D634-F986-39D0BF126CBE}"/>
                  </a:ext>
                </a:extLst>
              </p:cNvPr>
              <p:cNvSpPr/>
              <p:nvPr/>
            </p:nvSpPr>
            <p:spPr>
              <a:xfrm>
                <a:off x="5205997" y="7618287"/>
                <a:ext cx="34768" cy="68284"/>
              </a:xfrm>
              <a:custGeom>
                <a:avLst/>
                <a:gdLst>
                  <a:gd name="connsiteX0" fmla="*/ 30078 w 34768"/>
                  <a:gd name="connsiteY0" fmla="*/ 68284 h 68284"/>
                  <a:gd name="connsiteX1" fmla="*/ 4757 w 34768"/>
                  <a:gd name="connsiteY1" fmla="*/ 68284 h 68284"/>
                  <a:gd name="connsiteX2" fmla="*/ 1453 w 34768"/>
                  <a:gd name="connsiteY2" fmla="*/ 65048 h 68284"/>
                  <a:gd name="connsiteX3" fmla="*/ 1477 w 34768"/>
                  <a:gd name="connsiteY3" fmla="*/ 64633 h 68284"/>
                  <a:gd name="connsiteX4" fmla="*/ 5675 w 34768"/>
                  <a:gd name="connsiteY4" fmla="*/ 30663 h 68284"/>
                  <a:gd name="connsiteX5" fmla="*/ 33 w 34768"/>
                  <a:gd name="connsiteY5" fmla="*/ 18340 h 68284"/>
                  <a:gd name="connsiteX6" fmla="*/ 16317 w 34768"/>
                  <a:gd name="connsiteY6" fmla="*/ 33 h 68284"/>
                  <a:gd name="connsiteX7" fmla="*/ 34735 w 34768"/>
                  <a:gd name="connsiteY7" fmla="*/ 16218 h 68284"/>
                  <a:gd name="connsiteX8" fmla="*/ 34735 w 34768"/>
                  <a:gd name="connsiteY8" fmla="*/ 18340 h 68284"/>
                  <a:gd name="connsiteX9" fmla="*/ 29159 w 34768"/>
                  <a:gd name="connsiteY9" fmla="*/ 30924 h 68284"/>
                  <a:gd name="connsiteX10" fmla="*/ 33358 w 34768"/>
                  <a:gd name="connsiteY10" fmla="*/ 64633 h 68284"/>
                  <a:gd name="connsiteX11" fmla="*/ 32505 w 34768"/>
                  <a:gd name="connsiteY11" fmla="*/ 67176 h 68284"/>
                  <a:gd name="connsiteX12" fmla="*/ 30078 w 34768"/>
                  <a:gd name="connsiteY12" fmla="*/ 68284 h 68284"/>
                  <a:gd name="connsiteX13" fmla="*/ 8430 w 34768"/>
                  <a:gd name="connsiteY13" fmla="*/ 61764 h 68284"/>
                  <a:gd name="connsiteX14" fmla="*/ 26404 w 34768"/>
                  <a:gd name="connsiteY14" fmla="*/ 61764 h 68284"/>
                  <a:gd name="connsiteX15" fmla="*/ 22468 w 34768"/>
                  <a:gd name="connsiteY15" fmla="*/ 29946 h 68284"/>
                  <a:gd name="connsiteX16" fmla="*/ 23780 w 34768"/>
                  <a:gd name="connsiteY16" fmla="*/ 26946 h 68284"/>
                  <a:gd name="connsiteX17" fmla="*/ 26426 w 34768"/>
                  <a:gd name="connsiteY17" fmla="*/ 11961 h 68284"/>
                  <a:gd name="connsiteX18" fmla="*/ 17220 w 34768"/>
                  <a:gd name="connsiteY18" fmla="*/ 7386 h 68284"/>
                  <a:gd name="connsiteX19" fmla="*/ 6397 w 34768"/>
                  <a:gd name="connsiteY19" fmla="*/ 18144 h 68284"/>
                  <a:gd name="connsiteX20" fmla="*/ 11185 w 34768"/>
                  <a:gd name="connsiteY20" fmla="*/ 27012 h 68284"/>
                  <a:gd name="connsiteX21" fmla="*/ 12169 w 34768"/>
                  <a:gd name="connsiteY21" fmla="*/ 29750 h 6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8" h="68284">
                    <a:moveTo>
                      <a:pt x="30078" y="68284"/>
                    </a:moveTo>
                    <a:lnTo>
                      <a:pt x="4757" y="68284"/>
                    </a:lnTo>
                    <a:cubicBezTo>
                      <a:pt x="2945" y="68297"/>
                      <a:pt x="1466" y="66848"/>
                      <a:pt x="1453" y="65048"/>
                    </a:cubicBezTo>
                    <a:cubicBezTo>
                      <a:pt x="1452" y="64909"/>
                      <a:pt x="1460" y="64770"/>
                      <a:pt x="1477" y="64633"/>
                    </a:cubicBezTo>
                    <a:lnTo>
                      <a:pt x="5675" y="30663"/>
                    </a:lnTo>
                    <a:cubicBezTo>
                      <a:pt x="2269" y="27430"/>
                      <a:pt x="249" y="23016"/>
                      <a:pt x="33" y="18340"/>
                    </a:cubicBezTo>
                    <a:cubicBezTo>
                      <a:pt x="-556" y="8815"/>
                      <a:pt x="6734" y="619"/>
                      <a:pt x="16317" y="33"/>
                    </a:cubicBezTo>
                    <a:cubicBezTo>
                      <a:pt x="25900" y="-553"/>
                      <a:pt x="34146" y="6694"/>
                      <a:pt x="34735" y="16218"/>
                    </a:cubicBezTo>
                    <a:cubicBezTo>
                      <a:pt x="34779" y="16924"/>
                      <a:pt x="34779" y="17633"/>
                      <a:pt x="34735" y="18340"/>
                    </a:cubicBezTo>
                    <a:cubicBezTo>
                      <a:pt x="34765" y="23132"/>
                      <a:pt x="32737" y="27710"/>
                      <a:pt x="29159" y="30924"/>
                    </a:cubicBezTo>
                    <a:lnTo>
                      <a:pt x="33358" y="64633"/>
                    </a:lnTo>
                    <a:cubicBezTo>
                      <a:pt x="33453" y="65563"/>
                      <a:pt x="33143" y="66488"/>
                      <a:pt x="32505" y="67176"/>
                    </a:cubicBezTo>
                    <a:cubicBezTo>
                      <a:pt x="31901" y="67885"/>
                      <a:pt x="31012" y="68291"/>
                      <a:pt x="30078" y="68284"/>
                    </a:cubicBezTo>
                    <a:close/>
                    <a:moveTo>
                      <a:pt x="8430" y="61764"/>
                    </a:moveTo>
                    <a:lnTo>
                      <a:pt x="26404" y="61764"/>
                    </a:lnTo>
                    <a:lnTo>
                      <a:pt x="22468" y="29946"/>
                    </a:lnTo>
                    <a:cubicBezTo>
                      <a:pt x="22304" y="28781"/>
                      <a:pt x="22810" y="27621"/>
                      <a:pt x="23780" y="26946"/>
                    </a:cubicBezTo>
                    <a:cubicBezTo>
                      <a:pt x="28674" y="23534"/>
                      <a:pt x="29859" y="16825"/>
                      <a:pt x="26426" y="11961"/>
                    </a:cubicBezTo>
                    <a:cubicBezTo>
                      <a:pt x="24330" y="8991"/>
                      <a:pt x="20869" y="7271"/>
                      <a:pt x="17220" y="7386"/>
                    </a:cubicBezTo>
                    <a:cubicBezTo>
                      <a:pt x="11242" y="7386"/>
                      <a:pt x="6397" y="12202"/>
                      <a:pt x="6397" y="18144"/>
                    </a:cubicBezTo>
                    <a:cubicBezTo>
                      <a:pt x="6734" y="21618"/>
                      <a:pt x="8460" y="24812"/>
                      <a:pt x="11185" y="27012"/>
                    </a:cubicBezTo>
                    <a:cubicBezTo>
                      <a:pt x="11927" y="27720"/>
                      <a:pt x="12292" y="28734"/>
                      <a:pt x="12169" y="2975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Forme libre 86">
                <a:extLst>
                  <a:ext uri="{FF2B5EF4-FFF2-40B4-BE49-F238E27FC236}">
                    <a16:creationId xmlns:a16="http://schemas.microsoft.com/office/drawing/2014/main" id="{95EC7ED0-1B30-681E-E67B-CDFC4C46270F}"/>
                  </a:ext>
                </a:extLst>
              </p:cNvPr>
              <p:cNvSpPr/>
              <p:nvPr/>
            </p:nvSpPr>
            <p:spPr>
              <a:xfrm>
                <a:off x="5177495" y="7524741"/>
                <a:ext cx="92363" cy="78763"/>
              </a:xfrm>
              <a:custGeom>
                <a:avLst/>
                <a:gdLst>
                  <a:gd name="connsiteX0" fmla="*/ 89083 w 92363"/>
                  <a:gd name="connsiteY0" fmla="*/ 78698 h 78763"/>
                  <a:gd name="connsiteX1" fmla="*/ 85804 w 92363"/>
                  <a:gd name="connsiteY1" fmla="*/ 75438 h 78763"/>
                  <a:gd name="connsiteX2" fmla="*/ 85804 w 92363"/>
                  <a:gd name="connsiteY2" fmla="*/ 45902 h 78763"/>
                  <a:gd name="connsiteX3" fmla="*/ 46182 w 92363"/>
                  <a:gd name="connsiteY3" fmla="*/ 6520 h 78763"/>
                  <a:gd name="connsiteX4" fmla="*/ 6560 w 92363"/>
                  <a:gd name="connsiteY4" fmla="*/ 45902 h 78763"/>
                  <a:gd name="connsiteX5" fmla="*/ 6560 w 92363"/>
                  <a:gd name="connsiteY5" fmla="*/ 75503 h 78763"/>
                  <a:gd name="connsiteX6" fmla="*/ 3280 w 92363"/>
                  <a:gd name="connsiteY6" fmla="*/ 78763 h 78763"/>
                  <a:gd name="connsiteX7" fmla="*/ 0 w 92363"/>
                  <a:gd name="connsiteY7" fmla="*/ 75503 h 78763"/>
                  <a:gd name="connsiteX8" fmla="*/ 0 w 92363"/>
                  <a:gd name="connsiteY8" fmla="*/ 45902 h 78763"/>
                  <a:gd name="connsiteX9" fmla="*/ 46182 w 92363"/>
                  <a:gd name="connsiteY9" fmla="*/ 0 h 78763"/>
                  <a:gd name="connsiteX10" fmla="*/ 92363 w 92363"/>
                  <a:gd name="connsiteY10" fmla="*/ 45902 h 78763"/>
                  <a:gd name="connsiteX11" fmla="*/ 92363 w 92363"/>
                  <a:gd name="connsiteY11" fmla="*/ 75503 h 78763"/>
                  <a:gd name="connsiteX12" fmla="*/ 89083 w 92363"/>
                  <a:gd name="connsiteY12" fmla="*/ 78698 h 7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2363" h="78763">
                    <a:moveTo>
                      <a:pt x="89083" y="78698"/>
                    </a:moveTo>
                    <a:cubicBezTo>
                      <a:pt x="87272" y="78698"/>
                      <a:pt x="85804" y="77238"/>
                      <a:pt x="85804" y="75438"/>
                    </a:cubicBezTo>
                    <a:lnTo>
                      <a:pt x="85804" y="45902"/>
                    </a:lnTo>
                    <a:cubicBezTo>
                      <a:pt x="85804" y="24152"/>
                      <a:pt x="68064" y="6520"/>
                      <a:pt x="46182" y="6520"/>
                    </a:cubicBezTo>
                    <a:cubicBezTo>
                      <a:pt x="24299" y="6520"/>
                      <a:pt x="6560" y="24152"/>
                      <a:pt x="6560" y="45902"/>
                    </a:cubicBezTo>
                    <a:lnTo>
                      <a:pt x="6560" y="75503"/>
                    </a:lnTo>
                    <a:cubicBezTo>
                      <a:pt x="6560" y="77304"/>
                      <a:pt x="5091" y="78763"/>
                      <a:pt x="3280" y="78763"/>
                    </a:cubicBezTo>
                    <a:cubicBezTo>
                      <a:pt x="1469" y="78763"/>
                      <a:pt x="0" y="77304"/>
                      <a:pt x="0" y="75503"/>
                    </a:cubicBezTo>
                    <a:lnTo>
                      <a:pt x="0" y="45902"/>
                    </a:lnTo>
                    <a:cubicBezTo>
                      <a:pt x="0" y="20551"/>
                      <a:pt x="20676" y="0"/>
                      <a:pt x="46182" y="0"/>
                    </a:cubicBezTo>
                    <a:cubicBezTo>
                      <a:pt x="71687" y="0"/>
                      <a:pt x="92363" y="20551"/>
                      <a:pt x="92363" y="45902"/>
                    </a:cubicBezTo>
                    <a:lnTo>
                      <a:pt x="92363" y="75503"/>
                    </a:lnTo>
                    <a:cubicBezTo>
                      <a:pt x="92328" y="77278"/>
                      <a:pt x="90870" y="78699"/>
                      <a:pt x="89083" y="78698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orme libre 87">
                <a:extLst>
                  <a:ext uri="{FF2B5EF4-FFF2-40B4-BE49-F238E27FC236}">
                    <a16:creationId xmlns:a16="http://schemas.microsoft.com/office/drawing/2014/main" id="{99E8D582-477B-BBC4-3FD7-C1E7187E93DA}"/>
                  </a:ext>
                </a:extLst>
              </p:cNvPr>
              <p:cNvSpPr/>
              <p:nvPr/>
            </p:nvSpPr>
            <p:spPr>
              <a:xfrm>
                <a:off x="4741787" y="7544237"/>
                <a:ext cx="195157" cy="168545"/>
              </a:xfrm>
              <a:custGeom>
                <a:avLst/>
                <a:gdLst>
                  <a:gd name="connsiteX0" fmla="*/ 191877 w 195157"/>
                  <a:gd name="connsiteY0" fmla="*/ 168546 h 168545"/>
                  <a:gd name="connsiteX1" fmla="*/ 13120 w 195157"/>
                  <a:gd name="connsiteY1" fmla="*/ 168546 h 168545"/>
                  <a:gd name="connsiteX2" fmla="*/ 0 w 195157"/>
                  <a:gd name="connsiteY2" fmla="*/ 155505 h 168545"/>
                  <a:gd name="connsiteX3" fmla="*/ 0 w 195157"/>
                  <a:gd name="connsiteY3" fmla="*/ 13040 h 168545"/>
                  <a:gd name="connsiteX4" fmla="*/ 13120 w 195157"/>
                  <a:gd name="connsiteY4" fmla="*/ 0 h 168545"/>
                  <a:gd name="connsiteX5" fmla="*/ 191877 w 195157"/>
                  <a:gd name="connsiteY5" fmla="*/ 0 h 168545"/>
                  <a:gd name="connsiteX6" fmla="*/ 195157 w 195157"/>
                  <a:gd name="connsiteY6" fmla="*/ 3260 h 168545"/>
                  <a:gd name="connsiteX7" fmla="*/ 191877 w 195157"/>
                  <a:gd name="connsiteY7" fmla="*/ 6520 h 168545"/>
                  <a:gd name="connsiteX8" fmla="*/ 13120 w 195157"/>
                  <a:gd name="connsiteY8" fmla="*/ 6520 h 168545"/>
                  <a:gd name="connsiteX9" fmla="*/ 6560 w 195157"/>
                  <a:gd name="connsiteY9" fmla="*/ 13040 h 168545"/>
                  <a:gd name="connsiteX10" fmla="*/ 6560 w 195157"/>
                  <a:gd name="connsiteY10" fmla="*/ 155440 h 168545"/>
                  <a:gd name="connsiteX11" fmla="*/ 13120 w 195157"/>
                  <a:gd name="connsiteY11" fmla="*/ 161960 h 168545"/>
                  <a:gd name="connsiteX12" fmla="*/ 191877 w 195157"/>
                  <a:gd name="connsiteY12" fmla="*/ 161960 h 168545"/>
                  <a:gd name="connsiteX13" fmla="*/ 195157 w 195157"/>
                  <a:gd name="connsiteY13" fmla="*/ 165220 h 168545"/>
                  <a:gd name="connsiteX14" fmla="*/ 191877 w 195157"/>
                  <a:gd name="connsiteY14" fmla="*/ 168481 h 16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157" h="168545">
                    <a:moveTo>
                      <a:pt x="191877" y="168546"/>
                    </a:moveTo>
                    <a:lnTo>
                      <a:pt x="13120" y="168546"/>
                    </a:lnTo>
                    <a:cubicBezTo>
                      <a:pt x="5874" y="168546"/>
                      <a:pt x="0" y="162708"/>
                      <a:pt x="0" y="155505"/>
                    </a:cubicBezTo>
                    <a:lnTo>
                      <a:pt x="0" y="13040"/>
                    </a:lnTo>
                    <a:cubicBezTo>
                      <a:pt x="0" y="5838"/>
                      <a:pt x="5874" y="0"/>
                      <a:pt x="13120" y="0"/>
                    </a:cubicBezTo>
                    <a:lnTo>
                      <a:pt x="191877" y="0"/>
                    </a:lnTo>
                    <a:cubicBezTo>
                      <a:pt x="193688" y="0"/>
                      <a:pt x="195157" y="1460"/>
                      <a:pt x="195157" y="3260"/>
                    </a:cubicBezTo>
                    <a:cubicBezTo>
                      <a:pt x="195157" y="5060"/>
                      <a:pt x="193688" y="6520"/>
                      <a:pt x="191877" y="6520"/>
                    </a:cubicBezTo>
                    <a:lnTo>
                      <a:pt x="13120" y="6520"/>
                    </a:lnTo>
                    <a:cubicBezTo>
                      <a:pt x="9497" y="6520"/>
                      <a:pt x="6560" y="9439"/>
                      <a:pt x="6560" y="13040"/>
                    </a:cubicBezTo>
                    <a:lnTo>
                      <a:pt x="6560" y="155440"/>
                    </a:lnTo>
                    <a:cubicBezTo>
                      <a:pt x="6560" y="159041"/>
                      <a:pt x="9497" y="161960"/>
                      <a:pt x="13120" y="161960"/>
                    </a:cubicBezTo>
                    <a:lnTo>
                      <a:pt x="191877" y="161960"/>
                    </a:lnTo>
                    <a:cubicBezTo>
                      <a:pt x="193688" y="161960"/>
                      <a:pt x="195157" y="163420"/>
                      <a:pt x="195157" y="165220"/>
                    </a:cubicBezTo>
                    <a:cubicBezTo>
                      <a:pt x="195157" y="167021"/>
                      <a:pt x="193688" y="168481"/>
                      <a:pt x="191877" y="168481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Forme libre 88">
                <a:extLst>
                  <a:ext uri="{FF2B5EF4-FFF2-40B4-BE49-F238E27FC236}">
                    <a16:creationId xmlns:a16="http://schemas.microsoft.com/office/drawing/2014/main" id="{0D93BDA9-17EC-3B8E-F604-BF4F6ACF1E40}"/>
                  </a:ext>
                </a:extLst>
              </p:cNvPr>
              <p:cNvSpPr/>
              <p:nvPr/>
            </p:nvSpPr>
            <p:spPr>
              <a:xfrm>
                <a:off x="4765468" y="7576772"/>
                <a:ext cx="46706" cy="46423"/>
              </a:xfrm>
              <a:custGeom>
                <a:avLst/>
                <a:gdLst>
                  <a:gd name="connsiteX0" fmla="*/ 34636 w 46706"/>
                  <a:gd name="connsiteY0" fmla="*/ 46423 h 46423"/>
                  <a:gd name="connsiteX1" fmla="*/ 12136 w 46706"/>
                  <a:gd name="connsiteY1" fmla="*/ 46423 h 46423"/>
                  <a:gd name="connsiteX2" fmla="*/ 0 w 46706"/>
                  <a:gd name="connsiteY2" fmla="*/ 34426 h 46423"/>
                  <a:gd name="connsiteX3" fmla="*/ 0 w 46706"/>
                  <a:gd name="connsiteY3" fmla="*/ 12062 h 46423"/>
                  <a:gd name="connsiteX4" fmla="*/ 12136 w 46706"/>
                  <a:gd name="connsiteY4" fmla="*/ 0 h 46423"/>
                  <a:gd name="connsiteX5" fmla="*/ 34636 w 46706"/>
                  <a:gd name="connsiteY5" fmla="*/ 0 h 46423"/>
                  <a:gd name="connsiteX6" fmla="*/ 46706 w 46706"/>
                  <a:gd name="connsiteY6" fmla="*/ 11997 h 46423"/>
                  <a:gd name="connsiteX7" fmla="*/ 46706 w 46706"/>
                  <a:gd name="connsiteY7" fmla="*/ 12062 h 46423"/>
                  <a:gd name="connsiteX8" fmla="*/ 46706 w 46706"/>
                  <a:gd name="connsiteY8" fmla="*/ 34426 h 46423"/>
                  <a:gd name="connsiteX9" fmla="*/ 34636 w 46706"/>
                  <a:gd name="connsiteY9" fmla="*/ 46423 h 46423"/>
                  <a:gd name="connsiteX10" fmla="*/ 12136 w 46706"/>
                  <a:gd name="connsiteY10" fmla="*/ 6520 h 46423"/>
                  <a:gd name="connsiteX11" fmla="*/ 6560 w 46706"/>
                  <a:gd name="connsiteY11" fmla="*/ 12062 h 46423"/>
                  <a:gd name="connsiteX12" fmla="*/ 6560 w 46706"/>
                  <a:gd name="connsiteY12" fmla="*/ 34426 h 46423"/>
                  <a:gd name="connsiteX13" fmla="*/ 12136 w 46706"/>
                  <a:gd name="connsiteY13" fmla="*/ 39903 h 46423"/>
                  <a:gd name="connsiteX14" fmla="*/ 34636 w 46706"/>
                  <a:gd name="connsiteY14" fmla="*/ 39903 h 46423"/>
                  <a:gd name="connsiteX15" fmla="*/ 40147 w 46706"/>
                  <a:gd name="connsiteY15" fmla="*/ 34426 h 46423"/>
                  <a:gd name="connsiteX16" fmla="*/ 40147 w 46706"/>
                  <a:gd name="connsiteY16" fmla="*/ 12062 h 46423"/>
                  <a:gd name="connsiteX17" fmla="*/ 34636 w 46706"/>
                  <a:gd name="connsiteY17" fmla="*/ 6520 h 4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6706" h="46423">
                    <a:moveTo>
                      <a:pt x="34636" y="46423"/>
                    </a:moveTo>
                    <a:lnTo>
                      <a:pt x="12136" y="46423"/>
                    </a:lnTo>
                    <a:cubicBezTo>
                      <a:pt x="5459" y="46423"/>
                      <a:pt x="36" y="41063"/>
                      <a:pt x="0" y="34426"/>
                    </a:cubicBezTo>
                    <a:lnTo>
                      <a:pt x="0" y="12062"/>
                    </a:lnTo>
                    <a:cubicBezTo>
                      <a:pt x="0" y="5401"/>
                      <a:pt x="5434" y="0"/>
                      <a:pt x="12136" y="0"/>
                    </a:cubicBezTo>
                    <a:lnTo>
                      <a:pt x="34636" y="0"/>
                    </a:lnTo>
                    <a:cubicBezTo>
                      <a:pt x="41302" y="0"/>
                      <a:pt x="46706" y="5371"/>
                      <a:pt x="46706" y="11997"/>
                    </a:cubicBezTo>
                    <a:cubicBezTo>
                      <a:pt x="46706" y="12019"/>
                      <a:pt x="46706" y="12041"/>
                      <a:pt x="46706" y="12062"/>
                    </a:cubicBezTo>
                    <a:lnTo>
                      <a:pt x="46706" y="34426"/>
                    </a:lnTo>
                    <a:cubicBezTo>
                      <a:pt x="46706" y="41052"/>
                      <a:pt x="41302" y="46423"/>
                      <a:pt x="34636" y="46423"/>
                    </a:cubicBezTo>
                    <a:close/>
                    <a:moveTo>
                      <a:pt x="12136" y="6520"/>
                    </a:moveTo>
                    <a:cubicBezTo>
                      <a:pt x="9057" y="6520"/>
                      <a:pt x="6560" y="9002"/>
                      <a:pt x="6560" y="12062"/>
                    </a:cubicBezTo>
                    <a:lnTo>
                      <a:pt x="6560" y="34426"/>
                    </a:lnTo>
                    <a:cubicBezTo>
                      <a:pt x="6596" y="37461"/>
                      <a:pt x="9082" y="39903"/>
                      <a:pt x="12136" y="39903"/>
                    </a:cubicBezTo>
                    <a:lnTo>
                      <a:pt x="34636" y="39903"/>
                    </a:lnTo>
                    <a:cubicBezTo>
                      <a:pt x="37665" y="39868"/>
                      <a:pt x="40111" y="37437"/>
                      <a:pt x="40147" y="34426"/>
                    </a:cubicBezTo>
                    <a:lnTo>
                      <a:pt x="40147" y="12062"/>
                    </a:lnTo>
                    <a:cubicBezTo>
                      <a:pt x="40147" y="9026"/>
                      <a:pt x="37690" y="6556"/>
                      <a:pt x="34636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Forme libre 89">
                <a:extLst>
                  <a:ext uri="{FF2B5EF4-FFF2-40B4-BE49-F238E27FC236}">
                    <a16:creationId xmlns:a16="http://schemas.microsoft.com/office/drawing/2014/main" id="{5FA8954C-9EAF-C1E5-B124-386AD433BCC0}"/>
                  </a:ext>
                </a:extLst>
              </p:cNvPr>
              <p:cNvSpPr/>
              <p:nvPr/>
            </p:nvSpPr>
            <p:spPr>
              <a:xfrm>
                <a:off x="4779441" y="7576772"/>
                <a:ext cx="6562" cy="46423"/>
              </a:xfrm>
              <a:custGeom>
                <a:avLst/>
                <a:gdLst>
                  <a:gd name="connsiteX0" fmla="*/ 3280 w 6562"/>
                  <a:gd name="connsiteY0" fmla="*/ 46423 h 46423"/>
                  <a:gd name="connsiteX1" fmla="*/ 0 w 6562"/>
                  <a:gd name="connsiteY1" fmla="*/ 43163 h 46423"/>
                  <a:gd name="connsiteX2" fmla="*/ 0 w 6562"/>
                  <a:gd name="connsiteY2" fmla="*/ 3260 h 46423"/>
                  <a:gd name="connsiteX3" fmla="*/ 3280 w 6562"/>
                  <a:gd name="connsiteY3" fmla="*/ 0 h 46423"/>
                  <a:gd name="connsiteX4" fmla="*/ 6560 w 6562"/>
                  <a:gd name="connsiteY4" fmla="*/ 3260 h 46423"/>
                  <a:gd name="connsiteX5" fmla="*/ 6560 w 6562"/>
                  <a:gd name="connsiteY5" fmla="*/ 43033 h 46423"/>
                  <a:gd name="connsiteX6" fmla="*/ 3414 w 6562"/>
                  <a:gd name="connsiteY6" fmla="*/ 46421 h 46423"/>
                  <a:gd name="connsiteX7" fmla="*/ 3280 w 6562"/>
                  <a:gd name="connsiteY7" fmla="*/ 46423 h 4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62" h="46423">
                    <a:moveTo>
                      <a:pt x="3280" y="46423"/>
                    </a:moveTo>
                    <a:cubicBezTo>
                      <a:pt x="1469" y="46423"/>
                      <a:pt x="0" y="44964"/>
                      <a:pt x="0" y="43163"/>
                    </a:cubicBezTo>
                    <a:lnTo>
                      <a:pt x="0" y="3260"/>
                    </a:lnTo>
                    <a:cubicBezTo>
                      <a:pt x="0" y="1460"/>
                      <a:pt x="1469" y="0"/>
                      <a:pt x="3280" y="0"/>
                    </a:cubicBezTo>
                    <a:cubicBezTo>
                      <a:pt x="5091" y="0"/>
                      <a:pt x="6560" y="1460"/>
                      <a:pt x="6560" y="3260"/>
                    </a:cubicBezTo>
                    <a:lnTo>
                      <a:pt x="6560" y="43033"/>
                    </a:lnTo>
                    <a:cubicBezTo>
                      <a:pt x="6632" y="44832"/>
                      <a:pt x="5224" y="46349"/>
                      <a:pt x="3414" y="46421"/>
                    </a:cubicBezTo>
                    <a:cubicBezTo>
                      <a:pt x="3369" y="46423"/>
                      <a:pt x="3325" y="46423"/>
                      <a:pt x="3280" y="46423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Forme libre 90">
                <a:extLst>
                  <a:ext uri="{FF2B5EF4-FFF2-40B4-BE49-F238E27FC236}">
                    <a16:creationId xmlns:a16="http://schemas.microsoft.com/office/drawing/2014/main" id="{707B3AA4-EE02-12B5-6353-96F9C359F254}"/>
                  </a:ext>
                </a:extLst>
              </p:cNvPr>
              <p:cNvSpPr/>
              <p:nvPr/>
            </p:nvSpPr>
            <p:spPr>
              <a:xfrm>
                <a:off x="4765468" y="7602788"/>
                <a:ext cx="20532" cy="6520"/>
              </a:xfrm>
              <a:custGeom>
                <a:avLst/>
                <a:gdLst>
                  <a:gd name="connsiteX0" fmla="*/ 17253 w 20532"/>
                  <a:gd name="connsiteY0" fmla="*/ 6520 h 6520"/>
                  <a:gd name="connsiteX1" fmla="*/ 3280 w 20532"/>
                  <a:gd name="connsiteY1" fmla="*/ 6520 h 6520"/>
                  <a:gd name="connsiteX2" fmla="*/ 0 w 20532"/>
                  <a:gd name="connsiteY2" fmla="*/ 3260 h 6520"/>
                  <a:gd name="connsiteX3" fmla="*/ 3280 w 20532"/>
                  <a:gd name="connsiteY3" fmla="*/ 0 h 6520"/>
                  <a:gd name="connsiteX4" fmla="*/ 17253 w 20532"/>
                  <a:gd name="connsiteY4" fmla="*/ 0 h 6520"/>
                  <a:gd name="connsiteX5" fmla="*/ 20532 w 20532"/>
                  <a:gd name="connsiteY5" fmla="*/ 3260 h 6520"/>
                  <a:gd name="connsiteX6" fmla="*/ 17253 w 20532"/>
                  <a:gd name="connsiteY6" fmla="*/ 6520 h 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32" h="6520">
                    <a:moveTo>
                      <a:pt x="17253" y="6520"/>
                    </a:moveTo>
                    <a:lnTo>
                      <a:pt x="3280" y="6520"/>
                    </a:lnTo>
                    <a:cubicBezTo>
                      <a:pt x="1469" y="6520"/>
                      <a:pt x="0" y="5060"/>
                      <a:pt x="0" y="3260"/>
                    </a:cubicBezTo>
                    <a:cubicBezTo>
                      <a:pt x="0" y="1460"/>
                      <a:pt x="1469" y="0"/>
                      <a:pt x="3280" y="0"/>
                    </a:cubicBezTo>
                    <a:lnTo>
                      <a:pt x="17253" y="0"/>
                    </a:lnTo>
                    <a:cubicBezTo>
                      <a:pt x="19064" y="0"/>
                      <a:pt x="20532" y="1460"/>
                      <a:pt x="20532" y="3260"/>
                    </a:cubicBezTo>
                    <a:cubicBezTo>
                      <a:pt x="20532" y="5060"/>
                      <a:pt x="19064" y="6520"/>
                      <a:pt x="17253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Forme libre 91">
                <a:extLst>
                  <a:ext uri="{FF2B5EF4-FFF2-40B4-BE49-F238E27FC236}">
                    <a16:creationId xmlns:a16="http://schemas.microsoft.com/office/drawing/2014/main" id="{8B4F4974-397F-3D85-5983-3EA9A2157F4E}"/>
                  </a:ext>
                </a:extLst>
              </p:cNvPr>
              <p:cNvSpPr/>
              <p:nvPr/>
            </p:nvSpPr>
            <p:spPr>
              <a:xfrm>
                <a:off x="4765468" y="7590660"/>
                <a:ext cx="20532" cy="6520"/>
              </a:xfrm>
              <a:custGeom>
                <a:avLst/>
                <a:gdLst>
                  <a:gd name="connsiteX0" fmla="*/ 17253 w 20532"/>
                  <a:gd name="connsiteY0" fmla="*/ 6520 h 6520"/>
                  <a:gd name="connsiteX1" fmla="*/ 3280 w 20532"/>
                  <a:gd name="connsiteY1" fmla="*/ 6520 h 6520"/>
                  <a:gd name="connsiteX2" fmla="*/ 0 w 20532"/>
                  <a:gd name="connsiteY2" fmla="*/ 3260 h 6520"/>
                  <a:gd name="connsiteX3" fmla="*/ 3280 w 20532"/>
                  <a:gd name="connsiteY3" fmla="*/ 0 h 6520"/>
                  <a:gd name="connsiteX4" fmla="*/ 17253 w 20532"/>
                  <a:gd name="connsiteY4" fmla="*/ 0 h 6520"/>
                  <a:gd name="connsiteX5" fmla="*/ 20532 w 20532"/>
                  <a:gd name="connsiteY5" fmla="*/ 3260 h 6520"/>
                  <a:gd name="connsiteX6" fmla="*/ 17253 w 20532"/>
                  <a:gd name="connsiteY6" fmla="*/ 6520 h 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32" h="6520">
                    <a:moveTo>
                      <a:pt x="17253" y="6520"/>
                    </a:moveTo>
                    <a:lnTo>
                      <a:pt x="3280" y="6520"/>
                    </a:lnTo>
                    <a:cubicBezTo>
                      <a:pt x="1469" y="6520"/>
                      <a:pt x="0" y="5060"/>
                      <a:pt x="0" y="3260"/>
                    </a:cubicBezTo>
                    <a:cubicBezTo>
                      <a:pt x="0" y="1460"/>
                      <a:pt x="1469" y="0"/>
                      <a:pt x="3280" y="0"/>
                    </a:cubicBezTo>
                    <a:lnTo>
                      <a:pt x="17253" y="0"/>
                    </a:lnTo>
                    <a:cubicBezTo>
                      <a:pt x="19064" y="0"/>
                      <a:pt x="20532" y="1460"/>
                      <a:pt x="20532" y="3260"/>
                    </a:cubicBezTo>
                    <a:cubicBezTo>
                      <a:pt x="20532" y="5060"/>
                      <a:pt x="19064" y="6520"/>
                      <a:pt x="17253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orme libre 92">
                <a:extLst>
                  <a:ext uri="{FF2B5EF4-FFF2-40B4-BE49-F238E27FC236}">
                    <a16:creationId xmlns:a16="http://schemas.microsoft.com/office/drawing/2014/main" id="{5CDE67D8-EDE9-A226-C2C8-C29EEF5E4AF0}"/>
                  </a:ext>
                </a:extLst>
              </p:cNvPr>
              <p:cNvSpPr/>
              <p:nvPr/>
            </p:nvSpPr>
            <p:spPr>
              <a:xfrm>
                <a:off x="4791642" y="7602788"/>
                <a:ext cx="20532" cy="6520"/>
              </a:xfrm>
              <a:custGeom>
                <a:avLst/>
                <a:gdLst>
                  <a:gd name="connsiteX0" fmla="*/ 17253 w 20532"/>
                  <a:gd name="connsiteY0" fmla="*/ 6520 h 6520"/>
                  <a:gd name="connsiteX1" fmla="*/ 3280 w 20532"/>
                  <a:gd name="connsiteY1" fmla="*/ 6520 h 6520"/>
                  <a:gd name="connsiteX2" fmla="*/ 0 w 20532"/>
                  <a:gd name="connsiteY2" fmla="*/ 3260 h 6520"/>
                  <a:gd name="connsiteX3" fmla="*/ 3280 w 20532"/>
                  <a:gd name="connsiteY3" fmla="*/ 0 h 6520"/>
                  <a:gd name="connsiteX4" fmla="*/ 17253 w 20532"/>
                  <a:gd name="connsiteY4" fmla="*/ 0 h 6520"/>
                  <a:gd name="connsiteX5" fmla="*/ 20532 w 20532"/>
                  <a:gd name="connsiteY5" fmla="*/ 3260 h 6520"/>
                  <a:gd name="connsiteX6" fmla="*/ 17253 w 20532"/>
                  <a:gd name="connsiteY6" fmla="*/ 6520 h 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32" h="6520">
                    <a:moveTo>
                      <a:pt x="17253" y="6520"/>
                    </a:moveTo>
                    <a:lnTo>
                      <a:pt x="3280" y="6520"/>
                    </a:lnTo>
                    <a:cubicBezTo>
                      <a:pt x="1469" y="6520"/>
                      <a:pt x="0" y="5060"/>
                      <a:pt x="0" y="3260"/>
                    </a:cubicBezTo>
                    <a:cubicBezTo>
                      <a:pt x="35" y="1474"/>
                      <a:pt x="1483" y="35"/>
                      <a:pt x="3280" y="0"/>
                    </a:cubicBezTo>
                    <a:lnTo>
                      <a:pt x="17253" y="0"/>
                    </a:lnTo>
                    <a:cubicBezTo>
                      <a:pt x="19064" y="0"/>
                      <a:pt x="20532" y="1460"/>
                      <a:pt x="20532" y="3260"/>
                    </a:cubicBezTo>
                    <a:cubicBezTo>
                      <a:pt x="20532" y="5060"/>
                      <a:pt x="19064" y="6520"/>
                      <a:pt x="17253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orme libre 93">
                <a:extLst>
                  <a:ext uri="{FF2B5EF4-FFF2-40B4-BE49-F238E27FC236}">
                    <a16:creationId xmlns:a16="http://schemas.microsoft.com/office/drawing/2014/main" id="{D28947AF-DA29-EAB9-436B-E5D4FCAA80E7}"/>
                  </a:ext>
                </a:extLst>
              </p:cNvPr>
              <p:cNvSpPr/>
              <p:nvPr/>
            </p:nvSpPr>
            <p:spPr>
              <a:xfrm>
                <a:off x="4791642" y="7590660"/>
                <a:ext cx="20532" cy="32535"/>
              </a:xfrm>
              <a:custGeom>
                <a:avLst/>
                <a:gdLst>
                  <a:gd name="connsiteX0" fmla="*/ 3280 w 20532"/>
                  <a:gd name="connsiteY0" fmla="*/ 32536 h 32535"/>
                  <a:gd name="connsiteX1" fmla="*/ 0 w 20532"/>
                  <a:gd name="connsiteY1" fmla="*/ 29275 h 32535"/>
                  <a:gd name="connsiteX2" fmla="*/ 0 w 20532"/>
                  <a:gd name="connsiteY2" fmla="*/ 0 h 32535"/>
                  <a:gd name="connsiteX3" fmla="*/ 17253 w 20532"/>
                  <a:gd name="connsiteY3" fmla="*/ 0 h 32535"/>
                  <a:gd name="connsiteX4" fmla="*/ 20532 w 20532"/>
                  <a:gd name="connsiteY4" fmla="*/ 3260 h 32535"/>
                  <a:gd name="connsiteX5" fmla="*/ 17253 w 20532"/>
                  <a:gd name="connsiteY5" fmla="*/ 6520 h 32535"/>
                  <a:gd name="connsiteX6" fmla="*/ 6560 w 20532"/>
                  <a:gd name="connsiteY6" fmla="*/ 6520 h 32535"/>
                  <a:gd name="connsiteX7" fmla="*/ 6560 w 20532"/>
                  <a:gd name="connsiteY7" fmla="*/ 29145 h 32535"/>
                  <a:gd name="connsiteX8" fmla="*/ 3414 w 20532"/>
                  <a:gd name="connsiteY8" fmla="*/ 32533 h 32535"/>
                  <a:gd name="connsiteX9" fmla="*/ 3280 w 20532"/>
                  <a:gd name="connsiteY9" fmla="*/ 32536 h 3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32" h="32535">
                    <a:moveTo>
                      <a:pt x="3280" y="32536"/>
                    </a:moveTo>
                    <a:cubicBezTo>
                      <a:pt x="1469" y="32536"/>
                      <a:pt x="0" y="31076"/>
                      <a:pt x="0" y="29275"/>
                    </a:cubicBezTo>
                    <a:lnTo>
                      <a:pt x="0" y="0"/>
                    </a:lnTo>
                    <a:lnTo>
                      <a:pt x="17253" y="0"/>
                    </a:lnTo>
                    <a:cubicBezTo>
                      <a:pt x="19064" y="0"/>
                      <a:pt x="20532" y="1460"/>
                      <a:pt x="20532" y="3260"/>
                    </a:cubicBezTo>
                    <a:cubicBezTo>
                      <a:pt x="20532" y="5060"/>
                      <a:pt x="19064" y="6520"/>
                      <a:pt x="17253" y="6520"/>
                    </a:cubicBezTo>
                    <a:lnTo>
                      <a:pt x="6560" y="6520"/>
                    </a:lnTo>
                    <a:lnTo>
                      <a:pt x="6560" y="29145"/>
                    </a:lnTo>
                    <a:cubicBezTo>
                      <a:pt x="6632" y="30944"/>
                      <a:pt x="5224" y="32461"/>
                      <a:pt x="3414" y="32533"/>
                    </a:cubicBezTo>
                    <a:cubicBezTo>
                      <a:pt x="3369" y="32535"/>
                      <a:pt x="3325" y="32536"/>
                      <a:pt x="3280" y="32536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Forme libre 94">
                <a:extLst>
                  <a:ext uri="{FF2B5EF4-FFF2-40B4-BE49-F238E27FC236}">
                    <a16:creationId xmlns:a16="http://schemas.microsoft.com/office/drawing/2014/main" id="{E954EFF8-FDD0-45A7-2A56-E09412BCD171}"/>
                  </a:ext>
                </a:extLst>
              </p:cNvPr>
              <p:cNvSpPr/>
              <p:nvPr/>
            </p:nvSpPr>
            <p:spPr>
              <a:xfrm>
                <a:off x="4767370" y="7646733"/>
                <a:ext cx="169573" cy="6520"/>
              </a:xfrm>
              <a:custGeom>
                <a:avLst/>
                <a:gdLst>
                  <a:gd name="connsiteX0" fmla="*/ 166293 w 169573"/>
                  <a:gd name="connsiteY0" fmla="*/ 6520 h 6520"/>
                  <a:gd name="connsiteX1" fmla="*/ 3280 w 169573"/>
                  <a:gd name="connsiteY1" fmla="*/ 6520 h 6520"/>
                  <a:gd name="connsiteX2" fmla="*/ 0 w 169573"/>
                  <a:gd name="connsiteY2" fmla="*/ 3260 h 6520"/>
                  <a:gd name="connsiteX3" fmla="*/ 3280 w 169573"/>
                  <a:gd name="connsiteY3" fmla="*/ 0 h 6520"/>
                  <a:gd name="connsiteX4" fmla="*/ 166293 w 169573"/>
                  <a:gd name="connsiteY4" fmla="*/ 0 h 6520"/>
                  <a:gd name="connsiteX5" fmla="*/ 169573 w 169573"/>
                  <a:gd name="connsiteY5" fmla="*/ 3260 h 6520"/>
                  <a:gd name="connsiteX6" fmla="*/ 166293 w 169573"/>
                  <a:gd name="connsiteY6" fmla="*/ 6520 h 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573" h="6520">
                    <a:moveTo>
                      <a:pt x="166293" y="6520"/>
                    </a:moveTo>
                    <a:lnTo>
                      <a:pt x="3280" y="6520"/>
                    </a:lnTo>
                    <a:cubicBezTo>
                      <a:pt x="1469" y="6520"/>
                      <a:pt x="0" y="5060"/>
                      <a:pt x="0" y="3260"/>
                    </a:cubicBezTo>
                    <a:cubicBezTo>
                      <a:pt x="0" y="1460"/>
                      <a:pt x="1469" y="0"/>
                      <a:pt x="3280" y="0"/>
                    </a:cubicBezTo>
                    <a:lnTo>
                      <a:pt x="166293" y="0"/>
                    </a:lnTo>
                    <a:cubicBezTo>
                      <a:pt x="168105" y="0"/>
                      <a:pt x="169573" y="1460"/>
                      <a:pt x="169573" y="3260"/>
                    </a:cubicBezTo>
                    <a:cubicBezTo>
                      <a:pt x="169573" y="5060"/>
                      <a:pt x="168105" y="6520"/>
                      <a:pt x="166293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Forme libre 95">
                <a:extLst>
                  <a:ext uri="{FF2B5EF4-FFF2-40B4-BE49-F238E27FC236}">
                    <a16:creationId xmlns:a16="http://schemas.microsoft.com/office/drawing/2014/main" id="{22DBF3EA-6AFE-636E-BE4C-DD08F573CD46}"/>
                  </a:ext>
                </a:extLst>
              </p:cNvPr>
              <p:cNvSpPr/>
              <p:nvPr/>
            </p:nvSpPr>
            <p:spPr>
              <a:xfrm>
                <a:off x="4863145" y="7664925"/>
                <a:ext cx="32077" cy="6522"/>
              </a:xfrm>
              <a:custGeom>
                <a:avLst/>
                <a:gdLst>
                  <a:gd name="connsiteX0" fmla="*/ 28667 w 32077"/>
                  <a:gd name="connsiteY0" fmla="*/ 6520 h 6522"/>
                  <a:gd name="connsiteX1" fmla="*/ 3280 w 32077"/>
                  <a:gd name="connsiteY1" fmla="*/ 6520 h 6522"/>
                  <a:gd name="connsiteX2" fmla="*/ 0 w 32077"/>
                  <a:gd name="connsiteY2" fmla="*/ 3260 h 6522"/>
                  <a:gd name="connsiteX3" fmla="*/ 3280 w 32077"/>
                  <a:gd name="connsiteY3" fmla="*/ 0 h 6522"/>
                  <a:gd name="connsiteX4" fmla="*/ 28798 w 32077"/>
                  <a:gd name="connsiteY4" fmla="*/ 0 h 6522"/>
                  <a:gd name="connsiteX5" fmla="*/ 32078 w 32077"/>
                  <a:gd name="connsiteY5" fmla="*/ 3260 h 6522"/>
                  <a:gd name="connsiteX6" fmla="*/ 28801 w 32077"/>
                  <a:gd name="connsiteY6" fmla="*/ 6523 h 6522"/>
                  <a:gd name="connsiteX7" fmla="*/ 28667 w 32077"/>
                  <a:gd name="connsiteY7" fmla="*/ 6520 h 6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77" h="6522">
                    <a:moveTo>
                      <a:pt x="28667" y="6520"/>
                    </a:moveTo>
                    <a:lnTo>
                      <a:pt x="3280" y="6520"/>
                    </a:lnTo>
                    <a:cubicBezTo>
                      <a:pt x="1469" y="6520"/>
                      <a:pt x="0" y="5060"/>
                      <a:pt x="0" y="3260"/>
                    </a:cubicBezTo>
                    <a:cubicBezTo>
                      <a:pt x="0" y="1460"/>
                      <a:pt x="1469" y="0"/>
                      <a:pt x="3280" y="0"/>
                    </a:cubicBezTo>
                    <a:lnTo>
                      <a:pt x="28798" y="0"/>
                    </a:lnTo>
                    <a:cubicBezTo>
                      <a:pt x="30609" y="0"/>
                      <a:pt x="32078" y="1460"/>
                      <a:pt x="32078" y="3260"/>
                    </a:cubicBezTo>
                    <a:cubicBezTo>
                      <a:pt x="32079" y="5060"/>
                      <a:pt x="30612" y="6521"/>
                      <a:pt x="28801" y="6523"/>
                    </a:cubicBezTo>
                    <a:cubicBezTo>
                      <a:pt x="28756" y="6523"/>
                      <a:pt x="28711" y="6522"/>
                      <a:pt x="28667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orme libre 96">
                <a:extLst>
                  <a:ext uri="{FF2B5EF4-FFF2-40B4-BE49-F238E27FC236}">
                    <a16:creationId xmlns:a16="http://schemas.microsoft.com/office/drawing/2014/main" id="{8A494A6F-F5AF-6CD3-B9A0-92A9C7C8257E}"/>
                  </a:ext>
                </a:extLst>
              </p:cNvPr>
              <p:cNvSpPr/>
              <p:nvPr/>
            </p:nvSpPr>
            <p:spPr>
              <a:xfrm>
                <a:off x="4767370" y="7674574"/>
                <a:ext cx="69075" cy="6520"/>
              </a:xfrm>
              <a:custGeom>
                <a:avLst/>
                <a:gdLst>
                  <a:gd name="connsiteX0" fmla="*/ 65796 w 69075"/>
                  <a:gd name="connsiteY0" fmla="*/ 6520 h 6520"/>
                  <a:gd name="connsiteX1" fmla="*/ 3280 w 69075"/>
                  <a:gd name="connsiteY1" fmla="*/ 6520 h 6520"/>
                  <a:gd name="connsiteX2" fmla="*/ 0 w 69075"/>
                  <a:gd name="connsiteY2" fmla="*/ 3260 h 6520"/>
                  <a:gd name="connsiteX3" fmla="*/ 3280 w 69075"/>
                  <a:gd name="connsiteY3" fmla="*/ 0 h 6520"/>
                  <a:gd name="connsiteX4" fmla="*/ 65796 w 69075"/>
                  <a:gd name="connsiteY4" fmla="*/ 0 h 6520"/>
                  <a:gd name="connsiteX5" fmla="*/ 69076 w 69075"/>
                  <a:gd name="connsiteY5" fmla="*/ 3260 h 6520"/>
                  <a:gd name="connsiteX6" fmla="*/ 65796 w 69075"/>
                  <a:gd name="connsiteY6" fmla="*/ 6520 h 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075" h="6520">
                    <a:moveTo>
                      <a:pt x="65796" y="6520"/>
                    </a:moveTo>
                    <a:lnTo>
                      <a:pt x="3280" y="6520"/>
                    </a:lnTo>
                    <a:cubicBezTo>
                      <a:pt x="1469" y="6520"/>
                      <a:pt x="0" y="5060"/>
                      <a:pt x="0" y="3260"/>
                    </a:cubicBezTo>
                    <a:cubicBezTo>
                      <a:pt x="0" y="1460"/>
                      <a:pt x="1469" y="0"/>
                      <a:pt x="3280" y="0"/>
                    </a:cubicBezTo>
                    <a:lnTo>
                      <a:pt x="65796" y="0"/>
                    </a:lnTo>
                    <a:cubicBezTo>
                      <a:pt x="67607" y="0"/>
                      <a:pt x="69076" y="1460"/>
                      <a:pt x="69076" y="3260"/>
                    </a:cubicBezTo>
                    <a:cubicBezTo>
                      <a:pt x="69041" y="5046"/>
                      <a:pt x="67593" y="6486"/>
                      <a:pt x="65796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orme libre 97">
                <a:extLst>
                  <a:ext uri="{FF2B5EF4-FFF2-40B4-BE49-F238E27FC236}">
                    <a16:creationId xmlns:a16="http://schemas.microsoft.com/office/drawing/2014/main" id="{CF438195-90C4-B9C2-38AF-0F0AAC4A0A53}"/>
                  </a:ext>
                </a:extLst>
              </p:cNvPr>
              <p:cNvSpPr/>
              <p:nvPr/>
            </p:nvSpPr>
            <p:spPr>
              <a:xfrm>
                <a:off x="4863604" y="7782157"/>
                <a:ext cx="195878" cy="6520"/>
              </a:xfrm>
              <a:custGeom>
                <a:avLst/>
                <a:gdLst>
                  <a:gd name="connsiteX0" fmla="*/ 0 w 195878"/>
                  <a:gd name="connsiteY0" fmla="*/ 0 h 6520"/>
                  <a:gd name="connsiteX1" fmla="*/ 195879 w 195878"/>
                  <a:gd name="connsiteY1" fmla="*/ 0 h 6520"/>
                  <a:gd name="connsiteX2" fmla="*/ 195879 w 195878"/>
                  <a:gd name="connsiteY2" fmla="*/ 6520 h 6520"/>
                  <a:gd name="connsiteX3" fmla="*/ 0 w 195878"/>
                  <a:gd name="connsiteY3" fmla="*/ 6520 h 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878" h="6520">
                    <a:moveTo>
                      <a:pt x="0" y="0"/>
                    </a:moveTo>
                    <a:lnTo>
                      <a:pt x="195879" y="0"/>
                    </a:lnTo>
                    <a:lnTo>
                      <a:pt x="195879" y="6520"/>
                    </a:lnTo>
                    <a:lnTo>
                      <a:pt x="0" y="6520"/>
                    </a:ln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orme libre 98">
                <a:extLst>
                  <a:ext uri="{FF2B5EF4-FFF2-40B4-BE49-F238E27FC236}">
                    <a16:creationId xmlns:a16="http://schemas.microsoft.com/office/drawing/2014/main" id="{3638A8C2-2325-4AF9-E9C0-30CBB5D278E6}"/>
                  </a:ext>
                </a:extLst>
              </p:cNvPr>
              <p:cNvSpPr/>
              <p:nvPr/>
            </p:nvSpPr>
            <p:spPr>
              <a:xfrm>
                <a:off x="4945275" y="7801652"/>
                <a:ext cx="32668" cy="32468"/>
              </a:xfrm>
              <a:custGeom>
                <a:avLst/>
                <a:gdLst>
                  <a:gd name="connsiteX0" fmla="*/ 16268 w 32668"/>
                  <a:gd name="connsiteY0" fmla="*/ 6520 h 32468"/>
                  <a:gd name="connsiteX1" fmla="*/ 25977 w 32668"/>
                  <a:gd name="connsiteY1" fmla="*/ 16300 h 32468"/>
                  <a:gd name="connsiteX2" fmla="*/ 16137 w 32668"/>
                  <a:gd name="connsiteY2" fmla="*/ 25950 h 32468"/>
                  <a:gd name="connsiteX3" fmla="*/ 6429 w 32668"/>
                  <a:gd name="connsiteY3" fmla="*/ 16235 h 32468"/>
                  <a:gd name="connsiteX4" fmla="*/ 16137 w 32668"/>
                  <a:gd name="connsiteY4" fmla="*/ 6520 h 32468"/>
                  <a:gd name="connsiteX5" fmla="*/ 16137 w 32668"/>
                  <a:gd name="connsiteY5" fmla="*/ 0 h 32468"/>
                  <a:gd name="connsiteX6" fmla="*/ 1 w 32668"/>
                  <a:gd name="connsiteY6" fmla="*/ 16429 h 32468"/>
                  <a:gd name="connsiteX7" fmla="*/ 16531 w 32668"/>
                  <a:gd name="connsiteY7" fmla="*/ 32468 h 32468"/>
                  <a:gd name="connsiteX8" fmla="*/ 32668 w 32668"/>
                  <a:gd name="connsiteY8" fmla="*/ 16235 h 32468"/>
                  <a:gd name="connsiteX9" fmla="*/ 16465 w 32668"/>
                  <a:gd name="connsiteY9" fmla="*/ 0 h 32468"/>
                  <a:gd name="connsiteX10" fmla="*/ 16334 w 32668"/>
                  <a:gd name="connsiteY10" fmla="*/ 0 h 3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668" h="32468">
                    <a:moveTo>
                      <a:pt x="16268" y="6520"/>
                    </a:moveTo>
                    <a:cubicBezTo>
                      <a:pt x="21667" y="6556"/>
                      <a:pt x="26013" y="10935"/>
                      <a:pt x="25977" y="16300"/>
                    </a:cubicBezTo>
                    <a:cubicBezTo>
                      <a:pt x="25940" y="21666"/>
                      <a:pt x="21535" y="25986"/>
                      <a:pt x="16137" y="25950"/>
                    </a:cubicBezTo>
                    <a:cubicBezTo>
                      <a:pt x="10765" y="25914"/>
                      <a:pt x="6429" y="21575"/>
                      <a:pt x="6429" y="16235"/>
                    </a:cubicBezTo>
                    <a:cubicBezTo>
                      <a:pt x="6429" y="10895"/>
                      <a:pt x="10765" y="6556"/>
                      <a:pt x="16137" y="6520"/>
                    </a:cubicBezTo>
                    <a:moveTo>
                      <a:pt x="16137" y="0"/>
                    </a:moveTo>
                    <a:cubicBezTo>
                      <a:pt x="7117" y="108"/>
                      <a:pt x="-108" y="7464"/>
                      <a:pt x="1" y="16429"/>
                    </a:cubicBezTo>
                    <a:cubicBezTo>
                      <a:pt x="109" y="25395"/>
                      <a:pt x="7510" y="32576"/>
                      <a:pt x="16531" y="32468"/>
                    </a:cubicBezTo>
                    <a:cubicBezTo>
                      <a:pt x="25474" y="32361"/>
                      <a:pt x="32668" y="25125"/>
                      <a:pt x="32668" y="16235"/>
                    </a:cubicBezTo>
                    <a:cubicBezTo>
                      <a:pt x="32704" y="7305"/>
                      <a:pt x="25450" y="36"/>
                      <a:pt x="16465" y="0"/>
                    </a:cubicBezTo>
                    <a:cubicBezTo>
                      <a:pt x="16422" y="0"/>
                      <a:pt x="16378" y="0"/>
                      <a:pt x="16334" y="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orme libre 99">
                <a:extLst>
                  <a:ext uri="{FF2B5EF4-FFF2-40B4-BE49-F238E27FC236}">
                    <a16:creationId xmlns:a16="http://schemas.microsoft.com/office/drawing/2014/main" id="{9B9E6087-5DA6-A5FE-CCB2-FBBFC4E3D343}"/>
                  </a:ext>
                </a:extLst>
              </p:cNvPr>
              <p:cNvSpPr/>
              <p:nvPr/>
            </p:nvSpPr>
            <p:spPr>
              <a:xfrm>
                <a:off x="4860324" y="7458627"/>
                <a:ext cx="202504" cy="393229"/>
              </a:xfrm>
              <a:custGeom>
                <a:avLst/>
                <a:gdLst>
                  <a:gd name="connsiteX0" fmla="*/ 185580 w 202504"/>
                  <a:gd name="connsiteY0" fmla="*/ 393230 h 393229"/>
                  <a:gd name="connsiteX1" fmla="*/ 16925 w 202504"/>
                  <a:gd name="connsiteY1" fmla="*/ 393230 h 393229"/>
                  <a:gd name="connsiteX2" fmla="*/ 0 w 202504"/>
                  <a:gd name="connsiteY2" fmla="*/ 376408 h 393229"/>
                  <a:gd name="connsiteX3" fmla="*/ 0 w 202504"/>
                  <a:gd name="connsiteY3" fmla="*/ 376343 h 393229"/>
                  <a:gd name="connsiteX4" fmla="*/ 0 w 202504"/>
                  <a:gd name="connsiteY4" fmla="*/ 250895 h 393229"/>
                  <a:gd name="connsiteX5" fmla="*/ 6560 w 202504"/>
                  <a:gd name="connsiteY5" fmla="*/ 250895 h 393229"/>
                  <a:gd name="connsiteX6" fmla="*/ 6560 w 202504"/>
                  <a:gd name="connsiteY6" fmla="*/ 376343 h 393229"/>
                  <a:gd name="connsiteX7" fmla="*/ 16859 w 202504"/>
                  <a:gd name="connsiteY7" fmla="*/ 386579 h 393229"/>
                  <a:gd name="connsiteX8" fmla="*/ 16925 w 202504"/>
                  <a:gd name="connsiteY8" fmla="*/ 386579 h 393229"/>
                  <a:gd name="connsiteX9" fmla="*/ 185580 w 202504"/>
                  <a:gd name="connsiteY9" fmla="*/ 386579 h 393229"/>
                  <a:gd name="connsiteX10" fmla="*/ 195944 w 202504"/>
                  <a:gd name="connsiteY10" fmla="*/ 376408 h 393229"/>
                  <a:gd name="connsiteX11" fmla="*/ 195944 w 202504"/>
                  <a:gd name="connsiteY11" fmla="*/ 376343 h 393229"/>
                  <a:gd name="connsiteX12" fmla="*/ 195944 w 202504"/>
                  <a:gd name="connsiteY12" fmla="*/ 15453 h 393229"/>
                  <a:gd name="connsiteX13" fmla="*/ 186957 w 202504"/>
                  <a:gd name="connsiteY13" fmla="*/ 6520 h 393229"/>
                  <a:gd name="connsiteX14" fmla="*/ 16925 w 202504"/>
                  <a:gd name="connsiteY14" fmla="*/ 6520 h 393229"/>
                  <a:gd name="connsiteX15" fmla="*/ 6560 w 202504"/>
                  <a:gd name="connsiteY15" fmla="*/ 16822 h 393229"/>
                  <a:gd name="connsiteX16" fmla="*/ 6560 w 202504"/>
                  <a:gd name="connsiteY16" fmla="*/ 88544 h 393229"/>
                  <a:gd name="connsiteX17" fmla="*/ 0 w 202504"/>
                  <a:gd name="connsiteY17" fmla="*/ 88544 h 393229"/>
                  <a:gd name="connsiteX18" fmla="*/ 0 w 202504"/>
                  <a:gd name="connsiteY18" fmla="*/ 16822 h 393229"/>
                  <a:gd name="connsiteX19" fmla="*/ 16925 w 202504"/>
                  <a:gd name="connsiteY19" fmla="*/ 0 h 393229"/>
                  <a:gd name="connsiteX20" fmla="*/ 186957 w 202504"/>
                  <a:gd name="connsiteY20" fmla="*/ 0 h 393229"/>
                  <a:gd name="connsiteX21" fmla="*/ 202504 w 202504"/>
                  <a:gd name="connsiteY21" fmla="*/ 15453 h 393229"/>
                  <a:gd name="connsiteX22" fmla="*/ 202504 w 202504"/>
                  <a:gd name="connsiteY22" fmla="*/ 376343 h 393229"/>
                  <a:gd name="connsiteX23" fmla="*/ 185645 w 202504"/>
                  <a:gd name="connsiteY23" fmla="*/ 393230 h 393229"/>
                  <a:gd name="connsiteX24" fmla="*/ 185580 w 202504"/>
                  <a:gd name="connsiteY24" fmla="*/ 393230 h 39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2504" h="393229">
                    <a:moveTo>
                      <a:pt x="185580" y="393230"/>
                    </a:moveTo>
                    <a:lnTo>
                      <a:pt x="16925" y="393230"/>
                    </a:lnTo>
                    <a:cubicBezTo>
                      <a:pt x="7577" y="393230"/>
                      <a:pt x="0" y="385699"/>
                      <a:pt x="0" y="376408"/>
                    </a:cubicBezTo>
                    <a:cubicBezTo>
                      <a:pt x="0" y="376386"/>
                      <a:pt x="0" y="376364"/>
                      <a:pt x="0" y="376343"/>
                    </a:cubicBezTo>
                    <a:lnTo>
                      <a:pt x="0" y="250895"/>
                    </a:lnTo>
                    <a:lnTo>
                      <a:pt x="6560" y="250895"/>
                    </a:lnTo>
                    <a:lnTo>
                      <a:pt x="6560" y="376343"/>
                    </a:lnTo>
                    <a:cubicBezTo>
                      <a:pt x="6560" y="381996"/>
                      <a:pt x="11171" y="386579"/>
                      <a:pt x="16859" y="386579"/>
                    </a:cubicBezTo>
                    <a:cubicBezTo>
                      <a:pt x="16881" y="386579"/>
                      <a:pt x="16903" y="386579"/>
                      <a:pt x="16925" y="386579"/>
                    </a:cubicBezTo>
                    <a:lnTo>
                      <a:pt x="185580" y="386579"/>
                    </a:lnTo>
                    <a:cubicBezTo>
                      <a:pt x="191268" y="386615"/>
                      <a:pt x="195907" y="382062"/>
                      <a:pt x="195944" y="376408"/>
                    </a:cubicBezTo>
                    <a:cubicBezTo>
                      <a:pt x="195944" y="376386"/>
                      <a:pt x="195944" y="376364"/>
                      <a:pt x="195944" y="376343"/>
                    </a:cubicBezTo>
                    <a:lnTo>
                      <a:pt x="195944" y="15453"/>
                    </a:lnTo>
                    <a:cubicBezTo>
                      <a:pt x="195909" y="10534"/>
                      <a:pt x="191906" y="6555"/>
                      <a:pt x="186957" y="6520"/>
                    </a:cubicBezTo>
                    <a:lnTo>
                      <a:pt x="16925" y="6520"/>
                    </a:lnTo>
                    <a:cubicBezTo>
                      <a:pt x="11200" y="6520"/>
                      <a:pt x="6560" y="11132"/>
                      <a:pt x="6560" y="16822"/>
                    </a:cubicBezTo>
                    <a:lnTo>
                      <a:pt x="6560" y="88544"/>
                    </a:lnTo>
                    <a:lnTo>
                      <a:pt x="0" y="88544"/>
                    </a:lnTo>
                    <a:lnTo>
                      <a:pt x="0" y="16822"/>
                    </a:lnTo>
                    <a:cubicBezTo>
                      <a:pt x="36" y="7546"/>
                      <a:pt x="7592" y="36"/>
                      <a:pt x="16925" y="0"/>
                    </a:cubicBezTo>
                    <a:lnTo>
                      <a:pt x="186957" y="0"/>
                    </a:lnTo>
                    <a:cubicBezTo>
                      <a:pt x="195528" y="36"/>
                      <a:pt x="202468" y="6934"/>
                      <a:pt x="202504" y="15453"/>
                    </a:cubicBezTo>
                    <a:lnTo>
                      <a:pt x="202504" y="376343"/>
                    </a:lnTo>
                    <a:cubicBezTo>
                      <a:pt x="202540" y="385633"/>
                      <a:pt x="194992" y="393194"/>
                      <a:pt x="185645" y="393230"/>
                    </a:cubicBezTo>
                    <a:cubicBezTo>
                      <a:pt x="185624" y="393230"/>
                      <a:pt x="185601" y="393230"/>
                      <a:pt x="185580" y="39323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orme libre 100">
                <a:extLst>
                  <a:ext uri="{FF2B5EF4-FFF2-40B4-BE49-F238E27FC236}">
                    <a16:creationId xmlns:a16="http://schemas.microsoft.com/office/drawing/2014/main" id="{D54F5507-A3CF-FD6A-10DB-9D3DD4B3A38E}"/>
                  </a:ext>
                </a:extLst>
              </p:cNvPr>
              <p:cNvSpPr/>
              <p:nvPr/>
            </p:nvSpPr>
            <p:spPr>
              <a:xfrm>
                <a:off x="5073521" y="7544172"/>
                <a:ext cx="89411" cy="6520"/>
              </a:xfrm>
              <a:custGeom>
                <a:avLst/>
                <a:gdLst>
                  <a:gd name="connsiteX0" fmla="*/ 86131 w 89411"/>
                  <a:gd name="connsiteY0" fmla="*/ 6520 h 6520"/>
                  <a:gd name="connsiteX1" fmla="*/ 3280 w 89411"/>
                  <a:gd name="connsiteY1" fmla="*/ 6520 h 6520"/>
                  <a:gd name="connsiteX2" fmla="*/ 0 w 89411"/>
                  <a:gd name="connsiteY2" fmla="*/ 3260 h 6520"/>
                  <a:gd name="connsiteX3" fmla="*/ 3280 w 89411"/>
                  <a:gd name="connsiteY3" fmla="*/ 0 h 6520"/>
                  <a:gd name="connsiteX4" fmla="*/ 86131 w 89411"/>
                  <a:gd name="connsiteY4" fmla="*/ 0 h 6520"/>
                  <a:gd name="connsiteX5" fmla="*/ 89411 w 89411"/>
                  <a:gd name="connsiteY5" fmla="*/ 3260 h 6520"/>
                  <a:gd name="connsiteX6" fmla="*/ 86131 w 89411"/>
                  <a:gd name="connsiteY6" fmla="*/ 6520 h 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411" h="6520">
                    <a:moveTo>
                      <a:pt x="86131" y="6520"/>
                    </a:moveTo>
                    <a:lnTo>
                      <a:pt x="3280" y="6520"/>
                    </a:lnTo>
                    <a:cubicBezTo>
                      <a:pt x="1469" y="6520"/>
                      <a:pt x="0" y="5060"/>
                      <a:pt x="0" y="3260"/>
                    </a:cubicBezTo>
                    <a:cubicBezTo>
                      <a:pt x="0" y="1460"/>
                      <a:pt x="1469" y="0"/>
                      <a:pt x="3280" y="0"/>
                    </a:cubicBezTo>
                    <a:lnTo>
                      <a:pt x="86131" y="0"/>
                    </a:lnTo>
                    <a:cubicBezTo>
                      <a:pt x="87943" y="0"/>
                      <a:pt x="89411" y="1460"/>
                      <a:pt x="89411" y="3260"/>
                    </a:cubicBezTo>
                    <a:cubicBezTo>
                      <a:pt x="89377" y="5046"/>
                      <a:pt x="87928" y="6486"/>
                      <a:pt x="86131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orme libre 101">
                <a:extLst>
                  <a:ext uri="{FF2B5EF4-FFF2-40B4-BE49-F238E27FC236}">
                    <a16:creationId xmlns:a16="http://schemas.microsoft.com/office/drawing/2014/main" id="{8917654B-31C3-2DC0-BA77-5B8FBE99DE32}"/>
                  </a:ext>
                </a:extLst>
              </p:cNvPr>
              <p:cNvSpPr/>
              <p:nvPr/>
            </p:nvSpPr>
            <p:spPr>
              <a:xfrm>
                <a:off x="5099301" y="7598224"/>
                <a:ext cx="39359" cy="6520"/>
              </a:xfrm>
              <a:custGeom>
                <a:avLst/>
                <a:gdLst>
                  <a:gd name="connsiteX0" fmla="*/ 36079 w 39359"/>
                  <a:gd name="connsiteY0" fmla="*/ 6520 h 6520"/>
                  <a:gd name="connsiteX1" fmla="*/ 3280 w 39359"/>
                  <a:gd name="connsiteY1" fmla="*/ 6520 h 6520"/>
                  <a:gd name="connsiteX2" fmla="*/ 0 w 39359"/>
                  <a:gd name="connsiteY2" fmla="*/ 3260 h 6520"/>
                  <a:gd name="connsiteX3" fmla="*/ 3280 w 39359"/>
                  <a:gd name="connsiteY3" fmla="*/ 0 h 6520"/>
                  <a:gd name="connsiteX4" fmla="*/ 36079 w 39359"/>
                  <a:gd name="connsiteY4" fmla="*/ 0 h 6520"/>
                  <a:gd name="connsiteX5" fmla="*/ 39359 w 39359"/>
                  <a:gd name="connsiteY5" fmla="*/ 3260 h 6520"/>
                  <a:gd name="connsiteX6" fmla="*/ 36079 w 39359"/>
                  <a:gd name="connsiteY6" fmla="*/ 6520 h 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359" h="6520">
                    <a:moveTo>
                      <a:pt x="36079" y="6520"/>
                    </a:moveTo>
                    <a:lnTo>
                      <a:pt x="3280" y="6520"/>
                    </a:lnTo>
                    <a:cubicBezTo>
                      <a:pt x="1469" y="6520"/>
                      <a:pt x="0" y="5060"/>
                      <a:pt x="0" y="3260"/>
                    </a:cubicBezTo>
                    <a:cubicBezTo>
                      <a:pt x="0" y="1460"/>
                      <a:pt x="1469" y="0"/>
                      <a:pt x="3280" y="0"/>
                    </a:cubicBezTo>
                    <a:lnTo>
                      <a:pt x="36079" y="0"/>
                    </a:lnTo>
                    <a:cubicBezTo>
                      <a:pt x="37891" y="0"/>
                      <a:pt x="39359" y="1460"/>
                      <a:pt x="39359" y="3260"/>
                    </a:cubicBezTo>
                    <a:cubicBezTo>
                      <a:pt x="39359" y="5060"/>
                      <a:pt x="37891" y="6520"/>
                      <a:pt x="36079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orme libre 102">
                <a:extLst>
                  <a:ext uri="{FF2B5EF4-FFF2-40B4-BE49-F238E27FC236}">
                    <a16:creationId xmlns:a16="http://schemas.microsoft.com/office/drawing/2014/main" id="{F5F89B03-2C87-1141-FCB4-0B1C757B61F7}"/>
                  </a:ext>
                </a:extLst>
              </p:cNvPr>
              <p:cNvSpPr/>
              <p:nvPr/>
            </p:nvSpPr>
            <p:spPr>
              <a:xfrm>
                <a:off x="5077654" y="7652406"/>
                <a:ext cx="49264" cy="6520"/>
              </a:xfrm>
              <a:custGeom>
                <a:avLst/>
                <a:gdLst>
                  <a:gd name="connsiteX0" fmla="*/ 45985 w 49264"/>
                  <a:gd name="connsiteY0" fmla="*/ 6520 h 6520"/>
                  <a:gd name="connsiteX1" fmla="*/ 3280 w 49264"/>
                  <a:gd name="connsiteY1" fmla="*/ 6520 h 6520"/>
                  <a:gd name="connsiteX2" fmla="*/ 0 w 49264"/>
                  <a:gd name="connsiteY2" fmla="*/ 3260 h 6520"/>
                  <a:gd name="connsiteX3" fmla="*/ 3280 w 49264"/>
                  <a:gd name="connsiteY3" fmla="*/ 0 h 6520"/>
                  <a:gd name="connsiteX4" fmla="*/ 45985 w 49264"/>
                  <a:gd name="connsiteY4" fmla="*/ 0 h 6520"/>
                  <a:gd name="connsiteX5" fmla="*/ 49265 w 49264"/>
                  <a:gd name="connsiteY5" fmla="*/ 3260 h 6520"/>
                  <a:gd name="connsiteX6" fmla="*/ 45985 w 49264"/>
                  <a:gd name="connsiteY6" fmla="*/ 6520 h 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264" h="6520">
                    <a:moveTo>
                      <a:pt x="45985" y="6520"/>
                    </a:moveTo>
                    <a:lnTo>
                      <a:pt x="3280" y="6520"/>
                    </a:lnTo>
                    <a:cubicBezTo>
                      <a:pt x="1469" y="6520"/>
                      <a:pt x="0" y="5060"/>
                      <a:pt x="0" y="3260"/>
                    </a:cubicBezTo>
                    <a:cubicBezTo>
                      <a:pt x="0" y="1460"/>
                      <a:pt x="1469" y="0"/>
                      <a:pt x="3280" y="0"/>
                    </a:cubicBezTo>
                    <a:lnTo>
                      <a:pt x="45985" y="0"/>
                    </a:lnTo>
                    <a:cubicBezTo>
                      <a:pt x="47796" y="0"/>
                      <a:pt x="49265" y="1460"/>
                      <a:pt x="49265" y="3260"/>
                    </a:cubicBezTo>
                    <a:cubicBezTo>
                      <a:pt x="49265" y="5060"/>
                      <a:pt x="47796" y="6520"/>
                      <a:pt x="45985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orme libre 103">
                <a:extLst>
                  <a:ext uri="{FF2B5EF4-FFF2-40B4-BE49-F238E27FC236}">
                    <a16:creationId xmlns:a16="http://schemas.microsoft.com/office/drawing/2014/main" id="{81950E6E-1AD2-5D5A-9B99-B7756F089D75}"/>
                  </a:ext>
                </a:extLst>
              </p:cNvPr>
              <p:cNvSpPr/>
              <p:nvPr/>
            </p:nvSpPr>
            <p:spPr>
              <a:xfrm>
                <a:off x="5093660" y="7706262"/>
                <a:ext cx="43360" cy="6520"/>
              </a:xfrm>
              <a:custGeom>
                <a:avLst/>
                <a:gdLst>
                  <a:gd name="connsiteX0" fmla="*/ 40081 w 43360"/>
                  <a:gd name="connsiteY0" fmla="*/ 6520 h 6520"/>
                  <a:gd name="connsiteX1" fmla="*/ 3280 w 43360"/>
                  <a:gd name="connsiteY1" fmla="*/ 6520 h 6520"/>
                  <a:gd name="connsiteX2" fmla="*/ 0 w 43360"/>
                  <a:gd name="connsiteY2" fmla="*/ 3260 h 6520"/>
                  <a:gd name="connsiteX3" fmla="*/ 3280 w 43360"/>
                  <a:gd name="connsiteY3" fmla="*/ 0 h 6520"/>
                  <a:gd name="connsiteX4" fmla="*/ 40081 w 43360"/>
                  <a:gd name="connsiteY4" fmla="*/ 0 h 6520"/>
                  <a:gd name="connsiteX5" fmla="*/ 43361 w 43360"/>
                  <a:gd name="connsiteY5" fmla="*/ 3260 h 6520"/>
                  <a:gd name="connsiteX6" fmla="*/ 40081 w 43360"/>
                  <a:gd name="connsiteY6" fmla="*/ 6520 h 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60" h="6520">
                    <a:moveTo>
                      <a:pt x="40081" y="6520"/>
                    </a:moveTo>
                    <a:lnTo>
                      <a:pt x="3280" y="6520"/>
                    </a:lnTo>
                    <a:cubicBezTo>
                      <a:pt x="1469" y="6520"/>
                      <a:pt x="0" y="5060"/>
                      <a:pt x="0" y="3260"/>
                    </a:cubicBezTo>
                    <a:cubicBezTo>
                      <a:pt x="0" y="1460"/>
                      <a:pt x="1469" y="0"/>
                      <a:pt x="3280" y="0"/>
                    </a:cubicBezTo>
                    <a:lnTo>
                      <a:pt x="40081" y="0"/>
                    </a:lnTo>
                    <a:cubicBezTo>
                      <a:pt x="41892" y="0"/>
                      <a:pt x="43361" y="1460"/>
                      <a:pt x="43361" y="3260"/>
                    </a:cubicBezTo>
                    <a:cubicBezTo>
                      <a:pt x="43361" y="5060"/>
                      <a:pt x="41892" y="6520"/>
                      <a:pt x="40081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orme libre 104">
                <a:extLst>
                  <a:ext uri="{FF2B5EF4-FFF2-40B4-BE49-F238E27FC236}">
                    <a16:creationId xmlns:a16="http://schemas.microsoft.com/office/drawing/2014/main" id="{30E9A33A-C986-B8D4-10D4-30CEBAA28F3F}"/>
                  </a:ext>
                </a:extLst>
              </p:cNvPr>
              <p:cNvSpPr/>
              <p:nvPr/>
            </p:nvSpPr>
            <p:spPr>
              <a:xfrm>
                <a:off x="4932745" y="7512875"/>
                <a:ext cx="6559" cy="231139"/>
              </a:xfrm>
              <a:custGeom>
                <a:avLst/>
                <a:gdLst>
                  <a:gd name="connsiteX0" fmla="*/ 3280 w 6559"/>
                  <a:gd name="connsiteY0" fmla="*/ 231139 h 231139"/>
                  <a:gd name="connsiteX1" fmla="*/ 0 w 6559"/>
                  <a:gd name="connsiteY1" fmla="*/ 227879 h 231139"/>
                  <a:gd name="connsiteX2" fmla="*/ 0 w 6559"/>
                  <a:gd name="connsiteY2" fmla="*/ 3260 h 231139"/>
                  <a:gd name="connsiteX3" fmla="*/ 3280 w 6559"/>
                  <a:gd name="connsiteY3" fmla="*/ 0 h 231139"/>
                  <a:gd name="connsiteX4" fmla="*/ 6560 w 6559"/>
                  <a:gd name="connsiteY4" fmla="*/ 3260 h 231139"/>
                  <a:gd name="connsiteX5" fmla="*/ 6560 w 6559"/>
                  <a:gd name="connsiteY5" fmla="*/ 227879 h 231139"/>
                  <a:gd name="connsiteX6" fmla="*/ 3280 w 6559"/>
                  <a:gd name="connsiteY6" fmla="*/ 231139 h 231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9" h="231139">
                    <a:moveTo>
                      <a:pt x="3280" y="231139"/>
                    </a:moveTo>
                    <a:cubicBezTo>
                      <a:pt x="1469" y="231139"/>
                      <a:pt x="0" y="229679"/>
                      <a:pt x="0" y="227879"/>
                    </a:cubicBezTo>
                    <a:lnTo>
                      <a:pt x="0" y="3260"/>
                    </a:lnTo>
                    <a:cubicBezTo>
                      <a:pt x="0" y="1460"/>
                      <a:pt x="1469" y="0"/>
                      <a:pt x="3280" y="0"/>
                    </a:cubicBezTo>
                    <a:cubicBezTo>
                      <a:pt x="5091" y="0"/>
                      <a:pt x="6560" y="1460"/>
                      <a:pt x="6560" y="3260"/>
                    </a:cubicBezTo>
                    <a:lnTo>
                      <a:pt x="6560" y="227879"/>
                    </a:lnTo>
                    <a:cubicBezTo>
                      <a:pt x="6560" y="229679"/>
                      <a:pt x="5091" y="231139"/>
                      <a:pt x="3280" y="231139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780D15-0B63-345F-C988-54264D22160F}"/>
              </a:ext>
            </a:extLst>
          </p:cNvPr>
          <p:cNvGrpSpPr/>
          <p:nvPr/>
        </p:nvGrpSpPr>
        <p:grpSpPr>
          <a:xfrm>
            <a:off x="3359048" y="4843981"/>
            <a:ext cx="2444194" cy="451969"/>
            <a:chOff x="3359048" y="4803341"/>
            <a:chExt cx="2444194" cy="451969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F4330B4-CB42-6427-48C8-3AECAE9C0579}"/>
                </a:ext>
              </a:extLst>
            </p:cNvPr>
            <p:cNvSpPr txBox="1"/>
            <p:nvPr/>
          </p:nvSpPr>
          <p:spPr>
            <a:xfrm>
              <a:off x="4145737" y="4824423"/>
              <a:ext cx="1657505" cy="430887"/>
            </a:xfrm>
            <a:prstGeom prst="rect">
              <a:avLst/>
            </a:prstGeom>
            <a:noFill/>
            <a:effectLst>
              <a:outerShdw blurRad="381000" sx="101000" sy="101000" algn="ctr" rotWithShape="0">
                <a:schemeClr val="accent4">
                  <a:alpha val="13000"/>
                </a:schemeClr>
              </a:outerShdw>
            </a:effectLst>
          </p:spPr>
          <p:txBody>
            <a:bodyPr wrap="none" lIns="0" tIns="0" rIns="0" bIns="0" anchor="ctr" anchorCtr="0">
              <a:spAutoFit/>
            </a:bodyPr>
            <a:lstStyle>
              <a:defPPr>
                <a:defRPr lang="en-US"/>
              </a:defPPr>
              <a:lvl1pPr marR="0" lvl="0" indent="0" algn="ctr" defTabSz="91437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</a:defRPr>
              </a:lvl1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/>
                <a:t>Digital and </a:t>
              </a:r>
              <a:br>
                <a:rPr lang="en-US" altLang="zh-CN" dirty="0"/>
              </a:br>
              <a:r>
                <a:rPr lang="en-US" altLang="zh-CN" dirty="0"/>
                <a:t>Cloud technologies</a:t>
              </a:r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C37BCDA7-885A-B7D4-E5AF-90C5CF648519}"/>
                </a:ext>
              </a:extLst>
            </p:cNvPr>
            <p:cNvGrpSpPr/>
            <p:nvPr/>
          </p:nvGrpSpPr>
          <p:grpSpPr>
            <a:xfrm>
              <a:off x="3359048" y="4803341"/>
              <a:ext cx="550740" cy="414788"/>
              <a:chOff x="11216107" y="4477974"/>
              <a:chExt cx="532520" cy="401066"/>
            </a:xfrm>
            <a:solidFill>
              <a:schemeClr val="accent1"/>
            </a:solidFill>
          </p:grpSpPr>
          <p:sp>
            <p:nvSpPr>
              <p:cNvPr id="37" name="Forme libre 65">
                <a:extLst>
                  <a:ext uri="{FF2B5EF4-FFF2-40B4-BE49-F238E27FC236}">
                    <a16:creationId xmlns:a16="http://schemas.microsoft.com/office/drawing/2014/main" id="{5DEEDDA2-8468-8C4A-8251-C55D8B1734B0}"/>
                  </a:ext>
                </a:extLst>
              </p:cNvPr>
              <p:cNvSpPr/>
              <p:nvPr/>
            </p:nvSpPr>
            <p:spPr>
              <a:xfrm>
                <a:off x="11479401" y="4611382"/>
                <a:ext cx="269226" cy="267658"/>
              </a:xfrm>
              <a:custGeom>
                <a:avLst/>
                <a:gdLst>
                  <a:gd name="connsiteX0" fmla="*/ 141302 w 269226"/>
                  <a:gd name="connsiteY0" fmla="*/ 267656 h 267658"/>
                  <a:gd name="connsiteX1" fmla="*/ 140909 w 269226"/>
                  <a:gd name="connsiteY1" fmla="*/ 267656 h 267658"/>
                  <a:gd name="connsiteX2" fmla="*/ 121819 w 269226"/>
                  <a:gd name="connsiteY2" fmla="*/ 267200 h 267658"/>
                  <a:gd name="connsiteX3" fmla="*/ 106732 w 269226"/>
                  <a:gd name="connsiteY3" fmla="*/ 253377 h 267658"/>
                  <a:gd name="connsiteX4" fmla="*/ 105092 w 269226"/>
                  <a:gd name="connsiteY4" fmla="*/ 236295 h 267658"/>
                  <a:gd name="connsiteX5" fmla="*/ 99450 w 269226"/>
                  <a:gd name="connsiteY5" fmla="*/ 228992 h 267658"/>
                  <a:gd name="connsiteX6" fmla="*/ 87052 w 269226"/>
                  <a:gd name="connsiteY6" fmla="*/ 223580 h 267658"/>
                  <a:gd name="connsiteX7" fmla="*/ 77802 w 269226"/>
                  <a:gd name="connsiteY7" fmla="*/ 224363 h 267658"/>
                  <a:gd name="connsiteX8" fmla="*/ 64158 w 269226"/>
                  <a:gd name="connsiteY8" fmla="*/ 234599 h 267658"/>
                  <a:gd name="connsiteX9" fmla="*/ 43822 w 269226"/>
                  <a:gd name="connsiteY9" fmla="*/ 232904 h 267658"/>
                  <a:gd name="connsiteX10" fmla="*/ 30702 w 269226"/>
                  <a:gd name="connsiteY10" fmla="*/ 219147 h 267658"/>
                  <a:gd name="connsiteX11" fmla="*/ 29915 w 269226"/>
                  <a:gd name="connsiteY11" fmla="*/ 198934 h 267658"/>
                  <a:gd name="connsiteX12" fmla="*/ 40936 w 269226"/>
                  <a:gd name="connsiteY12" fmla="*/ 185894 h 267658"/>
                  <a:gd name="connsiteX13" fmla="*/ 42117 w 269226"/>
                  <a:gd name="connsiteY13" fmla="*/ 176766 h 267658"/>
                  <a:gd name="connsiteX14" fmla="*/ 37262 w 269226"/>
                  <a:gd name="connsiteY14" fmla="*/ 164247 h 267658"/>
                  <a:gd name="connsiteX15" fmla="*/ 30178 w 269226"/>
                  <a:gd name="connsiteY15" fmla="*/ 158314 h 267658"/>
                  <a:gd name="connsiteX16" fmla="*/ 13122 w 269226"/>
                  <a:gd name="connsiteY16" fmla="*/ 155836 h 267658"/>
                  <a:gd name="connsiteX17" fmla="*/ 2 w 269226"/>
                  <a:gd name="connsiteY17" fmla="*/ 140383 h 267658"/>
                  <a:gd name="connsiteX18" fmla="*/ 461 w 269226"/>
                  <a:gd name="connsiteY18" fmla="*/ 121344 h 267658"/>
                  <a:gd name="connsiteX19" fmla="*/ 14368 w 269226"/>
                  <a:gd name="connsiteY19" fmla="*/ 106544 h 267658"/>
                  <a:gd name="connsiteX20" fmla="*/ 31555 w 269226"/>
                  <a:gd name="connsiteY20" fmla="*/ 104914 h 267658"/>
                  <a:gd name="connsiteX21" fmla="*/ 38902 w 269226"/>
                  <a:gd name="connsiteY21" fmla="*/ 99306 h 267658"/>
                  <a:gd name="connsiteX22" fmla="*/ 44347 w 269226"/>
                  <a:gd name="connsiteY22" fmla="*/ 87048 h 267658"/>
                  <a:gd name="connsiteX23" fmla="*/ 43625 w 269226"/>
                  <a:gd name="connsiteY23" fmla="*/ 77855 h 267658"/>
                  <a:gd name="connsiteX24" fmla="*/ 33195 w 269226"/>
                  <a:gd name="connsiteY24" fmla="*/ 63771 h 267658"/>
                  <a:gd name="connsiteX25" fmla="*/ 34966 w 269226"/>
                  <a:gd name="connsiteY25" fmla="*/ 43559 h 267658"/>
                  <a:gd name="connsiteX26" fmla="*/ 48742 w 269226"/>
                  <a:gd name="connsiteY26" fmla="*/ 30519 h 267658"/>
                  <a:gd name="connsiteX27" fmla="*/ 69143 w 269226"/>
                  <a:gd name="connsiteY27" fmla="*/ 29802 h 267658"/>
                  <a:gd name="connsiteX28" fmla="*/ 82263 w 269226"/>
                  <a:gd name="connsiteY28" fmla="*/ 40690 h 267658"/>
                  <a:gd name="connsiteX29" fmla="*/ 91447 w 269226"/>
                  <a:gd name="connsiteY29" fmla="*/ 41929 h 267658"/>
                  <a:gd name="connsiteX30" fmla="*/ 104042 w 269226"/>
                  <a:gd name="connsiteY30" fmla="*/ 37104 h 267658"/>
                  <a:gd name="connsiteX31" fmla="*/ 110012 w 269226"/>
                  <a:gd name="connsiteY31" fmla="*/ 30062 h 267658"/>
                  <a:gd name="connsiteX32" fmla="*/ 112504 w 269226"/>
                  <a:gd name="connsiteY32" fmla="*/ 13045 h 267658"/>
                  <a:gd name="connsiteX33" fmla="*/ 128117 w 269226"/>
                  <a:gd name="connsiteY33" fmla="*/ 4 h 267658"/>
                  <a:gd name="connsiteX34" fmla="*/ 147206 w 269226"/>
                  <a:gd name="connsiteY34" fmla="*/ 461 h 267658"/>
                  <a:gd name="connsiteX35" fmla="*/ 162097 w 269226"/>
                  <a:gd name="connsiteY35" fmla="*/ 14284 h 267658"/>
                  <a:gd name="connsiteX36" fmla="*/ 164000 w 269226"/>
                  <a:gd name="connsiteY36" fmla="*/ 31171 h 267658"/>
                  <a:gd name="connsiteX37" fmla="*/ 169641 w 269226"/>
                  <a:gd name="connsiteY37" fmla="*/ 38473 h 267658"/>
                  <a:gd name="connsiteX38" fmla="*/ 181974 w 269226"/>
                  <a:gd name="connsiteY38" fmla="*/ 43885 h 267658"/>
                  <a:gd name="connsiteX39" fmla="*/ 191158 w 269226"/>
                  <a:gd name="connsiteY39" fmla="*/ 43168 h 267658"/>
                  <a:gd name="connsiteX40" fmla="*/ 205130 w 269226"/>
                  <a:gd name="connsiteY40" fmla="*/ 33062 h 267658"/>
                  <a:gd name="connsiteX41" fmla="*/ 225400 w 269226"/>
                  <a:gd name="connsiteY41" fmla="*/ 34757 h 267658"/>
                  <a:gd name="connsiteX42" fmla="*/ 238520 w 269226"/>
                  <a:gd name="connsiteY42" fmla="*/ 48514 h 267658"/>
                  <a:gd name="connsiteX43" fmla="*/ 239242 w 269226"/>
                  <a:gd name="connsiteY43" fmla="*/ 68792 h 267658"/>
                  <a:gd name="connsiteX44" fmla="*/ 228287 w 269226"/>
                  <a:gd name="connsiteY44" fmla="*/ 81832 h 267658"/>
                  <a:gd name="connsiteX45" fmla="*/ 227106 w 269226"/>
                  <a:gd name="connsiteY45" fmla="*/ 90960 h 267658"/>
                  <a:gd name="connsiteX46" fmla="*/ 231894 w 269226"/>
                  <a:gd name="connsiteY46" fmla="*/ 103479 h 267658"/>
                  <a:gd name="connsiteX47" fmla="*/ 238979 w 269226"/>
                  <a:gd name="connsiteY47" fmla="*/ 109412 h 267658"/>
                  <a:gd name="connsiteX48" fmla="*/ 256100 w 269226"/>
                  <a:gd name="connsiteY48" fmla="*/ 111890 h 267658"/>
                  <a:gd name="connsiteX49" fmla="*/ 269220 w 269226"/>
                  <a:gd name="connsiteY49" fmla="*/ 127408 h 267658"/>
                  <a:gd name="connsiteX50" fmla="*/ 268761 w 269226"/>
                  <a:gd name="connsiteY50" fmla="*/ 146577 h 267658"/>
                  <a:gd name="connsiteX51" fmla="*/ 254920 w 269226"/>
                  <a:gd name="connsiteY51" fmla="*/ 161574 h 267658"/>
                  <a:gd name="connsiteX52" fmla="*/ 237930 w 269226"/>
                  <a:gd name="connsiteY52" fmla="*/ 163073 h 267658"/>
                  <a:gd name="connsiteX53" fmla="*/ 230582 w 269226"/>
                  <a:gd name="connsiteY53" fmla="*/ 168615 h 267658"/>
                  <a:gd name="connsiteX54" fmla="*/ 224810 w 269226"/>
                  <a:gd name="connsiteY54" fmla="*/ 181134 h 267658"/>
                  <a:gd name="connsiteX55" fmla="*/ 225597 w 269226"/>
                  <a:gd name="connsiteY55" fmla="*/ 190327 h 267658"/>
                  <a:gd name="connsiteX56" fmla="*/ 235896 w 269226"/>
                  <a:gd name="connsiteY56" fmla="*/ 204085 h 267658"/>
                  <a:gd name="connsiteX57" fmla="*/ 234190 w 269226"/>
                  <a:gd name="connsiteY57" fmla="*/ 224297 h 267658"/>
                  <a:gd name="connsiteX58" fmla="*/ 220349 w 269226"/>
                  <a:gd name="connsiteY58" fmla="*/ 237338 h 267658"/>
                  <a:gd name="connsiteX59" fmla="*/ 200013 w 269226"/>
                  <a:gd name="connsiteY59" fmla="*/ 238055 h 267658"/>
                  <a:gd name="connsiteX60" fmla="*/ 186894 w 269226"/>
                  <a:gd name="connsiteY60" fmla="*/ 227166 h 267658"/>
                  <a:gd name="connsiteX61" fmla="*/ 177710 w 269226"/>
                  <a:gd name="connsiteY61" fmla="*/ 225927 h 267658"/>
                  <a:gd name="connsiteX62" fmla="*/ 165180 w 269226"/>
                  <a:gd name="connsiteY62" fmla="*/ 230752 h 267658"/>
                  <a:gd name="connsiteX63" fmla="*/ 159211 w 269226"/>
                  <a:gd name="connsiteY63" fmla="*/ 237599 h 267658"/>
                  <a:gd name="connsiteX64" fmla="*/ 156718 w 269226"/>
                  <a:gd name="connsiteY64" fmla="*/ 254616 h 267658"/>
                  <a:gd name="connsiteX65" fmla="*/ 141302 w 269226"/>
                  <a:gd name="connsiteY65" fmla="*/ 267656 h 267658"/>
                  <a:gd name="connsiteX66" fmla="*/ 83247 w 269226"/>
                  <a:gd name="connsiteY66" fmla="*/ 216082 h 267658"/>
                  <a:gd name="connsiteX67" fmla="*/ 90266 w 269226"/>
                  <a:gd name="connsiteY67" fmla="*/ 217842 h 267658"/>
                  <a:gd name="connsiteX68" fmla="*/ 101812 w 269226"/>
                  <a:gd name="connsiteY68" fmla="*/ 222863 h 267658"/>
                  <a:gd name="connsiteX69" fmla="*/ 111717 w 269226"/>
                  <a:gd name="connsiteY69" fmla="*/ 235903 h 267658"/>
                  <a:gd name="connsiteX70" fmla="*/ 113291 w 269226"/>
                  <a:gd name="connsiteY70" fmla="*/ 252856 h 267658"/>
                  <a:gd name="connsiteX71" fmla="*/ 121819 w 269226"/>
                  <a:gd name="connsiteY71" fmla="*/ 260745 h 267658"/>
                  <a:gd name="connsiteX72" fmla="*/ 140909 w 269226"/>
                  <a:gd name="connsiteY72" fmla="*/ 261201 h 267658"/>
                  <a:gd name="connsiteX73" fmla="*/ 149830 w 269226"/>
                  <a:gd name="connsiteY73" fmla="*/ 253703 h 267658"/>
                  <a:gd name="connsiteX74" fmla="*/ 152651 w 269226"/>
                  <a:gd name="connsiteY74" fmla="*/ 236621 h 267658"/>
                  <a:gd name="connsiteX75" fmla="*/ 163212 w 269226"/>
                  <a:gd name="connsiteY75" fmla="*/ 224363 h 267658"/>
                  <a:gd name="connsiteX76" fmla="*/ 174955 w 269226"/>
                  <a:gd name="connsiteY76" fmla="*/ 219864 h 267658"/>
                  <a:gd name="connsiteX77" fmla="*/ 191092 w 269226"/>
                  <a:gd name="connsiteY77" fmla="*/ 221885 h 267658"/>
                  <a:gd name="connsiteX78" fmla="*/ 204212 w 269226"/>
                  <a:gd name="connsiteY78" fmla="*/ 232839 h 267658"/>
                  <a:gd name="connsiteX79" fmla="*/ 215888 w 269226"/>
                  <a:gd name="connsiteY79" fmla="*/ 232382 h 267658"/>
                  <a:gd name="connsiteX80" fmla="*/ 229730 w 269226"/>
                  <a:gd name="connsiteY80" fmla="*/ 219342 h 267658"/>
                  <a:gd name="connsiteX81" fmla="*/ 230714 w 269226"/>
                  <a:gd name="connsiteY81" fmla="*/ 207801 h 267658"/>
                  <a:gd name="connsiteX82" fmla="*/ 220415 w 269226"/>
                  <a:gd name="connsiteY82" fmla="*/ 194174 h 267658"/>
                  <a:gd name="connsiteX83" fmla="*/ 219103 w 269226"/>
                  <a:gd name="connsiteY83" fmla="*/ 178070 h 267658"/>
                  <a:gd name="connsiteX84" fmla="*/ 224154 w 269226"/>
                  <a:gd name="connsiteY84" fmla="*/ 166594 h 267658"/>
                  <a:gd name="connsiteX85" fmla="*/ 237274 w 269226"/>
                  <a:gd name="connsiteY85" fmla="*/ 156749 h 267658"/>
                  <a:gd name="connsiteX86" fmla="*/ 254264 w 269226"/>
                  <a:gd name="connsiteY86" fmla="*/ 155053 h 267658"/>
                  <a:gd name="connsiteX87" fmla="*/ 262201 w 269226"/>
                  <a:gd name="connsiteY87" fmla="*/ 146512 h 267658"/>
                  <a:gd name="connsiteX88" fmla="*/ 262660 w 269226"/>
                  <a:gd name="connsiteY88" fmla="*/ 127538 h 267658"/>
                  <a:gd name="connsiteX89" fmla="*/ 255117 w 269226"/>
                  <a:gd name="connsiteY89" fmla="*/ 118671 h 267658"/>
                  <a:gd name="connsiteX90" fmla="*/ 237930 w 269226"/>
                  <a:gd name="connsiteY90" fmla="*/ 115933 h 267658"/>
                  <a:gd name="connsiteX91" fmla="*/ 225531 w 269226"/>
                  <a:gd name="connsiteY91" fmla="*/ 105435 h 267658"/>
                  <a:gd name="connsiteX92" fmla="*/ 221005 w 269226"/>
                  <a:gd name="connsiteY92" fmla="*/ 93764 h 267658"/>
                  <a:gd name="connsiteX93" fmla="*/ 223104 w 269226"/>
                  <a:gd name="connsiteY93" fmla="*/ 77790 h 267658"/>
                  <a:gd name="connsiteX94" fmla="*/ 234059 w 269226"/>
                  <a:gd name="connsiteY94" fmla="*/ 64749 h 267658"/>
                  <a:gd name="connsiteX95" fmla="*/ 233666 w 269226"/>
                  <a:gd name="connsiteY95" fmla="*/ 53144 h 267658"/>
                  <a:gd name="connsiteX96" fmla="*/ 220546 w 269226"/>
                  <a:gd name="connsiteY96" fmla="*/ 39386 h 267658"/>
                  <a:gd name="connsiteX97" fmla="*/ 208869 w 269226"/>
                  <a:gd name="connsiteY97" fmla="*/ 38408 h 267658"/>
                  <a:gd name="connsiteX98" fmla="*/ 195028 w 269226"/>
                  <a:gd name="connsiteY98" fmla="*/ 48710 h 267658"/>
                  <a:gd name="connsiteX99" fmla="*/ 178825 w 269226"/>
                  <a:gd name="connsiteY99" fmla="*/ 50014 h 267658"/>
                  <a:gd name="connsiteX100" fmla="*/ 167279 w 269226"/>
                  <a:gd name="connsiteY100" fmla="*/ 44928 h 267658"/>
                  <a:gd name="connsiteX101" fmla="*/ 157374 w 269226"/>
                  <a:gd name="connsiteY101" fmla="*/ 31888 h 267658"/>
                  <a:gd name="connsiteX102" fmla="*/ 155734 w 269226"/>
                  <a:gd name="connsiteY102" fmla="*/ 14740 h 267658"/>
                  <a:gd name="connsiteX103" fmla="*/ 147141 w 269226"/>
                  <a:gd name="connsiteY103" fmla="*/ 6851 h 267658"/>
                  <a:gd name="connsiteX104" fmla="*/ 128051 w 269226"/>
                  <a:gd name="connsiteY104" fmla="*/ 6394 h 267658"/>
                  <a:gd name="connsiteX105" fmla="*/ 119130 w 269226"/>
                  <a:gd name="connsiteY105" fmla="*/ 13892 h 267658"/>
                  <a:gd name="connsiteX106" fmla="*/ 116703 w 269226"/>
                  <a:gd name="connsiteY106" fmla="*/ 31171 h 267658"/>
                  <a:gd name="connsiteX107" fmla="*/ 106207 w 269226"/>
                  <a:gd name="connsiteY107" fmla="*/ 43429 h 267658"/>
                  <a:gd name="connsiteX108" fmla="*/ 94399 w 269226"/>
                  <a:gd name="connsiteY108" fmla="*/ 47993 h 267658"/>
                  <a:gd name="connsiteX109" fmla="*/ 78327 w 269226"/>
                  <a:gd name="connsiteY109" fmla="*/ 45906 h 267658"/>
                  <a:gd name="connsiteX110" fmla="*/ 65207 w 269226"/>
                  <a:gd name="connsiteY110" fmla="*/ 34952 h 267658"/>
                  <a:gd name="connsiteX111" fmla="*/ 53531 w 269226"/>
                  <a:gd name="connsiteY111" fmla="*/ 35409 h 267658"/>
                  <a:gd name="connsiteX112" fmla="*/ 39755 w 269226"/>
                  <a:gd name="connsiteY112" fmla="*/ 48449 h 267658"/>
                  <a:gd name="connsiteX113" fmla="*/ 38771 w 269226"/>
                  <a:gd name="connsiteY113" fmla="*/ 59990 h 267658"/>
                  <a:gd name="connsiteX114" fmla="*/ 49070 w 269226"/>
                  <a:gd name="connsiteY114" fmla="*/ 73747 h 267658"/>
                  <a:gd name="connsiteX115" fmla="*/ 50382 w 269226"/>
                  <a:gd name="connsiteY115" fmla="*/ 89852 h 267658"/>
                  <a:gd name="connsiteX116" fmla="*/ 45265 w 269226"/>
                  <a:gd name="connsiteY116" fmla="*/ 101327 h 267658"/>
                  <a:gd name="connsiteX117" fmla="*/ 32146 w 269226"/>
                  <a:gd name="connsiteY117" fmla="*/ 111173 h 267658"/>
                  <a:gd name="connsiteX118" fmla="*/ 14893 w 269226"/>
                  <a:gd name="connsiteY118" fmla="*/ 112803 h 267658"/>
                  <a:gd name="connsiteX119" fmla="*/ 6890 w 269226"/>
                  <a:gd name="connsiteY119" fmla="*/ 121279 h 267658"/>
                  <a:gd name="connsiteX120" fmla="*/ 6431 w 269226"/>
                  <a:gd name="connsiteY120" fmla="*/ 140253 h 267658"/>
                  <a:gd name="connsiteX121" fmla="*/ 13975 w 269226"/>
                  <a:gd name="connsiteY121" fmla="*/ 149120 h 267658"/>
                  <a:gd name="connsiteX122" fmla="*/ 31096 w 269226"/>
                  <a:gd name="connsiteY122" fmla="*/ 151598 h 267658"/>
                  <a:gd name="connsiteX123" fmla="*/ 43494 w 269226"/>
                  <a:gd name="connsiteY123" fmla="*/ 162095 h 267658"/>
                  <a:gd name="connsiteX124" fmla="*/ 48020 w 269226"/>
                  <a:gd name="connsiteY124" fmla="*/ 173766 h 267658"/>
                  <a:gd name="connsiteX125" fmla="*/ 45921 w 269226"/>
                  <a:gd name="connsiteY125" fmla="*/ 189806 h 267658"/>
                  <a:gd name="connsiteX126" fmla="*/ 34966 w 269226"/>
                  <a:gd name="connsiteY126" fmla="*/ 202846 h 267658"/>
                  <a:gd name="connsiteX127" fmla="*/ 35360 w 269226"/>
                  <a:gd name="connsiteY127" fmla="*/ 214452 h 267658"/>
                  <a:gd name="connsiteX128" fmla="*/ 48480 w 269226"/>
                  <a:gd name="connsiteY128" fmla="*/ 228210 h 267658"/>
                  <a:gd name="connsiteX129" fmla="*/ 60091 w 269226"/>
                  <a:gd name="connsiteY129" fmla="*/ 229188 h 267658"/>
                  <a:gd name="connsiteX130" fmla="*/ 73932 w 269226"/>
                  <a:gd name="connsiteY130" fmla="*/ 219081 h 267658"/>
                  <a:gd name="connsiteX131" fmla="*/ 83247 w 269226"/>
                  <a:gd name="connsiteY131" fmla="*/ 216082 h 267658"/>
                  <a:gd name="connsiteX132" fmla="*/ 134611 w 269226"/>
                  <a:gd name="connsiteY132" fmla="*/ 193653 h 267658"/>
                  <a:gd name="connsiteX133" fmla="*/ 132971 w 269226"/>
                  <a:gd name="connsiteY133" fmla="*/ 193653 h 267658"/>
                  <a:gd name="connsiteX134" fmla="*/ 73931 w 269226"/>
                  <a:gd name="connsiteY134" fmla="*/ 132391 h 267658"/>
                  <a:gd name="connsiteX135" fmla="*/ 73932 w 269226"/>
                  <a:gd name="connsiteY135" fmla="*/ 132363 h 267658"/>
                  <a:gd name="connsiteX136" fmla="*/ 135578 w 269226"/>
                  <a:gd name="connsiteY136" fmla="*/ 73960 h 267658"/>
                  <a:gd name="connsiteX137" fmla="*/ 194337 w 269226"/>
                  <a:gd name="connsiteY137" fmla="*/ 135232 h 267658"/>
                  <a:gd name="connsiteX138" fmla="*/ 134152 w 269226"/>
                  <a:gd name="connsiteY138" fmla="*/ 193653 h 267658"/>
                  <a:gd name="connsiteX139" fmla="*/ 134611 w 269226"/>
                  <a:gd name="connsiteY139" fmla="*/ 80528 h 267658"/>
                  <a:gd name="connsiteX140" fmla="*/ 81017 w 269226"/>
                  <a:gd name="connsiteY140" fmla="*/ 132689 h 267658"/>
                  <a:gd name="connsiteX141" fmla="*/ 81017 w 269226"/>
                  <a:gd name="connsiteY141" fmla="*/ 132689 h 267658"/>
                  <a:gd name="connsiteX142" fmla="*/ 131960 w 269226"/>
                  <a:gd name="connsiteY142" fmla="*/ 188594 h 267658"/>
                  <a:gd name="connsiteX143" fmla="*/ 188206 w 269226"/>
                  <a:gd name="connsiteY143" fmla="*/ 137959 h 267658"/>
                  <a:gd name="connsiteX144" fmla="*/ 188271 w 269226"/>
                  <a:gd name="connsiteY144" fmla="*/ 135232 h 267658"/>
                  <a:gd name="connsiteX145" fmla="*/ 136148 w 269226"/>
                  <a:gd name="connsiteY145" fmla="*/ 80666 h 267658"/>
                  <a:gd name="connsiteX146" fmla="*/ 135792 w 269226"/>
                  <a:gd name="connsiteY146" fmla="*/ 80659 h 26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269226" h="267658">
                    <a:moveTo>
                      <a:pt x="141302" y="267656"/>
                    </a:moveTo>
                    <a:lnTo>
                      <a:pt x="140909" y="267656"/>
                    </a:lnTo>
                    <a:lnTo>
                      <a:pt x="121819" y="267200"/>
                    </a:lnTo>
                    <a:cubicBezTo>
                      <a:pt x="113999" y="267042"/>
                      <a:pt x="107525" y="261111"/>
                      <a:pt x="106732" y="253377"/>
                    </a:cubicBezTo>
                    <a:lnTo>
                      <a:pt x="105092" y="236295"/>
                    </a:lnTo>
                    <a:cubicBezTo>
                      <a:pt x="104774" y="232987"/>
                      <a:pt x="102582" y="230151"/>
                      <a:pt x="99450" y="228992"/>
                    </a:cubicBezTo>
                    <a:cubicBezTo>
                      <a:pt x="95191" y="227487"/>
                      <a:pt x="91048" y="225678"/>
                      <a:pt x="87052" y="223580"/>
                    </a:cubicBezTo>
                    <a:cubicBezTo>
                      <a:pt x="84074" y="222054"/>
                      <a:pt x="80479" y="222358"/>
                      <a:pt x="77802" y="224363"/>
                    </a:cubicBezTo>
                    <a:lnTo>
                      <a:pt x="64158" y="234599"/>
                    </a:lnTo>
                    <a:cubicBezTo>
                      <a:pt x="57919" y="239213"/>
                      <a:pt x="49201" y="238486"/>
                      <a:pt x="43822" y="232904"/>
                    </a:cubicBezTo>
                    <a:lnTo>
                      <a:pt x="30702" y="219147"/>
                    </a:lnTo>
                    <a:cubicBezTo>
                      <a:pt x="25338" y="213575"/>
                      <a:pt x="25000" y="204901"/>
                      <a:pt x="29915" y="198934"/>
                    </a:cubicBezTo>
                    <a:lnTo>
                      <a:pt x="40936" y="185894"/>
                    </a:lnTo>
                    <a:cubicBezTo>
                      <a:pt x="43040" y="183320"/>
                      <a:pt x="43498" y="179784"/>
                      <a:pt x="42117" y="176766"/>
                    </a:cubicBezTo>
                    <a:cubicBezTo>
                      <a:pt x="40200" y="172713"/>
                      <a:pt x="38577" y="168530"/>
                      <a:pt x="37262" y="164247"/>
                    </a:cubicBezTo>
                    <a:cubicBezTo>
                      <a:pt x="36226" y="161092"/>
                      <a:pt x="33481" y="158793"/>
                      <a:pt x="30178" y="158314"/>
                    </a:cubicBezTo>
                    <a:lnTo>
                      <a:pt x="13122" y="155836"/>
                    </a:lnTo>
                    <a:cubicBezTo>
                      <a:pt x="5480" y="154664"/>
                      <a:pt x="-121" y="148068"/>
                      <a:pt x="2" y="140383"/>
                    </a:cubicBezTo>
                    <a:lnTo>
                      <a:pt x="461" y="121344"/>
                    </a:lnTo>
                    <a:cubicBezTo>
                      <a:pt x="659" y="113623"/>
                      <a:pt x="6631" y="107267"/>
                      <a:pt x="14368" y="106544"/>
                    </a:cubicBezTo>
                    <a:lnTo>
                      <a:pt x="31555" y="104914"/>
                    </a:lnTo>
                    <a:cubicBezTo>
                      <a:pt x="34883" y="104598"/>
                      <a:pt x="37736" y="102420"/>
                      <a:pt x="38902" y="99306"/>
                    </a:cubicBezTo>
                    <a:cubicBezTo>
                      <a:pt x="40463" y="95113"/>
                      <a:pt x="42281" y="91020"/>
                      <a:pt x="44347" y="87048"/>
                    </a:cubicBezTo>
                    <a:cubicBezTo>
                      <a:pt x="45902" y="84100"/>
                      <a:pt x="45621" y="80528"/>
                      <a:pt x="43625" y="77855"/>
                    </a:cubicBezTo>
                    <a:lnTo>
                      <a:pt x="33195" y="63771"/>
                    </a:lnTo>
                    <a:cubicBezTo>
                      <a:pt x="28600" y="57547"/>
                      <a:pt x="29358" y="48901"/>
                      <a:pt x="34966" y="43559"/>
                    </a:cubicBezTo>
                    <a:lnTo>
                      <a:pt x="48742" y="30519"/>
                    </a:lnTo>
                    <a:cubicBezTo>
                      <a:pt x="54398" y="25226"/>
                      <a:pt x="63125" y="24919"/>
                      <a:pt x="69143" y="29802"/>
                    </a:cubicBezTo>
                    <a:lnTo>
                      <a:pt x="82263" y="40690"/>
                    </a:lnTo>
                    <a:cubicBezTo>
                      <a:pt x="84833" y="42819"/>
                      <a:pt x="88400" y="43300"/>
                      <a:pt x="91447" y="41929"/>
                    </a:cubicBezTo>
                    <a:cubicBezTo>
                      <a:pt x="95529" y="40034"/>
                      <a:pt x="99737" y="38422"/>
                      <a:pt x="104042" y="37104"/>
                    </a:cubicBezTo>
                    <a:cubicBezTo>
                      <a:pt x="107234" y="36101"/>
                      <a:pt x="109558" y="33359"/>
                      <a:pt x="110012" y="30062"/>
                    </a:cubicBezTo>
                    <a:lnTo>
                      <a:pt x="112504" y="13045"/>
                    </a:lnTo>
                    <a:cubicBezTo>
                      <a:pt x="113659" y="5409"/>
                      <a:pt x="120350" y="-180"/>
                      <a:pt x="128117" y="4"/>
                    </a:cubicBezTo>
                    <a:lnTo>
                      <a:pt x="147206" y="461"/>
                    </a:lnTo>
                    <a:cubicBezTo>
                      <a:pt x="154974" y="658"/>
                      <a:pt x="161369" y="6594"/>
                      <a:pt x="162097" y="14284"/>
                    </a:cubicBezTo>
                    <a:lnTo>
                      <a:pt x="164000" y="31171"/>
                    </a:lnTo>
                    <a:cubicBezTo>
                      <a:pt x="164302" y="34484"/>
                      <a:pt x="166499" y="37328"/>
                      <a:pt x="169641" y="38473"/>
                    </a:cubicBezTo>
                    <a:cubicBezTo>
                      <a:pt x="173861" y="40021"/>
                      <a:pt x="177980" y="41829"/>
                      <a:pt x="181974" y="43885"/>
                    </a:cubicBezTo>
                    <a:cubicBezTo>
                      <a:pt x="184920" y="45419"/>
                      <a:pt x="188489" y="45140"/>
                      <a:pt x="191158" y="43168"/>
                    </a:cubicBezTo>
                    <a:lnTo>
                      <a:pt x="205130" y="33062"/>
                    </a:lnTo>
                    <a:cubicBezTo>
                      <a:pt x="211356" y="28487"/>
                      <a:pt x="220031" y="29212"/>
                      <a:pt x="225400" y="34757"/>
                    </a:cubicBezTo>
                    <a:lnTo>
                      <a:pt x="238520" y="48514"/>
                    </a:lnTo>
                    <a:cubicBezTo>
                      <a:pt x="243845" y="54136"/>
                      <a:pt x="244154" y="62810"/>
                      <a:pt x="239242" y="68792"/>
                    </a:cubicBezTo>
                    <a:lnTo>
                      <a:pt x="228287" y="81832"/>
                    </a:lnTo>
                    <a:cubicBezTo>
                      <a:pt x="226120" y="84379"/>
                      <a:pt x="225659" y="87952"/>
                      <a:pt x="227106" y="90960"/>
                    </a:cubicBezTo>
                    <a:cubicBezTo>
                      <a:pt x="228973" y="95026"/>
                      <a:pt x="230573" y="99208"/>
                      <a:pt x="231894" y="103479"/>
                    </a:cubicBezTo>
                    <a:cubicBezTo>
                      <a:pt x="232917" y="106643"/>
                      <a:pt x="235669" y="108947"/>
                      <a:pt x="238979" y="109412"/>
                    </a:cubicBezTo>
                    <a:lnTo>
                      <a:pt x="256100" y="111890"/>
                    </a:lnTo>
                    <a:cubicBezTo>
                      <a:pt x="263799" y="113011"/>
                      <a:pt x="269435" y="119678"/>
                      <a:pt x="269220" y="127408"/>
                    </a:cubicBezTo>
                    <a:lnTo>
                      <a:pt x="268761" y="146577"/>
                    </a:lnTo>
                    <a:cubicBezTo>
                      <a:pt x="268665" y="154351"/>
                      <a:pt x="262704" y="160810"/>
                      <a:pt x="254920" y="161574"/>
                    </a:cubicBezTo>
                    <a:lnTo>
                      <a:pt x="237930" y="163073"/>
                    </a:lnTo>
                    <a:cubicBezTo>
                      <a:pt x="234618" y="163378"/>
                      <a:pt x="231769" y="165527"/>
                      <a:pt x="230582" y="168615"/>
                    </a:cubicBezTo>
                    <a:cubicBezTo>
                      <a:pt x="228984" y="172929"/>
                      <a:pt x="227054" y="177114"/>
                      <a:pt x="224810" y="181134"/>
                    </a:cubicBezTo>
                    <a:cubicBezTo>
                      <a:pt x="223274" y="184094"/>
                      <a:pt x="223580" y="187667"/>
                      <a:pt x="225597" y="190327"/>
                    </a:cubicBezTo>
                    <a:lnTo>
                      <a:pt x="235896" y="204085"/>
                    </a:lnTo>
                    <a:cubicBezTo>
                      <a:pt x="240538" y="210286"/>
                      <a:pt x="239806" y="218952"/>
                      <a:pt x="234190" y="224297"/>
                    </a:cubicBezTo>
                    <a:lnTo>
                      <a:pt x="220349" y="237338"/>
                    </a:lnTo>
                    <a:cubicBezTo>
                      <a:pt x="214715" y="242621"/>
                      <a:pt x="206010" y="242928"/>
                      <a:pt x="200013" y="238055"/>
                    </a:cubicBezTo>
                    <a:lnTo>
                      <a:pt x="186894" y="227166"/>
                    </a:lnTo>
                    <a:cubicBezTo>
                      <a:pt x="184331" y="225022"/>
                      <a:pt x="180754" y="224540"/>
                      <a:pt x="177710" y="225927"/>
                    </a:cubicBezTo>
                    <a:cubicBezTo>
                      <a:pt x="173650" y="227822"/>
                      <a:pt x="169464" y="229434"/>
                      <a:pt x="165180" y="230752"/>
                    </a:cubicBezTo>
                    <a:cubicBezTo>
                      <a:pt x="162071" y="231763"/>
                      <a:pt x="159776" y="234396"/>
                      <a:pt x="159211" y="237599"/>
                    </a:cubicBezTo>
                    <a:lnTo>
                      <a:pt x="156718" y="254616"/>
                    </a:lnTo>
                    <a:cubicBezTo>
                      <a:pt x="155600" y="262192"/>
                      <a:pt x="149005" y="267771"/>
                      <a:pt x="141302" y="267656"/>
                    </a:cubicBezTo>
                    <a:close/>
                    <a:moveTo>
                      <a:pt x="83247" y="216082"/>
                    </a:moveTo>
                    <a:cubicBezTo>
                      <a:pt x="85698" y="216078"/>
                      <a:pt x="88111" y="216683"/>
                      <a:pt x="90266" y="217842"/>
                    </a:cubicBezTo>
                    <a:cubicBezTo>
                      <a:pt x="94011" y="219742"/>
                      <a:pt x="97867" y="221418"/>
                      <a:pt x="101812" y="222863"/>
                    </a:cubicBezTo>
                    <a:cubicBezTo>
                      <a:pt x="107374" y="224938"/>
                      <a:pt x="111232" y="230018"/>
                      <a:pt x="111717" y="235903"/>
                    </a:cubicBezTo>
                    <a:lnTo>
                      <a:pt x="113291" y="252856"/>
                    </a:lnTo>
                    <a:cubicBezTo>
                      <a:pt x="113721" y="257249"/>
                      <a:pt x="117380" y="260634"/>
                      <a:pt x="121819" y="260745"/>
                    </a:cubicBezTo>
                    <a:lnTo>
                      <a:pt x="140909" y="261201"/>
                    </a:lnTo>
                    <a:cubicBezTo>
                      <a:pt x="145355" y="261283"/>
                      <a:pt x="149172" y="258074"/>
                      <a:pt x="149830" y="253703"/>
                    </a:cubicBezTo>
                    <a:lnTo>
                      <a:pt x="152651" y="236621"/>
                    </a:lnTo>
                    <a:cubicBezTo>
                      <a:pt x="153516" y="230860"/>
                      <a:pt x="157619" y="226098"/>
                      <a:pt x="163212" y="224363"/>
                    </a:cubicBezTo>
                    <a:cubicBezTo>
                      <a:pt x="167223" y="223124"/>
                      <a:pt x="171146" y="221622"/>
                      <a:pt x="174955" y="219864"/>
                    </a:cubicBezTo>
                    <a:cubicBezTo>
                      <a:pt x="180281" y="217417"/>
                      <a:pt x="186543" y="218201"/>
                      <a:pt x="191092" y="221885"/>
                    </a:cubicBezTo>
                    <a:lnTo>
                      <a:pt x="204212" y="232839"/>
                    </a:lnTo>
                    <a:cubicBezTo>
                      <a:pt x="207657" y="235652"/>
                      <a:pt x="212676" y="235456"/>
                      <a:pt x="215888" y="232382"/>
                    </a:cubicBezTo>
                    <a:lnTo>
                      <a:pt x="229730" y="219342"/>
                    </a:lnTo>
                    <a:cubicBezTo>
                      <a:pt x="232945" y="216295"/>
                      <a:pt x="233366" y="211343"/>
                      <a:pt x="230714" y="207801"/>
                    </a:cubicBezTo>
                    <a:lnTo>
                      <a:pt x="220415" y="194174"/>
                    </a:lnTo>
                    <a:cubicBezTo>
                      <a:pt x="216903" y="189501"/>
                      <a:pt x="216393" y="183243"/>
                      <a:pt x="219103" y="178070"/>
                    </a:cubicBezTo>
                    <a:cubicBezTo>
                      <a:pt x="221025" y="174353"/>
                      <a:pt x="222713" y="170521"/>
                      <a:pt x="224154" y="166594"/>
                    </a:cubicBezTo>
                    <a:cubicBezTo>
                      <a:pt x="226268" y="161085"/>
                      <a:pt x="231364" y="157261"/>
                      <a:pt x="237274" y="156749"/>
                    </a:cubicBezTo>
                    <a:lnTo>
                      <a:pt x="254264" y="155053"/>
                    </a:lnTo>
                    <a:cubicBezTo>
                      <a:pt x="258681" y="154568"/>
                      <a:pt x="262065" y="150927"/>
                      <a:pt x="262201" y="146512"/>
                    </a:cubicBezTo>
                    <a:lnTo>
                      <a:pt x="262660" y="127538"/>
                    </a:lnTo>
                    <a:cubicBezTo>
                      <a:pt x="262772" y="123109"/>
                      <a:pt x="259529" y="119298"/>
                      <a:pt x="255117" y="118671"/>
                    </a:cubicBezTo>
                    <a:lnTo>
                      <a:pt x="237930" y="115933"/>
                    </a:lnTo>
                    <a:cubicBezTo>
                      <a:pt x="232109" y="115095"/>
                      <a:pt x="227288" y="111014"/>
                      <a:pt x="225531" y="105435"/>
                    </a:cubicBezTo>
                    <a:cubicBezTo>
                      <a:pt x="224286" y="101449"/>
                      <a:pt x="222774" y="97550"/>
                      <a:pt x="221005" y="93764"/>
                    </a:cubicBezTo>
                    <a:cubicBezTo>
                      <a:pt x="218523" y="88486"/>
                      <a:pt x="219342" y="82257"/>
                      <a:pt x="223104" y="77790"/>
                    </a:cubicBezTo>
                    <a:lnTo>
                      <a:pt x="234059" y="64749"/>
                    </a:lnTo>
                    <a:cubicBezTo>
                      <a:pt x="236878" y="61332"/>
                      <a:pt x="236710" y="56365"/>
                      <a:pt x="233666" y="53144"/>
                    </a:cubicBezTo>
                    <a:lnTo>
                      <a:pt x="220546" y="39386"/>
                    </a:lnTo>
                    <a:cubicBezTo>
                      <a:pt x="217445" y="36209"/>
                      <a:pt x="212461" y="35792"/>
                      <a:pt x="208869" y="38408"/>
                    </a:cubicBezTo>
                    <a:lnTo>
                      <a:pt x="195028" y="48710"/>
                    </a:lnTo>
                    <a:cubicBezTo>
                      <a:pt x="190315" y="52170"/>
                      <a:pt x="184036" y="52675"/>
                      <a:pt x="178825" y="50014"/>
                    </a:cubicBezTo>
                    <a:cubicBezTo>
                      <a:pt x="175105" y="48042"/>
                      <a:pt x="171247" y="46342"/>
                      <a:pt x="167279" y="44928"/>
                    </a:cubicBezTo>
                    <a:cubicBezTo>
                      <a:pt x="161736" y="42827"/>
                      <a:pt x="157890" y="37762"/>
                      <a:pt x="157374" y="31888"/>
                    </a:cubicBezTo>
                    <a:lnTo>
                      <a:pt x="155734" y="14740"/>
                    </a:lnTo>
                    <a:cubicBezTo>
                      <a:pt x="155246" y="10350"/>
                      <a:pt x="151582" y="6986"/>
                      <a:pt x="147141" y="6851"/>
                    </a:cubicBezTo>
                    <a:lnTo>
                      <a:pt x="128051" y="6394"/>
                    </a:lnTo>
                    <a:cubicBezTo>
                      <a:pt x="123615" y="6341"/>
                      <a:pt x="119815" y="9536"/>
                      <a:pt x="119130" y="13892"/>
                    </a:cubicBezTo>
                    <a:lnTo>
                      <a:pt x="116703" y="31171"/>
                    </a:lnTo>
                    <a:cubicBezTo>
                      <a:pt x="115848" y="36914"/>
                      <a:pt x="111775" y="41672"/>
                      <a:pt x="106207" y="43429"/>
                    </a:cubicBezTo>
                    <a:cubicBezTo>
                      <a:pt x="102174" y="44689"/>
                      <a:pt x="98229" y="46213"/>
                      <a:pt x="94399" y="47993"/>
                    </a:cubicBezTo>
                    <a:cubicBezTo>
                      <a:pt x="89076" y="50378"/>
                      <a:pt x="82855" y="49571"/>
                      <a:pt x="78327" y="45906"/>
                    </a:cubicBezTo>
                    <a:lnTo>
                      <a:pt x="65207" y="34952"/>
                    </a:lnTo>
                    <a:cubicBezTo>
                      <a:pt x="61762" y="32139"/>
                      <a:pt x="56743" y="32335"/>
                      <a:pt x="53531" y="35409"/>
                    </a:cubicBezTo>
                    <a:lnTo>
                      <a:pt x="39755" y="48449"/>
                    </a:lnTo>
                    <a:cubicBezTo>
                      <a:pt x="36512" y="51482"/>
                      <a:pt x="36087" y="56457"/>
                      <a:pt x="38771" y="59990"/>
                    </a:cubicBezTo>
                    <a:lnTo>
                      <a:pt x="49070" y="73747"/>
                    </a:lnTo>
                    <a:cubicBezTo>
                      <a:pt x="52551" y="78431"/>
                      <a:pt x="53059" y="84672"/>
                      <a:pt x="50382" y="89852"/>
                    </a:cubicBezTo>
                    <a:cubicBezTo>
                      <a:pt x="48423" y="93560"/>
                      <a:pt x="46713" y="97394"/>
                      <a:pt x="45265" y="101327"/>
                    </a:cubicBezTo>
                    <a:cubicBezTo>
                      <a:pt x="43191" y="106866"/>
                      <a:pt x="38073" y="110707"/>
                      <a:pt x="32146" y="111173"/>
                    </a:cubicBezTo>
                    <a:lnTo>
                      <a:pt x="14893" y="112803"/>
                    </a:lnTo>
                    <a:cubicBezTo>
                      <a:pt x="10447" y="113199"/>
                      <a:pt x="7005" y="116844"/>
                      <a:pt x="6890" y="121279"/>
                    </a:cubicBezTo>
                    <a:lnTo>
                      <a:pt x="6431" y="140253"/>
                    </a:lnTo>
                    <a:cubicBezTo>
                      <a:pt x="6349" y="144672"/>
                      <a:pt x="9577" y="148466"/>
                      <a:pt x="13975" y="149120"/>
                    </a:cubicBezTo>
                    <a:lnTo>
                      <a:pt x="31096" y="151598"/>
                    </a:lnTo>
                    <a:cubicBezTo>
                      <a:pt x="36903" y="152464"/>
                      <a:pt x="41711" y="156535"/>
                      <a:pt x="43494" y="162095"/>
                    </a:cubicBezTo>
                    <a:cubicBezTo>
                      <a:pt x="44740" y="166082"/>
                      <a:pt x="46252" y="169981"/>
                      <a:pt x="48020" y="173766"/>
                    </a:cubicBezTo>
                    <a:cubicBezTo>
                      <a:pt x="50448" y="179074"/>
                      <a:pt x="49634" y="185292"/>
                      <a:pt x="45921" y="189806"/>
                    </a:cubicBezTo>
                    <a:lnTo>
                      <a:pt x="34966" y="202846"/>
                    </a:lnTo>
                    <a:cubicBezTo>
                      <a:pt x="32087" y="206244"/>
                      <a:pt x="32257" y="211255"/>
                      <a:pt x="35360" y="214452"/>
                    </a:cubicBezTo>
                    <a:lnTo>
                      <a:pt x="48480" y="228210"/>
                    </a:lnTo>
                    <a:cubicBezTo>
                      <a:pt x="51559" y="231377"/>
                      <a:pt x="56519" y="231795"/>
                      <a:pt x="60091" y="229188"/>
                    </a:cubicBezTo>
                    <a:lnTo>
                      <a:pt x="73932" y="219081"/>
                    </a:lnTo>
                    <a:cubicBezTo>
                      <a:pt x="76635" y="217119"/>
                      <a:pt x="79900" y="216068"/>
                      <a:pt x="83247" y="216082"/>
                    </a:cubicBezTo>
                    <a:close/>
                    <a:moveTo>
                      <a:pt x="134611" y="193653"/>
                    </a:moveTo>
                    <a:lnTo>
                      <a:pt x="132971" y="193653"/>
                    </a:lnTo>
                    <a:cubicBezTo>
                      <a:pt x="99648" y="192941"/>
                      <a:pt x="73215" y="165513"/>
                      <a:pt x="73931" y="132391"/>
                    </a:cubicBezTo>
                    <a:cubicBezTo>
                      <a:pt x="73931" y="132382"/>
                      <a:pt x="73932" y="132373"/>
                      <a:pt x="73932" y="132363"/>
                    </a:cubicBezTo>
                    <a:cubicBezTo>
                      <a:pt x="74729" y="99316"/>
                      <a:pt x="102329" y="73168"/>
                      <a:pt x="135578" y="73960"/>
                    </a:cubicBezTo>
                    <a:cubicBezTo>
                      <a:pt x="168827" y="74752"/>
                      <a:pt x="195134" y="102185"/>
                      <a:pt x="194337" y="135232"/>
                    </a:cubicBezTo>
                    <a:cubicBezTo>
                      <a:pt x="193554" y="167714"/>
                      <a:pt x="166841" y="193644"/>
                      <a:pt x="134152" y="193653"/>
                    </a:cubicBezTo>
                    <a:close/>
                    <a:moveTo>
                      <a:pt x="134611" y="80528"/>
                    </a:moveTo>
                    <a:cubicBezTo>
                      <a:pt x="105442" y="80522"/>
                      <a:pt x="81624" y="103703"/>
                      <a:pt x="81017" y="132689"/>
                    </a:cubicBezTo>
                    <a:lnTo>
                      <a:pt x="81017" y="132689"/>
                    </a:lnTo>
                    <a:cubicBezTo>
                      <a:pt x="79553" y="162110"/>
                      <a:pt x="102361" y="187138"/>
                      <a:pt x="131960" y="188594"/>
                    </a:cubicBezTo>
                    <a:cubicBezTo>
                      <a:pt x="161560" y="190049"/>
                      <a:pt x="186741" y="167379"/>
                      <a:pt x="188206" y="137959"/>
                    </a:cubicBezTo>
                    <a:cubicBezTo>
                      <a:pt x="188251" y="137051"/>
                      <a:pt x="188272" y="136142"/>
                      <a:pt x="188271" y="135232"/>
                    </a:cubicBezTo>
                    <a:cubicBezTo>
                      <a:pt x="189037" y="105858"/>
                      <a:pt x="165701" y="81428"/>
                      <a:pt x="136148" y="80666"/>
                    </a:cubicBezTo>
                    <a:cubicBezTo>
                      <a:pt x="136029" y="80664"/>
                      <a:pt x="135911" y="80661"/>
                      <a:pt x="135792" y="8065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orme libre 66">
                <a:extLst>
                  <a:ext uri="{FF2B5EF4-FFF2-40B4-BE49-F238E27FC236}">
                    <a16:creationId xmlns:a16="http://schemas.microsoft.com/office/drawing/2014/main" id="{3F91964B-9670-F040-3CD1-BACE39D883BF}"/>
                  </a:ext>
                </a:extLst>
              </p:cNvPr>
              <p:cNvSpPr/>
              <p:nvPr/>
            </p:nvSpPr>
            <p:spPr>
              <a:xfrm>
                <a:off x="11216107" y="4477974"/>
                <a:ext cx="446842" cy="318649"/>
              </a:xfrm>
              <a:custGeom>
                <a:avLst/>
                <a:gdLst>
                  <a:gd name="connsiteX0" fmla="*/ 240271 w 446842"/>
                  <a:gd name="connsiteY0" fmla="*/ 318649 h 318649"/>
                  <a:gd name="connsiteX1" fmla="*/ 101792 w 446842"/>
                  <a:gd name="connsiteY1" fmla="*/ 318649 h 318649"/>
                  <a:gd name="connsiteX2" fmla="*/ 29 w 446842"/>
                  <a:gd name="connsiteY2" fmla="*/ 212642 h 318649"/>
                  <a:gd name="connsiteX3" fmla="*/ 101464 w 446842"/>
                  <a:gd name="connsiteY3" fmla="*/ 111504 h 318649"/>
                  <a:gd name="connsiteX4" fmla="*/ 340648 w 446842"/>
                  <a:gd name="connsiteY4" fmla="*/ 14158 h 318649"/>
                  <a:gd name="connsiteX5" fmla="*/ 446318 w 446842"/>
                  <a:gd name="connsiteY5" fmla="*/ 133803 h 318649"/>
                  <a:gd name="connsiteX6" fmla="*/ 446318 w 446842"/>
                  <a:gd name="connsiteY6" fmla="*/ 133803 h 318649"/>
                  <a:gd name="connsiteX7" fmla="*/ 446318 w 446842"/>
                  <a:gd name="connsiteY7" fmla="*/ 134259 h 318649"/>
                  <a:gd name="connsiteX8" fmla="*/ 446843 w 446842"/>
                  <a:gd name="connsiteY8" fmla="*/ 136281 h 318649"/>
                  <a:gd name="connsiteX9" fmla="*/ 446252 w 446842"/>
                  <a:gd name="connsiteY9" fmla="*/ 136281 h 318649"/>
                  <a:gd name="connsiteX10" fmla="*/ 446252 w 446842"/>
                  <a:gd name="connsiteY10" fmla="*/ 140193 h 318649"/>
                  <a:gd name="connsiteX11" fmla="*/ 441135 w 446842"/>
                  <a:gd name="connsiteY11" fmla="*/ 140193 h 318649"/>
                  <a:gd name="connsiteX12" fmla="*/ 440479 w 446842"/>
                  <a:gd name="connsiteY12" fmla="*/ 137715 h 318649"/>
                  <a:gd name="connsiteX13" fmla="*/ 225752 w 446842"/>
                  <a:gd name="connsiteY13" fmla="*/ 12052 h 318649"/>
                  <a:gd name="connsiteX14" fmla="*/ 106581 w 446842"/>
                  <a:gd name="connsiteY14" fmla="*/ 115873 h 318649"/>
                  <a:gd name="connsiteX15" fmla="*/ 105728 w 446842"/>
                  <a:gd name="connsiteY15" fmla="*/ 117894 h 318649"/>
                  <a:gd name="connsiteX16" fmla="*/ 101661 w 446842"/>
                  <a:gd name="connsiteY16" fmla="*/ 117894 h 318649"/>
                  <a:gd name="connsiteX17" fmla="*/ 6547 w 446842"/>
                  <a:gd name="connsiteY17" fmla="*/ 217462 h 318649"/>
                  <a:gd name="connsiteX18" fmla="*/ 101661 w 446842"/>
                  <a:gd name="connsiteY18" fmla="*/ 311999 h 318649"/>
                  <a:gd name="connsiteX19" fmla="*/ 240271 w 446842"/>
                  <a:gd name="connsiteY19" fmla="*/ 311999 h 318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6842" h="318649">
                    <a:moveTo>
                      <a:pt x="240271" y="318649"/>
                    </a:moveTo>
                    <a:lnTo>
                      <a:pt x="101792" y="318649"/>
                    </a:lnTo>
                    <a:cubicBezTo>
                      <a:pt x="44239" y="317307"/>
                      <a:pt x="-1321" y="269846"/>
                      <a:pt x="29" y="212642"/>
                    </a:cubicBezTo>
                    <a:cubicBezTo>
                      <a:pt x="1332" y="157453"/>
                      <a:pt x="45943" y="112973"/>
                      <a:pt x="101464" y="111504"/>
                    </a:cubicBezTo>
                    <a:cubicBezTo>
                      <a:pt x="140468" y="18974"/>
                      <a:pt x="247554" y="-24610"/>
                      <a:pt x="340648" y="14158"/>
                    </a:cubicBezTo>
                    <a:cubicBezTo>
                      <a:pt x="392515" y="35757"/>
                      <a:pt x="431490" y="79887"/>
                      <a:pt x="446318" y="133803"/>
                    </a:cubicBezTo>
                    <a:lnTo>
                      <a:pt x="446318" y="133803"/>
                    </a:lnTo>
                    <a:lnTo>
                      <a:pt x="446318" y="134259"/>
                    </a:lnTo>
                    <a:cubicBezTo>
                      <a:pt x="446318" y="134911"/>
                      <a:pt x="446318" y="135563"/>
                      <a:pt x="446843" y="136281"/>
                    </a:cubicBezTo>
                    <a:lnTo>
                      <a:pt x="446252" y="136281"/>
                    </a:lnTo>
                    <a:lnTo>
                      <a:pt x="446252" y="140193"/>
                    </a:lnTo>
                    <a:lnTo>
                      <a:pt x="441135" y="140193"/>
                    </a:lnTo>
                    <a:lnTo>
                      <a:pt x="440479" y="137715"/>
                    </a:lnTo>
                    <a:cubicBezTo>
                      <a:pt x="416097" y="44078"/>
                      <a:pt x="319960" y="-12183"/>
                      <a:pt x="225752" y="12052"/>
                    </a:cubicBezTo>
                    <a:cubicBezTo>
                      <a:pt x="171729" y="25949"/>
                      <a:pt x="127522" y="64461"/>
                      <a:pt x="106581" y="115873"/>
                    </a:cubicBezTo>
                    <a:lnTo>
                      <a:pt x="105728" y="117894"/>
                    </a:lnTo>
                    <a:lnTo>
                      <a:pt x="101661" y="117894"/>
                    </a:lnTo>
                    <a:cubicBezTo>
                      <a:pt x="47733" y="119283"/>
                      <a:pt x="5149" y="163861"/>
                      <a:pt x="6547" y="217462"/>
                    </a:cubicBezTo>
                    <a:cubicBezTo>
                      <a:pt x="7895" y="269108"/>
                      <a:pt x="49699" y="310660"/>
                      <a:pt x="101661" y="311999"/>
                    </a:cubicBezTo>
                    <a:lnTo>
                      <a:pt x="240271" y="311999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E99CD1D-96C8-7AA4-6C26-64F3ED260703}"/>
              </a:ext>
            </a:extLst>
          </p:cNvPr>
          <p:cNvGrpSpPr/>
          <p:nvPr/>
        </p:nvGrpSpPr>
        <p:grpSpPr>
          <a:xfrm>
            <a:off x="3345891" y="3943184"/>
            <a:ext cx="2040570" cy="299339"/>
            <a:chOff x="3345891" y="3943184"/>
            <a:chExt cx="2040570" cy="299339"/>
          </a:xfrm>
        </p:grpSpPr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73819577-E1C1-BF83-3407-BDF3B3CBF4F6}"/>
                </a:ext>
              </a:extLst>
            </p:cNvPr>
            <p:cNvSpPr txBox="1"/>
            <p:nvPr/>
          </p:nvSpPr>
          <p:spPr>
            <a:xfrm>
              <a:off x="4145737" y="3984676"/>
              <a:ext cx="1240724" cy="215444"/>
            </a:xfrm>
            <a:prstGeom prst="rect">
              <a:avLst/>
            </a:prstGeom>
            <a:noFill/>
            <a:effectLst>
              <a:outerShdw blurRad="381000" sx="101000" sy="101000" algn="ctr" rotWithShape="0">
                <a:schemeClr val="accent4">
                  <a:alpha val="13000"/>
                </a:schemeClr>
              </a:outerShdw>
            </a:effectLst>
          </p:spPr>
          <p:txBody>
            <a:bodyPr wrap="none" lIns="0" tIns="0" rIns="0" bIns="0" anchor="ctr" anchorCtr="0">
              <a:spAutoFit/>
            </a:bodyPr>
            <a:lstStyle>
              <a:defPPr>
                <a:defRPr lang="en-US"/>
              </a:defPPr>
              <a:lvl1pPr marR="0" lvl="0" indent="0" algn="ctr" defTabSz="91437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</a:defRPr>
              </a:lvl1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6G technology</a:t>
              </a:r>
            </a:p>
          </p:txBody>
        </p: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B83A06C9-D0B1-5E3F-5644-641564954B48}"/>
                </a:ext>
              </a:extLst>
            </p:cNvPr>
            <p:cNvGrpSpPr/>
            <p:nvPr/>
          </p:nvGrpSpPr>
          <p:grpSpPr>
            <a:xfrm>
              <a:off x="3345891" y="3943184"/>
              <a:ext cx="590076" cy="299339"/>
              <a:chOff x="7146982" y="7371104"/>
              <a:chExt cx="475593" cy="241263"/>
            </a:xfrm>
            <a:solidFill>
              <a:schemeClr val="accent1"/>
            </a:solidFill>
          </p:grpSpPr>
          <p:sp>
            <p:nvSpPr>
              <p:cNvPr id="73" name="Forme libre 52">
                <a:extLst>
                  <a:ext uri="{FF2B5EF4-FFF2-40B4-BE49-F238E27FC236}">
                    <a16:creationId xmlns:a16="http://schemas.microsoft.com/office/drawing/2014/main" id="{27EF5765-C82B-ED77-7060-9F0DB60CE5B6}"/>
                  </a:ext>
                </a:extLst>
              </p:cNvPr>
              <p:cNvSpPr/>
              <p:nvPr/>
            </p:nvSpPr>
            <p:spPr>
              <a:xfrm>
                <a:off x="7186342" y="7410355"/>
                <a:ext cx="236156" cy="6520"/>
              </a:xfrm>
              <a:custGeom>
                <a:avLst/>
                <a:gdLst>
                  <a:gd name="connsiteX0" fmla="*/ 0 w 236156"/>
                  <a:gd name="connsiteY0" fmla="*/ 0 h 6520"/>
                  <a:gd name="connsiteX1" fmla="*/ 236156 w 236156"/>
                  <a:gd name="connsiteY1" fmla="*/ 0 h 6520"/>
                  <a:gd name="connsiteX2" fmla="*/ 236156 w 236156"/>
                  <a:gd name="connsiteY2" fmla="*/ 6520 h 6520"/>
                  <a:gd name="connsiteX3" fmla="*/ 0 w 236156"/>
                  <a:gd name="connsiteY3" fmla="*/ 6520 h 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156" h="6520">
                    <a:moveTo>
                      <a:pt x="0" y="0"/>
                    </a:moveTo>
                    <a:lnTo>
                      <a:pt x="236156" y="0"/>
                    </a:lnTo>
                    <a:lnTo>
                      <a:pt x="236156" y="6520"/>
                    </a:lnTo>
                    <a:lnTo>
                      <a:pt x="0" y="6520"/>
                    </a:ln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orme libre 53">
                <a:extLst>
                  <a:ext uri="{FF2B5EF4-FFF2-40B4-BE49-F238E27FC236}">
                    <a16:creationId xmlns:a16="http://schemas.microsoft.com/office/drawing/2014/main" id="{0A2AD87A-4252-3CB7-FE6E-8B61968121FA}"/>
                  </a:ext>
                </a:extLst>
              </p:cNvPr>
              <p:cNvSpPr/>
              <p:nvPr/>
            </p:nvSpPr>
            <p:spPr>
              <a:xfrm>
                <a:off x="7225701" y="7449476"/>
                <a:ext cx="157503" cy="6520"/>
              </a:xfrm>
              <a:custGeom>
                <a:avLst/>
                <a:gdLst>
                  <a:gd name="connsiteX0" fmla="*/ 0 w 157503"/>
                  <a:gd name="connsiteY0" fmla="*/ 0 h 6520"/>
                  <a:gd name="connsiteX1" fmla="*/ 157503 w 157503"/>
                  <a:gd name="connsiteY1" fmla="*/ 0 h 6520"/>
                  <a:gd name="connsiteX2" fmla="*/ 157503 w 157503"/>
                  <a:gd name="connsiteY2" fmla="*/ 6520 h 6520"/>
                  <a:gd name="connsiteX3" fmla="*/ 0 w 157503"/>
                  <a:gd name="connsiteY3" fmla="*/ 6520 h 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503" h="6520">
                    <a:moveTo>
                      <a:pt x="0" y="0"/>
                    </a:moveTo>
                    <a:lnTo>
                      <a:pt x="157503" y="0"/>
                    </a:lnTo>
                    <a:lnTo>
                      <a:pt x="157503" y="6520"/>
                    </a:lnTo>
                    <a:lnTo>
                      <a:pt x="0" y="6520"/>
                    </a:ln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Forme libre 54">
                <a:extLst>
                  <a:ext uri="{FF2B5EF4-FFF2-40B4-BE49-F238E27FC236}">
                    <a16:creationId xmlns:a16="http://schemas.microsoft.com/office/drawing/2014/main" id="{8E68FF88-2B6C-EEBF-7054-85C6A400A128}"/>
                  </a:ext>
                </a:extLst>
              </p:cNvPr>
              <p:cNvSpPr/>
              <p:nvPr/>
            </p:nvSpPr>
            <p:spPr>
              <a:xfrm>
                <a:off x="7265060" y="7488532"/>
                <a:ext cx="118078" cy="6520"/>
              </a:xfrm>
              <a:custGeom>
                <a:avLst/>
                <a:gdLst>
                  <a:gd name="connsiteX0" fmla="*/ 0 w 118078"/>
                  <a:gd name="connsiteY0" fmla="*/ 0 h 6520"/>
                  <a:gd name="connsiteX1" fmla="*/ 118078 w 118078"/>
                  <a:gd name="connsiteY1" fmla="*/ 0 h 6520"/>
                  <a:gd name="connsiteX2" fmla="*/ 118078 w 118078"/>
                  <a:gd name="connsiteY2" fmla="*/ 6520 h 6520"/>
                  <a:gd name="connsiteX3" fmla="*/ 0 w 118078"/>
                  <a:gd name="connsiteY3" fmla="*/ 6520 h 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078" h="6520">
                    <a:moveTo>
                      <a:pt x="0" y="0"/>
                    </a:moveTo>
                    <a:lnTo>
                      <a:pt x="118078" y="0"/>
                    </a:lnTo>
                    <a:lnTo>
                      <a:pt x="118078" y="6520"/>
                    </a:lnTo>
                    <a:lnTo>
                      <a:pt x="0" y="6520"/>
                    </a:ln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Forme libre 56">
                <a:extLst>
                  <a:ext uri="{FF2B5EF4-FFF2-40B4-BE49-F238E27FC236}">
                    <a16:creationId xmlns:a16="http://schemas.microsoft.com/office/drawing/2014/main" id="{9DBF4B23-8948-75A4-0113-FF626C19081F}"/>
                  </a:ext>
                </a:extLst>
              </p:cNvPr>
              <p:cNvSpPr/>
              <p:nvPr/>
            </p:nvSpPr>
            <p:spPr>
              <a:xfrm>
                <a:off x="7146982" y="7371104"/>
                <a:ext cx="475593" cy="241263"/>
              </a:xfrm>
              <a:custGeom>
                <a:avLst/>
                <a:gdLst>
                  <a:gd name="connsiteX0" fmla="*/ 354235 w 475593"/>
                  <a:gd name="connsiteY0" fmla="*/ 241245 h 241263"/>
                  <a:gd name="connsiteX1" fmla="*/ 232876 w 475593"/>
                  <a:gd name="connsiteY1" fmla="*/ 165220 h 241263"/>
                  <a:gd name="connsiteX2" fmla="*/ 228219 w 475593"/>
                  <a:gd name="connsiteY2" fmla="*/ 165220 h 241263"/>
                  <a:gd name="connsiteX3" fmla="*/ 148451 w 475593"/>
                  <a:gd name="connsiteY3" fmla="*/ 165220 h 241263"/>
                  <a:gd name="connsiteX4" fmla="*/ 148451 w 475593"/>
                  <a:gd name="connsiteY4" fmla="*/ 158700 h 241263"/>
                  <a:gd name="connsiteX5" fmla="*/ 237534 w 475593"/>
                  <a:gd name="connsiteY5" fmla="*/ 158700 h 241263"/>
                  <a:gd name="connsiteX6" fmla="*/ 238256 w 475593"/>
                  <a:gd name="connsiteY6" fmla="*/ 160787 h 241263"/>
                  <a:gd name="connsiteX7" fmla="*/ 354235 w 475593"/>
                  <a:gd name="connsiteY7" fmla="*/ 234725 h 241263"/>
                  <a:gd name="connsiteX8" fmla="*/ 469015 w 475593"/>
                  <a:gd name="connsiteY8" fmla="*/ 124683 h 241263"/>
                  <a:gd name="connsiteX9" fmla="*/ 469033 w 475593"/>
                  <a:gd name="connsiteY9" fmla="*/ 122383 h 241263"/>
                  <a:gd name="connsiteX10" fmla="*/ 348068 w 475593"/>
                  <a:gd name="connsiteY10" fmla="*/ 6520 h 241263"/>
                  <a:gd name="connsiteX11" fmla="*/ 0 w 475593"/>
                  <a:gd name="connsiteY11" fmla="*/ 6520 h 241263"/>
                  <a:gd name="connsiteX12" fmla="*/ 0 w 475593"/>
                  <a:gd name="connsiteY12" fmla="*/ 0 h 241263"/>
                  <a:gd name="connsiteX13" fmla="*/ 348068 w 475593"/>
                  <a:gd name="connsiteY13" fmla="*/ 0 h 241263"/>
                  <a:gd name="connsiteX14" fmla="*/ 475593 w 475593"/>
                  <a:gd name="connsiteY14" fmla="*/ 122383 h 241263"/>
                  <a:gd name="connsiteX15" fmla="*/ 356681 w 475593"/>
                  <a:gd name="connsiteY15" fmla="*/ 241263 h 241263"/>
                  <a:gd name="connsiteX16" fmla="*/ 354235 w 475593"/>
                  <a:gd name="connsiteY16" fmla="*/ 241245 h 241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5593" h="241263">
                    <a:moveTo>
                      <a:pt x="354235" y="241245"/>
                    </a:moveTo>
                    <a:cubicBezTo>
                      <a:pt x="297819" y="241245"/>
                      <a:pt x="250391" y="211514"/>
                      <a:pt x="232876" y="165220"/>
                    </a:cubicBezTo>
                    <a:lnTo>
                      <a:pt x="228219" y="165220"/>
                    </a:lnTo>
                    <a:lnTo>
                      <a:pt x="148451" y="165220"/>
                    </a:lnTo>
                    <a:lnTo>
                      <a:pt x="148451" y="158700"/>
                    </a:lnTo>
                    <a:lnTo>
                      <a:pt x="237534" y="158700"/>
                    </a:lnTo>
                    <a:lnTo>
                      <a:pt x="238256" y="160787"/>
                    </a:lnTo>
                    <a:cubicBezTo>
                      <a:pt x="254262" y="205906"/>
                      <a:pt x="299787" y="234725"/>
                      <a:pt x="354235" y="234725"/>
                    </a:cubicBezTo>
                    <a:cubicBezTo>
                      <a:pt x="416503" y="235842"/>
                      <a:pt x="467891" y="186575"/>
                      <a:pt x="469015" y="124683"/>
                    </a:cubicBezTo>
                    <a:cubicBezTo>
                      <a:pt x="469029" y="123917"/>
                      <a:pt x="469035" y="123150"/>
                      <a:pt x="469033" y="122383"/>
                    </a:cubicBezTo>
                    <a:cubicBezTo>
                      <a:pt x="469033" y="56399"/>
                      <a:pt x="417013" y="6520"/>
                      <a:pt x="348068" y="6520"/>
                    </a:cubicBezTo>
                    <a:lnTo>
                      <a:pt x="0" y="6520"/>
                    </a:lnTo>
                    <a:lnTo>
                      <a:pt x="0" y="0"/>
                    </a:lnTo>
                    <a:lnTo>
                      <a:pt x="348068" y="0"/>
                    </a:lnTo>
                    <a:cubicBezTo>
                      <a:pt x="420752" y="0"/>
                      <a:pt x="475593" y="52683"/>
                      <a:pt x="475593" y="122383"/>
                    </a:cubicBezTo>
                    <a:cubicBezTo>
                      <a:pt x="475784" y="187849"/>
                      <a:pt x="422545" y="241073"/>
                      <a:pt x="356681" y="241263"/>
                    </a:cubicBezTo>
                    <a:cubicBezTo>
                      <a:pt x="355865" y="241266"/>
                      <a:pt x="355050" y="241260"/>
                      <a:pt x="354235" y="241245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Forme libre 57">
                <a:extLst>
                  <a:ext uri="{FF2B5EF4-FFF2-40B4-BE49-F238E27FC236}">
                    <a16:creationId xmlns:a16="http://schemas.microsoft.com/office/drawing/2014/main" id="{C6889D7A-B38D-EC5F-E462-EAFC3E73220C}"/>
                  </a:ext>
                </a:extLst>
              </p:cNvPr>
              <p:cNvSpPr/>
              <p:nvPr/>
            </p:nvSpPr>
            <p:spPr>
              <a:xfrm>
                <a:off x="7497937" y="7413615"/>
                <a:ext cx="44935" cy="119709"/>
              </a:xfrm>
              <a:custGeom>
                <a:avLst/>
                <a:gdLst>
                  <a:gd name="connsiteX0" fmla="*/ 40343 w 44935"/>
                  <a:gd name="connsiteY0" fmla="*/ 119710 h 119709"/>
                  <a:gd name="connsiteX1" fmla="*/ 984 w 44935"/>
                  <a:gd name="connsiteY1" fmla="*/ 80589 h 119709"/>
                  <a:gd name="connsiteX2" fmla="*/ 0 w 44935"/>
                  <a:gd name="connsiteY2" fmla="*/ 78242 h 119709"/>
                  <a:gd name="connsiteX3" fmla="*/ 0 w 44935"/>
                  <a:gd name="connsiteY3" fmla="*/ 0 h 119709"/>
                  <a:gd name="connsiteX4" fmla="*/ 6560 w 44935"/>
                  <a:gd name="connsiteY4" fmla="*/ 0 h 119709"/>
                  <a:gd name="connsiteX5" fmla="*/ 6560 w 44935"/>
                  <a:gd name="connsiteY5" fmla="*/ 76938 h 119709"/>
                  <a:gd name="connsiteX6" fmla="*/ 44935 w 44935"/>
                  <a:gd name="connsiteY6" fmla="*/ 115081 h 119709"/>
                  <a:gd name="connsiteX7" fmla="*/ 40343 w 44935"/>
                  <a:gd name="connsiteY7" fmla="*/ 119710 h 11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35" h="119709">
                    <a:moveTo>
                      <a:pt x="40343" y="119710"/>
                    </a:moveTo>
                    <a:lnTo>
                      <a:pt x="984" y="80589"/>
                    </a:lnTo>
                    <a:lnTo>
                      <a:pt x="0" y="78242"/>
                    </a:lnTo>
                    <a:lnTo>
                      <a:pt x="0" y="0"/>
                    </a:lnTo>
                    <a:lnTo>
                      <a:pt x="6560" y="0"/>
                    </a:lnTo>
                    <a:lnTo>
                      <a:pt x="6560" y="76938"/>
                    </a:lnTo>
                    <a:lnTo>
                      <a:pt x="44935" y="115081"/>
                    </a:lnTo>
                    <a:lnTo>
                      <a:pt x="40343" y="119710"/>
                    </a:ln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479818-242D-ECE7-C242-2D82D3A33408}"/>
              </a:ext>
            </a:extLst>
          </p:cNvPr>
          <p:cNvGrpSpPr/>
          <p:nvPr/>
        </p:nvGrpSpPr>
        <p:grpSpPr>
          <a:xfrm>
            <a:off x="355595" y="4852816"/>
            <a:ext cx="2031531" cy="430887"/>
            <a:chOff x="355595" y="4852816"/>
            <a:chExt cx="2031531" cy="430887"/>
          </a:xfrm>
        </p:grpSpPr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C6A7ACBB-D772-229F-A5B4-0D94822A90DA}"/>
                </a:ext>
              </a:extLst>
            </p:cNvPr>
            <p:cNvSpPr txBox="1"/>
            <p:nvPr/>
          </p:nvSpPr>
          <p:spPr>
            <a:xfrm>
              <a:off x="1178462" y="4852816"/>
              <a:ext cx="1208664" cy="430887"/>
            </a:xfrm>
            <a:prstGeom prst="rect">
              <a:avLst/>
            </a:prstGeom>
            <a:noFill/>
            <a:effectLst>
              <a:outerShdw blurRad="381000" sx="101000" sy="101000" algn="ctr" rotWithShape="0">
                <a:schemeClr val="accent4">
                  <a:alpha val="13000"/>
                </a:schemeClr>
              </a:outerShdw>
            </a:effectLst>
          </p:spPr>
          <p:txBody>
            <a:bodyPr wrap="none" lIns="0" tIns="0" rIns="0" bIns="0" anchor="ctr" anchorCtr="0">
              <a:spAutoFit/>
            </a:bodyPr>
            <a:lstStyle>
              <a:defPPr>
                <a:defRPr lang="en-US"/>
              </a:defPPr>
              <a:lvl1pPr marR="0" lvl="0" indent="0" algn="ctr" defTabSz="91437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</a:defRPr>
              </a:lvl1pPr>
            </a:lstStyle>
            <a:p>
              <a:pPr marL="0" marR="0" lvl="0" indent="6393" algn="l" defTabSz="460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Post-quantum</a:t>
              </a:r>
            </a:p>
            <a:p>
              <a:pPr marL="0" marR="0" lvl="0" indent="6393" algn="l" defTabSz="460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cryptography</a:t>
              </a:r>
            </a:p>
          </p:txBody>
        </p:sp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836CC711-6BB0-2CD7-603B-12789F484A1C}"/>
                </a:ext>
              </a:extLst>
            </p:cNvPr>
            <p:cNvGrpSpPr/>
            <p:nvPr/>
          </p:nvGrpSpPr>
          <p:grpSpPr>
            <a:xfrm>
              <a:off x="355595" y="4900561"/>
              <a:ext cx="510893" cy="352363"/>
              <a:chOff x="5242208" y="2494337"/>
              <a:chExt cx="545849" cy="376472"/>
            </a:xfrm>
            <a:solidFill>
              <a:schemeClr val="accent1"/>
            </a:solidFill>
          </p:grpSpPr>
          <p:sp>
            <p:nvSpPr>
              <p:cNvPr id="81" name="Forme libre 23">
                <a:extLst>
                  <a:ext uri="{FF2B5EF4-FFF2-40B4-BE49-F238E27FC236}">
                    <a16:creationId xmlns:a16="http://schemas.microsoft.com/office/drawing/2014/main" id="{519694FF-1D0F-39CF-A7BB-52112D8721C3}"/>
                  </a:ext>
                </a:extLst>
              </p:cNvPr>
              <p:cNvSpPr/>
              <p:nvPr/>
            </p:nvSpPr>
            <p:spPr>
              <a:xfrm>
                <a:off x="5407255" y="2509398"/>
                <a:ext cx="214377" cy="164242"/>
              </a:xfrm>
              <a:custGeom>
                <a:avLst/>
                <a:gdLst>
                  <a:gd name="connsiteX0" fmla="*/ 214378 w 214377"/>
                  <a:gd name="connsiteY0" fmla="*/ 164242 h 164242"/>
                  <a:gd name="connsiteX1" fmla="*/ 207818 w 214377"/>
                  <a:gd name="connsiteY1" fmla="*/ 164242 h 164242"/>
                  <a:gd name="connsiteX2" fmla="*/ 207818 w 214377"/>
                  <a:gd name="connsiteY2" fmla="*/ 51574 h 164242"/>
                  <a:gd name="connsiteX3" fmla="*/ 107189 w 214377"/>
                  <a:gd name="connsiteY3" fmla="*/ 7172 h 164242"/>
                  <a:gd name="connsiteX4" fmla="*/ 6560 w 214377"/>
                  <a:gd name="connsiteY4" fmla="*/ 51574 h 164242"/>
                  <a:gd name="connsiteX5" fmla="*/ 6560 w 214377"/>
                  <a:gd name="connsiteY5" fmla="*/ 164242 h 164242"/>
                  <a:gd name="connsiteX6" fmla="*/ 0 w 214377"/>
                  <a:gd name="connsiteY6" fmla="*/ 164242 h 164242"/>
                  <a:gd name="connsiteX7" fmla="*/ 0 w 214377"/>
                  <a:gd name="connsiteY7" fmla="*/ 47336 h 164242"/>
                  <a:gd name="connsiteX8" fmla="*/ 107189 w 214377"/>
                  <a:gd name="connsiteY8" fmla="*/ 0 h 164242"/>
                  <a:gd name="connsiteX9" fmla="*/ 214378 w 214377"/>
                  <a:gd name="connsiteY9" fmla="*/ 47336 h 164242"/>
                  <a:gd name="connsiteX10" fmla="*/ 214378 w 214377"/>
                  <a:gd name="connsiteY10" fmla="*/ 164242 h 16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4377" h="164242">
                    <a:moveTo>
                      <a:pt x="214378" y="164242"/>
                    </a:moveTo>
                    <a:lnTo>
                      <a:pt x="207818" y="164242"/>
                    </a:lnTo>
                    <a:lnTo>
                      <a:pt x="207818" y="51574"/>
                    </a:lnTo>
                    <a:lnTo>
                      <a:pt x="107189" y="7172"/>
                    </a:lnTo>
                    <a:lnTo>
                      <a:pt x="6560" y="51574"/>
                    </a:lnTo>
                    <a:lnTo>
                      <a:pt x="6560" y="164242"/>
                    </a:lnTo>
                    <a:lnTo>
                      <a:pt x="0" y="164242"/>
                    </a:lnTo>
                    <a:lnTo>
                      <a:pt x="0" y="47336"/>
                    </a:lnTo>
                    <a:lnTo>
                      <a:pt x="107189" y="0"/>
                    </a:lnTo>
                    <a:lnTo>
                      <a:pt x="214378" y="47336"/>
                    </a:lnTo>
                    <a:lnTo>
                      <a:pt x="214378" y="164242"/>
                    </a:ln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Forme libre 27">
                <a:extLst>
                  <a:ext uri="{FF2B5EF4-FFF2-40B4-BE49-F238E27FC236}">
                    <a16:creationId xmlns:a16="http://schemas.microsoft.com/office/drawing/2014/main" id="{D90527D2-4776-009A-B2B0-59BE6995E31A}"/>
                  </a:ext>
                </a:extLst>
              </p:cNvPr>
              <p:cNvSpPr/>
              <p:nvPr/>
            </p:nvSpPr>
            <p:spPr>
              <a:xfrm>
                <a:off x="5407254" y="2673641"/>
                <a:ext cx="214378" cy="118862"/>
              </a:xfrm>
              <a:custGeom>
                <a:avLst/>
                <a:gdLst>
                  <a:gd name="connsiteX0" fmla="*/ 107190 w 214378"/>
                  <a:gd name="connsiteY0" fmla="*/ 118862 h 118862"/>
                  <a:gd name="connsiteX1" fmla="*/ 105156 w 214378"/>
                  <a:gd name="connsiteY1" fmla="*/ 117363 h 118862"/>
                  <a:gd name="connsiteX2" fmla="*/ 7282 w 214378"/>
                  <a:gd name="connsiteY2" fmla="*/ 30188 h 118862"/>
                  <a:gd name="connsiteX3" fmla="*/ 1 w 214378"/>
                  <a:gd name="connsiteY3" fmla="*/ 0 h 118862"/>
                  <a:gd name="connsiteX4" fmla="*/ 6561 w 214378"/>
                  <a:gd name="connsiteY4" fmla="*/ 0 h 118862"/>
                  <a:gd name="connsiteX5" fmla="*/ 13121 w 214378"/>
                  <a:gd name="connsiteY5" fmla="*/ 27189 h 118862"/>
                  <a:gd name="connsiteX6" fmla="*/ 107190 w 214378"/>
                  <a:gd name="connsiteY6" fmla="*/ 110647 h 118862"/>
                  <a:gd name="connsiteX7" fmla="*/ 201259 w 214378"/>
                  <a:gd name="connsiteY7" fmla="*/ 27189 h 118862"/>
                  <a:gd name="connsiteX8" fmla="*/ 207818 w 214378"/>
                  <a:gd name="connsiteY8" fmla="*/ 0 h 118862"/>
                  <a:gd name="connsiteX9" fmla="*/ 214378 w 214378"/>
                  <a:gd name="connsiteY9" fmla="*/ 0 h 118862"/>
                  <a:gd name="connsiteX10" fmla="*/ 206966 w 214378"/>
                  <a:gd name="connsiteY10" fmla="*/ 30188 h 118862"/>
                  <a:gd name="connsiteX11" fmla="*/ 109026 w 214378"/>
                  <a:gd name="connsiteY11" fmla="*/ 117363 h 11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378" h="118862">
                    <a:moveTo>
                      <a:pt x="107190" y="118862"/>
                    </a:moveTo>
                    <a:lnTo>
                      <a:pt x="105156" y="117363"/>
                    </a:lnTo>
                    <a:cubicBezTo>
                      <a:pt x="101614" y="114689"/>
                      <a:pt x="17975" y="51183"/>
                      <a:pt x="7282" y="30188"/>
                    </a:cubicBezTo>
                    <a:cubicBezTo>
                      <a:pt x="2445" y="20855"/>
                      <a:pt x="-53" y="10499"/>
                      <a:pt x="1" y="0"/>
                    </a:cubicBezTo>
                    <a:lnTo>
                      <a:pt x="6561" y="0"/>
                    </a:lnTo>
                    <a:cubicBezTo>
                      <a:pt x="6512" y="9456"/>
                      <a:pt x="8762" y="18784"/>
                      <a:pt x="13121" y="27189"/>
                    </a:cubicBezTo>
                    <a:cubicBezTo>
                      <a:pt x="20993" y="42511"/>
                      <a:pt x="76948" y="87566"/>
                      <a:pt x="107190" y="110647"/>
                    </a:cubicBezTo>
                    <a:cubicBezTo>
                      <a:pt x="137431" y="87566"/>
                      <a:pt x="193387" y="42511"/>
                      <a:pt x="201259" y="27189"/>
                    </a:cubicBezTo>
                    <a:cubicBezTo>
                      <a:pt x="205588" y="18773"/>
                      <a:pt x="207837" y="9452"/>
                      <a:pt x="207818" y="0"/>
                    </a:cubicBezTo>
                    <a:lnTo>
                      <a:pt x="214378" y="0"/>
                    </a:lnTo>
                    <a:cubicBezTo>
                      <a:pt x="214351" y="10505"/>
                      <a:pt x="211810" y="20852"/>
                      <a:pt x="206966" y="30188"/>
                    </a:cubicBezTo>
                    <a:cubicBezTo>
                      <a:pt x="196207" y="51053"/>
                      <a:pt x="112569" y="114950"/>
                      <a:pt x="109026" y="117363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Forme libre 28">
                <a:extLst>
                  <a:ext uri="{FF2B5EF4-FFF2-40B4-BE49-F238E27FC236}">
                    <a16:creationId xmlns:a16="http://schemas.microsoft.com/office/drawing/2014/main" id="{6E94CF83-1744-5B20-F149-B1300EAC8240}"/>
                  </a:ext>
                </a:extLst>
              </p:cNvPr>
              <p:cNvSpPr/>
              <p:nvPr/>
            </p:nvSpPr>
            <p:spPr>
              <a:xfrm>
                <a:off x="5277238" y="2523541"/>
                <a:ext cx="27683" cy="84767"/>
              </a:xfrm>
              <a:custGeom>
                <a:avLst/>
                <a:gdLst>
                  <a:gd name="connsiteX0" fmla="*/ 27552 w 27683"/>
                  <a:gd name="connsiteY0" fmla="*/ 84768 h 84767"/>
                  <a:gd name="connsiteX1" fmla="*/ 20992 w 27683"/>
                  <a:gd name="connsiteY1" fmla="*/ 84768 h 84767"/>
                  <a:gd name="connsiteX2" fmla="*/ 20992 w 27683"/>
                  <a:gd name="connsiteY2" fmla="*/ 11090 h 84767"/>
                  <a:gd name="connsiteX3" fmla="*/ 4592 w 27683"/>
                  <a:gd name="connsiteY3" fmla="*/ 27391 h 84767"/>
                  <a:gd name="connsiteX4" fmla="*/ 0 w 27683"/>
                  <a:gd name="connsiteY4" fmla="*/ 22827 h 84767"/>
                  <a:gd name="connsiteX5" fmla="*/ 22107 w 27683"/>
                  <a:gd name="connsiteY5" fmla="*/ 919 h 84767"/>
                  <a:gd name="connsiteX6" fmla="*/ 25649 w 27683"/>
                  <a:gd name="connsiteY6" fmla="*/ 267 h 84767"/>
                  <a:gd name="connsiteX7" fmla="*/ 27683 w 27683"/>
                  <a:gd name="connsiteY7" fmla="*/ 3266 h 8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83" h="84767">
                    <a:moveTo>
                      <a:pt x="27552" y="84768"/>
                    </a:moveTo>
                    <a:lnTo>
                      <a:pt x="20992" y="84768"/>
                    </a:lnTo>
                    <a:lnTo>
                      <a:pt x="20992" y="11090"/>
                    </a:lnTo>
                    <a:lnTo>
                      <a:pt x="4592" y="27391"/>
                    </a:lnTo>
                    <a:lnTo>
                      <a:pt x="0" y="22827"/>
                    </a:lnTo>
                    <a:lnTo>
                      <a:pt x="22107" y="919"/>
                    </a:lnTo>
                    <a:cubicBezTo>
                      <a:pt x="23043" y="3"/>
                      <a:pt x="24445" y="-255"/>
                      <a:pt x="25649" y="267"/>
                    </a:cubicBezTo>
                    <a:cubicBezTo>
                      <a:pt x="26898" y="737"/>
                      <a:pt x="27714" y="1939"/>
                      <a:pt x="27683" y="3266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Forme libre 29">
                <a:extLst>
                  <a:ext uri="{FF2B5EF4-FFF2-40B4-BE49-F238E27FC236}">
                    <a16:creationId xmlns:a16="http://schemas.microsoft.com/office/drawing/2014/main" id="{62508847-267E-A4CA-756F-61833CAD181D}"/>
                  </a:ext>
                </a:extLst>
              </p:cNvPr>
              <p:cNvSpPr/>
              <p:nvPr/>
            </p:nvSpPr>
            <p:spPr>
              <a:xfrm>
                <a:off x="5321189" y="2523547"/>
                <a:ext cx="65599" cy="84761"/>
              </a:xfrm>
              <a:custGeom>
                <a:avLst/>
                <a:gdLst>
                  <a:gd name="connsiteX0" fmla="*/ 32800 w 65599"/>
                  <a:gd name="connsiteY0" fmla="*/ 84762 h 84761"/>
                  <a:gd name="connsiteX1" fmla="*/ 0 w 65599"/>
                  <a:gd name="connsiteY1" fmla="*/ 42381 h 84761"/>
                  <a:gd name="connsiteX2" fmla="*/ 32800 w 65599"/>
                  <a:gd name="connsiteY2" fmla="*/ 0 h 84761"/>
                  <a:gd name="connsiteX3" fmla="*/ 65599 w 65599"/>
                  <a:gd name="connsiteY3" fmla="*/ 42381 h 84761"/>
                  <a:gd name="connsiteX4" fmla="*/ 32800 w 65599"/>
                  <a:gd name="connsiteY4" fmla="*/ 84762 h 84761"/>
                  <a:gd name="connsiteX5" fmla="*/ 32800 w 65599"/>
                  <a:gd name="connsiteY5" fmla="*/ 6520 h 84761"/>
                  <a:gd name="connsiteX6" fmla="*/ 6560 w 65599"/>
                  <a:gd name="connsiteY6" fmla="*/ 42381 h 84761"/>
                  <a:gd name="connsiteX7" fmla="*/ 32800 w 65599"/>
                  <a:gd name="connsiteY7" fmla="*/ 78242 h 84761"/>
                  <a:gd name="connsiteX8" fmla="*/ 59039 w 65599"/>
                  <a:gd name="connsiteY8" fmla="*/ 42381 h 84761"/>
                  <a:gd name="connsiteX9" fmla="*/ 32800 w 65599"/>
                  <a:gd name="connsiteY9" fmla="*/ 6520 h 8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599" h="84761">
                    <a:moveTo>
                      <a:pt x="32800" y="84762"/>
                    </a:moveTo>
                    <a:cubicBezTo>
                      <a:pt x="14760" y="84762"/>
                      <a:pt x="0" y="65723"/>
                      <a:pt x="0" y="42381"/>
                    </a:cubicBezTo>
                    <a:cubicBezTo>
                      <a:pt x="0" y="19039"/>
                      <a:pt x="14760" y="0"/>
                      <a:pt x="32800" y="0"/>
                    </a:cubicBezTo>
                    <a:cubicBezTo>
                      <a:pt x="50839" y="0"/>
                      <a:pt x="65599" y="18974"/>
                      <a:pt x="65599" y="42381"/>
                    </a:cubicBezTo>
                    <a:cubicBezTo>
                      <a:pt x="65599" y="65788"/>
                      <a:pt x="50905" y="84762"/>
                      <a:pt x="32800" y="84762"/>
                    </a:cubicBezTo>
                    <a:close/>
                    <a:moveTo>
                      <a:pt x="32800" y="6520"/>
                    </a:moveTo>
                    <a:cubicBezTo>
                      <a:pt x="18368" y="6520"/>
                      <a:pt x="6560" y="22560"/>
                      <a:pt x="6560" y="42381"/>
                    </a:cubicBezTo>
                    <a:cubicBezTo>
                      <a:pt x="6560" y="62202"/>
                      <a:pt x="18368" y="78242"/>
                      <a:pt x="32800" y="78242"/>
                    </a:cubicBezTo>
                    <a:cubicBezTo>
                      <a:pt x="47231" y="78242"/>
                      <a:pt x="59039" y="62137"/>
                      <a:pt x="59039" y="42381"/>
                    </a:cubicBezTo>
                    <a:cubicBezTo>
                      <a:pt x="59039" y="22625"/>
                      <a:pt x="47297" y="6520"/>
                      <a:pt x="32800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Forme libre 30">
                <a:extLst>
                  <a:ext uri="{FF2B5EF4-FFF2-40B4-BE49-F238E27FC236}">
                    <a16:creationId xmlns:a16="http://schemas.microsoft.com/office/drawing/2014/main" id="{34B609DA-6813-5974-77EF-05817BDF5E23}"/>
                  </a:ext>
                </a:extLst>
              </p:cNvPr>
              <p:cNvSpPr/>
              <p:nvPr/>
            </p:nvSpPr>
            <p:spPr>
              <a:xfrm>
                <a:off x="5242208" y="2758266"/>
                <a:ext cx="27618" cy="84767"/>
              </a:xfrm>
              <a:custGeom>
                <a:avLst/>
                <a:gdLst>
                  <a:gd name="connsiteX0" fmla="*/ 27617 w 27618"/>
                  <a:gd name="connsiteY0" fmla="*/ 84768 h 84767"/>
                  <a:gd name="connsiteX1" fmla="*/ 21057 w 27618"/>
                  <a:gd name="connsiteY1" fmla="*/ 84768 h 84767"/>
                  <a:gd name="connsiteX2" fmla="*/ 21057 w 27618"/>
                  <a:gd name="connsiteY2" fmla="*/ 11090 h 84767"/>
                  <a:gd name="connsiteX3" fmla="*/ 4658 w 27618"/>
                  <a:gd name="connsiteY3" fmla="*/ 27391 h 84767"/>
                  <a:gd name="connsiteX4" fmla="*/ 0 w 27618"/>
                  <a:gd name="connsiteY4" fmla="*/ 22827 h 84767"/>
                  <a:gd name="connsiteX5" fmla="*/ 22041 w 27618"/>
                  <a:gd name="connsiteY5" fmla="*/ 919 h 84767"/>
                  <a:gd name="connsiteX6" fmla="*/ 25584 w 27618"/>
                  <a:gd name="connsiteY6" fmla="*/ 267 h 84767"/>
                  <a:gd name="connsiteX7" fmla="*/ 27617 w 27618"/>
                  <a:gd name="connsiteY7" fmla="*/ 3266 h 8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18" h="84767">
                    <a:moveTo>
                      <a:pt x="27617" y="84768"/>
                    </a:moveTo>
                    <a:lnTo>
                      <a:pt x="21057" y="84768"/>
                    </a:lnTo>
                    <a:lnTo>
                      <a:pt x="21057" y="11090"/>
                    </a:lnTo>
                    <a:lnTo>
                      <a:pt x="4658" y="27391"/>
                    </a:lnTo>
                    <a:lnTo>
                      <a:pt x="0" y="22827"/>
                    </a:lnTo>
                    <a:lnTo>
                      <a:pt x="22041" y="919"/>
                    </a:lnTo>
                    <a:cubicBezTo>
                      <a:pt x="22977" y="3"/>
                      <a:pt x="24380" y="-255"/>
                      <a:pt x="25584" y="267"/>
                    </a:cubicBezTo>
                    <a:cubicBezTo>
                      <a:pt x="26833" y="737"/>
                      <a:pt x="27648" y="1939"/>
                      <a:pt x="27617" y="3266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Forme libre 32">
                <a:extLst>
                  <a:ext uri="{FF2B5EF4-FFF2-40B4-BE49-F238E27FC236}">
                    <a16:creationId xmlns:a16="http://schemas.microsoft.com/office/drawing/2014/main" id="{526DDBF0-FAE3-133C-CF90-6FF3CD053CBE}"/>
                  </a:ext>
                </a:extLst>
              </p:cNvPr>
              <p:cNvSpPr/>
              <p:nvPr/>
            </p:nvSpPr>
            <p:spPr>
              <a:xfrm>
                <a:off x="5359237" y="2758266"/>
                <a:ext cx="27552" cy="84767"/>
              </a:xfrm>
              <a:custGeom>
                <a:avLst/>
                <a:gdLst>
                  <a:gd name="connsiteX0" fmla="*/ 27552 w 27552"/>
                  <a:gd name="connsiteY0" fmla="*/ 84768 h 84767"/>
                  <a:gd name="connsiteX1" fmla="*/ 20992 w 27552"/>
                  <a:gd name="connsiteY1" fmla="*/ 84768 h 84767"/>
                  <a:gd name="connsiteX2" fmla="*/ 20992 w 27552"/>
                  <a:gd name="connsiteY2" fmla="*/ 11090 h 84767"/>
                  <a:gd name="connsiteX3" fmla="*/ 4592 w 27552"/>
                  <a:gd name="connsiteY3" fmla="*/ 27391 h 84767"/>
                  <a:gd name="connsiteX4" fmla="*/ 0 w 27552"/>
                  <a:gd name="connsiteY4" fmla="*/ 22827 h 84767"/>
                  <a:gd name="connsiteX5" fmla="*/ 21976 w 27552"/>
                  <a:gd name="connsiteY5" fmla="*/ 919 h 84767"/>
                  <a:gd name="connsiteX6" fmla="*/ 25518 w 27552"/>
                  <a:gd name="connsiteY6" fmla="*/ 267 h 84767"/>
                  <a:gd name="connsiteX7" fmla="*/ 27552 w 27552"/>
                  <a:gd name="connsiteY7" fmla="*/ 3266 h 8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52" h="84767">
                    <a:moveTo>
                      <a:pt x="27552" y="84768"/>
                    </a:moveTo>
                    <a:lnTo>
                      <a:pt x="20992" y="84768"/>
                    </a:lnTo>
                    <a:lnTo>
                      <a:pt x="20992" y="11090"/>
                    </a:lnTo>
                    <a:lnTo>
                      <a:pt x="4592" y="27391"/>
                    </a:lnTo>
                    <a:lnTo>
                      <a:pt x="0" y="22827"/>
                    </a:lnTo>
                    <a:lnTo>
                      <a:pt x="21976" y="919"/>
                    </a:lnTo>
                    <a:cubicBezTo>
                      <a:pt x="22912" y="3"/>
                      <a:pt x="24314" y="-255"/>
                      <a:pt x="25518" y="267"/>
                    </a:cubicBezTo>
                    <a:cubicBezTo>
                      <a:pt x="26767" y="737"/>
                      <a:pt x="27582" y="1939"/>
                      <a:pt x="27552" y="3266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Forme libre 33">
                <a:extLst>
                  <a:ext uri="{FF2B5EF4-FFF2-40B4-BE49-F238E27FC236}">
                    <a16:creationId xmlns:a16="http://schemas.microsoft.com/office/drawing/2014/main" id="{C82291B3-5829-20B1-C1A2-400815C4CBE0}"/>
                  </a:ext>
                </a:extLst>
              </p:cNvPr>
              <p:cNvSpPr/>
              <p:nvPr/>
            </p:nvSpPr>
            <p:spPr>
              <a:xfrm>
                <a:off x="5285110" y="2758272"/>
                <a:ext cx="65599" cy="84761"/>
              </a:xfrm>
              <a:custGeom>
                <a:avLst/>
                <a:gdLst>
                  <a:gd name="connsiteX0" fmla="*/ 32800 w 65599"/>
                  <a:gd name="connsiteY0" fmla="*/ 84762 h 84761"/>
                  <a:gd name="connsiteX1" fmla="*/ 0 w 65599"/>
                  <a:gd name="connsiteY1" fmla="*/ 42381 h 84761"/>
                  <a:gd name="connsiteX2" fmla="*/ 32800 w 65599"/>
                  <a:gd name="connsiteY2" fmla="*/ 0 h 84761"/>
                  <a:gd name="connsiteX3" fmla="*/ 65599 w 65599"/>
                  <a:gd name="connsiteY3" fmla="*/ 42381 h 84761"/>
                  <a:gd name="connsiteX4" fmla="*/ 32800 w 65599"/>
                  <a:gd name="connsiteY4" fmla="*/ 84762 h 84761"/>
                  <a:gd name="connsiteX5" fmla="*/ 32800 w 65599"/>
                  <a:gd name="connsiteY5" fmla="*/ 6520 h 84761"/>
                  <a:gd name="connsiteX6" fmla="*/ 6560 w 65599"/>
                  <a:gd name="connsiteY6" fmla="*/ 42381 h 84761"/>
                  <a:gd name="connsiteX7" fmla="*/ 32800 w 65599"/>
                  <a:gd name="connsiteY7" fmla="*/ 78242 h 84761"/>
                  <a:gd name="connsiteX8" fmla="*/ 59039 w 65599"/>
                  <a:gd name="connsiteY8" fmla="*/ 42381 h 84761"/>
                  <a:gd name="connsiteX9" fmla="*/ 32800 w 65599"/>
                  <a:gd name="connsiteY9" fmla="*/ 6520 h 8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599" h="84761">
                    <a:moveTo>
                      <a:pt x="32800" y="84762"/>
                    </a:moveTo>
                    <a:cubicBezTo>
                      <a:pt x="14760" y="84762"/>
                      <a:pt x="0" y="65723"/>
                      <a:pt x="0" y="42381"/>
                    </a:cubicBezTo>
                    <a:cubicBezTo>
                      <a:pt x="0" y="19039"/>
                      <a:pt x="14760" y="0"/>
                      <a:pt x="32800" y="0"/>
                    </a:cubicBezTo>
                    <a:cubicBezTo>
                      <a:pt x="50839" y="0"/>
                      <a:pt x="65599" y="18974"/>
                      <a:pt x="65599" y="42381"/>
                    </a:cubicBezTo>
                    <a:cubicBezTo>
                      <a:pt x="65599" y="65788"/>
                      <a:pt x="50905" y="84762"/>
                      <a:pt x="32800" y="84762"/>
                    </a:cubicBezTo>
                    <a:close/>
                    <a:moveTo>
                      <a:pt x="32800" y="6520"/>
                    </a:moveTo>
                    <a:cubicBezTo>
                      <a:pt x="18368" y="6520"/>
                      <a:pt x="6560" y="22560"/>
                      <a:pt x="6560" y="42381"/>
                    </a:cubicBezTo>
                    <a:cubicBezTo>
                      <a:pt x="6560" y="62202"/>
                      <a:pt x="18368" y="78242"/>
                      <a:pt x="32800" y="78242"/>
                    </a:cubicBezTo>
                    <a:cubicBezTo>
                      <a:pt x="47231" y="78242"/>
                      <a:pt x="59039" y="62137"/>
                      <a:pt x="59039" y="42381"/>
                    </a:cubicBezTo>
                    <a:cubicBezTo>
                      <a:pt x="59039" y="22625"/>
                      <a:pt x="47034" y="6520"/>
                      <a:pt x="32800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Forme libre 34">
                <a:extLst>
                  <a:ext uri="{FF2B5EF4-FFF2-40B4-BE49-F238E27FC236}">
                    <a16:creationId xmlns:a16="http://schemas.microsoft.com/office/drawing/2014/main" id="{615D83DC-F58D-68A4-5BE0-0CCB7B29BE7E}"/>
                  </a:ext>
                </a:extLst>
              </p:cNvPr>
              <p:cNvSpPr/>
              <p:nvPr/>
            </p:nvSpPr>
            <p:spPr>
              <a:xfrm>
                <a:off x="5339557" y="2640903"/>
                <a:ext cx="27552" cy="84767"/>
              </a:xfrm>
              <a:custGeom>
                <a:avLst/>
                <a:gdLst>
                  <a:gd name="connsiteX0" fmla="*/ 27552 w 27552"/>
                  <a:gd name="connsiteY0" fmla="*/ 84768 h 84767"/>
                  <a:gd name="connsiteX1" fmla="*/ 20992 w 27552"/>
                  <a:gd name="connsiteY1" fmla="*/ 84768 h 84767"/>
                  <a:gd name="connsiteX2" fmla="*/ 20992 w 27552"/>
                  <a:gd name="connsiteY2" fmla="*/ 11090 h 84767"/>
                  <a:gd name="connsiteX3" fmla="*/ 4592 w 27552"/>
                  <a:gd name="connsiteY3" fmla="*/ 27391 h 84767"/>
                  <a:gd name="connsiteX4" fmla="*/ 0 w 27552"/>
                  <a:gd name="connsiteY4" fmla="*/ 22827 h 84767"/>
                  <a:gd name="connsiteX5" fmla="*/ 21976 w 27552"/>
                  <a:gd name="connsiteY5" fmla="*/ 919 h 84767"/>
                  <a:gd name="connsiteX6" fmla="*/ 25518 w 27552"/>
                  <a:gd name="connsiteY6" fmla="*/ 267 h 84767"/>
                  <a:gd name="connsiteX7" fmla="*/ 27552 w 27552"/>
                  <a:gd name="connsiteY7" fmla="*/ 3266 h 8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52" h="84767">
                    <a:moveTo>
                      <a:pt x="27552" y="84768"/>
                    </a:moveTo>
                    <a:lnTo>
                      <a:pt x="20992" y="84768"/>
                    </a:lnTo>
                    <a:lnTo>
                      <a:pt x="20992" y="11090"/>
                    </a:lnTo>
                    <a:lnTo>
                      <a:pt x="4592" y="27391"/>
                    </a:lnTo>
                    <a:lnTo>
                      <a:pt x="0" y="22827"/>
                    </a:lnTo>
                    <a:lnTo>
                      <a:pt x="21976" y="919"/>
                    </a:lnTo>
                    <a:cubicBezTo>
                      <a:pt x="22912" y="3"/>
                      <a:pt x="24314" y="-255"/>
                      <a:pt x="25518" y="267"/>
                    </a:cubicBezTo>
                    <a:cubicBezTo>
                      <a:pt x="26767" y="737"/>
                      <a:pt x="27582" y="1939"/>
                      <a:pt x="27552" y="3266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Forme libre 35">
                <a:extLst>
                  <a:ext uri="{FF2B5EF4-FFF2-40B4-BE49-F238E27FC236}">
                    <a16:creationId xmlns:a16="http://schemas.microsoft.com/office/drawing/2014/main" id="{9A65A2C1-88B9-CA1C-FC80-6C04C5B78465}"/>
                  </a:ext>
                </a:extLst>
              </p:cNvPr>
              <p:cNvSpPr/>
              <p:nvPr/>
            </p:nvSpPr>
            <p:spPr>
              <a:xfrm>
                <a:off x="5265430" y="2640910"/>
                <a:ext cx="65599" cy="84761"/>
              </a:xfrm>
              <a:custGeom>
                <a:avLst/>
                <a:gdLst>
                  <a:gd name="connsiteX0" fmla="*/ 32800 w 65599"/>
                  <a:gd name="connsiteY0" fmla="*/ 84762 h 84761"/>
                  <a:gd name="connsiteX1" fmla="*/ 0 w 65599"/>
                  <a:gd name="connsiteY1" fmla="*/ 42381 h 84761"/>
                  <a:gd name="connsiteX2" fmla="*/ 32800 w 65599"/>
                  <a:gd name="connsiteY2" fmla="*/ 0 h 84761"/>
                  <a:gd name="connsiteX3" fmla="*/ 65599 w 65599"/>
                  <a:gd name="connsiteY3" fmla="*/ 42381 h 84761"/>
                  <a:gd name="connsiteX4" fmla="*/ 32800 w 65599"/>
                  <a:gd name="connsiteY4" fmla="*/ 84762 h 84761"/>
                  <a:gd name="connsiteX5" fmla="*/ 32800 w 65599"/>
                  <a:gd name="connsiteY5" fmla="*/ 6520 h 84761"/>
                  <a:gd name="connsiteX6" fmla="*/ 6560 w 65599"/>
                  <a:gd name="connsiteY6" fmla="*/ 42381 h 84761"/>
                  <a:gd name="connsiteX7" fmla="*/ 32800 w 65599"/>
                  <a:gd name="connsiteY7" fmla="*/ 78242 h 84761"/>
                  <a:gd name="connsiteX8" fmla="*/ 59039 w 65599"/>
                  <a:gd name="connsiteY8" fmla="*/ 42381 h 84761"/>
                  <a:gd name="connsiteX9" fmla="*/ 32800 w 65599"/>
                  <a:gd name="connsiteY9" fmla="*/ 6520 h 8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599" h="84761">
                    <a:moveTo>
                      <a:pt x="32800" y="84762"/>
                    </a:moveTo>
                    <a:cubicBezTo>
                      <a:pt x="14760" y="84762"/>
                      <a:pt x="0" y="65723"/>
                      <a:pt x="0" y="42381"/>
                    </a:cubicBezTo>
                    <a:cubicBezTo>
                      <a:pt x="0" y="19039"/>
                      <a:pt x="14760" y="0"/>
                      <a:pt x="32800" y="0"/>
                    </a:cubicBezTo>
                    <a:cubicBezTo>
                      <a:pt x="50839" y="0"/>
                      <a:pt x="65599" y="18974"/>
                      <a:pt x="65599" y="42381"/>
                    </a:cubicBezTo>
                    <a:cubicBezTo>
                      <a:pt x="65599" y="65788"/>
                      <a:pt x="50905" y="84762"/>
                      <a:pt x="32800" y="84762"/>
                    </a:cubicBezTo>
                    <a:close/>
                    <a:moveTo>
                      <a:pt x="32800" y="6520"/>
                    </a:moveTo>
                    <a:cubicBezTo>
                      <a:pt x="18368" y="6520"/>
                      <a:pt x="6560" y="22560"/>
                      <a:pt x="6560" y="42381"/>
                    </a:cubicBezTo>
                    <a:cubicBezTo>
                      <a:pt x="6560" y="62202"/>
                      <a:pt x="18368" y="78242"/>
                      <a:pt x="32800" y="78242"/>
                    </a:cubicBezTo>
                    <a:cubicBezTo>
                      <a:pt x="47231" y="78242"/>
                      <a:pt x="59039" y="62137"/>
                      <a:pt x="59039" y="42381"/>
                    </a:cubicBezTo>
                    <a:cubicBezTo>
                      <a:pt x="59039" y="22625"/>
                      <a:pt x="47034" y="6520"/>
                      <a:pt x="32800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Forme libre 36">
                <a:extLst>
                  <a:ext uri="{FF2B5EF4-FFF2-40B4-BE49-F238E27FC236}">
                    <a16:creationId xmlns:a16="http://schemas.microsoft.com/office/drawing/2014/main" id="{AEDD01BC-2109-E398-E167-FC7EB1E0FF05}"/>
                  </a:ext>
                </a:extLst>
              </p:cNvPr>
              <p:cNvSpPr/>
              <p:nvPr/>
            </p:nvSpPr>
            <p:spPr>
              <a:xfrm>
                <a:off x="5662042" y="2523541"/>
                <a:ext cx="27618" cy="84767"/>
              </a:xfrm>
              <a:custGeom>
                <a:avLst/>
                <a:gdLst>
                  <a:gd name="connsiteX0" fmla="*/ 27617 w 27618"/>
                  <a:gd name="connsiteY0" fmla="*/ 84768 h 84767"/>
                  <a:gd name="connsiteX1" fmla="*/ 21057 w 27618"/>
                  <a:gd name="connsiteY1" fmla="*/ 84768 h 84767"/>
                  <a:gd name="connsiteX2" fmla="*/ 21057 w 27618"/>
                  <a:gd name="connsiteY2" fmla="*/ 11090 h 84767"/>
                  <a:gd name="connsiteX3" fmla="*/ 4658 w 27618"/>
                  <a:gd name="connsiteY3" fmla="*/ 27391 h 84767"/>
                  <a:gd name="connsiteX4" fmla="*/ 0 w 27618"/>
                  <a:gd name="connsiteY4" fmla="*/ 22827 h 84767"/>
                  <a:gd name="connsiteX5" fmla="*/ 22041 w 27618"/>
                  <a:gd name="connsiteY5" fmla="*/ 919 h 84767"/>
                  <a:gd name="connsiteX6" fmla="*/ 25584 w 27618"/>
                  <a:gd name="connsiteY6" fmla="*/ 267 h 84767"/>
                  <a:gd name="connsiteX7" fmla="*/ 27617 w 27618"/>
                  <a:gd name="connsiteY7" fmla="*/ 3266 h 8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18" h="84767">
                    <a:moveTo>
                      <a:pt x="27617" y="84768"/>
                    </a:moveTo>
                    <a:lnTo>
                      <a:pt x="21057" y="84768"/>
                    </a:lnTo>
                    <a:lnTo>
                      <a:pt x="21057" y="11090"/>
                    </a:lnTo>
                    <a:lnTo>
                      <a:pt x="4658" y="27391"/>
                    </a:lnTo>
                    <a:lnTo>
                      <a:pt x="0" y="22827"/>
                    </a:lnTo>
                    <a:lnTo>
                      <a:pt x="22041" y="919"/>
                    </a:lnTo>
                    <a:cubicBezTo>
                      <a:pt x="22977" y="3"/>
                      <a:pt x="24380" y="-255"/>
                      <a:pt x="25584" y="267"/>
                    </a:cubicBezTo>
                    <a:cubicBezTo>
                      <a:pt x="26833" y="737"/>
                      <a:pt x="27648" y="1939"/>
                      <a:pt x="27617" y="3266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Forme libre 37">
                <a:extLst>
                  <a:ext uri="{FF2B5EF4-FFF2-40B4-BE49-F238E27FC236}">
                    <a16:creationId xmlns:a16="http://schemas.microsoft.com/office/drawing/2014/main" id="{1DEA1655-6056-6513-2CE5-E2BCF1862362}"/>
                  </a:ext>
                </a:extLst>
              </p:cNvPr>
              <p:cNvSpPr/>
              <p:nvPr/>
            </p:nvSpPr>
            <p:spPr>
              <a:xfrm>
                <a:off x="5709339" y="2523547"/>
                <a:ext cx="65599" cy="84761"/>
              </a:xfrm>
              <a:custGeom>
                <a:avLst/>
                <a:gdLst>
                  <a:gd name="connsiteX0" fmla="*/ 32800 w 65599"/>
                  <a:gd name="connsiteY0" fmla="*/ 84762 h 84761"/>
                  <a:gd name="connsiteX1" fmla="*/ 0 w 65599"/>
                  <a:gd name="connsiteY1" fmla="*/ 42381 h 84761"/>
                  <a:gd name="connsiteX2" fmla="*/ 32800 w 65599"/>
                  <a:gd name="connsiteY2" fmla="*/ 0 h 84761"/>
                  <a:gd name="connsiteX3" fmla="*/ 65599 w 65599"/>
                  <a:gd name="connsiteY3" fmla="*/ 42381 h 84761"/>
                  <a:gd name="connsiteX4" fmla="*/ 32800 w 65599"/>
                  <a:gd name="connsiteY4" fmla="*/ 84762 h 84761"/>
                  <a:gd name="connsiteX5" fmla="*/ 32800 w 65599"/>
                  <a:gd name="connsiteY5" fmla="*/ 6520 h 84761"/>
                  <a:gd name="connsiteX6" fmla="*/ 6560 w 65599"/>
                  <a:gd name="connsiteY6" fmla="*/ 42381 h 84761"/>
                  <a:gd name="connsiteX7" fmla="*/ 32800 w 65599"/>
                  <a:gd name="connsiteY7" fmla="*/ 78242 h 84761"/>
                  <a:gd name="connsiteX8" fmla="*/ 59039 w 65599"/>
                  <a:gd name="connsiteY8" fmla="*/ 42381 h 84761"/>
                  <a:gd name="connsiteX9" fmla="*/ 32800 w 65599"/>
                  <a:gd name="connsiteY9" fmla="*/ 6520 h 8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599" h="84761">
                    <a:moveTo>
                      <a:pt x="32800" y="84762"/>
                    </a:moveTo>
                    <a:cubicBezTo>
                      <a:pt x="14694" y="84762"/>
                      <a:pt x="0" y="65723"/>
                      <a:pt x="0" y="42381"/>
                    </a:cubicBezTo>
                    <a:cubicBezTo>
                      <a:pt x="0" y="19039"/>
                      <a:pt x="14694" y="0"/>
                      <a:pt x="32800" y="0"/>
                    </a:cubicBezTo>
                    <a:cubicBezTo>
                      <a:pt x="50905" y="0"/>
                      <a:pt x="65599" y="18974"/>
                      <a:pt x="65599" y="42381"/>
                    </a:cubicBezTo>
                    <a:cubicBezTo>
                      <a:pt x="65599" y="65788"/>
                      <a:pt x="50905" y="84762"/>
                      <a:pt x="32800" y="84762"/>
                    </a:cubicBezTo>
                    <a:close/>
                    <a:moveTo>
                      <a:pt x="32800" y="6520"/>
                    </a:moveTo>
                    <a:cubicBezTo>
                      <a:pt x="18302" y="6520"/>
                      <a:pt x="6560" y="22560"/>
                      <a:pt x="6560" y="42381"/>
                    </a:cubicBezTo>
                    <a:cubicBezTo>
                      <a:pt x="6560" y="62202"/>
                      <a:pt x="18302" y="78242"/>
                      <a:pt x="32800" y="78242"/>
                    </a:cubicBezTo>
                    <a:cubicBezTo>
                      <a:pt x="47297" y="78242"/>
                      <a:pt x="59039" y="62137"/>
                      <a:pt x="59039" y="42381"/>
                    </a:cubicBezTo>
                    <a:cubicBezTo>
                      <a:pt x="59039" y="22625"/>
                      <a:pt x="47297" y="6520"/>
                      <a:pt x="32800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Forme libre 38">
                <a:extLst>
                  <a:ext uri="{FF2B5EF4-FFF2-40B4-BE49-F238E27FC236}">
                    <a16:creationId xmlns:a16="http://schemas.microsoft.com/office/drawing/2014/main" id="{CE422500-590F-6046-B080-A02EDB40D0A8}"/>
                  </a:ext>
                </a:extLst>
              </p:cNvPr>
              <p:cNvSpPr/>
              <p:nvPr/>
            </p:nvSpPr>
            <p:spPr>
              <a:xfrm>
                <a:off x="5675161" y="2758266"/>
                <a:ext cx="27618" cy="84767"/>
              </a:xfrm>
              <a:custGeom>
                <a:avLst/>
                <a:gdLst>
                  <a:gd name="connsiteX0" fmla="*/ 27617 w 27618"/>
                  <a:gd name="connsiteY0" fmla="*/ 84768 h 84767"/>
                  <a:gd name="connsiteX1" fmla="*/ 21057 w 27618"/>
                  <a:gd name="connsiteY1" fmla="*/ 84768 h 84767"/>
                  <a:gd name="connsiteX2" fmla="*/ 21057 w 27618"/>
                  <a:gd name="connsiteY2" fmla="*/ 11090 h 84767"/>
                  <a:gd name="connsiteX3" fmla="*/ 4658 w 27618"/>
                  <a:gd name="connsiteY3" fmla="*/ 27391 h 84767"/>
                  <a:gd name="connsiteX4" fmla="*/ 0 w 27618"/>
                  <a:gd name="connsiteY4" fmla="*/ 22827 h 84767"/>
                  <a:gd name="connsiteX5" fmla="*/ 22041 w 27618"/>
                  <a:gd name="connsiteY5" fmla="*/ 919 h 84767"/>
                  <a:gd name="connsiteX6" fmla="*/ 25584 w 27618"/>
                  <a:gd name="connsiteY6" fmla="*/ 267 h 84767"/>
                  <a:gd name="connsiteX7" fmla="*/ 27617 w 27618"/>
                  <a:gd name="connsiteY7" fmla="*/ 3266 h 8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18" h="84767">
                    <a:moveTo>
                      <a:pt x="27617" y="84768"/>
                    </a:moveTo>
                    <a:lnTo>
                      <a:pt x="21057" y="84768"/>
                    </a:lnTo>
                    <a:lnTo>
                      <a:pt x="21057" y="11090"/>
                    </a:lnTo>
                    <a:lnTo>
                      <a:pt x="4658" y="27391"/>
                    </a:lnTo>
                    <a:lnTo>
                      <a:pt x="0" y="22827"/>
                    </a:lnTo>
                    <a:lnTo>
                      <a:pt x="22041" y="919"/>
                    </a:lnTo>
                    <a:cubicBezTo>
                      <a:pt x="22977" y="3"/>
                      <a:pt x="24380" y="-255"/>
                      <a:pt x="25584" y="267"/>
                    </a:cubicBezTo>
                    <a:cubicBezTo>
                      <a:pt x="26833" y="737"/>
                      <a:pt x="27648" y="1939"/>
                      <a:pt x="27617" y="3266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Forme libre 39">
                <a:extLst>
                  <a:ext uri="{FF2B5EF4-FFF2-40B4-BE49-F238E27FC236}">
                    <a16:creationId xmlns:a16="http://schemas.microsoft.com/office/drawing/2014/main" id="{CBBC937E-C3A3-D4E0-CBF3-3AA88256C05A}"/>
                  </a:ext>
                </a:extLst>
              </p:cNvPr>
              <p:cNvSpPr/>
              <p:nvPr/>
            </p:nvSpPr>
            <p:spPr>
              <a:xfrm>
                <a:off x="5629242" y="2758266"/>
                <a:ext cx="27618" cy="84767"/>
              </a:xfrm>
              <a:custGeom>
                <a:avLst/>
                <a:gdLst>
                  <a:gd name="connsiteX0" fmla="*/ 27617 w 27618"/>
                  <a:gd name="connsiteY0" fmla="*/ 84768 h 84767"/>
                  <a:gd name="connsiteX1" fmla="*/ 21057 w 27618"/>
                  <a:gd name="connsiteY1" fmla="*/ 84768 h 84767"/>
                  <a:gd name="connsiteX2" fmla="*/ 21057 w 27618"/>
                  <a:gd name="connsiteY2" fmla="*/ 11090 h 84767"/>
                  <a:gd name="connsiteX3" fmla="*/ 4658 w 27618"/>
                  <a:gd name="connsiteY3" fmla="*/ 27391 h 84767"/>
                  <a:gd name="connsiteX4" fmla="*/ 0 w 27618"/>
                  <a:gd name="connsiteY4" fmla="*/ 22827 h 84767"/>
                  <a:gd name="connsiteX5" fmla="*/ 22041 w 27618"/>
                  <a:gd name="connsiteY5" fmla="*/ 919 h 84767"/>
                  <a:gd name="connsiteX6" fmla="*/ 25584 w 27618"/>
                  <a:gd name="connsiteY6" fmla="*/ 267 h 84767"/>
                  <a:gd name="connsiteX7" fmla="*/ 27617 w 27618"/>
                  <a:gd name="connsiteY7" fmla="*/ 3266 h 8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18" h="84767">
                    <a:moveTo>
                      <a:pt x="27617" y="84768"/>
                    </a:moveTo>
                    <a:lnTo>
                      <a:pt x="21057" y="84768"/>
                    </a:lnTo>
                    <a:lnTo>
                      <a:pt x="21057" y="11090"/>
                    </a:lnTo>
                    <a:lnTo>
                      <a:pt x="4658" y="27391"/>
                    </a:lnTo>
                    <a:lnTo>
                      <a:pt x="0" y="22827"/>
                    </a:lnTo>
                    <a:lnTo>
                      <a:pt x="22041" y="919"/>
                    </a:lnTo>
                    <a:cubicBezTo>
                      <a:pt x="22977" y="3"/>
                      <a:pt x="24380" y="-255"/>
                      <a:pt x="25584" y="267"/>
                    </a:cubicBezTo>
                    <a:cubicBezTo>
                      <a:pt x="26833" y="737"/>
                      <a:pt x="27648" y="1939"/>
                      <a:pt x="27617" y="3266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Forme libre 40">
                <a:extLst>
                  <a:ext uri="{FF2B5EF4-FFF2-40B4-BE49-F238E27FC236}">
                    <a16:creationId xmlns:a16="http://schemas.microsoft.com/office/drawing/2014/main" id="{B6FEAFD9-E1F6-3879-E905-EF8FD51B050D}"/>
                  </a:ext>
                </a:extLst>
              </p:cNvPr>
              <p:cNvSpPr/>
              <p:nvPr/>
            </p:nvSpPr>
            <p:spPr>
              <a:xfrm>
                <a:off x="5722458" y="2758272"/>
                <a:ext cx="65599" cy="84761"/>
              </a:xfrm>
              <a:custGeom>
                <a:avLst/>
                <a:gdLst>
                  <a:gd name="connsiteX0" fmla="*/ 32800 w 65599"/>
                  <a:gd name="connsiteY0" fmla="*/ 84762 h 84761"/>
                  <a:gd name="connsiteX1" fmla="*/ 0 w 65599"/>
                  <a:gd name="connsiteY1" fmla="*/ 42381 h 84761"/>
                  <a:gd name="connsiteX2" fmla="*/ 32800 w 65599"/>
                  <a:gd name="connsiteY2" fmla="*/ 0 h 84761"/>
                  <a:gd name="connsiteX3" fmla="*/ 65599 w 65599"/>
                  <a:gd name="connsiteY3" fmla="*/ 42381 h 84761"/>
                  <a:gd name="connsiteX4" fmla="*/ 32800 w 65599"/>
                  <a:gd name="connsiteY4" fmla="*/ 84762 h 84761"/>
                  <a:gd name="connsiteX5" fmla="*/ 32800 w 65599"/>
                  <a:gd name="connsiteY5" fmla="*/ 6520 h 84761"/>
                  <a:gd name="connsiteX6" fmla="*/ 6560 w 65599"/>
                  <a:gd name="connsiteY6" fmla="*/ 42381 h 84761"/>
                  <a:gd name="connsiteX7" fmla="*/ 32800 w 65599"/>
                  <a:gd name="connsiteY7" fmla="*/ 78242 h 84761"/>
                  <a:gd name="connsiteX8" fmla="*/ 59039 w 65599"/>
                  <a:gd name="connsiteY8" fmla="*/ 42381 h 84761"/>
                  <a:gd name="connsiteX9" fmla="*/ 32800 w 65599"/>
                  <a:gd name="connsiteY9" fmla="*/ 6520 h 8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599" h="84761">
                    <a:moveTo>
                      <a:pt x="32800" y="84762"/>
                    </a:moveTo>
                    <a:cubicBezTo>
                      <a:pt x="14694" y="84762"/>
                      <a:pt x="0" y="65723"/>
                      <a:pt x="0" y="42381"/>
                    </a:cubicBezTo>
                    <a:cubicBezTo>
                      <a:pt x="0" y="19039"/>
                      <a:pt x="14694" y="0"/>
                      <a:pt x="32800" y="0"/>
                    </a:cubicBezTo>
                    <a:cubicBezTo>
                      <a:pt x="50905" y="0"/>
                      <a:pt x="65599" y="18974"/>
                      <a:pt x="65599" y="42381"/>
                    </a:cubicBezTo>
                    <a:cubicBezTo>
                      <a:pt x="65599" y="65788"/>
                      <a:pt x="50905" y="84762"/>
                      <a:pt x="32800" y="84762"/>
                    </a:cubicBezTo>
                    <a:close/>
                    <a:moveTo>
                      <a:pt x="32800" y="6520"/>
                    </a:moveTo>
                    <a:cubicBezTo>
                      <a:pt x="18302" y="6520"/>
                      <a:pt x="6560" y="22560"/>
                      <a:pt x="6560" y="42381"/>
                    </a:cubicBezTo>
                    <a:cubicBezTo>
                      <a:pt x="6560" y="62202"/>
                      <a:pt x="18302" y="78242"/>
                      <a:pt x="32800" y="78242"/>
                    </a:cubicBezTo>
                    <a:cubicBezTo>
                      <a:pt x="47297" y="78242"/>
                      <a:pt x="59039" y="62137"/>
                      <a:pt x="59039" y="42381"/>
                    </a:cubicBezTo>
                    <a:cubicBezTo>
                      <a:pt x="59039" y="22625"/>
                      <a:pt x="47297" y="6520"/>
                      <a:pt x="32800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Forme libre 41">
                <a:extLst>
                  <a:ext uri="{FF2B5EF4-FFF2-40B4-BE49-F238E27FC236}">
                    <a16:creationId xmlns:a16="http://schemas.microsoft.com/office/drawing/2014/main" id="{C14B6F42-3E38-3E47-59E9-600B7D09EC28}"/>
                  </a:ext>
                </a:extLst>
              </p:cNvPr>
              <p:cNvSpPr/>
              <p:nvPr/>
            </p:nvSpPr>
            <p:spPr>
              <a:xfrm>
                <a:off x="5727641" y="2640903"/>
                <a:ext cx="27618" cy="84767"/>
              </a:xfrm>
              <a:custGeom>
                <a:avLst/>
                <a:gdLst>
                  <a:gd name="connsiteX0" fmla="*/ 27617 w 27618"/>
                  <a:gd name="connsiteY0" fmla="*/ 84768 h 84767"/>
                  <a:gd name="connsiteX1" fmla="*/ 21057 w 27618"/>
                  <a:gd name="connsiteY1" fmla="*/ 84768 h 84767"/>
                  <a:gd name="connsiteX2" fmla="*/ 21057 w 27618"/>
                  <a:gd name="connsiteY2" fmla="*/ 11090 h 84767"/>
                  <a:gd name="connsiteX3" fmla="*/ 4658 w 27618"/>
                  <a:gd name="connsiteY3" fmla="*/ 27391 h 84767"/>
                  <a:gd name="connsiteX4" fmla="*/ 0 w 27618"/>
                  <a:gd name="connsiteY4" fmla="*/ 22827 h 84767"/>
                  <a:gd name="connsiteX5" fmla="*/ 22041 w 27618"/>
                  <a:gd name="connsiteY5" fmla="*/ 919 h 84767"/>
                  <a:gd name="connsiteX6" fmla="*/ 25584 w 27618"/>
                  <a:gd name="connsiteY6" fmla="*/ 267 h 84767"/>
                  <a:gd name="connsiteX7" fmla="*/ 27617 w 27618"/>
                  <a:gd name="connsiteY7" fmla="*/ 3266 h 8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18" h="84767">
                    <a:moveTo>
                      <a:pt x="27617" y="84768"/>
                    </a:moveTo>
                    <a:lnTo>
                      <a:pt x="21057" y="84768"/>
                    </a:lnTo>
                    <a:lnTo>
                      <a:pt x="21057" y="11090"/>
                    </a:lnTo>
                    <a:lnTo>
                      <a:pt x="4658" y="27391"/>
                    </a:lnTo>
                    <a:lnTo>
                      <a:pt x="0" y="22827"/>
                    </a:lnTo>
                    <a:lnTo>
                      <a:pt x="22041" y="919"/>
                    </a:lnTo>
                    <a:cubicBezTo>
                      <a:pt x="22977" y="3"/>
                      <a:pt x="24380" y="-255"/>
                      <a:pt x="25584" y="267"/>
                    </a:cubicBezTo>
                    <a:cubicBezTo>
                      <a:pt x="26833" y="737"/>
                      <a:pt x="27648" y="1939"/>
                      <a:pt x="27617" y="3266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Forme libre 42">
                <a:extLst>
                  <a:ext uri="{FF2B5EF4-FFF2-40B4-BE49-F238E27FC236}">
                    <a16:creationId xmlns:a16="http://schemas.microsoft.com/office/drawing/2014/main" id="{06B3EDEF-29C0-684F-55C0-FE63B9365831}"/>
                  </a:ext>
                </a:extLst>
              </p:cNvPr>
              <p:cNvSpPr/>
              <p:nvPr/>
            </p:nvSpPr>
            <p:spPr>
              <a:xfrm>
                <a:off x="5650299" y="2640910"/>
                <a:ext cx="65599" cy="84761"/>
              </a:xfrm>
              <a:custGeom>
                <a:avLst/>
                <a:gdLst>
                  <a:gd name="connsiteX0" fmla="*/ 32800 w 65599"/>
                  <a:gd name="connsiteY0" fmla="*/ 84762 h 84761"/>
                  <a:gd name="connsiteX1" fmla="*/ 0 w 65599"/>
                  <a:gd name="connsiteY1" fmla="*/ 42381 h 84761"/>
                  <a:gd name="connsiteX2" fmla="*/ 32800 w 65599"/>
                  <a:gd name="connsiteY2" fmla="*/ 0 h 84761"/>
                  <a:gd name="connsiteX3" fmla="*/ 65599 w 65599"/>
                  <a:gd name="connsiteY3" fmla="*/ 42381 h 84761"/>
                  <a:gd name="connsiteX4" fmla="*/ 32800 w 65599"/>
                  <a:gd name="connsiteY4" fmla="*/ 84762 h 84761"/>
                  <a:gd name="connsiteX5" fmla="*/ 32800 w 65599"/>
                  <a:gd name="connsiteY5" fmla="*/ 6520 h 84761"/>
                  <a:gd name="connsiteX6" fmla="*/ 6560 w 65599"/>
                  <a:gd name="connsiteY6" fmla="*/ 42381 h 84761"/>
                  <a:gd name="connsiteX7" fmla="*/ 32800 w 65599"/>
                  <a:gd name="connsiteY7" fmla="*/ 78242 h 84761"/>
                  <a:gd name="connsiteX8" fmla="*/ 59039 w 65599"/>
                  <a:gd name="connsiteY8" fmla="*/ 42381 h 84761"/>
                  <a:gd name="connsiteX9" fmla="*/ 32800 w 65599"/>
                  <a:gd name="connsiteY9" fmla="*/ 6520 h 8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599" h="84761">
                    <a:moveTo>
                      <a:pt x="32800" y="84762"/>
                    </a:moveTo>
                    <a:cubicBezTo>
                      <a:pt x="14694" y="84762"/>
                      <a:pt x="0" y="65723"/>
                      <a:pt x="0" y="42381"/>
                    </a:cubicBezTo>
                    <a:cubicBezTo>
                      <a:pt x="0" y="19039"/>
                      <a:pt x="14694" y="0"/>
                      <a:pt x="32800" y="0"/>
                    </a:cubicBezTo>
                    <a:cubicBezTo>
                      <a:pt x="50905" y="0"/>
                      <a:pt x="65599" y="18974"/>
                      <a:pt x="65599" y="42381"/>
                    </a:cubicBezTo>
                    <a:cubicBezTo>
                      <a:pt x="65599" y="65788"/>
                      <a:pt x="50905" y="84762"/>
                      <a:pt x="32800" y="84762"/>
                    </a:cubicBezTo>
                    <a:close/>
                    <a:moveTo>
                      <a:pt x="32800" y="6520"/>
                    </a:moveTo>
                    <a:cubicBezTo>
                      <a:pt x="18302" y="6520"/>
                      <a:pt x="6560" y="22560"/>
                      <a:pt x="6560" y="42381"/>
                    </a:cubicBezTo>
                    <a:cubicBezTo>
                      <a:pt x="6560" y="62202"/>
                      <a:pt x="18302" y="78242"/>
                      <a:pt x="32800" y="78242"/>
                    </a:cubicBezTo>
                    <a:cubicBezTo>
                      <a:pt x="47297" y="78242"/>
                      <a:pt x="59039" y="62137"/>
                      <a:pt x="59039" y="42381"/>
                    </a:cubicBezTo>
                    <a:cubicBezTo>
                      <a:pt x="59039" y="22625"/>
                      <a:pt x="47297" y="6520"/>
                      <a:pt x="32800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Forme libre 43">
                <a:extLst>
                  <a:ext uri="{FF2B5EF4-FFF2-40B4-BE49-F238E27FC236}">
                    <a16:creationId xmlns:a16="http://schemas.microsoft.com/office/drawing/2014/main" id="{874095E1-6010-A09F-17D4-7FA179711412}"/>
                  </a:ext>
                </a:extLst>
              </p:cNvPr>
              <p:cNvSpPr/>
              <p:nvPr/>
            </p:nvSpPr>
            <p:spPr>
              <a:xfrm>
                <a:off x="5452125" y="2625978"/>
                <a:ext cx="124638" cy="99693"/>
              </a:xfrm>
              <a:custGeom>
                <a:avLst/>
                <a:gdLst>
                  <a:gd name="connsiteX0" fmla="*/ 62319 w 124638"/>
                  <a:gd name="connsiteY0" fmla="*/ 99693 h 99693"/>
                  <a:gd name="connsiteX1" fmla="*/ 0 w 124638"/>
                  <a:gd name="connsiteY1" fmla="*/ 37752 h 99693"/>
                  <a:gd name="connsiteX2" fmla="*/ 0 w 124638"/>
                  <a:gd name="connsiteY2" fmla="*/ 11671 h 99693"/>
                  <a:gd name="connsiteX3" fmla="*/ 11677 w 124638"/>
                  <a:gd name="connsiteY3" fmla="*/ 0 h 99693"/>
                  <a:gd name="connsiteX4" fmla="*/ 112896 w 124638"/>
                  <a:gd name="connsiteY4" fmla="*/ 0 h 99693"/>
                  <a:gd name="connsiteX5" fmla="*/ 124638 w 124638"/>
                  <a:gd name="connsiteY5" fmla="*/ 11671 h 99693"/>
                  <a:gd name="connsiteX6" fmla="*/ 124638 w 124638"/>
                  <a:gd name="connsiteY6" fmla="*/ 37752 h 99693"/>
                  <a:gd name="connsiteX7" fmla="*/ 62319 w 124638"/>
                  <a:gd name="connsiteY7" fmla="*/ 99693 h 99693"/>
                  <a:gd name="connsiteX8" fmla="*/ 11677 w 124638"/>
                  <a:gd name="connsiteY8" fmla="*/ 6520 h 99693"/>
                  <a:gd name="connsiteX9" fmla="*/ 6560 w 124638"/>
                  <a:gd name="connsiteY9" fmla="*/ 11671 h 99693"/>
                  <a:gd name="connsiteX10" fmla="*/ 6560 w 124638"/>
                  <a:gd name="connsiteY10" fmla="*/ 37752 h 99693"/>
                  <a:gd name="connsiteX11" fmla="*/ 62319 w 124638"/>
                  <a:gd name="connsiteY11" fmla="*/ 93173 h 99693"/>
                  <a:gd name="connsiteX12" fmla="*/ 118078 w 124638"/>
                  <a:gd name="connsiteY12" fmla="*/ 37752 h 99693"/>
                  <a:gd name="connsiteX13" fmla="*/ 118078 w 124638"/>
                  <a:gd name="connsiteY13" fmla="*/ 11671 h 99693"/>
                  <a:gd name="connsiteX14" fmla="*/ 112896 w 124638"/>
                  <a:gd name="connsiteY14" fmla="*/ 6520 h 99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638" h="99693">
                    <a:moveTo>
                      <a:pt x="62319" y="99693"/>
                    </a:moveTo>
                    <a:cubicBezTo>
                      <a:pt x="27916" y="99657"/>
                      <a:pt x="36" y="71946"/>
                      <a:pt x="0" y="37752"/>
                    </a:cubicBezTo>
                    <a:lnTo>
                      <a:pt x="0" y="11671"/>
                    </a:lnTo>
                    <a:cubicBezTo>
                      <a:pt x="0" y="5251"/>
                      <a:pt x="5217" y="36"/>
                      <a:pt x="11677" y="0"/>
                    </a:cubicBezTo>
                    <a:lnTo>
                      <a:pt x="112896" y="0"/>
                    </a:lnTo>
                    <a:cubicBezTo>
                      <a:pt x="119381" y="0"/>
                      <a:pt x="124638" y="5225"/>
                      <a:pt x="124638" y="11671"/>
                    </a:cubicBezTo>
                    <a:lnTo>
                      <a:pt x="124638" y="37752"/>
                    </a:lnTo>
                    <a:cubicBezTo>
                      <a:pt x="124566" y="71931"/>
                      <a:pt x="96707" y="99621"/>
                      <a:pt x="62319" y="99693"/>
                    </a:cubicBezTo>
                    <a:close/>
                    <a:moveTo>
                      <a:pt x="11677" y="6520"/>
                    </a:moveTo>
                    <a:cubicBezTo>
                      <a:pt x="8840" y="6556"/>
                      <a:pt x="6560" y="8852"/>
                      <a:pt x="6560" y="11671"/>
                    </a:cubicBezTo>
                    <a:lnTo>
                      <a:pt x="6560" y="37752"/>
                    </a:lnTo>
                    <a:cubicBezTo>
                      <a:pt x="6560" y="68360"/>
                      <a:pt x="31524" y="93173"/>
                      <a:pt x="62319" y="93173"/>
                    </a:cubicBezTo>
                    <a:cubicBezTo>
                      <a:pt x="93114" y="93173"/>
                      <a:pt x="118078" y="68360"/>
                      <a:pt x="118078" y="37752"/>
                    </a:cubicBezTo>
                    <a:lnTo>
                      <a:pt x="118078" y="11671"/>
                    </a:lnTo>
                    <a:cubicBezTo>
                      <a:pt x="118043" y="8841"/>
                      <a:pt x="115744" y="6555"/>
                      <a:pt x="112896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Forme libre 44">
                <a:extLst>
                  <a:ext uri="{FF2B5EF4-FFF2-40B4-BE49-F238E27FC236}">
                    <a16:creationId xmlns:a16="http://schemas.microsoft.com/office/drawing/2014/main" id="{74C4D09B-23BF-4147-E2A4-95EE66A0271C}"/>
                  </a:ext>
                </a:extLst>
              </p:cNvPr>
              <p:cNvSpPr/>
              <p:nvPr/>
            </p:nvSpPr>
            <p:spPr>
              <a:xfrm>
                <a:off x="5469902" y="2554126"/>
                <a:ext cx="89345" cy="73742"/>
              </a:xfrm>
              <a:custGeom>
                <a:avLst/>
                <a:gdLst>
                  <a:gd name="connsiteX0" fmla="*/ 89215 w 89345"/>
                  <a:gd name="connsiteY0" fmla="*/ 73743 h 73742"/>
                  <a:gd name="connsiteX1" fmla="*/ 82655 w 89345"/>
                  <a:gd name="connsiteY1" fmla="*/ 73743 h 73742"/>
                  <a:gd name="connsiteX2" fmla="*/ 82655 w 89345"/>
                  <a:gd name="connsiteY2" fmla="*/ 44402 h 73742"/>
                  <a:gd name="connsiteX3" fmla="*/ 44542 w 89345"/>
                  <a:gd name="connsiteY3" fmla="*/ 6520 h 73742"/>
                  <a:gd name="connsiteX4" fmla="*/ 6429 w 89345"/>
                  <a:gd name="connsiteY4" fmla="*/ 44402 h 73742"/>
                  <a:gd name="connsiteX5" fmla="*/ 6429 w 89345"/>
                  <a:gd name="connsiteY5" fmla="*/ 73743 h 73742"/>
                  <a:gd name="connsiteX6" fmla="*/ 0 w 89345"/>
                  <a:gd name="connsiteY6" fmla="*/ 73743 h 73742"/>
                  <a:gd name="connsiteX7" fmla="*/ 0 w 89345"/>
                  <a:gd name="connsiteY7" fmla="*/ 44402 h 73742"/>
                  <a:gd name="connsiteX8" fmla="*/ 44673 w 89345"/>
                  <a:gd name="connsiteY8" fmla="*/ 0 h 73742"/>
                  <a:gd name="connsiteX9" fmla="*/ 89346 w 89345"/>
                  <a:gd name="connsiteY9" fmla="*/ 44402 h 73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45" h="73742">
                    <a:moveTo>
                      <a:pt x="89215" y="73743"/>
                    </a:moveTo>
                    <a:lnTo>
                      <a:pt x="82655" y="73743"/>
                    </a:lnTo>
                    <a:lnTo>
                      <a:pt x="82655" y="44402"/>
                    </a:lnTo>
                    <a:cubicBezTo>
                      <a:pt x="82655" y="23480"/>
                      <a:pt x="65591" y="6520"/>
                      <a:pt x="44542" y="6520"/>
                    </a:cubicBezTo>
                    <a:cubicBezTo>
                      <a:pt x="23492" y="6520"/>
                      <a:pt x="6429" y="23480"/>
                      <a:pt x="6429" y="44402"/>
                    </a:cubicBezTo>
                    <a:lnTo>
                      <a:pt x="6429" y="73743"/>
                    </a:lnTo>
                    <a:lnTo>
                      <a:pt x="0" y="73743"/>
                    </a:lnTo>
                    <a:lnTo>
                      <a:pt x="0" y="44402"/>
                    </a:lnTo>
                    <a:cubicBezTo>
                      <a:pt x="0" y="19879"/>
                      <a:pt x="20000" y="0"/>
                      <a:pt x="44673" y="0"/>
                    </a:cubicBezTo>
                    <a:cubicBezTo>
                      <a:pt x="69345" y="0"/>
                      <a:pt x="89346" y="19879"/>
                      <a:pt x="89346" y="44402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Forme libre 45">
                <a:extLst>
                  <a:ext uri="{FF2B5EF4-FFF2-40B4-BE49-F238E27FC236}">
                    <a16:creationId xmlns:a16="http://schemas.microsoft.com/office/drawing/2014/main" id="{56CE0328-69CC-632E-F0C1-D8DE6F6E3812}"/>
                  </a:ext>
                </a:extLst>
              </p:cNvPr>
              <p:cNvSpPr/>
              <p:nvPr/>
            </p:nvSpPr>
            <p:spPr>
              <a:xfrm>
                <a:off x="5491484" y="2650690"/>
                <a:ext cx="45919" cy="45641"/>
              </a:xfrm>
              <a:custGeom>
                <a:avLst/>
                <a:gdLst>
                  <a:gd name="connsiteX0" fmla="*/ 22960 w 45919"/>
                  <a:gd name="connsiteY0" fmla="*/ 45641 h 45641"/>
                  <a:gd name="connsiteX1" fmla="*/ 0 w 45919"/>
                  <a:gd name="connsiteY1" fmla="*/ 22821 h 45641"/>
                  <a:gd name="connsiteX2" fmla="*/ 22960 w 45919"/>
                  <a:gd name="connsiteY2" fmla="*/ 0 h 45641"/>
                  <a:gd name="connsiteX3" fmla="*/ 45919 w 45919"/>
                  <a:gd name="connsiteY3" fmla="*/ 22821 h 45641"/>
                  <a:gd name="connsiteX4" fmla="*/ 22960 w 45919"/>
                  <a:gd name="connsiteY4" fmla="*/ 45641 h 45641"/>
                  <a:gd name="connsiteX5" fmla="*/ 22960 w 45919"/>
                  <a:gd name="connsiteY5" fmla="*/ 6520 h 45641"/>
                  <a:gd name="connsiteX6" fmla="*/ 6560 w 45919"/>
                  <a:gd name="connsiteY6" fmla="*/ 22821 h 45641"/>
                  <a:gd name="connsiteX7" fmla="*/ 22960 w 45919"/>
                  <a:gd name="connsiteY7" fmla="*/ 39121 h 45641"/>
                  <a:gd name="connsiteX8" fmla="*/ 39359 w 45919"/>
                  <a:gd name="connsiteY8" fmla="*/ 22821 h 45641"/>
                  <a:gd name="connsiteX9" fmla="*/ 22960 w 45919"/>
                  <a:gd name="connsiteY9" fmla="*/ 6520 h 4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919" h="45641">
                    <a:moveTo>
                      <a:pt x="22960" y="45641"/>
                    </a:moveTo>
                    <a:cubicBezTo>
                      <a:pt x="10279" y="45641"/>
                      <a:pt x="0" y="35424"/>
                      <a:pt x="0" y="22821"/>
                    </a:cubicBezTo>
                    <a:cubicBezTo>
                      <a:pt x="0" y="10217"/>
                      <a:pt x="10279" y="0"/>
                      <a:pt x="22960" y="0"/>
                    </a:cubicBezTo>
                    <a:cubicBezTo>
                      <a:pt x="35640" y="0"/>
                      <a:pt x="45919" y="10217"/>
                      <a:pt x="45919" y="22821"/>
                    </a:cubicBezTo>
                    <a:cubicBezTo>
                      <a:pt x="45919" y="35424"/>
                      <a:pt x="35640" y="45641"/>
                      <a:pt x="22960" y="45641"/>
                    </a:cubicBezTo>
                    <a:close/>
                    <a:moveTo>
                      <a:pt x="22960" y="6520"/>
                    </a:moveTo>
                    <a:cubicBezTo>
                      <a:pt x="13902" y="6520"/>
                      <a:pt x="6560" y="13818"/>
                      <a:pt x="6560" y="22821"/>
                    </a:cubicBezTo>
                    <a:cubicBezTo>
                      <a:pt x="6560" y="31823"/>
                      <a:pt x="13902" y="39121"/>
                      <a:pt x="22960" y="39121"/>
                    </a:cubicBezTo>
                    <a:cubicBezTo>
                      <a:pt x="32017" y="39121"/>
                      <a:pt x="39359" y="31823"/>
                      <a:pt x="39359" y="22821"/>
                    </a:cubicBezTo>
                    <a:cubicBezTo>
                      <a:pt x="39359" y="13818"/>
                      <a:pt x="32017" y="6520"/>
                      <a:pt x="22960" y="6520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Forme libre 46">
                <a:extLst>
                  <a:ext uri="{FF2B5EF4-FFF2-40B4-BE49-F238E27FC236}">
                    <a16:creationId xmlns:a16="http://schemas.microsoft.com/office/drawing/2014/main" id="{F14C0661-4D20-D12B-342C-8AB33807DC7E}"/>
                  </a:ext>
                </a:extLst>
              </p:cNvPr>
              <p:cNvSpPr/>
              <p:nvPr/>
            </p:nvSpPr>
            <p:spPr>
              <a:xfrm>
                <a:off x="5418276" y="2708067"/>
                <a:ext cx="192467" cy="162742"/>
              </a:xfrm>
              <a:custGeom>
                <a:avLst/>
                <a:gdLst>
                  <a:gd name="connsiteX0" fmla="*/ 173706 w 192467"/>
                  <a:gd name="connsiteY0" fmla="*/ 162743 h 162742"/>
                  <a:gd name="connsiteX1" fmla="*/ 18827 w 192467"/>
                  <a:gd name="connsiteY1" fmla="*/ 162743 h 162742"/>
                  <a:gd name="connsiteX2" fmla="*/ 0 w 192467"/>
                  <a:gd name="connsiteY2" fmla="*/ 144030 h 162742"/>
                  <a:gd name="connsiteX3" fmla="*/ 0 w 192467"/>
                  <a:gd name="connsiteY3" fmla="*/ 0 h 162742"/>
                  <a:gd name="connsiteX4" fmla="*/ 6560 w 192467"/>
                  <a:gd name="connsiteY4" fmla="*/ 0 h 162742"/>
                  <a:gd name="connsiteX5" fmla="*/ 6560 w 192467"/>
                  <a:gd name="connsiteY5" fmla="*/ 144030 h 162742"/>
                  <a:gd name="connsiteX6" fmla="*/ 18827 w 192467"/>
                  <a:gd name="connsiteY6" fmla="*/ 156223 h 162742"/>
                  <a:gd name="connsiteX7" fmla="*/ 173706 w 192467"/>
                  <a:gd name="connsiteY7" fmla="*/ 156223 h 162742"/>
                  <a:gd name="connsiteX8" fmla="*/ 185908 w 192467"/>
                  <a:gd name="connsiteY8" fmla="*/ 144030 h 162742"/>
                  <a:gd name="connsiteX9" fmla="*/ 185908 w 192467"/>
                  <a:gd name="connsiteY9" fmla="*/ 65 h 162742"/>
                  <a:gd name="connsiteX10" fmla="*/ 192467 w 192467"/>
                  <a:gd name="connsiteY10" fmla="*/ 65 h 162742"/>
                  <a:gd name="connsiteX11" fmla="*/ 192467 w 192467"/>
                  <a:gd name="connsiteY11" fmla="*/ 144030 h 162742"/>
                  <a:gd name="connsiteX12" fmla="*/ 173706 w 192467"/>
                  <a:gd name="connsiteY12" fmla="*/ 162743 h 16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2467" h="162742">
                    <a:moveTo>
                      <a:pt x="173706" y="162743"/>
                    </a:moveTo>
                    <a:lnTo>
                      <a:pt x="18827" y="162743"/>
                    </a:lnTo>
                    <a:cubicBezTo>
                      <a:pt x="8444" y="162707"/>
                      <a:pt x="36" y="154350"/>
                      <a:pt x="0" y="144030"/>
                    </a:cubicBezTo>
                    <a:lnTo>
                      <a:pt x="0" y="0"/>
                    </a:lnTo>
                    <a:lnTo>
                      <a:pt x="6560" y="0"/>
                    </a:lnTo>
                    <a:lnTo>
                      <a:pt x="6560" y="144030"/>
                    </a:lnTo>
                    <a:cubicBezTo>
                      <a:pt x="6560" y="150764"/>
                      <a:pt x="12052" y="156223"/>
                      <a:pt x="18827" y="156223"/>
                    </a:cubicBezTo>
                    <a:lnTo>
                      <a:pt x="173706" y="156223"/>
                    </a:lnTo>
                    <a:cubicBezTo>
                      <a:pt x="180456" y="156187"/>
                      <a:pt x="185908" y="150739"/>
                      <a:pt x="185908" y="144030"/>
                    </a:cubicBezTo>
                    <a:lnTo>
                      <a:pt x="185908" y="65"/>
                    </a:lnTo>
                    <a:lnTo>
                      <a:pt x="192467" y="65"/>
                    </a:lnTo>
                    <a:lnTo>
                      <a:pt x="192467" y="144030"/>
                    </a:lnTo>
                    <a:cubicBezTo>
                      <a:pt x="192467" y="154340"/>
                      <a:pt x="184079" y="162707"/>
                      <a:pt x="173706" y="162743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Forme libre 47">
                <a:extLst>
                  <a:ext uri="{FF2B5EF4-FFF2-40B4-BE49-F238E27FC236}">
                    <a16:creationId xmlns:a16="http://schemas.microsoft.com/office/drawing/2014/main" id="{490DC633-8AB2-6A7B-00C9-C9653D88D042}"/>
                  </a:ext>
                </a:extLst>
              </p:cNvPr>
              <p:cNvSpPr/>
              <p:nvPr/>
            </p:nvSpPr>
            <p:spPr>
              <a:xfrm>
                <a:off x="5418276" y="2494337"/>
                <a:ext cx="192467" cy="59724"/>
              </a:xfrm>
              <a:custGeom>
                <a:avLst/>
                <a:gdLst>
                  <a:gd name="connsiteX0" fmla="*/ 192467 w 192467"/>
                  <a:gd name="connsiteY0" fmla="*/ 59725 h 59724"/>
                  <a:gd name="connsiteX1" fmla="*/ 185908 w 192467"/>
                  <a:gd name="connsiteY1" fmla="*/ 59725 h 59724"/>
                  <a:gd name="connsiteX2" fmla="*/ 185908 w 192467"/>
                  <a:gd name="connsiteY2" fmla="*/ 18713 h 59724"/>
                  <a:gd name="connsiteX3" fmla="*/ 173706 w 192467"/>
                  <a:gd name="connsiteY3" fmla="*/ 6520 h 59724"/>
                  <a:gd name="connsiteX4" fmla="*/ 18827 w 192467"/>
                  <a:gd name="connsiteY4" fmla="*/ 6520 h 59724"/>
                  <a:gd name="connsiteX5" fmla="*/ 6560 w 192467"/>
                  <a:gd name="connsiteY5" fmla="*/ 18713 h 59724"/>
                  <a:gd name="connsiteX6" fmla="*/ 6560 w 192467"/>
                  <a:gd name="connsiteY6" fmla="*/ 59725 h 59724"/>
                  <a:gd name="connsiteX7" fmla="*/ 0 w 192467"/>
                  <a:gd name="connsiteY7" fmla="*/ 59725 h 59724"/>
                  <a:gd name="connsiteX8" fmla="*/ 0 w 192467"/>
                  <a:gd name="connsiteY8" fmla="*/ 18713 h 59724"/>
                  <a:gd name="connsiteX9" fmla="*/ 18827 w 192467"/>
                  <a:gd name="connsiteY9" fmla="*/ 0 h 59724"/>
                  <a:gd name="connsiteX10" fmla="*/ 173706 w 192467"/>
                  <a:gd name="connsiteY10" fmla="*/ 0 h 59724"/>
                  <a:gd name="connsiteX11" fmla="*/ 192467 w 192467"/>
                  <a:gd name="connsiteY11" fmla="*/ 18713 h 5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467" h="59724">
                    <a:moveTo>
                      <a:pt x="192467" y="59725"/>
                    </a:moveTo>
                    <a:lnTo>
                      <a:pt x="185908" y="59725"/>
                    </a:lnTo>
                    <a:lnTo>
                      <a:pt x="185908" y="18713"/>
                    </a:lnTo>
                    <a:cubicBezTo>
                      <a:pt x="185908" y="12004"/>
                      <a:pt x="180456" y="6556"/>
                      <a:pt x="173706" y="6520"/>
                    </a:cubicBezTo>
                    <a:lnTo>
                      <a:pt x="18827" y="6520"/>
                    </a:lnTo>
                    <a:cubicBezTo>
                      <a:pt x="12052" y="6520"/>
                      <a:pt x="6560" y="11979"/>
                      <a:pt x="6560" y="18713"/>
                    </a:cubicBezTo>
                    <a:lnTo>
                      <a:pt x="6560" y="59725"/>
                    </a:lnTo>
                    <a:lnTo>
                      <a:pt x="0" y="59725"/>
                    </a:lnTo>
                    <a:lnTo>
                      <a:pt x="0" y="18713"/>
                    </a:lnTo>
                    <a:cubicBezTo>
                      <a:pt x="36" y="8393"/>
                      <a:pt x="8444" y="36"/>
                      <a:pt x="18827" y="0"/>
                    </a:cubicBezTo>
                    <a:lnTo>
                      <a:pt x="173706" y="0"/>
                    </a:lnTo>
                    <a:cubicBezTo>
                      <a:pt x="184079" y="36"/>
                      <a:pt x="192467" y="8403"/>
                      <a:pt x="192467" y="18713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Forme libre 48">
                <a:extLst>
                  <a:ext uri="{FF2B5EF4-FFF2-40B4-BE49-F238E27FC236}">
                    <a16:creationId xmlns:a16="http://schemas.microsoft.com/office/drawing/2014/main" id="{05E4DC8C-1DB4-23D3-4C78-F8CA41054E4D}"/>
                  </a:ext>
                </a:extLst>
              </p:cNvPr>
              <p:cNvSpPr/>
              <p:nvPr/>
            </p:nvSpPr>
            <p:spPr>
              <a:xfrm>
                <a:off x="5421359" y="2802609"/>
                <a:ext cx="186104" cy="6520"/>
              </a:xfrm>
              <a:custGeom>
                <a:avLst/>
                <a:gdLst>
                  <a:gd name="connsiteX0" fmla="*/ 0 w 186104"/>
                  <a:gd name="connsiteY0" fmla="*/ 0 h 6520"/>
                  <a:gd name="connsiteX1" fmla="*/ 186104 w 186104"/>
                  <a:gd name="connsiteY1" fmla="*/ 0 h 6520"/>
                  <a:gd name="connsiteX2" fmla="*/ 186104 w 186104"/>
                  <a:gd name="connsiteY2" fmla="*/ 6520 h 6520"/>
                  <a:gd name="connsiteX3" fmla="*/ 0 w 186104"/>
                  <a:gd name="connsiteY3" fmla="*/ 6520 h 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104" h="6520">
                    <a:moveTo>
                      <a:pt x="0" y="0"/>
                    </a:moveTo>
                    <a:lnTo>
                      <a:pt x="186104" y="0"/>
                    </a:lnTo>
                    <a:lnTo>
                      <a:pt x="186104" y="6520"/>
                    </a:lnTo>
                    <a:lnTo>
                      <a:pt x="0" y="6520"/>
                    </a:ln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Forme libre 49">
                <a:extLst>
                  <a:ext uri="{FF2B5EF4-FFF2-40B4-BE49-F238E27FC236}">
                    <a16:creationId xmlns:a16="http://schemas.microsoft.com/office/drawing/2014/main" id="{86CE05EA-4ED2-FA31-CA3B-5E5EE1954C7F}"/>
                  </a:ext>
                </a:extLst>
              </p:cNvPr>
              <p:cNvSpPr/>
              <p:nvPr/>
            </p:nvSpPr>
            <p:spPr>
              <a:xfrm>
                <a:off x="5495683" y="2817931"/>
                <a:ext cx="37522" cy="37295"/>
              </a:xfrm>
              <a:custGeom>
                <a:avLst/>
                <a:gdLst>
                  <a:gd name="connsiteX0" fmla="*/ 18761 w 37522"/>
                  <a:gd name="connsiteY0" fmla="*/ 37295 h 37295"/>
                  <a:gd name="connsiteX1" fmla="*/ 0 w 37522"/>
                  <a:gd name="connsiteY1" fmla="*/ 18648 h 37295"/>
                  <a:gd name="connsiteX2" fmla="*/ 18761 w 37522"/>
                  <a:gd name="connsiteY2" fmla="*/ 0 h 37295"/>
                  <a:gd name="connsiteX3" fmla="*/ 37523 w 37522"/>
                  <a:gd name="connsiteY3" fmla="*/ 18648 h 37295"/>
                  <a:gd name="connsiteX4" fmla="*/ 18761 w 37522"/>
                  <a:gd name="connsiteY4" fmla="*/ 37295 h 37295"/>
                  <a:gd name="connsiteX5" fmla="*/ 18761 w 37522"/>
                  <a:gd name="connsiteY5" fmla="*/ 6520 h 37295"/>
                  <a:gd name="connsiteX6" fmla="*/ 6560 w 37522"/>
                  <a:gd name="connsiteY6" fmla="*/ 18648 h 37295"/>
                  <a:gd name="connsiteX7" fmla="*/ 18761 w 37522"/>
                  <a:gd name="connsiteY7" fmla="*/ 30775 h 37295"/>
                  <a:gd name="connsiteX8" fmla="*/ 30963 w 37522"/>
                  <a:gd name="connsiteY8" fmla="*/ 18648 h 37295"/>
                  <a:gd name="connsiteX9" fmla="*/ 18761 w 37522"/>
                  <a:gd name="connsiteY9" fmla="*/ 6651 h 3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22" h="37295">
                    <a:moveTo>
                      <a:pt x="18761" y="37295"/>
                    </a:moveTo>
                    <a:cubicBezTo>
                      <a:pt x="8400" y="37295"/>
                      <a:pt x="0" y="28946"/>
                      <a:pt x="0" y="18648"/>
                    </a:cubicBezTo>
                    <a:cubicBezTo>
                      <a:pt x="0" y="8349"/>
                      <a:pt x="8400" y="0"/>
                      <a:pt x="18761" y="0"/>
                    </a:cubicBezTo>
                    <a:cubicBezTo>
                      <a:pt x="29123" y="0"/>
                      <a:pt x="37523" y="8349"/>
                      <a:pt x="37523" y="18648"/>
                    </a:cubicBezTo>
                    <a:cubicBezTo>
                      <a:pt x="37487" y="28932"/>
                      <a:pt x="29108" y="37259"/>
                      <a:pt x="18761" y="37295"/>
                    </a:cubicBezTo>
                    <a:close/>
                    <a:moveTo>
                      <a:pt x="18761" y="6520"/>
                    </a:moveTo>
                    <a:cubicBezTo>
                      <a:pt x="12023" y="6520"/>
                      <a:pt x="6560" y="11949"/>
                      <a:pt x="6560" y="18648"/>
                    </a:cubicBezTo>
                    <a:cubicBezTo>
                      <a:pt x="6560" y="25346"/>
                      <a:pt x="12023" y="30775"/>
                      <a:pt x="18761" y="30775"/>
                    </a:cubicBezTo>
                    <a:cubicBezTo>
                      <a:pt x="25500" y="30775"/>
                      <a:pt x="30963" y="25346"/>
                      <a:pt x="30963" y="18648"/>
                    </a:cubicBezTo>
                    <a:cubicBezTo>
                      <a:pt x="30856" y="12015"/>
                      <a:pt x="25435" y="6685"/>
                      <a:pt x="18761" y="6651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35192207-1C4F-1B8B-B6DF-F2B7AE0AA4FA}"/>
              </a:ext>
            </a:extLst>
          </p:cNvPr>
          <p:cNvSpPr/>
          <p:nvPr/>
        </p:nvSpPr>
        <p:spPr>
          <a:xfrm>
            <a:off x="5484807" y="1"/>
            <a:ext cx="2713307" cy="6857996"/>
          </a:xfrm>
          <a:custGeom>
            <a:avLst/>
            <a:gdLst>
              <a:gd name="connsiteX0" fmla="*/ 1059 w 2713307"/>
              <a:gd name="connsiteY0" fmla="*/ 0 h 6857996"/>
              <a:gd name="connsiteX1" fmla="*/ 877359 w 2713307"/>
              <a:gd name="connsiteY1" fmla="*/ 0 h 6857996"/>
              <a:gd name="connsiteX2" fmla="*/ 2713307 w 2713307"/>
              <a:gd name="connsiteY2" fmla="*/ 3428329 h 6857996"/>
              <a:gd name="connsiteX3" fmla="*/ 876300 w 2713307"/>
              <a:gd name="connsiteY3" fmla="*/ 6857996 h 6857996"/>
              <a:gd name="connsiteX4" fmla="*/ 0 w 2713307"/>
              <a:gd name="connsiteY4" fmla="*/ 6857996 h 6857996"/>
              <a:gd name="connsiteX5" fmla="*/ 1837007 w 27133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307" h="6857996">
                <a:moveTo>
                  <a:pt x="1059" y="0"/>
                </a:moveTo>
                <a:lnTo>
                  <a:pt x="877359" y="0"/>
                </a:lnTo>
                <a:lnTo>
                  <a:pt x="2713307" y="3428329"/>
                </a:lnTo>
                <a:lnTo>
                  <a:pt x="876300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solidFill>
            <a:schemeClr val="tx2">
              <a:alpha val="76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0C102AF2-25DA-769E-962D-EC533D5E24AC}"/>
              </a:ext>
            </a:extLst>
          </p:cNvPr>
          <p:cNvGrpSpPr>
            <a:grpSpLocks noChangeAspect="1"/>
          </p:cNvGrpSpPr>
          <p:nvPr/>
        </p:nvGrpSpPr>
        <p:grpSpPr>
          <a:xfrm>
            <a:off x="206232" y="6455506"/>
            <a:ext cx="2160342" cy="234000"/>
            <a:chOff x="377996" y="2609213"/>
            <a:chExt cx="7012804" cy="760042"/>
          </a:xfrm>
        </p:grpSpPr>
        <p:sp>
          <p:nvSpPr>
            <p:cNvPr id="104" name="Forme libre 35">
              <a:extLst>
                <a:ext uri="{FF2B5EF4-FFF2-40B4-BE49-F238E27FC236}">
                  <a16:creationId xmlns:a16="http://schemas.microsoft.com/office/drawing/2014/main" id="{B0F93482-7855-4FB3-583B-4501F8A79FF0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36">
              <a:extLst>
                <a:ext uri="{FF2B5EF4-FFF2-40B4-BE49-F238E27FC236}">
                  <a16:creationId xmlns:a16="http://schemas.microsoft.com/office/drawing/2014/main" id="{3F6FD3D7-F629-8086-C2DE-08F20E190E6B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37">
              <a:extLst>
                <a:ext uri="{FF2B5EF4-FFF2-40B4-BE49-F238E27FC236}">
                  <a16:creationId xmlns:a16="http://schemas.microsoft.com/office/drawing/2014/main" id="{5C02FB36-C355-980F-E581-DBC61940BD57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38">
              <a:extLst>
                <a:ext uri="{FF2B5EF4-FFF2-40B4-BE49-F238E27FC236}">
                  <a16:creationId xmlns:a16="http://schemas.microsoft.com/office/drawing/2014/main" id="{3690ADDD-D4E9-B222-1A72-1F3CFEDB6815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08" name="Graphique 2">
              <a:extLst>
                <a:ext uri="{FF2B5EF4-FFF2-40B4-BE49-F238E27FC236}">
                  <a16:creationId xmlns:a16="http://schemas.microsoft.com/office/drawing/2014/main" id="{CBA4A470-BA12-D55E-9005-2B1CDA5648AF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132" name="Forme libre 63">
                <a:extLst>
                  <a:ext uri="{FF2B5EF4-FFF2-40B4-BE49-F238E27FC236}">
                    <a16:creationId xmlns:a16="http://schemas.microsoft.com/office/drawing/2014/main" id="{062AA105-5EAD-0704-6AD9-A6BB5DCFBC1C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3" name="Forme libre 64">
                <a:extLst>
                  <a:ext uri="{FF2B5EF4-FFF2-40B4-BE49-F238E27FC236}">
                    <a16:creationId xmlns:a16="http://schemas.microsoft.com/office/drawing/2014/main" id="{83EE03F8-EC73-8C93-05AB-206AA9376E1C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09" name="Forme libre 40">
              <a:extLst>
                <a:ext uri="{FF2B5EF4-FFF2-40B4-BE49-F238E27FC236}">
                  <a16:creationId xmlns:a16="http://schemas.microsoft.com/office/drawing/2014/main" id="{111FDE2E-FAD5-C8B5-E5D1-74A0821B3DD1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10" name="Graphique 2">
              <a:extLst>
                <a:ext uri="{FF2B5EF4-FFF2-40B4-BE49-F238E27FC236}">
                  <a16:creationId xmlns:a16="http://schemas.microsoft.com/office/drawing/2014/main" id="{085BF328-3057-39F0-41B5-2123CF36F6E1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129" name="Forme libre 60">
                <a:extLst>
                  <a:ext uri="{FF2B5EF4-FFF2-40B4-BE49-F238E27FC236}">
                    <a16:creationId xmlns:a16="http://schemas.microsoft.com/office/drawing/2014/main" id="{650DD83E-E3C9-A60D-11FA-A5CF2C95B7CB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0" name="Forme libre 61">
                <a:extLst>
                  <a:ext uri="{FF2B5EF4-FFF2-40B4-BE49-F238E27FC236}">
                    <a16:creationId xmlns:a16="http://schemas.microsoft.com/office/drawing/2014/main" id="{D5DD404C-731E-313B-E9B1-8A8F27DEADAA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1" name="Forme libre 62">
                <a:extLst>
                  <a:ext uri="{FF2B5EF4-FFF2-40B4-BE49-F238E27FC236}">
                    <a16:creationId xmlns:a16="http://schemas.microsoft.com/office/drawing/2014/main" id="{6FB979F1-6487-E491-068B-6A7FFFA2A77A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11" name="Forme libre 42">
              <a:extLst>
                <a:ext uri="{FF2B5EF4-FFF2-40B4-BE49-F238E27FC236}">
                  <a16:creationId xmlns:a16="http://schemas.microsoft.com/office/drawing/2014/main" id="{16277131-03DD-8B75-631E-9EFA7BD1AD8C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 43">
              <a:extLst>
                <a:ext uri="{FF2B5EF4-FFF2-40B4-BE49-F238E27FC236}">
                  <a16:creationId xmlns:a16="http://schemas.microsoft.com/office/drawing/2014/main" id="{5234C665-93C0-4AB7-FBAA-500BCBCD4594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 44">
              <a:extLst>
                <a:ext uri="{FF2B5EF4-FFF2-40B4-BE49-F238E27FC236}">
                  <a16:creationId xmlns:a16="http://schemas.microsoft.com/office/drawing/2014/main" id="{9223FB3C-63DB-149D-3CB6-8BA4DBB3087D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 45">
              <a:extLst>
                <a:ext uri="{FF2B5EF4-FFF2-40B4-BE49-F238E27FC236}">
                  <a16:creationId xmlns:a16="http://schemas.microsoft.com/office/drawing/2014/main" id="{A5A3EDC9-7BF4-488F-DD76-87003C8A58D8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46">
              <a:extLst>
                <a:ext uri="{FF2B5EF4-FFF2-40B4-BE49-F238E27FC236}">
                  <a16:creationId xmlns:a16="http://schemas.microsoft.com/office/drawing/2014/main" id="{1BF19684-BACA-E130-69FD-F386EB3A4873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47">
              <a:extLst>
                <a:ext uri="{FF2B5EF4-FFF2-40B4-BE49-F238E27FC236}">
                  <a16:creationId xmlns:a16="http://schemas.microsoft.com/office/drawing/2014/main" id="{6DC88CE0-8BEE-FCCD-AD48-7216308B75E1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48">
              <a:extLst>
                <a:ext uri="{FF2B5EF4-FFF2-40B4-BE49-F238E27FC236}">
                  <a16:creationId xmlns:a16="http://schemas.microsoft.com/office/drawing/2014/main" id="{137ACAAF-727C-832B-738F-660763653D48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49">
              <a:extLst>
                <a:ext uri="{FF2B5EF4-FFF2-40B4-BE49-F238E27FC236}">
                  <a16:creationId xmlns:a16="http://schemas.microsoft.com/office/drawing/2014/main" id="{A30C8A7F-596C-B23C-F396-B85969A72EC6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50">
              <a:extLst>
                <a:ext uri="{FF2B5EF4-FFF2-40B4-BE49-F238E27FC236}">
                  <a16:creationId xmlns:a16="http://schemas.microsoft.com/office/drawing/2014/main" id="{351CB3D3-A21D-2CED-785C-92385A7BA75A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 51">
              <a:extLst>
                <a:ext uri="{FF2B5EF4-FFF2-40B4-BE49-F238E27FC236}">
                  <a16:creationId xmlns:a16="http://schemas.microsoft.com/office/drawing/2014/main" id="{0EE61311-F7AA-6527-014F-2F89CE521342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 52">
              <a:extLst>
                <a:ext uri="{FF2B5EF4-FFF2-40B4-BE49-F238E27FC236}">
                  <a16:creationId xmlns:a16="http://schemas.microsoft.com/office/drawing/2014/main" id="{F4440727-4542-84E7-D959-4685A31F3610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53">
              <a:extLst>
                <a:ext uri="{FF2B5EF4-FFF2-40B4-BE49-F238E27FC236}">
                  <a16:creationId xmlns:a16="http://schemas.microsoft.com/office/drawing/2014/main" id="{6B507F67-214B-554B-7EBD-C7DF263EABC0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54">
              <a:extLst>
                <a:ext uri="{FF2B5EF4-FFF2-40B4-BE49-F238E27FC236}">
                  <a16:creationId xmlns:a16="http://schemas.microsoft.com/office/drawing/2014/main" id="{AAA52A4B-548E-804C-5B74-90EA76D16F3E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55">
              <a:extLst>
                <a:ext uri="{FF2B5EF4-FFF2-40B4-BE49-F238E27FC236}">
                  <a16:creationId xmlns:a16="http://schemas.microsoft.com/office/drawing/2014/main" id="{7256C893-ADCA-BEBB-03A8-6F3940C666B2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56">
              <a:extLst>
                <a:ext uri="{FF2B5EF4-FFF2-40B4-BE49-F238E27FC236}">
                  <a16:creationId xmlns:a16="http://schemas.microsoft.com/office/drawing/2014/main" id="{0EE019A2-980D-41BD-3C8A-6546C0CBE651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57">
              <a:extLst>
                <a:ext uri="{FF2B5EF4-FFF2-40B4-BE49-F238E27FC236}">
                  <a16:creationId xmlns:a16="http://schemas.microsoft.com/office/drawing/2014/main" id="{43837729-70ED-1C43-D4FD-BF05F4964EFE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58">
              <a:extLst>
                <a:ext uri="{FF2B5EF4-FFF2-40B4-BE49-F238E27FC236}">
                  <a16:creationId xmlns:a16="http://schemas.microsoft.com/office/drawing/2014/main" id="{87CF2271-5495-DD43-1BDF-8AF64FE2579A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 59">
              <a:extLst>
                <a:ext uri="{FF2B5EF4-FFF2-40B4-BE49-F238E27FC236}">
                  <a16:creationId xmlns:a16="http://schemas.microsoft.com/office/drawing/2014/main" id="{1BF71C9D-8328-11A4-9963-E0EB9BE06E10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7604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8"/>
                                  </p:iterate>
                                  <p:childTnLst>
                                    <p:animMotion origin="layout" path="M 0.02917 0.0007 L -3.125E-6 -7.40741E-7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2.29167E-6 0 " pathEditMode="relative" rAng="0" ptsTypes="AA">
                                      <p:cBhvr>
                                        <p:cTn id="14" dur="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1" dur="13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3472 L -2.08333E-7 -1.48148E-6 " pathEditMode="relative" rAng="0" ptsTypes="AA">
                                      <p:cBhvr>
                                        <p:cTn id="26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3472 L -2.08333E-7 -1.48148E-6 " pathEditMode="relative" rAng="0" ptsTypes="AA">
                                      <p:cBhvr>
                                        <p:cTn id="31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3472 L -2.08333E-7 -1.48148E-6 " pathEditMode="relative" rAng="0" ptsTypes="AA">
                                      <p:cBhvr>
                                        <p:cTn id="36" dur="9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3472 L -2.08333E-7 -1.48148E-6 " pathEditMode="relative" rAng="0" ptsTypes="AA">
                                      <p:cBhvr>
                                        <p:cTn id="41" dur="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" fill="hold"/>
                                        <p:tgtEl>
                                          <p:spTgt spid="3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9" grpId="2" animBg="1"/>
      <p:bldP spid="19" grpId="0"/>
      <p:bldP spid="19" grpId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6A116A7-FB97-0D54-A27B-FF37F4EF4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7BF515-4194-2C0E-552D-922D2A1D2F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513513"/>
            <a:ext cx="720725" cy="14287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1D443-2124-48EA-973E-E595E49506E7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C8D0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C8D0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DAAC26A-F6CC-61F5-D05D-A2CE8A4B6BE1}"/>
              </a:ext>
            </a:extLst>
          </p:cNvPr>
          <p:cNvGrpSpPr/>
          <p:nvPr/>
        </p:nvGrpSpPr>
        <p:grpSpPr>
          <a:xfrm>
            <a:off x="694685" y="858567"/>
            <a:ext cx="2683485" cy="583317"/>
            <a:chOff x="6074665" y="3048530"/>
            <a:chExt cx="1617230" cy="351542"/>
          </a:xfrm>
        </p:grpSpPr>
        <p:sp>
          <p:nvSpPr>
            <p:cNvPr id="4" name="Forme libre 9">
              <a:extLst>
                <a:ext uri="{FF2B5EF4-FFF2-40B4-BE49-F238E27FC236}">
                  <a16:creationId xmlns:a16="http://schemas.microsoft.com/office/drawing/2014/main" id="{3F99028D-6697-BFD7-3E21-5882680C7971}"/>
                </a:ext>
              </a:extLst>
            </p:cNvPr>
            <p:cNvSpPr/>
            <p:nvPr/>
          </p:nvSpPr>
          <p:spPr>
            <a:xfrm>
              <a:off x="6578425" y="3173173"/>
              <a:ext cx="70234" cy="100782"/>
            </a:xfrm>
            <a:custGeom>
              <a:avLst/>
              <a:gdLst>
                <a:gd name="connsiteX0" fmla="*/ 39846 w 277288"/>
                <a:gd name="connsiteY0" fmla="*/ 361337 h 397527"/>
                <a:gd name="connsiteX1" fmla="*/ 0 w 277288"/>
                <a:gd name="connsiteY1" fmla="*/ 284297 h 397527"/>
                <a:gd name="connsiteX2" fmla="*/ 58979 w 277288"/>
                <a:gd name="connsiteY2" fmla="*/ 268351 h 397527"/>
                <a:gd name="connsiteX3" fmla="*/ 87651 w 277288"/>
                <a:gd name="connsiteY3" fmla="*/ 322540 h 397527"/>
                <a:gd name="connsiteX4" fmla="*/ 144495 w 277288"/>
                <a:gd name="connsiteY4" fmla="*/ 342729 h 397527"/>
                <a:gd name="connsiteX5" fmla="*/ 194435 w 277288"/>
                <a:gd name="connsiteY5" fmla="*/ 327310 h 397527"/>
                <a:gd name="connsiteX6" fmla="*/ 214621 w 277288"/>
                <a:gd name="connsiteY6" fmla="*/ 288513 h 397527"/>
                <a:gd name="connsiteX7" fmla="*/ 157250 w 277288"/>
                <a:gd name="connsiteY7" fmla="*/ 231662 h 397527"/>
                <a:gd name="connsiteX8" fmla="*/ 109418 w 277288"/>
                <a:gd name="connsiteY8" fmla="*/ 222094 h 397527"/>
                <a:gd name="connsiteX9" fmla="*/ 37683 w 277288"/>
                <a:gd name="connsiteY9" fmla="*/ 183851 h 397527"/>
                <a:gd name="connsiteX10" fmla="*/ 11646 w 277288"/>
                <a:gd name="connsiteY10" fmla="*/ 116906 h 397527"/>
                <a:gd name="connsiteX11" fmla="*/ 139143 w 277288"/>
                <a:gd name="connsiteY11" fmla="*/ 15 h 397527"/>
                <a:gd name="connsiteX12" fmla="*/ 246454 w 277288"/>
                <a:gd name="connsiteY12" fmla="*/ 44109 h 397527"/>
                <a:gd name="connsiteX13" fmla="*/ 271410 w 277288"/>
                <a:gd name="connsiteY13" fmla="*/ 95663 h 397527"/>
                <a:gd name="connsiteX14" fmla="*/ 214566 w 277288"/>
                <a:gd name="connsiteY14" fmla="*/ 113190 h 397527"/>
                <a:gd name="connsiteX15" fmla="*/ 189055 w 277288"/>
                <a:gd name="connsiteY15" fmla="*/ 72812 h 397527"/>
                <a:gd name="connsiteX16" fmla="*/ 140724 w 277288"/>
                <a:gd name="connsiteY16" fmla="*/ 55285 h 397527"/>
                <a:gd name="connsiteX17" fmla="*/ 93446 w 277288"/>
                <a:gd name="connsiteY17" fmla="*/ 71758 h 397527"/>
                <a:gd name="connsiteX18" fmla="*/ 73786 w 277288"/>
                <a:gd name="connsiteY18" fmla="*/ 111082 h 397527"/>
                <a:gd name="connsiteX19" fmla="*/ 87069 w 277288"/>
                <a:gd name="connsiteY19" fmla="*/ 143501 h 397527"/>
                <a:gd name="connsiteX20" fmla="*/ 122672 w 277288"/>
                <a:gd name="connsiteY20" fmla="*/ 162636 h 397527"/>
                <a:gd name="connsiteX21" fmla="*/ 171558 w 277288"/>
                <a:gd name="connsiteY21" fmla="*/ 172204 h 397527"/>
                <a:gd name="connsiteX22" fmla="*/ 277289 w 277288"/>
                <a:gd name="connsiteY22" fmla="*/ 284325 h 397527"/>
                <a:gd name="connsiteX23" fmla="*/ 242766 w 277288"/>
                <a:gd name="connsiteY23" fmla="*/ 361919 h 397527"/>
                <a:gd name="connsiteX24" fmla="*/ 143414 w 277288"/>
                <a:gd name="connsiteY24" fmla="*/ 397528 h 397527"/>
                <a:gd name="connsiteX25" fmla="*/ 39819 w 277288"/>
                <a:gd name="connsiteY25" fmla="*/ 361393 h 3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288" h="397527">
                  <a:moveTo>
                    <a:pt x="39846" y="361337"/>
                  </a:moveTo>
                  <a:cubicBezTo>
                    <a:pt x="16471" y="339540"/>
                    <a:pt x="2662" y="312445"/>
                    <a:pt x="0" y="284297"/>
                  </a:cubicBezTo>
                  <a:lnTo>
                    <a:pt x="58979" y="268351"/>
                  </a:lnTo>
                  <a:cubicBezTo>
                    <a:pt x="63222" y="291202"/>
                    <a:pt x="72788" y="309256"/>
                    <a:pt x="87651" y="322540"/>
                  </a:cubicBezTo>
                  <a:cubicBezTo>
                    <a:pt x="102541" y="335824"/>
                    <a:pt x="121647" y="342729"/>
                    <a:pt x="144495" y="342729"/>
                  </a:cubicBezTo>
                  <a:cubicBezTo>
                    <a:pt x="164155" y="342729"/>
                    <a:pt x="180626" y="337404"/>
                    <a:pt x="194435" y="327310"/>
                  </a:cubicBezTo>
                  <a:cubicBezTo>
                    <a:pt x="207717" y="317215"/>
                    <a:pt x="214621" y="304459"/>
                    <a:pt x="214621" y="288513"/>
                  </a:cubicBezTo>
                  <a:cubicBezTo>
                    <a:pt x="214621" y="258229"/>
                    <a:pt x="191773" y="239094"/>
                    <a:pt x="157250" y="231662"/>
                  </a:cubicBezTo>
                  <a:lnTo>
                    <a:pt x="109418" y="222094"/>
                  </a:lnTo>
                  <a:cubicBezTo>
                    <a:pt x="78611" y="215716"/>
                    <a:pt x="54709" y="202959"/>
                    <a:pt x="37683" y="183851"/>
                  </a:cubicBezTo>
                  <a:cubicBezTo>
                    <a:pt x="20159" y="164716"/>
                    <a:pt x="11646" y="142420"/>
                    <a:pt x="11646" y="116906"/>
                  </a:cubicBezTo>
                  <a:cubicBezTo>
                    <a:pt x="10038" y="54203"/>
                    <a:pt x="71152" y="-1039"/>
                    <a:pt x="139143" y="15"/>
                  </a:cubicBezTo>
                  <a:cubicBezTo>
                    <a:pt x="191745" y="542"/>
                    <a:pt x="226822" y="19150"/>
                    <a:pt x="246454" y="44109"/>
                  </a:cubicBezTo>
                  <a:cubicBezTo>
                    <a:pt x="260790" y="61109"/>
                    <a:pt x="267722" y="77582"/>
                    <a:pt x="271410" y="95663"/>
                  </a:cubicBezTo>
                  <a:lnTo>
                    <a:pt x="214566" y="113190"/>
                  </a:lnTo>
                  <a:cubicBezTo>
                    <a:pt x="210850" y="98325"/>
                    <a:pt x="202365" y="84515"/>
                    <a:pt x="189055" y="72812"/>
                  </a:cubicBezTo>
                  <a:cubicBezTo>
                    <a:pt x="175773" y="61109"/>
                    <a:pt x="159829" y="55285"/>
                    <a:pt x="140724" y="55285"/>
                  </a:cubicBezTo>
                  <a:cubicBezTo>
                    <a:pt x="121619" y="55285"/>
                    <a:pt x="106202" y="60582"/>
                    <a:pt x="93446" y="71758"/>
                  </a:cubicBezTo>
                  <a:cubicBezTo>
                    <a:pt x="80164" y="82906"/>
                    <a:pt x="73786" y="95663"/>
                    <a:pt x="73786" y="111082"/>
                  </a:cubicBezTo>
                  <a:cubicBezTo>
                    <a:pt x="73786" y="122785"/>
                    <a:pt x="78029" y="133379"/>
                    <a:pt x="87069" y="143501"/>
                  </a:cubicBezTo>
                  <a:cubicBezTo>
                    <a:pt x="96080" y="153069"/>
                    <a:pt x="107782" y="159447"/>
                    <a:pt x="122672" y="162636"/>
                  </a:cubicBezTo>
                  <a:lnTo>
                    <a:pt x="171558" y="172204"/>
                  </a:lnTo>
                  <a:cubicBezTo>
                    <a:pt x="240076" y="186014"/>
                    <a:pt x="277289" y="226392"/>
                    <a:pt x="277289" y="284325"/>
                  </a:cubicBezTo>
                  <a:cubicBezTo>
                    <a:pt x="277289" y="313028"/>
                    <a:pt x="264533" y="340649"/>
                    <a:pt x="242766" y="361919"/>
                  </a:cubicBezTo>
                  <a:cubicBezTo>
                    <a:pt x="220444" y="383162"/>
                    <a:pt x="184841" y="397528"/>
                    <a:pt x="143414" y="397528"/>
                  </a:cubicBezTo>
                  <a:cubicBezTo>
                    <a:pt x="99852" y="397528"/>
                    <a:pt x="62667" y="383190"/>
                    <a:pt x="39819" y="361393"/>
                  </a:cubicBezTo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orme libre 10">
              <a:extLst>
                <a:ext uri="{FF2B5EF4-FFF2-40B4-BE49-F238E27FC236}">
                  <a16:creationId xmlns:a16="http://schemas.microsoft.com/office/drawing/2014/main" id="{47E0CECB-C06C-3F59-27DC-81F749EB9A3F}"/>
                </a:ext>
              </a:extLst>
            </p:cNvPr>
            <p:cNvSpPr/>
            <p:nvPr/>
          </p:nvSpPr>
          <p:spPr>
            <a:xfrm>
              <a:off x="6671268" y="3174660"/>
              <a:ext cx="63246" cy="98198"/>
            </a:xfrm>
            <a:custGeom>
              <a:avLst/>
              <a:gdLst>
                <a:gd name="connsiteX0" fmla="*/ 248090 w 249698"/>
                <a:gd name="connsiteY0" fmla="*/ 0 h 387335"/>
                <a:gd name="connsiteX1" fmla="*/ 248090 w 249698"/>
                <a:gd name="connsiteY1" fmla="*/ 55270 h 387335"/>
                <a:gd name="connsiteX2" fmla="*/ 60560 w 249698"/>
                <a:gd name="connsiteY2" fmla="*/ 55270 h 387335"/>
                <a:gd name="connsiteX3" fmla="*/ 60560 w 249698"/>
                <a:gd name="connsiteY3" fmla="*/ 162594 h 387335"/>
                <a:gd name="connsiteX4" fmla="*/ 231093 w 249698"/>
                <a:gd name="connsiteY4" fmla="*/ 162594 h 387335"/>
                <a:gd name="connsiteX5" fmla="*/ 231093 w 249698"/>
                <a:gd name="connsiteY5" fmla="*/ 217864 h 387335"/>
                <a:gd name="connsiteX6" fmla="*/ 60560 w 249698"/>
                <a:gd name="connsiteY6" fmla="*/ 217864 h 387335"/>
                <a:gd name="connsiteX7" fmla="*/ 60560 w 249698"/>
                <a:gd name="connsiteY7" fmla="*/ 332093 h 387335"/>
                <a:gd name="connsiteX8" fmla="*/ 249699 w 249698"/>
                <a:gd name="connsiteY8" fmla="*/ 332093 h 387335"/>
                <a:gd name="connsiteX9" fmla="*/ 249699 w 249698"/>
                <a:gd name="connsiteY9" fmla="*/ 387335 h 387335"/>
                <a:gd name="connsiteX10" fmla="*/ 0 w 249698"/>
                <a:gd name="connsiteY10" fmla="*/ 387335 h 387335"/>
                <a:gd name="connsiteX11" fmla="*/ 0 w 249698"/>
                <a:gd name="connsiteY11" fmla="*/ 0 h 387335"/>
                <a:gd name="connsiteX12" fmla="*/ 248090 w 249698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698" h="387335">
                  <a:moveTo>
                    <a:pt x="248090" y="0"/>
                  </a:moveTo>
                  <a:lnTo>
                    <a:pt x="248090" y="55270"/>
                  </a:lnTo>
                  <a:lnTo>
                    <a:pt x="60560" y="55270"/>
                  </a:lnTo>
                  <a:lnTo>
                    <a:pt x="60560" y="162594"/>
                  </a:lnTo>
                  <a:lnTo>
                    <a:pt x="231093" y="162594"/>
                  </a:lnTo>
                  <a:lnTo>
                    <a:pt x="231093" y="217864"/>
                  </a:lnTo>
                  <a:lnTo>
                    <a:pt x="60560" y="217864"/>
                  </a:lnTo>
                  <a:lnTo>
                    <a:pt x="60560" y="332093"/>
                  </a:lnTo>
                  <a:lnTo>
                    <a:pt x="249699" y="332093"/>
                  </a:lnTo>
                  <a:lnTo>
                    <a:pt x="249699" y="387335"/>
                  </a:lnTo>
                  <a:lnTo>
                    <a:pt x="0" y="387335"/>
                  </a:lnTo>
                  <a:lnTo>
                    <a:pt x="0" y="0"/>
                  </a:lnTo>
                  <a:lnTo>
                    <a:pt x="24809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1" name="Graphique 18">
              <a:extLst>
                <a:ext uri="{FF2B5EF4-FFF2-40B4-BE49-F238E27FC236}">
                  <a16:creationId xmlns:a16="http://schemas.microsoft.com/office/drawing/2014/main" id="{6FE2F52D-9E3C-B070-8CFD-F608C08882CC}"/>
                </a:ext>
              </a:extLst>
            </p:cNvPr>
            <p:cNvGrpSpPr/>
            <p:nvPr/>
          </p:nvGrpSpPr>
          <p:grpSpPr>
            <a:xfrm>
              <a:off x="6747830" y="3173171"/>
              <a:ext cx="291850" cy="100904"/>
              <a:chOff x="3096921" y="-1200480"/>
              <a:chExt cx="1152245" cy="398011"/>
            </a:xfrm>
            <a:solidFill>
              <a:schemeClr val="tx2"/>
            </a:solidFill>
          </p:grpSpPr>
          <p:sp>
            <p:nvSpPr>
              <p:cNvPr id="67" name="Forme libre 26">
                <a:extLst>
                  <a:ext uri="{FF2B5EF4-FFF2-40B4-BE49-F238E27FC236}">
                    <a16:creationId xmlns:a16="http://schemas.microsoft.com/office/drawing/2014/main" id="{CC8BC6C9-0A02-B217-86EC-502B349B03CC}"/>
                  </a:ext>
                </a:extLst>
              </p:cNvPr>
              <p:cNvSpPr/>
              <p:nvPr/>
            </p:nvSpPr>
            <p:spPr>
              <a:xfrm>
                <a:off x="3096921" y="-1200480"/>
                <a:ext cx="377195" cy="397964"/>
              </a:xfrm>
              <a:custGeom>
                <a:avLst/>
                <a:gdLst>
                  <a:gd name="connsiteX0" fmla="*/ 40373 w 377195"/>
                  <a:gd name="connsiteY0" fmla="*/ 324133 h 397964"/>
                  <a:gd name="connsiteX1" fmla="*/ 0 w 377195"/>
                  <a:gd name="connsiteY1" fmla="*/ 200864 h 397964"/>
                  <a:gd name="connsiteX2" fmla="*/ 15944 w 377195"/>
                  <a:gd name="connsiteY2" fmla="*/ 120108 h 397964"/>
                  <a:gd name="connsiteX3" fmla="*/ 58979 w 377195"/>
                  <a:gd name="connsiteY3" fmla="*/ 56324 h 397964"/>
                  <a:gd name="connsiteX4" fmla="*/ 122201 w 377195"/>
                  <a:gd name="connsiteY4" fmla="*/ 15419 h 397964"/>
                  <a:gd name="connsiteX5" fmla="*/ 197097 w 377195"/>
                  <a:gd name="connsiteY5" fmla="*/ 0 h 397964"/>
                  <a:gd name="connsiteX6" fmla="*/ 303881 w 377195"/>
                  <a:gd name="connsiteY6" fmla="*/ 29230 h 397964"/>
                  <a:gd name="connsiteX7" fmla="*/ 338958 w 377195"/>
                  <a:gd name="connsiteY7" fmla="*/ 59513 h 397964"/>
                  <a:gd name="connsiteX8" fmla="*/ 376142 w 377195"/>
                  <a:gd name="connsiteY8" fmla="*/ 126986 h 397964"/>
                  <a:gd name="connsiteX9" fmla="*/ 316109 w 377195"/>
                  <a:gd name="connsiteY9" fmla="*/ 147702 h 397964"/>
                  <a:gd name="connsiteX10" fmla="*/ 296976 w 377195"/>
                  <a:gd name="connsiteY10" fmla="*/ 105715 h 397964"/>
                  <a:gd name="connsiteX11" fmla="*/ 274655 w 377195"/>
                  <a:gd name="connsiteY11" fmla="*/ 82337 h 397964"/>
                  <a:gd name="connsiteX12" fmla="*/ 196542 w 377195"/>
                  <a:gd name="connsiteY12" fmla="*/ 57378 h 397964"/>
                  <a:gd name="connsiteX13" fmla="*/ 104621 w 377195"/>
                  <a:gd name="connsiteY13" fmla="*/ 95621 h 397964"/>
                  <a:gd name="connsiteX14" fmla="*/ 63721 w 377195"/>
                  <a:gd name="connsiteY14" fmla="*/ 198701 h 397964"/>
                  <a:gd name="connsiteX15" fmla="*/ 104094 w 377195"/>
                  <a:gd name="connsiteY15" fmla="*/ 302308 h 397964"/>
                  <a:gd name="connsiteX16" fmla="*/ 196016 w 377195"/>
                  <a:gd name="connsiteY16" fmla="*/ 340551 h 397964"/>
                  <a:gd name="connsiteX17" fmla="*/ 270939 w 377195"/>
                  <a:gd name="connsiteY17" fmla="*/ 316646 h 397964"/>
                  <a:gd name="connsiteX18" fmla="*/ 294314 w 377195"/>
                  <a:gd name="connsiteY18" fmla="*/ 293268 h 397964"/>
                  <a:gd name="connsiteX19" fmla="*/ 317163 w 377195"/>
                  <a:gd name="connsiteY19" fmla="*/ 248647 h 397964"/>
                  <a:gd name="connsiteX20" fmla="*/ 377196 w 377195"/>
                  <a:gd name="connsiteY20" fmla="*/ 269362 h 397964"/>
                  <a:gd name="connsiteX21" fmla="*/ 324067 w 377195"/>
                  <a:gd name="connsiteY21" fmla="*/ 351200 h 397964"/>
                  <a:gd name="connsiteX22" fmla="*/ 247037 w 377195"/>
                  <a:gd name="connsiteY22" fmla="*/ 391578 h 397964"/>
                  <a:gd name="connsiteX23" fmla="*/ 194435 w 377195"/>
                  <a:gd name="connsiteY23" fmla="*/ 397957 h 397964"/>
                  <a:gd name="connsiteX24" fmla="*/ 40373 w 377195"/>
                  <a:gd name="connsiteY24" fmla="*/ 324106 h 397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7195" h="397964">
                    <a:moveTo>
                      <a:pt x="40373" y="324133"/>
                    </a:moveTo>
                    <a:cubicBezTo>
                      <a:pt x="15390" y="293323"/>
                      <a:pt x="0" y="249229"/>
                      <a:pt x="0" y="200864"/>
                    </a:cubicBezTo>
                    <a:cubicBezTo>
                      <a:pt x="0" y="172189"/>
                      <a:pt x="5324" y="145622"/>
                      <a:pt x="15944" y="120108"/>
                    </a:cubicBezTo>
                    <a:cubicBezTo>
                      <a:pt x="26564" y="95121"/>
                      <a:pt x="40900" y="73879"/>
                      <a:pt x="58979" y="56324"/>
                    </a:cubicBezTo>
                    <a:cubicBezTo>
                      <a:pt x="77031" y="39324"/>
                      <a:pt x="98299" y="25514"/>
                      <a:pt x="122201" y="15419"/>
                    </a:cubicBezTo>
                    <a:cubicBezTo>
                      <a:pt x="146104" y="5325"/>
                      <a:pt x="171087" y="0"/>
                      <a:pt x="197097" y="0"/>
                    </a:cubicBezTo>
                    <a:cubicBezTo>
                      <a:pt x="239079" y="0"/>
                      <a:pt x="277316" y="12202"/>
                      <a:pt x="303881" y="29230"/>
                    </a:cubicBezTo>
                    <a:cubicBezTo>
                      <a:pt x="316636" y="38270"/>
                      <a:pt x="328310" y="47810"/>
                      <a:pt x="338958" y="59513"/>
                    </a:cubicBezTo>
                    <a:cubicBezTo>
                      <a:pt x="359144" y="82365"/>
                      <a:pt x="370319" y="104689"/>
                      <a:pt x="376142" y="126986"/>
                    </a:cubicBezTo>
                    <a:lnTo>
                      <a:pt x="316109" y="147702"/>
                    </a:lnTo>
                    <a:cubicBezTo>
                      <a:pt x="313447" y="135499"/>
                      <a:pt x="309205" y="123269"/>
                      <a:pt x="296976" y="105715"/>
                    </a:cubicBezTo>
                    <a:cubicBezTo>
                      <a:pt x="290599" y="96674"/>
                      <a:pt x="283167" y="88715"/>
                      <a:pt x="274655" y="82337"/>
                    </a:cubicBezTo>
                    <a:cubicBezTo>
                      <a:pt x="258183" y="68526"/>
                      <a:pt x="229512" y="57378"/>
                      <a:pt x="196542" y="57378"/>
                    </a:cubicBezTo>
                    <a:cubicBezTo>
                      <a:pt x="163573" y="57378"/>
                      <a:pt x="129605" y="71715"/>
                      <a:pt x="104621" y="95621"/>
                    </a:cubicBezTo>
                    <a:cubicBezTo>
                      <a:pt x="80192" y="119526"/>
                      <a:pt x="63721" y="156714"/>
                      <a:pt x="63721" y="198701"/>
                    </a:cubicBezTo>
                    <a:cubicBezTo>
                      <a:pt x="63721" y="240687"/>
                      <a:pt x="79665" y="278403"/>
                      <a:pt x="104094" y="302308"/>
                    </a:cubicBezTo>
                    <a:cubicBezTo>
                      <a:pt x="128524" y="326213"/>
                      <a:pt x="161465" y="340551"/>
                      <a:pt x="196016" y="340551"/>
                    </a:cubicBezTo>
                    <a:cubicBezTo>
                      <a:pt x="226295" y="340551"/>
                      <a:pt x="253941" y="329930"/>
                      <a:pt x="270939" y="316646"/>
                    </a:cubicBezTo>
                    <a:cubicBezTo>
                      <a:pt x="279424" y="309740"/>
                      <a:pt x="287382" y="302308"/>
                      <a:pt x="294314" y="293268"/>
                    </a:cubicBezTo>
                    <a:cubicBezTo>
                      <a:pt x="307596" y="275741"/>
                      <a:pt x="313447" y="261930"/>
                      <a:pt x="317163" y="248647"/>
                    </a:cubicBezTo>
                    <a:lnTo>
                      <a:pt x="377196" y="269362"/>
                    </a:lnTo>
                    <a:cubicBezTo>
                      <a:pt x="370291" y="293794"/>
                      <a:pt x="354347" y="325160"/>
                      <a:pt x="324067" y="351200"/>
                    </a:cubicBezTo>
                    <a:cubicBezTo>
                      <a:pt x="303354" y="368727"/>
                      <a:pt x="279452" y="383092"/>
                      <a:pt x="247037" y="391578"/>
                    </a:cubicBezTo>
                    <a:cubicBezTo>
                      <a:pt x="230039" y="395821"/>
                      <a:pt x="212514" y="397957"/>
                      <a:pt x="194435" y="397957"/>
                    </a:cubicBezTo>
                    <a:cubicBezTo>
                      <a:pt x="136010" y="398483"/>
                      <a:pt x="77558" y="371389"/>
                      <a:pt x="40373" y="324106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orme libre 27">
                <a:extLst>
                  <a:ext uri="{FF2B5EF4-FFF2-40B4-BE49-F238E27FC236}">
                    <a16:creationId xmlns:a16="http://schemas.microsoft.com/office/drawing/2014/main" id="{0A4762F3-F87D-400F-6FCE-5C4F0FB2CD8E}"/>
                  </a:ext>
                </a:extLst>
              </p:cNvPr>
              <p:cNvSpPr/>
              <p:nvPr/>
            </p:nvSpPr>
            <p:spPr>
              <a:xfrm>
                <a:off x="3551120" y="-1194573"/>
                <a:ext cx="301246" cy="392104"/>
              </a:xfrm>
              <a:custGeom>
                <a:avLst/>
                <a:gdLst>
                  <a:gd name="connsiteX0" fmla="*/ 301219 w 301246"/>
                  <a:gd name="connsiteY0" fmla="*/ 236944 h 392104"/>
                  <a:gd name="connsiteX1" fmla="*/ 262980 w 301246"/>
                  <a:gd name="connsiteY1" fmla="*/ 348538 h 392104"/>
                  <a:gd name="connsiteX2" fmla="*/ 149819 w 301246"/>
                  <a:gd name="connsiteY2" fmla="*/ 392105 h 392104"/>
                  <a:gd name="connsiteX3" fmla="*/ 36131 w 301246"/>
                  <a:gd name="connsiteY3" fmla="*/ 348011 h 392104"/>
                  <a:gd name="connsiteX4" fmla="*/ 0 w 301246"/>
                  <a:gd name="connsiteY4" fmla="*/ 239634 h 392104"/>
                  <a:gd name="connsiteX5" fmla="*/ 0 w 301246"/>
                  <a:gd name="connsiteY5" fmla="*/ 0 h 392104"/>
                  <a:gd name="connsiteX6" fmla="*/ 60560 w 301246"/>
                  <a:gd name="connsiteY6" fmla="*/ 0 h 392104"/>
                  <a:gd name="connsiteX7" fmla="*/ 60560 w 301246"/>
                  <a:gd name="connsiteY7" fmla="*/ 237498 h 392104"/>
                  <a:gd name="connsiteX8" fmla="*/ 85543 w 301246"/>
                  <a:gd name="connsiteY8" fmla="*/ 308714 h 392104"/>
                  <a:gd name="connsiteX9" fmla="*/ 150901 w 301246"/>
                  <a:gd name="connsiteY9" fmla="*/ 334755 h 392104"/>
                  <a:gd name="connsiteX10" fmla="*/ 216784 w 301246"/>
                  <a:gd name="connsiteY10" fmla="*/ 308187 h 392104"/>
                  <a:gd name="connsiteX11" fmla="*/ 240160 w 301246"/>
                  <a:gd name="connsiteY11" fmla="*/ 239661 h 392104"/>
                  <a:gd name="connsiteX12" fmla="*/ 240160 w 301246"/>
                  <a:gd name="connsiteY12" fmla="*/ 28 h 392104"/>
                  <a:gd name="connsiteX13" fmla="*/ 301246 w 301246"/>
                  <a:gd name="connsiteY13" fmla="*/ 28 h 392104"/>
                  <a:gd name="connsiteX14" fmla="*/ 301246 w 301246"/>
                  <a:gd name="connsiteY14" fmla="*/ 236999 h 39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1246" h="392104">
                    <a:moveTo>
                      <a:pt x="301219" y="236944"/>
                    </a:moveTo>
                    <a:cubicBezTo>
                      <a:pt x="301219" y="282646"/>
                      <a:pt x="287936" y="320889"/>
                      <a:pt x="262980" y="348538"/>
                    </a:cubicBezTo>
                    <a:cubicBezTo>
                      <a:pt x="238551" y="376686"/>
                      <a:pt x="199232" y="392105"/>
                      <a:pt x="149819" y="392105"/>
                    </a:cubicBezTo>
                    <a:cubicBezTo>
                      <a:pt x="100406" y="392105"/>
                      <a:pt x="60033" y="375632"/>
                      <a:pt x="36131" y="348011"/>
                    </a:cubicBezTo>
                    <a:cubicBezTo>
                      <a:pt x="12229" y="320390"/>
                      <a:pt x="0" y="283201"/>
                      <a:pt x="0" y="239634"/>
                    </a:cubicBezTo>
                    <a:lnTo>
                      <a:pt x="0" y="0"/>
                    </a:lnTo>
                    <a:lnTo>
                      <a:pt x="60560" y="0"/>
                    </a:lnTo>
                    <a:lnTo>
                      <a:pt x="60560" y="237498"/>
                    </a:lnTo>
                    <a:cubicBezTo>
                      <a:pt x="60560" y="267255"/>
                      <a:pt x="69073" y="291160"/>
                      <a:pt x="85543" y="308714"/>
                    </a:cubicBezTo>
                    <a:cubicBezTo>
                      <a:pt x="102541" y="326241"/>
                      <a:pt x="124336" y="334755"/>
                      <a:pt x="150901" y="334755"/>
                    </a:cubicBezTo>
                    <a:cubicBezTo>
                      <a:pt x="179045" y="334755"/>
                      <a:pt x="200840" y="326269"/>
                      <a:pt x="216784" y="308187"/>
                    </a:cubicBezTo>
                    <a:cubicBezTo>
                      <a:pt x="232201" y="290661"/>
                      <a:pt x="240160" y="267809"/>
                      <a:pt x="240160" y="239661"/>
                    </a:cubicBezTo>
                    <a:lnTo>
                      <a:pt x="240160" y="28"/>
                    </a:lnTo>
                    <a:lnTo>
                      <a:pt x="301246" y="28"/>
                    </a:lnTo>
                    <a:lnTo>
                      <a:pt x="301246" y="23699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Forme libre 28">
                <a:extLst>
                  <a:ext uri="{FF2B5EF4-FFF2-40B4-BE49-F238E27FC236}">
                    <a16:creationId xmlns:a16="http://schemas.microsoft.com/office/drawing/2014/main" id="{3EC0B793-A4EA-F08A-B28B-E3A808B85ED4}"/>
                  </a:ext>
                </a:extLst>
              </p:cNvPr>
              <p:cNvSpPr/>
              <p:nvPr/>
            </p:nvSpPr>
            <p:spPr>
              <a:xfrm>
                <a:off x="3962284" y="-1194601"/>
                <a:ext cx="286882" cy="387335"/>
              </a:xfrm>
              <a:custGeom>
                <a:avLst/>
                <a:gdLst>
                  <a:gd name="connsiteX0" fmla="*/ 139199 w 286882"/>
                  <a:gd name="connsiteY0" fmla="*/ 185445 h 387335"/>
                  <a:gd name="connsiteX1" fmla="*/ 215703 w 286882"/>
                  <a:gd name="connsiteY1" fmla="*/ 121162 h 387335"/>
                  <a:gd name="connsiteX2" fmla="*/ 139199 w 286882"/>
                  <a:gd name="connsiteY2" fmla="*/ 56352 h 387335"/>
                  <a:gd name="connsiteX3" fmla="*/ 60587 w 286882"/>
                  <a:gd name="connsiteY3" fmla="*/ 56352 h 387335"/>
                  <a:gd name="connsiteX4" fmla="*/ 60587 w 286882"/>
                  <a:gd name="connsiteY4" fmla="*/ 185473 h 387335"/>
                  <a:gd name="connsiteX5" fmla="*/ 139199 w 286882"/>
                  <a:gd name="connsiteY5" fmla="*/ 185473 h 387335"/>
                  <a:gd name="connsiteX6" fmla="*/ 60560 w 286882"/>
                  <a:gd name="connsiteY6" fmla="*/ 240161 h 387335"/>
                  <a:gd name="connsiteX7" fmla="*/ 60560 w 286882"/>
                  <a:gd name="connsiteY7" fmla="*/ 387335 h 387335"/>
                  <a:gd name="connsiteX8" fmla="*/ 0 w 286882"/>
                  <a:gd name="connsiteY8" fmla="*/ 387335 h 387335"/>
                  <a:gd name="connsiteX9" fmla="*/ 0 w 286882"/>
                  <a:gd name="connsiteY9" fmla="*/ 0 h 387335"/>
                  <a:gd name="connsiteX10" fmla="*/ 145577 w 286882"/>
                  <a:gd name="connsiteY10" fmla="*/ 0 h 387335"/>
                  <a:gd name="connsiteX11" fmla="*/ 248090 w 286882"/>
                  <a:gd name="connsiteY11" fmla="*/ 37189 h 387335"/>
                  <a:gd name="connsiteX12" fmla="*/ 277316 w 286882"/>
                  <a:gd name="connsiteY12" fmla="*/ 119553 h 387335"/>
                  <a:gd name="connsiteX13" fmla="*/ 200812 w 286882"/>
                  <a:gd name="connsiteY13" fmla="*/ 227931 h 387335"/>
                  <a:gd name="connsiteX14" fmla="*/ 286883 w 286882"/>
                  <a:gd name="connsiteY14" fmla="*/ 387335 h 387335"/>
                  <a:gd name="connsiteX15" fmla="*/ 219391 w 286882"/>
                  <a:gd name="connsiteY15" fmla="*/ 387335 h 387335"/>
                  <a:gd name="connsiteX16" fmla="*/ 141306 w 286882"/>
                  <a:gd name="connsiteY16" fmla="*/ 240161 h 387335"/>
                  <a:gd name="connsiteX17" fmla="*/ 60560 w 286882"/>
                  <a:gd name="connsiteY17" fmla="*/ 240161 h 38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6882" h="387335">
                    <a:moveTo>
                      <a:pt x="139199" y="185445"/>
                    </a:moveTo>
                    <a:cubicBezTo>
                      <a:pt x="197624" y="185445"/>
                      <a:pt x="215703" y="151445"/>
                      <a:pt x="215703" y="121162"/>
                    </a:cubicBezTo>
                    <a:cubicBezTo>
                      <a:pt x="215703" y="90878"/>
                      <a:pt x="202421" y="56352"/>
                      <a:pt x="139199" y="56352"/>
                    </a:cubicBezTo>
                    <a:lnTo>
                      <a:pt x="60587" y="56352"/>
                    </a:lnTo>
                    <a:lnTo>
                      <a:pt x="60587" y="185473"/>
                    </a:lnTo>
                    <a:lnTo>
                      <a:pt x="139199" y="185473"/>
                    </a:lnTo>
                    <a:close/>
                    <a:moveTo>
                      <a:pt x="60560" y="240161"/>
                    </a:moveTo>
                    <a:lnTo>
                      <a:pt x="60560" y="387335"/>
                    </a:lnTo>
                    <a:lnTo>
                      <a:pt x="0" y="387335"/>
                    </a:lnTo>
                    <a:lnTo>
                      <a:pt x="0" y="0"/>
                    </a:lnTo>
                    <a:lnTo>
                      <a:pt x="145577" y="0"/>
                    </a:lnTo>
                    <a:cubicBezTo>
                      <a:pt x="192327" y="0"/>
                      <a:pt x="227903" y="14338"/>
                      <a:pt x="248090" y="37189"/>
                    </a:cubicBezTo>
                    <a:cubicBezTo>
                      <a:pt x="268277" y="60567"/>
                      <a:pt x="277316" y="87661"/>
                      <a:pt x="277316" y="119553"/>
                    </a:cubicBezTo>
                    <a:cubicBezTo>
                      <a:pt x="277316" y="170026"/>
                      <a:pt x="250752" y="210404"/>
                      <a:pt x="200812" y="227931"/>
                    </a:cubicBezTo>
                    <a:lnTo>
                      <a:pt x="286883" y="387335"/>
                    </a:lnTo>
                    <a:lnTo>
                      <a:pt x="219391" y="387335"/>
                    </a:lnTo>
                    <a:lnTo>
                      <a:pt x="141306" y="240161"/>
                    </a:lnTo>
                    <a:lnTo>
                      <a:pt x="60560" y="24016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3" name="Forme libre 12">
              <a:extLst>
                <a:ext uri="{FF2B5EF4-FFF2-40B4-BE49-F238E27FC236}">
                  <a16:creationId xmlns:a16="http://schemas.microsoft.com/office/drawing/2014/main" id="{4CB0F5D9-DAAE-25E7-2F62-9403D55A2FF0}"/>
                </a:ext>
              </a:extLst>
            </p:cNvPr>
            <p:cNvSpPr/>
            <p:nvPr/>
          </p:nvSpPr>
          <p:spPr>
            <a:xfrm>
              <a:off x="7061208" y="3174660"/>
              <a:ext cx="63246" cy="98198"/>
            </a:xfrm>
            <a:custGeom>
              <a:avLst/>
              <a:gdLst>
                <a:gd name="connsiteX0" fmla="*/ 248090 w 249698"/>
                <a:gd name="connsiteY0" fmla="*/ 0 h 387335"/>
                <a:gd name="connsiteX1" fmla="*/ 248090 w 249698"/>
                <a:gd name="connsiteY1" fmla="*/ 55270 h 387335"/>
                <a:gd name="connsiteX2" fmla="*/ 60560 w 249698"/>
                <a:gd name="connsiteY2" fmla="*/ 55270 h 387335"/>
                <a:gd name="connsiteX3" fmla="*/ 60560 w 249698"/>
                <a:gd name="connsiteY3" fmla="*/ 162594 h 387335"/>
                <a:gd name="connsiteX4" fmla="*/ 231092 w 249698"/>
                <a:gd name="connsiteY4" fmla="*/ 162594 h 387335"/>
                <a:gd name="connsiteX5" fmla="*/ 231092 w 249698"/>
                <a:gd name="connsiteY5" fmla="*/ 217864 h 387335"/>
                <a:gd name="connsiteX6" fmla="*/ 60560 w 249698"/>
                <a:gd name="connsiteY6" fmla="*/ 217864 h 387335"/>
                <a:gd name="connsiteX7" fmla="*/ 60560 w 249698"/>
                <a:gd name="connsiteY7" fmla="*/ 332093 h 387335"/>
                <a:gd name="connsiteX8" fmla="*/ 249698 w 249698"/>
                <a:gd name="connsiteY8" fmla="*/ 332093 h 387335"/>
                <a:gd name="connsiteX9" fmla="*/ 249698 w 249698"/>
                <a:gd name="connsiteY9" fmla="*/ 387335 h 387335"/>
                <a:gd name="connsiteX10" fmla="*/ 0 w 249698"/>
                <a:gd name="connsiteY10" fmla="*/ 387335 h 387335"/>
                <a:gd name="connsiteX11" fmla="*/ 0 w 249698"/>
                <a:gd name="connsiteY11" fmla="*/ 0 h 387335"/>
                <a:gd name="connsiteX12" fmla="*/ 248090 w 249698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698" h="387335">
                  <a:moveTo>
                    <a:pt x="248090" y="0"/>
                  </a:moveTo>
                  <a:lnTo>
                    <a:pt x="248090" y="55270"/>
                  </a:lnTo>
                  <a:lnTo>
                    <a:pt x="60560" y="55270"/>
                  </a:lnTo>
                  <a:lnTo>
                    <a:pt x="60560" y="162594"/>
                  </a:lnTo>
                  <a:lnTo>
                    <a:pt x="231092" y="162594"/>
                  </a:lnTo>
                  <a:lnTo>
                    <a:pt x="231092" y="217864"/>
                  </a:lnTo>
                  <a:lnTo>
                    <a:pt x="60560" y="217864"/>
                  </a:lnTo>
                  <a:lnTo>
                    <a:pt x="60560" y="332093"/>
                  </a:lnTo>
                  <a:lnTo>
                    <a:pt x="249698" y="332093"/>
                  </a:lnTo>
                  <a:lnTo>
                    <a:pt x="249698" y="387335"/>
                  </a:lnTo>
                  <a:lnTo>
                    <a:pt x="0" y="387335"/>
                  </a:lnTo>
                  <a:lnTo>
                    <a:pt x="0" y="0"/>
                  </a:lnTo>
                  <a:lnTo>
                    <a:pt x="24809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orme libre 13">
              <a:extLst>
                <a:ext uri="{FF2B5EF4-FFF2-40B4-BE49-F238E27FC236}">
                  <a16:creationId xmlns:a16="http://schemas.microsoft.com/office/drawing/2014/main" id="{934A50E3-2505-22E4-EF05-085BCE7A9B98}"/>
                </a:ext>
              </a:extLst>
            </p:cNvPr>
            <p:cNvSpPr/>
            <p:nvPr/>
          </p:nvSpPr>
          <p:spPr>
            <a:xfrm>
              <a:off x="6578988" y="3300651"/>
              <a:ext cx="77777" cy="98198"/>
            </a:xfrm>
            <a:custGeom>
              <a:avLst/>
              <a:gdLst>
                <a:gd name="connsiteX0" fmla="*/ 0 w 307069"/>
                <a:gd name="connsiteY0" fmla="*/ 0 h 387335"/>
                <a:gd name="connsiteX1" fmla="*/ 0 w 307069"/>
                <a:gd name="connsiteY1" fmla="*/ 56324 h 387335"/>
                <a:gd name="connsiteX2" fmla="*/ 123255 w 307069"/>
                <a:gd name="connsiteY2" fmla="*/ 56324 h 387335"/>
                <a:gd name="connsiteX3" fmla="*/ 123255 w 307069"/>
                <a:gd name="connsiteY3" fmla="*/ 387335 h 387335"/>
                <a:gd name="connsiteX4" fmla="*/ 183815 w 307069"/>
                <a:gd name="connsiteY4" fmla="*/ 387335 h 387335"/>
                <a:gd name="connsiteX5" fmla="*/ 183815 w 307069"/>
                <a:gd name="connsiteY5" fmla="*/ 56324 h 387335"/>
                <a:gd name="connsiteX6" fmla="*/ 307070 w 307069"/>
                <a:gd name="connsiteY6" fmla="*/ 56324 h 387335"/>
                <a:gd name="connsiteX7" fmla="*/ 307070 w 307069"/>
                <a:gd name="connsiteY7" fmla="*/ 0 h 387335"/>
                <a:gd name="connsiteX8" fmla="*/ 0 w 307069"/>
                <a:gd name="connsiteY8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069" h="387335">
                  <a:moveTo>
                    <a:pt x="0" y="0"/>
                  </a:moveTo>
                  <a:lnTo>
                    <a:pt x="0" y="56324"/>
                  </a:lnTo>
                  <a:lnTo>
                    <a:pt x="123255" y="56324"/>
                  </a:lnTo>
                  <a:lnTo>
                    <a:pt x="123255" y="387335"/>
                  </a:lnTo>
                  <a:lnTo>
                    <a:pt x="183815" y="387335"/>
                  </a:lnTo>
                  <a:lnTo>
                    <a:pt x="183815" y="56324"/>
                  </a:lnTo>
                  <a:lnTo>
                    <a:pt x="307070" y="56324"/>
                  </a:lnTo>
                  <a:lnTo>
                    <a:pt x="307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orme libre 14">
              <a:extLst>
                <a:ext uri="{FF2B5EF4-FFF2-40B4-BE49-F238E27FC236}">
                  <a16:creationId xmlns:a16="http://schemas.microsoft.com/office/drawing/2014/main" id="{61AE286A-3681-E6C3-1DEA-A383939AC077}"/>
                </a:ext>
              </a:extLst>
            </p:cNvPr>
            <p:cNvSpPr/>
            <p:nvPr/>
          </p:nvSpPr>
          <p:spPr>
            <a:xfrm>
              <a:off x="6675735" y="3300651"/>
              <a:ext cx="72664" cy="98198"/>
            </a:xfrm>
            <a:custGeom>
              <a:avLst/>
              <a:gdLst>
                <a:gd name="connsiteX0" fmla="*/ 139171 w 286882"/>
                <a:gd name="connsiteY0" fmla="*/ 185445 h 387335"/>
                <a:gd name="connsiteX1" fmla="*/ 215675 w 286882"/>
                <a:gd name="connsiteY1" fmla="*/ 121162 h 387335"/>
                <a:gd name="connsiteX2" fmla="*/ 139171 w 286882"/>
                <a:gd name="connsiteY2" fmla="*/ 56352 h 387335"/>
                <a:gd name="connsiteX3" fmla="*/ 60560 w 286882"/>
                <a:gd name="connsiteY3" fmla="*/ 56352 h 387335"/>
                <a:gd name="connsiteX4" fmla="*/ 60560 w 286882"/>
                <a:gd name="connsiteY4" fmla="*/ 185473 h 387335"/>
                <a:gd name="connsiteX5" fmla="*/ 139171 w 286882"/>
                <a:gd name="connsiteY5" fmla="*/ 185473 h 387335"/>
                <a:gd name="connsiteX6" fmla="*/ 60560 w 286882"/>
                <a:gd name="connsiteY6" fmla="*/ 240161 h 387335"/>
                <a:gd name="connsiteX7" fmla="*/ 60560 w 286882"/>
                <a:gd name="connsiteY7" fmla="*/ 387335 h 387335"/>
                <a:gd name="connsiteX8" fmla="*/ 0 w 286882"/>
                <a:gd name="connsiteY8" fmla="*/ 387335 h 387335"/>
                <a:gd name="connsiteX9" fmla="*/ 0 w 286882"/>
                <a:gd name="connsiteY9" fmla="*/ 0 h 387335"/>
                <a:gd name="connsiteX10" fmla="*/ 145577 w 286882"/>
                <a:gd name="connsiteY10" fmla="*/ 0 h 387335"/>
                <a:gd name="connsiteX11" fmla="*/ 248090 w 286882"/>
                <a:gd name="connsiteY11" fmla="*/ 37189 h 387335"/>
                <a:gd name="connsiteX12" fmla="*/ 277316 w 286882"/>
                <a:gd name="connsiteY12" fmla="*/ 119553 h 387335"/>
                <a:gd name="connsiteX13" fmla="*/ 200812 w 286882"/>
                <a:gd name="connsiteY13" fmla="*/ 227931 h 387335"/>
                <a:gd name="connsiteX14" fmla="*/ 286883 w 286882"/>
                <a:gd name="connsiteY14" fmla="*/ 387335 h 387335"/>
                <a:gd name="connsiteX15" fmla="*/ 219391 w 286882"/>
                <a:gd name="connsiteY15" fmla="*/ 387335 h 387335"/>
                <a:gd name="connsiteX16" fmla="*/ 141306 w 286882"/>
                <a:gd name="connsiteY16" fmla="*/ 240161 h 387335"/>
                <a:gd name="connsiteX17" fmla="*/ 60560 w 286882"/>
                <a:gd name="connsiteY17" fmla="*/ 240161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6882" h="387335">
                  <a:moveTo>
                    <a:pt x="139171" y="185445"/>
                  </a:moveTo>
                  <a:cubicBezTo>
                    <a:pt x="197596" y="185445"/>
                    <a:pt x="215675" y="151445"/>
                    <a:pt x="215675" y="121162"/>
                  </a:cubicBezTo>
                  <a:cubicBezTo>
                    <a:pt x="215675" y="90878"/>
                    <a:pt x="202393" y="56352"/>
                    <a:pt x="139171" y="56352"/>
                  </a:cubicBezTo>
                  <a:lnTo>
                    <a:pt x="60560" y="56352"/>
                  </a:lnTo>
                  <a:lnTo>
                    <a:pt x="60560" y="185473"/>
                  </a:lnTo>
                  <a:lnTo>
                    <a:pt x="139171" y="185473"/>
                  </a:lnTo>
                  <a:close/>
                  <a:moveTo>
                    <a:pt x="60560" y="240161"/>
                  </a:moveTo>
                  <a:lnTo>
                    <a:pt x="60560" y="387335"/>
                  </a:lnTo>
                  <a:lnTo>
                    <a:pt x="0" y="387335"/>
                  </a:lnTo>
                  <a:lnTo>
                    <a:pt x="0" y="0"/>
                  </a:lnTo>
                  <a:lnTo>
                    <a:pt x="145577" y="0"/>
                  </a:lnTo>
                  <a:cubicBezTo>
                    <a:pt x="192327" y="0"/>
                    <a:pt x="227903" y="14338"/>
                    <a:pt x="248090" y="37189"/>
                  </a:cubicBezTo>
                  <a:cubicBezTo>
                    <a:pt x="268277" y="60567"/>
                    <a:pt x="277316" y="87661"/>
                    <a:pt x="277316" y="119553"/>
                  </a:cubicBezTo>
                  <a:cubicBezTo>
                    <a:pt x="277316" y="170026"/>
                    <a:pt x="250752" y="210404"/>
                    <a:pt x="200812" y="227931"/>
                  </a:cubicBezTo>
                  <a:lnTo>
                    <a:pt x="286883" y="387335"/>
                  </a:lnTo>
                  <a:lnTo>
                    <a:pt x="219391" y="387335"/>
                  </a:lnTo>
                  <a:lnTo>
                    <a:pt x="141306" y="240161"/>
                  </a:lnTo>
                  <a:lnTo>
                    <a:pt x="60560" y="240161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orme libre 15">
              <a:extLst>
                <a:ext uri="{FF2B5EF4-FFF2-40B4-BE49-F238E27FC236}">
                  <a16:creationId xmlns:a16="http://schemas.microsoft.com/office/drawing/2014/main" id="{A1E3EC38-2569-35F9-80A4-115CC555D4BB}"/>
                </a:ext>
              </a:extLst>
            </p:cNvPr>
            <p:cNvSpPr/>
            <p:nvPr/>
          </p:nvSpPr>
          <p:spPr>
            <a:xfrm>
              <a:off x="6757403" y="3300651"/>
              <a:ext cx="97829" cy="98198"/>
            </a:xfrm>
            <a:custGeom>
              <a:avLst/>
              <a:gdLst>
                <a:gd name="connsiteX0" fmla="*/ 192854 w 386235"/>
                <a:gd name="connsiteY0" fmla="*/ 58432 h 387335"/>
                <a:gd name="connsiteX1" fmla="*/ 266696 w 386235"/>
                <a:gd name="connsiteY1" fmla="*/ 242296 h 387335"/>
                <a:gd name="connsiteX2" fmla="*/ 119539 w 386235"/>
                <a:gd name="connsiteY2" fmla="*/ 242296 h 387335"/>
                <a:gd name="connsiteX3" fmla="*/ 192854 w 386235"/>
                <a:gd name="connsiteY3" fmla="*/ 58432 h 387335"/>
                <a:gd name="connsiteX4" fmla="*/ 157805 w 386235"/>
                <a:gd name="connsiteY4" fmla="*/ 0 h 387335"/>
                <a:gd name="connsiteX5" fmla="*/ 0 w 386235"/>
                <a:gd name="connsiteY5" fmla="*/ 387335 h 387335"/>
                <a:gd name="connsiteX6" fmla="*/ 62168 w 386235"/>
                <a:gd name="connsiteY6" fmla="*/ 387335 h 387335"/>
                <a:gd name="connsiteX7" fmla="*/ 98299 w 386235"/>
                <a:gd name="connsiteY7" fmla="*/ 296485 h 387335"/>
                <a:gd name="connsiteX8" fmla="*/ 287410 w 386235"/>
                <a:gd name="connsiteY8" fmla="*/ 296485 h 387335"/>
                <a:gd name="connsiteX9" fmla="*/ 323014 w 386235"/>
                <a:gd name="connsiteY9" fmla="*/ 387335 h 387335"/>
                <a:gd name="connsiteX10" fmla="*/ 386235 w 386235"/>
                <a:gd name="connsiteY10" fmla="*/ 387335 h 387335"/>
                <a:gd name="connsiteX11" fmla="*/ 229512 w 386235"/>
                <a:gd name="connsiteY11" fmla="*/ 0 h 387335"/>
                <a:gd name="connsiteX12" fmla="*/ 157777 w 386235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35" h="387335">
                  <a:moveTo>
                    <a:pt x="192854" y="58432"/>
                  </a:moveTo>
                  <a:lnTo>
                    <a:pt x="266696" y="242296"/>
                  </a:lnTo>
                  <a:lnTo>
                    <a:pt x="119539" y="242296"/>
                  </a:lnTo>
                  <a:lnTo>
                    <a:pt x="192854" y="58432"/>
                  </a:lnTo>
                  <a:close/>
                  <a:moveTo>
                    <a:pt x="157805" y="0"/>
                  </a:moveTo>
                  <a:lnTo>
                    <a:pt x="0" y="387335"/>
                  </a:lnTo>
                  <a:lnTo>
                    <a:pt x="62168" y="387335"/>
                  </a:lnTo>
                  <a:lnTo>
                    <a:pt x="98299" y="296485"/>
                  </a:lnTo>
                  <a:lnTo>
                    <a:pt x="287410" y="296485"/>
                  </a:lnTo>
                  <a:lnTo>
                    <a:pt x="323014" y="387335"/>
                  </a:lnTo>
                  <a:lnTo>
                    <a:pt x="386235" y="387335"/>
                  </a:lnTo>
                  <a:lnTo>
                    <a:pt x="229512" y="0"/>
                  </a:lnTo>
                  <a:lnTo>
                    <a:pt x="157777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orme libre 16">
              <a:extLst>
                <a:ext uri="{FF2B5EF4-FFF2-40B4-BE49-F238E27FC236}">
                  <a16:creationId xmlns:a16="http://schemas.microsoft.com/office/drawing/2014/main" id="{F6AE4732-A40B-AE41-8E7A-64D390C619BA}"/>
                </a:ext>
              </a:extLst>
            </p:cNvPr>
            <p:cNvSpPr/>
            <p:nvPr/>
          </p:nvSpPr>
          <p:spPr>
            <a:xfrm>
              <a:off x="6872046" y="3300651"/>
              <a:ext cx="82756" cy="98198"/>
            </a:xfrm>
            <a:custGeom>
              <a:avLst/>
              <a:gdLst>
                <a:gd name="connsiteX0" fmla="*/ 266696 w 326729"/>
                <a:gd name="connsiteY0" fmla="*/ 0 h 387335"/>
                <a:gd name="connsiteX1" fmla="*/ 266696 w 326729"/>
                <a:gd name="connsiteY1" fmla="*/ 294876 h 387335"/>
                <a:gd name="connsiteX2" fmla="*/ 70126 w 326729"/>
                <a:gd name="connsiteY2" fmla="*/ 0 h 387335"/>
                <a:gd name="connsiteX3" fmla="*/ 0 w 326729"/>
                <a:gd name="connsiteY3" fmla="*/ 0 h 387335"/>
                <a:gd name="connsiteX4" fmla="*/ 0 w 326729"/>
                <a:gd name="connsiteY4" fmla="*/ 387335 h 387335"/>
                <a:gd name="connsiteX5" fmla="*/ 60033 w 326729"/>
                <a:gd name="connsiteY5" fmla="*/ 387335 h 387335"/>
                <a:gd name="connsiteX6" fmla="*/ 60033 w 326729"/>
                <a:gd name="connsiteY6" fmla="*/ 90851 h 387335"/>
                <a:gd name="connsiteX7" fmla="*/ 258738 w 326729"/>
                <a:gd name="connsiteY7" fmla="*/ 387335 h 387335"/>
                <a:gd name="connsiteX8" fmla="*/ 326729 w 326729"/>
                <a:gd name="connsiteY8" fmla="*/ 387335 h 387335"/>
                <a:gd name="connsiteX9" fmla="*/ 326729 w 326729"/>
                <a:gd name="connsiteY9" fmla="*/ 0 h 387335"/>
                <a:gd name="connsiteX10" fmla="*/ 266696 w 326729"/>
                <a:gd name="connsiteY10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729" h="387335">
                  <a:moveTo>
                    <a:pt x="266696" y="0"/>
                  </a:moveTo>
                  <a:lnTo>
                    <a:pt x="266696" y="294876"/>
                  </a:lnTo>
                  <a:lnTo>
                    <a:pt x="70126" y="0"/>
                  </a:lnTo>
                  <a:lnTo>
                    <a:pt x="0" y="0"/>
                  </a:lnTo>
                  <a:lnTo>
                    <a:pt x="0" y="387335"/>
                  </a:lnTo>
                  <a:lnTo>
                    <a:pt x="60033" y="387335"/>
                  </a:lnTo>
                  <a:lnTo>
                    <a:pt x="60033" y="90851"/>
                  </a:lnTo>
                  <a:lnTo>
                    <a:pt x="258738" y="387335"/>
                  </a:lnTo>
                  <a:lnTo>
                    <a:pt x="326729" y="387335"/>
                  </a:lnTo>
                  <a:lnTo>
                    <a:pt x="326729" y="0"/>
                  </a:lnTo>
                  <a:lnTo>
                    <a:pt x="266696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orme libre 17">
              <a:extLst>
                <a:ext uri="{FF2B5EF4-FFF2-40B4-BE49-F238E27FC236}">
                  <a16:creationId xmlns:a16="http://schemas.microsoft.com/office/drawing/2014/main" id="{C1952BCB-40FF-83CC-A839-08DFC65851BB}"/>
                </a:ext>
              </a:extLst>
            </p:cNvPr>
            <p:cNvSpPr/>
            <p:nvPr/>
          </p:nvSpPr>
          <p:spPr>
            <a:xfrm>
              <a:off x="6976456" y="3299164"/>
              <a:ext cx="70248" cy="100782"/>
            </a:xfrm>
            <a:custGeom>
              <a:avLst/>
              <a:gdLst>
                <a:gd name="connsiteX0" fmla="*/ 39846 w 277344"/>
                <a:gd name="connsiteY0" fmla="*/ 361337 h 397527"/>
                <a:gd name="connsiteX1" fmla="*/ 0 w 277344"/>
                <a:gd name="connsiteY1" fmla="*/ 284297 h 397527"/>
                <a:gd name="connsiteX2" fmla="*/ 58979 w 277344"/>
                <a:gd name="connsiteY2" fmla="*/ 268351 h 397527"/>
                <a:gd name="connsiteX3" fmla="*/ 87651 w 277344"/>
                <a:gd name="connsiteY3" fmla="*/ 322540 h 397527"/>
                <a:gd name="connsiteX4" fmla="*/ 144495 w 277344"/>
                <a:gd name="connsiteY4" fmla="*/ 342729 h 397527"/>
                <a:gd name="connsiteX5" fmla="*/ 194435 w 277344"/>
                <a:gd name="connsiteY5" fmla="*/ 327310 h 397527"/>
                <a:gd name="connsiteX6" fmla="*/ 214621 w 277344"/>
                <a:gd name="connsiteY6" fmla="*/ 288513 h 397527"/>
                <a:gd name="connsiteX7" fmla="*/ 157250 w 277344"/>
                <a:gd name="connsiteY7" fmla="*/ 231662 h 397527"/>
                <a:gd name="connsiteX8" fmla="*/ 109418 w 277344"/>
                <a:gd name="connsiteY8" fmla="*/ 222094 h 397527"/>
                <a:gd name="connsiteX9" fmla="*/ 37711 w 277344"/>
                <a:gd name="connsiteY9" fmla="*/ 183851 h 397527"/>
                <a:gd name="connsiteX10" fmla="*/ 11674 w 277344"/>
                <a:gd name="connsiteY10" fmla="*/ 116906 h 397527"/>
                <a:gd name="connsiteX11" fmla="*/ 139171 w 277344"/>
                <a:gd name="connsiteY11" fmla="*/ 15 h 397527"/>
                <a:gd name="connsiteX12" fmla="*/ 246482 w 277344"/>
                <a:gd name="connsiteY12" fmla="*/ 44109 h 397527"/>
                <a:gd name="connsiteX13" fmla="*/ 271466 w 277344"/>
                <a:gd name="connsiteY13" fmla="*/ 95663 h 397527"/>
                <a:gd name="connsiteX14" fmla="*/ 214621 w 277344"/>
                <a:gd name="connsiteY14" fmla="*/ 113190 h 397527"/>
                <a:gd name="connsiteX15" fmla="*/ 189138 w 277344"/>
                <a:gd name="connsiteY15" fmla="*/ 72812 h 397527"/>
                <a:gd name="connsiteX16" fmla="*/ 140779 w 277344"/>
                <a:gd name="connsiteY16" fmla="*/ 55285 h 397527"/>
                <a:gd name="connsiteX17" fmla="*/ 93502 w 277344"/>
                <a:gd name="connsiteY17" fmla="*/ 71758 h 397527"/>
                <a:gd name="connsiteX18" fmla="*/ 73842 w 277344"/>
                <a:gd name="connsiteY18" fmla="*/ 111082 h 397527"/>
                <a:gd name="connsiteX19" fmla="*/ 87124 w 277344"/>
                <a:gd name="connsiteY19" fmla="*/ 143501 h 397527"/>
                <a:gd name="connsiteX20" fmla="*/ 122728 w 277344"/>
                <a:gd name="connsiteY20" fmla="*/ 162636 h 397527"/>
                <a:gd name="connsiteX21" fmla="*/ 171614 w 277344"/>
                <a:gd name="connsiteY21" fmla="*/ 172204 h 397527"/>
                <a:gd name="connsiteX22" fmla="*/ 277344 w 277344"/>
                <a:gd name="connsiteY22" fmla="*/ 284325 h 397527"/>
                <a:gd name="connsiteX23" fmla="*/ 242822 w 277344"/>
                <a:gd name="connsiteY23" fmla="*/ 361920 h 397527"/>
                <a:gd name="connsiteX24" fmla="*/ 143469 w 277344"/>
                <a:gd name="connsiteY24" fmla="*/ 397528 h 397527"/>
                <a:gd name="connsiteX25" fmla="*/ 39874 w 277344"/>
                <a:gd name="connsiteY25" fmla="*/ 361393 h 3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344" h="397527">
                  <a:moveTo>
                    <a:pt x="39846" y="361337"/>
                  </a:moveTo>
                  <a:cubicBezTo>
                    <a:pt x="16471" y="339540"/>
                    <a:pt x="2662" y="312445"/>
                    <a:pt x="0" y="284297"/>
                  </a:cubicBezTo>
                  <a:lnTo>
                    <a:pt x="58979" y="268351"/>
                  </a:lnTo>
                  <a:cubicBezTo>
                    <a:pt x="63222" y="291203"/>
                    <a:pt x="72788" y="309256"/>
                    <a:pt x="87651" y="322540"/>
                  </a:cubicBezTo>
                  <a:cubicBezTo>
                    <a:pt x="102541" y="335824"/>
                    <a:pt x="121647" y="342729"/>
                    <a:pt x="144495" y="342729"/>
                  </a:cubicBezTo>
                  <a:cubicBezTo>
                    <a:pt x="164155" y="342729"/>
                    <a:pt x="180626" y="337404"/>
                    <a:pt x="194435" y="327310"/>
                  </a:cubicBezTo>
                  <a:cubicBezTo>
                    <a:pt x="207717" y="317215"/>
                    <a:pt x="214621" y="304459"/>
                    <a:pt x="214621" y="288513"/>
                  </a:cubicBezTo>
                  <a:cubicBezTo>
                    <a:pt x="214621" y="258229"/>
                    <a:pt x="191801" y="239094"/>
                    <a:pt x="157250" y="231662"/>
                  </a:cubicBezTo>
                  <a:lnTo>
                    <a:pt x="109418" y="222094"/>
                  </a:lnTo>
                  <a:cubicBezTo>
                    <a:pt x="78611" y="215716"/>
                    <a:pt x="54709" y="202959"/>
                    <a:pt x="37711" y="183851"/>
                  </a:cubicBezTo>
                  <a:cubicBezTo>
                    <a:pt x="20159" y="164716"/>
                    <a:pt x="11674" y="142420"/>
                    <a:pt x="11674" y="116906"/>
                  </a:cubicBezTo>
                  <a:cubicBezTo>
                    <a:pt x="10066" y="54204"/>
                    <a:pt x="71180" y="-1039"/>
                    <a:pt x="139171" y="15"/>
                  </a:cubicBezTo>
                  <a:cubicBezTo>
                    <a:pt x="191773" y="542"/>
                    <a:pt x="226850" y="19150"/>
                    <a:pt x="246482" y="44109"/>
                  </a:cubicBezTo>
                  <a:cubicBezTo>
                    <a:pt x="260818" y="61109"/>
                    <a:pt x="267750" y="77582"/>
                    <a:pt x="271466" y="95663"/>
                  </a:cubicBezTo>
                  <a:lnTo>
                    <a:pt x="214621" y="113190"/>
                  </a:lnTo>
                  <a:cubicBezTo>
                    <a:pt x="210906" y="98325"/>
                    <a:pt x="202421" y="84515"/>
                    <a:pt x="189138" y="72812"/>
                  </a:cubicBezTo>
                  <a:cubicBezTo>
                    <a:pt x="175857" y="61109"/>
                    <a:pt x="159912" y="55285"/>
                    <a:pt x="140779" y="55285"/>
                  </a:cubicBezTo>
                  <a:cubicBezTo>
                    <a:pt x="121647" y="55285"/>
                    <a:pt x="106257" y="60610"/>
                    <a:pt x="93502" y="71758"/>
                  </a:cubicBezTo>
                  <a:cubicBezTo>
                    <a:pt x="80220" y="82906"/>
                    <a:pt x="73842" y="95663"/>
                    <a:pt x="73842" y="111082"/>
                  </a:cubicBezTo>
                  <a:cubicBezTo>
                    <a:pt x="73842" y="122785"/>
                    <a:pt x="78085" y="133407"/>
                    <a:pt x="87124" y="143501"/>
                  </a:cubicBezTo>
                  <a:cubicBezTo>
                    <a:pt x="96164" y="153069"/>
                    <a:pt x="107838" y="159447"/>
                    <a:pt x="122728" y="162636"/>
                  </a:cubicBezTo>
                  <a:lnTo>
                    <a:pt x="171614" y="172204"/>
                  </a:lnTo>
                  <a:cubicBezTo>
                    <a:pt x="240160" y="186014"/>
                    <a:pt x="277344" y="226392"/>
                    <a:pt x="277344" y="284325"/>
                  </a:cubicBezTo>
                  <a:cubicBezTo>
                    <a:pt x="277344" y="313028"/>
                    <a:pt x="264617" y="340649"/>
                    <a:pt x="242822" y="361920"/>
                  </a:cubicBezTo>
                  <a:cubicBezTo>
                    <a:pt x="220528" y="383162"/>
                    <a:pt x="184896" y="397528"/>
                    <a:pt x="143469" y="397528"/>
                  </a:cubicBezTo>
                  <a:cubicBezTo>
                    <a:pt x="99907" y="397528"/>
                    <a:pt x="62723" y="383190"/>
                    <a:pt x="39874" y="361393"/>
                  </a:cubicBezTo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orme libre 18">
              <a:extLst>
                <a:ext uri="{FF2B5EF4-FFF2-40B4-BE49-F238E27FC236}">
                  <a16:creationId xmlns:a16="http://schemas.microsoft.com/office/drawing/2014/main" id="{10062C61-5673-D2FF-EB02-4A683FE0D78B}"/>
                </a:ext>
              </a:extLst>
            </p:cNvPr>
            <p:cNvSpPr/>
            <p:nvPr/>
          </p:nvSpPr>
          <p:spPr>
            <a:xfrm>
              <a:off x="7053418" y="3300651"/>
              <a:ext cx="97829" cy="98198"/>
            </a:xfrm>
            <a:custGeom>
              <a:avLst/>
              <a:gdLst>
                <a:gd name="connsiteX0" fmla="*/ 192882 w 386235"/>
                <a:gd name="connsiteY0" fmla="*/ 58432 h 387335"/>
                <a:gd name="connsiteX1" fmla="*/ 266724 w 386235"/>
                <a:gd name="connsiteY1" fmla="*/ 242296 h 387335"/>
                <a:gd name="connsiteX2" fmla="*/ 119567 w 386235"/>
                <a:gd name="connsiteY2" fmla="*/ 242296 h 387335"/>
                <a:gd name="connsiteX3" fmla="*/ 192882 w 386235"/>
                <a:gd name="connsiteY3" fmla="*/ 58432 h 387335"/>
                <a:gd name="connsiteX4" fmla="*/ 157805 w 386235"/>
                <a:gd name="connsiteY4" fmla="*/ 0 h 387335"/>
                <a:gd name="connsiteX5" fmla="*/ 0 w 386235"/>
                <a:gd name="connsiteY5" fmla="*/ 387335 h 387335"/>
                <a:gd name="connsiteX6" fmla="*/ 62168 w 386235"/>
                <a:gd name="connsiteY6" fmla="*/ 387335 h 387335"/>
                <a:gd name="connsiteX7" fmla="*/ 98299 w 386235"/>
                <a:gd name="connsiteY7" fmla="*/ 296485 h 387335"/>
                <a:gd name="connsiteX8" fmla="*/ 287409 w 386235"/>
                <a:gd name="connsiteY8" fmla="*/ 296485 h 387335"/>
                <a:gd name="connsiteX9" fmla="*/ 323014 w 386235"/>
                <a:gd name="connsiteY9" fmla="*/ 387335 h 387335"/>
                <a:gd name="connsiteX10" fmla="*/ 386235 w 386235"/>
                <a:gd name="connsiteY10" fmla="*/ 387335 h 387335"/>
                <a:gd name="connsiteX11" fmla="*/ 229512 w 386235"/>
                <a:gd name="connsiteY11" fmla="*/ 0 h 387335"/>
                <a:gd name="connsiteX12" fmla="*/ 157777 w 386235"/>
                <a:gd name="connsiteY12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35" h="387335">
                  <a:moveTo>
                    <a:pt x="192882" y="58432"/>
                  </a:moveTo>
                  <a:lnTo>
                    <a:pt x="266724" y="242296"/>
                  </a:lnTo>
                  <a:lnTo>
                    <a:pt x="119567" y="242296"/>
                  </a:lnTo>
                  <a:lnTo>
                    <a:pt x="192882" y="58432"/>
                  </a:lnTo>
                  <a:close/>
                  <a:moveTo>
                    <a:pt x="157805" y="0"/>
                  </a:moveTo>
                  <a:lnTo>
                    <a:pt x="0" y="387335"/>
                  </a:lnTo>
                  <a:lnTo>
                    <a:pt x="62168" y="387335"/>
                  </a:lnTo>
                  <a:lnTo>
                    <a:pt x="98299" y="296485"/>
                  </a:lnTo>
                  <a:lnTo>
                    <a:pt x="287409" y="296485"/>
                  </a:lnTo>
                  <a:lnTo>
                    <a:pt x="323014" y="387335"/>
                  </a:lnTo>
                  <a:lnTo>
                    <a:pt x="386235" y="387335"/>
                  </a:lnTo>
                  <a:lnTo>
                    <a:pt x="229512" y="0"/>
                  </a:lnTo>
                  <a:lnTo>
                    <a:pt x="157777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orme libre 19">
              <a:extLst>
                <a:ext uri="{FF2B5EF4-FFF2-40B4-BE49-F238E27FC236}">
                  <a16:creationId xmlns:a16="http://schemas.microsoft.com/office/drawing/2014/main" id="{449C0E26-E462-6640-7DC0-00F98746DD9B}"/>
                </a:ext>
              </a:extLst>
            </p:cNvPr>
            <p:cNvSpPr/>
            <p:nvPr/>
          </p:nvSpPr>
          <p:spPr>
            <a:xfrm>
              <a:off x="7155960" y="3299175"/>
              <a:ext cx="95533" cy="100893"/>
            </a:xfrm>
            <a:custGeom>
              <a:avLst/>
              <a:gdLst>
                <a:gd name="connsiteX0" fmla="*/ 40373 w 377167"/>
                <a:gd name="connsiteY0" fmla="*/ 324106 h 397964"/>
                <a:gd name="connsiteX1" fmla="*/ 0 w 377167"/>
                <a:gd name="connsiteY1" fmla="*/ 200836 h 397964"/>
                <a:gd name="connsiteX2" fmla="*/ 15944 w 377167"/>
                <a:gd name="connsiteY2" fmla="*/ 120080 h 397964"/>
                <a:gd name="connsiteX3" fmla="*/ 58979 w 377167"/>
                <a:gd name="connsiteY3" fmla="*/ 56324 h 397964"/>
                <a:gd name="connsiteX4" fmla="*/ 122201 w 377167"/>
                <a:gd name="connsiteY4" fmla="*/ 15419 h 397964"/>
                <a:gd name="connsiteX5" fmla="*/ 197097 w 377167"/>
                <a:gd name="connsiteY5" fmla="*/ 0 h 397964"/>
                <a:gd name="connsiteX6" fmla="*/ 303881 w 377167"/>
                <a:gd name="connsiteY6" fmla="*/ 29230 h 397964"/>
                <a:gd name="connsiteX7" fmla="*/ 338958 w 377167"/>
                <a:gd name="connsiteY7" fmla="*/ 59513 h 397964"/>
                <a:gd name="connsiteX8" fmla="*/ 376142 w 377167"/>
                <a:gd name="connsiteY8" fmla="*/ 126986 h 397964"/>
                <a:gd name="connsiteX9" fmla="*/ 316109 w 377167"/>
                <a:gd name="connsiteY9" fmla="*/ 147702 h 397964"/>
                <a:gd name="connsiteX10" fmla="*/ 296976 w 377167"/>
                <a:gd name="connsiteY10" fmla="*/ 105715 h 397964"/>
                <a:gd name="connsiteX11" fmla="*/ 274654 w 377167"/>
                <a:gd name="connsiteY11" fmla="*/ 82337 h 397964"/>
                <a:gd name="connsiteX12" fmla="*/ 196542 w 377167"/>
                <a:gd name="connsiteY12" fmla="*/ 57378 h 397964"/>
                <a:gd name="connsiteX13" fmla="*/ 104621 w 377167"/>
                <a:gd name="connsiteY13" fmla="*/ 95620 h 397964"/>
                <a:gd name="connsiteX14" fmla="*/ 63721 w 377167"/>
                <a:gd name="connsiteY14" fmla="*/ 198701 h 397964"/>
                <a:gd name="connsiteX15" fmla="*/ 104094 w 377167"/>
                <a:gd name="connsiteY15" fmla="*/ 302308 h 397964"/>
                <a:gd name="connsiteX16" fmla="*/ 196015 w 377167"/>
                <a:gd name="connsiteY16" fmla="*/ 340551 h 397964"/>
                <a:gd name="connsiteX17" fmla="*/ 270911 w 377167"/>
                <a:gd name="connsiteY17" fmla="*/ 316646 h 397964"/>
                <a:gd name="connsiteX18" fmla="*/ 294286 w 377167"/>
                <a:gd name="connsiteY18" fmla="*/ 293268 h 397964"/>
                <a:gd name="connsiteX19" fmla="*/ 317135 w 377167"/>
                <a:gd name="connsiteY19" fmla="*/ 248646 h 397964"/>
                <a:gd name="connsiteX20" fmla="*/ 377168 w 377167"/>
                <a:gd name="connsiteY20" fmla="*/ 269362 h 397964"/>
                <a:gd name="connsiteX21" fmla="*/ 324039 w 377167"/>
                <a:gd name="connsiteY21" fmla="*/ 351200 h 397964"/>
                <a:gd name="connsiteX22" fmla="*/ 247009 w 377167"/>
                <a:gd name="connsiteY22" fmla="*/ 391578 h 397964"/>
                <a:gd name="connsiteX23" fmla="*/ 194407 w 377167"/>
                <a:gd name="connsiteY23" fmla="*/ 397957 h 397964"/>
                <a:gd name="connsiteX24" fmla="*/ 40345 w 377167"/>
                <a:gd name="connsiteY24" fmla="*/ 324106 h 39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7167" h="397964">
                  <a:moveTo>
                    <a:pt x="40373" y="324106"/>
                  </a:moveTo>
                  <a:cubicBezTo>
                    <a:pt x="15389" y="293295"/>
                    <a:pt x="0" y="249201"/>
                    <a:pt x="0" y="200836"/>
                  </a:cubicBezTo>
                  <a:cubicBezTo>
                    <a:pt x="0" y="172161"/>
                    <a:pt x="5324" y="145594"/>
                    <a:pt x="15944" y="120080"/>
                  </a:cubicBezTo>
                  <a:cubicBezTo>
                    <a:pt x="26564" y="95094"/>
                    <a:pt x="40900" y="73851"/>
                    <a:pt x="58979" y="56324"/>
                  </a:cubicBezTo>
                  <a:cubicBezTo>
                    <a:pt x="77031" y="39324"/>
                    <a:pt x="98299" y="25514"/>
                    <a:pt x="122201" y="15419"/>
                  </a:cubicBezTo>
                  <a:cubicBezTo>
                    <a:pt x="146103" y="5325"/>
                    <a:pt x="171059" y="0"/>
                    <a:pt x="197097" y="0"/>
                  </a:cubicBezTo>
                  <a:cubicBezTo>
                    <a:pt x="239078" y="0"/>
                    <a:pt x="277316" y="12202"/>
                    <a:pt x="303881" y="29230"/>
                  </a:cubicBezTo>
                  <a:cubicBezTo>
                    <a:pt x="316636" y="38270"/>
                    <a:pt x="328309" y="47810"/>
                    <a:pt x="338958" y="59513"/>
                  </a:cubicBezTo>
                  <a:cubicBezTo>
                    <a:pt x="359144" y="82365"/>
                    <a:pt x="370291" y="104689"/>
                    <a:pt x="376142" y="126986"/>
                  </a:cubicBezTo>
                  <a:lnTo>
                    <a:pt x="316109" y="147702"/>
                  </a:lnTo>
                  <a:cubicBezTo>
                    <a:pt x="313447" y="135499"/>
                    <a:pt x="309204" y="123269"/>
                    <a:pt x="296976" y="105715"/>
                  </a:cubicBezTo>
                  <a:cubicBezTo>
                    <a:pt x="290598" y="96674"/>
                    <a:pt x="283167" y="88715"/>
                    <a:pt x="274654" y="82337"/>
                  </a:cubicBezTo>
                  <a:cubicBezTo>
                    <a:pt x="258183" y="68526"/>
                    <a:pt x="229512" y="57378"/>
                    <a:pt x="196542" y="57378"/>
                  </a:cubicBezTo>
                  <a:cubicBezTo>
                    <a:pt x="163573" y="57378"/>
                    <a:pt x="129605" y="71715"/>
                    <a:pt x="104621" y="95620"/>
                  </a:cubicBezTo>
                  <a:cubicBezTo>
                    <a:pt x="80192" y="119526"/>
                    <a:pt x="63721" y="156714"/>
                    <a:pt x="63721" y="198701"/>
                  </a:cubicBezTo>
                  <a:cubicBezTo>
                    <a:pt x="63721" y="240687"/>
                    <a:pt x="79665" y="278403"/>
                    <a:pt x="104094" y="302308"/>
                  </a:cubicBezTo>
                  <a:cubicBezTo>
                    <a:pt x="128523" y="326213"/>
                    <a:pt x="161493" y="340551"/>
                    <a:pt x="196015" y="340551"/>
                  </a:cubicBezTo>
                  <a:cubicBezTo>
                    <a:pt x="226295" y="340551"/>
                    <a:pt x="253941" y="329929"/>
                    <a:pt x="270911" y="316646"/>
                  </a:cubicBezTo>
                  <a:cubicBezTo>
                    <a:pt x="279396" y="309741"/>
                    <a:pt x="287382" y="302308"/>
                    <a:pt x="294286" y="293268"/>
                  </a:cubicBezTo>
                  <a:cubicBezTo>
                    <a:pt x="307568" y="275741"/>
                    <a:pt x="313419" y="261930"/>
                    <a:pt x="317135" y="248646"/>
                  </a:cubicBezTo>
                  <a:lnTo>
                    <a:pt x="377168" y="269362"/>
                  </a:lnTo>
                  <a:cubicBezTo>
                    <a:pt x="370263" y="293795"/>
                    <a:pt x="354319" y="325160"/>
                    <a:pt x="324039" y="351200"/>
                  </a:cubicBezTo>
                  <a:cubicBezTo>
                    <a:pt x="303298" y="368727"/>
                    <a:pt x="279396" y="383092"/>
                    <a:pt x="247009" y="391578"/>
                  </a:cubicBezTo>
                  <a:cubicBezTo>
                    <a:pt x="230011" y="395821"/>
                    <a:pt x="212486" y="397957"/>
                    <a:pt x="194407" y="397957"/>
                  </a:cubicBezTo>
                  <a:cubicBezTo>
                    <a:pt x="135982" y="398483"/>
                    <a:pt x="77530" y="371389"/>
                    <a:pt x="40345" y="324106"/>
                  </a:cubicBezTo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orme libre 20">
              <a:extLst>
                <a:ext uri="{FF2B5EF4-FFF2-40B4-BE49-F238E27FC236}">
                  <a16:creationId xmlns:a16="http://schemas.microsoft.com/office/drawing/2014/main" id="{4573EB6C-1868-F7D7-B324-FF99A71A0BE6}"/>
                </a:ext>
              </a:extLst>
            </p:cNvPr>
            <p:cNvSpPr/>
            <p:nvPr/>
          </p:nvSpPr>
          <p:spPr>
            <a:xfrm>
              <a:off x="7259296" y="3300651"/>
              <a:ext cx="77777" cy="98198"/>
            </a:xfrm>
            <a:custGeom>
              <a:avLst/>
              <a:gdLst>
                <a:gd name="connsiteX0" fmla="*/ 0 w 307069"/>
                <a:gd name="connsiteY0" fmla="*/ 0 h 387335"/>
                <a:gd name="connsiteX1" fmla="*/ 0 w 307069"/>
                <a:gd name="connsiteY1" fmla="*/ 56324 h 387335"/>
                <a:gd name="connsiteX2" fmla="*/ 123255 w 307069"/>
                <a:gd name="connsiteY2" fmla="*/ 56324 h 387335"/>
                <a:gd name="connsiteX3" fmla="*/ 123255 w 307069"/>
                <a:gd name="connsiteY3" fmla="*/ 387335 h 387335"/>
                <a:gd name="connsiteX4" fmla="*/ 183815 w 307069"/>
                <a:gd name="connsiteY4" fmla="*/ 387335 h 387335"/>
                <a:gd name="connsiteX5" fmla="*/ 183815 w 307069"/>
                <a:gd name="connsiteY5" fmla="*/ 56324 h 387335"/>
                <a:gd name="connsiteX6" fmla="*/ 307070 w 307069"/>
                <a:gd name="connsiteY6" fmla="*/ 56324 h 387335"/>
                <a:gd name="connsiteX7" fmla="*/ 307070 w 307069"/>
                <a:gd name="connsiteY7" fmla="*/ 0 h 387335"/>
                <a:gd name="connsiteX8" fmla="*/ 0 w 307069"/>
                <a:gd name="connsiteY8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069" h="387335">
                  <a:moveTo>
                    <a:pt x="0" y="0"/>
                  </a:moveTo>
                  <a:lnTo>
                    <a:pt x="0" y="56324"/>
                  </a:lnTo>
                  <a:lnTo>
                    <a:pt x="123255" y="56324"/>
                  </a:lnTo>
                  <a:lnTo>
                    <a:pt x="123255" y="387335"/>
                  </a:lnTo>
                  <a:lnTo>
                    <a:pt x="183815" y="387335"/>
                  </a:lnTo>
                  <a:lnTo>
                    <a:pt x="183815" y="56324"/>
                  </a:lnTo>
                  <a:lnTo>
                    <a:pt x="307070" y="56324"/>
                  </a:lnTo>
                  <a:lnTo>
                    <a:pt x="307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orme libre 21">
              <a:extLst>
                <a:ext uri="{FF2B5EF4-FFF2-40B4-BE49-F238E27FC236}">
                  <a16:creationId xmlns:a16="http://schemas.microsoft.com/office/drawing/2014/main" id="{61D8913B-3133-0DFD-D4B3-B715294E9370}"/>
                </a:ext>
              </a:extLst>
            </p:cNvPr>
            <p:cNvSpPr/>
            <p:nvPr/>
          </p:nvSpPr>
          <p:spPr>
            <a:xfrm>
              <a:off x="7356043" y="3300651"/>
              <a:ext cx="15339" cy="98198"/>
            </a:xfrm>
            <a:custGeom>
              <a:avLst/>
              <a:gdLst>
                <a:gd name="connsiteX0" fmla="*/ 0 w 60559"/>
                <a:gd name="connsiteY0" fmla="*/ 0 h 387335"/>
                <a:gd name="connsiteX1" fmla="*/ 60560 w 60559"/>
                <a:gd name="connsiteY1" fmla="*/ 0 h 387335"/>
                <a:gd name="connsiteX2" fmla="*/ 60560 w 60559"/>
                <a:gd name="connsiteY2" fmla="*/ 387335 h 387335"/>
                <a:gd name="connsiteX3" fmla="*/ 0 w 60559"/>
                <a:gd name="connsiteY3" fmla="*/ 387335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59" h="387335">
                  <a:moveTo>
                    <a:pt x="0" y="0"/>
                  </a:moveTo>
                  <a:lnTo>
                    <a:pt x="60560" y="0"/>
                  </a:lnTo>
                  <a:lnTo>
                    <a:pt x="60560" y="387335"/>
                  </a:lnTo>
                  <a:lnTo>
                    <a:pt x="0" y="387335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orme libre 22">
              <a:extLst>
                <a:ext uri="{FF2B5EF4-FFF2-40B4-BE49-F238E27FC236}">
                  <a16:creationId xmlns:a16="http://schemas.microsoft.com/office/drawing/2014/main" id="{49DEBF2E-63FC-296F-1370-8438A7200270}"/>
                </a:ext>
              </a:extLst>
            </p:cNvPr>
            <p:cNvSpPr/>
            <p:nvPr/>
          </p:nvSpPr>
          <p:spPr>
            <a:xfrm>
              <a:off x="7393983" y="3299168"/>
              <a:ext cx="100660" cy="100904"/>
            </a:xfrm>
            <a:custGeom>
              <a:avLst/>
              <a:gdLst>
                <a:gd name="connsiteX0" fmla="*/ 198678 w 397410"/>
                <a:gd name="connsiteY0" fmla="*/ 341133 h 398012"/>
                <a:gd name="connsiteX1" fmla="*/ 294841 w 397410"/>
                <a:gd name="connsiteY1" fmla="*/ 299701 h 398012"/>
                <a:gd name="connsiteX2" fmla="*/ 333606 w 397410"/>
                <a:gd name="connsiteY2" fmla="*/ 199283 h 398012"/>
                <a:gd name="connsiteX3" fmla="*/ 316081 w 397410"/>
                <a:gd name="connsiteY3" fmla="*/ 127540 h 398012"/>
                <a:gd name="connsiteX4" fmla="*/ 266668 w 397410"/>
                <a:gd name="connsiteY4" fmla="*/ 76014 h 398012"/>
                <a:gd name="connsiteX5" fmla="*/ 198650 w 397410"/>
                <a:gd name="connsiteY5" fmla="*/ 56879 h 398012"/>
                <a:gd name="connsiteX6" fmla="*/ 63721 w 397410"/>
                <a:gd name="connsiteY6" fmla="*/ 199283 h 398012"/>
                <a:gd name="connsiteX7" fmla="*/ 198650 w 397410"/>
                <a:gd name="connsiteY7" fmla="*/ 341161 h 398012"/>
                <a:gd name="connsiteX8" fmla="*/ 15944 w 397410"/>
                <a:gd name="connsiteY8" fmla="*/ 121689 h 398012"/>
                <a:gd name="connsiteX9" fmla="*/ 58453 w 397410"/>
                <a:gd name="connsiteY9" fmla="*/ 57933 h 398012"/>
                <a:gd name="connsiteX10" fmla="*/ 122201 w 397410"/>
                <a:gd name="connsiteY10" fmla="*/ 15946 h 398012"/>
                <a:gd name="connsiteX11" fmla="*/ 199232 w 397410"/>
                <a:gd name="connsiteY11" fmla="*/ 0 h 398012"/>
                <a:gd name="connsiteX12" fmla="*/ 299112 w 397410"/>
                <a:gd name="connsiteY12" fmla="*/ 26041 h 398012"/>
                <a:gd name="connsiteX13" fmla="*/ 370846 w 397410"/>
                <a:gd name="connsiteY13" fmla="*/ 97784 h 398012"/>
                <a:gd name="connsiteX14" fmla="*/ 397410 w 397410"/>
                <a:gd name="connsiteY14" fmla="*/ 198729 h 398012"/>
                <a:gd name="connsiteX15" fmla="*/ 381466 w 397410"/>
                <a:gd name="connsiteY15" fmla="*/ 277904 h 398012"/>
                <a:gd name="connsiteX16" fmla="*/ 338958 w 397410"/>
                <a:gd name="connsiteY16" fmla="*/ 341133 h 398012"/>
                <a:gd name="connsiteX17" fmla="*/ 275209 w 397410"/>
                <a:gd name="connsiteY17" fmla="*/ 382593 h 398012"/>
                <a:gd name="connsiteX18" fmla="*/ 197651 w 397410"/>
                <a:gd name="connsiteY18" fmla="*/ 398012 h 398012"/>
                <a:gd name="connsiteX19" fmla="*/ 120593 w 397410"/>
                <a:gd name="connsiteY19" fmla="*/ 382593 h 398012"/>
                <a:gd name="connsiteX20" fmla="*/ 57399 w 397410"/>
                <a:gd name="connsiteY20" fmla="*/ 342215 h 398012"/>
                <a:gd name="connsiteX21" fmla="*/ 15417 w 397410"/>
                <a:gd name="connsiteY21" fmla="*/ 278986 h 398012"/>
                <a:gd name="connsiteX22" fmla="*/ 0 w 397410"/>
                <a:gd name="connsiteY22" fmla="*/ 200337 h 398012"/>
                <a:gd name="connsiteX23" fmla="*/ 15944 w 397410"/>
                <a:gd name="connsiteY23" fmla="*/ 121716 h 39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7410" h="398012">
                  <a:moveTo>
                    <a:pt x="198678" y="341133"/>
                  </a:moveTo>
                  <a:cubicBezTo>
                    <a:pt x="235862" y="341133"/>
                    <a:pt x="270412" y="324660"/>
                    <a:pt x="294841" y="299701"/>
                  </a:cubicBezTo>
                  <a:cubicBezTo>
                    <a:pt x="318743" y="274188"/>
                    <a:pt x="333606" y="237526"/>
                    <a:pt x="333606" y="199283"/>
                  </a:cubicBezTo>
                  <a:cubicBezTo>
                    <a:pt x="333606" y="173243"/>
                    <a:pt x="327755" y="149338"/>
                    <a:pt x="316081" y="127540"/>
                  </a:cubicBezTo>
                  <a:cubicBezTo>
                    <a:pt x="303853" y="105743"/>
                    <a:pt x="287382" y="88771"/>
                    <a:pt x="266668" y="76014"/>
                  </a:cubicBezTo>
                  <a:cubicBezTo>
                    <a:pt x="245955" y="63257"/>
                    <a:pt x="223106" y="56879"/>
                    <a:pt x="198650" y="56879"/>
                  </a:cubicBezTo>
                  <a:cubicBezTo>
                    <a:pt x="123754" y="55270"/>
                    <a:pt x="62113" y="121689"/>
                    <a:pt x="63721" y="199283"/>
                  </a:cubicBezTo>
                  <a:cubicBezTo>
                    <a:pt x="62141" y="275796"/>
                    <a:pt x="123754" y="342742"/>
                    <a:pt x="198650" y="341161"/>
                  </a:cubicBezTo>
                  <a:moveTo>
                    <a:pt x="15944" y="121689"/>
                  </a:moveTo>
                  <a:cubicBezTo>
                    <a:pt x="26038" y="96702"/>
                    <a:pt x="40373" y="75459"/>
                    <a:pt x="58453" y="57933"/>
                  </a:cubicBezTo>
                  <a:cubicBezTo>
                    <a:pt x="75977" y="39879"/>
                    <a:pt x="97218" y="26041"/>
                    <a:pt x="122201" y="15946"/>
                  </a:cubicBezTo>
                  <a:cubicBezTo>
                    <a:pt x="146103" y="5325"/>
                    <a:pt x="172141" y="0"/>
                    <a:pt x="199232" y="0"/>
                  </a:cubicBezTo>
                  <a:cubicBezTo>
                    <a:pt x="235363" y="0"/>
                    <a:pt x="268831" y="9041"/>
                    <a:pt x="299112" y="26041"/>
                  </a:cubicBezTo>
                  <a:cubicBezTo>
                    <a:pt x="329391" y="43040"/>
                    <a:pt x="353294" y="66945"/>
                    <a:pt x="370846" y="97784"/>
                  </a:cubicBezTo>
                  <a:cubicBezTo>
                    <a:pt x="388371" y="128067"/>
                    <a:pt x="397410" y="162067"/>
                    <a:pt x="397410" y="198729"/>
                  </a:cubicBezTo>
                  <a:cubicBezTo>
                    <a:pt x="397410" y="226877"/>
                    <a:pt x="392087" y="252917"/>
                    <a:pt x="381466" y="277904"/>
                  </a:cubicBezTo>
                  <a:cubicBezTo>
                    <a:pt x="370846" y="302863"/>
                    <a:pt x="356482" y="324134"/>
                    <a:pt x="338958" y="341133"/>
                  </a:cubicBezTo>
                  <a:cubicBezTo>
                    <a:pt x="320906" y="358660"/>
                    <a:pt x="299638" y="372498"/>
                    <a:pt x="275209" y="382593"/>
                  </a:cubicBezTo>
                  <a:cubicBezTo>
                    <a:pt x="250225" y="392688"/>
                    <a:pt x="224743" y="398012"/>
                    <a:pt x="197651" y="398012"/>
                  </a:cubicBezTo>
                  <a:cubicBezTo>
                    <a:pt x="170560" y="398012"/>
                    <a:pt x="145050" y="392688"/>
                    <a:pt x="120593" y="382593"/>
                  </a:cubicBezTo>
                  <a:cubicBezTo>
                    <a:pt x="96164" y="373025"/>
                    <a:pt x="74896" y="359215"/>
                    <a:pt x="57399" y="342215"/>
                  </a:cubicBezTo>
                  <a:cubicBezTo>
                    <a:pt x="39847" y="324688"/>
                    <a:pt x="26038" y="303972"/>
                    <a:pt x="15417" y="278986"/>
                  </a:cubicBezTo>
                  <a:cubicBezTo>
                    <a:pt x="5324" y="255080"/>
                    <a:pt x="0" y="228513"/>
                    <a:pt x="0" y="200337"/>
                  </a:cubicBezTo>
                  <a:cubicBezTo>
                    <a:pt x="0" y="172161"/>
                    <a:pt x="5324" y="146149"/>
                    <a:pt x="15944" y="121716"/>
                  </a:cubicBezTo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orme libre 23">
              <a:extLst>
                <a:ext uri="{FF2B5EF4-FFF2-40B4-BE49-F238E27FC236}">
                  <a16:creationId xmlns:a16="http://schemas.microsoft.com/office/drawing/2014/main" id="{D6C21D52-A735-DDC3-5847-46500ACB2916}"/>
                </a:ext>
              </a:extLst>
            </p:cNvPr>
            <p:cNvSpPr/>
            <p:nvPr/>
          </p:nvSpPr>
          <p:spPr>
            <a:xfrm>
              <a:off x="7517237" y="3300651"/>
              <a:ext cx="82756" cy="98198"/>
            </a:xfrm>
            <a:custGeom>
              <a:avLst/>
              <a:gdLst>
                <a:gd name="connsiteX0" fmla="*/ 266696 w 326729"/>
                <a:gd name="connsiteY0" fmla="*/ 0 h 387335"/>
                <a:gd name="connsiteX1" fmla="*/ 266696 w 326729"/>
                <a:gd name="connsiteY1" fmla="*/ 294876 h 387335"/>
                <a:gd name="connsiteX2" fmla="*/ 70126 w 326729"/>
                <a:gd name="connsiteY2" fmla="*/ 0 h 387335"/>
                <a:gd name="connsiteX3" fmla="*/ 0 w 326729"/>
                <a:gd name="connsiteY3" fmla="*/ 0 h 387335"/>
                <a:gd name="connsiteX4" fmla="*/ 0 w 326729"/>
                <a:gd name="connsiteY4" fmla="*/ 387335 h 387335"/>
                <a:gd name="connsiteX5" fmla="*/ 60033 w 326729"/>
                <a:gd name="connsiteY5" fmla="*/ 387335 h 387335"/>
                <a:gd name="connsiteX6" fmla="*/ 60033 w 326729"/>
                <a:gd name="connsiteY6" fmla="*/ 90851 h 387335"/>
                <a:gd name="connsiteX7" fmla="*/ 258738 w 326729"/>
                <a:gd name="connsiteY7" fmla="*/ 387335 h 387335"/>
                <a:gd name="connsiteX8" fmla="*/ 326729 w 326729"/>
                <a:gd name="connsiteY8" fmla="*/ 387335 h 387335"/>
                <a:gd name="connsiteX9" fmla="*/ 326729 w 326729"/>
                <a:gd name="connsiteY9" fmla="*/ 0 h 387335"/>
                <a:gd name="connsiteX10" fmla="*/ 266696 w 326729"/>
                <a:gd name="connsiteY10" fmla="*/ 0 h 3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729" h="387335">
                  <a:moveTo>
                    <a:pt x="266696" y="0"/>
                  </a:moveTo>
                  <a:lnTo>
                    <a:pt x="266696" y="294876"/>
                  </a:lnTo>
                  <a:lnTo>
                    <a:pt x="70126" y="0"/>
                  </a:lnTo>
                  <a:lnTo>
                    <a:pt x="0" y="0"/>
                  </a:lnTo>
                  <a:lnTo>
                    <a:pt x="0" y="387335"/>
                  </a:lnTo>
                  <a:lnTo>
                    <a:pt x="60033" y="387335"/>
                  </a:lnTo>
                  <a:lnTo>
                    <a:pt x="60033" y="90851"/>
                  </a:lnTo>
                  <a:lnTo>
                    <a:pt x="258738" y="387335"/>
                  </a:lnTo>
                  <a:lnTo>
                    <a:pt x="326729" y="387335"/>
                  </a:lnTo>
                  <a:lnTo>
                    <a:pt x="326729" y="0"/>
                  </a:lnTo>
                  <a:lnTo>
                    <a:pt x="266696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orme libre 24">
              <a:extLst>
                <a:ext uri="{FF2B5EF4-FFF2-40B4-BE49-F238E27FC236}">
                  <a16:creationId xmlns:a16="http://schemas.microsoft.com/office/drawing/2014/main" id="{4C5899F5-88D4-2FF4-B8F1-45B4573E403D}"/>
                </a:ext>
              </a:extLst>
            </p:cNvPr>
            <p:cNvSpPr/>
            <p:nvPr/>
          </p:nvSpPr>
          <p:spPr>
            <a:xfrm>
              <a:off x="7621647" y="3299164"/>
              <a:ext cx="70248" cy="100782"/>
            </a:xfrm>
            <a:custGeom>
              <a:avLst/>
              <a:gdLst>
                <a:gd name="connsiteX0" fmla="*/ 39846 w 277343"/>
                <a:gd name="connsiteY0" fmla="*/ 361337 h 397527"/>
                <a:gd name="connsiteX1" fmla="*/ 0 w 277343"/>
                <a:gd name="connsiteY1" fmla="*/ 284297 h 397527"/>
                <a:gd name="connsiteX2" fmla="*/ 58979 w 277343"/>
                <a:gd name="connsiteY2" fmla="*/ 268351 h 397527"/>
                <a:gd name="connsiteX3" fmla="*/ 87651 w 277343"/>
                <a:gd name="connsiteY3" fmla="*/ 322540 h 397527"/>
                <a:gd name="connsiteX4" fmla="*/ 144495 w 277343"/>
                <a:gd name="connsiteY4" fmla="*/ 342729 h 397527"/>
                <a:gd name="connsiteX5" fmla="*/ 194434 w 277343"/>
                <a:gd name="connsiteY5" fmla="*/ 327310 h 397527"/>
                <a:gd name="connsiteX6" fmla="*/ 214621 w 277343"/>
                <a:gd name="connsiteY6" fmla="*/ 288513 h 397527"/>
                <a:gd name="connsiteX7" fmla="*/ 157250 w 277343"/>
                <a:gd name="connsiteY7" fmla="*/ 231662 h 397527"/>
                <a:gd name="connsiteX8" fmla="*/ 109418 w 277343"/>
                <a:gd name="connsiteY8" fmla="*/ 222094 h 397527"/>
                <a:gd name="connsiteX9" fmla="*/ 37711 w 277343"/>
                <a:gd name="connsiteY9" fmla="*/ 183851 h 397527"/>
                <a:gd name="connsiteX10" fmla="*/ 11674 w 277343"/>
                <a:gd name="connsiteY10" fmla="*/ 116906 h 397527"/>
                <a:gd name="connsiteX11" fmla="*/ 139171 w 277343"/>
                <a:gd name="connsiteY11" fmla="*/ 15 h 397527"/>
                <a:gd name="connsiteX12" fmla="*/ 246482 w 277343"/>
                <a:gd name="connsiteY12" fmla="*/ 44109 h 397527"/>
                <a:gd name="connsiteX13" fmla="*/ 271465 w 277343"/>
                <a:gd name="connsiteY13" fmla="*/ 95663 h 397527"/>
                <a:gd name="connsiteX14" fmla="*/ 214621 w 277343"/>
                <a:gd name="connsiteY14" fmla="*/ 113190 h 397527"/>
                <a:gd name="connsiteX15" fmla="*/ 189111 w 277343"/>
                <a:gd name="connsiteY15" fmla="*/ 72812 h 397527"/>
                <a:gd name="connsiteX16" fmla="*/ 140779 w 277343"/>
                <a:gd name="connsiteY16" fmla="*/ 55285 h 397527"/>
                <a:gd name="connsiteX17" fmla="*/ 93502 w 277343"/>
                <a:gd name="connsiteY17" fmla="*/ 71758 h 397527"/>
                <a:gd name="connsiteX18" fmla="*/ 73842 w 277343"/>
                <a:gd name="connsiteY18" fmla="*/ 111082 h 397527"/>
                <a:gd name="connsiteX19" fmla="*/ 87124 w 277343"/>
                <a:gd name="connsiteY19" fmla="*/ 143501 h 397527"/>
                <a:gd name="connsiteX20" fmla="*/ 122728 w 277343"/>
                <a:gd name="connsiteY20" fmla="*/ 162636 h 397527"/>
                <a:gd name="connsiteX21" fmla="*/ 171614 w 277343"/>
                <a:gd name="connsiteY21" fmla="*/ 172204 h 397527"/>
                <a:gd name="connsiteX22" fmla="*/ 277343 w 277343"/>
                <a:gd name="connsiteY22" fmla="*/ 284325 h 397527"/>
                <a:gd name="connsiteX23" fmla="*/ 242821 w 277343"/>
                <a:gd name="connsiteY23" fmla="*/ 361920 h 397527"/>
                <a:gd name="connsiteX24" fmla="*/ 143469 w 277343"/>
                <a:gd name="connsiteY24" fmla="*/ 397528 h 397527"/>
                <a:gd name="connsiteX25" fmla="*/ 39874 w 277343"/>
                <a:gd name="connsiteY25" fmla="*/ 361393 h 3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343" h="397527">
                  <a:moveTo>
                    <a:pt x="39846" y="361337"/>
                  </a:moveTo>
                  <a:cubicBezTo>
                    <a:pt x="16471" y="339540"/>
                    <a:pt x="2662" y="312445"/>
                    <a:pt x="0" y="284297"/>
                  </a:cubicBezTo>
                  <a:lnTo>
                    <a:pt x="58979" y="268351"/>
                  </a:lnTo>
                  <a:cubicBezTo>
                    <a:pt x="63221" y="291203"/>
                    <a:pt x="72788" y="309256"/>
                    <a:pt x="87651" y="322540"/>
                  </a:cubicBezTo>
                  <a:cubicBezTo>
                    <a:pt x="102541" y="335824"/>
                    <a:pt x="121646" y="342729"/>
                    <a:pt x="144495" y="342729"/>
                  </a:cubicBezTo>
                  <a:cubicBezTo>
                    <a:pt x="164155" y="342729"/>
                    <a:pt x="180626" y="337404"/>
                    <a:pt x="194434" y="327310"/>
                  </a:cubicBezTo>
                  <a:cubicBezTo>
                    <a:pt x="207717" y="317215"/>
                    <a:pt x="214621" y="304459"/>
                    <a:pt x="214621" y="288513"/>
                  </a:cubicBezTo>
                  <a:cubicBezTo>
                    <a:pt x="214621" y="258229"/>
                    <a:pt x="191773" y="239094"/>
                    <a:pt x="157250" y="231662"/>
                  </a:cubicBezTo>
                  <a:lnTo>
                    <a:pt x="109418" y="222094"/>
                  </a:lnTo>
                  <a:cubicBezTo>
                    <a:pt x="78611" y="215716"/>
                    <a:pt x="54709" y="202959"/>
                    <a:pt x="37711" y="183851"/>
                  </a:cubicBezTo>
                  <a:cubicBezTo>
                    <a:pt x="20158" y="164716"/>
                    <a:pt x="11674" y="142420"/>
                    <a:pt x="11674" y="116906"/>
                  </a:cubicBezTo>
                  <a:cubicBezTo>
                    <a:pt x="10065" y="54204"/>
                    <a:pt x="71180" y="-1039"/>
                    <a:pt x="139171" y="15"/>
                  </a:cubicBezTo>
                  <a:cubicBezTo>
                    <a:pt x="191773" y="542"/>
                    <a:pt x="226849" y="19150"/>
                    <a:pt x="246482" y="44109"/>
                  </a:cubicBezTo>
                  <a:cubicBezTo>
                    <a:pt x="260817" y="61109"/>
                    <a:pt x="267749" y="77582"/>
                    <a:pt x="271465" y="95663"/>
                  </a:cubicBezTo>
                  <a:lnTo>
                    <a:pt x="214621" y="113190"/>
                  </a:lnTo>
                  <a:cubicBezTo>
                    <a:pt x="210905" y="98325"/>
                    <a:pt x="202421" y="84515"/>
                    <a:pt x="189111" y="72812"/>
                  </a:cubicBezTo>
                  <a:cubicBezTo>
                    <a:pt x="175828" y="61109"/>
                    <a:pt x="159884" y="55285"/>
                    <a:pt x="140779" y="55285"/>
                  </a:cubicBezTo>
                  <a:cubicBezTo>
                    <a:pt x="121674" y="55285"/>
                    <a:pt x="106257" y="60610"/>
                    <a:pt x="93502" y="71758"/>
                  </a:cubicBezTo>
                  <a:cubicBezTo>
                    <a:pt x="80219" y="82906"/>
                    <a:pt x="73842" y="95663"/>
                    <a:pt x="73842" y="111082"/>
                  </a:cubicBezTo>
                  <a:cubicBezTo>
                    <a:pt x="73842" y="122785"/>
                    <a:pt x="78084" y="133407"/>
                    <a:pt x="87124" y="143501"/>
                  </a:cubicBezTo>
                  <a:cubicBezTo>
                    <a:pt x="96164" y="153069"/>
                    <a:pt x="107837" y="159447"/>
                    <a:pt x="122728" y="162636"/>
                  </a:cubicBezTo>
                  <a:lnTo>
                    <a:pt x="171614" y="172204"/>
                  </a:lnTo>
                  <a:cubicBezTo>
                    <a:pt x="240132" y="186014"/>
                    <a:pt x="277343" y="226392"/>
                    <a:pt x="277343" y="284325"/>
                  </a:cubicBezTo>
                  <a:cubicBezTo>
                    <a:pt x="277343" y="313028"/>
                    <a:pt x="264589" y="340649"/>
                    <a:pt x="242821" y="361920"/>
                  </a:cubicBezTo>
                  <a:cubicBezTo>
                    <a:pt x="220527" y="383162"/>
                    <a:pt x="184896" y="397528"/>
                    <a:pt x="143469" y="397528"/>
                  </a:cubicBezTo>
                  <a:cubicBezTo>
                    <a:pt x="99906" y="397528"/>
                    <a:pt x="62722" y="383190"/>
                    <a:pt x="39874" y="361393"/>
                  </a:cubicBezTo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orme libre 25">
              <a:extLst>
                <a:ext uri="{FF2B5EF4-FFF2-40B4-BE49-F238E27FC236}">
                  <a16:creationId xmlns:a16="http://schemas.microsoft.com/office/drawing/2014/main" id="{00D2D88F-328C-F3E1-6750-4644A10FCEF6}"/>
                </a:ext>
              </a:extLst>
            </p:cNvPr>
            <p:cNvSpPr/>
            <p:nvPr/>
          </p:nvSpPr>
          <p:spPr>
            <a:xfrm>
              <a:off x="6364647" y="3048530"/>
              <a:ext cx="117417" cy="350445"/>
            </a:xfrm>
            <a:custGeom>
              <a:avLst/>
              <a:gdLst>
                <a:gd name="connsiteX0" fmla="*/ 83 w 463571"/>
                <a:gd name="connsiteY0" fmla="*/ 0 h 1382309"/>
                <a:gd name="connsiteX1" fmla="*/ 368683 w 463571"/>
                <a:gd name="connsiteY1" fmla="*/ 691169 h 1382309"/>
                <a:gd name="connsiteX2" fmla="*/ 0 w 463571"/>
                <a:gd name="connsiteY2" fmla="*/ 1382310 h 1382309"/>
                <a:gd name="connsiteX3" fmla="*/ 95027 w 463571"/>
                <a:gd name="connsiteY3" fmla="*/ 1382310 h 1382309"/>
                <a:gd name="connsiteX4" fmla="*/ 463571 w 463571"/>
                <a:gd name="connsiteY4" fmla="*/ 691169 h 1382309"/>
                <a:gd name="connsiteX5" fmla="*/ 95138 w 463571"/>
                <a:gd name="connsiteY5" fmla="*/ 0 h 1382309"/>
                <a:gd name="connsiteX6" fmla="*/ 83 w 463571"/>
                <a:gd name="connsiteY6" fmla="*/ 0 h 138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571" h="1382309">
                  <a:moveTo>
                    <a:pt x="83" y="0"/>
                  </a:moveTo>
                  <a:lnTo>
                    <a:pt x="368683" y="691169"/>
                  </a:lnTo>
                  <a:lnTo>
                    <a:pt x="0" y="1382310"/>
                  </a:lnTo>
                  <a:lnTo>
                    <a:pt x="95027" y="1382310"/>
                  </a:lnTo>
                  <a:lnTo>
                    <a:pt x="463571" y="691169"/>
                  </a:lnTo>
                  <a:lnTo>
                    <a:pt x="95138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A71FB609-F9C3-CF0E-6969-61E1F2A18F61}"/>
                </a:ext>
              </a:extLst>
            </p:cNvPr>
            <p:cNvGrpSpPr/>
            <p:nvPr/>
          </p:nvGrpSpPr>
          <p:grpSpPr>
            <a:xfrm>
              <a:off x="6074665" y="3048530"/>
              <a:ext cx="1010710" cy="350445"/>
              <a:chOff x="635705" y="619799"/>
              <a:chExt cx="1128182" cy="391176"/>
            </a:xfrm>
            <a:solidFill>
              <a:schemeClr val="accent1"/>
            </a:solidFill>
          </p:grpSpPr>
          <p:sp>
            <p:nvSpPr>
              <p:cNvPr id="58" name="Forme libre 30">
                <a:extLst>
                  <a:ext uri="{FF2B5EF4-FFF2-40B4-BE49-F238E27FC236}">
                    <a16:creationId xmlns:a16="http://schemas.microsoft.com/office/drawing/2014/main" id="{00690AAF-A70C-16BE-2018-F704DF57CAE1}"/>
                  </a:ext>
                </a:extLst>
              </p:cNvPr>
              <p:cNvSpPr/>
              <p:nvPr/>
            </p:nvSpPr>
            <p:spPr>
              <a:xfrm>
                <a:off x="1204100" y="619799"/>
                <a:ext cx="17122" cy="109611"/>
              </a:xfrm>
              <a:custGeom>
                <a:avLst/>
                <a:gdLst>
                  <a:gd name="connsiteX0" fmla="*/ 0 w 60559"/>
                  <a:gd name="connsiteY0" fmla="*/ 0 h 387335"/>
                  <a:gd name="connsiteX1" fmla="*/ 60560 w 60559"/>
                  <a:gd name="connsiteY1" fmla="*/ 0 h 387335"/>
                  <a:gd name="connsiteX2" fmla="*/ 60560 w 60559"/>
                  <a:gd name="connsiteY2" fmla="*/ 387335 h 387335"/>
                  <a:gd name="connsiteX3" fmla="*/ 0 w 60559"/>
                  <a:gd name="connsiteY3" fmla="*/ 387335 h 38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59" h="387335">
                    <a:moveTo>
                      <a:pt x="0" y="0"/>
                    </a:moveTo>
                    <a:lnTo>
                      <a:pt x="60560" y="0"/>
                    </a:lnTo>
                    <a:lnTo>
                      <a:pt x="60560" y="387335"/>
                    </a:lnTo>
                    <a:lnTo>
                      <a:pt x="0" y="38733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orme libre 31">
                <a:extLst>
                  <a:ext uri="{FF2B5EF4-FFF2-40B4-BE49-F238E27FC236}">
                    <a16:creationId xmlns:a16="http://schemas.microsoft.com/office/drawing/2014/main" id="{5F428C80-25D2-B45D-DCA6-4325CE82ABC4}"/>
                  </a:ext>
                </a:extLst>
              </p:cNvPr>
              <p:cNvSpPr/>
              <p:nvPr/>
            </p:nvSpPr>
            <p:spPr>
              <a:xfrm>
                <a:off x="1253671" y="619807"/>
                <a:ext cx="93137" cy="109611"/>
              </a:xfrm>
              <a:custGeom>
                <a:avLst/>
                <a:gdLst>
                  <a:gd name="connsiteX0" fmla="*/ 216729 w 329423"/>
                  <a:gd name="connsiteY0" fmla="*/ 87134 h 387335"/>
                  <a:gd name="connsiteX1" fmla="*/ 121647 w 329423"/>
                  <a:gd name="connsiteY1" fmla="*/ 56324 h 387335"/>
                  <a:gd name="connsiteX2" fmla="*/ 60532 w 329423"/>
                  <a:gd name="connsiteY2" fmla="*/ 56324 h 387335"/>
                  <a:gd name="connsiteX3" fmla="*/ 60532 w 329423"/>
                  <a:gd name="connsiteY3" fmla="*/ 331011 h 387335"/>
                  <a:gd name="connsiteX4" fmla="*/ 121092 w 329423"/>
                  <a:gd name="connsiteY4" fmla="*/ 331011 h 387335"/>
                  <a:gd name="connsiteX5" fmla="*/ 216202 w 329423"/>
                  <a:gd name="connsiteY5" fmla="*/ 301255 h 387335"/>
                  <a:gd name="connsiteX6" fmla="*/ 244347 w 329423"/>
                  <a:gd name="connsiteY6" fmla="*/ 269917 h 387335"/>
                  <a:gd name="connsiteX7" fmla="*/ 265587 w 329423"/>
                  <a:gd name="connsiteY7" fmla="*/ 193931 h 387335"/>
                  <a:gd name="connsiteX8" fmla="*/ 216701 w 329423"/>
                  <a:gd name="connsiteY8" fmla="*/ 87134 h 387335"/>
                  <a:gd name="connsiteX9" fmla="*/ 258183 w 329423"/>
                  <a:gd name="connsiteY9" fmla="*/ 344822 h 387335"/>
                  <a:gd name="connsiteX10" fmla="*/ 123782 w 329423"/>
                  <a:gd name="connsiteY10" fmla="*/ 387335 h 387335"/>
                  <a:gd name="connsiteX11" fmla="*/ 0 w 329423"/>
                  <a:gd name="connsiteY11" fmla="*/ 387335 h 387335"/>
                  <a:gd name="connsiteX12" fmla="*/ 0 w 329423"/>
                  <a:gd name="connsiteY12" fmla="*/ 0 h 387335"/>
                  <a:gd name="connsiteX13" fmla="*/ 122728 w 329423"/>
                  <a:gd name="connsiteY13" fmla="*/ 0 h 387335"/>
                  <a:gd name="connsiteX14" fmla="*/ 228985 w 329423"/>
                  <a:gd name="connsiteY14" fmla="*/ 23905 h 387335"/>
                  <a:gd name="connsiteX15" fmla="*/ 295396 w 329423"/>
                  <a:gd name="connsiteY15" fmla="*/ 83945 h 387335"/>
                  <a:gd name="connsiteX16" fmla="*/ 329391 w 329423"/>
                  <a:gd name="connsiteY16" fmla="*/ 193931 h 387335"/>
                  <a:gd name="connsiteX17" fmla="*/ 258211 w 329423"/>
                  <a:gd name="connsiteY17" fmla="*/ 344822 h 38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9423" h="387335">
                    <a:moveTo>
                      <a:pt x="216729" y="87134"/>
                    </a:moveTo>
                    <a:cubicBezTo>
                      <a:pt x="194934" y="68526"/>
                      <a:pt x="160938" y="56324"/>
                      <a:pt x="121647" y="56324"/>
                    </a:cubicBezTo>
                    <a:lnTo>
                      <a:pt x="60532" y="56324"/>
                    </a:lnTo>
                    <a:lnTo>
                      <a:pt x="60532" y="331011"/>
                    </a:lnTo>
                    <a:lnTo>
                      <a:pt x="121092" y="331011"/>
                    </a:lnTo>
                    <a:cubicBezTo>
                      <a:pt x="160411" y="331011"/>
                      <a:pt x="194407" y="318781"/>
                      <a:pt x="216202" y="301255"/>
                    </a:cubicBezTo>
                    <a:cubicBezTo>
                      <a:pt x="226822" y="292214"/>
                      <a:pt x="236389" y="281592"/>
                      <a:pt x="244347" y="269917"/>
                    </a:cubicBezTo>
                    <a:cubicBezTo>
                      <a:pt x="259209" y="246012"/>
                      <a:pt x="265587" y="220498"/>
                      <a:pt x="265587" y="193931"/>
                    </a:cubicBezTo>
                    <a:cubicBezTo>
                      <a:pt x="266641" y="157796"/>
                      <a:pt x="249643" y="115809"/>
                      <a:pt x="216701" y="87134"/>
                    </a:cubicBezTo>
                    <a:moveTo>
                      <a:pt x="258183" y="344822"/>
                    </a:moveTo>
                    <a:cubicBezTo>
                      <a:pt x="226822" y="370335"/>
                      <a:pt x="179018" y="387335"/>
                      <a:pt x="123782" y="387335"/>
                    </a:cubicBezTo>
                    <a:lnTo>
                      <a:pt x="0" y="387335"/>
                    </a:lnTo>
                    <a:lnTo>
                      <a:pt x="0" y="0"/>
                    </a:lnTo>
                    <a:lnTo>
                      <a:pt x="122728" y="0"/>
                    </a:lnTo>
                    <a:cubicBezTo>
                      <a:pt x="164182" y="0"/>
                      <a:pt x="201339" y="9041"/>
                      <a:pt x="228985" y="23905"/>
                    </a:cubicBezTo>
                    <a:cubicBezTo>
                      <a:pt x="256603" y="39324"/>
                      <a:pt x="279978" y="60567"/>
                      <a:pt x="295396" y="83945"/>
                    </a:cubicBezTo>
                    <a:cubicBezTo>
                      <a:pt x="318771" y="119553"/>
                      <a:pt x="329391" y="158878"/>
                      <a:pt x="329391" y="193931"/>
                    </a:cubicBezTo>
                    <a:cubicBezTo>
                      <a:pt x="330445" y="247593"/>
                      <a:pt x="306016" y="306052"/>
                      <a:pt x="258211" y="344822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orme libre 32">
                <a:extLst>
                  <a:ext uri="{FF2B5EF4-FFF2-40B4-BE49-F238E27FC236}">
                    <a16:creationId xmlns:a16="http://schemas.microsoft.com/office/drawing/2014/main" id="{32F4E3D8-66E5-72EA-87A7-3147D1F26A59}"/>
                  </a:ext>
                </a:extLst>
              </p:cNvPr>
              <p:cNvSpPr/>
              <p:nvPr/>
            </p:nvSpPr>
            <p:spPr>
              <a:xfrm>
                <a:off x="1371870" y="619799"/>
                <a:ext cx="70589" cy="109618"/>
              </a:xfrm>
              <a:custGeom>
                <a:avLst/>
                <a:gdLst>
                  <a:gd name="connsiteX0" fmla="*/ 0 w 249670"/>
                  <a:gd name="connsiteY0" fmla="*/ 0 h 387362"/>
                  <a:gd name="connsiteX1" fmla="*/ 0 w 249670"/>
                  <a:gd name="connsiteY1" fmla="*/ 387363 h 387362"/>
                  <a:gd name="connsiteX2" fmla="*/ 249671 w 249670"/>
                  <a:gd name="connsiteY2" fmla="*/ 387363 h 387362"/>
                  <a:gd name="connsiteX3" fmla="*/ 249671 w 249670"/>
                  <a:gd name="connsiteY3" fmla="*/ 332093 h 387362"/>
                  <a:gd name="connsiteX4" fmla="*/ 60560 w 249670"/>
                  <a:gd name="connsiteY4" fmla="*/ 332093 h 387362"/>
                  <a:gd name="connsiteX5" fmla="*/ 60560 w 249670"/>
                  <a:gd name="connsiteY5" fmla="*/ 217864 h 387362"/>
                  <a:gd name="connsiteX6" fmla="*/ 231092 w 249670"/>
                  <a:gd name="connsiteY6" fmla="*/ 217864 h 387362"/>
                  <a:gd name="connsiteX7" fmla="*/ 231092 w 249670"/>
                  <a:gd name="connsiteY7" fmla="*/ 162594 h 387362"/>
                  <a:gd name="connsiteX8" fmla="*/ 60560 w 249670"/>
                  <a:gd name="connsiteY8" fmla="*/ 162594 h 387362"/>
                  <a:gd name="connsiteX9" fmla="*/ 60560 w 249670"/>
                  <a:gd name="connsiteY9" fmla="*/ 55270 h 387362"/>
                  <a:gd name="connsiteX10" fmla="*/ 248090 w 249670"/>
                  <a:gd name="connsiteY10" fmla="*/ 55270 h 387362"/>
                  <a:gd name="connsiteX11" fmla="*/ 248090 w 249670"/>
                  <a:gd name="connsiteY11" fmla="*/ 0 h 387362"/>
                  <a:gd name="connsiteX12" fmla="*/ 0 w 249670"/>
                  <a:gd name="connsiteY12" fmla="*/ 0 h 38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670" h="387362">
                    <a:moveTo>
                      <a:pt x="0" y="0"/>
                    </a:moveTo>
                    <a:lnTo>
                      <a:pt x="0" y="387363"/>
                    </a:lnTo>
                    <a:lnTo>
                      <a:pt x="249671" y="387363"/>
                    </a:lnTo>
                    <a:lnTo>
                      <a:pt x="249671" y="332093"/>
                    </a:lnTo>
                    <a:lnTo>
                      <a:pt x="60560" y="332093"/>
                    </a:lnTo>
                    <a:lnTo>
                      <a:pt x="60560" y="217864"/>
                    </a:lnTo>
                    <a:lnTo>
                      <a:pt x="231092" y="217864"/>
                    </a:lnTo>
                    <a:lnTo>
                      <a:pt x="231092" y="162594"/>
                    </a:lnTo>
                    <a:lnTo>
                      <a:pt x="60560" y="162594"/>
                    </a:lnTo>
                    <a:lnTo>
                      <a:pt x="60560" y="55270"/>
                    </a:lnTo>
                    <a:lnTo>
                      <a:pt x="248090" y="55270"/>
                    </a:lnTo>
                    <a:lnTo>
                      <a:pt x="24809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orme libre 33">
                <a:extLst>
                  <a:ext uri="{FF2B5EF4-FFF2-40B4-BE49-F238E27FC236}">
                    <a16:creationId xmlns:a16="http://schemas.microsoft.com/office/drawing/2014/main" id="{9AC312D0-5BA6-3F71-2C64-B6375B577A79}"/>
                  </a:ext>
                </a:extLst>
              </p:cNvPr>
              <p:cNvSpPr/>
              <p:nvPr/>
            </p:nvSpPr>
            <p:spPr>
              <a:xfrm>
                <a:off x="1469043" y="619799"/>
                <a:ext cx="117611" cy="109618"/>
              </a:xfrm>
              <a:custGeom>
                <a:avLst/>
                <a:gdLst>
                  <a:gd name="connsiteX0" fmla="*/ 331499 w 415988"/>
                  <a:gd name="connsiteY0" fmla="*/ 0 h 387362"/>
                  <a:gd name="connsiteX1" fmla="*/ 208271 w 415988"/>
                  <a:gd name="connsiteY1" fmla="*/ 299701 h 387362"/>
                  <a:gd name="connsiteX2" fmla="*/ 207717 w 415988"/>
                  <a:gd name="connsiteY2" fmla="*/ 299701 h 387362"/>
                  <a:gd name="connsiteX3" fmla="*/ 82355 w 415988"/>
                  <a:gd name="connsiteY3" fmla="*/ 0 h 387362"/>
                  <a:gd name="connsiteX4" fmla="*/ 0 w 415988"/>
                  <a:gd name="connsiteY4" fmla="*/ 0 h 387362"/>
                  <a:gd name="connsiteX5" fmla="*/ 0 w 415988"/>
                  <a:gd name="connsiteY5" fmla="*/ 387363 h 387362"/>
                  <a:gd name="connsiteX6" fmla="*/ 59506 w 415988"/>
                  <a:gd name="connsiteY6" fmla="*/ 387363 h 387362"/>
                  <a:gd name="connsiteX7" fmla="*/ 59506 w 415988"/>
                  <a:gd name="connsiteY7" fmla="*/ 98311 h 387362"/>
                  <a:gd name="connsiteX8" fmla="*/ 61087 w 415988"/>
                  <a:gd name="connsiteY8" fmla="*/ 98311 h 387362"/>
                  <a:gd name="connsiteX9" fmla="*/ 181707 w 415988"/>
                  <a:gd name="connsiteY9" fmla="*/ 387363 h 387362"/>
                  <a:gd name="connsiteX10" fmla="*/ 233227 w 415988"/>
                  <a:gd name="connsiteY10" fmla="*/ 387363 h 387362"/>
                  <a:gd name="connsiteX11" fmla="*/ 354347 w 415988"/>
                  <a:gd name="connsiteY11" fmla="*/ 97257 h 387362"/>
                  <a:gd name="connsiteX12" fmla="*/ 355401 w 415988"/>
                  <a:gd name="connsiteY12" fmla="*/ 97257 h 387362"/>
                  <a:gd name="connsiteX13" fmla="*/ 355401 w 415988"/>
                  <a:gd name="connsiteY13" fmla="*/ 387363 h 387362"/>
                  <a:gd name="connsiteX14" fmla="*/ 415988 w 415988"/>
                  <a:gd name="connsiteY14" fmla="*/ 387363 h 387362"/>
                  <a:gd name="connsiteX15" fmla="*/ 415988 w 415988"/>
                  <a:gd name="connsiteY15" fmla="*/ 0 h 387362"/>
                  <a:gd name="connsiteX16" fmla="*/ 331499 w 415988"/>
                  <a:gd name="connsiteY16" fmla="*/ 0 h 38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5988" h="387362">
                    <a:moveTo>
                      <a:pt x="331499" y="0"/>
                    </a:moveTo>
                    <a:lnTo>
                      <a:pt x="208271" y="299701"/>
                    </a:lnTo>
                    <a:lnTo>
                      <a:pt x="207717" y="299701"/>
                    </a:lnTo>
                    <a:lnTo>
                      <a:pt x="82355" y="0"/>
                    </a:lnTo>
                    <a:lnTo>
                      <a:pt x="0" y="0"/>
                    </a:lnTo>
                    <a:lnTo>
                      <a:pt x="0" y="387363"/>
                    </a:lnTo>
                    <a:lnTo>
                      <a:pt x="59506" y="387363"/>
                    </a:lnTo>
                    <a:lnTo>
                      <a:pt x="59506" y="98311"/>
                    </a:lnTo>
                    <a:lnTo>
                      <a:pt x="61087" y="98311"/>
                    </a:lnTo>
                    <a:lnTo>
                      <a:pt x="181707" y="387363"/>
                    </a:lnTo>
                    <a:lnTo>
                      <a:pt x="233227" y="387363"/>
                    </a:lnTo>
                    <a:lnTo>
                      <a:pt x="354347" y="97257"/>
                    </a:lnTo>
                    <a:lnTo>
                      <a:pt x="355401" y="97257"/>
                    </a:lnTo>
                    <a:lnTo>
                      <a:pt x="355401" y="387363"/>
                    </a:lnTo>
                    <a:lnTo>
                      <a:pt x="415988" y="387363"/>
                    </a:lnTo>
                    <a:lnTo>
                      <a:pt x="415988" y="0"/>
                    </a:lnTo>
                    <a:lnTo>
                      <a:pt x="331499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Forme libre 34">
                <a:extLst>
                  <a:ext uri="{FF2B5EF4-FFF2-40B4-BE49-F238E27FC236}">
                    <a16:creationId xmlns:a16="http://schemas.microsoft.com/office/drawing/2014/main" id="{681DB142-A4C2-2A3F-5783-36C5FE2A7AAA}"/>
                  </a:ext>
                </a:extLst>
              </p:cNvPr>
              <p:cNvSpPr/>
              <p:nvPr/>
            </p:nvSpPr>
            <p:spPr>
              <a:xfrm>
                <a:off x="1619088" y="619799"/>
                <a:ext cx="17122" cy="109611"/>
              </a:xfrm>
              <a:custGeom>
                <a:avLst/>
                <a:gdLst>
                  <a:gd name="connsiteX0" fmla="*/ 0 w 60559"/>
                  <a:gd name="connsiteY0" fmla="*/ 0 h 387335"/>
                  <a:gd name="connsiteX1" fmla="*/ 60560 w 60559"/>
                  <a:gd name="connsiteY1" fmla="*/ 0 h 387335"/>
                  <a:gd name="connsiteX2" fmla="*/ 60560 w 60559"/>
                  <a:gd name="connsiteY2" fmla="*/ 387335 h 387335"/>
                  <a:gd name="connsiteX3" fmla="*/ 0 w 60559"/>
                  <a:gd name="connsiteY3" fmla="*/ 387335 h 38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59" h="387335">
                    <a:moveTo>
                      <a:pt x="0" y="0"/>
                    </a:moveTo>
                    <a:lnTo>
                      <a:pt x="60560" y="0"/>
                    </a:lnTo>
                    <a:lnTo>
                      <a:pt x="60560" y="387335"/>
                    </a:lnTo>
                    <a:lnTo>
                      <a:pt x="0" y="38733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Forme libre 35">
                <a:extLst>
                  <a:ext uri="{FF2B5EF4-FFF2-40B4-BE49-F238E27FC236}">
                    <a16:creationId xmlns:a16="http://schemas.microsoft.com/office/drawing/2014/main" id="{C2123E47-E2D0-E4D3-6CAB-927BB2AB80C1}"/>
                  </a:ext>
                </a:extLst>
              </p:cNvPr>
              <p:cNvSpPr/>
              <p:nvPr/>
            </p:nvSpPr>
            <p:spPr>
              <a:xfrm>
                <a:off x="1654680" y="619799"/>
                <a:ext cx="109207" cy="109611"/>
              </a:xfrm>
              <a:custGeom>
                <a:avLst/>
                <a:gdLst>
                  <a:gd name="connsiteX0" fmla="*/ 192854 w 386263"/>
                  <a:gd name="connsiteY0" fmla="*/ 58459 h 387335"/>
                  <a:gd name="connsiteX1" fmla="*/ 266696 w 386263"/>
                  <a:gd name="connsiteY1" fmla="*/ 242324 h 387335"/>
                  <a:gd name="connsiteX2" fmla="*/ 119539 w 386263"/>
                  <a:gd name="connsiteY2" fmla="*/ 242324 h 387335"/>
                  <a:gd name="connsiteX3" fmla="*/ 192854 w 386263"/>
                  <a:gd name="connsiteY3" fmla="*/ 58459 h 387335"/>
                  <a:gd name="connsiteX4" fmla="*/ 157805 w 386263"/>
                  <a:gd name="connsiteY4" fmla="*/ 0 h 387335"/>
                  <a:gd name="connsiteX5" fmla="*/ 0 w 386263"/>
                  <a:gd name="connsiteY5" fmla="*/ 387335 h 387335"/>
                  <a:gd name="connsiteX6" fmla="*/ 62168 w 386263"/>
                  <a:gd name="connsiteY6" fmla="*/ 387335 h 387335"/>
                  <a:gd name="connsiteX7" fmla="*/ 98299 w 386263"/>
                  <a:gd name="connsiteY7" fmla="*/ 296485 h 387335"/>
                  <a:gd name="connsiteX8" fmla="*/ 287437 w 386263"/>
                  <a:gd name="connsiteY8" fmla="*/ 296485 h 387335"/>
                  <a:gd name="connsiteX9" fmla="*/ 323041 w 386263"/>
                  <a:gd name="connsiteY9" fmla="*/ 387335 h 387335"/>
                  <a:gd name="connsiteX10" fmla="*/ 386263 w 386263"/>
                  <a:gd name="connsiteY10" fmla="*/ 387335 h 387335"/>
                  <a:gd name="connsiteX11" fmla="*/ 229540 w 386263"/>
                  <a:gd name="connsiteY11" fmla="*/ 0 h 387335"/>
                  <a:gd name="connsiteX12" fmla="*/ 157833 w 386263"/>
                  <a:gd name="connsiteY12" fmla="*/ 0 h 38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6263" h="387335">
                    <a:moveTo>
                      <a:pt x="192854" y="58459"/>
                    </a:moveTo>
                    <a:lnTo>
                      <a:pt x="266696" y="242324"/>
                    </a:lnTo>
                    <a:lnTo>
                      <a:pt x="119539" y="242324"/>
                    </a:lnTo>
                    <a:lnTo>
                      <a:pt x="192854" y="58459"/>
                    </a:lnTo>
                    <a:close/>
                    <a:moveTo>
                      <a:pt x="157805" y="0"/>
                    </a:moveTo>
                    <a:lnTo>
                      <a:pt x="0" y="387335"/>
                    </a:lnTo>
                    <a:lnTo>
                      <a:pt x="62168" y="387335"/>
                    </a:lnTo>
                    <a:lnTo>
                      <a:pt x="98299" y="296485"/>
                    </a:lnTo>
                    <a:lnTo>
                      <a:pt x="287437" y="296485"/>
                    </a:lnTo>
                    <a:lnTo>
                      <a:pt x="323041" y="387335"/>
                    </a:lnTo>
                    <a:lnTo>
                      <a:pt x="386263" y="387335"/>
                    </a:lnTo>
                    <a:lnTo>
                      <a:pt x="229540" y="0"/>
                    </a:lnTo>
                    <a:lnTo>
                      <a:pt x="157833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Forme libre 36">
                <a:extLst>
                  <a:ext uri="{FF2B5EF4-FFF2-40B4-BE49-F238E27FC236}">
                    <a16:creationId xmlns:a16="http://schemas.microsoft.com/office/drawing/2014/main" id="{30C5B908-3D7C-280C-12D3-3A646F5CA410}"/>
                  </a:ext>
                </a:extLst>
              </p:cNvPr>
              <p:cNvSpPr/>
              <p:nvPr/>
            </p:nvSpPr>
            <p:spPr>
              <a:xfrm>
                <a:off x="772963" y="619799"/>
                <a:ext cx="65336" cy="391176"/>
              </a:xfrm>
              <a:custGeom>
                <a:avLst/>
                <a:gdLst>
                  <a:gd name="connsiteX0" fmla="*/ 140863 w 231092"/>
                  <a:gd name="connsiteY0" fmla="*/ 0 h 1382309"/>
                  <a:gd name="connsiteX1" fmla="*/ 0 w 231092"/>
                  <a:gd name="connsiteY1" fmla="*/ 691169 h 1382309"/>
                  <a:gd name="connsiteX2" fmla="*/ 140835 w 231092"/>
                  <a:gd name="connsiteY2" fmla="*/ 1382310 h 1382309"/>
                  <a:gd name="connsiteX3" fmla="*/ 231092 w 231092"/>
                  <a:gd name="connsiteY3" fmla="*/ 1382310 h 1382309"/>
                  <a:gd name="connsiteX4" fmla="*/ 93003 w 231092"/>
                  <a:gd name="connsiteY4" fmla="*/ 691169 h 1382309"/>
                  <a:gd name="connsiteX5" fmla="*/ 231092 w 231092"/>
                  <a:gd name="connsiteY5" fmla="*/ 0 h 1382309"/>
                  <a:gd name="connsiteX6" fmla="*/ 140863 w 231092"/>
                  <a:gd name="connsiteY6" fmla="*/ 0 h 138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092" h="1382309">
                    <a:moveTo>
                      <a:pt x="140863" y="0"/>
                    </a:moveTo>
                    <a:lnTo>
                      <a:pt x="0" y="691169"/>
                    </a:lnTo>
                    <a:lnTo>
                      <a:pt x="140835" y="1382310"/>
                    </a:lnTo>
                    <a:lnTo>
                      <a:pt x="231092" y="1382310"/>
                    </a:lnTo>
                    <a:lnTo>
                      <a:pt x="93003" y="691169"/>
                    </a:lnTo>
                    <a:lnTo>
                      <a:pt x="231092" y="0"/>
                    </a:lnTo>
                    <a:lnTo>
                      <a:pt x="140863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orme libre 37">
                <a:extLst>
                  <a:ext uri="{FF2B5EF4-FFF2-40B4-BE49-F238E27FC236}">
                    <a16:creationId xmlns:a16="http://schemas.microsoft.com/office/drawing/2014/main" id="{25B844E2-7424-D005-7754-C5FEF71CEC89}"/>
                  </a:ext>
                </a:extLst>
              </p:cNvPr>
              <p:cNvSpPr/>
              <p:nvPr/>
            </p:nvSpPr>
            <p:spPr>
              <a:xfrm>
                <a:off x="635705" y="619799"/>
                <a:ext cx="131064" cy="391176"/>
              </a:xfrm>
              <a:custGeom>
                <a:avLst/>
                <a:gdLst>
                  <a:gd name="connsiteX0" fmla="*/ 368517 w 463571"/>
                  <a:gd name="connsiteY0" fmla="*/ 0 h 1382309"/>
                  <a:gd name="connsiteX1" fmla="*/ 0 w 463571"/>
                  <a:gd name="connsiteY1" fmla="*/ 691169 h 1382309"/>
                  <a:gd name="connsiteX2" fmla="*/ 368406 w 463571"/>
                  <a:gd name="connsiteY2" fmla="*/ 1382310 h 1382309"/>
                  <a:gd name="connsiteX3" fmla="*/ 463488 w 463571"/>
                  <a:gd name="connsiteY3" fmla="*/ 1382310 h 1382309"/>
                  <a:gd name="connsiteX4" fmla="*/ 94860 w 463571"/>
                  <a:gd name="connsiteY4" fmla="*/ 691169 h 1382309"/>
                  <a:gd name="connsiteX5" fmla="*/ 463571 w 463571"/>
                  <a:gd name="connsiteY5" fmla="*/ 0 h 1382309"/>
                  <a:gd name="connsiteX6" fmla="*/ 368517 w 463571"/>
                  <a:gd name="connsiteY6" fmla="*/ 0 h 138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3571" h="1382309">
                    <a:moveTo>
                      <a:pt x="368517" y="0"/>
                    </a:moveTo>
                    <a:lnTo>
                      <a:pt x="0" y="691169"/>
                    </a:lnTo>
                    <a:lnTo>
                      <a:pt x="368406" y="1382310"/>
                    </a:lnTo>
                    <a:lnTo>
                      <a:pt x="463488" y="1382310"/>
                    </a:lnTo>
                    <a:lnTo>
                      <a:pt x="94860" y="691169"/>
                    </a:lnTo>
                    <a:lnTo>
                      <a:pt x="463571" y="0"/>
                    </a:lnTo>
                    <a:lnTo>
                      <a:pt x="368517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Forme libre 38">
                <a:extLst>
                  <a:ext uri="{FF2B5EF4-FFF2-40B4-BE49-F238E27FC236}">
                    <a16:creationId xmlns:a16="http://schemas.microsoft.com/office/drawing/2014/main" id="{4AF22FD1-0D62-F93A-7D83-F8314199DAB7}"/>
                  </a:ext>
                </a:extLst>
              </p:cNvPr>
              <p:cNvSpPr/>
              <p:nvPr/>
            </p:nvSpPr>
            <p:spPr>
              <a:xfrm>
                <a:off x="884138" y="619799"/>
                <a:ext cx="65367" cy="391176"/>
              </a:xfrm>
              <a:custGeom>
                <a:avLst/>
                <a:gdLst>
                  <a:gd name="connsiteX0" fmla="*/ 0 w 231203"/>
                  <a:gd name="connsiteY0" fmla="*/ 0 h 1382309"/>
                  <a:gd name="connsiteX1" fmla="*/ 138201 w 231203"/>
                  <a:gd name="connsiteY1" fmla="*/ 691169 h 1382309"/>
                  <a:gd name="connsiteX2" fmla="*/ 0 w 231203"/>
                  <a:gd name="connsiteY2" fmla="*/ 1382310 h 1382309"/>
                  <a:gd name="connsiteX3" fmla="*/ 90230 w 231203"/>
                  <a:gd name="connsiteY3" fmla="*/ 1382310 h 1382309"/>
                  <a:gd name="connsiteX4" fmla="*/ 231203 w 231203"/>
                  <a:gd name="connsiteY4" fmla="*/ 691169 h 1382309"/>
                  <a:gd name="connsiteX5" fmla="*/ 90257 w 231203"/>
                  <a:gd name="connsiteY5" fmla="*/ 0 h 1382309"/>
                  <a:gd name="connsiteX6" fmla="*/ 0 w 231203"/>
                  <a:gd name="connsiteY6" fmla="*/ 0 h 138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203" h="1382309">
                    <a:moveTo>
                      <a:pt x="0" y="0"/>
                    </a:moveTo>
                    <a:lnTo>
                      <a:pt x="138201" y="691169"/>
                    </a:lnTo>
                    <a:lnTo>
                      <a:pt x="0" y="1382310"/>
                    </a:lnTo>
                    <a:lnTo>
                      <a:pt x="90230" y="1382310"/>
                    </a:lnTo>
                    <a:lnTo>
                      <a:pt x="231203" y="691169"/>
                    </a:lnTo>
                    <a:lnTo>
                      <a:pt x="9025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A0ABCF1C-A9EF-AB8B-B148-D42D4DB55783}"/>
              </a:ext>
            </a:extLst>
          </p:cNvPr>
          <p:cNvSpPr/>
          <p:nvPr/>
        </p:nvSpPr>
        <p:spPr>
          <a:xfrm>
            <a:off x="4301297" y="0"/>
            <a:ext cx="2713307" cy="6857996"/>
          </a:xfrm>
          <a:custGeom>
            <a:avLst/>
            <a:gdLst>
              <a:gd name="connsiteX0" fmla="*/ 1059 w 2713307"/>
              <a:gd name="connsiteY0" fmla="*/ 0 h 6857996"/>
              <a:gd name="connsiteX1" fmla="*/ 877359 w 2713307"/>
              <a:gd name="connsiteY1" fmla="*/ 0 h 6857996"/>
              <a:gd name="connsiteX2" fmla="*/ 2713307 w 2713307"/>
              <a:gd name="connsiteY2" fmla="*/ 3428329 h 6857996"/>
              <a:gd name="connsiteX3" fmla="*/ 876300 w 2713307"/>
              <a:gd name="connsiteY3" fmla="*/ 6857996 h 6857996"/>
              <a:gd name="connsiteX4" fmla="*/ 0 w 2713307"/>
              <a:gd name="connsiteY4" fmla="*/ 6857996 h 6857996"/>
              <a:gd name="connsiteX5" fmla="*/ 1837007 w 27133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307" h="6857996">
                <a:moveTo>
                  <a:pt x="1059" y="0"/>
                </a:moveTo>
                <a:lnTo>
                  <a:pt x="877359" y="0"/>
                </a:lnTo>
                <a:lnTo>
                  <a:pt x="2713307" y="3428329"/>
                </a:lnTo>
                <a:lnTo>
                  <a:pt x="876300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 flip="none" rotWithShape="1">
            <a:gsLst>
              <a:gs pos="36000">
                <a:schemeClr val="tx2">
                  <a:alpha val="9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itre 2">
            <a:extLst>
              <a:ext uri="{FF2B5EF4-FFF2-40B4-BE49-F238E27FC236}">
                <a16:creationId xmlns:a16="http://schemas.microsoft.com/office/drawing/2014/main" id="{2BA9E106-E929-BB6D-0BB9-D65B14EB3D0E}"/>
              </a:ext>
            </a:extLst>
          </p:cNvPr>
          <p:cNvSpPr txBox="1">
            <a:spLocks/>
          </p:cNvSpPr>
          <p:nvPr/>
        </p:nvSpPr>
        <p:spPr>
          <a:xfrm>
            <a:off x="582368" y="3192566"/>
            <a:ext cx="6232000" cy="6647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467" b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3009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ANNEX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4AD7912-6045-2AFC-565F-6FAC401A7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4" y="0"/>
            <a:ext cx="12190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6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animMotion origin="layout" path="M 0.02917 0.0007 L -3.125E-6 -7.40741E-7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animMotion origin="layout" path="M 0.02917 0.0007 L -3.125E-6 -7.40741E-7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" fill="hold"/>
                                        <p:tgtEl>
                                          <p:spTgt spid="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6 L -1.25E-6 0 " pathEditMode="relative" rAng="0" ptsTypes="AA">
                                      <p:cBhvr>
                                        <p:cTn id="29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2" grpId="0"/>
      <p:bldP spid="4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62B7BCE7-F6D6-410A-B566-8F5287CB5004}"/>
              </a:ext>
            </a:extLst>
          </p:cNvPr>
          <p:cNvSpPr txBox="1">
            <a:spLocks/>
          </p:cNvSpPr>
          <p:nvPr/>
        </p:nvSpPr>
        <p:spPr>
          <a:xfrm>
            <a:off x="317464" y="293065"/>
            <a:ext cx="12280936" cy="48000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7" b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0" u="none" strike="noStrike" kern="1200" cap="all" spc="0" normalizeH="0" baseline="0" noProof="0" dirty="0">
                <a:ln>
                  <a:noFill/>
                </a:ln>
                <a:solidFill>
                  <a:srgbClr val="7382E6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IST </a:t>
            </a:r>
            <a:r>
              <a:rPr kumimoji="0" 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7382E6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Executive Committee</a:t>
            </a:r>
            <a:endParaRPr kumimoji="0" lang="pt-BR" sz="3467" b="0" i="0" u="none" strike="noStrike" kern="1200" cap="all" spc="0" normalizeH="0" baseline="0" noProof="0" dirty="0">
              <a:ln>
                <a:noFill/>
              </a:ln>
              <a:solidFill>
                <a:srgbClr val="7382E6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881452E-3118-88F5-0426-09F371F534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1D443-2124-48EA-973E-E595E49506E7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C8D0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C8D0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EF2EB2-E483-E766-8946-3FB781EF7B27}"/>
              </a:ext>
            </a:extLst>
          </p:cNvPr>
          <p:cNvSpPr/>
          <p:nvPr/>
        </p:nvSpPr>
        <p:spPr>
          <a:xfrm>
            <a:off x="5320878" y="1318473"/>
            <a:ext cx="1895640" cy="621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0" bIns="0" rtlCol="0" anchor="ctr"/>
          <a:lstStyle/>
          <a:p>
            <a:r>
              <a:rPr lang="en-US" sz="1100" b="1">
                <a:latin typeface="Aptos Narrow" panose="020B0004020202020204" pitchFamily="34" charset="0"/>
              </a:rPr>
              <a:t>Philippe OLIVA</a:t>
            </a:r>
            <a:endParaRPr lang="en-US" sz="1100" b="1" dirty="0">
              <a:latin typeface="Aptos Narrow" panose="020B0004020202020204" pitchFamily="34" charset="0"/>
            </a:endParaRPr>
          </a:p>
          <a:p>
            <a:r>
              <a:rPr lang="en-US" sz="1000" dirty="0">
                <a:latin typeface="Aptos Narrow" panose="020B0004020202020204" pitchFamily="34" charset="0"/>
              </a:rPr>
              <a:t>CEO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9F6F9A4-0635-66FB-DACF-FAA88C0D0624}"/>
              </a:ext>
            </a:extLst>
          </p:cNvPr>
          <p:cNvGrpSpPr/>
          <p:nvPr/>
        </p:nvGrpSpPr>
        <p:grpSpPr>
          <a:xfrm>
            <a:off x="3439587" y="2713660"/>
            <a:ext cx="2442966" cy="720096"/>
            <a:chOff x="575167" y="3920208"/>
            <a:chExt cx="2442966" cy="7200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836EBD-F230-45B6-5843-4949F9ED9424}"/>
                </a:ext>
              </a:extLst>
            </p:cNvPr>
            <p:cNvSpPr/>
            <p:nvPr/>
          </p:nvSpPr>
          <p:spPr>
            <a:xfrm>
              <a:off x="1126012" y="4207175"/>
              <a:ext cx="1892121" cy="43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0" rIns="0" bIns="0" rtlCol="0" anchor="ctr"/>
            <a:lstStyle/>
            <a:p>
              <a:r>
                <a:rPr lang="en-US" sz="1100" b="1" dirty="0">
                  <a:latin typeface="Aptos Narrow" panose="020B0004020202020204" pitchFamily="34" charset="0"/>
                </a:rPr>
                <a:t>Fabien </a:t>
              </a:r>
              <a:r>
                <a:rPr lang="en-US" sz="1100" b="1" cap="all" dirty="0">
                  <a:latin typeface="Aptos Narrow" panose="020B0004020202020204" pitchFamily="34" charset="0"/>
                </a:rPr>
                <a:t>Jautard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Connectivity Services BU</a:t>
              </a:r>
            </a:p>
          </p:txBody>
        </p:sp>
        <p:pic>
          <p:nvPicPr>
            <p:cNvPr id="12" name="Picture 86">
              <a:extLst>
                <a:ext uri="{FF2B5EF4-FFF2-40B4-BE49-F238E27FC236}">
                  <a16:creationId xmlns:a16="http://schemas.microsoft.com/office/drawing/2014/main" id="{B01E11D8-620C-7ABD-8A64-9D8794BC4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167" y="3920208"/>
              <a:ext cx="561749" cy="720096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13C037A-F0F2-445A-68E5-E063434BDB5C}"/>
              </a:ext>
            </a:extLst>
          </p:cNvPr>
          <p:cNvGrpSpPr/>
          <p:nvPr/>
        </p:nvGrpSpPr>
        <p:grpSpPr>
          <a:xfrm>
            <a:off x="525439" y="2713756"/>
            <a:ext cx="2457242" cy="720000"/>
            <a:chOff x="567989" y="3019833"/>
            <a:chExt cx="2457242" cy="720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676ABA-1C64-FF6B-53AE-85B8208B3A9F}"/>
                </a:ext>
              </a:extLst>
            </p:cNvPr>
            <p:cNvSpPr/>
            <p:nvPr/>
          </p:nvSpPr>
          <p:spPr>
            <a:xfrm>
              <a:off x="1133110" y="3306706"/>
              <a:ext cx="1892121" cy="43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0" rIns="0" bIns="0" rtlCol="0" anchor="ctr"/>
            <a:lstStyle/>
            <a:p>
              <a:r>
                <a:rPr lang="en-US" sz="1100" b="1" dirty="0">
                  <a:latin typeface="Aptos Narrow" panose="020B0004020202020204" pitchFamily="34" charset="0"/>
                </a:rPr>
                <a:t>Julia SCHOONENBERG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Payment Services BU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12E4C19A-3BEA-35C5-8F6F-8F20346E5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989" y="3019833"/>
              <a:ext cx="567450" cy="720000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B1C5EBE-D113-A954-A554-ECCAE31592AA}"/>
              </a:ext>
            </a:extLst>
          </p:cNvPr>
          <p:cNvGrpSpPr/>
          <p:nvPr/>
        </p:nvGrpSpPr>
        <p:grpSpPr>
          <a:xfrm>
            <a:off x="9248773" y="2710038"/>
            <a:ext cx="2443546" cy="723718"/>
            <a:chOff x="5898087" y="2993838"/>
            <a:chExt cx="2443546" cy="723718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D295D0D5-844D-EE27-4A56-64E474402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8087" y="2993838"/>
              <a:ext cx="557216" cy="723643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D96EFD-B4E3-5354-CA8B-92D1081444F1}"/>
                </a:ext>
              </a:extLst>
            </p:cNvPr>
            <p:cNvSpPr/>
            <p:nvPr/>
          </p:nvSpPr>
          <p:spPr>
            <a:xfrm>
              <a:off x="6449512" y="3285556"/>
              <a:ext cx="1892121" cy="43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0" rIns="0" bIns="0" rtlCol="0" anchor="ctr"/>
            <a:lstStyle/>
            <a:p>
              <a:r>
                <a:rPr lang="en-US" sz="1100" b="1" dirty="0">
                  <a:latin typeface="Aptos Narrow" panose="020B0004020202020204" pitchFamily="34" charset="0"/>
                </a:rPr>
                <a:t>Didier FONTAINE</a:t>
              </a:r>
              <a:br>
                <a:rPr lang="en-US" sz="1100" b="1" dirty="0">
                  <a:latin typeface="Aptos Narrow" panose="020B0004020202020204" pitchFamily="34" charset="0"/>
                </a:rPr>
              </a:br>
              <a:r>
                <a:rPr lang="en-US" sz="1000" dirty="0">
                  <a:latin typeface="Aptos Narrow" panose="020B0004020202020204" pitchFamily="34" charset="0"/>
                </a:rPr>
                <a:t>Operations *</a:t>
              </a:r>
              <a:endParaRPr lang="en-US" sz="1100" dirty="0">
                <a:latin typeface="Aptos Narrow" panose="020B0004020202020204" pitchFamily="34" charset="0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7DFAEC1-FF6B-F5B5-97A3-3634B0EE89FD}"/>
              </a:ext>
            </a:extLst>
          </p:cNvPr>
          <p:cNvGrpSpPr/>
          <p:nvPr/>
        </p:nvGrpSpPr>
        <p:grpSpPr>
          <a:xfrm>
            <a:off x="6330884" y="2708319"/>
            <a:ext cx="2438122" cy="725437"/>
            <a:chOff x="3095160" y="2949482"/>
            <a:chExt cx="2438122" cy="72543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BCFA70-FA59-605A-C54D-C7CF9E7D6A3D}"/>
                </a:ext>
              </a:extLst>
            </p:cNvPr>
            <p:cNvSpPr/>
            <p:nvPr/>
          </p:nvSpPr>
          <p:spPr>
            <a:xfrm>
              <a:off x="3641161" y="3242919"/>
              <a:ext cx="1892121" cy="43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0" rIns="0" bIns="0" rtlCol="0" anchor="ctr"/>
            <a:lstStyle/>
            <a:p>
              <a:r>
                <a:rPr lang="en-US" sz="1100" b="1" dirty="0">
                  <a:latin typeface="Aptos Narrow" panose="020B0004020202020204" pitchFamily="34" charset="0"/>
                </a:rPr>
                <a:t>Marc BERTIN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R&amp;D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01DE471-6252-7B92-7C1E-7A5CFB825CD3}"/>
                </a:ext>
              </a:extLst>
            </p:cNvPr>
            <p:cNvSpPr/>
            <p:nvPr/>
          </p:nvSpPr>
          <p:spPr>
            <a:xfrm>
              <a:off x="3095160" y="2949482"/>
              <a:ext cx="564805" cy="725437"/>
            </a:xfrm>
            <a:prstGeom prst="rect">
              <a:avLst/>
            </a:prstGeom>
            <a:blipFill>
              <a:blip r:embed="rId9" cstate="screen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b="1247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Aptos Narrow" panose="020B0004020202020204" pitchFamily="34" charset="0"/>
              </a:endParaRP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59AA287B-B29E-ECD6-6A8B-06AC7B0A8E1B}"/>
              </a:ext>
            </a:extLst>
          </p:cNvPr>
          <p:cNvGrpSpPr/>
          <p:nvPr/>
        </p:nvGrpSpPr>
        <p:grpSpPr>
          <a:xfrm>
            <a:off x="6330884" y="4169807"/>
            <a:ext cx="2453998" cy="725437"/>
            <a:chOff x="8468533" y="2992043"/>
            <a:chExt cx="2453998" cy="72543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E331FD8-A5C8-6387-364C-19E8EA6E5600}"/>
                </a:ext>
              </a:extLst>
            </p:cNvPr>
            <p:cNvSpPr/>
            <p:nvPr/>
          </p:nvSpPr>
          <p:spPr>
            <a:xfrm>
              <a:off x="9030410" y="3285480"/>
              <a:ext cx="1892121" cy="43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0" rIns="0" bIns="0" rtlCol="0" anchor="ctr"/>
            <a:lstStyle/>
            <a:p>
              <a:r>
                <a:rPr lang="en-US" sz="1100" b="1" dirty="0">
                  <a:latin typeface="Aptos Narrow" panose="020B0004020202020204" pitchFamily="34" charset="0"/>
                </a:rPr>
                <a:t>Yves PORTALIER</a:t>
              </a:r>
            </a:p>
            <a:p>
              <a:r>
                <a:rPr lang="en-US" sz="1000" dirty="0">
                  <a:latin typeface="Aptos Narrow" panose="020B0004020202020204" pitchFamily="34" charset="0"/>
                </a:rPr>
                <a:t>Strategy &amp; CSR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942D283-195A-DAAD-54FD-C11D523F3128}"/>
                </a:ext>
              </a:extLst>
            </p:cNvPr>
            <p:cNvSpPr/>
            <p:nvPr/>
          </p:nvSpPr>
          <p:spPr>
            <a:xfrm>
              <a:off x="8468533" y="2992043"/>
              <a:ext cx="564805" cy="725437"/>
            </a:xfrm>
            <a:prstGeom prst="rect">
              <a:avLst/>
            </a:prstGeom>
            <a:blipFill>
              <a:blip r:embed="rId11" cstate="screen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ptos Narrow" panose="020B0004020202020204" pitchFamily="34" charset="0"/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D508257C-F4CB-23A3-D2FA-D70E17747804}"/>
              </a:ext>
            </a:extLst>
          </p:cNvPr>
          <p:cNvGrpSpPr/>
          <p:nvPr/>
        </p:nvGrpSpPr>
        <p:grpSpPr>
          <a:xfrm>
            <a:off x="3432875" y="4169807"/>
            <a:ext cx="2453998" cy="725437"/>
            <a:chOff x="9171173" y="4337669"/>
            <a:chExt cx="2453998" cy="72543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ADF208E-2542-40C1-964D-5C4B4F958238}"/>
                </a:ext>
              </a:extLst>
            </p:cNvPr>
            <p:cNvSpPr/>
            <p:nvPr/>
          </p:nvSpPr>
          <p:spPr>
            <a:xfrm>
              <a:off x="9733050" y="4631106"/>
              <a:ext cx="1892121" cy="43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0" rIns="0" bIns="0" rtlCol="0" anchor="ctr"/>
            <a:lstStyle/>
            <a:p>
              <a:r>
                <a:rPr lang="en-US" sz="1100" b="1" dirty="0">
                  <a:latin typeface="Aptos Narrow" panose="020B0004020202020204" pitchFamily="34" charset="0"/>
                </a:rPr>
                <a:t>Delphine CAGNIEUL</a:t>
              </a:r>
            </a:p>
            <a:p>
              <a:r>
                <a:rPr lang="en-US" sz="1000" dirty="0">
                  <a:latin typeface="Aptos Narrow" panose="020B0004020202020204" pitchFamily="34" charset="0"/>
                </a:rPr>
                <a:t>Branding &amp; Communications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A348CE8-CD1A-2443-F512-3E67FFE81C22}"/>
                </a:ext>
              </a:extLst>
            </p:cNvPr>
            <p:cNvSpPr/>
            <p:nvPr/>
          </p:nvSpPr>
          <p:spPr>
            <a:xfrm>
              <a:off x="9171173" y="4337669"/>
              <a:ext cx="564805" cy="725437"/>
            </a:xfrm>
            <a:prstGeom prst="rect">
              <a:avLst/>
            </a:prstGeom>
            <a:blipFill>
              <a:blip r:embed="rId13" cstate="screen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Aptos Narrow" panose="020B0004020202020204" pitchFamily="34" charset="0"/>
              </a:endParaRPr>
            </a:p>
          </p:txBody>
        </p:sp>
      </p:grpSp>
      <p:cxnSp>
        <p:nvCxnSpPr>
          <p:cNvPr id="40" name="Connecteur : en angle 39">
            <a:extLst>
              <a:ext uri="{FF2B5EF4-FFF2-40B4-BE49-F238E27FC236}">
                <a16:creationId xmlns:a16="http://schemas.microsoft.com/office/drawing/2014/main" id="{FEB89CCC-2357-04DD-5AB3-FCAAB3AA44EA}"/>
              </a:ext>
            </a:extLst>
          </p:cNvPr>
          <p:cNvCxnSpPr>
            <a:cxnSpLocks/>
            <a:stCxn id="4" idx="2"/>
            <a:endCxn id="15" idx="1"/>
          </p:cNvCxnSpPr>
          <p:nvPr/>
        </p:nvCxnSpPr>
        <p:spPr>
          <a:xfrm rot="5400000">
            <a:off x="2830261" y="-364681"/>
            <a:ext cx="1133616" cy="5743259"/>
          </a:xfrm>
          <a:prstGeom prst="bentConnector4">
            <a:avLst>
              <a:gd name="adj1" fmla="val 34122"/>
              <a:gd name="adj2" fmla="val 103980"/>
            </a:avLst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EFD35C0A-82C5-B50D-97E4-3C45622ADF8B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2950545" y="2584665"/>
            <a:ext cx="736905" cy="241180"/>
          </a:xfrm>
          <a:prstGeom prst="bentConnector2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necteur : en angle 41">
            <a:extLst>
              <a:ext uri="{FF2B5EF4-FFF2-40B4-BE49-F238E27FC236}">
                <a16:creationId xmlns:a16="http://schemas.microsoft.com/office/drawing/2014/main" id="{7F2B79DD-77EE-6AD8-81D5-BFD9DC5C4AFB}"/>
              </a:ext>
            </a:extLst>
          </p:cNvPr>
          <p:cNvCxnSpPr>
            <a:cxnSpLocks/>
            <a:endCxn id="33" idx="1"/>
          </p:cNvCxnSpPr>
          <p:nvPr/>
        </p:nvCxnSpPr>
        <p:spPr>
          <a:xfrm rot="16200000" flipH="1">
            <a:off x="5845005" y="2585159"/>
            <a:ext cx="734236" cy="237522"/>
          </a:xfrm>
          <a:prstGeom prst="bentConnector2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Connecteur : en angle 42">
            <a:extLst>
              <a:ext uri="{FF2B5EF4-FFF2-40B4-BE49-F238E27FC236}">
                <a16:creationId xmlns:a16="http://schemas.microsoft.com/office/drawing/2014/main" id="{B9E6982A-613D-4FF5-C5F8-38C21D87541C}"/>
              </a:ext>
            </a:extLst>
          </p:cNvPr>
          <p:cNvCxnSpPr>
            <a:cxnSpLocks/>
          </p:cNvCxnSpPr>
          <p:nvPr/>
        </p:nvCxnSpPr>
        <p:spPr>
          <a:xfrm>
            <a:off x="6268699" y="2324849"/>
            <a:ext cx="5423620" cy="862203"/>
          </a:xfrm>
          <a:prstGeom prst="bentConnector3">
            <a:avLst>
              <a:gd name="adj1" fmla="val 104325"/>
            </a:avLst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Connecteur : en angle 43">
            <a:extLst>
              <a:ext uri="{FF2B5EF4-FFF2-40B4-BE49-F238E27FC236}">
                <a16:creationId xmlns:a16="http://schemas.microsoft.com/office/drawing/2014/main" id="{CE70C5A9-E546-CF34-D771-0DB6D5F045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305270" y="3670702"/>
            <a:ext cx="1459420" cy="260091"/>
          </a:xfrm>
          <a:prstGeom prst="bentConnector3">
            <a:avLst>
              <a:gd name="adj1" fmla="val 101706"/>
            </a:avLst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Connecteur : en angle 46">
            <a:extLst>
              <a:ext uri="{FF2B5EF4-FFF2-40B4-BE49-F238E27FC236}">
                <a16:creationId xmlns:a16="http://schemas.microsoft.com/office/drawing/2014/main" id="{8C8D9066-FE78-274E-ADA8-53CA7565AFC8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52417" y="3724051"/>
            <a:ext cx="1531899" cy="239922"/>
          </a:xfrm>
          <a:prstGeom prst="bentConnector2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Connecteur : en angle 47">
            <a:extLst>
              <a:ext uri="{FF2B5EF4-FFF2-40B4-BE49-F238E27FC236}">
                <a16:creationId xmlns:a16="http://schemas.microsoft.com/office/drawing/2014/main" id="{0D0C1892-566C-B16F-D8CA-800367372E7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47375" y="3637164"/>
            <a:ext cx="1531899" cy="239922"/>
          </a:xfrm>
          <a:prstGeom prst="bentConnector2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Connecteur : en angle 49">
            <a:extLst>
              <a:ext uri="{FF2B5EF4-FFF2-40B4-BE49-F238E27FC236}">
                <a16:creationId xmlns:a16="http://schemas.microsoft.com/office/drawing/2014/main" id="{E9BB36A1-73A3-745A-7AAC-DD61C92CC62F}"/>
              </a:ext>
            </a:extLst>
          </p:cNvPr>
          <p:cNvCxnSpPr>
            <a:cxnSpLocks/>
            <a:endCxn id="51" idx="3"/>
          </p:cNvCxnSpPr>
          <p:nvPr/>
        </p:nvCxnSpPr>
        <p:spPr>
          <a:xfrm rot="5400000">
            <a:off x="11061150" y="3818222"/>
            <a:ext cx="1492191" cy="229852"/>
          </a:xfrm>
          <a:prstGeom prst="bentConnector2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075F5D79-DE21-E95F-EB53-EB3601D19458}"/>
              </a:ext>
            </a:extLst>
          </p:cNvPr>
          <p:cNvSpPr/>
          <p:nvPr/>
        </p:nvSpPr>
        <p:spPr>
          <a:xfrm>
            <a:off x="9800198" y="4463244"/>
            <a:ext cx="1892121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0" bIns="0" rtlCol="0" anchor="ctr"/>
          <a:lstStyle/>
          <a:p>
            <a:r>
              <a:rPr lang="en-US" sz="1100" b="1" dirty="0">
                <a:latin typeface="Aptos Narrow" panose="020B0004020202020204" pitchFamily="34" charset="0"/>
              </a:rPr>
              <a:t>Christine PAULEAU</a:t>
            </a:r>
          </a:p>
          <a:p>
            <a:r>
              <a:rPr lang="en-US" sz="1000" dirty="0">
                <a:latin typeface="Aptos Narrow" panose="020B0004020202020204" pitchFamily="34" charset="0"/>
              </a:rPr>
              <a:t>Legal</a:t>
            </a:r>
            <a:endParaRPr lang="en-US" sz="1100" dirty="0">
              <a:latin typeface="Aptos Narrow" panose="020B0004020202020204" pitchFamily="34" charset="0"/>
            </a:endParaRP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D7B0FC61-E2FC-715C-4F64-4403EAE09A7B}"/>
              </a:ext>
            </a:extLst>
          </p:cNvPr>
          <p:cNvGrpSpPr/>
          <p:nvPr/>
        </p:nvGrpSpPr>
        <p:grpSpPr>
          <a:xfrm>
            <a:off x="525850" y="4169807"/>
            <a:ext cx="2463014" cy="725437"/>
            <a:chOff x="525850" y="4169807"/>
            <a:chExt cx="2463014" cy="72543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676B63A-5EBB-7C48-1C80-F37E792A7718}"/>
                </a:ext>
              </a:extLst>
            </p:cNvPr>
            <p:cNvSpPr/>
            <p:nvPr/>
          </p:nvSpPr>
          <p:spPr>
            <a:xfrm>
              <a:off x="1096743" y="4463244"/>
              <a:ext cx="1892121" cy="43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0" rIns="0" bIns="0" rtlCol="0" anchor="ctr"/>
            <a:lstStyle/>
            <a:p>
              <a:r>
                <a:rPr lang="en-US" sz="1100" b="1" dirty="0">
                  <a:latin typeface="Aptos Narrow" panose="020B0004020202020204" pitchFamily="34" charset="0"/>
                </a:rPr>
                <a:t>Dave KOWAL</a:t>
              </a:r>
              <a:endParaRPr lang="en-US" sz="1100" dirty="0">
                <a:latin typeface="Aptos Narrow" panose="020B0004020202020204" pitchFamily="34" charset="0"/>
              </a:endParaRPr>
            </a:p>
            <a:p>
              <a:r>
                <a:rPr lang="en-US" sz="1000" dirty="0">
                  <a:latin typeface="Aptos Narrow" panose="020B0004020202020204" pitchFamily="34" charset="0"/>
                </a:rPr>
                <a:t>Human Resources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D8C6691-ECAF-A881-1267-786642927BCF}"/>
                </a:ext>
              </a:extLst>
            </p:cNvPr>
            <p:cNvSpPr/>
            <p:nvPr/>
          </p:nvSpPr>
          <p:spPr>
            <a:xfrm>
              <a:off x="525850" y="4169807"/>
              <a:ext cx="570745" cy="721305"/>
            </a:xfrm>
            <a:prstGeom prst="rect">
              <a:avLst/>
            </a:prstGeom>
            <a:blipFill>
              <a:blip r:embed="rId15" cstate="screen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10E18FD-542A-432E-4179-6A2F688AE574}"/>
              </a:ext>
            </a:extLst>
          </p:cNvPr>
          <p:cNvSpPr/>
          <p:nvPr/>
        </p:nvSpPr>
        <p:spPr>
          <a:xfrm>
            <a:off x="9234488" y="4165675"/>
            <a:ext cx="564805" cy="725437"/>
          </a:xfrm>
          <a:prstGeom prst="rect">
            <a:avLst/>
          </a:prstGeom>
          <a:blipFill>
            <a:blip r:embed="rId17" cstate="screen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69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ptos Narrow" panose="020B00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06A6DB1-FA57-27CA-2112-4B7D10BD962B}"/>
              </a:ext>
            </a:extLst>
          </p:cNvPr>
          <p:cNvSpPr/>
          <p:nvPr/>
        </p:nvSpPr>
        <p:spPr>
          <a:xfrm>
            <a:off x="4765192" y="1220093"/>
            <a:ext cx="556297" cy="720096"/>
          </a:xfrm>
          <a:prstGeom prst="rect">
            <a:avLst/>
          </a:prstGeom>
          <a:blipFill>
            <a:blip r:embed="rId19" cstate="screen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01C3579-5853-EF4C-79D2-6F80391E1D79}"/>
              </a:ext>
            </a:extLst>
          </p:cNvPr>
          <p:cNvSpPr txBox="1"/>
          <p:nvPr/>
        </p:nvSpPr>
        <p:spPr>
          <a:xfrm>
            <a:off x="4752190" y="6380269"/>
            <a:ext cx="542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The COO organization gathers the following teams: Industrial Operations &amp; Services, Finance, Enterprise IT, Group IT, Procurement &amp; Quality, Security,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13865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16405324-A7F2-B32A-388E-BCBC94FE36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C8BD01F8-FE46-F2F5-7CFD-9FC66C9C2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Espace réservé du texte 55">
            <a:extLst>
              <a:ext uri="{FF2B5EF4-FFF2-40B4-BE49-F238E27FC236}">
                <a16:creationId xmlns:a16="http://schemas.microsoft.com/office/drawing/2014/main" id="{673F69FA-7EEA-B159-BE9C-8B3606050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2FC4AA3F-7878-1F71-B308-BEC26A7ED8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83CD7221-7C92-4BAA-6351-5B63BAAB61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0EA4E8CD-6558-DC1D-F139-B3DA82BC30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" name="Espace réservé du texte 59">
            <a:extLst>
              <a:ext uri="{FF2B5EF4-FFF2-40B4-BE49-F238E27FC236}">
                <a16:creationId xmlns:a16="http://schemas.microsoft.com/office/drawing/2014/main" id="{A501A4FE-D150-D965-4167-D557DDEC93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402EF30B-1267-31BF-9117-B8BB96561F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2" name="Forme libre 15">
            <a:extLst>
              <a:ext uri="{FF2B5EF4-FFF2-40B4-BE49-F238E27FC236}">
                <a16:creationId xmlns:a16="http://schemas.microsoft.com/office/drawing/2014/main" id="{6D176C2A-3461-E5EC-25A4-B24B8507A9BA}"/>
              </a:ext>
            </a:extLst>
          </p:cNvPr>
          <p:cNvSpPr/>
          <p:nvPr/>
        </p:nvSpPr>
        <p:spPr>
          <a:xfrm>
            <a:off x="4359974" y="1"/>
            <a:ext cx="6436807" cy="6857996"/>
          </a:xfrm>
          <a:custGeom>
            <a:avLst/>
            <a:gdLst>
              <a:gd name="connsiteX0" fmla="*/ 1059 w 6436807"/>
              <a:gd name="connsiteY0" fmla="*/ 0 h 6857996"/>
              <a:gd name="connsiteX1" fmla="*/ 4601690 w 6436807"/>
              <a:gd name="connsiteY1" fmla="*/ 0 h 6857996"/>
              <a:gd name="connsiteX2" fmla="*/ 6436807 w 6436807"/>
              <a:gd name="connsiteY2" fmla="*/ 3428329 h 6857996"/>
              <a:gd name="connsiteX3" fmla="*/ 4600632 w 6436807"/>
              <a:gd name="connsiteY3" fmla="*/ 6857996 h 6857996"/>
              <a:gd name="connsiteX4" fmla="*/ 0 w 6436807"/>
              <a:gd name="connsiteY4" fmla="*/ 6857996 h 6857996"/>
              <a:gd name="connsiteX5" fmla="*/ 1837007 w 64368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6807" h="6857996">
                <a:moveTo>
                  <a:pt x="1059" y="0"/>
                </a:moveTo>
                <a:lnTo>
                  <a:pt x="4601690" y="0"/>
                </a:lnTo>
                <a:lnTo>
                  <a:pt x="6436807" y="3428329"/>
                </a:lnTo>
                <a:lnTo>
                  <a:pt x="4600632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>
            <a:gsLst>
              <a:gs pos="16000">
                <a:schemeClr val="accent1">
                  <a:alpha val="11000"/>
                </a:schemeClr>
              </a:gs>
              <a:gs pos="100000">
                <a:schemeClr val="tx2">
                  <a:alpha val="0"/>
                </a:schemeClr>
              </a:gs>
              <a:gs pos="63000">
                <a:schemeClr val="accent1">
                  <a:alpha val="0"/>
                </a:schemeClr>
              </a:gs>
            </a:gsLst>
            <a:lin ang="174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3" name="Image 62" descr="Une image contenant personne, Véhicule terrestre, véhicule, voiture&#10;&#10;Description générée automatiquement">
            <a:extLst>
              <a:ext uri="{FF2B5EF4-FFF2-40B4-BE49-F238E27FC236}">
                <a16:creationId xmlns:a16="http://schemas.microsoft.com/office/drawing/2014/main" id="{72A1F46C-3C7A-C3F1-4C90-40779F296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000" y="1"/>
            <a:ext cx="6089680" cy="6857996"/>
          </a:xfrm>
          <a:custGeom>
            <a:avLst/>
            <a:gdLst>
              <a:gd name="connsiteX0" fmla="*/ 1058 w 6089680"/>
              <a:gd name="connsiteY0" fmla="*/ 0 h 6857996"/>
              <a:gd name="connsiteX1" fmla="*/ 103055 w 6089680"/>
              <a:gd name="connsiteY1" fmla="*/ 0 h 6857996"/>
              <a:gd name="connsiteX2" fmla="*/ 3929666 w 6089680"/>
              <a:gd name="connsiteY2" fmla="*/ 0 h 6857996"/>
              <a:gd name="connsiteX3" fmla="*/ 4253733 w 6089680"/>
              <a:gd name="connsiteY3" fmla="*/ 0 h 6857996"/>
              <a:gd name="connsiteX4" fmla="*/ 6089680 w 6089680"/>
              <a:gd name="connsiteY4" fmla="*/ 3428328 h 6857996"/>
              <a:gd name="connsiteX5" fmla="*/ 4252673 w 6089680"/>
              <a:gd name="connsiteY5" fmla="*/ 6857995 h 6857996"/>
              <a:gd name="connsiteX6" fmla="*/ 4702629 w 6089680"/>
              <a:gd name="connsiteY6" fmla="*/ 6857995 h 6857996"/>
              <a:gd name="connsiteX7" fmla="*/ 4702628 w 6089680"/>
              <a:gd name="connsiteY7" fmla="*/ 6857996 h 6857996"/>
              <a:gd name="connsiteX8" fmla="*/ 3928608 w 6089680"/>
              <a:gd name="connsiteY8" fmla="*/ 6857996 h 6857996"/>
              <a:gd name="connsiteX9" fmla="*/ 101996 w 6089680"/>
              <a:gd name="connsiteY9" fmla="*/ 6857996 h 6857996"/>
              <a:gd name="connsiteX10" fmla="*/ 0 w 6089680"/>
              <a:gd name="connsiteY10" fmla="*/ 6857996 h 6857996"/>
              <a:gd name="connsiteX11" fmla="*/ 1836175 w 6089680"/>
              <a:gd name="connsiteY11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9680" h="6857996">
                <a:moveTo>
                  <a:pt x="1058" y="0"/>
                </a:moveTo>
                <a:lnTo>
                  <a:pt x="103055" y="0"/>
                </a:lnTo>
                <a:lnTo>
                  <a:pt x="3929666" y="0"/>
                </a:lnTo>
                <a:lnTo>
                  <a:pt x="4253733" y="0"/>
                </a:lnTo>
                <a:lnTo>
                  <a:pt x="6089680" y="3428328"/>
                </a:lnTo>
                <a:lnTo>
                  <a:pt x="4252673" y="6857995"/>
                </a:lnTo>
                <a:lnTo>
                  <a:pt x="4702629" y="6857995"/>
                </a:lnTo>
                <a:lnTo>
                  <a:pt x="4702628" y="6857996"/>
                </a:lnTo>
                <a:lnTo>
                  <a:pt x="3928608" y="6857996"/>
                </a:lnTo>
                <a:lnTo>
                  <a:pt x="101996" y="6857996"/>
                </a:lnTo>
                <a:lnTo>
                  <a:pt x="0" y="6857996"/>
                </a:lnTo>
                <a:lnTo>
                  <a:pt x="1836175" y="3428329"/>
                </a:lnTo>
                <a:close/>
              </a:path>
            </a:pathLst>
          </a:custGeom>
        </p:spPr>
      </p:pic>
      <p:sp>
        <p:nvSpPr>
          <p:cNvPr id="64" name="Forme libre : forme 74">
            <a:extLst>
              <a:ext uri="{FF2B5EF4-FFF2-40B4-BE49-F238E27FC236}">
                <a16:creationId xmlns:a16="http://schemas.microsoft.com/office/drawing/2014/main" id="{DEF1FF70-7671-29E4-1AAB-9C784661E740}"/>
              </a:ext>
            </a:extLst>
          </p:cNvPr>
          <p:cNvSpPr/>
          <p:nvPr/>
        </p:nvSpPr>
        <p:spPr>
          <a:xfrm>
            <a:off x="488181" y="0"/>
            <a:ext cx="2713307" cy="6857996"/>
          </a:xfrm>
          <a:custGeom>
            <a:avLst/>
            <a:gdLst>
              <a:gd name="connsiteX0" fmla="*/ 1059 w 2713307"/>
              <a:gd name="connsiteY0" fmla="*/ 0 h 6857996"/>
              <a:gd name="connsiteX1" fmla="*/ 877359 w 2713307"/>
              <a:gd name="connsiteY1" fmla="*/ 0 h 6857996"/>
              <a:gd name="connsiteX2" fmla="*/ 2713307 w 2713307"/>
              <a:gd name="connsiteY2" fmla="*/ 3428329 h 6857996"/>
              <a:gd name="connsiteX3" fmla="*/ 876300 w 2713307"/>
              <a:gd name="connsiteY3" fmla="*/ 6857996 h 6857996"/>
              <a:gd name="connsiteX4" fmla="*/ 0 w 2713307"/>
              <a:gd name="connsiteY4" fmla="*/ 6857996 h 6857996"/>
              <a:gd name="connsiteX5" fmla="*/ 1837007 w 27133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307" h="6857996">
                <a:moveTo>
                  <a:pt x="1059" y="0"/>
                </a:moveTo>
                <a:lnTo>
                  <a:pt x="877359" y="0"/>
                </a:lnTo>
                <a:lnTo>
                  <a:pt x="2713307" y="3428329"/>
                </a:lnTo>
                <a:lnTo>
                  <a:pt x="876300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 flip="none" rotWithShape="1">
            <a:gsLst>
              <a:gs pos="50000">
                <a:schemeClr val="tx2"/>
              </a:gs>
              <a:gs pos="30000">
                <a:schemeClr val="tx2">
                  <a:alpha val="0"/>
                </a:schemeClr>
              </a:gs>
            </a:gsLst>
            <a:lin ang="1500000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5" name="Image 64" descr="Une image contenant habits, personne, Visage humain, art&#10;&#10;Description générée automatiquement">
            <a:extLst>
              <a:ext uri="{FF2B5EF4-FFF2-40B4-BE49-F238E27FC236}">
                <a16:creationId xmlns:a16="http://schemas.microsoft.com/office/drawing/2014/main" id="{4A04E37A-0B33-21B6-7150-C836840FB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547" y="444137"/>
            <a:ext cx="5133704" cy="64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1.66667E-6 -3.7037E-6 " pathEditMode="relative" rAng="0" ptsTypes="AA">
                                      <p:cBhvr>
                                        <p:cTn id="9" dur="9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1719 -0.00023 L 2.29167E-6 0 " pathEditMode="relative" rAng="0" ptsTypes="AA">
                                      <p:cBhvr>
                                        <p:cTn id="14" dur="9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6.25E-7 2.59259E-6 " pathEditMode="relative" rAng="0" ptsTypes="AA">
                                      <p:cBhvr>
                                        <p:cTn id="19" dur="9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489BCE9-19F7-C06E-1B89-09A9B2CA4F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8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AE2A539-7A64-CD29-1FC3-60C048E84153}"/>
              </a:ext>
            </a:extLst>
          </p:cNvPr>
          <p:cNvSpPr>
            <a:spLocks/>
          </p:cNvSpPr>
          <p:nvPr/>
        </p:nvSpPr>
        <p:spPr>
          <a:xfrm rot="10800000">
            <a:off x="0" y="696686"/>
            <a:ext cx="12192000" cy="6161314"/>
          </a:xfrm>
          <a:prstGeom prst="rect">
            <a:avLst/>
          </a:prstGeom>
          <a:gradFill>
            <a:gsLst>
              <a:gs pos="0">
                <a:schemeClr val="tx2">
                  <a:alpha val="64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8F281529-7F53-3E49-40C8-633E343068F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3"/>
            <a:ext cx="6903415" cy="6858003"/>
          </a:xfrm>
          <a:custGeom>
            <a:avLst/>
            <a:gdLst>
              <a:gd name="connsiteX0" fmla="*/ 0 w 6903415"/>
              <a:gd name="connsiteY0" fmla="*/ 0 h 6858003"/>
              <a:gd name="connsiteX1" fmla="*/ 4917040 w 6903415"/>
              <a:gd name="connsiteY1" fmla="*/ 0 h 6858003"/>
              <a:gd name="connsiteX2" fmla="*/ 4917040 w 6903415"/>
              <a:gd name="connsiteY2" fmla="*/ 4 h 6858003"/>
              <a:gd name="connsiteX3" fmla="*/ 5067467 w 6903415"/>
              <a:gd name="connsiteY3" fmla="*/ 4 h 6858003"/>
              <a:gd name="connsiteX4" fmla="*/ 6903415 w 6903415"/>
              <a:gd name="connsiteY4" fmla="*/ 3428333 h 6858003"/>
              <a:gd name="connsiteX5" fmla="*/ 5066408 w 6903415"/>
              <a:gd name="connsiteY5" fmla="*/ 6858000 h 6858003"/>
              <a:gd name="connsiteX6" fmla="*/ 4917040 w 6903415"/>
              <a:gd name="connsiteY6" fmla="*/ 6858000 h 6858003"/>
              <a:gd name="connsiteX7" fmla="*/ 4917040 w 6903415"/>
              <a:gd name="connsiteY7" fmla="*/ 6858003 h 6858003"/>
              <a:gd name="connsiteX8" fmla="*/ 0 w 6903415"/>
              <a:gd name="connsiteY8" fmla="*/ 685800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3415" h="6858003">
                <a:moveTo>
                  <a:pt x="0" y="0"/>
                </a:moveTo>
                <a:lnTo>
                  <a:pt x="4917040" y="0"/>
                </a:lnTo>
                <a:lnTo>
                  <a:pt x="4917040" y="4"/>
                </a:lnTo>
                <a:lnTo>
                  <a:pt x="5067467" y="4"/>
                </a:lnTo>
                <a:lnTo>
                  <a:pt x="6903415" y="3428333"/>
                </a:lnTo>
                <a:lnTo>
                  <a:pt x="5066408" y="6858000"/>
                </a:lnTo>
                <a:lnTo>
                  <a:pt x="4917040" y="6858000"/>
                </a:lnTo>
                <a:lnTo>
                  <a:pt x="4917040" y="6858003"/>
                </a:lnTo>
                <a:lnTo>
                  <a:pt x="0" y="6858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B7F643-AD57-38F8-C3F1-4877687586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513513"/>
            <a:ext cx="720725" cy="14287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1D443-2124-48EA-973E-E595E49506E7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C8D0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C8D0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itre 17">
            <a:extLst>
              <a:ext uri="{FF2B5EF4-FFF2-40B4-BE49-F238E27FC236}">
                <a16:creationId xmlns:a16="http://schemas.microsoft.com/office/drawing/2014/main" id="{2226EE50-7E6D-F181-1A57-CC226C59E426}"/>
              </a:ext>
            </a:extLst>
          </p:cNvPr>
          <p:cNvSpPr txBox="1">
            <a:spLocks/>
          </p:cNvSpPr>
          <p:nvPr/>
        </p:nvSpPr>
        <p:spPr>
          <a:xfrm>
            <a:off x="338138" y="540495"/>
            <a:ext cx="4963327" cy="17237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467" b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7382E6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r>
              <a:rPr lang="en-US" sz="2400" cap="none">
                <a:solidFill>
                  <a:srgbClr val="7382E6"/>
                </a:solidFill>
              </a:rPr>
              <a:t>Driven by demand for </a:t>
            </a:r>
            <a:br>
              <a:rPr lang="en-US" sz="2400" cap="none">
                <a:solidFill>
                  <a:srgbClr val="7382E6"/>
                </a:solidFill>
              </a:rPr>
            </a:br>
            <a:r>
              <a:rPr lang="en-US" sz="2400" b="1" cap="none">
                <a:solidFill>
                  <a:srgbClr val="430099"/>
                </a:solidFill>
                <a:latin typeface="Arial"/>
              </a:rPr>
              <a:t>faster, easier, more secure ways to interact with our environment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35192207-1C4F-1B8B-B6DF-F2B7AE0AA4FA}"/>
              </a:ext>
            </a:extLst>
          </p:cNvPr>
          <p:cNvSpPr/>
          <p:nvPr/>
        </p:nvSpPr>
        <p:spPr>
          <a:xfrm>
            <a:off x="5484807" y="1"/>
            <a:ext cx="2713307" cy="6857996"/>
          </a:xfrm>
          <a:custGeom>
            <a:avLst/>
            <a:gdLst>
              <a:gd name="connsiteX0" fmla="*/ 1059 w 2713307"/>
              <a:gd name="connsiteY0" fmla="*/ 0 h 6857996"/>
              <a:gd name="connsiteX1" fmla="*/ 877359 w 2713307"/>
              <a:gd name="connsiteY1" fmla="*/ 0 h 6857996"/>
              <a:gd name="connsiteX2" fmla="*/ 2713307 w 2713307"/>
              <a:gd name="connsiteY2" fmla="*/ 3428329 h 6857996"/>
              <a:gd name="connsiteX3" fmla="*/ 876300 w 2713307"/>
              <a:gd name="connsiteY3" fmla="*/ 6857996 h 6857996"/>
              <a:gd name="connsiteX4" fmla="*/ 0 w 2713307"/>
              <a:gd name="connsiteY4" fmla="*/ 6857996 h 6857996"/>
              <a:gd name="connsiteX5" fmla="*/ 1837007 w 27133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307" h="6857996">
                <a:moveTo>
                  <a:pt x="1059" y="0"/>
                </a:moveTo>
                <a:lnTo>
                  <a:pt x="877359" y="0"/>
                </a:lnTo>
                <a:lnTo>
                  <a:pt x="2713307" y="3428329"/>
                </a:lnTo>
                <a:lnTo>
                  <a:pt x="876300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solidFill>
            <a:schemeClr val="tx2">
              <a:alpha val="76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0C102AF2-25DA-769E-962D-EC533D5E24AC}"/>
              </a:ext>
            </a:extLst>
          </p:cNvPr>
          <p:cNvGrpSpPr>
            <a:grpSpLocks noChangeAspect="1"/>
          </p:cNvGrpSpPr>
          <p:nvPr/>
        </p:nvGrpSpPr>
        <p:grpSpPr>
          <a:xfrm>
            <a:off x="206232" y="6455506"/>
            <a:ext cx="2160342" cy="234000"/>
            <a:chOff x="377996" y="2609213"/>
            <a:chExt cx="7012804" cy="760042"/>
          </a:xfrm>
        </p:grpSpPr>
        <p:sp>
          <p:nvSpPr>
            <p:cNvPr id="104" name="Forme libre 35">
              <a:extLst>
                <a:ext uri="{FF2B5EF4-FFF2-40B4-BE49-F238E27FC236}">
                  <a16:creationId xmlns:a16="http://schemas.microsoft.com/office/drawing/2014/main" id="{B0F93482-7855-4FB3-583B-4501F8A79FF0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36">
              <a:extLst>
                <a:ext uri="{FF2B5EF4-FFF2-40B4-BE49-F238E27FC236}">
                  <a16:creationId xmlns:a16="http://schemas.microsoft.com/office/drawing/2014/main" id="{3F6FD3D7-F629-8086-C2DE-08F20E190E6B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37">
              <a:extLst>
                <a:ext uri="{FF2B5EF4-FFF2-40B4-BE49-F238E27FC236}">
                  <a16:creationId xmlns:a16="http://schemas.microsoft.com/office/drawing/2014/main" id="{5C02FB36-C355-980F-E581-DBC61940BD57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38">
              <a:extLst>
                <a:ext uri="{FF2B5EF4-FFF2-40B4-BE49-F238E27FC236}">
                  <a16:creationId xmlns:a16="http://schemas.microsoft.com/office/drawing/2014/main" id="{3690ADDD-D4E9-B222-1A72-1F3CFEDB6815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08" name="Graphique 2">
              <a:extLst>
                <a:ext uri="{FF2B5EF4-FFF2-40B4-BE49-F238E27FC236}">
                  <a16:creationId xmlns:a16="http://schemas.microsoft.com/office/drawing/2014/main" id="{CBA4A470-BA12-D55E-9005-2B1CDA5648AF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132" name="Forme libre 63">
                <a:extLst>
                  <a:ext uri="{FF2B5EF4-FFF2-40B4-BE49-F238E27FC236}">
                    <a16:creationId xmlns:a16="http://schemas.microsoft.com/office/drawing/2014/main" id="{062AA105-5EAD-0704-6AD9-A6BB5DCFBC1C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3" name="Forme libre 64">
                <a:extLst>
                  <a:ext uri="{FF2B5EF4-FFF2-40B4-BE49-F238E27FC236}">
                    <a16:creationId xmlns:a16="http://schemas.microsoft.com/office/drawing/2014/main" id="{83EE03F8-EC73-8C93-05AB-206AA9376E1C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09" name="Forme libre 40">
              <a:extLst>
                <a:ext uri="{FF2B5EF4-FFF2-40B4-BE49-F238E27FC236}">
                  <a16:creationId xmlns:a16="http://schemas.microsoft.com/office/drawing/2014/main" id="{111FDE2E-FAD5-C8B5-E5D1-74A0821B3DD1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10" name="Graphique 2">
              <a:extLst>
                <a:ext uri="{FF2B5EF4-FFF2-40B4-BE49-F238E27FC236}">
                  <a16:creationId xmlns:a16="http://schemas.microsoft.com/office/drawing/2014/main" id="{085BF328-3057-39F0-41B5-2123CF36F6E1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129" name="Forme libre 60">
                <a:extLst>
                  <a:ext uri="{FF2B5EF4-FFF2-40B4-BE49-F238E27FC236}">
                    <a16:creationId xmlns:a16="http://schemas.microsoft.com/office/drawing/2014/main" id="{650DD83E-E3C9-A60D-11FA-A5CF2C95B7CB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0" name="Forme libre 61">
                <a:extLst>
                  <a:ext uri="{FF2B5EF4-FFF2-40B4-BE49-F238E27FC236}">
                    <a16:creationId xmlns:a16="http://schemas.microsoft.com/office/drawing/2014/main" id="{D5DD404C-731E-313B-E9B1-8A8F27DEADAA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1" name="Forme libre 62">
                <a:extLst>
                  <a:ext uri="{FF2B5EF4-FFF2-40B4-BE49-F238E27FC236}">
                    <a16:creationId xmlns:a16="http://schemas.microsoft.com/office/drawing/2014/main" id="{6FB979F1-6487-E491-068B-6A7FFFA2A77A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11" name="Forme libre 42">
              <a:extLst>
                <a:ext uri="{FF2B5EF4-FFF2-40B4-BE49-F238E27FC236}">
                  <a16:creationId xmlns:a16="http://schemas.microsoft.com/office/drawing/2014/main" id="{16277131-03DD-8B75-631E-9EFA7BD1AD8C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 43">
              <a:extLst>
                <a:ext uri="{FF2B5EF4-FFF2-40B4-BE49-F238E27FC236}">
                  <a16:creationId xmlns:a16="http://schemas.microsoft.com/office/drawing/2014/main" id="{5234C665-93C0-4AB7-FBAA-500BCBCD4594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 44">
              <a:extLst>
                <a:ext uri="{FF2B5EF4-FFF2-40B4-BE49-F238E27FC236}">
                  <a16:creationId xmlns:a16="http://schemas.microsoft.com/office/drawing/2014/main" id="{9223FB3C-63DB-149D-3CB6-8BA4DBB3087D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 45">
              <a:extLst>
                <a:ext uri="{FF2B5EF4-FFF2-40B4-BE49-F238E27FC236}">
                  <a16:creationId xmlns:a16="http://schemas.microsoft.com/office/drawing/2014/main" id="{A5A3EDC9-7BF4-488F-DD76-87003C8A58D8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46">
              <a:extLst>
                <a:ext uri="{FF2B5EF4-FFF2-40B4-BE49-F238E27FC236}">
                  <a16:creationId xmlns:a16="http://schemas.microsoft.com/office/drawing/2014/main" id="{1BF19684-BACA-E130-69FD-F386EB3A4873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47">
              <a:extLst>
                <a:ext uri="{FF2B5EF4-FFF2-40B4-BE49-F238E27FC236}">
                  <a16:creationId xmlns:a16="http://schemas.microsoft.com/office/drawing/2014/main" id="{6DC88CE0-8BEE-FCCD-AD48-7216308B75E1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48">
              <a:extLst>
                <a:ext uri="{FF2B5EF4-FFF2-40B4-BE49-F238E27FC236}">
                  <a16:creationId xmlns:a16="http://schemas.microsoft.com/office/drawing/2014/main" id="{137ACAAF-727C-832B-738F-660763653D48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49">
              <a:extLst>
                <a:ext uri="{FF2B5EF4-FFF2-40B4-BE49-F238E27FC236}">
                  <a16:creationId xmlns:a16="http://schemas.microsoft.com/office/drawing/2014/main" id="{A30C8A7F-596C-B23C-F396-B85969A72EC6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50">
              <a:extLst>
                <a:ext uri="{FF2B5EF4-FFF2-40B4-BE49-F238E27FC236}">
                  <a16:creationId xmlns:a16="http://schemas.microsoft.com/office/drawing/2014/main" id="{351CB3D3-A21D-2CED-785C-92385A7BA75A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 51">
              <a:extLst>
                <a:ext uri="{FF2B5EF4-FFF2-40B4-BE49-F238E27FC236}">
                  <a16:creationId xmlns:a16="http://schemas.microsoft.com/office/drawing/2014/main" id="{0EE61311-F7AA-6527-014F-2F89CE521342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 52">
              <a:extLst>
                <a:ext uri="{FF2B5EF4-FFF2-40B4-BE49-F238E27FC236}">
                  <a16:creationId xmlns:a16="http://schemas.microsoft.com/office/drawing/2014/main" id="{F4440727-4542-84E7-D959-4685A31F3610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53">
              <a:extLst>
                <a:ext uri="{FF2B5EF4-FFF2-40B4-BE49-F238E27FC236}">
                  <a16:creationId xmlns:a16="http://schemas.microsoft.com/office/drawing/2014/main" id="{6B507F67-214B-554B-7EBD-C7DF263EABC0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54">
              <a:extLst>
                <a:ext uri="{FF2B5EF4-FFF2-40B4-BE49-F238E27FC236}">
                  <a16:creationId xmlns:a16="http://schemas.microsoft.com/office/drawing/2014/main" id="{AAA52A4B-548E-804C-5B74-90EA76D16F3E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55">
              <a:extLst>
                <a:ext uri="{FF2B5EF4-FFF2-40B4-BE49-F238E27FC236}">
                  <a16:creationId xmlns:a16="http://schemas.microsoft.com/office/drawing/2014/main" id="{7256C893-ADCA-BEBB-03A8-6F3940C666B2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56">
              <a:extLst>
                <a:ext uri="{FF2B5EF4-FFF2-40B4-BE49-F238E27FC236}">
                  <a16:creationId xmlns:a16="http://schemas.microsoft.com/office/drawing/2014/main" id="{0EE019A2-980D-41BD-3C8A-6546C0CBE651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57">
              <a:extLst>
                <a:ext uri="{FF2B5EF4-FFF2-40B4-BE49-F238E27FC236}">
                  <a16:creationId xmlns:a16="http://schemas.microsoft.com/office/drawing/2014/main" id="{43837729-70ED-1C43-D4FD-BF05F4964EFE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58">
              <a:extLst>
                <a:ext uri="{FF2B5EF4-FFF2-40B4-BE49-F238E27FC236}">
                  <a16:creationId xmlns:a16="http://schemas.microsoft.com/office/drawing/2014/main" id="{87CF2271-5495-DD43-1BDF-8AF64FE2579A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 59">
              <a:extLst>
                <a:ext uri="{FF2B5EF4-FFF2-40B4-BE49-F238E27FC236}">
                  <a16:creationId xmlns:a16="http://schemas.microsoft.com/office/drawing/2014/main" id="{1BF71C9D-8328-11A4-9963-E0EB9BE06E10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7EDF149-F07D-474A-8AF9-C74D20975807}"/>
              </a:ext>
            </a:extLst>
          </p:cNvPr>
          <p:cNvGrpSpPr/>
          <p:nvPr/>
        </p:nvGrpSpPr>
        <p:grpSpPr>
          <a:xfrm>
            <a:off x="293285" y="2804023"/>
            <a:ext cx="2827288" cy="789228"/>
            <a:chOff x="293285" y="2804023"/>
            <a:chExt cx="2827288" cy="789228"/>
          </a:xfrm>
        </p:grpSpPr>
        <p:pic>
          <p:nvPicPr>
            <p:cNvPr id="41" name="Graphique 40">
              <a:extLst>
                <a:ext uri="{FF2B5EF4-FFF2-40B4-BE49-F238E27FC236}">
                  <a16:creationId xmlns:a16="http://schemas.microsoft.com/office/drawing/2014/main" id="{13D45419-7294-ADB7-2C24-72BE57D7B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3285" y="2804023"/>
              <a:ext cx="789228" cy="789228"/>
            </a:xfrm>
            <a:prstGeom prst="rect">
              <a:avLst/>
            </a:prstGeom>
          </p:spPr>
        </p:pic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351CE7A4-D39A-B353-76D4-E64EC70997CE}"/>
                </a:ext>
              </a:extLst>
            </p:cNvPr>
            <p:cNvSpPr txBox="1"/>
            <p:nvPr/>
          </p:nvSpPr>
          <p:spPr>
            <a:xfrm>
              <a:off x="1056470" y="2823996"/>
              <a:ext cx="20641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6393" defTabSz="460309">
                <a:defRPr/>
              </a:pPr>
              <a:r>
                <a:rPr lang="en-US" sz="1400" b="1" ker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Increasing numbers</a:t>
              </a:r>
              <a:br>
                <a:rPr lang="en-US" sz="1400" b="1" ker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ker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transactions &amp; connections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784FF71-5B67-ED94-4F0C-9CE0096F35EF}"/>
              </a:ext>
            </a:extLst>
          </p:cNvPr>
          <p:cNvGrpSpPr/>
          <p:nvPr/>
        </p:nvGrpSpPr>
        <p:grpSpPr>
          <a:xfrm>
            <a:off x="358204" y="3903852"/>
            <a:ext cx="3023624" cy="954107"/>
            <a:chOff x="358204" y="3903852"/>
            <a:chExt cx="3023624" cy="954107"/>
          </a:xfrm>
        </p:grpSpPr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46EE8266-B78D-F2D3-5F22-FFC7D88EA078}"/>
                </a:ext>
              </a:extLst>
            </p:cNvPr>
            <p:cNvSpPr txBox="1"/>
            <p:nvPr/>
          </p:nvSpPr>
          <p:spPr>
            <a:xfrm>
              <a:off x="1070983" y="3903852"/>
              <a:ext cx="231084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Demand for convenience, hyper-personalization </a:t>
              </a:r>
              <a:br>
                <a:rPr lang="en-US" sz="1400" b="1" ker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ker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immediacy</a:t>
              </a:r>
            </a:p>
          </p:txBody>
        </p:sp>
        <p:pic>
          <p:nvPicPr>
            <p:cNvPr id="45" name="Graphique 44">
              <a:extLst>
                <a:ext uri="{FF2B5EF4-FFF2-40B4-BE49-F238E27FC236}">
                  <a16:creationId xmlns:a16="http://schemas.microsoft.com/office/drawing/2014/main" id="{ED1610E7-50D6-95D2-636E-DD1A5CB80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8204" y="3926630"/>
              <a:ext cx="659390" cy="65939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F67BBB1-81E3-5040-EFDE-4355F39E5033}"/>
              </a:ext>
            </a:extLst>
          </p:cNvPr>
          <p:cNvGrpSpPr/>
          <p:nvPr/>
        </p:nvGrpSpPr>
        <p:grpSpPr>
          <a:xfrm>
            <a:off x="3512387" y="2844581"/>
            <a:ext cx="2670696" cy="738664"/>
            <a:chOff x="3512387" y="2844581"/>
            <a:chExt cx="2670696" cy="738664"/>
          </a:xfrm>
        </p:grpSpPr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F7E38406-FABF-C38F-BE35-F22F2809F06E}"/>
                </a:ext>
              </a:extLst>
            </p:cNvPr>
            <p:cNvSpPr txBox="1"/>
            <p:nvPr/>
          </p:nvSpPr>
          <p:spPr>
            <a:xfrm>
              <a:off x="4119919" y="2844581"/>
              <a:ext cx="206316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6393" defTabSz="460309">
                <a:defRPr/>
              </a:pPr>
              <a:r>
                <a:rPr lang="en-US" sz="14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Universal adoption</a:t>
              </a:r>
              <a:br>
                <a:rPr lang="en-US" sz="14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digital security technologies</a:t>
              </a:r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CC9797A8-2BBE-CE15-14AC-B1D399C8D3A5}"/>
                </a:ext>
              </a:extLst>
            </p:cNvPr>
            <p:cNvGrpSpPr/>
            <p:nvPr/>
          </p:nvGrpSpPr>
          <p:grpSpPr>
            <a:xfrm>
              <a:off x="3512387" y="2912995"/>
              <a:ext cx="506948" cy="599034"/>
              <a:chOff x="1589900" y="8179214"/>
              <a:chExt cx="506948" cy="599034"/>
            </a:xfrm>
            <a:solidFill>
              <a:schemeClr val="accent1"/>
            </a:solidFill>
          </p:grpSpPr>
          <p:sp>
            <p:nvSpPr>
              <p:cNvPr id="49" name="Forme libre 461">
                <a:extLst>
                  <a:ext uri="{FF2B5EF4-FFF2-40B4-BE49-F238E27FC236}">
                    <a16:creationId xmlns:a16="http://schemas.microsoft.com/office/drawing/2014/main" id="{4EB6FDAB-E357-A85D-C74A-74121F32E440}"/>
                  </a:ext>
                </a:extLst>
              </p:cNvPr>
              <p:cNvSpPr/>
              <p:nvPr/>
            </p:nvSpPr>
            <p:spPr>
              <a:xfrm>
                <a:off x="1793511" y="8670866"/>
                <a:ext cx="299183" cy="8260"/>
              </a:xfrm>
              <a:custGeom>
                <a:avLst/>
                <a:gdLst>
                  <a:gd name="connsiteX0" fmla="*/ 0 w 299183"/>
                  <a:gd name="connsiteY0" fmla="*/ 0 h 8260"/>
                  <a:gd name="connsiteX1" fmla="*/ 299183 w 299183"/>
                  <a:gd name="connsiteY1" fmla="*/ 0 h 8260"/>
                  <a:gd name="connsiteX2" fmla="*/ 299183 w 299183"/>
                  <a:gd name="connsiteY2" fmla="*/ 8260 h 8260"/>
                  <a:gd name="connsiteX3" fmla="*/ 0 w 299183"/>
                  <a:gd name="connsiteY3" fmla="*/ 8260 h 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183" h="8260">
                    <a:moveTo>
                      <a:pt x="0" y="0"/>
                    </a:moveTo>
                    <a:lnTo>
                      <a:pt x="299183" y="0"/>
                    </a:lnTo>
                    <a:lnTo>
                      <a:pt x="299183" y="8260"/>
                    </a:lnTo>
                    <a:lnTo>
                      <a:pt x="0" y="826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orme libre 462">
                <a:extLst>
                  <a:ext uri="{FF2B5EF4-FFF2-40B4-BE49-F238E27FC236}">
                    <a16:creationId xmlns:a16="http://schemas.microsoft.com/office/drawing/2014/main" id="{C7A5851A-F0FC-D351-30EA-FC21844E5A24}"/>
                  </a:ext>
                </a:extLst>
              </p:cNvPr>
              <p:cNvSpPr/>
              <p:nvPr/>
            </p:nvSpPr>
            <p:spPr>
              <a:xfrm>
                <a:off x="1918170" y="8699777"/>
                <a:ext cx="49863" cy="49561"/>
              </a:xfrm>
              <a:custGeom>
                <a:avLst/>
                <a:gdLst>
                  <a:gd name="connsiteX0" fmla="*/ 24932 w 49863"/>
                  <a:gd name="connsiteY0" fmla="*/ 8260 h 49561"/>
                  <a:gd name="connsiteX1" fmla="*/ 41553 w 49863"/>
                  <a:gd name="connsiteY1" fmla="*/ 24781 h 49561"/>
                  <a:gd name="connsiteX2" fmla="*/ 24932 w 49863"/>
                  <a:gd name="connsiteY2" fmla="*/ 41301 h 49561"/>
                  <a:gd name="connsiteX3" fmla="*/ 8311 w 49863"/>
                  <a:gd name="connsiteY3" fmla="*/ 24781 h 49561"/>
                  <a:gd name="connsiteX4" fmla="*/ 24932 w 49863"/>
                  <a:gd name="connsiteY4" fmla="*/ 8260 h 49561"/>
                  <a:gd name="connsiteX5" fmla="*/ 24932 w 49863"/>
                  <a:gd name="connsiteY5" fmla="*/ 0 h 49561"/>
                  <a:gd name="connsiteX6" fmla="*/ 0 w 49863"/>
                  <a:gd name="connsiteY6" fmla="*/ 24781 h 49561"/>
                  <a:gd name="connsiteX7" fmla="*/ 24932 w 49863"/>
                  <a:gd name="connsiteY7" fmla="*/ 49562 h 49561"/>
                  <a:gd name="connsiteX8" fmla="*/ 49864 w 49863"/>
                  <a:gd name="connsiteY8" fmla="*/ 24781 h 49561"/>
                  <a:gd name="connsiteX9" fmla="*/ 24932 w 49863"/>
                  <a:gd name="connsiteY9" fmla="*/ 0 h 4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63" h="49561">
                    <a:moveTo>
                      <a:pt x="24932" y="8260"/>
                    </a:moveTo>
                    <a:cubicBezTo>
                      <a:pt x="34112" y="8260"/>
                      <a:pt x="41553" y="15657"/>
                      <a:pt x="41553" y="24781"/>
                    </a:cubicBezTo>
                    <a:cubicBezTo>
                      <a:pt x="41553" y="33905"/>
                      <a:pt x="34112" y="41301"/>
                      <a:pt x="24932" y="41301"/>
                    </a:cubicBezTo>
                    <a:cubicBezTo>
                      <a:pt x="15752" y="41301"/>
                      <a:pt x="8311" y="33905"/>
                      <a:pt x="8311" y="24781"/>
                    </a:cubicBezTo>
                    <a:cubicBezTo>
                      <a:pt x="8311" y="15657"/>
                      <a:pt x="15752" y="8260"/>
                      <a:pt x="24932" y="8260"/>
                    </a:cubicBezTo>
                    <a:moveTo>
                      <a:pt x="24932" y="0"/>
                    </a:moveTo>
                    <a:cubicBezTo>
                      <a:pt x="11162" y="0"/>
                      <a:pt x="0" y="11094"/>
                      <a:pt x="0" y="24781"/>
                    </a:cubicBezTo>
                    <a:cubicBezTo>
                      <a:pt x="0" y="38466"/>
                      <a:pt x="11162" y="49562"/>
                      <a:pt x="24932" y="49562"/>
                    </a:cubicBezTo>
                    <a:cubicBezTo>
                      <a:pt x="38702" y="49562"/>
                      <a:pt x="49864" y="38466"/>
                      <a:pt x="49864" y="24781"/>
                    </a:cubicBezTo>
                    <a:cubicBezTo>
                      <a:pt x="49864" y="11094"/>
                      <a:pt x="38702" y="0"/>
                      <a:pt x="24932" y="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orme libre 463">
                <a:extLst>
                  <a:ext uri="{FF2B5EF4-FFF2-40B4-BE49-F238E27FC236}">
                    <a16:creationId xmlns:a16="http://schemas.microsoft.com/office/drawing/2014/main" id="{7AB96496-E7DC-AAE6-CB67-A7DA06B2B06B}"/>
                  </a:ext>
                </a:extLst>
              </p:cNvPr>
              <p:cNvSpPr/>
              <p:nvPr/>
            </p:nvSpPr>
            <p:spPr>
              <a:xfrm>
                <a:off x="1789355" y="8179214"/>
                <a:ext cx="307493" cy="599034"/>
              </a:xfrm>
              <a:custGeom>
                <a:avLst/>
                <a:gdLst>
                  <a:gd name="connsiteX0" fmla="*/ 282562 w 307493"/>
                  <a:gd name="connsiteY0" fmla="*/ 599035 h 599034"/>
                  <a:gd name="connsiteX1" fmla="*/ 24932 w 307493"/>
                  <a:gd name="connsiteY1" fmla="*/ 599035 h 599034"/>
                  <a:gd name="connsiteX2" fmla="*/ 0 w 307493"/>
                  <a:gd name="connsiteY2" fmla="*/ 574254 h 599034"/>
                  <a:gd name="connsiteX3" fmla="*/ 0 w 307493"/>
                  <a:gd name="connsiteY3" fmla="*/ 396658 h 599034"/>
                  <a:gd name="connsiteX4" fmla="*/ 8311 w 307493"/>
                  <a:gd name="connsiteY4" fmla="*/ 396658 h 599034"/>
                  <a:gd name="connsiteX5" fmla="*/ 8311 w 307493"/>
                  <a:gd name="connsiteY5" fmla="*/ 574254 h 599034"/>
                  <a:gd name="connsiteX6" fmla="*/ 24932 w 307493"/>
                  <a:gd name="connsiteY6" fmla="*/ 590775 h 599034"/>
                  <a:gd name="connsiteX7" fmla="*/ 282562 w 307493"/>
                  <a:gd name="connsiteY7" fmla="*/ 590775 h 599034"/>
                  <a:gd name="connsiteX8" fmla="*/ 299183 w 307493"/>
                  <a:gd name="connsiteY8" fmla="*/ 574254 h 599034"/>
                  <a:gd name="connsiteX9" fmla="*/ 299183 w 307493"/>
                  <a:gd name="connsiteY9" fmla="*/ 22716 h 599034"/>
                  <a:gd name="connsiteX10" fmla="*/ 284639 w 307493"/>
                  <a:gd name="connsiteY10" fmla="*/ 8260 h 599034"/>
                  <a:gd name="connsiteX11" fmla="*/ 24932 w 307493"/>
                  <a:gd name="connsiteY11" fmla="*/ 8260 h 599034"/>
                  <a:gd name="connsiteX12" fmla="*/ 8311 w 307493"/>
                  <a:gd name="connsiteY12" fmla="*/ 24781 h 599034"/>
                  <a:gd name="connsiteX13" fmla="*/ 8311 w 307493"/>
                  <a:gd name="connsiteY13" fmla="*/ 148685 h 599034"/>
                  <a:gd name="connsiteX14" fmla="*/ 0 w 307493"/>
                  <a:gd name="connsiteY14" fmla="*/ 148685 h 599034"/>
                  <a:gd name="connsiteX15" fmla="*/ 0 w 307493"/>
                  <a:gd name="connsiteY15" fmla="*/ 24781 h 599034"/>
                  <a:gd name="connsiteX16" fmla="*/ 24932 w 307493"/>
                  <a:gd name="connsiteY16" fmla="*/ 0 h 599034"/>
                  <a:gd name="connsiteX17" fmla="*/ 284639 w 307493"/>
                  <a:gd name="connsiteY17" fmla="*/ 0 h 599034"/>
                  <a:gd name="connsiteX18" fmla="*/ 307494 w 307493"/>
                  <a:gd name="connsiteY18" fmla="*/ 22716 h 599034"/>
                  <a:gd name="connsiteX19" fmla="*/ 307494 w 307493"/>
                  <a:gd name="connsiteY19" fmla="*/ 574254 h 599034"/>
                  <a:gd name="connsiteX20" fmla="*/ 282562 w 307493"/>
                  <a:gd name="connsiteY20" fmla="*/ 599035 h 59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7493" h="599034">
                    <a:moveTo>
                      <a:pt x="282562" y="599035"/>
                    </a:moveTo>
                    <a:lnTo>
                      <a:pt x="24932" y="599035"/>
                    </a:lnTo>
                    <a:cubicBezTo>
                      <a:pt x="11162" y="599035"/>
                      <a:pt x="0" y="587940"/>
                      <a:pt x="0" y="574254"/>
                    </a:cubicBezTo>
                    <a:lnTo>
                      <a:pt x="0" y="396658"/>
                    </a:lnTo>
                    <a:lnTo>
                      <a:pt x="8311" y="396658"/>
                    </a:lnTo>
                    <a:lnTo>
                      <a:pt x="8311" y="574254"/>
                    </a:lnTo>
                    <a:cubicBezTo>
                      <a:pt x="8311" y="583379"/>
                      <a:pt x="15752" y="590775"/>
                      <a:pt x="24932" y="590775"/>
                    </a:cubicBezTo>
                    <a:lnTo>
                      <a:pt x="282562" y="590775"/>
                    </a:lnTo>
                    <a:cubicBezTo>
                      <a:pt x="291742" y="590775"/>
                      <a:pt x="299183" y="583379"/>
                      <a:pt x="299183" y="574254"/>
                    </a:cubicBezTo>
                    <a:lnTo>
                      <a:pt x="299183" y="22716"/>
                    </a:lnTo>
                    <a:cubicBezTo>
                      <a:pt x="299183" y="14732"/>
                      <a:pt x="292672" y="8260"/>
                      <a:pt x="284639" y="8260"/>
                    </a:cubicBezTo>
                    <a:lnTo>
                      <a:pt x="24932" y="8260"/>
                    </a:lnTo>
                    <a:cubicBezTo>
                      <a:pt x="15752" y="8260"/>
                      <a:pt x="8311" y="15657"/>
                      <a:pt x="8311" y="24781"/>
                    </a:cubicBezTo>
                    <a:lnTo>
                      <a:pt x="8311" y="148685"/>
                    </a:lnTo>
                    <a:lnTo>
                      <a:pt x="0" y="148685"/>
                    </a:lnTo>
                    <a:lnTo>
                      <a:pt x="0" y="24781"/>
                    </a:lnTo>
                    <a:cubicBezTo>
                      <a:pt x="0" y="11095"/>
                      <a:pt x="11162" y="0"/>
                      <a:pt x="24932" y="0"/>
                    </a:cubicBezTo>
                    <a:lnTo>
                      <a:pt x="284639" y="0"/>
                    </a:lnTo>
                    <a:cubicBezTo>
                      <a:pt x="297262" y="0"/>
                      <a:pt x="307494" y="10170"/>
                      <a:pt x="307494" y="22716"/>
                    </a:cubicBezTo>
                    <a:lnTo>
                      <a:pt x="307494" y="574254"/>
                    </a:lnTo>
                    <a:cubicBezTo>
                      <a:pt x="307494" y="587940"/>
                      <a:pt x="296332" y="599035"/>
                      <a:pt x="282562" y="59903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orme libre 464">
                <a:extLst>
                  <a:ext uri="{FF2B5EF4-FFF2-40B4-BE49-F238E27FC236}">
                    <a16:creationId xmlns:a16="http://schemas.microsoft.com/office/drawing/2014/main" id="{7F8708FB-6228-0F78-9659-4821134C37FD}"/>
                  </a:ext>
                </a:extLst>
              </p:cNvPr>
              <p:cNvSpPr/>
              <p:nvPr/>
            </p:nvSpPr>
            <p:spPr>
              <a:xfrm>
                <a:off x="1839219" y="8427188"/>
                <a:ext cx="103883" cy="57821"/>
              </a:xfrm>
              <a:custGeom>
                <a:avLst/>
                <a:gdLst>
                  <a:gd name="connsiteX0" fmla="*/ 103883 w 103883"/>
                  <a:gd name="connsiteY0" fmla="*/ 57822 h 57821"/>
                  <a:gd name="connsiteX1" fmla="*/ 24932 w 103883"/>
                  <a:gd name="connsiteY1" fmla="*/ 57822 h 57821"/>
                  <a:gd name="connsiteX2" fmla="*/ 0 w 103883"/>
                  <a:gd name="connsiteY2" fmla="*/ 33041 h 57821"/>
                  <a:gd name="connsiteX3" fmla="*/ 0 w 103883"/>
                  <a:gd name="connsiteY3" fmla="*/ 24781 h 57821"/>
                  <a:gd name="connsiteX4" fmla="*/ 24932 w 103883"/>
                  <a:gd name="connsiteY4" fmla="*/ 0 h 57821"/>
                  <a:gd name="connsiteX5" fmla="*/ 103883 w 103883"/>
                  <a:gd name="connsiteY5" fmla="*/ 0 h 57821"/>
                  <a:gd name="connsiteX6" fmla="*/ 103883 w 103883"/>
                  <a:gd name="connsiteY6" fmla="*/ 8260 h 57821"/>
                  <a:gd name="connsiteX7" fmla="*/ 24932 w 103883"/>
                  <a:gd name="connsiteY7" fmla="*/ 8260 h 57821"/>
                  <a:gd name="connsiteX8" fmla="*/ 8311 w 103883"/>
                  <a:gd name="connsiteY8" fmla="*/ 24781 h 57821"/>
                  <a:gd name="connsiteX9" fmla="*/ 8311 w 103883"/>
                  <a:gd name="connsiteY9" fmla="*/ 33041 h 57821"/>
                  <a:gd name="connsiteX10" fmla="*/ 24932 w 103883"/>
                  <a:gd name="connsiteY10" fmla="*/ 49562 h 57821"/>
                  <a:gd name="connsiteX11" fmla="*/ 103883 w 103883"/>
                  <a:gd name="connsiteY11" fmla="*/ 49562 h 57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3883" h="57821">
                    <a:moveTo>
                      <a:pt x="103883" y="57822"/>
                    </a:moveTo>
                    <a:lnTo>
                      <a:pt x="24932" y="57822"/>
                    </a:lnTo>
                    <a:cubicBezTo>
                      <a:pt x="11162" y="57822"/>
                      <a:pt x="0" y="46728"/>
                      <a:pt x="0" y="33041"/>
                    </a:cubicBezTo>
                    <a:lnTo>
                      <a:pt x="0" y="24781"/>
                    </a:lnTo>
                    <a:cubicBezTo>
                      <a:pt x="0" y="11094"/>
                      <a:pt x="11162" y="0"/>
                      <a:pt x="24932" y="0"/>
                    </a:cubicBezTo>
                    <a:lnTo>
                      <a:pt x="103883" y="0"/>
                    </a:lnTo>
                    <a:lnTo>
                      <a:pt x="103883" y="8260"/>
                    </a:lnTo>
                    <a:lnTo>
                      <a:pt x="24932" y="8260"/>
                    </a:lnTo>
                    <a:cubicBezTo>
                      <a:pt x="15752" y="8260"/>
                      <a:pt x="8311" y="15657"/>
                      <a:pt x="8311" y="24781"/>
                    </a:cubicBezTo>
                    <a:lnTo>
                      <a:pt x="8311" y="33041"/>
                    </a:lnTo>
                    <a:cubicBezTo>
                      <a:pt x="8311" y="42165"/>
                      <a:pt x="15752" y="49562"/>
                      <a:pt x="24932" y="49562"/>
                    </a:cubicBezTo>
                    <a:lnTo>
                      <a:pt x="103883" y="4956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orme libre 465">
                <a:extLst>
                  <a:ext uri="{FF2B5EF4-FFF2-40B4-BE49-F238E27FC236}">
                    <a16:creationId xmlns:a16="http://schemas.microsoft.com/office/drawing/2014/main" id="{8DA01F6D-8B6D-3D6F-3C9F-416E5879E968}"/>
                  </a:ext>
                </a:extLst>
              </p:cNvPr>
              <p:cNvSpPr/>
              <p:nvPr/>
            </p:nvSpPr>
            <p:spPr>
              <a:xfrm>
                <a:off x="1589900" y="8328064"/>
                <a:ext cx="357357" cy="256068"/>
              </a:xfrm>
              <a:custGeom>
                <a:avLst/>
                <a:gdLst>
                  <a:gd name="connsiteX0" fmla="*/ 332426 w 357357"/>
                  <a:gd name="connsiteY0" fmla="*/ 256068 h 256068"/>
                  <a:gd name="connsiteX1" fmla="*/ 24932 w 357357"/>
                  <a:gd name="connsiteY1" fmla="*/ 256068 h 256068"/>
                  <a:gd name="connsiteX2" fmla="*/ 0 w 357357"/>
                  <a:gd name="connsiteY2" fmla="*/ 231288 h 256068"/>
                  <a:gd name="connsiteX3" fmla="*/ 0 w 357357"/>
                  <a:gd name="connsiteY3" fmla="*/ 24781 h 256068"/>
                  <a:gd name="connsiteX4" fmla="*/ 24932 w 357357"/>
                  <a:gd name="connsiteY4" fmla="*/ 0 h 256068"/>
                  <a:gd name="connsiteX5" fmla="*/ 353202 w 357357"/>
                  <a:gd name="connsiteY5" fmla="*/ 0 h 256068"/>
                  <a:gd name="connsiteX6" fmla="*/ 353202 w 357357"/>
                  <a:gd name="connsiteY6" fmla="*/ 8260 h 256068"/>
                  <a:gd name="connsiteX7" fmla="*/ 24932 w 357357"/>
                  <a:gd name="connsiteY7" fmla="*/ 8260 h 256068"/>
                  <a:gd name="connsiteX8" fmla="*/ 8311 w 357357"/>
                  <a:gd name="connsiteY8" fmla="*/ 24781 h 256068"/>
                  <a:gd name="connsiteX9" fmla="*/ 8311 w 357357"/>
                  <a:gd name="connsiteY9" fmla="*/ 231288 h 256068"/>
                  <a:gd name="connsiteX10" fmla="*/ 24932 w 357357"/>
                  <a:gd name="connsiteY10" fmla="*/ 247808 h 256068"/>
                  <a:gd name="connsiteX11" fmla="*/ 332426 w 357357"/>
                  <a:gd name="connsiteY11" fmla="*/ 247808 h 256068"/>
                  <a:gd name="connsiteX12" fmla="*/ 349047 w 357357"/>
                  <a:gd name="connsiteY12" fmla="*/ 231288 h 256068"/>
                  <a:gd name="connsiteX13" fmla="*/ 349047 w 357357"/>
                  <a:gd name="connsiteY13" fmla="*/ 57822 h 256068"/>
                  <a:gd name="connsiteX14" fmla="*/ 41553 w 357357"/>
                  <a:gd name="connsiteY14" fmla="*/ 57822 h 256068"/>
                  <a:gd name="connsiteX15" fmla="*/ 24932 w 357357"/>
                  <a:gd name="connsiteY15" fmla="*/ 41301 h 256068"/>
                  <a:gd name="connsiteX16" fmla="*/ 41553 w 357357"/>
                  <a:gd name="connsiteY16" fmla="*/ 24781 h 256068"/>
                  <a:gd name="connsiteX17" fmla="*/ 353202 w 357357"/>
                  <a:gd name="connsiteY17" fmla="*/ 24781 h 256068"/>
                  <a:gd name="connsiteX18" fmla="*/ 353202 w 357357"/>
                  <a:gd name="connsiteY18" fmla="*/ 33041 h 256068"/>
                  <a:gd name="connsiteX19" fmla="*/ 41553 w 357357"/>
                  <a:gd name="connsiteY19" fmla="*/ 33041 h 256068"/>
                  <a:gd name="connsiteX20" fmla="*/ 33243 w 357357"/>
                  <a:gd name="connsiteY20" fmla="*/ 41301 h 256068"/>
                  <a:gd name="connsiteX21" fmla="*/ 41553 w 357357"/>
                  <a:gd name="connsiteY21" fmla="*/ 49562 h 256068"/>
                  <a:gd name="connsiteX22" fmla="*/ 357358 w 357357"/>
                  <a:gd name="connsiteY22" fmla="*/ 49562 h 256068"/>
                  <a:gd name="connsiteX23" fmla="*/ 357358 w 357357"/>
                  <a:gd name="connsiteY23" fmla="*/ 231288 h 256068"/>
                  <a:gd name="connsiteX24" fmla="*/ 332426 w 357357"/>
                  <a:gd name="connsiteY24" fmla="*/ 256068 h 25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7357" h="256068">
                    <a:moveTo>
                      <a:pt x="332426" y="256068"/>
                    </a:moveTo>
                    <a:lnTo>
                      <a:pt x="24932" y="256068"/>
                    </a:lnTo>
                    <a:cubicBezTo>
                      <a:pt x="11162" y="256068"/>
                      <a:pt x="0" y="244974"/>
                      <a:pt x="0" y="231288"/>
                    </a:cubicBezTo>
                    <a:lnTo>
                      <a:pt x="0" y="24781"/>
                    </a:lnTo>
                    <a:cubicBezTo>
                      <a:pt x="0" y="11094"/>
                      <a:pt x="11162" y="0"/>
                      <a:pt x="24932" y="0"/>
                    </a:cubicBezTo>
                    <a:lnTo>
                      <a:pt x="353202" y="0"/>
                    </a:lnTo>
                    <a:lnTo>
                      <a:pt x="353202" y="8260"/>
                    </a:lnTo>
                    <a:lnTo>
                      <a:pt x="24932" y="8260"/>
                    </a:lnTo>
                    <a:cubicBezTo>
                      <a:pt x="15752" y="8260"/>
                      <a:pt x="8311" y="15657"/>
                      <a:pt x="8311" y="24781"/>
                    </a:cubicBezTo>
                    <a:lnTo>
                      <a:pt x="8311" y="231288"/>
                    </a:lnTo>
                    <a:cubicBezTo>
                      <a:pt x="8311" y="240412"/>
                      <a:pt x="15752" y="247808"/>
                      <a:pt x="24932" y="247808"/>
                    </a:cubicBezTo>
                    <a:lnTo>
                      <a:pt x="332426" y="247808"/>
                    </a:lnTo>
                    <a:cubicBezTo>
                      <a:pt x="341606" y="247808"/>
                      <a:pt x="349047" y="240412"/>
                      <a:pt x="349047" y="231288"/>
                    </a:cubicBezTo>
                    <a:lnTo>
                      <a:pt x="349047" y="57822"/>
                    </a:lnTo>
                    <a:lnTo>
                      <a:pt x="41553" y="57822"/>
                    </a:lnTo>
                    <a:cubicBezTo>
                      <a:pt x="32373" y="57822"/>
                      <a:pt x="24932" y="50426"/>
                      <a:pt x="24932" y="41301"/>
                    </a:cubicBezTo>
                    <a:cubicBezTo>
                      <a:pt x="24932" y="32177"/>
                      <a:pt x="32373" y="24781"/>
                      <a:pt x="41553" y="24781"/>
                    </a:cubicBezTo>
                    <a:lnTo>
                      <a:pt x="353202" y="24781"/>
                    </a:lnTo>
                    <a:lnTo>
                      <a:pt x="353202" y="33041"/>
                    </a:lnTo>
                    <a:lnTo>
                      <a:pt x="41553" y="33041"/>
                    </a:lnTo>
                    <a:cubicBezTo>
                      <a:pt x="36963" y="33041"/>
                      <a:pt x="33243" y="36739"/>
                      <a:pt x="33243" y="41301"/>
                    </a:cubicBezTo>
                    <a:cubicBezTo>
                      <a:pt x="33243" y="45864"/>
                      <a:pt x="36963" y="49562"/>
                      <a:pt x="41553" y="49562"/>
                    </a:cubicBezTo>
                    <a:lnTo>
                      <a:pt x="357358" y="49562"/>
                    </a:lnTo>
                    <a:lnTo>
                      <a:pt x="357358" y="231288"/>
                    </a:lnTo>
                    <a:cubicBezTo>
                      <a:pt x="357358" y="244974"/>
                      <a:pt x="346196" y="256068"/>
                      <a:pt x="332426" y="256068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702061-C31E-A665-1A37-7871F719C49D}"/>
              </a:ext>
            </a:extLst>
          </p:cNvPr>
          <p:cNvGrpSpPr/>
          <p:nvPr/>
        </p:nvGrpSpPr>
        <p:grpSpPr>
          <a:xfrm>
            <a:off x="3347025" y="3806630"/>
            <a:ext cx="2880540" cy="1061489"/>
            <a:chOff x="3347025" y="3806630"/>
            <a:chExt cx="2880540" cy="1061489"/>
          </a:xfrm>
        </p:grpSpPr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5D0640A8-8BAF-B1B7-1454-8A03D7BC9B6A}"/>
                </a:ext>
              </a:extLst>
            </p:cNvPr>
            <p:cNvSpPr txBox="1"/>
            <p:nvPr/>
          </p:nvSpPr>
          <p:spPr>
            <a:xfrm>
              <a:off x="4119918" y="3914012"/>
              <a:ext cx="2107647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6393" defTabSz="460309">
                <a:defRPr/>
              </a:pPr>
              <a:r>
                <a:rPr lang="en-US" sz="14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Enterprises seeking new ways to differentiate </a:t>
              </a:r>
              <a:br>
                <a:rPr lang="en-US" sz="14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engage</a:t>
              </a:r>
            </a:p>
          </p:txBody>
        </p:sp>
        <p:pic>
          <p:nvPicPr>
            <p:cNvPr id="56" name="Graphique 55">
              <a:extLst>
                <a:ext uri="{FF2B5EF4-FFF2-40B4-BE49-F238E27FC236}">
                  <a16:creationId xmlns:a16="http://schemas.microsoft.com/office/drawing/2014/main" id="{2577A1F2-66B0-1058-D33E-A99838C39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47025" y="3806630"/>
              <a:ext cx="895732" cy="895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5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8"/>
                                  </p:iterate>
                                  <p:childTnLst>
                                    <p:animMotion origin="layout" path="M 0.02917 0.00069 L -2.91667E-6 1.85185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2.29167E-6 0 " pathEditMode="relative" rAng="0" ptsTypes="AA">
                                      <p:cBhvr>
                                        <p:cTn id="14" dur="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1" dur="13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" fill="hold"/>
                                        <p:tgtEl>
                                          <p:spTgt spid="3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3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5231 L 1.25E-6 -1.85185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5231 L 1.25E-6 -1.85185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5231 L 1.25E-6 -1.85185E-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5231 L 1.875E-6 -3.7037E-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9" grpId="2" animBg="1"/>
      <p:bldP spid="19" grpId="0"/>
      <p:bldP spid="19" grpId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personne, habits, Visage humain, ciel&#10;&#10;Description générée automatiquement">
            <a:extLst>
              <a:ext uri="{FF2B5EF4-FFF2-40B4-BE49-F238E27FC236}">
                <a16:creationId xmlns:a16="http://schemas.microsoft.com/office/drawing/2014/main" id="{9755E801-D454-38C6-EE41-3C3984B436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237" y="0"/>
            <a:ext cx="10275763" cy="6858000"/>
          </a:xfrm>
          <a:prstGeom prst="rect">
            <a:avLst/>
          </a:prstGeom>
        </p:spPr>
      </p:pic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8F281529-7F53-3E49-40C8-633E343068F7}"/>
              </a:ext>
            </a:extLst>
          </p:cNvPr>
          <p:cNvSpPr/>
          <p:nvPr/>
        </p:nvSpPr>
        <p:spPr>
          <a:xfrm>
            <a:off x="-14840" y="-3"/>
            <a:ext cx="6903415" cy="6858003"/>
          </a:xfrm>
          <a:custGeom>
            <a:avLst/>
            <a:gdLst>
              <a:gd name="connsiteX0" fmla="*/ 0 w 6903415"/>
              <a:gd name="connsiteY0" fmla="*/ 0 h 6858003"/>
              <a:gd name="connsiteX1" fmla="*/ 4917040 w 6903415"/>
              <a:gd name="connsiteY1" fmla="*/ 0 h 6858003"/>
              <a:gd name="connsiteX2" fmla="*/ 4917040 w 6903415"/>
              <a:gd name="connsiteY2" fmla="*/ 4 h 6858003"/>
              <a:gd name="connsiteX3" fmla="*/ 5067467 w 6903415"/>
              <a:gd name="connsiteY3" fmla="*/ 4 h 6858003"/>
              <a:gd name="connsiteX4" fmla="*/ 6903415 w 6903415"/>
              <a:gd name="connsiteY4" fmla="*/ 3428333 h 6858003"/>
              <a:gd name="connsiteX5" fmla="*/ 5066408 w 6903415"/>
              <a:gd name="connsiteY5" fmla="*/ 6858000 h 6858003"/>
              <a:gd name="connsiteX6" fmla="*/ 4917040 w 6903415"/>
              <a:gd name="connsiteY6" fmla="*/ 6858000 h 6858003"/>
              <a:gd name="connsiteX7" fmla="*/ 4917040 w 6903415"/>
              <a:gd name="connsiteY7" fmla="*/ 6858003 h 6858003"/>
              <a:gd name="connsiteX8" fmla="*/ 0 w 6903415"/>
              <a:gd name="connsiteY8" fmla="*/ 685800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3415" h="6858003">
                <a:moveTo>
                  <a:pt x="0" y="0"/>
                </a:moveTo>
                <a:lnTo>
                  <a:pt x="4917040" y="0"/>
                </a:lnTo>
                <a:lnTo>
                  <a:pt x="4917040" y="4"/>
                </a:lnTo>
                <a:lnTo>
                  <a:pt x="5067467" y="4"/>
                </a:lnTo>
                <a:lnTo>
                  <a:pt x="6903415" y="3428333"/>
                </a:lnTo>
                <a:lnTo>
                  <a:pt x="5066408" y="6858000"/>
                </a:lnTo>
                <a:lnTo>
                  <a:pt x="4917040" y="6858000"/>
                </a:lnTo>
                <a:lnTo>
                  <a:pt x="4917040" y="6858003"/>
                </a:lnTo>
                <a:lnTo>
                  <a:pt x="0" y="6858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DD605514-9BBB-DE84-10A7-0620DF3032C7}"/>
              </a:ext>
            </a:extLst>
          </p:cNvPr>
          <p:cNvSpPr/>
          <p:nvPr/>
        </p:nvSpPr>
        <p:spPr>
          <a:xfrm>
            <a:off x="3508993" y="1"/>
            <a:ext cx="2713307" cy="6857996"/>
          </a:xfrm>
          <a:custGeom>
            <a:avLst/>
            <a:gdLst>
              <a:gd name="connsiteX0" fmla="*/ 1059 w 2713307"/>
              <a:gd name="connsiteY0" fmla="*/ 0 h 6857996"/>
              <a:gd name="connsiteX1" fmla="*/ 877359 w 2713307"/>
              <a:gd name="connsiteY1" fmla="*/ 0 h 6857996"/>
              <a:gd name="connsiteX2" fmla="*/ 2713307 w 2713307"/>
              <a:gd name="connsiteY2" fmla="*/ 3428329 h 6857996"/>
              <a:gd name="connsiteX3" fmla="*/ 876300 w 2713307"/>
              <a:gd name="connsiteY3" fmla="*/ 6857996 h 6857996"/>
              <a:gd name="connsiteX4" fmla="*/ 0 w 2713307"/>
              <a:gd name="connsiteY4" fmla="*/ 6857996 h 6857996"/>
              <a:gd name="connsiteX5" fmla="*/ 1837007 w 27133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307" h="6857996">
                <a:moveTo>
                  <a:pt x="1059" y="0"/>
                </a:moveTo>
                <a:lnTo>
                  <a:pt x="877359" y="0"/>
                </a:lnTo>
                <a:lnTo>
                  <a:pt x="2713307" y="3428329"/>
                </a:lnTo>
                <a:lnTo>
                  <a:pt x="876300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solidFill>
            <a:srgbClr val="7382E6">
              <a:alpha val="50000"/>
            </a:srgb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B7F643-AD57-38F8-C3F1-4877687586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513513"/>
            <a:ext cx="720725" cy="14287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1D443-2124-48EA-973E-E595E49506E7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C8D0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C8D0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D7761D8-832A-776B-16B9-74CF5F5CD2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6946" y="0"/>
            <a:ext cx="9594343" cy="685800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5F5AAF18-1E5E-4612-839F-3563A3C0D112}"/>
              </a:ext>
            </a:extLst>
          </p:cNvPr>
          <p:cNvGrpSpPr>
            <a:grpSpLocks noChangeAspect="1"/>
          </p:cNvGrpSpPr>
          <p:nvPr/>
        </p:nvGrpSpPr>
        <p:grpSpPr>
          <a:xfrm>
            <a:off x="206232" y="6455506"/>
            <a:ext cx="2160342" cy="234000"/>
            <a:chOff x="377996" y="2609213"/>
            <a:chExt cx="7012804" cy="760042"/>
          </a:xfrm>
        </p:grpSpPr>
        <p:sp>
          <p:nvSpPr>
            <p:cNvPr id="3" name="Forme libre 35">
              <a:extLst>
                <a:ext uri="{FF2B5EF4-FFF2-40B4-BE49-F238E27FC236}">
                  <a16:creationId xmlns:a16="http://schemas.microsoft.com/office/drawing/2014/main" id="{6341D8A9-EEEA-2912-CEE4-BCA9FE078477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Forme libre 36">
              <a:extLst>
                <a:ext uri="{FF2B5EF4-FFF2-40B4-BE49-F238E27FC236}">
                  <a16:creationId xmlns:a16="http://schemas.microsoft.com/office/drawing/2014/main" id="{6F32EEF9-DDE5-5BE4-4D99-F0BA5E2D8AEB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orme libre 37">
              <a:extLst>
                <a:ext uri="{FF2B5EF4-FFF2-40B4-BE49-F238E27FC236}">
                  <a16:creationId xmlns:a16="http://schemas.microsoft.com/office/drawing/2014/main" id="{93D7FCEE-8A70-3127-47BD-62523284C88C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orme libre 38">
              <a:extLst>
                <a:ext uri="{FF2B5EF4-FFF2-40B4-BE49-F238E27FC236}">
                  <a16:creationId xmlns:a16="http://schemas.microsoft.com/office/drawing/2014/main" id="{E7720A9B-6510-C6B0-DE28-F4E78194099B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" name="Graphique 2">
              <a:extLst>
                <a:ext uri="{FF2B5EF4-FFF2-40B4-BE49-F238E27FC236}">
                  <a16:creationId xmlns:a16="http://schemas.microsoft.com/office/drawing/2014/main" id="{4188AE2F-D0F4-160A-0CCA-EAD1F2930337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37" name="Forme libre 63">
                <a:extLst>
                  <a:ext uri="{FF2B5EF4-FFF2-40B4-BE49-F238E27FC236}">
                    <a16:creationId xmlns:a16="http://schemas.microsoft.com/office/drawing/2014/main" id="{45A15528-4334-B4F6-18E1-D699791DBEE1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orme libre 64">
                <a:extLst>
                  <a:ext uri="{FF2B5EF4-FFF2-40B4-BE49-F238E27FC236}">
                    <a16:creationId xmlns:a16="http://schemas.microsoft.com/office/drawing/2014/main" id="{D8E6C9F2-96A8-FEE3-FF07-F4F0B1CB53B7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9" name="Forme libre 40">
              <a:extLst>
                <a:ext uri="{FF2B5EF4-FFF2-40B4-BE49-F238E27FC236}">
                  <a16:creationId xmlns:a16="http://schemas.microsoft.com/office/drawing/2014/main" id="{45327720-A6AE-A548-0923-9F48359DEBFC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0" name="Graphique 2">
              <a:extLst>
                <a:ext uri="{FF2B5EF4-FFF2-40B4-BE49-F238E27FC236}">
                  <a16:creationId xmlns:a16="http://schemas.microsoft.com/office/drawing/2014/main" id="{F4412AAB-15FA-5939-F827-15E6698CB987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34" name="Forme libre 60">
                <a:extLst>
                  <a:ext uri="{FF2B5EF4-FFF2-40B4-BE49-F238E27FC236}">
                    <a16:creationId xmlns:a16="http://schemas.microsoft.com/office/drawing/2014/main" id="{2C833ED4-50B7-34FD-B45C-C88559ECAF3E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orme libre 61">
                <a:extLst>
                  <a:ext uri="{FF2B5EF4-FFF2-40B4-BE49-F238E27FC236}">
                    <a16:creationId xmlns:a16="http://schemas.microsoft.com/office/drawing/2014/main" id="{EE9CECCD-E837-924A-A68A-AC3797ABC7D7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orme libre 62">
                <a:extLst>
                  <a:ext uri="{FF2B5EF4-FFF2-40B4-BE49-F238E27FC236}">
                    <a16:creationId xmlns:a16="http://schemas.microsoft.com/office/drawing/2014/main" id="{0FB07D59-1AC7-EC46-2587-3915BB673BEA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" name="Forme libre 42">
              <a:extLst>
                <a:ext uri="{FF2B5EF4-FFF2-40B4-BE49-F238E27FC236}">
                  <a16:creationId xmlns:a16="http://schemas.microsoft.com/office/drawing/2014/main" id="{66C7AAB4-ED5C-7E2A-9A52-DEA82B1E0F84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orme libre 43">
              <a:extLst>
                <a:ext uri="{FF2B5EF4-FFF2-40B4-BE49-F238E27FC236}">
                  <a16:creationId xmlns:a16="http://schemas.microsoft.com/office/drawing/2014/main" id="{F7D03599-D4EA-F3A2-1EE5-20BCC506B251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orme libre 44">
              <a:extLst>
                <a:ext uri="{FF2B5EF4-FFF2-40B4-BE49-F238E27FC236}">
                  <a16:creationId xmlns:a16="http://schemas.microsoft.com/office/drawing/2014/main" id="{2BFF6841-1DAE-9D63-6DD7-6A8B87059776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orme libre 45">
              <a:extLst>
                <a:ext uri="{FF2B5EF4-FFF2-40B4-BE49-F238E27FC236}">
                  <a16:creationId xmlns:a16="http://schemas.microsoft.com/office/drawing/2014/main" id="{154AE9C7-DF89-2005-2636-8252CC368C6A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orme libre 46">
              <a:extLst>
                <a:ext uri="{FF2B5EF4-FFF2-40B4-BE49-F238E27FC236}">
                  <a16:creationId xmlns:a16="http://schemas.microsoft.com/office/drawing/2014/main" id="{44389795-658A-3C38-C266-91D486A94730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orme libre 47">
              <a:extLst>
                <a:ext uri="{FF2B5EF4-FFF2-40B4-BE49-F238E27FC236}">
                  <a16:creationId xmlns:a16="http://schemas.microsoft.com/office/drawing/2014/main" id="{68D9E8B5-9C33-9030-DAF9-14B214079F82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orme libre 48">
              <a:extLst>
                <a:ext uri="{FF2B5EF4-FFF2-40B4-BE49-F238E27FC236}">
                  <a16:creationId xmlns:a16="http://schemas.microsoft.com/office/drawing/2014/main" id="{19C7E459-37BD-B9D7-3014-A6B0004528C1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orme libre 49">
              <a:extLst>
                <a:ext uri="{FF2B5EF4-FFF2-40B4-BE49-F238E27FC236}">
                  <a16:creationId xmlns:a16="http://schemas.microsoft.com/office/drawing/2014/main" id="{471FE8ED-F268-CD6E-E26F-92946F34BCE6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orme libre 50">
              <a:extLst>
                <a:ext uri="{FF2B5EF4-FFF2-40B4-BE49-F238E27FC236}">
                  <a16:creationId xmlns:a16="http://schemas.microsoft.com/office/drawing/2014/main" id="{49F04D95-A51A-9693-FE8C-5A6EDB558CEC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orme libre 51">
              <a:extLst>
                <a:ext uri="{FF2B5EF4-FFF2-40B4-BE49-F238E27FC236}">
                  <a16:creationId xmlns:a16="http://schemas.microsoft.com/office/drawing/2014/main" id="{F799949C-E687-AE96-490D-75487A8E6482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orme libre 52">
              <a:extLst>
                <a:ext uri="{FF2B5EF4-FFF2-40B4-BE49-F238E27FC236}">
                  <a16:creationId xmlns:a16="http://schemas.microsoft.com/office/drawing/2014/main" id="{D50AD042-4E36-390C-522A-2D7EFDDCF84B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orme libre 53">
              <a:extLst>
                <a:ext uri="{FF2B5EF4-FFF2-40B4-BE49-F238E27FC236}">
                  <a16:creationId xmlns:a16="http://schemas.microsoft.com/office/drawing/2014/main" id="{8AF1E21D-8EC4-A616-4DA6-7179A454D649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orme libre 54">
              <a:extLst>
                <a:ext uri="{FF2B5EF4-FFF2-40B4-BE49-F238E27FC236}">
                  <a16:creationId xmlns:a16="http://schemas.microsoft.com/office/drawing/2014/main" id="{4EC843F9-EB32-38B3-6719-153703DDA6F9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orme libre 55">
              <a:extLst>
                <a:ext uri="{FF2B5EF4-FFF2-40B4-BE49-F238E27FC236}">
                  <a16:creationId xmlns:a16="http://schemas.microsoft.com/office/drawing/2014/main" id="{0EE2061E-127C-8130-591F-4B4A285723BC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orme libre 56">
              <a:extLst>
                <a:ext uri="{FF2B5EF4-FFF2-40B4-BE49-F238E27FC236}">
                  <a16:creationId xmlns:a16="http://schemas.microsoft.com/office/drawing/2014/main" id="{7F36582F-B7E2-25A5-C720-8352B0155FD6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orme libre 57">
              <a:extLst>
                <a:ext uri="{FF2B5EF4-FFF2-40B4-BE49-F238E27FC236}">
                  <a16:creationId xmlns:a16="http://schemas.microsoft.com/office/drawing/2014/main" id="{5663137F-6278-48AE-A07F-BF6F7550ACA2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orme libre 58">
              <a:extLst>
                <a:ext uri="{FF2B5EF4-FFF2-40B4-BE49-F238E27FC236}">
                  <a16:creationId xmlns:a16="http://schemas.microsoft.com/office/drawing/2014/main" id="{658DD97A-BFF2-3304-865E-EA42ED162ED9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orme libre 59">
              <a:extLst>
                <a:ext uri="{FF2B5EF4-FFF2-40B4-BE49-F238E27FC236}">
                  <a16:creationId xmlns:a16="http://schemas.microsoft.com/office/drawing/2014/main" id="{11AFE9A2-A848-494D-AB3C-C3F230C567B3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9" name="Titre 17">
            <a:extLst>
              <a:ext uri="{FF2B5EF4-FFF2-40B4-BE49-F238E27FC236}">
                <a16:creationId xmlns:a16="http://schemas.microsoft.com/office/drawing/2014/main" id="{2226EE50-7E6D-F181-1A57-CC226C59E426}"/>
              </a:ext>
            </a:extLst>
          </p:cNvPr>
          <p:cNvSpPr txBox="1">
            <a:spLocks/>
          </p:cNvSpPr>
          <p:nvPr/>
        </p:nvSpPr>
        <p:spPr>
          <a:xfrm>
            <a:off x="472723" y="999039"/>
            <a:ext cx="4390400" cy="47030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467" b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600" cap="none">
                <a:solidFill>
                  <a:srgbClr val="7382E6"/>
                </a:solidFill>
              </a:rPr>
              <a:t>From the second </a:t>
            </a:r>
            <a:br>
              <a:rPr lang="en-US" sz="2600" cap="none">
                <a:solidFill>
                  <a:srgbClr val="7382E6"/>
                </a:solidFill>
              </a:rPr>
            </a:br>
            <a:r>
              <a:rPr lang="en-US" sz="2600" cap="none">
                <a:solidFill>
                  <a:srgbClr val="7382E6"/>
                </a:solidFill>
              </a:rPr>
              <a:t>they wake up until </a:t>
            </a:r>
            <a:br>
              <a:rPr lang="en-US" sz="2600" cap="none">
                <a:solidFill>
                  <a:srgbClr val="7382E6"/>
                </a:solidFill>
              </a:rPr>
            </a:br>
            <a:r>
              <a:rPr lang="en-US" sz="2600" cap="none">
                <a:solidFill>
                  <a:srgbClr val="7382E6"/>
                </a:solidFill>
              </a:rPr>
              <a:t>the moment they fall asleep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7382E6"/>
                </a:solidFill>
                <a:effectLst/>
                <a:uLnTx/>
                <a:uFillTx/>
                <a:latin typeface="Arial Black"/>
              </a:rPr>
              <a:t>, people across the world rely on our technologies. 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7382E6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3009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With this trust comes a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3009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3009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responsibility to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rgbClr val="43009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society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3009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.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cap="none">
              <a:solidFill>
                <a:srgbClr val="430099"/>
              </a:solidFill>
              <a:latin typeface="Arial Black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3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At IDEMIA Secure Transactions,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3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3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we’re on a mission to build advanced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3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3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payment technologies and connectivity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3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3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services to secure billions of essential transactions every day. </a:t>
            </a:r>
          </a:p>
        </p:txBody>
      </p:sp>
    </p:spTree>
    <p:extLst>
      <p:ext uri="{BB962C8B-B14F-4D97-AF65-F5344CB8AC3E}">
        <p14:creationId xmlns:p14="http://schemas.microsoft.com/office/powerpoint/2010/main" val="14022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8"/>
                                  </p:iterate>
                                  <p:childTnLst>
                                    <p:animMotion origin="layout" path="M 0.02917 0.0007 L -2.08333E-7 -2.59259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1.45833E-6 0 " pathEditMode="relative" rAng="0" ptsTypes="AA">
                                      <p:cBhvr>
                                        <p:cTn id="14" dur="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889 L 0 3.7037E-6 " pathEditMode="relative" rAng="0" ptsTypes="AA">
                                      <p:cBhvr>
                                        <p:cTn id="19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0 " pathEditMode="relative" rAng="0" ptsTypes="AA">
                                      <p:cBhvr>
                                        <p:cTn id="24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2A41D9"/>
            </a:gs>
            <a:gs pos="75000">
              <a:schemeClr val="tx2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BF1F095-1D44-E12D-245B-CD79982E154E}"/>
              </a:ext>
            </a:extLst>
          </p:cNvPr>
          <p:cNvSpPr/>
          <p:nvPr/>
        </p:nvSpPr>
        <p:spPr>
          <a:xfrm>
            <a:off x="5153025" y="0"/>
            <a:ext cx="5513657" cy="6857996"/>
          </a:xfrm>
          <a:custGeom>
            <a:avLst/>
            <a:gdLst>
              <a:gd name="connsiteX0" fmla="*/ 1059 w 5513657"/>
              <a:gd name="connsiteY0" fmla="*/ 0 h 6857996"/>
              <a:gd name="connsiteX1" fmla="*/ 3677709 w 5513657"/>
              <a:gd name="connsiteY1" fmla="*/ 0 h 6857996"/>
              <a:gd name="connsiteX2" fmla="*/ 5513657 w 5513657"/>
              <a:gd name="connsiteY2" fmla="*/ 3428329 h 6857996"/>
              <a:gd name="connsiteX3" fmla="*/ 3676650 w 5513657"/>
              <a:gd name="connsiteY3" fmla="*/ 6857996 h 6857996"/>
              <a:gd name="connsiteX4" fmla="*/ 0 w 5513657"/>
              <a:gd name="connsiteY4" fmla="*/ 6857996 h 6857996"/>
              <a:gd name="connsiteX5" fmla="*/ 1837007 w 5513657"/>
              <a:gd name="connsiteY5" fmla="*/ 3428329 h 6857996"/>
              <a:gd name="connsiteX6" fmla="*/ 1059 w 5513657"/>
              <a:gd name="connsiteY6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3657" h="6857996">
                <a:moveTo>
                  <a:pt x="1059" y="0"/>
                </a:moveTo>
                <a:lnTo>
                  <a:pt x="3677709" y="0"/>
                </a:lnTo>
                <a:lnTo>
                  <a:pt x="5513657" y="3428329"/>
                </a:lnTo>
                <a:lnTo>
                  <a:pt x="3676650" y="6857996"/>
                </a:lnTo>
                <a:lnTo>
                  <a:pt x="0" y="6857996"/>
                </a:lnTo>
                <a:lnTo>
                  <a:pt x="1837007" y="3428329"/>
                </a:lnTo>
                <a:lnTo>
                  <a:pt x="1059" y="0"/>
                </a:lnTo>
                <a:close/>
              </a:path>
            </a:pathLst>
          </a:custGeom>
          <a:gradFill>
            <a:gsLst>
              <a:gs pos="2000">
                <a:schemeClr val="tx2">
                  <a:lumMod val="20000"/>
                  <a:lumOff val="80000"/>
                  <a:alpha val="16000"/>
                </a:schemeClr>
              </a:gs>
              <a:gs pos="100000">
                <a:schemeClr val="tx2">
                  <a:alpha val="25000"/>
                </a:schemeClr>
              </a:gs>
            </a:gsLst>
            <a:lin ang="174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EC49299-A830-3590-D467-0ACF96316686}"/>
              </a:ext>
            </a:extLst>
          </p:cNvPr>
          <p:cNvGrpSpPr/>
          <p:nvPr/>
        </p:nvGrpSpPr>
        <p:grpSpPr>
          <a:xfrm>
            <a:off x="528863" y="2663309"/>
            <a:ext cx="2995682" cy="2564412"/>
            <a:chOff x="338139" y="2914541"/>
            <a:chExt cx="2995682" cy="2564412"/>
          </a:xfrm>
        </p:grpSpPr>
        <p:sp>
          <p:nvSpPr>
            <p:cNvPr id="5" name="Espace réservé du texte 14">
              <a:extLst>
                <a:ext uri="{FF2B5EF4-FFF2-40B4-BE49-F238E27FC236}">
                  <a16:creationId xmlns:a16="http://schemas.microsoft.com/office/drawing/2014/main" id="{621448F0-5CDB-45B6-2C35-FD58E241FB8D}"/>
                </a:ext>
              </a:extLst>
            </p:cNvPr>
            <p:cNvSpPr txBox="1">
              <a:spLocks/>
            </p:cNvSpPr>
            <p:nvPr/>
          </p:nvSpPr>
          <p:spPr>
            <a:xfrm>
              <a:off x="338139" y="3496166"/>
              <a:ext cx="2995682" cy="1982787"/>
            </a:xfrm>
            <a:prstGeom prst="rect">
              <a:avLst/>
            </a:prstGeom>
            <a:noFill/>
            <a:effectLst>
              <a:outerShdw blurRad="381000" sx="101000" sy="101000" algn="ctr" rotWithShape="0">
                <a:schemeClr val="accent4">
                  <a:alpha val="13000"/>
                </a:schemeClr>
              </a:outerShdw>
            </a:effectLst>
          </p:spPr>
          <p:txBody>
            <a:bodyPr vert="horz" lIns="0" tIns="0" rIns="0" bIns="0" rtlCol="0" anchor="t">
              <a:normAutofit/>
            </a:bodyPr>
            <a:lstStyle>
              <a:defPPr>
                <a:defRPr lang="en-US"/>
              </a:defPPr>
              <a:lvl1pPr lvl="0" indent="6393" algn="ctr" defTabSz="460309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400" b="1" kern="0">
                  <a:solidFill>
                    <a:schemeClr val="tx2"/>
                  </a:solidFill>
                  <a:cs typeface="Arial"/>
                </a:defRPr>
              </a:lvl1pPr>
              <a:lvl2pPr marL="0" lvl="1" indent="0" algn="ctr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300">
                  <a:solidFill>
                    <a:schemeClr val="bg2"/>
                  </a:solidFill>
                </a:defRPr>
              </a:lvl2pPr>
              <a:lvl3pPr marL="144000" lvl="2" indent="-14400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Blip>
                  <a:blip r:embed="rId2"/>
                </a:buBlip>
                <a:defRPr sz="1200"/>
              </a:lvl3pPr>
              <a:lvl4pPr marL="0" lvl="3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/>
              </a:lvl4pPr>
              <a:lvl5pPr marL="0" lvl="4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5pPr>
              <a:lvl6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6pPr>
              <a:lvl7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7pPr>
              <a:lvl8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8pPr>
              <a:lvl9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9pPr>
            </a:lstStyle>
            <a:p>
              <a:pPr marL="0" marR="0" lvl="0" indent="6393" algn="l" defTabSz="460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 major player 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with global reach</a:t>
              </a: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43510" marR="0" lvl="2" indent="-14351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/>
                </a:buClr>
                <a:buSzTx/>
                <a:buFontTx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€1.5B in revenue in </a:t>
              </a:r>
              <a:r>
                <a:rPr lang="en-US">
                  <a:solidFill>
                    <a:srgbClr val="FFFFFF"/>
                  </a:solidFill>
                  <a:latin typeface="Arial"/>
                </a:rPr>
                <a:t>2023</a:t>
              </a:r>
              <a:endParaRPr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144000" marR="0" lvl="2" indent="-14400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/>
                </a:buClr>
                <a:buSzTx/>
                <a:buFontTx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2,400+ customers in 150+ countries</a:t>
              </a:r>
            </a:p>
            <a:p>
              <a:pPr marL="144000" marR="0" lvl="2" indent="-14400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/>
                </a:buClr>
                <a:buSzTx/>
                <a:buFontTx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49 Net Promoter Score rating in 2023</a:t>
              </a:r>
            </a:p>
            <a:p>
              <a:pPr marL="144000" marR="0" lvl="2" indent="-14400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/>
                </a:buClr>
                <a:buSzTx/>
                <a:buFontTx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~10,000 employees across 50+ countries</a:t>
              </a:r>
            </a:p>
            <a:p>
              <a:pPr marL="144000" marR="0" lvl="2" indent="-14400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/>
                </a:buClr>
                <a:buSzTx/>
                <a:buFontTx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800+ R&amp;D engineers</a:t>
              </a: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B592F618-ACF8-6398-2686-DE5A84070F45}"/>
                </a:ext>
              </a:extLst>
            </p:cNvPr>
            <p:cNvGrpSpPr/>
            <p:nvPr/>
          </p:nvGrpSpPr>
          <p:grpSpPr>
            <a:xfrm>
              <a:off x="355918" y="2914541"/>
              <a:ext cx="401002" cy="398572"/>
              <a:chOff x="1725815" y="2139835"/>
              <a:chExt cx="907068" cy="901571"/>
            </a:xfrm>
            <a:solidFill>
              <a:schemeClr val="bg1"/>
            </a:solidFill>
          </p:grpSpPr>
          <p:sp>
            <p:nvSpPr>
              <p:cNvPr id="7" name="Forme libre 13">
                <a:extLst>
                  <a:ext uri="{FF2B5EF4-FFF2-40B4-BE49-F238E27FC236}">
                    <a16:creationId xmlns:a16="http://schemas.microsoft.com/office/drawing/2014/main" id="{527813A5-30B3-710E-00A3-DC134A970D7E}"/>
                  </a:ext>
                </a:extLst>
              </p:cNvPr>
              <p:cNvSpPr/>
              <p:nvPr/>
            </p:nvSpPr>
            <p:spPr>
              <a:xfrm>
                <a:off x="1725815" y="2139835"/>
                <a:ext cx="907068" cy="901571"/>
              </a:xfrm>
              <a:custGeom>
                <a:avLst/>
                <a:gdLst>
                  <a:gd name="connsiteX0" fmla="*/ 453534 w 907068"/>
                  <a:gd name="connsiteY0" fmla="*/ 901571 h 901571"/>
                  <a:gd name="connsiteX1" fmla="*/ 0 w 907068"/>
                  <a:gd name="connsiteY1" fmla="*/ 450786 h 901571"/>
                  <a:gd name="connsiteX2" fmla="*/ 453534 w 907068"/>
                  <a:gd name="connsiteY2" fmla="*/ 0 h 901571"/>
                  <a:gd name="connsiteX3" fmla="*/ 907068 w 907068"/>
                  <a:gd name="connsiteY3" fmla="*/ 450786 h 901571"/>
                  <a:gd name="connsiteX4" fmla="*/ 453534 w 907068"/>
                  <a:gd name="connsiteY4" fmla="*/ 901571 h 901571"/>
                  <a:gd name="connsiteX5" fmla="*/ 453534 w 907068"/>
                  <a:gd name="connsiteY5" fmla="*/ 13258 h 901571"/>
                  <a:gd name="connsiteX6" fmla="*/ 13339 w 907068"/>
                  <a:gd name="connsiteY6" fmla="*/ 450786 h 901571"/>
                  <a:gd name="connsiteX7" fmla="*/ 453534 w 907068"/>
                  <a:gd name="connsiteY7" fmla="*/ 888313 h 901571"/>
                  <a:gd name="connsiteX8" fmla="*/ 893729 w 907068"/>
                  <a:gd name="connsiteY8" fmla="*/ 450786 h 901571"/>
                  <a:gd name="connsiteX9" fmla="*/ 453534 w 907068"/>
                  <a:gd name="connsiteY9" fmla="*/ 13258 h 90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7068" h="901571">
                    <a:moveTo>
                      <a:pt x="453534" y="901571"/>
                    </a:moveTo>
                    <a:cubicBezTo>
                      <a:pt x="203054" y="901571"/>
                      <a:pt x="0" y="699748"/>
                      <a:pt x="0" y="450786"/>
                    </a:cubicBezTo>
                    <a:cubicBezTo>
                      <a:pt x="0" y="201823"/>
                      <a:pt x="203054" y="0"/>
                      <a:pt x="453534" y="0"/>
                    </a:cubicBezTo>
                    <a:cubicBezTo>
                      <a:pt x="704014" y="0"/>
                      <a:pt x="907068" y="201823"/>
                      <a:pt x="907068" y="450786"/>
                    </a:cubicBezTo>
                    <a:cubicBezTo>
                      <a:pt x="907068" y="699748"/>
                      <a:pt x="704014" y="901571"/>
                      <a:pt x="453534" y="901571"/>
                    </a:cubicBezTo>
                    <a:close/>
                    <a:moveTo>
                      <a:pt x="453534" y="13258"/>
                    </a:moveTo>
                    <a:cubicBezTo>
                      <a:pt x="210421" y="13258"/>
                      <a:pt x="13339" y="209146"/>
                      <a:pt x="13339" y="450786"/>
                    </a:cubicBezTo>
                    <a:cubicBezTo>
                      <a:pt x="13339" y="692425"/>
                      <a:pt x="210421" y="888313"/>
                      <a:pt x="453534" y="888313"/>
                    </a:cubicBezTo>
                    <a:cubicBezTo>
                      <a:pt x="696647" y="888313"/>
                      <a:pt x="893729" y="692425"/>
                      <a:pt x="893729" y="450786"/>
                    </a:cubicBezTo>
                    <a:cubicBezTo>
                      <a:pt x="893729" y="209146"/>
                      <a:pt x="696647" y="13258"/>
                      <a:pt x="453534" y="13258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Forme libre 14">
                <a:extLst>
                  <a:ext uri="{FF2B5EF4-FFF2-40B4-BE49-F238E27FC236}">
                    <a16:creationId xmlns:a16="http://schemas.microsoft.com/office/drawing/2014/main" id="{6893BC01-1A47-16B4-909B-694EEF95BFE8}"/>
                  </a:ext>
                </a:extLst>
              </p:cNvPr>
              <p:cNvSpPr/>
              <p:nvPr/>
            </p:nvSpPr>
            <p:spPr>
              <a:xfrm>
                <a:off x="1738887" y="2583991"/>
                <a:ext cx="880790" cy="13258"/>
              </a:xfrm>
              <a:custGeom>
                <a:avLst/>
                <a:gdLst>
                  <a:gd name="connsiteX0" fmla="*/ 0 w 880790"/>
                  <a:gd name="connsiteY0" fmla="*/ 0 h 13258"/>
                  <a:gd name="connsiteX1" fmla="*/ 880790 w 880790"/>
                  <a:gd name="connsiteY1" fmla="*/ 0 h 13258"/>
                  <a:gd name="connsiteX2" fmla="*/ 880790 w 880790"/>
                  <a:gd name="connsiteY2" fmla="*/ 13258 h 13258"/>
                  <a:gd name="connsiteX3" fmla="*/ 0 w 880790"/>
                  <a:gd name="connsiteY3" fmla="*/ 13258 h 1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0790" h="13258">
                    <a:moveTo>
                      <a:pt x="0" y="0"/>
                    </a:moveTo>
                    <a:lnTo>
                      <a:pt x="880790" y="0"/>
                    </a:lnTo>
                    <a:lnTo>
                      <a:pt x="880790" y="13258"/>
                    </a:lnTo>
                    <a:lnTo>
                      <a:pt x="0" y="13258"/>
                    </a:lnTo>
                    <a:close/>
                  </a:path>
                </a:pathLst>
              </a:custGeom>
              <a:grpFill/>
              <a:ln w="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Forme libre 18">
                <a:extLst>
                  <a:ext uri="{FF2B5EF4-FFF2-40B4-BE49-F238E27FC236}">
                    <a16:creationId xmlns:a16="http://schemas.microsoft.com/office/drawing/2014/main" id="{59B787ED-7250-2504-417A-CB5655C4F17E}"/>
                  </a:ext>
                </a:extLst>
              </p:cNvPr>
              <p:cNvSpPr/>
              <p:nvPr/>
            </p:nvSpPr>
            <p:spPr>
              <a:xfrm>
                <a:off x="1997621" y="2148453"/>
                <a:ext cx="186663" cy="884335"/>
              </a:xfrm>
              <a:custGeom>
                <a:avLst/>
                <a:gdLst>
                  <a:gd name="connsiteX0" fmla="*/ 176793 w 186663"/>
                  <a:gd name="connsiteY0" fmla="*/ 884335 h 884335"/>
                  <a:gd name="connsiteX1" fmla="*/ 176793 w 186663"/>
                  <a:gd name="connsiteY1" fmla="*/ 0 h 884335"/>
                  <a:gd name="connsiteX2" fmla="*/ 186664 w 186663"/>
                  <a:gd name="connsiteY2" fmla="*/ 8883 h 884335"/>
                  <a:gd name="connsiteX3" fmla="*/ 186664 w 186663"/>
                  <a:gd name="connsiteY3" fmla="*/ 875452 h 88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663" h="884335">
                    <a:moveTo>
                      <a:pt x="176793" y="884335"/>
                    </a:moveTo>
                    <a:cubicBezTo>
                      <a:pt x="-218982" y="446808"/>
                      <a:pt x="172791" y="4375"/>
                      <a:pt x="176793" y="0"/>
                    </a:cubicBezTo>
                    <a:lnTo>
                      <a:pt x="186664" y="8883"/>
                    </a:lnTo>
                    <a:cubicBezTo>
                      <a:pt x="182795" y="13126"/>
                      <a:pt x="-200975" y="447338"/>
                      <a:pt x="186664" y="875452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orme libre 19">
                <a:extLst>
                  <a:ext uri="{FF2B5EF4-FFF2-40B4-BE49-F238E27FC236}">
                    <a16:creationId xmlns:a16="http://schemas.microsoft.com/office/drawing/2014/main" id="{B3F02519-7D26-7637-450E-C8C769E619BC}"/>
                  </a:ext>
                </a:extLst>
              </p:cNvPr>
              <p:cNvSpPr/>
              <p:nvPr/>
            </p:nvSpPr>
            <p:spPr>
              <a:xfrm>
                <a:off x="2174413" y="2148453"/>
                <a:ext cx="186663" cy="884335"/>
              </a:xfrm>
              <a:custGeom>
                <a:avLst/>
                <a:gdLst>
                  <a:gd name="connsiteX0" fmla="*/ 9871 w 186663"/>
                  <a:gd name="connsiteY0" fmla="*/ 884335 h 884335"/>
                  <a:gd name="connsiteX1" fmla="*/ 0 w 186663"/>
                  <a:gd name="connsiteY1" fmla="*/ 875452 h 884335"/>
                  <a:gd name="connsiteX2" fmla="*/ 0 w 186663"/>
                  <a:gd name="connsiteY2" fmla="*/ 8883 h 884335"/>
                  <a:gd name="connsiteX3" fmla="*/ 9871 w 186663"/>
                  <a:gd name="connsiteY3" fmla="*/ 0 h 884335"/>
                  <a:gd name="connsiteX4" fmla="*/ 9871 w 186663"/>
                  <a:gd name="connsiteY4" fmla="*/ 884335 h 88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663" h="884335">
                    <a:moveTo>
                      <a:pt x="9871" y="884335"/>
                    </a:moveTo>
                    <a:lnTo>
                      <a:pt x="0" y="875452"/>
                    </a:lnTo>
                    <a:cubicBezTo>
                      <a:pt x="3868" y="871077"/>
                      <a:pt x="387638" y="436997"/>
                      <a:pt x="0" y="8883"/>
                    </a:cubicBezTo>
                    <a:lnTo>
                      <a:pt x="9871" y="0"/>
                    </a:lnTo>
                    <a:cubicBezTo>
                      <a:pt x="405646" y="437129"/>
                      <a:pt x="13873" y="879827"/>
                      <a:pt x="9871" y="884335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Forme libre 20">
                <a:extLst>
                  <a:ext uri="{FF2B5EF4-FFF2-40B4-BE49-F238E27FC236}">
                    <a16:creationId xmlns:a16="http://schemas.microsoft.com/office/drawing/2014/main" id="{24C81A93-4895-A976-BFAA-7C818F42C083}"/>
                  </a:ext>
                </a:extLst>
              </p:cNvPr>
              <p:cNvSpPr/>
              <p:nvPr/>
            </p:nvSpPr>
            <p:spPr>
              <a:xfrm>
                <a:off x="1844534" y="2278650"/>
                <a:ext cx="669496" cy="623277"/>
              </a:xfrm>
              <a:custGeom>
                <a:avLst/>
                <a:gdLst>
                  <a:gd name="connsiteX0" fmla="*/ 348154 w 669496"/>
                  <a:gd name="connsiteY0" fmla="*/ 142528 h 623277"/>
                  <a:gd name="connsiteX1" fmla="*/ 0 w 669496"/>
                  <a:gd name="connsiteY1" fmla="*/ 9944 h 623277"/>
                  <a:gd name="connsiteX2" fmla="*/ 8937 w 669496"/>
                  <a:gd name="connsiteY2" fmla="*/ 0 h 623277"/>
                  <a:gd name="connsiteX3" fmla="*/ 660693 w 669496"/>
                  <a:gd name="connsiteY3" fmla="*/ 0 h 623277"/>
                  <a:gd name="connsiteX4" fmla="*/ 669497 w 669496"/>
                  <a:gd name="connsiteY4" fmla="*/ 9944 h 623277"/>
                  <a:gd name="connsiteX5" fmla="*/ 348154 w 669496"/>
                  <a:gd name="connsiteY5" fmla="*/ 142528 h 623277"/>
                  <a:gd name="connsiteX6" fmla="*/ 660693 w 669496"/>
                  <a:gd name="connsiteY6" fmla="*/ 623277 h 623277"/>
                  <a:gd name="connsiteX7" fmla="*/ 8937 w 669496"/>
                  <a:gd name="connsiteY7" fmla="*/ 623277 h 623277"/>
                  <a:gd name="connsiteX8" fmla="*/ 0 w 669496"/>
                  <a:gd name="connsiteY8" fmla="*/ 613466 h 623277"/>
                  <a:gd name="connsiteX9" fmla="*/ 669497 w 669496"/>
                  <a:gd name="connsiteY9" fmla="*/ 613466 h 62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9496" h="623277">
                    <a:moveTo>
                      <a:pt x="348154" y="142528"/>
                    </a:moveTo>
                    <a:cubicBezTo>
                      <a:pt x="151267" y="142528"/>
                      <a:pt x="2268" y="12330"/>
                      <a:pt x="0" y="9944"/>
                    </a:cubicBezTo>
                    <a:lnTo>
                      <a:pt x="8937" y="0"/>
                    </a:lnTo>
                    <a:cubicBezTo>
                      <a:pt x="12272" y="2917"/>
                      <a:pt x="338683" y="287972"/>
                      <a:pt x="660693" y="0"/>
                    </a:cubicBezTo>
                    <a:lnTo>
                      <a:pt x="669497" y="9944"/>
                    </a:lnTo>
                    <a:cubicBezTo>
                      <a:pt x="558647" y="109647"/>
                      <a:pt x="447398" y="142528"/>
                      <a:pt x="348154" y="142528"/>
                    </a:cubicBezTo>
                    <a:close/>
                    <a:moveTo>
                      <a:pt x="660693" y="623277"/>
                    </a:moveTo>
                    <a:cubicBezTo>
                      <a:pt x="657358" y="620361"/>
                      <a:pt x="330813" y="335305"/>
                      <a:pt x="8937" y="623277"/>
                    </a:cubicBezTo>
                    <a:lnTo>
                      <a:pt x="0" y="613466"/>
                    </a:lnTo>
                    <a:cubicBezTo>
                      <a:pt x="330947" y="317406"/>
                      <a:pt x="666162" y="610417"/>
                      <a:pt x="669497" y="613466"/>
                    </a:cubicBezTo>
                    <a:close/>
                  </a:path>
                </a:pathLst>
              </a:custGeom>
              <a:grpFill/>
              <a:ln w="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B26FA1E4-64B4-90FC-40F0-D6D3A21891B9}"/>
              </a:ext>
            </a:extLst>
          </p:cNvPr>
          <p:cNvSpPr txBox="1">
            <a:spLocks/>
          </p:cNvSpPr>
          <p:nvPr/>
        </p:nvSpPr>
        <p:spPr>
          <a:xfrm>
            <a:off x="338137" y="1617923"/>
            <a:ext cx="9527221" cy="498598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ongolian Baiti" panose="03000500000000000000" pitchFamily="66" charset="0"/>
              </a:rPr>
              <a:t>Uniquely positioned on the payment and </a:t>
            </a:r>
            <a:r>
              <a:rPr lang="en-US" sz="1800" dirty="0">
                <a:solidFill>
                  <a:srgbClr val="FFFFFF"/>
                </a:solidFill>
              </a:rPr>
              <a:t>connectivity markets 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rgbClr val="FFFFFF"/>
                </a:solidFill>
              </a:rPr>
              <a:t>for a sustainable leadership</a:t>
            </a:r>
          </a:p>
        </p:txBody>
      </p:sp>
      <p:sp>
        <p:nvSpPr>
          <p:cNvPr id="23" name="Titre 17">
            <a:extLst>
              <a:ext uri="{FF2B5EF4-FFF2-40B4-BE49-F238E27FC236}">
                <a16:creationId xmlns:a16="http://schemas.microsoft.com/office/drawing/2014/main" id="{159B5F53-26BC-7FD3-B69B-20724755B06B}"/>
              </a:ext>
            </a:extLst>
          </p:cNvPr>
          <p:cNvSpPr txBox="1">
            <a:spLocks/>
          </p:cNvSpPr>
          <p:nvPr/>
        </p:nvSpPr>
        <p:spPr>
          <a:xfrm>
            <a:off x="338137" y="531678"/>
            <a:ext cx="6094557" cy="10288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467" b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IDEMIA </a:t>
            </a:r>
            <a:br>
              <a:rPr kumimoji="0" 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Secure Transactions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C30A873-AA19-98FB-EA58-2A18D6D7DC1B}"/>
              </a:ext>
            </a:extLst>
          </p:cNvPr>
          <p:cNvGrpSpPr/>
          <p:nvPr/>
        </p:nvGrpSpPr>
        <p:grpSpPr>
          <a:xfrm>
            <a:off x="4344147" y="2581821"/>
            <a:ext cx="3337765" cy="2926062"/>
            <a:chOff x="4344147" y="2581821"/>
            <a:chExt cx="3337765" cy="2926062"/>
          </a:xfrm>
        </p:grpSpPr>
        <p:sp>
          <p:nvSpPr>
            <p:cNvPr id="18" name="Espace réservé du texte 14">
              <a:extLst>
                <a:ext uri="{FF2B5EF4-FFF2-40B4-BE49-F238E27FC236}">
                  <a16:creationId xmlns:a16="http://schemas.microsoft.com/office/drawing/2014/main" id="{62EAD495-31D3-962D-CC03-BCF9C035A035}"/>
                </a:ext>
              </a:extLst>
            </p:cNvPr>
            <p:cNvSpPr txBox="1">
              <a:spLocks/>
            </p:cNvSpPr>
            <p:nvPr/>
          </p:nvSpPr>
          <p:spPr>
            <a:xfrm>
              <a:off x="4582272" y="3244934"/>
              <a:ext cx="3099640" cy="2262949"/>
            </a:xfrm>
            <a:prstGeom prst="rect">
              <a:avLst/>
            </a:prstGeom>
            <a:noFill/>
            <a:effectLst>
              <a:outerShdw blurRad="381000" sx="101000" sy="101000" algn="ctr" rotWithShape="0">
                <a:schemeClr val="accent4">
                  <a:alpha val="13000"/>
                </a:schemeClr>
              </a:outerShdw>
            </a:effectLst>
          </p:spPr>
          <p:txBody>
            <a:bodyPr vert="horz" lIns="0" tIns="0" rIns="0" bIns="0" rtlCol="0" anchor="t">
              <a:normAutofit/>
            </a:bodyPr>
            <a:lstStyle>
              <a:defPPr>
                <a:defRPr lang="en-US"/>
              </a:defPPr>
              <a:lvl1pPr lvl="0" indent="6393" algn="ctr" defTabSz="460309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400" b="1" kern="0">
                  <a:solidFill>
                    <a:schemeClr val="tx2"/>
                  </a:solidFill>
                  <a:cs typeface="Arial"/>
                </a:defRPr>
              </a:lvl1pPr>
              <a:lvl2pPr marL="0" lvl="1" indent="0" algn="ctr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300">
                  <a:solidFill>
                    <a:schemeClr val="bg2"/>
                  </a:solidFill>
                </a:defRPr>
              </a:lvl2pPr>
              <a:lvl3pPr marL="144000" lvl="2" indent="-14400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Blip>
                  <a:blip r:embed="rId2"/>
                </a:buBlip>
                <a:defRPr sz="1200"/>
              </a:lvl3pPr>
              <a:lvl4pPr marL="0" lvl="3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/>
              </a:lvl4pPr>
              <a:lvl5pPr marL="0" lvl="4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5pPr>
              <a:lvl6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6pPr>
              <a:lvl7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7pPr>
              <a:lvl8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8pPr>
              <a:lvl9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9pPr>
            </a:lstStyle>
            <a:p>
              <a:pPr marL="0" marR="0" lvl="0" indent="6350" algn="l" defTabSz="460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 long history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of innovation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43510" marR="0" lvl="2" indent="-14351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/>
                </a:buClr>
                <a:buSzTx/>
                <a:buFontTx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750+ active patent families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43510" marR="0" lvl="2" indent="-14351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/>
                </a:buClr>
                <a:buSzTx/>
                <a:buFontTx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r>
                <a:rPr kumimoji="0" lang="en-US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company to develop a quantum-resistant 5G SIM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43510" marR="0" lvl="2" indent="-14351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/>
                </a:buClr>
                <a:buSzTx/>
                <a:buFontTx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+€150M invested in R&amp;D between 2020-2023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93F4B9ED-FA15-232D-2AD8-17B581DDD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44147" y="2581821"/>
              <a:ext cx="476250" cy="476250"/>
            </a:xfrm>
            <a:prstGeom prst="rect">
              <a:avLst/>
            </a:prstGeom>
          </p:spPr>
        </p:pic>
      </p:grp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5D45940-9FA3-8FDB-3795-A5F70CBF7409}"/>
              </a:ext>
            </a:extLst>
          </p:cNvPr>
          <p:cNvCxnSpPr>
            <a:cxnSpLocks/>
          </p:cNvCxnSpPr>
          <p:nvPr/>
        </p:nvCxnSpPr>
        <p:spPr>
          <a:xfrm flipV="1">
            <a:off x="4053408" y="3135163"/>
            <a:ext cx="0" cy="1894037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E54E39B-3F6D-E2CD-D920-7F754E2C0465}"/>
              </a:ext>
            </a:extLst>
          </p:cNvPr>
          <p:cNvCxnSpPr>
            <a:cxnSpLocks/>
          </p:cNvCxnSpPr>
          <p:nvPr/>
        </p:nvCxnSpPr>
        <p:spPr>
          <a:xfrm flipV="1">
            <a:off x="8210775" y="3135163"/>
            <a:ext cx="0" cy="1894037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16C2E82E-F0BA-CFCC-8B57-990FCA1BDBC3}"/>
              </a:ext>
            </a:extLst>
          </p:cNvPr>
          <p:cNvGrpSpPr>
            <a:grpSpLocks noChangeAspect="1"/>
          </p:cNvGrpSpPr>
          <p:nvPr/>
        </p:nvGrpSpPr>
        <p:grpSpPr>
          <a:xfrm>
            <a:off x="206232" y="6455506"/>
            <a:ext cx="2160342" cy="234000"/>
            <a:chOff x="377996" y="2609213"/>
            <a:chExt cx="7012804" cy="760042"/>
          </a:xfrm>
        </p:grpSpPr>
        <p:sp>
          <p:nvSpPr>
            <p:cNvPr id="15" name="Forme libre 35">
              <a:extLst>
                <a:ext uri="{FF2B5EF4-FFF2-40B4-BE49-F238E27FC236}">
                  <a16:creationId xmlns:a16="http://schemas.microsoft.com/office/drawing/2014/main" id="{B1597F4B-2297-6F3D-2873-83F784B8EA66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36">
              <a:extLst>
                <a:ext uri="{FF2B5EF4-FFF2-40B4-BE49-F238E27FC236}">
                  <a16:creationId xmlns:a16="http://schemas.microsoft.com/office/drawing/2014/main" id="{83FAFBE4-EB1E-0982-1E4E-BB2719FD85E6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37">
              <a:extLst>
                <a:ext uri="{FF2B5EF4-FFF2-40B4-BE49-F238E27FC236}">
                  <a16:creationId xmlns:a16="http://schemas.microsoft.com/office/drawing/2014/main" id="{D93E7514-10C8-E4F3-6EFA-E3892A2E26DB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38">
              <a:extLst>
                <a:ext uri="{FF2B5EF4-FFF2-40B4-BE49-F238E27FC236}">
                  <a16:creationId xmlns:a16="http://schemas.microsoft.com/office/drawing/2014/main" id="{2C4F0D04-D858-4DA5-43D8-0DC1D7230638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21" name="Graphique 2">
              <a:extLst>
                <a:ext uri="{FF2B5EF4-FFF2-40B4-BE49-F238E27FC236}">
                  <a16:creationId xmlns:a16="http://schemas.microsoft.com/office/drawing/2014/main" id="{0B68CE6C-F7EC-105E-77CE-6167FB758FFA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51" name="Forme libre 63">
                <a:extLst>
                  <a:ext uri="{FF2B5EF4-FFF2-40B4-BE49-F238E27FC236}">
                    <a16:creationId xmlns:a16="http://schemas.microsoft.com/office/drawing/2014/main" id="{156412DE-6131-0FDC-6280-6FA9515C7834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2" name="Forme libre 64">
                <a:extLst>
                  <a:ext uri="{FF2B5EF4-FFF2-40B4-BE49-F238E27FC236}">
                    <a16:creationId xmlns:a16="http://schemas.microsoft.com/office/drawing/2014/main" id="{829DA937-7443-77A2-7BEF-C3BC9D273659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5" name="Forme libre 40">
              <a:extLst>
                <a:ext uri="{FF2B5EF4-FFF2-40B4-BE49-F238E27FC236}">
                  <a16:creationId xmlns:a16="http://schemas.microsoft.com/office/drawing/2014/main" id="{2156423E-C258-C44C-A50A-CF012FE984B7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27" name="Graphique 2">
              <a:extLst>
                <a:ext uri="{FF2B5EF4-FFF2-40B4-BE49-F238E27FC236}">
                  <a16:creationId xmlns:a16="http://schemas.microsoft.com/office/drawing/2014/main" id="{11F29072-6616-7FC3-EB05-51DFFFD171C7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48" name="Forme libre 60">
                <a:extLst>
                  <a:ext uri="{FF2B5EF4-FFF2-40B4-BE49-F238E27FC236}">
                    <a16:creationId xmlns:a16="http://schemas.microsoft.com/office/drawing/2014/main" id="{6BF512CE-9724-9C3A-C92D-3815BA5E335A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9" name="Forme libre 61">
                <a:extLst>
                  <a:ext uri="{FF2B5EF4-FFF2-40B4-BE49-F238E27FC236}">
                    <a16:creationId xmlns:a16="http://schemas.microsoft.com/office/drawing/2014/main" id="{90923E00-C9FE-12F1-B85E-28B16850DCC1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" name="Forme libre 62">
                <a:extLst>
                  <a:ext uri="{FF2B5EF4-FFF2-40B4-BE49-F238E27FC236}">
                    <a16:creationId xmlns:a16="http://schemas.microsoft.com/office/drawing/2014/main" id="{8A54281B-C960-B3A9-DF4E-A4DA3F9A4093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8" name="Forme libre 42">
              <a:extLst>
                <a:ext uri="{FF2B5EF4-FFF2-40B4-BE49-F238E27FC236}">
                  <a16:creationId xmlns:a16="http://schemas.microsoft.com/office/drawing/2014/main" id="{553AE500-085D-94F1-E06E-19A9330A166E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43">
              <a:extLst>
                <a:ext uri="{FF2B5EF4-FFF2-40B4-BE49-F238E27FC236}">
                  <a16:creationId xmlns:a16="http://schemas.microsoft.com/office/drawing/2014/main" id="{4C9A93FD-6252-3A43-F5A4-FE108D07D8FB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44">
              <a:extLst>
                <a:ext uri="{FF2B5EF4-FFF2-40B4-BE49-F238E27FC236}">
                  <a16:creationId xmlns:a16="http://schemas.microsoft.com/office/drawing/2014/main" id="{AE9A5583-0A2E-09DB-F704-09E89D12080C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45">
              <a:extLst>
                <a:ext uri="{FF2B5EF4-FFF2-40B4-BE49-F238E27FC236}">
                  <a16:creationId xmlns:a16="http://schemas.microsoft.com/office/drawing/2014/main" id="{F3AAE89B-5D83-B0BB-3E33-C3AAAA2A071D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46">
              <a:extLst>
                <a:ext uri="{FF2B5EF4-FFF2-40B4-BE49-F238E27FC236}">
                  <a16:creationId xmlns:a16="http://schemas.microsoft.com/office/drawing/2014/main" id="{8C6C614B-E5D3-8E5E-1D38-7603490481DA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47">
              <a:extLst>
                <a:ext uri="{FF2B5EF4-FFF2-40B4-BE49-F238E27FC236}">
                  <a16:creationId xmlns:a16="http://schemas.microsoft.com/office/drawing/2014/main" id="{914236F1-030C-E1D2-7351-4ACC03C17B73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48">
              <a:extLst>
                <a:ext uri="{FF2B5EF4-FFF2-40B4-BE49-F238E27FC236}">
                  <a16:creationId xmlns:a16="http://schemas.microsoft.com/office/drawing/2014/main" id="{12400ABB-9916-51F9-7850-E9F2C17E03CB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49">
              <a:extLst>
                <a:ext uri="{FF2B5EF4-FFF2-40B4-BE49-F238E27FC236}">
                  <a16:creationId xmlns:a16="http://schemas.microsoft.com/office/drawing/2014/main" id="{EDE352A3-0E4F-FE65-8540-DFD879FB5306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50">
              <a:extLst>
                <a:ext uri="{FF2B5EF4-FFF2-40B4-BE49-F238E27FC236}">
                  <a16:creationId xmlns:a16="http://schemas.microsoft.com/office/drawing/2014/main" id="{3ED35B71-0241-49CD-B766-03C8E7E2C05F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51">
              <a:extLst>
                <a:ext uri="{FF2B5EF4-FFF2-40B4-BE49-F238E27FC236}">
                  <a16:creationId xmlns:a16="http://schemas.microsoft.com/office/drawing/2014/main" id="{8B41A40B-CEB6-381E-C2A7-0F46E2799C17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52">
              <a:extLst>
                <a:ext uri="{FF2B5EF4-FFF2-40B4-BE49-F238E27FC236}">
                  <a16:creationId xmlns:a16="http://schemas.microsoft.com/office/drawing/2014/main" id="{530CE988-31F0-5A65-328D-827CEE87E279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53">
              <a:extLst>
                <a:ext uri="{FF2B5EF4-FFF2-40B4-BE49-F238E27FC236}">
                  <a16:creationId xmlns:a16="http://schemas.microsoft.com/office/drawing/2014/main" id="{AA749A0D-E48C-CD29-8A14-CA993DABC7E8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54">
              <a:extLst>
                <a:ext uri="{FF2B5EF4-FFF2-40B4-BE49-F238E27FC236}">
                  <a16:creationId xmlns:a16="http://schemas.microsoft.com/office/drawing/2014/main" id="{A3D8EBA5-4809-3584-11A3-16C96550FC31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55">
              <a:extLst>
                <a:ext uri="{FF2B5EF4-FFF2-40B4-BE49-F238E27FC236}">
                  <a16:creationId xmlns:a16="http://schemas.microsoft.com/office/drawing/2014/main" id="{1F0B0648-A099-F1E7-6A0F-4DD11FB45E13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56">
              <a:extLst>
                <a:ext uri="{FF2B5EF4-FFF2-40B4-BE49-F238E27FC236}">
                  <a16:creationId xmlns:a16="http://schemas.microsoft.com/office/drawing/2014/main" id="{BD586808-CDA9-2647-255C-1C503EB12B16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57">
              <a:extLst>
                <a:ext uri="{FF2B5EF4-FFF2-40B4-BE49-F238E27FC236}">
                  <a16:creationId xmlns:a16="http://schemas.microsoft.com/office/drawing/2014/main" id="{CBAF10C3-7804-2AA6-4339-97DB74D61010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58">
              <a:extLst>
                <a:ext uri="{FF2B5EF4-FFF2-40B4-BE49-F238E27FC236}">
                  <a16:creationId xmlns:a16="http://schemas.microsoft.com/office/drawing/2014/main" id="{AC891985-EA2F-B74C-6FAA-3313EFCC9F1B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59">
              <a:extLst>
                <a:ext uri="{FF2B5EF4-FFF2-40B4-BE49-F238E27FC236}">
                  <a16:creationId xmlns:a16="http://schemas.microsoft.com/office/drawing/2014/main" id="{B71BBF26-87A6-6EEE-5D1B-03DDC75690A1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C85FF51-DFF4-F14F-ED15-29BD5ABA40F3}"/>
              </a:ext>
            </a:extLst>
          </p:cNvPr>
          <p:cNvGrpSpPr/>
          <p:nvPr/>
        </p:nvGrpSpPr>
        <p:grpSpPr>
          <a:xfrm>
            <a:off x="8739638" y="2637730"/>
            <a:ext cx="3099640" cy="3586901"/>
            <a:chOff x="8739638" y="2637730"/>
            <a:chExt cx="3099640" cy="3586901"/>
          </a:xfrm>
        </p:grpSpPr>
        <p:sp>
          <p:nvSpPr>
            <p:cNvPr id="24" name="Espace réservé du texte 14">
              <a:extLst>
                <a:ext uri="{FF2B5EF4-FFF2-40B4-BE49-F238E27FC236}">
                  <a16:creationId xmlns:a16="http://schemas.microsoft.com/office/drawing/2014/main" id="{439B5880-7190-50AF-7BCD-A7E7464D1A64}"/>
                </a:ext>
              </a:extLst>
            </p:cNvPr>
            <p:cNvSpPr txBox="1">
              <a:spLocks/>
            </p:cNvSpPr>
            <p:nvPr/>
          </p:nvSpPr>
          <p:spPr>
            <a:xfrm>
              <a:off x="8739638" y="3244934"/>
              <a:ext cx="3099640" cy="2979697"/>
            </a:xfrm>
            <a:prstGeom prst="rect">
              <a:avLst/>
            </a:prstGeom>
            <a:noFill/>
            <a:effectLst>
              <a:outerShdw blurRad="381000" sx="101000" sy="101000" algn="ctr" rotWithShape="0">
                <a:schemeClr val="accent4">
                  <a:alpha val="13000"/>
                </a:schemeClr>
              </a:outerShdw>
            </a:effectLst>
          </p:spPr>
          <p:txBody>
            <a:bodyPr vert="horz" lIns="0" tIns="0" rIns="0" bIns="0" rtlCol="0" anchor="t">
              <a:normAutofit/>
            </a:bodyPr>
            <a:lstStyle>
              <a:defPPr>
                <a:defRPr lang="en-US"/>
              </a:defPPr>
              <a:lvl1pPr lvl="0" indent="6393" algn="ctr" defTabSz="460309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400" b="1" kern="0">
                  <a:solidFill>
                    <a:schemeClr val="tx2"/>
                  </a:solidFill>
                  <a:cs typeface="Arial"/>
                </a:defRPr>
              </a:lvl1pPr>
              <a:lvl2pPr marL="0" lvl="1" indent="0" algn="ctr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300">
                  <a:solidFill>
                    <a:schemeClr val="bg2"/>
                  </a:solidFill>
                </a:defRPr>
              </a:lvl2pPr>
              <a:lvl3pPr marL="144000" lvl="2" indent="-14400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Blip>
                  <a:blip r:embed="rId2"/>
                </a:buBlip>
                <a:defRPr sz="1200"/>
              </a:lvl3pPr>
              <a:lvl4pPr marL="0" lvl="3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/>
              </a:lvl4pPr>
              <a:lvl5pPr marL="0" lvl="4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5pPr>
              <a:lvl6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6pPr>
              <a:lvl7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7pPr>
              <a:lvl8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8pPr>
              <a:lvl9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9pPr>
            </a:lstStyle>
            <a:p>
              <a:pPr marL="0" marR="0" lvl="0" indent="6350" algn="l" defTabSz="460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Expertise along the physical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digital value chain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382E6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43510" marR="0" lvl="2" indent="-14351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/>
                </a:buClr>
                <a:buSzTx/>
                <a:buFontTx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1.6B+ physical credentials issued every year</a:t>
              </a:r>
            </a:p>
            <a:p>
              <a:pPr marL="143510" marR="0" lvl="2" indent="-14351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/>
                </a:buClr>
                <a:buSzTx/>
                <a:buFontTx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400M+ digital tokens provisioned</a:t>
              </a:r>
            </a:p>
            <a:p>
              <a:pPr marL="143510" marR="0" lvl="2" indent="-14351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/>
                </a:buClr>
                <a:buSzTx/>
                <a:buFontTx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210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eSIM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platforms deployed including 160 running in the public Cloud</a:t>
              </a:r>
            </a:p>
            <a:p>
              <a:pPr marL="143510" marR="0" lvl="2" indent="-14351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/>
                </a:buClr>
                <a:buSzTx/>
                <a:buFontTx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Worldwide Network of 6 factories and 30+ service centers serving all continents</a:t>
              </a:r>
            </a:p>
          </p:txBody>
        </p:sp>
        <p:grpSp>
          <p:nvGrpSpPr>
            <p:cNvPr id="55" name="Groupe 3">
              <a:extLst>
                <a:ext uri="{FF2B5EF4-FFF2-40B4-BE49-F238E27FC236}">
                  <a16:creationId xmlns:a16="http://schemas.microsoft.com/office/drawing/2014/main" id="{44537CF7-A036-55B8-A79E-0BFE28F337B2}"/>
                </a:ext>
              </a:extLst>
            </p:cNvPr>
            <p:cNvGrpSpPr/>
            <p:nvPr/>
          </p:nvGrpSpPr>
          <p:grpSpPr>
            <a:xfrm>
              <a:off x="8743813" y="2637730"/>
              <a:ext cx="429516" cy="429678"/>
              <a:chOff x="9821621" y="1989390"/>
              <a:chExt cx="666234" cy="666487"/>
            </a:xfrm>
            <a:solidFill>
              <a:schemeClr val="bg1"/>
            </a:solidFill>
          </p:grpSpPr>
          <p:sp>
            <p:nvSpPr>
              <p:cNvPr id="56" name="Freeform: Shape 11">
                <a:extLst>
                  <a:ext uri="{FF2B5EF4-FFF2-40B4-BE49-F238E27FC236}">
                    <a16:creationId xmlns:a16="http://schemas.microsoft.com/office/drawing/2014/main" id="{DBE985BB-94D2-1601-65AA-56A13FC96B9E}"/>
                  </a:ext>
                </a:extLst>
              </p:cNvPr>
              <p:cNvSpPr/>
              <p:nvPr/>
            </p:nvSpPr>
            <p:spPr>
              <a:xfrm>
                <a:off x="10029400" y="2141854"/>
                <a:ext cx="251718" cy="336160"/>
              </a:xfrm>
              <a:custGeom>
                <a:avLst/>
                <a:gdLst>
                  <a:gd name="connsiteX0" fmla="*/ 179042 w 248882"/>
                  <a:gd name="connsiteY0" fmla="*/ 332373 h 332373"/>
                  <a:gd name="connsiteX1" fmla="*/ 170668 w 248882"/>
                  <a:gd name="connsiteY1" fmla="*/ 332373 h 332373"/>
                  <a:gd name="connsiteX2" fmla="*/ 170668 w 248882"/>
                  <a:gd name="connsiteY2" fmla="*/ 259685 h 332373"/>
                  <a:gd name="connsiteX3" fmla="*/ 185741 w 248882"/>
                  <a:gd name="connsiteY3" fmla="*/ 260271 h 332373"/>
                  <a:gd name="connsiteX4" fmla="*/ 211701 w 248882"/>
                  <a:gd name="connsiteY4" fmla="*/ 234143 h 332373"/>
                  <a:gd name="connsiteX5" fmla="*/ 211701 w 248882"/>
                  <a:gd name="connsiteY5" fmla="*/ 191519 h 332373"/>
                  <a:gd name="connsiteX6" fmla="*/ 237578 w 248882"/>
                  <a:gd name="connsiteY6" fmla="*/ 191519 h 332373"/>
                  <a:gd name="connsiteX7" fmla="*/ 218484 w 248882"/>
                  <a:gd name="connsiteY7" fmla="*/ 127456 h 332373"/>
                  <a:gd name="connsiteX8" fmla="*/ 218484 w 248882"/>
                  <a:gd name="connsiteY8" fmla="*/ 113722 h 332373"/>
                  <a:gd name="connsiteX9" fmla="*/ 113388 w 248882"/>
                  <a:gd name="connsiteY9" fmla="*/ 8625 h 332373"/>
                  <a:gd name="connsiteX10" fmla="*/ 8291 w 248882"/>
                  <a:gd name="connsiteY10" fmla="*/ 113722 h 332373"/>
                  <a:gd name="connsiteX11" fmla="*/ 41118 w 248882"/>
                  <a:gd name="connsiteY11" fmla="*/ 192691 h 332373"/>
                  <a:gd name="connsiteX12" fmla="*/ 43044 w 248882"/>
                  <a:gd name="connsiteY12" fmla="*/ 194533 h 332373"/>
                  <a:gd name="connsiteX13" fmla="*/ 15074 w 248882"/>
                  <a:gd name="connsiteY13" fmla="*/ 279029 h 332373"/>
                  <a:gd name="connsiteX14" fmla="*/ 6700 w 248882"/>
                  <a:gd name="connsiteY14" fmla="*/ 276350 h 332373"/>
                  <a:gd name="connsiteX15" fmla="*/ 33498 w 248882"/>
                  <a:gd name="connsiteY15" fmla="*/ 196627 h 332373"/>
                  <a:gd name="connsiteX16" fmla="*/ 1 w 248882"/>
                  <a:gd name="connsiteY16" fmla="*/ 113471 h 332373"/>
                  <a:gd name="connsiteX17" fmla="*/ 113472 w 248882"/>
                  <a:gd name="connsiteY17" fmla="*/ 0 h 332373"/>
                  <a:gd name="connsiteX18" fmla="*/ 226942 w 248882"/>
                  <a:gd name="connsiteY18" fmla="*/ 113471 h 332373"/>
                  <a:gd name="connsiteX19" fmla="*/ 226942 w 248882"/>
                  <a:gd name="connsiteY19" fmla="*/ 126535 h 332373"/>
                  <a:gd name="connsiteX20" fmla="*/ 248883 w 248882"/>
                  <a:gd name="connsiteY20" fmla="*/ 199642 h 332373"/>
                  <a:gd name="connsiteX21" fmla="*/ 220075 w 248882"/>
                  <a:gd name="connsiteY21" fmla="*/ 199642 h 332373"/>
                  <a:gd name="connsiteX22" fmla="*/ 220075 w 248882"/>
                  <a:gd name="connsiteY22" fmla="*/ 233892 h 332373"/>
                  <a:gd name="connsiteX23" fmla="*/ 185574 w 248882"/>
                  <a:gd name="connsiteY23" fmla="*/ 268394 h 332373"/>
                  <a:gd name="connsiteX24" fmla="*/ 179042 w 248882"/>
                  <a:gd name="connsiteY24" fmla="*/ 268394 h 33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8882" h="332373">
                    <a:moveTo>
                      <a:pt x="179042" y="332373"/>
                    </a:moveTo>
                    <a:lnTo>
                      <a:pt x="170668" y="332373"/>
                    </a:lnTo>
                    <a:lnTo>
                      <a:pt x="170668" y="259685"/>
                    </a:lnTo>
                    <a:lnTo>
                      <a:pt x="185741" y="260271"/>
                    </a:lnTo>
                    <a:cubicBezTo>
                      <a:pt x="200105" y="260179"/>
                      <a:pt x="211701" y="248508"/>
                      <a:pt x="211701" y="234143"/>
                    </a:cubicBezTo>
                    <a:lnTo>
                      <a:pt x="211701" y="191519"/>
                    </a:lnTo>
                    <a:lnTo>
                      <a:pt x="237578" y="191519"/>
                    </a:lnTo>
                    <a:lnTo>
                      <a:pt x="218484" y="127456"/>
                    </a:lnTo>
                    <a:lnTo>
                      <a:pt x="218484" y="113722"/>
                    </a:lnTo>
                    <a:cubicBezTo>
                      <a:pt x="218484" y="55679"/>
                      <a:pt x="171431" y="8625"/>
                      <a:pt x="113388" y="8625"/>
                    </a:cubicBezTo>
                    <a:cubicBezTo>
                      <a:pt x="55344" y="8625"/>
                      <a:pt x="8291" y="55679"/>
                      <a:pt x="8291" y="113722"/>
                    </a:cubicBezTo>
                    <a:cubicBezTo>
                      <a:pt x="8186" y="143385"/>
                      <a:pt x="20016" y="171843"/>
                      <a:pt x="41118" y="192691"/>
                    </a:cubicBezTo>
                    <a:lnTo>
                      <a:pt x="43044" y="194533"/>
                    </a:lnTo>
                    <a:lnTo>
                      <a:pt x="15074" y="279029"/>
                    </a:lnTo>
                    <a:lnTo>
                      <a:pt x="6700" y="276350"/>
                    </a:lnTo>
                    <a:lnTo>
                      <a:pt x="33498" y="196627"/>
                    </a:lnTo>
                    <a:cubicBezTo>
                      <a:pt x="11903" y="174345"/>
                      <a:pt x="-119" y="144500"/>
                      <a:pt x="1" y="113471"/>
                    </a:cubicBezTo>
                    <a:cubicBezTo>
                      <a:pt x="1" y="50802"/>
                      <a:pt x="50803" y="0"/>
                      <a:pt x="113472" y="0"/>
                    </a:cubicBezTo>
                    <a:cubicBezTo>
                      <a:pt x="176140" y="0"/>
                      <a:pt x="226942" y="50802"/>
                      <a:pt x="226942" y="113471"/>
                    </a:cubicBezTo>
                    <a:lnTo>
                      <a:pt x="226942" y="126535"/>
                    </a:lnTo>
                    <a:lnTo>
                      <a:pt x="248883" y="199642"/>
                    </a:lnTo>
                    <a:lnTo>
                      <a:pt x="220075" y="199642"/>
                    </a:lnTo>
                    <a:lnTo>
                      <a:pt x="220075" y="233892"/>
                    </a:lnTo>
                    <a:cubicBezTo>
                      <a:pt x="220029" y="252928"/>
                      <a:pt x="204609" y="268348"/>
                      <a:pt x="185574" y="268394"/>
                    </a:cubicBezTo>
                    <a:lnTo>
                      <a:pt x="179042" y="268394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12">
                <a:extLst>
                  <a:ext uri="{FF2B5EF4-FFF2-40B4-BE49-F238E27FC236}">
                    <a16:creationId xmlns:a16="http://schemas.microsoft.com/office/drawing/2014/main" id="{A35031E9-5785-B806-39DD-AFA67E822074}"/>
                  </a:ext>
                </a:extLst>
              </p:cNvPr>
              <p:cNvSpPr/>
              <p:nvPr/>
            </p:nvSpPr>
            <p:spPr>
              <a:xfrm>
                <a:off x="9821633" y="1989389"/>
                <a:ext cx="666235" cy="666486"/>
              </a:xfrm>
              <a:custGeom>
                <a:avLst/>
                <a:gdLst>
                  <a:gd name="connsiteX0" fmla="*/ 346114 w 658729"/>
                  <a:gd name="connsiteY0" fmla="*/ 658979 h 658978"/>
                  <a:gd name="connsiteX1" fmla="*/ 345277 w 658729"/>
                  <a:gd name="connsiteY1" fmla="*/ 658979 h 658978"/>
                  <a:gd name="connsiteX2" fmla="*/ 298046 w 658729"/>
                  <a:gd name="connsiteY2" fmla="*/ 657890 h 658978"/>
                  <a:gd name="connsiteX3" fmla="*/ 264549 w 658729"/>
                  <a:gd name="connsiteY3" fmla="*/ 627073 h 658978"/>
                  <a:gd name="connsiteX4" fmla="*/ 260446 w 658729"/>
                  <a:gd name="connsiteY4" fmla="*/ 584448 h 658978"/>
                  <a:gd name="connsiteX5" fmla="*/ 243697 w 658729"/>
                  <a:gd name="connsiteY5" fmla="*/ 563010 h 658978"/>
                  <a:gd name="connsiteX6" fmla="*/ 213634 w 658729"/>
                  <a:gd name="connsiteY6" fmla="*/ 549695 h 658978"/>
                  <a:gd name="connsiteX7" fmla="*/ 186585 w 658729"/>
                  <a:gd name="connsiteY7" fmla="*/ 551873 h 658978"/>
                  <a:gd name="connsiteX8" fmla="*/ 152670 w 658729"/>
                  <a:gd name="connsiteY8" fmla="*/ 577498 h 658978"/>
                  <a:gd name="connsiteX9" fmla="*/ 107616 w 658729"/>
                  <a:gd name="connsiteY9" fmla="*/ 573478 h 658978"/>
                  <a:gd name="connsiteX10" fmla="*/ 74957 w 658729"/>
                  <a:gd name="connsiteY10" fmla="*/ 539228 h 658978"/>
                  <a:gd name="connsiteX11" fmla="*/ 73282 w 658729"/>
                  <a:gd name="connsiteY11" fmla="*/ 494090 h 658978"/>
                  <a:gd name="connsiteX12" fmla="*/ 100498 w 658729"/>
                  <a:gd name="connsiteY12" fmla="*/ 460594 h 658978"/>
                  <a:gd name="connsiteX13" fmla="*/ 104015 w 658729"/>
                  <a:gd name="connsiteY13" fmla="*/ 433712 h 658978"/>
                  <a:gd name="connsiteX14" fmla="*/ 92208 w 658729"/>
                  <a:gd name="connsiteY14" fmla="*/ 403063 h 658978"/>
                  <a:gd name="connsiteX15" fmla="*/ 71523 w 658729"/>
                  <a:gd name="connsiteY15" fmla="*/ 385560 h 658978"/>
                  <a:gd name="connsiteX16" fmla="*/ 29150 w 658729"/>
                  <a:gd name="connsiteY16" fmla="*/ 379364 h 658978"/>
                  <a:gd name="connsiteX17" fmla="*/ 8 w 658729"/>
                  <a:gd name="connsiteY17" fmla="*/ 344778 h 658978"/>
                  <a:gd name="connsiteX18" fmla="*/ 1180 w 658729"/>
                  <a:gd name="connsiteY18" fmla="*/ 297464 h 658978"/>
                  <a:gd name="connsiteX19" fmla="*/ 31913 w 658729"/>
                  <a:gd name="connsiteY19" fmla="*/ 263967 h 658978"/>
                  <a:gd name="connsiteX20" fmla="*/ 74538 w 658729"/>
                  <a:gd name="connsiteY20" fmla="*/ 259780 h 658978"/>
                  <a:gd name="connsiteX21" fmla="*/ 96060 w 658729"/>
                  <a:gd name="connsiteY21" fmla="*/ 243031 h 658978"/>
                  <a:gd name="connsiteX22" fmla="*/ 109291 w 658729"/>
                  <a:gd name="connsiteY22" fmla="*/ 213051 h 658978"/>
                  <a:gd name="connsiteX23" fmla="*/ 107114 w 658729"/>
                  <a:gd name="connsiteY23" fmla="*/ 186003 h 658978"/>
                  <a:gd name="connsiteX24" fmla="*/ 81573 w 658729"/>
                  <a:gd name="connsiteY24" fmla="*/ 151668 h 658978"/>
                  <a:gd name="connsiteX25" fmla="*/ 85425 w 658729"/>
                  <a:gd name="connsiteY25" fmla="*/ 106615 h 658978"/>
                  <a:gd name="connsiteX26" fmla="*/ 120010 w 658729"/>
                  <a:gd name="connsiteY26" fmla="*/ 75212 h 658978"/>
                  <a:gd name="connsiteX27" fmla="*/ 165231 w 658729"/>
                  <a:gd name="connsiteY27" fmla="*/ 73620 h 658978"/>
                  <a:gd name="connsiteX28" fmla="*/ 198225 w 658729"/>
                  <a:gd name="connsiteY28" fmla="*/ 100753 h 658978"/>
                  <a:gd name="connsiteX29" fmla="*/ 225190 w 658729"/>
                  <a:gd name="connsiteY29" fmla="*/ 104270 h 658978"/>
                  <a:gd name="connsiteX30" fmla="*/ 255756 w 658729"/>
                  <a:gd name="connsiteY30" fmla="*/ 92462 h 658978"/>
                  <a:gd name="connsiteX31" fmla="*/ 273342 w 658729"/>
                  <a:gd name="connsiteY31" fmla="*/ 71778 h 658978"/>
                  <a:gd name="connsiteX32" fmla="*/ 279120 w 658729"/>
                  <a:gd name="connsiteY32" fmla="*/ 29153 h 658978"/>
                  <a:gd name="connsiteX33" fmla="*/ 313706 w 658729"/>
                  <a:gd name="connsiteY33" fmla="*/ 11 h 658978"/>
                  <a:gd name="connsiteX34" fmla="*/ 360937 w 658729"/>
                  <a:gd name="connsiteY34" fmla="*/ 1100 h 658978"/>
                  <a:gd name="connsiteX35" fmla="*/ 394433 w 658729"/>
                  <a:gd name="connsiteY35" fmla="*/ 31917 h 658978"/>
                  <a:gd name="connsiteX36" fmla="*/ 398537 w 658729"/>
                  <a:gd name="connsiteY36" fmla="*/ 74542 h 658978"/>
                  <a:gd name="connsiteX37" fmla="*/ 415285 w 658729"/>
                  <a:gd name="connsiteY37" fmla="*/ 95980 h 658978"/>
                  <a:gd name="connsiteX38" fmla="*/ 445349 w 658729"/>
                  <a:gd name="connsiteY38" fmla="*/ 109295 h 658978"/>
                  <a:gd name="connsiteX39" fmla="*/ 471727 w 658729"/>
                  <a:gd name="connsiteY39" fmla="*/ 107369 h 658978"/>
                  <a:gd name="connsiteX40" fmla="*/ 505978 w 658729"/>
                  <a:gd name="connsiteY40" fmla="*/ 81827 h 658978"/>
                  <a:gd name="connsiteX41" fmla="*/ 551031 w 658729"/>
                  <a:gd name="connsiteY41" fmla="*/ 85679 h 658978"/>
                  <a:gd name="connsiteX42" fmla="*/ 583691 w 658729"/>
                  <a:gd name="connsiteY42" fmla="*/ 119930 h 658978"/>
                  <a:gd name="connsiteX43" fmla="*/ 585366 w 658729"/>
                  <a:gd name="connsiteY43" fmla="*/ 165067 h 658978"/>
                  <a:gd name="connsiteX44" fmla="*/ 558149 w 658729"/>
                  <a:gd name="connsiteY44" fmla="*/ 198145 h 658978"/>
                  <a:gd name="connsiteX45" fmla="*/ 554632 w 658729"/>
                  <a:gd name="connsiteY45" fmla="*/ 225027 h 658978"/>
                  <a:gd name="connsiteX46" fmla="*/ 566440 w 658729"/>
                  <a:gd name="connsiteY46" fmla="*/ 255676 h 658978"/>
                  <a:gd name="connsiteX47" fmla="*/ 587124 w 658729"/>
                  <a:gd name="connsiteY47" fmla="*/ 273178 h 658978"/>
                  <a:gd name="connsiteX48" fmla="*/ 629498 w 658729"/>
                  <a:gd name="connsiteY48" fmla="*/ 279375 h 658978"/>
                  <a:gd name="connsiteX49" fmla="*/ 658724 w 658729"/>
                  <a:gd name="connsiteY49" fmla="*/ 313877 h 658978"/>
                  <a:gd name="connsiteX50" fmla="*/ 657551 w 658729"/>
                  <a:gd name="connsiteY50" fmla="*/ 361191 h 658978"/>
                  <a:gd name="connsiteX51" fmla="*/ 626818 w 658729"/>
                  <a:gd name="connsiteY51" fmla="*/ 394688 h 658978"/>
                  <a:gd name="connsiteX52" fmla="*/ 584193 w 658729"/>
                  <a:gd name="connsiteY52" fmla="*/ 398875 h 658978"/>
                  <a:gd name="connsiteX53" fmla="*/ 562671 w 658729"/>
                  <a:gd name="connsiteY53" fmla="*/ 415624 h 658978"/>
                  <a:gd name="connsiteX54" fmla="*/ 549440 w 658729"/>
                  <a:gd name="connsiteY54" fmla="*/ 445604 h 658978"/>
                  <a:gd name="connsiteX55" fmla="*/ 551618 w 658729"/>
                  <a:gd name="connsiteY55" fmla="*/ 472652 h 658978"/>
                  <a:gd name="connsiteX56" fmla="*/ 576740 w 658729"/>
                  <a:gd name="connsiteY56" fmla="*/ 506987 h 658978"/>
                  <a:gd name="connsiteX57" fmla="*/ 572888 w 658729"/>
                  <a:gd name="connsiteY57" fmla="*/ 552040 h 658978"/>
                  <a:gd name="connsiteX58" fmla="*/ 538721 w 658729"/>
                  <a:gd name="connsiteY58" fmla="*/ 584616 h 658978"/>
                  <a:gd name="connsiteX59" fmla="*/ 493500 w 658729"/>
                  <a:gd name="connsiteY59" fmla="*/ 586291 h 658978"/>
                  <a:gd name="connsiteX60" fmla="*/ 460004 w 658729"/>
                  <a:gd name="connsiteY60" fmla="*/ 559074 h 658978"/>
                  <a:gd name="connsiteX61" fmla="*/ 433122 w 658729"/>
                  <a:gd name="connsiteY61" fmla="*/ 555641 h 658978"/>
                  <a:gd name="connsiteX62" fmla="*/ 402473 w 658729"/>
                  <a:gd name="connsiteY62" fmla="*/ 567449 h 658978"/>
                  <a:gd name="connsiteX63" fmla="*/ 384971 w 658729"/>
                  <a:gd name="connsiteY63" fmla="*/ 588133 h 658978"/>
                  <a:gd name="connsiteX64" fmla="*/ 378774 w 658729"/>
                  <a:gd name="connsiteY64" fmla="*/ 630004 h 658978"/>
                  <a:gd name="connsiteX65" fmla="*/ 346114 w 658729"/>
                  <a:gd name="connsiteY65" fmla="*/ 658979 h 658978"/>
                  <a:gd name="connsiteX66" fmla="*/ 202245 w 658729"/>
                  <a:gd name="connsiteY66" fmla="*/ 538474 h 658978"/>
                  <a:gd name="connsiteX67" fmla="*/ 217821 w 658729"/>
                  <a:gd name="connsiteY67" fmla="*/ 542326 h 658978"/>
                  <a:gd name="connsiteX68" fmla="*/ 246880 w 658729"/>
                  <a:gd name="connsiteY68" fmla="*/ 555139 h 658978"/>
                  <a:gd name="connsiteX69" fmla="*/ 268820 w 658729"/>
                  <a:gd name="connsiteY69" fmla="*/ 583695 h 658978"/>
                  <a:gd name="connsiteX70" fmla="*/ 273007 w 658729"/>
                  <a:gd name="connsiteY70" fmla="*/ 626236 h 658978"/>
                  <a:gd name="connsiteX71" fmla="*/ 298130 w 658729"/>
                  <a:gd name="connsiteY71" fmla="*/ 649516 h 658978"/>
                  <a:gd name="connsiteX72" fmla="*/ 345444 w 658729"/>
                  <a:gd name="connsiteY72" fmla="*/ 650605 h 658978"/>
                  <a:gd name="connsiteX73" fmla="*/ 371237 w 658729"/>
                  <a:gd name="connsiteY73" fmla="*/ 628664 h 658978"/>
                  <a:gd name="connsiteX74" fmla="*/ 377434 w 658729"/>
                  <a:gd name="connsiteY74" fmla="*/ 586291 h 658978"/>
                  <a:gd name="connsiteX75" fmla="*/ 400798 w 658729"/>
                  <a:gd name="connsiteY75" fmla="*/ 558823 h 658978"/>
                  <a:gd name="connsiteX76" fmla="*/ 430359 w 658729"/>
                  <a:gd name="connsiteY76" fmla="*/ 547434 h 658978"/>
                  <a:gd name="connsiteX77" fmla="*/ 466117 w 658729"/>
                  <a:gd name="connsiteY77" fmla="*/ 552040 h 658978"/>
                  <a:gd name="connsiteX78" fmla="*/ 499614 w 658729"/>
                  <a:gd name="connsiteY78" fmla="*/ 579256 h 658978"/>
                  <a:gd name="connsiteX79" fmla="*/ 533697 w 658729"/>
                  <a:gd name="connsiteY79" fmla="*/ 578000 h 658978"/>
                  <a:gd name="connsiteX80" fmla="*/ 567864 w 658729"/>
                  <a:gd name="connsiteY80" fmla="*/ 545341 h 658978"/>
                  <a:gd name="connsiteX81" fmla="*/ 570794 w 658729"/>
                  <a:gd name="connsiteY81" fmla="*/ 511844 h 658978"/>
                  <a:gd name="connsiteX82" fmla="*/ 545253 w 658729"/>
                  <a:gd name="connsiteY82" fmla="*/ 477509 h 658978"/>
                  <a:gd name="connsiteX83" fmla="*/ 542322 w 658729"/>
                  <a:gd name="connsiteY83" fmla="*/ 441584 h 658978"/>
                  <a:gd name="connsiteX84" fmla="*/ 555135 w 658729"/>
                  <a:gd name="connsiteY84" fmla="*/ 412525 h 658978"/>
                  <a:gd name="connsiteX85" fmla="*/ 583691 w 658729"/>
                  <a:gd name="connsiteY85" fmla="*/ 390585 h 658978"/>
                  <a:gd name="connsiteX86" fmla="*/ 626316 w 658729"/>
                  <a:gd name="connsiteY86" fmla="*/ 386398 h 658978"/>
                  <a:gd name="connsiteX87" fmla="*/ 649512 w 658729"/>
                  <a:gd name="connsiteY87" fmla="*/ 361275 h 658978"/>
                  <a:gd name="connsiteX88" fmla="*/ 650350 w 658729"/>
                  <a:gd name="connsiteY88" fmla="*/ 313877 h 658978"/>
                  <a:gd name="connsiteX89" fmla="*/ 628325 w 658729"/>
                  <a:gd name="connsiteY89" fmla="*/ 287749 h 658978"/>
                  <a:gd name="connsiteX90" fmla="*/ 586454 w 658729"/>
                  <a:gd name="connsiteY90" fmla="*/ 281553 h 658978"/>
                  <a:gd name="connsiteX91" fmla="*/ 558987 w 658729"/>
                  <a:gd name="connsiteY91" fmla="*/ 258272 h 658978"/>
                  <a:gd name="connsiteX92" fmla="*/ 547095 w 658729"/>
                  <a:gd name="connsiteY92" fmla="*/ 228544 h 658978"/>
                  <a:gd name="connsiteX93" fmla="*/ 551785 w 658729"/>
                  <a:gd name="connsiteY93" fmla="*/ 192786 h 658978"/>
                  <a:gd name="connsiteX94" fmla="*/ 578917 w 658729"/>
                  <a:gd name="connsiteY94" fmla="*/ 159791 h 658978"/>
                  <a:gd name="connsiteX95" fmla="*/ 577745 w 658729"/>
                  <a:gd name="connsiteY95" fmla="*/ 125708 h 658978"/>
                  <a:gd name="connsiteX96" fmla="*/ 545086 w 658729"/>
                  <a:gd name="connsiteY96" fmla="*/ 91458 h 658978"/>
                  <a:gd name="connsiteX97" fmla="*/ 511086 w 658729"/>
                  <a:gd name="connsiteY97" fmla="*/ 88610 h 658978"/>
                  <a:gd name="connsiteX98" fmla="*/ 476752 w 658729"/>
                  <a:gd name="connsiteY98" fmla="*/ 113733 h 658978"/>
                  <a:gd name="connsiteX99" fmla="*/ 440827 w 658729"/>
                  <a:gd name="connsiteY99" fmla="*/ 116580 h 658978"/>
                  <a:gd name="connsiteX100" fmla="*/ 411852 w 658729"/>
                  <a:gd name="connsiteY100" fmla="*/ 104521 h 658978"/>
                  <a:gd name="connsiteX101" fmla="*/ 389911 w 658729"/>
                  <a:gd name="connsiteY101" fmla="*/ 75965 h 658978"/>
                  <a:gd name="connsiteX102" fmla="*/ 385724 w 658729"/>
                  <a:gd name="connsiteY102" fmla="*/ 33424 h 658978"/>
                  <a:gd name="connsiteX103" fmla="*/ 360602 w 658729"/>
                  <a:gd name="connsiteY103" fmla="*/ 10144 h 658978"/>
                  <a:gd name="connsiteX104" fmla="*/ 313287 w 658729"/>
                  <a:gd name="connsiteY104" fmla="*/ 9055 h 658978"/>
                  <a:gd name="connsiteX105" fmla="*/ 287495 w 658729"/>
                  <a:gd name="connsiteY105" fmla="*/ 30661 h 658978"/>
                  <a:gd name="connsiteX106" fmla="*/ 281298 w 658729"/>
                  <a:gd name="connsiteY106" fmla="*/ 73034 h 658978"/>
                  <a:gd name="connsiteX107" fmla="*/ 257934 w 658729"/>
                  <a:gd name="connsiteY107" fmla="*/ 100502 h 658978"/>
                  <a:gd name="connsiteX108" fmla="*/ 228373 w 658729"/>
                  <a:gd name="connsiteY108" fmla="*/ 111891 h 658978"/>
                  <a:gd name="connsiteX109" fmla="*/ 192615 w 658729"/>
                  <a:gd name="connsiteY109" fmla="*/ 107285 h 658978"/>
                  <a:gd name="connsiteX110" fmla="*/ 159536 w 658729"/>
                  <a:gd name="connsiteY110" fmla="*/ 80069 h 658978"/>
                  <a:gd name="connsiteX111" fmla="*/ 125453 w 658729"/>
                  <a:gd name="connsiteY111" fmla="*/ 81325 h 658978"/>
                  <a:gd name="connsiteX112" fmla="*/ 91203 w 658729"/>
                  <a:gd name="connsiteY112" fmla="*/ 113984 h 658978"/>
                  <a:gd name="connsiteX113" fmla="*/ 88356 w 658729"/>
                  <a:gd name="connsiteY113" fmla="*/ 147900 h 658978"/>
                  <a:gd name="connsiteX114" fmla="*/ 113897 w 658729"/>
                  <a:gd name="connsiteY114" fmla="*/ 182234 h 658978"/>
                  <a:gd name="connsiteX115" fmla="*/ 116828 w 658729"/>
                  <a:gd name="connsiteY115" fmla="*/ 218160 h 658978"/>
                  <a:gd name="connsiteX116" fmla="*/ 103932 w 658729"/>
                  <a:gd name="connsiteY116" fmla="*/ 246883 h 658978"/>
                  <a:gd name="connsiteX117" fmla="*/ 75376 w 658729"/>
                  <a:gd name="connsiteY117" fmla="*/ 268824 h 658978"/>
                  <a:gd name="connsiteX118" fmla="*/ 32751 w 658729"/>
                  <a:gd name="connsiteY118" fmla="*/ 273011 h 658978"/>
                  <a:gd name="connsiteX119" fmla="*/ 9554 w 658729"/>
                  <a:gd name="connsiteY119" fmla="*/ 298134 h 658978"/>
                  <a:gd name="connsiteX120" fmla="*/ 8382 w 658729"/>
                  <a:gd name="connsiteY120" fmla="*/ 345364 h 658978"/>
                  <a:gd name="connsiteX121" fmla="*/ 30406 w 658729"/>
                  <a:gd name="connsiteY121" fmla="*/ 371659 h 658978"/>
                  <a:gd name="connsiteX122" fmla="*/ 72696 w 658729"/>
                  <a:gd name="connsiteY122" fmla="*/ 377856 h 658978"/>
                  <a:gd name="connsiteX123" fmla="*/ 100163 w 658729"/>
                  <a:gd name="connsiteY123" fmla="*/ 401137 h 658978"/>
                  <a:gd name="connsiteX124" fmla="*/ 111636 w 658729"/>
                  <a:gd name="connsiteY124" fmla="*/ 431116 h 658978"/>
                  <a:gd name="connsiteX125" fmla="*/ 107030 w 658729"/>
                  <a:gd name="connsiteY125" fmla="*/ 466790 h 658978"/>
                  <a:gd name="connsiteX126" fmla="*/ 79898 w 658729"/>
                  <a:gd name="connsiteY126" fmla="*/ 500287 h 658978"/>
                  <a:gd name="connsiteX127" fmla="*/ 81070 w 658729"/>
                  <a:gd name="connsiteY127" fmla="*/ 534371 h 658978"/>
                  <a:gd name="connsiteX128" fmla="*/ 113730 w 658729"/>
                  <a:gd name="connsiteY128" fmla="*/ 568621 h 658978"/>
                  <a:gd name="connsiteX129" fmla="*/ 147729 w 658729"/>
                  <a:gd name="connsiteY129" fmla="*/ 571468 h 658978"/>
                  <a:gd name="connsiteX130" fmla="*/ 182063 w 658729"/>
                  <a:gd name="connsiteY130" fmla="*/ 546346 h 658978"/>
                  <a:gd name="connsiteX131" fmla="*/ 202245 w 658729"/>
                  <a:gd name="connsiteY131" fmla="*/ 538474 h 65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658729" h="658978">
                    <a:moveTo>
                      <a:pt x="346114" y="658979"/>
                    </a:moveTo>
                    <a:lnTo>
                      <a:pt x="345277" y="658979"/>
                    </a:lnTo>
                    <a:lnTo>
                      <a:pt x="298046" y="657890"/>
                    </a:lnTo>
                    <a:cubicBezTo>
                      <a:pt x="280667" y="657633"/>
                      <a:pt x="266251" y="644370"/>
                      <a:pt x="264549" y="627073"/>
                    </a:cubicBezTo>
                    <a:lnTo>
                      <a:pt x="260446" y="584448"/>
                    </a:lnTo>
                    <a:cubicBezTo>
                      <a:pt x="259550" y="574636"/>
                      <a:pt x="253001" y="566254"/>
                      <a:pt x="243697" y="563010"/>
                    </a:cubicBezTo>
                    <a:cubicBezTo>
                      <a:pt x="233385" y="559261"/>
                      <a:pt x="223341" y="554813"/>
                      <a:pt x="213634" y="549695"/>
                    </a:cubicBezTo>
                    <a:cubicBezTo>
                      <a:pt x="204937" y="545216"/>
                      <a:pt x="194453" y="546060"/>
                      <a:pt x="186585" y="551873"/>
                    </a:cubicBezTo>
                    <a:lnTo>
                      <a:pt x="152670" y="577498"/>
                    </a:lnTo>
                    <a:cubicBezTo>
                      <a:pt x="138788" y="587713"/>
                      <a:pt x="119471" y="585990"/>
                      <a:pt x="107616" y="573478"/>
                    </a:cubicBezTo>
                    <a:lnTo>
                      <a:pt x="74957" y="539228"/>
                    </a:lnTo>
                    <a:cubicBezTo>
                      <a:pt x="63078" y="526764"/>
                      <a:pt x="62360" y="507400"/>
                      <a:pt x="73282" y="494090"/>
                    </a:cubicBezTo>
                    <a:lnTo>
                      <a:pt x="100498" y="460594"/>
                    </a:lnTo>
                    <a:cubicBezTo>
                      <a:pt x="106683" y="453030"/>
                      <a:pt x="108047" y="442613"/>
                      <a:pt x="104015" y="433712"/>
                    </a:cubicBezTo>
                    <a:cubicBezTo>
                      <a:pt x="99402" y="423770"/>
                      <a:pt x="95458" y="413530"/>
                      <a:pt x="92208" y="403063"/>
                    </a:cubicBezTo>
                    <a:cubicBezTo>
                      <a:pt x="89213" y="393762"/>
                      <a:pt x="81191" y="386974"/>
                      <a:pt x="71523" y="385560"/>
                    </a:cubicBezTo>
                    <a:lnTo>
                      <a:pt x="29150" y="379364"/>
                    </a:lnTo>
                    <a:cubicBezTo>
                      <a:pt x="12123" y="376799"/>
                      <a:pt x="-352" y="361993"/>
                      <a:pt x="8" y="344778"/>
                    </a:cubicBezTo>
                    <a:lnTo>
                      <a:pt x="1180" y="297464"/>
                    </a:lnTo>
                    <a:cubicBezTo>
                      <a:pt x="1433" y="280114"/>
                      <a:pt x="14649" y="265709"/>
                      <a:pt x="31913" y="263967"/>
                    </a:cubicBezTo>
                    <a:lnTo>
                      <a:pt x="74538" y="259780"/>
                    </a:lnTo>
                    <a:cubicBezTo>
                      <a:pt x="84342" y="258814"/>
                      <a:pt x="92716" y="252297"/>
                      <a:pt x="96060" y="243031"/>
                    </a:cubicBezTo>
                    <a:cubicBezTo>
                      <a:pt x="99801" y="232755"/>
                      <a:pt x="104221" y="222740"/>
                      <a:pt x="109291" y="213051"/>
                    </a:cubicBezTo>
                    <a:cubicBezTo>
                      <a:pt x="113916" y="204385"/>
                      <a:pt x="113065" y="193817"/>
                      <a:pt x="107114" y="186003"/>
                    </a:cubicBezTo>
                    <a:lnTo>
                      <a:pt x="81573" y="151668"/>
                    </a:lnTo>
                    <a:cubicBezTo>
                      <a:pt x="71276" y="137838"/>
                      <a:pt x="72929" y="118496"/>
                      <a:pt x="85425" y="106615"/>
                    </a:cubicBezTo>
                    <a:lnTo>
                      <a:pt x="120010" y="75212"/>
                    </a:lnTo>
                    <a:cubicBezTo>
                      <a:pt x="132538" y="63382"/>
                      <a:pt x="151903" y="62701"/>
                      <a:pt x="165231" y="73620"/>
                    </a:cubicBezTo>
                    <a:lnTo>
                      <a:pt x="198225" y="100753"/>
                    </a:lnTo>
                    <a:cubicBezTo>
                      <a:pt x="205791" y="107010"/>
                      <a:pt x="216274" y="108378"/>
                      <a:pt x="225190" y="104270"/>
                    </a:cubicBezTo>
                    <a:cubicBezTo>
                      <a:pt x="235110" y="99671"/>
                      <a:pt x="245321" y="95727"/>
                      <a:pt x="255756" y="92462"/>
                    </a:cubicBezTo>
                    <a:cubicBezTo>
                      <a:pt x="265160" y="89602"/>
                      <a:pt x="272032" y="81519"/>
                      <a:pt x="273342" y="71778"/>
                    </a:cubicBezTo>
                    <a:lnTo>
                      <a:pt x="279120" y="29153"/>
                    </a:lnTo>
                    <a:cubicBezTo>
                      <a:pt x="281615" y="12087"/>
                      <a:pt x="296464" y="-424"/>
                      <a:pt x="313706" y="11"/>
                    </a:cubicBezTo>
                    <a:lnTo>
                      <a:pt x="360937" y="1100"/>
                    </a:lnTo>
                    <a:cubicBezTo>
                      <a:pt x="378316" y="1357"/>
                      <a:pt x="392731" y="14620"/>
                      <a:pt x="394433" y="31917"/>
                    </a:cubicBezTo>
                    <a:lnTo>
                      <a:pt x="398537" y="74542"/>
                    </a:lnTo>
                    <a:cubicBezTo>
                      <a:pt x="399433" y="84354"/>
                      <a:pt x="405981" y="92736"/>
                      <a:pt x="415285" y="95980"/>
                    </a:cubicBezTo>
                    <a:cubicBezTo>
                      <a:pt x="425598" y="99729"/>
                      <a:pt x="435642" y="104177"/>
                      <a:pt x="445349" y="109295"/>
                    </a:cubicBezTo>
                    <a:cubicBezTo>
                      <a:pt x="453823" y="113571"/>
                      <a:pt x="463965" y="112831"/>
                      <a:pt x="471727" y="107369"/>
                    </a:cubicBezTo>
                    <a:lnTo>
                      <a:pt x="505978" y="81827"/>
                    </a:lnTo>
                    <a:cubicBezTo>
                      <a:pt x="519819" y="71569"/>
                      <a:pt x="539132" y="73220"/>
                      <a:pt x="551031" y="85679"/>
                    </a:cubicBezTo>
                    <a:lnTo>
                      <a:pt x="583691" y="119930"/>
                    </a:lnTo>
                    <a:cubicBezTo>
                      <a:pt x="595570" y="132393"/>
                      <a:pt x="596288" y="151758"/>
                      <a:pt x="585366" y="165067"/>
                    </a:cubicBezTo>
                    <a:lnTo>
                      <a:pt x="558149" y="198145"/>
                    </a:lnTo>
                    <a:cubicBezTo>
                      <a:pt x="551926" y="205693"/>
                      <a:pt x="550560" y="216132"/>
                      <a:pt x="554632" y="225027"/>
                    </a:cubicBezTo>
                    <a:cubicBezTo>
                      <a:pt x="559246" y="234969"/>
                      <a:pt x="563190" y="245208"/>
                      <a:pt x="566440" y="255676"/>
                    </a:cubicBezTo>
                    <a:cubicBezTo>
                      <a:pt x="569435" y="264977"/>
                      <a:pt x="577457" y="271765"/>
                      <a:pt x="587124" y="273178"/>
                    </a:cubicBezTo>
                    <a:lnTo>
                      <a:pt x="629498" y="279375"/>
                    </a:lnTo>
                    <a:cubicBezTo>
                      <a:pt x="646526" y="281898"/>
                      <a:pt x="659036" y="296666"/>
                      <a:pt x="658724" y="313877"/>
                    </a:cubicBezTo>
                    <a:lnTo>
                      <a:pt x="657551" y="361191"/>
                    </a:lnTo>
                    <a:cubicBezTo>
                      <a:pt x="657298" y="378541"/>
                      <a:pt x="644082" y="392947"/>
                      <a:pt x="626818" y="394688"/>
                    </a:cubicBezTo>
                    <a:lnTo>
                      <a:pt x="584193" y="398875"/>
                    </a:lnTo>
                    <a:cubicBezTo>
                      <a:pt x="574390" y="399841"/>
                      <a:pt x="566015" y="406358"/>
                      <a:pt x="562671" y="415624"/>
                    </a:cubicBezTo>
                    <a:cubicBezTo>
                      <a:pt x="558915" y="425893"/>
                      <a:pt x="554496" y="435908"/>
                      <a:pt x="549440" y="445604"/>
                    </a:cubicBezTo>
                    <a:cubicBezTo>
                      <a:pt x="544815" y="454270"/>
                      <a:pt x="545666" y="464838"/>
                      <a:pt x="551618" y="472652"/>
                    </a:cubicBezTo>
                    <a:lnTo>
                      <a:pt x="576740" y="506987"/>
                    </a:lnTo>
                    <a:cubicBezTo>
                      <a:pt x="587037" y="520817"/>
                      <a:pt x="585383" y="540159"/>
                      <a:pt x="572888" y="552040"/>
                    </a:cubicBezTo>
                    <a:lnTo>
                      <a:pt x="538721" y="584616"/>
                    </a:lnTo>
                    <a:cubicBezTo>
                      <a:pt x="526230" y="596506"/>
                      <a:pt x="506836" y="597225"/>
                      <a:pt x="493500" y="586291"/>
                    </a:cubicBezTo>
                    <a:lnTo>
                      <a:pt x="460004" y="559074"/>
                    </a:lnTo>
                    <a:cubicBezTo>
                      <a:pt x="452482" y="552781"/>
                      <a:pt x="441985" y="551441"/>
                      <a:pt x="433122" y="555641"/>
                    </a:cubicBezTo>
                    <a:cubicBezTo>
                      <a:pt x="423176" y="560246"/>
                      <a:pt x="412937" y="564190"/>
                      <a:pt x="402473" y="567449"/>
                    </a:cubicBezTo>
                    <a:cubicBezTo>
                      <a:pt x="393102" y="570337"/>
                      <a:pt x="386268" y="578413"/>
                      <a:pt x="384971" y="588133"/>
                    </a:cubicBezTo>
                    <a:lnTo>
                      <a:pt x="378774" y="630004"/>
                    </a:lnTo>
                    <a:cubicBezTo>
                      <a:pt x="376314" y="646283"/>
                      <a:pt x="362569" y="658476"/>
                      <a:pt x="346114" y="658979"/>
                    </a:cubicBezTo>
                    <a:close/>
                    <a:moveTo>
                      <a:pt x="202245" y="538474"/>
                    </a:moveTo>
                    <a:cubicBezTo>
                      <a:pt x="207675" y="538456"/>
                      <a:pt x="213025" y="539780"/>
                      <a:pt x="217821" y="542326"/>
                    </a:cubicBezTo>
                    <a:cubicBezTo>
                      <a:pt x="227217" y="547227"/>
                      <a:pt x="236924" y="551507"/>
                      <a:pt x="246880" y="555139"/>
                    </a:cubicBezTo>
                    <a:cubicBezTo>
                      <a:pt x="259047" y="559685"/>
                      <a:pt x="267562" y="570767"/>
                      <a:pt x="268820" y="583695"/>
                    </a:cubicBezTo>
                    <a:lnTo>
                      <a:pt x="273007" y="626236"/>
                    </a:lnTo>
                    <a:cubicBezTo>
                      <a:pt x="274241" y="639257"/>
                      <a:pt x="285053" y="649277"/>
                      <a:pt x="298130" y="649516"/>
                    </a:cubicBezTo>
                    <a:lnTo>
                      <a:pt x="345444" y="650605"/>
                    </a:lnTo>
                    <a:cubicBezTo>
                      <a:pt x="358419" y="651054"/>
                      <a:pt x="369600" y="641544"/>
                      <a:pt x="371237" y="628664"/>
                    </a:cubicBezTo>
                    <a:lnTo>
                      <a:pt x="377434" y="586291"/>
                    </a:lnTo>
                    <a:cubicBezTo>
                      <a:pt x="379362" y="573436"/>
                      <a:pt x="388419" y="562789"/>
                      <a:pt x="400798" y="558823"/>
                    </a:cubicBezTo>
                    <a:cubicBezTo>
                      <a:pt x="410907" y="555727"/>
                      <a:pt x="420785" y="551922"/>
                      <a:pt x="430359" y="547434"/>
                    </a:cubicBezTo>
                    <a:cubicBezTo>
                      <a:pt x="442181" y="542024"/>
                      <a:pt x="456052" y="543810"/>
                      <a:pt x="466117" y="552040"/>
                    </a:cubicBezTo>
                    <a:lnTo>
                      <a:pt x="499614" y="579256"/>
                    </a:lnTo>
                    <a:cubicBezTo>
                      <a:pt x="509669" y="587481"/>
                      <a:pt x="524273" y="586942"/>
                      <a:pt x="533697" y="578000"/>
                    </a:cubicBezTo>
                    <a:lnTo>
                      <a:pt x="567864" y="545341"/>
                    </a:lnTo>
                    <a:cubicBezTo>
                      <a:pt x="577088" y="536483"/>
                      <a:pt x="578341" y="522168"/>
                      <a:pt x="570794" y="511844"/>
                    </a:cubicBezTo>
                    <a:lnTo>
                      <a:pt x="545253" y="477509"/>
                    </a:lnTo>
                    <a:cubicBezTo>
                      <a:pt x="537486" y="467080"/>
                      <a:pt x="536349" y="453135"/>
                      <a:pt x="542322" y="441584"/>
                    </a:cubicBezTo>
                    <a:cubicBezTo>
                      <a:pt x="547238" y="432195"/>
                      <a:pt x="551518" y="422487"/>
                      <a:pt x="555135" y="412525"/>
                    </a:cubicBezTo>
                    <a:cubicBezTo>
                      <a:pt x="559697" y="400369"/>
                      <a:pt x="570770" y="391862"/>
                      <a:pt x="583691" y="390585"/>
                    </a:cubicBezTo>
                    <a:lnTo>
                      <a:pt x="626316" y="386398"/>
                    </a:lnTo>
                    <a:cubicBezTo>
                      <a:pt x="639303" y="385125"/>
                      <a:pt x="649277" y="374323"/>
                      <a:pt x="649512" y="361275"/>
                    </a:cubicBezTo>
                    <a:lnTo>
                      <a:pt x="650350" y="313877"/>
                    </a:lnTo>
                    <a:cubicBezTo>
                      <a:pt x="650658" y="300856"/>
                      <a:pt x="641211" y="289649"/>
                      <a:pt x="628325" y="287749"/>
                    </a:cubicBezTo>
                    <a:lnTo>
                      <a:pt x="586454" y="281553"/>
                    </a:lnTo>
                    <a:cubicBezTo>
                      <a:pt x="573603" y="279675"/>
                      <a:pt x="562944" y="270642"/>
                      <a:pt x="558987" y="258272"/>
                    </a:cubicBezTo>
                    <a:cubicBezTo>
                      <a:pt x="555679" y="248113"/>
                      <a:pt x="551706" y="238182"/>
                      <a:pt x="547095" y="228544"/>
                    </a:cubicBezTo>
                    <a:cubicBezTo>
                      <a:pt x="541728" y="216703"/>
                      <a:pt x="543546" y="202842"/>
                      <a:pt x="551785" y="192786"/>
                    </a:cubicBezTo>
                    <a:lnTo>
                      <a:pt x="578917" y="159791"/>
                    </a:lnTo>
                    <a:cubicBezTo>
                      <a:pt x="587203" y="149769"/>
                      <a:pt x="586700" y="135138"/>
                      <a:pt x="577745" y="125708"/>
                    </a:cubicBezTo>
                    <a:lnTo>
                      <a:pt x="545086" y="91458"/>
                    </a:lnTo>
                    <a:cubicBezTo>
                      <a:pt x="536106" y="82042"/>
                      <a:pt x="521507" y="80819"/>
                      <a:pt x="511086" y="88610"/>
                    </a:cubicBezTo>
                    <a:lnTo>
                      <a:pt x="476752" y="113733"/>
                    </a:lnTo>
                    <a:cubicBezTo>
                      <a:pt x="466306" y="121472"/>
                      <a:pt x="452361" y="122578"/>
                      <a:pt x="440827" y="116580"/>
                    </a:cubicBezTo>
                    <a:cubicBezTo>
                      <a:pt x="431447" y="111922"/>
                      <a:pt x="421767" y="107894"/>
                      <a:pt x="411852" y="104521"/>
                    </a:cubicBezTo>
                    <a:cubicBezTo>
                      <a:pt x="399684" y="99975"/>
                      <a:pt x="391169" y="88893"/>
                      <a:pt x="389911" y="75965"/>
                    </a:cubicBezTo>
                    <a:lnTo>
                      <a:pt x="385724" y="33424"/>
                    </a:lnTo>
                    <a:cubicBezTo>
                      <a:pt x="384491" y="20403"/>
                      <a:pt x="373679" y="10384"/>
                      <a:pt x="360602" y="10144"/>
                    </a:cubicBezTo>
                    <a:lnTo>
                      <a:pt x="313287" y="9055"/>
                    </a:lnTo>
                    <a:cubicBezTo>
                      <a:pt x="300491" y="8777"/>
                      <a:pt x="289464" y="18013"/>
                      <a:pt x="287495" y="30661"/>
                    </a:cubicBezTo>
                    <a:lnTo>
                      <a:pt x="281298" y="73034"/>
                    </a:lnTo>
                    <a:cubicBezTo>
                      <a:pt x="279369" y="85889"/>
                      <a:pt x="270312" y="96536"/>
                      <a:pt x="257934" y="100502"/>
                    </a:cubicBezTo>
                    <a:cubicBezTo>
                      <a:pt x="247834" y="103627"/>
                      <a:pt x="237959" y="107432"/>
                      <a:pt x="228373" y="111891"/>
                    </a:cubicBezTo>
                    <a:cubicBezTo>
                      <a:pt x="216551" y="117301"/>
                      <a:pt x="202680" y="115515"/>
                      <a:pt x="192615" y="107285"/>
                    </a:cubicBezTo>
                    <a:lnTo>
                      <a:pt x="159536" y="80069"/>
                    </a:lnTo>
                    <a:cubicBezTo>
                      <a:pt x="149481" y="71844"/>
                      <a:pt x="134877" y="72383"/>
                      <a:pt x="125453" y="81325"/>
                    </a:cubicBezTo>
                    <a:lnTo>
                      <a:pt x="91203" y="113984"/>
                    </a:lnTo>
                    <a:cubicBezTo>
                      <a:pt x="81799" y="122935"/>
                      <a:pt x="80576" y="137506"/>
                      <a:pt x="88356" y="147900"/>
                    </a:cubicBezTo>
                    <a:lnTo>
                      <a:pt x="113897" y="182234"/>
                    </a:lnTo>
                    <a:cubicBezTo>
                      <a:pt x="121664" y="192663"/>
                      <a:pt x="122801" y="206609"/>
                      <a:pt x="116828" y="218160"/>
                    </a:cubicBezTo>
                    <a:cubicBezTo>
                      <a:pt x="111897" y="227437"/>
                      <a:pt x="107590" y="237033"/>
                      <a:pt x="103932" y="246883"/>
                    </a:cubicBezTo>
                    <a:cubicBezTo>
                      <a:pt x="99369" y="259039"/>
                      <a:pt x="88296" y="267547"/>
                      <a:pt x="75376" y="268824"/>
                    </a:cubicBezTo>
                    <a:lnTo>
                      <a:pt x="32751" y="273011"/>
                    </a:lnTo>
                    <a:cubicBezTo>
                      <a:pt x="19763" y="274284"/>
                      <a:pt x="9790" y="285086"/>
                      <a:pt x="9554" y="298134"/>
                    </a:cubicBezTo>
                    <a:lnTo>
                      <a:pt x="8382" y="345364"/>
                    </a:lnTo>
                    <a:cubicBezTo>
                      <a:pt x="7987" y="358448"/>
                      <a:pt x="17456" y="369752"/>
                      <a:pt x="30406" y="371659"/>
                    </a:cubicBezTo>
                    <a:lnTo>
                      <a:pt x="72696" y="377856"/>
                    </a:lnTo>
                    <a:cubicBezTo>
                      <a:pt x="85547" y="379734"/>
                      <a:pt x="96206" y="388767"/>
                      <a:pt x="100163" y="401137"/>
                    </a:cubicBezTo>
                    <a:cubicBezTo>
                      <a:pt x="103361" y="411358"/>
                      <a:pt x="107193" y="421371"/>
                      <a:pt x="111636" y="431116"/>
                    </a:cubicBezTo>
                    <a:cubicBezTo>
                      <a:pt x="117157" y="442893"/>
                      <a:pt x="115362" y="456802"/>
                      <a:pt x="107030" y="466790"/>
                    </a:cubicBezTo>
                    <a:lnTo>
                      <a:pt x="79898" y="500287"/>
                    </a:lnTo>
                    <a:cubicBezTo>
                      <a:pt x="71612" y="510310"/>
                      <a:pt x="72116" y="524941"/>
                      <a:pt x="81070" y="534371"/>
                    </a:cubicBezTo>
                    <a:lnTo>
                      <a:pt x="113730" y="568621"/>
                    </a:lnTo>
                    <a:cubicBezTo>
                      <a:pt x="122709" y="578037"/>
                      <a:pt x="137308" y="579260"/>
                      <a:pt x="147729" y="571468"/>
                    </a:cubicBezTo>
                    <a:lnTo>
                      <a:pt x="182063" y="546346"/>
                    </a:lnTo>
                    <a:cubicBezTo>
                      <a:pt x="187753" y="541592"/>
                      <a:pt x="194840" y="538827"/>
                      <a:pt x="202245" y="53847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26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animMotion origin="layout" path="M 0.02917 0.0007 L -3.125E-6 -7.40741E-7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animMotion origin="layout" path="M 0.02917 0.00069 L -3.54167E-6 4.81481E-6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3333 -0.00093 L -1.875E-6 7.40741E-7 " pathEditMode="relative" rAng="0" ptsTypes="AA">
                                      <p:cBhvr>
                                        <p:cTn id="19" dur="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719 -0.00023 L 4.16667E-6 -1.48148E-6 " pathEditMode="relative" rAng="0" ptsTypes="AA">
                                      <p:cBhvr>
                                        <p:cTn id="24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3334 -0.00093 L 2.5E-6 7.40741E-7 " pathEditMode="relative" rAng="0" ptsTypes="AA">
                                      <p:cBhvr>
                                        <p:cTn id="29" dur="9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4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719 -0.00023 L 4.16667E-6 -1.48148E-6 " pathEditMode="relative" rAng="0" ptsTypes="AA">
                                      <p:cBhvr>
                                        <p:cTn id="34" dur="9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719 -0.00023 L 4.16667E-6 -1.48148E-6 " pathEditMode="relative" rAng="0" ptsTypes="AA">
                                      <p:cBhvr>
                                        <p:cTn id="39" dur="9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44000">
              <a:schemeClr val="tx2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032ECDE-B58D-A5F9-076D-701950222D16}"/>
              </a:ext>
            </a:extLst>
          </p:cNvPr>
          <p:cNvSpPr/>
          <p:nvPr/>
        </p:nvSpPr>
        <p:spPr>
          <a:xfrm>
            <a:off x="-555171" y="2"/>
            <a:ext cx="5788074" cy="6857996"/>
          </a:xfrm>
          <a:custGeom>
            <a:avLst/>
            <a:gdLst>
              <a:gd name="connsiteX0" fmla="*/ 1059 w 5788074"/>
              <a:gd name="connsiteY0" fmla="*/ 0 h 6857996"/>
              <a:gd name="connsiteX1" fmla="*/ 3952126 w 5788074"/>
              <a:gd name="connsiteY1" fmla="*/ 0 h 6857996"/>
              <a:gd name="connsiteX2" fmla="*/ 5788074 w 5788074"/>
              <a:gd name="connsiteY2" fmla="*/ 3428329 h 6857996"/>
              <a:gd name="connsiteX3" fmla="*/ 3951067 w 5788074"/>
              <a:gd name="connsiteY3" fmla="*/ 6857996 h 6857996"/>
              <a:gd name="connsiteX4" fmla="*/ 0 w 5788074"/>
              <a:gd name="connsiteY4" fmla="*/ 6857996 h 6857996"/>
              <a:gd name="connsiteX5" fmla="*/ 1837007 w 5788074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8074" h="6857996">
                <a:moveTo>
                  <a:pt x="1059" y="0"/>
                </a:moveTo>
                <a:lnTo>
                  <a:pt x="3952126" y="0"/>
                </a:lnTo>
                <a:lnTo>
                  <a:pt x="5788074" y="3428329"/>
                </a:lnTo>
                <a:lnTo>
                  <a:pt x="3951067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520"/>
            </a:stretch>
          </a:blip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80D2AC91-A7A9-DAAA-C1F2-1746CD472527}"/>
              </a:ext>
            </a:extLst>
          </p:cNvPr>
          <p:cNvSpPr/>
          <p:nvPr/>
        </p:nvSpPr>
        <p:spPr>
          <a:xfrm>
            <a:off x="3743093" y="1"/>
            <a:ext cx="2713307" cy="6857996"/>
          </a:xfrm>
          <a:custGeom>
            <a:avLst/>
            <a:gdLst>
              <a:gd name="connsiteX0" fmla="*/ 1059 w 2713307"/>
              <a:gd name="connsiteY0" fmla="*/ 0 h 6857996"/>
              <a:gd name="connsiteX1" fmla="*/ 877359 w 2713307"/>
              <a:gd name="connsiteY1" fmla="*/ 0 h 6857996"/>
              <a:gd name="connsiteX2" fmla="*/ 2713307 w 2713307"/>
              <a:gd name="connsiteY2" fmla="*/ 3428329 h 6857996"/>
              <a:gd name="connsiteX3" fmla="*/ 876300 w 2713307"/>
              <a:gd name="connsiteY3" fmla="*/ 6857996 h 6857996"/>
              <a:gd name="connsiteX4" fmla="*/ 0 w 2713307"/>
              <a:gd name="connsiteY4" fmla="*/ 6857996 h 6857996"/>
              <a:gd name="connsiteX5" fmla="*/ 1837007 w 27133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307" h="6857996">
                <a:moveTo>
                  <a:pt x="1059" y="0"/>
                </a:moveTo>
                <a:lnTo>
                  <a:pt x="877359" y="0"/>
                </a:lnTo>
                <a:lnTo>
                  <a:pt x="2713307" y="3428329"/>
                </a:lnTo>
                <a:lnTo>
                  <a:pt x="876300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solidFill>
            <a:schemeClr val="bg1">
              <a:alpha val="2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FE368868-60FC-D57C-D4F8-908BA72DCE92}"/>
              </a:ext>
            </a:extLst>
          </p:cNvPr>
          <p:cNvGrpSpPr>
            <a:grpSpLocks noChangeAspect="1"/>
          </p:cNvGrpSpPr>
          <p:nvPr/>
        </p:nvGrpSpPr>
        <p:grpSpPr>
          <a:xfrm>
            <a:off x="206232" y="6526136"/>
            <a:ext cx="1508268" cy="163370"/>
            <a:chOff x="377996" y="2609213"/>
            <a:chExt cx="7012804" cy="760042"/>
          </a:xfrm>
        </p:grpSpPr>
        <p:sp>
          <p:nvSpPr>
            <p:cNvPr id="73" name="Forme libre 35">
              <a:extLst>
                <a:ext uri="{FF2B5EF4-FFF2-40B4-BE49-F238E27FC236}">
                  <a16:creationId xmlns:a16="http://schemas.microsoft.com/office/drawing/2014/main" id="{142DAC91-E586-B51D-43DE-BF7FF53C20D7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36">
              <a:extLst>
                <a:ext uri="{FF2B5EF4-FFF2-40B4-BE49-F238E27FC236}">
                  <a16:creationId xmlns:a16="http://schemas.microsoft.com/office/drawing/2014/main" id="{C7A8412C-0356-7131-85F3-E37DC01F51FF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37">
              <a:extLst>
                <a:ext uri="{FF2B5EF4-FFF2-40B4-BE49-F238E27FC236}">
                  <a16:creationId xmlns:a16="http://schemas.microsoft.com/office/drawing/2014/main" id="{FFC9BF03-0357-5A3F-82CD-84623A2249AD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38">
              <a:extLst>
                <a:ext uri="{FF2B5EF4-FFF2-40B4-BE49-F238E27FC236}">
                  <a16:creationId xmlns:a16="http://schemas.microsoft.com/office/drawing/2014/main" id="{E70A422C-3E27-9F38-689A-E7647778A86C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77" name="Graphique 2">
              <a:extLst>
                <a:ext uri="{FF2B5EF4-FFF2-40B4-BE49-F238E27FC236}">
                  <a16:creationId xmlns:a16="http://schemas.microsoft.com/office/drawing/2014/main" id="{6B6DE805-1C29-B8B9-6B09-6084EFC57A08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101" name="Forme libre 63">
                <a:extLst>
                  <a:ext uri="{FF2B5EF4-FFF2-40B4-BE49-F238E27FC236}">
                    <a16:creationId xmlns:a16="http://schemas.microsoft.com/office/drawing/2014/main" id="{ED8E5656-5BE5-BDF9-80D1-2D6FCE3218BF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64">
                <a:extLst>
                  <a:ext uri="{FF2B5EF4-FFF2-40B4-BE49-F238E27FC236}">
                    <a16:creationId xmlns:a16="http://schemas.microsoft.com/office/drawing/2014/main" id="{F5683633-09A6-FF5C-352E-7D35AEA932DF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78" name="Forme libre 40">
              <a:extLst>
                <a:ext uri="{FF2B5EF4-FFF2-40B4-BE49-F238E27FC236}">
                  <a16:creationId xmlns:a16="http://schemas.microsoft.com/office/drawing/2014/main" id="{19961849-AF8D-14AC-E48B-322BD34C390E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79" name="Graphique 2">
              <a:extLst>
                <a:ext uri="{FF2B5EF4-FFF2-40B4-BE49-F238E27FC236}">
                  <a16:creationId xmlns:a16="http://schemas.microsoft.com/office/drawing/2014/main" id="{01F8A2E5-2437-679A-5656-6E70D92313E5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98" name="Forme libre 60">
                <a:extLst>
                  <a:ext uri="{FF2B5EF4-FFF2-40B4-BE49-F238E27FC236}">
                    <a16:creationId xmlns:a16="http://schemas.microsoft.com/office/drawing/2014/main" id="{C8AA51BA-4345-0775-F1E7-EC2F4C36FD51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61">
                <a:extLst>
                  <a:ext uri="{FF2B5EF4-FFF2-40B4-BE49-F238E27FC236}">
                    <a16:creationId xmlns:a16="http://schemas.microsoft.com/office/drawing/2014/main" id="{03C91555-BE89-39F4-68D6-13F73ECC0044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62">
                <a:extLst>
                  <a:ext uri="{FF2B5EF4-FFF2-40B4-BE49-F238E27FC236}">
                    <a16:creationId xmlns:a16="http://schemas.microsoft.com/office/drawing/2014/main" id="{BB76F39D-5827-EDCA-8D45-FA187F58045D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rgbClr val="7382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0" name="Forme libre 42">
              <a:extLst>
                <a:ext uri="{FF2B5EF4-FFF2-40B4-BE49-F238E27FC236}">
                  <a16:creationId xmlns:a16="http://schemas.microsoft.com/office/drawing/2014/main" id="{C32D8577-8D79-E3A2-C929-E823621C62E4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43">
              <a:extLst>
                <a:ext uri="{FF2B5EF4-FFF2-40B4-BE49-F238E27FC236}">
                  <a16:creationId xmlns:a16="http://schemas.microsoft.com/office/drawing/2014/main" id="{1952338B-4762-4AA9-1F4E-2796822F4992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44">
              <a:extLst>
                <a:ext uri="{FF2B5EF4-FFF2-40B4-BE49-F238E27FC236}">
                  <a16:creationId xmlns:a16="http://schemas.microsoft.com/office/drawing/2014/main" id="{B8C00C19-704B-4B40-FA51-09704524854A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45">
              <a:extLst>
                <a:ext uri="{FF2B5EF4-FFF2-40B4-BE49-F238E27FC236}">
                  <a16:creationId xmlns:a16="http://schemas.microsoft.com/office/drawing/2014/main" id="{DA83E594-A699-D71E-BC15-4F9C4860BC23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46">
              <a:extLst>
                <a:ext uri="{FF2B5EF4-FFF2-40B4-BE49-F238E27FC236}">
                  <a16:creationId xmlns:a16="http://schemas.microsoft.com/office/drawing/2014/main" id="{D2294CF8-6357-A2F7-1B0D-010E3A6BABD9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47">
              <a:extLst>
                <a:ext uri="{FF2B5EF4-FFF2-40B4-BE49-F238E27FC236}">
                  <a16:creationId xmlns:a16="http://schemas.microsoft.com/office/drawing/2014/main" id="{B42FC041-A6FD-BF7C-4669-67D6D25C46F1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48">
              <a:extLst>
                <a:ext uri="{FF2B5EF4-FFF2-40B4-BE49-F238E27FC236}">
                  <a16:creationId xmlns:a16="http://schemas.microsoft.com/office/drawing/2014/main" id="{9E97C1F5-3C58-A132-F95B-2C36E59FEA4D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49">
              <a:extLst>
                <a:ext uri="{FF2B5EF4-FFF2-40B4-BE49-F238E27FC236}">
                  <a16:creationId xmlns:a16="http://schemas.microsoft.com/office/drawing/2014/main" id="{3A2B257D-B1DC-FD9B-F825-6F54338EB3B8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50">
              <a:extLst>
                <a:ext uri="{FF2B5EF4-FFF2-40B4-BE49-F238E27FC236}">
                  <a16:creationId xmlns:a16="http://schemas.microsoft.com/office/drawing/2014/main" id="{F65D4388-A256-7959-D63A-43CC539610BE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51">
              <a:extLst>
                <a:ext uri="{FF2B5EF4-FFF2-40B4-BE49-F238E27FC236}">
                  <a16:creationId xmlns:a16="http://schemas.microsoft.com/office/drawing/2014/main" id="{82F6AD78-A75E-F677-C600-EC860C24A25D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52">
              <a:extLst>
                <a:ext uri="{FF2B5EF4-FFF2-40B4-BE49-F238E27FC236}">
                  <a16:creationId xmlns:a16="http://schemas.microsoft.com/office/drawing/2014/main" id="{D59DCE8E-E234-B0AA-75A1-FDEEE38F3050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 53">
              <a:extLst>
                <a:ext uri="{FF2B5EF4-FFF2-40B4-BE49-F238E27FC236}">
                  <a16:creationId xmlns:a16="http://schemas.microsoft.com/office/drawing/2014/main" id="{3BFA5941-C65E-3EFB-74C2-AEBAB2CC1308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rgbClr val="7382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 54">
              <a:extLst>
                <a:ext uri="{FF2B5EF4-FFF2-40B4-BE49-F238E27FC236}">
                  <a16:creationId xmlns:a16="http://schemas.microsoft.com/office/drawing/2014/main" id="{85CBF310-891F-D5C9-A130-A3160F364AA8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 55">
              <a:extLst>
                <a:ext uri="{FF2B5EF4-FFF2-40B4-BE49-F238E27FC236}">
                  <a16:creationId xmlns:a16="http://schemas.microsoft.com/office/drawing/2014/main" id="{C728DB51-284C-727A-B2F6-73A9A9176B6D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56">
              <a:extLst>
                <a:ext uri="{FF2B5EF4-FFF2-40B4-BE49-F238E27FC236}">
                  <a16:creationId xmlns:a16="http://schemas.microsoft.com/office/drawing/2014/main" id="{7ED9CABD-6491-3054-5999-4C668D24ECF0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57">
              <a:extLst>
                <a:ext uri="{FF2B5EF4-FFF2-40B4-BE49-F238E27FC236}">
                  <a16:creationId xmlns:a16="http://schemas.microsoft.com/office/drawing/2014/main" id="{85F2A1B5-65C8-AF5C-70BA-95423D2D13EC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58">
              <a:extLst>
                <a:ext uri="{FF2B5EF4-FFF2-40B4-BE49-F238E27FC236}">
                  <a16:creationId xmlns:a16="http://schemas.microsoft.com/office/drawing/2014/main" id="{0BA75FAF-C694-2B8D-1781-3F3D920107D5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59">
              <a:extLst>
                <a:ext uri="{FF2B5EF4-FFF2-40B4-BE49-F238E27FC236}">
                  <a16:creationId xmlns:a16="http://schemas.microsoft.com/office/drawing/2014/main" id="{4F8683C3-A1DF-DCF6-F764-03A28FBD5A12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43593FDB-8494-CAA7-442C-B607850C7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801" y="0"/>
            <a:ext cx="12192001" cy="6858000"/>
          </a:xfrm>
          <a:prstGeom prst="rect">
            <a:avLst/>
          </a:prstGeom>
        </p:spPr>
      </p:pic>
      <p:grpSp>
        <p:nvGrpSpPr>
          <p:cNvPr id="12" name="Group 44">
            <a:extLst>
              <a:ext uri="{FF2B5EF4-FFF2-40B4-BE49-F238E27FC236}">
                <a16:creationId xmlns:a16="http://schemas.microsoft.com/office/drawing/2014/main" id="{7D316A61-73D5-45DD-723A-D57DBC105187}"/>
              </a:ext>
            </a:extLst>
          </p:cNvPr>
          <p:cNvGrpSpPr/>
          <p:nvPr/>
        </p:nvGrpSpPr>
        <p:grpSpPr>
          <a:xfrm>
            <a:off x="5381022" y="4018252"/>
            <a:ext cx="2562608" cy="1344866"/>
            <a:chOff x="379971" y="826246"/>
            <a:chExt cx="2562608" cy="1344866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F394786-1230-86A0-C91D-6B8C5B3D69B2}"/>
                </a:ext>
              </a:extLst>
            </p:cNvPr>
            <p:cNvSpPr txBox="1"/>
            <p:nvPr/>
          </p:nvSpPr>
          <p:spPr>
            <a:xfrm>
              <a:off x="379971" y="1432448"/>
              <a:ext cx="256260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Advanced payment cards, including metal and biometric cards</a:t>
              </a: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036D2907-2018-763E-6C60-C20FC090BD77}"/>
                </a:ext>
              </a:extLst>
            </p:cNvPr>
            <p:cNvGrpSpPr/>
            <p:nvPr/>
          </p:nvGrpSpPr>
          <p:grpSpPr>
            <a:xfrm>
              <a:off x="1377192" y="826246"/>
              <a:ext cx="568166" cy="418454"/>
              <a:chOff x="5177440" y="2710149"/>
              <a:chExt cx="568166" cy="418454"/>
            </a:xfrm>
            <a:solidFill>
              <a:schemeClr val="bg1"/>
            </a:solidFill>
          </p:grpSpPr>
          <p:sp>
            <p:nvSpPr>
              <p:cNvPr id="15" name="Forme libre 57">
                <a:extLst>
                  <a:ext uri="{FF2B5EF4-FFF2-40B4-BE49-F238E27FC236}">
                    <a16:creationId xmlns:a16="http://schemas.microsoft.com/office/drawing/2014/main" id="{55657FE6-8414-56B5-1D5A-93E88FA1FE52}"/>
                  </a:ext>
                </a:extLst>
              </p:cNvPr>
              <p:cNvSpPr/>
              <p:nvPr/>
            </p:nvSpPr>
            <p:spPr>
              <a:xfrm>
                <a:off x="5247354" y="2782858"/>
                <a:ext cx="395954" cy="198812"/>
              </a:xfrm>
              <a:custGeom>
                <a:avLst/>
                <a:gdLst>
                  <a:gd name="connsiteX0" fmla="*/ 391192 w 395954"/>
                  <a:gd name="connsiteY0" fmla="*/ 198813 h 198812"/>
                  <a:gd name="connsiteX1" fmla="*/ 386429 w 395954"/>
                  <a:gd name="connsiteY1" fmla="*/ 194079 h 198812"/>
                  <a:gd name="connsiteX2" fmla="*/ 386429 w 395954"/>
                  <a:gd name="connsiteY2" fmla="*/ 21207 h 198812"/>
                  <a:gd name="connsiteX3" fmla="*/ 374618 w 395954"/>
                  <a:gd name="connsiteY3" fmla="*/ 9467 h 198812"/>
                  <a:gd name="connsiteX4" fmla="*/ 21336 w 395954"/>
                  <a:gd name="connsiteY4" fmla="*/ 9467 h 198812"/>
                  <a:gd name="connsiteX5" fmla="*/ 9525 w 395954"/>
                  <a:gd name="connsiteY5" fmla="*/ 21016 h 198812"/>
                  <a:gd name="connsiteX6" fmla="*/ 9525 w 395954"/>
                  <a:gd name="connsiteY6" fmla="*/ 21207 h 198812"/>
                  <a:gd name="connsiteX7" fmla="*/ 9525 w 395954"/>
                  <a:gd name="connsiteY7" fmla="*/ 38816 h 198812"/>
                  <a:gd name="connsiteX8" fmla="*/ 4763 w 395954"/>
                  <a:gd name="connsiteY8" fmla="*/ 43549 h 198812"/>
                  <a:gd name="connsiteX9" fmla="*/ 0 w 395954"/>
                  <a:gd name="connsiteY9" fmla="*/ 38816 h 198812"/>
                  <a:gd name="connsiteX10" fmla="*/ 0 w 395954"/>
                  <a:gd name="connsiteY10" fmla="*/ 21207 h 198812"/>
                  <a:gd name="connsiteX11" fmla="*/ 21336 w 395954"/>
                  <a:gd name="connsiteY11" fmla="*/ 0 h 198812"/>
                  <a:gd name="connsiteX12" fmla="*/ 374618 w 395954"/>
                  <a:gd name="connsiteY12" fmla="*/ 0 h 198812"/>
                  <a:gd name="connsiteX13" fmla="*/ 395954 w 395954"/>
                  <a:gd name="connsiteY13" fmla="*/ 21207 h 198812"/>
                  <a:gd name="connsiteX14" fmla="*/ 395954 w 395954"/>
                  <a:gd name="connsiteY14" fmla="*/ 194079 h 198812"/>
                  <a:gd name="connsiteX15" fmla="*/ 391192 w 395954"/>
                  <a:gd name="connsiteY15" fmla="*/ 198813 h 19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5954" h="198812">
                    <a:moveTo>
                      <a:pt x="391192" y="198813"/>
                    </a:moveTo>
                    <a:cubicBezTo>
                      <a:pt x="388562" y="198813"/>
                      <a:pt x="386429" y="196693"/>
                      <a:pt x="386429" y="194079"/>
                    </a:cubicBezTo>
                    <a:lnTo>
                      <a:pt x="386429" y="21207"/>
                    </a:lnTo>
                    <a:cubicBezTo>
                      <a:pt x="386429" y="14723"/>
                      <a:pt x="381141" y="9467"/>
                      <a:pt x="374618" y="9467"/>
                    </a:cubicBezTo>
                    <a:lnTo>
                      <a:pt x="21336" y="9467"/>
                    </a:lnTo>
                    <a:cubicBezTo>
                      <a:pt x="14866" y="9415"/>
                      <a:pt x="9577" y="14585"/>
                      <a:pt x="9525" y="21016"/>
                    </a:cubicBezTo>
                    <a:cubicBezTo>
                      <a:pt x="9524" y="21080"/>
                      <a:pt x="9524" y="21143"/>
                      <a:pt x="9525" y="21207"/>
                    </a:cubicBezTo>
                    <a:lnTo>
                      <a:pt x="9525" y="38816"/>
                    </a:lnTo>
                    <a:cubicBezTo>
                      <a:pt x="9525" y="41430"/>
                      <a:pt x="7392" y="43549"/>
                      <a:pt x="4763" y="43549"/>
                    </a:cubicBezTo>
                    <a:cubicBezTo>
                      <a:pt x="2133" y="43549"/>
                      <a:pt x="0" y="41430"/>
                      <a:pt x="0" y="38816"/>
                    </a:cubicBezTo>
                    <a:lnTo>
                      <a:pt x="0" y="21207"/>
                    </a:lnTo>
                    <a:cubicBezTo>
                      <a:pt x="0" y="9495"/>
                      <a:pt x="9553" y="0"/>
                      <a:pt x="21336" y="0"/>
                    </a:cubicBezTo>
                    <a:lnTo>
                      <a:pt x="374618" y="0"/>
                    </a:lnTo>
                    <a:cubicBezTo>
                      <a:pt x="386402" y="0"/>
                      <a:pt x="395954" y="9495"/>
                      <a:pt x="395954" y="21207"/>
                    </a:cubicBezTo>
                    <a:lnTo>
                      <a:pt x="395954" y="194079"/>
                    </a:lnTo>
                    <a:cubicBezTo>
                      <a:pt x="395954" y="196693"/>
                      <a:pt x="393822" y="198813"/>
                      <a:pt x="391192" y="198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orme libre 58">
                <a:extLst>
                  <a:ext uri="{FF2B5EF4-FFF2-40B4-BE49-F238E27FC236}">
                    <a16:creationId xmlns:a16="http://schemas.microsoft.com/office/drawing/2014/main" id="{3F6F5B93-196D-6FCB-8EB7-57502E563374}"/>
                  </a:ext>
                </a:extLst>
              </p:cNvPr>
              <p:cNvSpPr/>
              <p:nvPr/>
            </p:nvSpPr>
            <p:spPr>
              <a:xfrm>
                <a:off x="5283930" y="2746693"/>
                <a:ext cx="395954" cy="198718"/>
              </a:xfrm>
              <a:custGeom>
                <a:avLst/>
                <a:gdLst>
                  <a:gd name="connsiteX0" fmla="*/ 391192 w 395954"/>
                  <a:gd name="connsiteY0" fmla="*/ 198718 h 198718"/>
                  <a:gd name="connsiteX1" fmla="*/ 386429 w 395954"/>
                  <a:gd name="connsiteY1" fmla="*/ 193984 h 198718"/>
                  <a:gd name="connsiteX2" fmla="*/ 386429 w 395954"/>
                  <a:gd name="connsiteY2" fmla="*/ 21207 h 198718"/>
                  <a:gd name="connsiteX3" fmla="*/ 374618 w 395954"/>
                  <a:gd name="connsiteY3" fmla="*/ 9467 h 198718"/>
                  <a:gd name="connsiteX4" fmla="*/ 21336 w 395954"/>
                  <a:gd name="connsiteY4" fmla="*/ 9467 h 198718"/>
                  <a:gd name="connsiteX5" fmla="*/ 9525 w 395954"/>
                  <a:gd name="connsiteY5" fmla="*/ 21016 h 198718"/>
                  <a:gd name="connsiteX6" fmla="*/ 9525 w 395954"/>
                  <a:gd name="connsiteY6" fmla="*/ 21207 h 198718"/>
                  <a:gd name="connsiteX7" fmla="*/ 9525 w 395954"/>
                  <a:gd name="connsiteY7" fmla="*/ 38816 h 198718"/>
                  <a:gd name="connsiteX8" fmla="*/ 4763 w 395954"/>
                  <a:gd name="connsiteY8" fmla="*/ 43549 h 198718"/>
                  <a:gd name="connsiteX9" fmla="*/ 0 w 395954"/>
                  <a:gd name="connsiteY9" fmla="*/ 38816 h 198718"/>
                  <a:gd name="connsiteX10" fmla="*/ 0 w 395954"/>
                  <a:gd name="connsiteY10" fmla="*/ 21207 h 198718"/>
                  <a:gd name="connsiteX11" fmla="*/ 21336 w 395954"/>
                  <a:gd name="connsiteY11" fmla="*/ 0 h 198718"/>
                  <a:gd name="connsiteX12" fmla="*/ 374618 w 395954"/>
                  <a:gd name="connsiteY12" fmla="*/ 0 h 198718"/>
                  <a:gd name="connsiteX13" fmla="*/ 395954 w 395954"/>
                  <a:gd name="connsiteY13" fmla="*/ 21207 h 198718"/>
                  <a:gd name="connsiteX14" fmla="*/ 395954 w 395954"/>
                  <a:gd name="connsiteY14" fmla="*/ 193984 h 198718"/>
                  <a:gd name="connsiteX15" fmla="*/ 391192 w 395954"/>
                  <a:gd name="connsiteY15" fmla="*/ 198718 h 19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5954" h="198718">
                    <a:moveTo>
                      <a:pt x="391192" y="198718"/>
                    </a:moveTo>
                    <a:cubicBezTo>
                      <a:pt x="388562" y="198718"/>
                      <a:pt x="386429" y="196598"/>
                      <a:pt x="386429" y="193984"/>
                    </a:cubicBezTo>
                    <a:lnTo>
                      <a:pt x="386429" y="21207"/>
                    </a:lnTo>
                    <a:cubicBezTo>
                      <a:pt x="386429" y="14724"/>
                      <a:pt x="381141" y="9467"/>
                      <a:pt x="374618" y="9467"/>
                    </a:cubicBezTo>
                    <a:lnTo>
                      <a:pt x="21336" y="9467"/>
                    </a:lnTo>
                    <a:cubicBezTo>
                      <a:pt x="14866" y="9415"/>
                      <a:pt x="9577" y="14585"/>
                      <a:pt x="9525" y="21016"/>
                    </a:cubicBezTo>
                    <a:cubicBezTo>
                      <a:pt x="9524" y="21080"/>
                      <a:pt x="9524" y="21143"/>
                      <a:pt x="9525" y="21207"/>
                    </a:cubicBezTo>
                    <a:lnTo>
                      <a:pt x="9525" y="38816"/>
                    </a:lnTo>
                    <a:cubicBezTo>
                      <a:pt x="9525" y="41430"/>
                      <a:pt x="7392" y="43549"/>
                      <a:pt x="4763" y="43549"/>
                    </a:cubicBezTo>
                    <a:cubicBezTo>
                      <a:pt x="2133" y="43549"/>
                      <a:pt x="0" y="41430"/>
                      <a:pt x="0" y="38816"/>
                    </a:cubicBezTo>
                    <a:lnTo>
                      <a:pt x="0" y="21207"/>
                    </a:lnTo>
                    <a:cubicBezTo>
                      <a:pt x="0" y="9495"/>
                      <a:pt x="9553" y="0"/>
                      <a:pt x="21336" y="0"/>
                    </a:cubicBezTo>
                    <a:lnTo>
                      <a:pt x="374618" y="0"/>
                    </a:lnTo>
                    <a:cubicBezTo>
                      <a:pt x="386402" y="0"/>
                      <a:pt x="395954" y="9495"/>
                      <a:pt x="395954" y="21207"/>
                    </a:cubicBezTo>
                    <a:lnTo>
                      <a:pt x="395954" y="193984"/>
                    </a:lnTo>
                    <a:cubicBezTo>
                      <a:pt x="395954" y="196598"/>
                      <a:pt x="393822" y="198718"/>
                      <a:pt x="391192" y="1987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orme libre 59">
                <a:extLst>
                  <a:ext uri="{FF2B5EF4-FFF2-40B4-BE49-F238E27FC236}">
                    <a16:creationId xmlns:a16="http://schemas.microsoft.com/office/drawing/2014/main" id="{2878ACBD-BE22-947F-5572-BFB567B9BED2}"/>
                  </a:ext>
                </a:extLst>
              </p:cNvPr>
              <p:cNvSpPr/>
              <p:nvPr/>
            </p:nvSpPr>
            <p:spPr>
              <a:xfrm>
                <a:off x="5320506" y="2710149"/>
                <a:ext cx="395962" cy="199759"/>
              </a:xfrm>
              <a:custGeom>
                <a:avLst/>
                <a:gdLst>
                  <a:gd name="connsiteX0" fmla="*/ 391192 w 395962"/>
                  <a:gd name="connsiteY0" fmla="*/ 199759 h 199759"/>
                  <a:gd name="connsiteX1" fmla="*/ 386429 w 395962"/>
                  <a:gd name="connsiteY1" fmla="*/ 195026 h 199759"/>
                  <a:gd name="connsiteX2" fmla="*/ 386429 w 395962"/>
                  <a:gd name="connsiteY2" fmla="*/ 21207 h 199759"/>
                  <a:gd name="connsiteX3" fmla="*/ 374618 w 395962"/>
                  <a:gd name="connsiteY3" fmla="*/ 9467 h 199759"/>
                  <a:gd name="connsiteX4" fmla="*/ 21336 w 395962"/>
                  <a:gd name="connsiteY4" fmla="*/ 9467 h 199759"/>
                  <a:gd name="connsiteX5" fmla="*/ 9525 w 395962"/>
                  <a:gd name="connsiteY5" fmla="*/ 21207 h 199759"/>
                  <a:gd name="connsiteX6" fmla="*/ 9525 w 395962"/>
                  <a:gd name="connsiteY6" fmla="*/ 38816 h 199759"/>
                  <a:gd name="connsiteX7" fmla="*/ 4763 w 395962"/>
                  <a:gd name="connsiteY7" fmla="*/ 43549 h 199759"/>
                  <a:gd name="connsiteX8" fmla="*/ 0 w 395962"/>
                  <a:gd name="connsiteY8" fmla="*/ 38816 h 199759"/>
                  <a:gd name="connsiteX9" fmla="*/ 0 w 395962"/>
                  <a:gd name="connsiteY9" fmla="*/ 21207 h 199759"/>
                  <a:gd name="connsiteX10" fmla="*/ 21336 w 395962"/>
                  <a:gd name="connsiteY10" fmla="*/ 0 h 199759"/>
                  <a:gd name="connsiteX11" fmla="*/ 374618 w 395962"/>
                  <a:gd name="connsiteY11" fmla="*/ 0 h 199759"/>
                  <a:gd name="connsiteX12" fmla="*/ 395954 w 395962"/>
                  <a:gd name="connsiteY12" fmla="*/ 21207 h 199759"/>
                  <a:gd name="connsiteX13" fmla="*/ 395954 w 395962"/>
                  <a:gd name="connsiteY13" fmla="*/ 194647 h 199759"/>
                  <a:gd name="connsiteX14" fmla="*/ 391392 w 395962"/>
                  <a:gd name="connsiteY14" fmla="*/ 199752 h 199759"/>
                  <a:gd name="connsiteX15" fmla="*/ 391192 w 395962"/>
                  <a:gd name="connsiteY15" fmla="*/ 199759 h 19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5962" h="199759">
                    <a:moveTo>
                      <a:pt x="391192" y="199759"/>
                    </a:moveTo>
                    <a:cubicBezTo>
                      <a:pt x="388562" y="199759"/>
                      <a:pt x="386429" y="197640"/>
                      <a:pt x="386429" y="195026"/>
                    </a:cubicBezTo>
                    <a:lnTo>
                      <a:pt x="386429" y="21207"/>
                    </a:lnTo>
                    <a:cubicBezTo>
                      <a:pt x="386378" y="14744"/>
                      <a:pt x="381120" y="9518"/>
                      <a:pt x="374618" y="9467"/>
                    </a:cubicBezTo>
                    <a:lnTo>
                      <a:pt x="21336" y="9467"/>
                    </a:lnTo>
                    <a:cubicBezTo>
                      <a:pt x="14813" y="9467"/>
                      <a:pt x="9525" y="14724"/>
                      <a:pt x="9525" y="21207"/>
                    </a:cubicBezTo>
                    <a:lnTo>
                      <a:pt x="9525" y="38816"/>
                    </a:lnTo>
                    <a:cubicBezTo>
                      <a:pt x="9525" y="41430"/>
                      <a:pt x="7392" y="43549"/>
                      <a:pt x="4763" y="43549"/>
                    </a:cubicBezTo>
                    <a:cubicBezTo>
                      <a:pt x="2133" y="43549"/>
                      <a:pt x="0" y="41430"/>
                      <a:pt x="0" y="38816"/>
                    </a:cubicBezTo>
                    <a:lnTo>
                      <a:pt x="0" y="21207"/>
                    </a:lnTo>
                    <a:cubicBezTo>
                      <a:pt x="0" y="9495"/>
                      <a:pt x="9553" y="0"/>
                      <a:pt x="21336" y="0"/>
                    </a:cubicBezTo>
                    <a:lnTo>
                      <a:pt x="374618" y="0"/>
                    </a:lnTo>
                    <a:cubicBezTo>
                      <a:pt x="386402" y="0"/>
                      <a:pt x="395954" y="9495"/>
                      <a:pt x="395954" y="21207"/>
                    </a:cubicBezTo>
                    <a:lnTo>
                      <a:pt x="395954" y="194647"/>
                    </a:lnTo>
                    <a:cubicBezTo>
                      <a:pt x="396112" y="197309"/>
                      <a:pt x="394069" y="199595"/>
                      <a:pt x="391392" y="199752"/>
                    </a:cubicBezTo>
                    <a:cubicBezTo>
                      <a:pt x="391325" y="199756"/>
                      <a:pt x="391258" y="199759"/>
                      <a:pt x="391192" y="1997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orme libre 60">
                <a:extLst>
                  <a:ext uri="{FF2B5EF4-FFF2-40B4-BE49-F238E27FC236}">
                    <a16:creationId xmlns:a16="http://schemas.microsoft.com/office/drawing/2014/main" id="{F2B3F072-715C-F246-4911-4C11F5954FB4}"/>
                  </a:ext>
                </a:extLst>
              </p:cNvPr>
              <p:cNvSpPr/>
              <p:nvPr/>
            </p:nvSpPr>
            <p:spPr>
              <a:xfrm>
                <a:off x="5212969" y="2816940"/>
                <a:ext cx="395954" cy="231474"/>
              </a:xfrm>
              <a:custGeom>
                <a:avLst/>
                <a:gdLst>
                  <a:gd name="connsiteX0" fmla="*/ 4763 w 395954"/>
                  <a:gd name="connsiteY0" fmla="*/ 231475 h 231474"/>
                  <a:gd name="connsiteX1" fmla="*/ 0 w 395954"/>
                  <a:gd name="connsiteY1" fmla="*/ 226741 h 231474"/>
                  <a:gd name="connsiteX2" fmla="*/ 0 w 395954"/>
                  <a:gd name="connsiteY2" fmla="*/ 21301 h 231474"/>
                  <a:gd name="connsiteX3" fmla="*/ 21336 w 395954"/>
                  <a:gd name="connsiteY3" fmla="*/ 0 h 231474"/>
                  <a:gd name="connsiteX4" fmla="*/ 374618 w 395954"/>
                  <a:gd name="connsiteY4" fmla="*/ 0 h 231474"/>
                  <a:gd name="connsiteX5" fmla="*/ 395954 w 395954"/>
                  <a:gd name="connsiteY5" fmla="*/ 21207 h 231474"/>
                  <a:gd name="connsiteX6" fmla="*/ 395954 w 395954"/>
                  <a:gd name="connsiteY6" fmla="*/ 21301 h 231474"/>
                  <a:gd name="connsiteX7" fmla="*/ 395954 w 395954"/>
                  <a:gd name="connsiteY7" fmla="*/ 194174 h 231474"/>
                  <a:gd name="connsiteX8" fmla="*/ 391192 w 395954"/>
                  <a:gd name="connsiteY8" fmla="*/ 198907 h 231474"/>
                  <a:gd name="connsiteX9" fmla="*/ 386429 w 395954"/>
                  <a:gd name="connsiteY9" fmla="*/ 194174 h 231474"/>
                  <a:gd name="connsiteX10" fmla="*/ 386429 w 395954"/>
                  <a:gd name="connsiteY10" fmla="*/ 21301 h 231474"/>
                  <a:gd name="connsiteX11" fmla="*/ 374713 w 395954"/>
                  <a:gd name="connsiteY11" fmla="*/ 9467 h 231474"/>
                  <a:gd name="connsiteX12" fmla="*/ 374618 w 395954"/>
                  <a:gd name="connsiteY12" fmla="*/ 9467 h 231474"/>
                  <a:gd name="connsiteX13" fmla="*/ 21336 w 395954"/>
                  <a:gd name="connsiteY13" fmla="*/ 9467 h 231474"/>
                  <a:gd name="connsiteX14" fmla="*/ 9525 w 395954"/>
                  <a:gd name="connsiteY14" fmla="*/ 21301 h 231474"/>
                  <a:gd name="connsiteX15" fmla="*/ 9525 w 395954"/>
                  <a:gd name="connsiteY15" fmla="*/ 226741 h 231474"/>
                  <a:gd name="connsiteX16" fmla="*/ 4763 w 395954"/>
                  <a:gd name="connsiteY16" fmla="*/ 231475 h 231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5954" h="231474">
                    <a:moveTo>
                      <a:pt x="4763" y="231475"/>
                    </a:moveTo>
                    <a:cubicBezTo>
                      <a:pt x="2133" y="231475"/>
                      <a:pt x="0" y="229355"/>
                      <a:pt x="0" y="226741"/>
                    </a:cubicBezTo>
                    <a:lnTo>
                      <a:pt x="0" y="21301"/>
                    </a:lnTo>
                    <a:cubicBezTo>
                      <a:pt x="0" y="9574"/>
                      <a:pt x="9537" y="52"/>
                      <a:pt x="21336" y="0"/>
                    </a:cubicBezTo>
                    <a:lnTo>
                      <a:pt x="374618" y="0"/>
                    </a:lnTo>
                    <a:cubicBezTo>
                      <a:pt x="386402" y="0"/>
                      <a:pt x="395954" y="9495"/>
                      <a:pt x="395954" y="21207"/>
                    </a:cubicBezTo>
                    <a:cubicBezTo>
                      <a:pt x="395954" y="21238"/>
                      <a:pt x="395954" y="21270"/>
                      <a:pt x="395954" y="21301"/>
                    </a:cubicBezTo>
                    <a:lnTo>
                      <a:pt x="395954" y="194174"/>
                    </a:lnTo>
                    <a:cubicBezTo>
                      <a:pt x="395954" y="196788"/>
                      <a:pt x="393822" y="198907"/>
                      <a:pt x="391192" y="198907"/>
                    </a:cubicBezTo>
                    <a:cubicBezTo>
                      <a:pt x="388562" y="198907"/>
                      <a:pt x="386429" y="196788"/>
                      <a:pt x="386429" y="194174"/>
                    </a:cubicBezTo>
                    <a:lnTo>
                      <a:pt x="386429" y="21301"/>
                    </a:lnTo>
                    <a:cubicBezTo>
                      <a:pt x="386482" y="14818"/>
                      <a:pt x="381236" y="9520"/>
                      <a:pt x="374713" y="9467"/>
                    </a:cubicBezTo>
                    <a:cubicBezTo>
                      <a:pt x="374682" y="9467"/>
                      <a:pt x="374650" y="9467"/>
                      <a:pt x="374618" y="9467"/>
                    </a:cubicBezTo>
                    <a:lnTo>
                      <a:pt x="21336" y="9467"/>
                    </a:lnTo>
                    <a:cubicBezTo>
                      <a:pt x="14798" y="9519"/>
                      <a:pt x="9525" y="14802"/>
                      <a:pt x="9525" y="21301"/>
                    </a:cubicBezTo>
                    <a:lnTo>
                      <a:pt x="9525" y="226741"/>
                    </a:lnTo>
                    <a:cubicBezTo>
                      <a:pt x="9525" y="229355"/>
                      <a:pt x="7392" y="231475"/>
                      <a:pt x="4763" y="2314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orme libre 61">
                <a:extLst>
                  <a:ext uri="{FF2B5EF4-FFF2-40B4-BE49-F238E27FC236}">
                    <a16:creationId xmlns:a16="http://schemas.microsoft.com/office/drawing/2014/main" id="{0AE54930-96E7-E012-AB52-0C70E2FCD16D}"/>
                  </a:ext>
                </a:extLst>
              </p:cNvPr>
              <p:cNvSpPr/>
              <p:nvPr/>
            </p:nvSpPr>
            <p:spPr>
              <a:xfrm>
                <a:off x="5250307" y="2868158"/>
                <a:ext cx="73723" cy="72898"/>
              </a:xfrm>
              <a:custGeom>
                <a:avLst/>
                <a:gdLst>
                  <a:gd name="connsiteX0" fmla="*/ 54674 w 73723"/>
                  <a:gd name="connsiteY0" fmla="*/ 72898 h 72898"/>
                  <a:gd name="connsiteX1" fmla="*/ 19050 w 73723"/>
                  <a:gd name="connsiteY1" fmla="*/ 72898 h 72898"/>
                  <a:gd name="connsiteX2" fmla="*/ 0 w 73723"/>
                  <a:gd name="connsiteY2" fmla="*/ 53963 h 72898"/>
                  <a:gd name="connsiteX3" fmla="*/ 0 w 73723"/>
                  <a:gd name="connsiteY3" fmla="*/ 18935 h 72898"/>
                  <a:gd name="connsiteX4" fmla="*/ 19050 w 73723"/>
                  <a:gd name="connsiteY4" fmla="*/ 0 h 72898"/>
                  <a:gd name="connsiteX5" fmla="*/ 54674 w 73723"/>
                  <a:gd name="connsiteY5" fmla="*/ 0 h 72898"/>
                  <a:gd name="connsiteX6" fmla="*/ 73724 w 73723"/>
                  <a:gd name="connsiteY6" fmla="*/ 18935 h 72898"/>
                  <a:gd name="connsiteX7" fmla="*/ 73724 w 73723"/>
                  <a:gd name="connsiteY7" fmla="*/ 54247 h 72898"/>
                  <a:gd name="connsiteX8" fmla="*/ 54674 w 73723"/>
                  <a:gd name="connsiteY8" fmla="*/ 72898 h 72898"/>
                  <a:gd name="connsiteX9" fmla="*/ 19050 w 73723"/>
                  <a:gd name="connsiteY9" fmla="*/ 9846 h 72898"/>
                  <a:gd name="connsiteX10" fmla="*/ 9525 w 73723"/>
                  <a:gd name="connsiteY10" fmla="*/ 19313 h 72898"/>
                  <a:gd name="connsiteX11" fmla="*/ 9525 w 73723"/>
                  <a:gd name="connsiteY11" fmla="*/ 54626 h 72898"/>
                  <a:gd name="connsiteX12" fmla="*/ 19050 w 73723"/>
                  <a:gd name="connsiteY12" fmla="*/ 64093 h 72898"/>
                  <a:gd name="connsiteX13" fmla="*/ 54674 w 73723"/>
                  <a:gd name="connsiteY13" fmla="*/ 64093 h 72898"/>
                  <a:gd name="connsiteX14" fmla="*/ 64199 w 73723"/>
                  <a:gd name="connsiteY14" fmla="*/ 54626 h 72898"/>
                  <a:gd name="connsiteX15" fmla="*/ 64199 w 73723"/>
                  <a:gd name="connsiteY15" fmla="*/ 18935 h 72898"/>
                  <a:gd name="connsiteX16" fmla="*/ 54674 w 73723"/>
                  <a:gd name="connsiteY16" fmla="*/ 9467 h 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723" h="72898">
                    <a:moveTo>
                      <a:pt x="54674" y="72898"/>
                    </a:moveTo>
                    <a:lnTo>
                      <a:pt x="19050" y="72898"/>
                    </a:lnTo>
                    <a:cubicBezTo>
                      <a:pt x="8529" y="72898"/>
                      <a:pt x="0" y="64421"/>
                      <a:pt x="0" y="53963"/>
                    </a:cubicBezTo>
                    <a:lnTo>
                      <a:pt x="0" y="18935"/>
                    </a:lnTo>
                    <a:cubicBezTo>
                      <a:pt x="0" y="8477"/>
                      <a:pt x="8529" y="0"/>
                      <a:pt x="19050" y="0"/>
                    </a:cubicBezTo>
                    <a:lnTo>
                      <a:pt x="54674" y="0"/>
                    </a:lnTo>
                    <a:cubicBezTo>
                      <a:pt x="65195" y="0"/>
                      <a:pt x="73724" y="8477"/>
                      <a:pt x="73724" y="18935"/>
                    </a:cubicBezTo>
                    <a:lnTo>
                      <a:pt x="73724" y="54247"/>
                    </a:lnTo>
                    <a:cubicBezTo>
                      <a:pt x="73567" y="64593"/>
                      <a:pt x="65084" y="72899"/>
                      <a:pt x="54674" y="72898"/>
                    </a:cubicBezTo>
                    <a:close/>
                    <a:moveTo>
                      <a:pt x="19050" y="9846"/>
                    </a:moveTo>
                    <a:cubicBezTo>
                      <a:pt x="13789" y="9846"/>
                      <a:pt x="9525" y="14084"/>
                      <a:pt x="9525" y="19313"/>
                    </a:cubicBezTo>
                    <a:lnTo>
                      <a:pt x="9525" y="54626"/>
                    </a:lnTo>
                    <a:cubicBezTo>
                      <a:pt x="9525" y="59855"/>
                      <a:pt x="13789" y="64093"/>
                      <a:pt x="19050" y="64093"/>
                    </a:cubicBezTo>
                    <a:lnTo>
                      <a:pt x="54674" y="64093"/>
                    </a:lnTo>
                    <a:cubicBezTo>
                      <a:pt x="59934" y="64093"/>
                      <a:pt x="64199" y="59855"/>
                      <a:pt x="64199" y="54626"/>
                    </a:cubicBezTo>
                    <a:lnTo>
                      <a:pt x="64199" y="18935"/>
                    </a:lnTo>
                    <a:cubicBezTo>
                      <a:pt x="64199" y="13706"/>
                      <a:pt x="59934" y="9467"/>
                      <a:pt x="54674" y="94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orme libre 62">
                <a:extLst>
                  <a:ext uri="{FF2B5EF4-FFF2-40B4-BE49-F238E27FC236}">
                    <a16:creationId xmlns:a16="http://schemas.microsoft.com/office/drawing/2014/main" id="{D2695892-316F-2A0B-C717-3BE358897FA6}"/>
                  </a:ext>
                </a:extLst>
              </p:cNvPr>
              <p:cNvSpPr/>
              <p:nvPr/>
            </p:nvSpPr>
            <p:spPr>
              <a:xfrm>
                <a:off x="5272786" y="2868537"/>
                <a:ext cx="9525" cy="72519"/>
              </a:xfrm>
              <a:custGeom>
                <a:avLst/>
                <a:gdLst>
                  <a:gd name="connsiteX0" fmla="*/ 4763 w 9525"/>
                  <a:gd name="connsiteY0" fmla="*/ 72519 h 72519"/>
                  <a:gd name="connsiteX1" fmla="*/ 0 w 9525"/>
                  <a:gd name="connsiteY1" fmla="*/ 67786 h 72519"/>
                  <a:gd name="connsiteX2" fmla="*/ 0 w 9525"/>
                  <a:gd name="connsiteY2" fmla="*/ 4734 h 72519"/>
                  <a:gd name="connsiteX3" fmla="*/ 4763 w 9525"/>
                  <a:gd name="connsiteY3" fmla="*/ 0 h 72519"/>
                  <a:gd name="connsiteX4" fmla="*/ 9525 w 9525"/>
                  <a:gd name="connsiteY4" fmla="*/ 4734 h 72519"/>
                  <a:gd name="connsiteX5" fmla="*/ 9525 w 9525"/>
                  <a:gd name="connsiteY5" fmla="*/ 67786 h 72519"/>
                  <a:gd name="connsiteX6" fmla="*/ 4763 w 9525"/>
                  <a:gd name="connsiteY6" fmla="*/ 72519 h 7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72519">
                    <a:moveTo>
                      <a:pt x="4763" y="72519"/>
                    </a:moveTo>
                    <a:cubicBezTo>
                      <a:pt x="2133" y="72519"/>
                      <a:pt x="0" y="70400"/>
                      <a:pt x="0" y="67786"/>
                    </a:cubicBezTo>
                    <a:lnTo>
                      <a:pt x="0" y="4734"/>
                    </a:lnTo>
                    <a:cubicBezTo>
                      <a:pt x="0" y="2120"/>
                      <a:pt x="2133" y="0"/>
                      <a:pt x="4763" y="0"/>
                    </a:cubicBezTo>
                    <a:cubicBezTo>
                      <a:pt x="7392" y="0"/>
                      <a:pt x="9525" y="2120"/>
                      <a:pt x="9525" y="4734"/>
                    </a:cubicBezTo>
                    <a:lnTo>
                      <a:pt x="9525" y="67786"/>
                    </a:lnTo>
                    <a:cubicBezTo>
                      <a:pt x="9475" y="70379"/>
                      <a:pt x="7371" y="72469"/>
                      <a:pt x="4763" y="725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orme libre 63">
                <a:extLst>
                  <a:ext uri="{FF2B5EF4-FFF2-40B4-BE49-F238E27FC236}">
                    <a16:creationId xmlns:a16="http://schemas.microsoft.com/office/drawing/2014/main" id="{B63DFB7F-2A9D-9753-3041-B074F4C436D9}"/>
                  </a:ext>
                </a:extLst>
              </p:cNvPr>
              <p:cNvSpPr/>
              <p:nvPr/>
            </p:nvSpPr>
            <p:spPr>
              <a:xfrm>
                <a:off x="5250687" y="2909909"/>
                <a:ext cx="31623" cy="9467"/>
              </a:xfrm>
              <a:custGeom>
                <a:avLst/>
                <a:gdLst>
                  <a:gd name="connsiteX0" fmla="*/ 26861 w 31623"/>
                  <a:gd name="connsiteY0" fmla="*/ 9467 h 9467"/>
                  <a:gd name="connsiteX1" fmla="*/ 4763 w 31623"/>
                  <a:gd name="connsiteY1" fmla="*/ 9467 h 9467"/>
                  <a:gd name="connsiteX2" fmla="*/ 0 w 31623"/>
                  <a:gd name="connsiteY2" fmla="*/ 4734 h 9467"/>
                  <a:gd name="connsiteX3" fmla="*/ 4763 w 31623"/>
                  <a:gd name="connsiteY3" fmla="*/ 0 h 9467"/>
                  <a:gd name="connsiteX4" fmla="*/ 26861 w 31623"/>
                  <a:gd name="connsiteY4" fmla="*/ 0 h 9467"/>
                  <a:gd name="connsiteX5" fmla="*/ 31623 w 31623"/>
                  <a:gd name="connsiteY5" fmla="*/ 4734 h 9467"/>
                  <a:gd name="connsiteX6" fmla="*/ 26861 w 31623"/>
                  <a:gd name="connsiteY6" fmla="*/ 9467 h 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23" h="9467">
                    <a:moveTo>
                      <a:pt x="26861" y="9467"/>
                    </a:moveTo>
                    <a:lnTo>
                      <a:pt x="4763" y="9467"/>
                    </a:lnTo>
                    <a:cubicBezTo>
                      <a:pt x="2133" y="9467"/>
                      <a:pt x="0" y="7348"/>
                      <a:pt x="0" y="4734"/>
                    </a:cubicBezTo>
                    <a:cubicBezTo>
                      <a:pt x="0" y="2120"/>
                      <a:pt x="2133" y="0"/>
                      <a:pt x="4763" y="0"/>
                    </a:cubicBezTo>
                    <a:lnTo>
                      <a:pt x="26861" y="0"/>
                    </a:lnTo>
                    <a:cubicBezTo>
                      <a:pt x="29490" y="0"/>
                      <a:pt x="31623" y="2120"/>
                      <a:pt x="31623" y="4734"/>
                    </a:cubicBezTo>
                    <a:cubicBezTo>
                      <a:pt x="31623" y="7348"/>
                      <a:pt x="29490" y="9467"/>
                      <a:pt x="26861" y="94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orme libre 64">
                <a:extLst>
                  <a:ext uri="{FF2B5EF4-FFF2-40B4-BE49-F238E27FC236}">
                    <a16:creationId xmlns:a16="http://schemas.microsoft.com/office/drawing/2014/main" id="{17E96CEF-FC94-5EAC-8A61-A122135FA62F}"/>
                  </a:ext>
                </a:extLst>
              </p:cNvPr>
              <p:cNvSpPr/>
              <p:nvPr/>
            </p:nvSpPr>
            <p:spPr>
              <a:xfrm>
                <a:off x="5250687" y="2890406"/>
                <a:ext cx="31623" cy="9467"/>
              </a:xfrm>
              <a:custGeom>
                <a:avLst/>
                <a:gdLst>
                  <a:gd name="connsiteX0" fmla="*/ 26861 w 31623"/>
                  <a:gd name="connsiteY0" fmla="*/ 9467 h 9467"/>
                  <a:gd name="connsiteX1" fmla="*/ 4763 w 31623"/>
                  <a:gd name="connsiteY1" fmla="*/ 9467 h 9467"/>
                  <a:gd name="connsiteX2" fmla="*/ 0 w 31623"/>
                  <a:gd name="connsiteY2" fmla="*/ 4734 h 9467"/>
                  <a:gd name="connsiteX3" fmla="*/ 4763 w 31623"/>
                  <a:gd name="connsiteY3" fmla="*/ 0 h 9467"/>
                  <a:gd name="connsiteX4" fmla="*/ 26861 w 31623"/>
                  <a:gd name="connsiteY4" fmla="*/ 0 h 9467"/>
                  <a:gd name="connsiteX5" fmla="*/ 31623 w 31623"/>
                  <a:gd name="connsiteY5" fmla="*/ 4734 h 9467"/>
                  <a:gd name="connsiteX6" fmla="*/ 26861 w 31623"/>
                  <a:gd name="connsiteY6" fmla="*/ 9467 h 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23" h="9467">
                    <a:moveTo>
                      <a:pt x="26861" y="9467"/>
                    </a:moveTo>
                    <a:lnTo>
                      <a:pt x="4763" y="9467"/>
                    </a:lnTo>
                    <a:cubicBezTo>
                      <a:pt x="2133" y="9467"/>
                      <a:pt x="0" y="7348"/>
                      <a:pt x="0" y="4734"/>
                    </a:cubicBezTo>
                    <a:cubicBezTo>
                      <a:pt x="0" y="2120"/>
                      <a:pt x="2133" y="0"/>
                      <a:pt x="4763" y="0"/>
                    </a:cubicBezTo>
                    <a:lnTo>
                      <a:pt x="26861" y="0"/>
                    </a:lnTo>
                    <a:cubicBezTo>
                      <a:pt x="29469" y="50"/>
                      <a:pt x="31573" y="2141"/>
                      <a:pt x="31623" y="4734"/>
                    </a:cubicBezTo>
                    <a:cubicBezTo>
                      <a:pt x="31623" y="7348"/>
                      <a:pt x="29490" y="9467"/>
                      <a:pt x="26861" y="94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orme libre 65">
                <a:extLst>
                  <a:ext uri="{FF2B5EF4-FFF2-40B4-BE49-F238E27FC236}">
                    <a16:creationId xmlns:a16="http://schemas.microsoft.com/office/drawing/2014/main" id="{A33E09FC-ABBF-DE47-6F73-4FE3F9F2BD79}"/>
                  </a:ext>
                </a:extLst>
              </p:cNvPr>
              <p:cNvSpPr/>
              <p:nvPr/>
            </p:nvSpPr>
            <p:spPr>
              <a:xfrm>
                <a:off x="5292026" y="2909909"/>
                <a:ext cx="31241" cy="9467"/>
              </a:xfrm>
              <a:custGeom>
                <a:avLst/>
                <a:gdLst>
                  <a:gd name="connsiteX0" fmla="*/ 26479 w 31241"/>
                  <a:gd name="connsiteY0" fmla="*/ 9467 h 9467"/>
                  <a:gd name="connsiteX1" fmla="*/ 4763 w 31241"/>
                  <a:gd name="connsiteY1" fmla="*/ 9467 h 9467"/>
                  <a:gd name="connsiteX2" fmla="*/ 0 w 31241"/>
                  <a:gd name="connsiteY2" fmla="*/ 4734 h 9467"/>
                  <a:gd name="connsiteX3" fmla="*/ 4763 w 31241"/>
                  <a:gd name="connsiteY3" fmla="*/ 0 h 9467"/>
                  <a:gd name="connsiteX4" fmla="*/ 26479 w 31241"/>
                  <a:gd name="connsiteY4" fmla="*/ 0 h 9467"/>
                  <a:gd name="connsiteX5" fmla="*/ 31242 w 31241"/>
                  <a:gd name="connsiteY5" fmla="*/ 4734 h 9467"/>
                  <a:gd name="connsiteX6" fmla="*/ 26479 w 31241"/>
                  <a:gd name="connsiteY6" fmla="*/ 9467 h 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41" h="9467">
                    <a:moveTo>
                      <a:pt x="26479" y="9467"/>
                    </a:moveTo>
                    <a:lnTo>
                      <a:pt x="4763" y="9467"/>
                    </a:lnTo>
                    <a:cubicBezTo>
                      <a:pt x="2133" y="9467"/>
                      <a:pt x="0" y="7348"/>
                      <a:pt x="0" y="4734"/>
                    </a:cubicBezTo>
                    <a:cubicBezTo>
                      <a:pt x="0" y="2120"/>
                      <a:pt x="2133" y="0"/>
                      <a:pt x="4763" y="0"/>
                    </a:cubicBezTo>
                    <a:lnTo>
                      <a:pt x="26479" y="0"/>
                    </a:lnTo>
                    <a:cubicBezTo>
                      <a:pt x="29109" y="0"/>
                      <a:pt x="31242" y="2120"/>
                      <a:pt x="31242" y="4734"/>
                    </a:cubicBezTo>
                    <a:cubicBezTo>
                      <a:pt x="31242" y="7348"/>
                      <a:pt x="29109" y="9467"/>
                      <a:pt x="26479" y="94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orme libre 66">
                <a:extLst>
                  <a:ext uri="{FF2B5EF4-FFF2-40B4-BE49-F238E27FC236}">
                    <a16:creationId xmlns:a16="http://schemas.microsoft.com/office/drawing/2014/main" id="{8A2F502B-56AB-C19B-EBCA-CD79443C3849}"/>
                  </a:ext>
                </a:extLst>
              </p:cNvPr>
              <p:cNvSpPr/>
              <p:nvPr/>
            </p:nvSpPr>
            <p:spPr>
              <a:xfrm>
                <a:off x="5292026" y="2890406"/>
                <a:ext cx="31241" cy="50649"/>
              </a:xfrm>
              <a:custGeom>
                <a:avLst/>
                <a:gdLst>
                  <a:gd name="connsiteX0" fmla="*/ 4763 w 31241"/>
                  <a:gd name="connsiteY0" fmla="*/ 50650 h 50649"/>
                  <a:gd name="connsiteX1" fmla="*/ 0 w 31241"/>
                  <a:gd name="connsiteY1" fmla="*/ 45916 h 50649"/>
                  <a:gd name="connsiteX2" fmla="*/ 0 w 31241"/>
                  <a:gd name="connsiteY2" fmla="*/ 0 h 50649"/>
                  <a:gd name="connsiteX3" fmla="*/ 26479 w 31241"/>
                  <a:gd name="connsiteY3" fmla="*/ 0 h 50649"/>
                  <a:gd name="connsiteX4" fmla="*/ 31242 w 31241"/>
                  <a:gd name="connsiteY4" fmla="*/ 4734 h 50649"/>
                  <a:gd name="connsiteX5" fmla="*/ 26479 w 31241"/>
                  <a:gd name="connsiteY5" fmla="*/ 9467 h 50649"/>
                  <a:gd name="connsiteX6" fmla="*/ 9525 w 31241"/>
                  <a:gd name="connsiteY6" fmla="*/ 9467 h 50649"/>
                  <a:gd name="connsiteX7" fmla="*/ 9525 w 31241"/>
                  <a:gd name="connsiteY7" fmla="*/ 45916 h 50649"/>
                  <a:gd name="connsiteX8" fmla="*/ 4763 w 31241"/>
                  <a:gd name="connsiteY8" fmla="*/ 50650 h 5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41" h="50649">
                    <a:moveTo>
                      <a:pt x="4763" y="50650"/>
                    </a:moveTo>
                    <a:cubicBezTo>
                      <a:pt x="2154" y="50600"/>
                      <a:pt x="50" y="48509"/>
                      <a:pt x="0" y="45916"/>
                    </a:cubicBezTo>
                    <a:lnTo>
                      <a:pt x="0" y="0"/>
                    </a:lnTo>
                    <a:lnTo>
                      <a:pt x="26479" y="0"/>
                    </a:lnTo>
                    <a:cubicBezTo>
                      <a:pt x="29109" y="0"/>
                      <a:pt x="31242" y="2120"/>
                      <a:pt x="31242" y="4734"/>
                    </a:cubicBezTo>
                    <a:cubicBezTo>
                      <a:pt x="31242" y="7348"/>
                      <a:pt x="29109" y="9467"/>
                      <a:pt x="26479" y="9467"/>
                    </a:cubicBezTo>
                    <a:lnTo>
                      <a:pt x="9525" y="9467"/>
                    </a:lnTo>
                    <a:lnTo>
                      <a:pt x="9525" y="45916"/>
                    </a:lnTo>
                    <a:cubicBezTo>
                      <a:pt x="9525" y="48530"/>
                      <a:pt x="7392" y="50650"/>
                      <a:pt x="4763" y="506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orme libre 67">
                <a:extLst>
                  <a:ext uri="{FF2B5EF4-FFF2-40B4-BE49-F238E27FC236}">
                    <a16:creationId xmlns:a16="http://schemas.microsoft.com/office/drawing/2014/main" id="{52B42F17-4893-C225-4B3A-3A8E7C378C06}"/>
                  </a:ext>
                </a:extLst>
              </p:cNvPr>
              <p:cNvSpPr/>
              <p:nvPr/>
            </p:nvSpPr>
            <p:spPr>
              <a:xfrm>
                <a:off x="5253640" y="2979020"/>
                <a:ext cx="253174" cy="9467"/>
              </a:xfrm>
              <a:custGeom>
                <a:avLst/>
                <a:gdLst>
                  <a:gd name="connsiteX0" fmla="*/ 248412 w 253174"/>
                  <a:gd name="connsiteY0" fmla="*/ 9467 h 9467"/>
                  <a:gd name="connsiteX1" fmla="*/ 4763 w 253174"/>
                  <a:gd name="connsiteY1" fmla="*/ 9467 h 9467"/>
                  <a:gd name="connsiteX2" fmla="*/ 0 w 253174"/>
                  <a:gd name="connsiteY2" fmla="*/ 4734 h 9467"/>
                  <a:gd name="connsiteX3" fmla="*/ 4763 w 253174"/>
                  <a:gd name="connsiteY3" fmla="*/ 0 h 9467"/>
                  <a:gd name="connsiteX4" fmla="*/ 248412 w 253174"/>
                  <a:gd name="connsiteY4" fmla="*/ 0 h 9467"/>
                  <a:gd name="connsiteX5" fmla="*/ 253175 w 253174"/>
                  <a:gd name="connsiteY5" fmla="*/ 4734 h 9467"/>
                  <a:gd name="connsiteX6" fmla="*/ 248412 w 253174"/>
                  <a:gd name="connsiteY6" fmla="*/ 9467 h 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174" h="9467">
                    <a:moveTo>
                      <a:pt x="248412" y="9467"/>
                    </a:moveTo>
                    <a:lnTo>
                      <a:pt x="4763" y="9467"/>
                    </a:lnTo>
                    <a:cubicBezTo>
                      <a:pt x="2133" y="9467"/>
                      <a:pt x="0" y="7348"/>
                      <a:pt x="0" y="4734"/>
                    </a:cubicBezTo>
                    <a:cubicBezTo>
                      <a:pt x="0" y="2120"/>
                      <a:pt x="2133" y="0"/>
                      <a:pt x="4763" y="0"/>
                    </a:cubicBezTo>
                    <a:lnTo>
                      <a:pt x="248412" y="0"/>
                    </a:lnTo>
                    <a:cubicBezTo>
                      <a:pt x="251042" y="0"/>
                      <a:pt x="253175" y="2120"/>
                      <a:pt x="253175" y="4734"/>
                    </a:cubicBezTo>
                    <a:cubicBezTo>
                      <a:pt x="253175" y="7348"/>
                      <a:pt x="251042" y="9467"/>
                      <a:pt x="248412" y="94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orme libre 68">
                <a:extLst>
                  <a:ext uri="{FF2B5EF4-FFF2-40B4-BE49-F238E27FC236}">
                    <a16:creationId xmlns:a16="http://schemas.microsoft.com/office/drawing/2014/main" id="{B3A1B243-5995-65D2-4364-309590FF5B70}"/>
                  </a:ext>
                </a:extLst>
              </p:cNvPr>
              <p:cNvSpPr/>
              <p:nvPr/>
            </p:nvSpPr>
            <p:spPr>
              <a:xfrm>
                <a:off x="5404707" y="3007800"/>
                <a:ext cx="49911" cy="9467"/>
              </a:xfrm>
              <a:custGeom>
                <a:avLst/>
                <a:gdLst>
                  <a:gd name="connsiteX0" fmla="*/ 45149 w 49911"/>
                  <a:gd name="connsiteY0" fmla="*/ 9467 h 9467"/>
                  <a:gd name="connsiteX1" fmla="*/ 4763 w 49911"/>
                  <a:gd name="connsiteY1" fmla="*/ 9467 h 9467"/>
                  <a:gd name="connsiteX2" fmla="*/ 0 w 49911"/>
                  <a:gd name="connsiteY2" fmla="*/ 4734 h 9467"/>
                  <a:gd name="connsiteX3" fmla="*/ 4763 w 49911"/>
                  <a:gd name="connsiteY3" fmla="*/ 0 h 9467"/>
                  <a:gd name="connsiteX4" fmla="*/ 45149 w 49911"/>
                  <a:gd name="connsiteY4" fmla="*/ 0 h 9467"/>
                  <a:gd name="connsiteX5" fmla="*/ 49911 w 49911"/>
                  <a:gd name="connsiteY5" fmla="*/ 4734 h 9467"/>
                  <a:gd name="connsiteX6" fmla="*/ 45149 w 49911"/>
                  <a:gd name="connsiteY6" fmla="*/ 9467 h 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911" h="9467">
                    <a:moveTo>
                      <a:pt x="45149" y="9467"/>
                    </a:moveTo>
                    <a:lnTo>
                      <a:pt x="4763" y="9467"/>
                    </a:lnTo>
                    <a:cubicBezTo>
                      <a:pt x="2133" y="9467"/>
                      <a:pt x="0" y="7348"/>
                      <a:pt x="0" y="4734"/>
                    </a:cubicBezTo>
                    <a:cubicBezTo>
                      <a:pt x="0" y="2120"/>
                      <a:pt x="2133" y="0"/>
                      <a:pt x="4763" y="0"/>
                    </a:cubicBezTo>
                    <a:lnTo>
                      <a:pt x="45149" y="0"/>
                    </a:lnTo>
                    <a:cubicBezTo>
                      <a:pt x="47778" y="0"/>
                      <a:pt x="49911" y="2120"/>
                      <a:pt x="49911" y="4734"/>
                    </a:cubicBezTo>
                    <a:cubicBezTo>
                      <a:pt x="49911" y="7348"/>
                      <a:pt x="47778" y="9467"/>
                      <a:pt x="45149" y="94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orme libre 69">
                <a:extLst>
                  <a:ext uri="{FF2B5EF4-FFF2-40B4-BE49-F238E27FC236}">
                    <a16:creationId xmlns:a16="http://schemas.microsoft.com/office/drawing/2014/main" id="{6F754606-A311-3E87-1982-DF64CC2EDDA7}"/>
                  </a:ext>
                </a:extLst>
              </p:cNvPr>
              <p:cNvSpPr/>
              <p:nvPr/>
            </p:nvSpPr>
            <p:spPr>
              <a:xfrm>
                <a:off x="5253640" y="3013481"/>
                <a:ext cx="108299" cy="9467"/>
              </a:xfrm>
              <a:custGeom>
                <a:avLst/>
                <a:gdLst>
                  <a:gd name="connsiteX0" fmla="*/ 103537 w 108299"/>
                  <a:gd name="connsiteY0" fmla="*/ 9467 h 9467"/>
                  <a:gd name="connsiteX1" fmla="*/ 4763 w 108299"/>
                  <a:gd name="connsiteY1" fmla="*/ 9467 h 9467"/>
                  <a:gd name="connsiteX2" fmla="*/ 0 w 108299"/>
                  <a:gd name="connsiteY2" fmla="*/ 4734 h 9467"/>
                  <a:gd name="connsiteX3" fmla="*/ 4763 w 108299"/>
                  <a:gd name="connsiteY3" fmla="*/ 0 h 9467"/>
                  <a:gd name="connsiteX4" fmla="*/ 103537 w 108299"/>
                  <a:gd name="connsiteY4" fmla="*/ 0 h 9467"/>
                  <a:gd name="connsiteX5" fmla="*/ 108299 w 108299"/>
                  <a:gd name="connsiteY5" fmla="*/ 4734 h 9467"/>
                  <a:gd name="connsiteX6" fmla="*/ 103537 w 108299"/>
                  <a:gd name="connsiteY6" fmla="*/ 9467 h 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99" h="9467">
                    <a:moveTo>
                      <a:pt x="103537" y="9467"/>
                    </a:moveTo>
                    <a:lnTo>
                      <a:pt x="4763" y="9467"/>
                    </a:lnTo>
                    <a:cubicBezTo>
                      <a:pt x="2133" y="9467"/>
                      <a:pt x="0" y="7348"/>
                      <a:pt x="0" y="4734"/>
                    </a:cubicBezTo>
                    <a:cubicBezTo>
                      <a:pt x="0" y="2120"/>
                      <a:pt x="2133" y="0"/>
                      <a:pt x="4763" y="0"/>
                    </a:cubicBezTo>
                    <a:lnTo>
                      <a:pt x="103537" y="0"/>
                    </a:lnTo>
                    <a:cubicBezTo>
                      <a:pt x="106146" y="50"/>
                      <a:pt x="108249" y="2141"/>
                      <a:pt x="108299" y="4734"/>
                    </a:cubicBezTo>
                    <a:cubicBezTo>
                      <a:pt x="108299" y="7348"/>
                      <a:pt x="106167" y="9467"/>
                      <a:pt x="103537" y="94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orme libre 70">
                <a:extLst>
                  <a:ext uri="{FF2B5EF4-FFF2-40B4-BE49-F238E27FC236}">
                    <a16:creationId xmlns:a16="http://schemas.microsoft.com/office/drawing/2014/main" id="{858858A0-A84F-812C-3717-F18772C28E8F}"/>
                  </a:ext>
                </a:extLst>
              </p:cNvPr>
              <p:cNvSpPr/>
              <p:nvPr/>
            </p:nvSpPr>
            <p:spPr>
              <a:xfrm>
                <a:off x="5181917" y="2872040"/>
                <a:ext cx="562451" cy="176375"/>
              </a:xfrm>
              <a:custGeom>
                <a:avLst/>
                <a:gdLst>
                  <a:gd name="connsiteX0" fmla="*/ 384239 w 562451"/>
                  <a:gd name="connsiteY0" fmla="*/ 176375 h 176375"/>
                  <a:gd name="connsiteX1" fmla="*/ 0 w 562451"/>
                  <a:gd name="connsiteY1" fmla="*/ 176375 h 176375"/>
                  <a:gd name="connsiteX2" fmla="*/ 0 w 562451"/>
                  <a:gd name="connsiteY2" fmla="*/ 166908 h 176375"/>
                  <a:gd name="connsiteX3" fmla="*/ 384239 w 562451"/>
                  <a:gd name="connsiteY3" fmla="*/ 166908 h 176375"/>
                  <a:gd name="connsiteX4" fmla="*/ 390049 w 562451"/>
                  <a:gd name="connsiteY4" fmla="*/ 164447 h 176375"/>
                  <a:gd name="connsiteX5" fmla="*/ 555689 w 562451"/>
                  <a:gd name="connsiteY5" fmla="*/ 0 h 176375"/>
                  <a:gd name="connsiteX6" fmla="*/ 562451 w 562451"/>
                  <a:gd name="connsiteY6" fmla="*/ 6722 h 176375"/>
                  <a:gd name="connsiteX7" fmla="*/ 396716 w 562451"/>
                  <a:gd name="connsiteY7" fmla="*/ 171168 h 176375"/>
                  <a:gd name="connsiteX8" fmla="*/ 384239 w 562451"/>
                  <a:gd name="connsiteY8" fmla="*/ 176375 h 1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2451" h="176375">
                    <a:moveTo>
                      <a:pt x="384239" y="176375"/>
                    </a:moveTo>
                    <a:lnTo>
                      <a:pt x="0" y="176375"/>
                    </a:lnTo>
                    <a:lnTo>
                      <a:pt x="0" y="166908"/>
                    </a:lnTo>
                    <a:lnTo>
                      <a:pt x="384239" y="166908"/>
                    </a:lnTo>
                    <a:cubicBezTo>
                      <a:pt x="386435" y="166925"/>
                      <a:pt x="388540" y="166034"/>
                      <a:pt x="390049" y="164447"/>
                    </a:cubicBezTo>
                    <a:lnTo>
                      <a:pt x="555689" y="0"/>
                    </a:lnTo>
                    <a:lnTo>
                      <a:pt x="562451" y="6722"/>
                    </a:lnTo>
                    <a:lnTo>
                      <a:pt x="396716" y="171168"/>
                    </a:lnTo>
                    <a:cubicBezTo>
                      <a:pt x="393414" y="174477"/>
                      <a:pt x="388927" y="176349"/>
                      <a:pt x="384239" y="1763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orme libre 71">
                <a:extLst>
                  <a:ext uri="{FF2B5EF4-FFF2-40B4-BE49-F238E27FC236}">
                    <a16:creationId xmlns:a16="http://schemas.microsoft.com/office/drawing/2014/main" id="{915A1B0A-1DED-3D5B-101F-8589A044E4B3}"/>
                  </a:ext>
                </a:extLst>
              </p:cNvPr>
              <p:cNvSpPr/>
              <p:nvPr/>
            </p:nvSpPr>
            <p:spPr>
              <a:xfrm>
                <a:off x="5177440" y="2870620"/>
                <a:ext cx="568166" cy="257983"/>
              </a:xfrm>
              <a:custGeom>
                <a:avLst/>
                <a:gdLst>
                  <a:gd name="connsiteX0" fmla="*/ 388144 w 568166"/>
                  <a:gd name="connsiteY0" fmla="*/ 257983 h 257983"/>
                  <a:gd name="connsiteX1" fmla="*/ 16669 w 568166"/>
                  <a:gd name="connsiteY1" fmla="*/ 257983 h 257983"/>
                  <a:gd name="connsiteX2" fmla="*/ 0 w 568166"/>
                  <a:gd name="connsiteY2" fmla="*/ 241415 h 257983"/>
                  <a:gd name="connsiteX3" fmla="*/ 0 w 568166"/>
                  <a:gd name="connsiteY3" fmla="*/ 171074 h 257983"/>
                  <a:gd name="connsiteX4" fmla="*/ 37624 w 568166"/>
                  <a:gd name="connsiteY4" fmla="*/ 133205 h 257983"/>
                  <a:gd name="connsiteX5" fmla="*/ 44291 w 568166"/>
                  <a:gd name="connsiteY5" fmla="*/ 133205 h 257983"/>
                  <a:gd name="connsiteX6" fmla="*/ 44319 w 568166"/>
                  <a:gd name="connsiteY6" fmla="*/ 139899 h 257983"/>
                  <a:gd name="connsiteX7" fmla="*/ 44291 w 568166"/>
                  <a:gd name="connsiteY7" fmla="*/ 139926 h 257983"/>
                  <a:gd name="connsiteX8" fmla="*/ 9525 w 568166"/>
                  <a:gd name="connsiteY8" fmla="*/ 174482 h 257983"/>
                  <a:gd name="connsiteX9" fmla="*/ 9525 w 568166"/>
                  <a:gd name="connsiteY9" fmla="*/ 240753 h 257983"/>
                  <a:gd name="connsiteX10" fmla="*/ 16669 w 568166"/>
                  <a:gd name="connsiteY10" fmla="*/ 247853 h 257983"/>
                  <a:gd name="connsiteX11" fmla="*/ 388144 w 568166"/>
                  <a:gd name="connsiteY11" fmla="*/ 247853 h 257983"/>
                  <a:gd name="connsiteX12" fmla="*/ 394907 w 568166"/>
                  <a:gd name="connsiteY12" fmla="*/ 245108 h 257983"/>
                  <a:gd name="connsiteX13" fmla="*/ 556832 w 568166"/>
                  <a:gd name="connsiteY13" fmla="*/ 84164 h 257983"/>
                  <a:gd name="connsiteX14" fmla="*/ 558927 w 568166"/>
                  <a:gd name="connsiteY14" fmla="*/ 79241 h 257983"/>
                  <a:gd name="connsiteX15" fmla="*/ 558927 w 568166"/>
                  <a:gd name="connsiteY15" fmla="*/ 9467 h 257983"/>
                  <a:gd name="connsiteX16" fmla="*/ 534257 w 568166"/>
                  <a:gd name="connsiteY16" fmla="*/ 9467 h 257983"/>
                  <a:gd name="connsiteX17" fmla="*/ 529495 w 568166"/>
                  <a:gd name="connsiteY17" fmla="*/ 4734 h 257983"/>
                  <a:gd name="connsiteX18" fmla="*/ 534257 w 568166"/>
                  <a:gd name="connsiteY18" fmla="*/ 0 h 257983"/>
                  <a:gd name="connsiteX19" fmla="*/ 568166 w 568166"/>
                  <a:gd name="connsiteY19" fmla="*/ 0 h 257983"/>
                  <a:gd name="connsiteX20" fmla="*/ 568166 w 568166"/>
                  <a:gd name="connsiteY20" fmla="*/ 80093 h 257983"/>
                  <a:gd name="connsiteX21" fmla="*/ 563309 w 568166"/>
                  <a:gd name="connsiteY21" fmla="*/ 91738 h 257983"/>
                  <a:gd name="connsiteX22" fmla="*/ 401384 w 568166"/>
                  <a:gd name="connsiteY22" fmla="*/ 252682 h 257983"/>
                  <a:gd name="connsiteX23" fmla="*/ 388144 w 568166"/>
                  <a:gd name="connsiteY23" fmla="*/ 257983 h 2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68166" h="257983">
                    <a:moveTo>
                      <a:pt x="388144" y="257983"/>
                    </a:moveTo>
                    <a:lnTo>
                      <a:pt x="16669" y="257983"/>
                    </a:lnTo>
                    <a:cubicBezTo>
                      <a:pt x="7463" y="257983"/>
                      <a:pt x="0" y="250566"/>
                      <a:pt x="0" y="241415"/>
                    </a:cubicBezTo>
                    <a:lnTo>
                      <a:pt x="0" y="171074"/>
                    </a:lnTo>
                    <a:lnTo>
                      <a:pt x="37624" y="133205"/>
                    </a:lnTo>
                    <a:cubicBezTo>
                      <a:pt x="39475" y="131400"/>
                      <a:pt x="42440" y="131400"/>
                      <a:pt x="44291" y="133205"/>
                    </a:cubicBezTo>
                    <a:cubicBezTo>
                      <a:pt x="46159" y="135046"/>
                      <a:pt x="46171" y="138042"/>
                      <a:pt x="44319" y="139899"/>
                    </a:cubicBezTo>
                    <a:cubicBezTo>
                      <a:pt x="44309" y="139908"/>
                      <a:pt x="44301" y="139917"/>
                      <a:pt x="44291" y="139926"/>
                    </a:cubicBezTo>
                    <a:lnTo>
                      <a:pt x="9525" y="174482"/>
                    </a:lnTo>
                    <a:lnTo>
                      <a:pt x="9525" y="240753"/>
                    </a:lnTo>
                    <a:cubicBezTo>
                      <a:pt x="9525" y="244674"/>
                      <a:pt x="12723" y="247853"/>
                      <a:pt x="16669" y="247853"/>
                    </a:cubicBezTo>
                    <a:lnTo>
                      <a:pt x="388144" y="247853"/>
                    </a:lnTo>
                    <a:cubicBezTo>
                      <a:pt x="390675" y="247867"/>
                      <a:pt x="393109" y="246880"/>
                      <a:pt x="394907" y="245108"/>
                    </a:cubicBezTo>
                    <a:lnTo>
                      <a:pt x="556832" y="84164"/>
                    </a:lnTo>
                    <a:cubicBezTo>
                      <a:pt x="558157" y="82863"/>
                      <a:pt x="558911" y="81093"/>
                      <a:pt x="558927" y="79241"/>
                    </a:cubicBezTo>
                    <a:lnTo>
                      <a:pt x="558927" y="9467"/>
                    </a:lnTo>
                    <a:lnTo>
                      <a:pt x="534257" y="9467"/>
                    </a:lnTo>
                    <a:cubicBezTo>
                      <a:pt x="531627" y="9467"/>
                      <a:pt x="529495" y="7348"/>
                      <a:pt x="529495" y="4734"/>
                    </a:cubicBezTo>
                    <a:cubicBezTo>
                      <a:pt x="529495" y="2120"/>
                      <a:pt x="531627" y="0"/>
                      <a:pt x="534257" y="0"/>
                    </a:cubicBezTo>
                    <a:lnTo>
                      <a:pt x="568166" y="0"/>
                    </a:lnTo>
                    <a:lnTo>
                      <a:pt x="568166" y="80093"/>
                    </a:lnTo>
                    <a:cubicBezTo>
                      <a:pt x="568175" y="84463"/>
                      <a:pt x="566426" y="88656"/>
                      <a:pt x="563309" y="91738"/>
                    </a:cubicBezTo>
                    <a:lnTo>
                      <a:pt x="401384" y="252682"/>
                    </a:lnTo>
                    <a:cubicBezTo>
                      <a:pt x="397829" y="256088"/>
                      <a:pt x="393082" y="257988"/>
                      <a:pt x="388144" y="2579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45">
            <a:extLst>
              <a:ext uri="{FF2B5EF4-FFF2-40B4-BE49-F238E27FC236}">
                <a16:creationId xmlns:a16="http://schemas.microsoft.com/office/drawing/2014/main" id="{69BE622E-A406-6EC4-C2B5-7E83B81F0009}"/>
              </a:ext>
            </a:extLst>
          </p:cNvPr>
          <p:cNvGrpSpPr/>
          <p:nvPr/>
        </p:nvGrpSpPr>
        <p:grpSpPr>
          <a:xfrm>
            <a:off x="5511114" y="2006678"/>
            <a:ext cx="2302424" cy="1593492"/>
            <a:chOff x="510063" y="2704154"/>
            <a:chExt cx="2302424" cy="1593492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E234802C-19FC-B4C2-3CBE-2988640E7D96}"/>
                </a:ext>
              </a:extLst>
            </p:cNvPr>
            <p:cNvSpPr txBox="1"/>
            <p:nvPr/>
          </p:nvSpPr>
          <p:spPr>
            <a:xfrm>
              <a:off x="510063" y="3558982"/>
              <a:ext cx="230242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Mobile payment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 personalization services</a:t>
              </a:r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D576137D-450A-2F6D-E740-AEBB87C5A7A7}"/>
                </a:ext>
              </a:extLst>
            </p:cNvPr>
            <p:cNvGrpSpPr/>
            <p:nvPr/>
          </p:nvGrpSpPr>
          <p:grpSpPr>
            <a:xfrm>
              <a:off x="1382148" y="2704154"/>
              <a:ext cx="558255" cy="533896"/>
              <a:chOff x="1854947" y="2779217"/>
              <a:chExt cx="690767" cy="660626"/>
            </a:xfrm>
            <a:solidFill>
              <a:schemeClr val="bg1"/>
            </a:solidFill>
          </p:grpSpPr>
          <p:sp>
            <p:nvSpPr>
              <p:cNvPr id="33" name="Forme libre 74">
                <a:extLst>
                  <a:ext uri="{FF2B5EF4-FFF2-40B4-BE49-F238E27FC236}">
                    <a16:creationId xmlns:a16="http://schemas.microsoft.com/office/drawing/2014/main" id="{4D14FD45-4768-C613-8DCC-593365AAF9E6}"/>
                  </a:ext>
                </a:extLst>
              </p:cNvPr>
              <p:cNvSpPr/>
              <p:nvPr/>
            </p:nvSpPr>
            <p:spPr>
              <a:xfrm>
                <a:off x="1854947" y="3157941"/>
                <a:ext cx="690767" cy="281902"/>
              </a:xfrm>
              <a:custGeom>
                <a:avLst/>
                <a:gdLst>
                  <a:gd name="connsiteX0" fmla="*/ 461963 w 690767"/>
                  <a:gd name="connsiteY0" fmla="*/ 281902 h 281902"/>
                  <a:gd name="connsiteX1" fmla="*/ 33338 w 690767"/>
                  <a:gd name="connsiteY1" fmla="*/ 281902 h 281902"/>
                  <a:gd name="connsiteX2" fmla="*/ 0 w 690767"/>
                  <a:gd name="connsiteY2" fmla="*/ 248767 h 281902"/>
                  <a:gd name="connsiteX3" fmla="*/ 0 w 690767"/>
                  <a:gd name="connsiteY3" fmla="*/ 78356 h 281902"/>
                  <a:gd name="connsiteX4" fmla="*/ 33338 w 690767"/>
                  <a:gd name="connsiteY4" fmla="*/ 45220 h 281902"/>
                  <a:gd name="connsiteX5" fmla="*/ 352425 w 690767"/>
                  <a:gd name="connsiteY5" fmla="*/ 45220 h 281902"/>
                  <a:gd name="connsiteX6" fmla="*/ 352425 w 690767"/>
                  <a:gd name="connsiteY6" fmla="*/ 130426 h 281902"/>
                  <a:gd name="connsiteX7" fmla="*/ 488252 w 690767"/>
                  <a:gd name="connsiteY7" fmla="*/ 130426 h 281902"/>
                  <a:gd name="connsiteX8" fmla="*/ 605028 w 690767"/>
                  <a:gd name="connsiteY8" fmla="*/ 14641 h 281902"/>
                  <a:gd name="connsiteX9" fmla="*/ 676037 w 690767"/>
                  <a:gd name="connsiteY9" fmla="*/ 14594 h 281902"/>
                  <a:gd name="connsiteX10" fmla="*/ 676085 w 690767"/>
                  <a:gd name="connsiteY10" fmla="*/ 85172 h 281902"/>
                  <a:gd name="connsiteX11" fmla="*/ 669322 w 690767"/>
                  <a:gd name="connsiteY11" fmla="*/ 78545 h 281902"/>
                  <a:gd name="connsiteX12" fmla="*/ 675823 w 690767"/>
                  <a:gd name="connsiteY12" fmla="*/ 21741 h 281902"/>
                  <a:gd name="connsiteX13" fmla="*/ 618673 w 690767"/>
                  <a:gd name="connsiteY13" fmla="*/ 15280 h 281902"/>
                  <a:gd name="connsiteX14" fmla="*/ 612172 w 690767"/>
                  <a:gd name="connsiteY14" fmla="*/ 21741 h 281902"/>
                  <a:gd name="connsiteX15" fmla="*/ 492538 w 690767"/>
                  <a:gd name="connsiteY15" fmla="*/ 139893 h 281902"/>
                  <a:gd name="connsiteX16" fmla="*/ 342900 w 690767"/>
                  <a:gd name="connsiteY16" fmla="*/ 139893 h 281902"/>
                  <a:gd name="connsiteX17" fmla="*/ 342900 w 690767"/>
                  <a:gd name="connsiteY17" fmla="*/ 54688 h 281902"/>
                  <a:gd name="connsiteX18" fmla="*/ 33338 w 690767"/>
                  <a:gd name="connsiteY18" fmla="*/ 54688 h 281902"/>
                  <a:gd name="connsiteX19" fmla="*/ 9525 w 690767"/>
                  <a:gd name="connsiteY19" fmla="*/ 78356 h 281902"/>
                  <a:gd name="connsiteX20" fmla="*/ 9525 w 690767"/>
                  <a:gd name="connsiteY20" fmla="*/ 248767 h 281902"/>
                  <a:gd name="connsiteX21" fmla="*/ 33338 w 690767"/>
                  <a:gd name="connsiteY21" fmla="*/ 272435 h 281902"/>
                  <a:gd name="connsiteX22" fmla="*/ 461963 w 690767"/>
                  <a:gd name="connsiteY22" fmla="*/ 272435 h 281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0767" h="281902">
                    <a:moveTo>
                      <a:pt x="461963" y="281902"/>
                    </a:moveTo>
                    <a:lnTo>
                      <a:pt x="33338" y="281902"/>
                    </a:lnTo>
                    <a:cubicBezTo>
                      <a:pt x="14926" y="281902"/>
                      <a:pt x="0" y="267067"/>
                      <a:pt x="0" y="248767"/>
                    </a:cubicBezTo>
                    <a:lnTo>
                      <a:pt x="0" y="78356"/>
                    </a:lnTo>
                    <a:cubicBezTo>
                      <a:pt x="0" y="60056"/>
                      <a:pt x="14926" y="45220"/>
                      <a:pt x="33338" y="45220"/>
                    </a:cubicBezTo>
                    <a:lnTo>
                      <a:pt x="352425" y="45220"/>
                    </a:lnTo>
                    <a:lnTo>
                      <a:pt x="352425" y="130426"/>
                    </a:lnTo>
                    <a:lnTo>
                      <a:pt x="488252" y="130426"/>
                    </a:lnTo>
                    <a:lnTo>
                      <a:pt x="605028" y="14641"/>
                    </a:lnTo>
                    <a:cubicBezTo>
                      <a:pt x="624624" y="-4862"/>
                      <a:pt x="656415" y="-4883"/>
                      <a:pt x="676037" y="14594"/>
                    </a:cubicBezTo>
                    <a:cubicBezTo>
                      <a:pt x="695658" y="34071"/>
                      <a:pt x="695680" y="65670"/>
                      <a:pt x="676085" y="85172"/>
                    </a:cubicBezTo>
                    <a:lnTo>
                      <a:pt x="669322" y="78545"/>
                    </a:lnTo>
                    <a:cubicBezTo>
                      <a:pt x="686898" y="64643"/>
                      <a:pt x="689809" y="39211"/>
                      <a:pt x="675823" y="21741"/>
                    </a:cubicBezTo>
                    <a:cubicBezTo>
                      <a:pt x="661836" y="4272"/>
                      <a:pt x="636249" y="1378"/>
                      <a:pt x="618673" y="15280"/>
                    </a:cubicBezTo>
                    <a:cubicBezTo>
                      <a:pt x="616267" y="17183"/>
                      <a:pt x="614086" y="19350"/>
                      <a:pt x="612172" y="21741"/>
                    </a:cubicBezTo>
                    <a:lnTo>
                      <a:pt x="492538" y="139893"/>
                    </a:lnTo>
                    <a:lnTo>
                      <a:pt x="342900" y="139893"/>
                    </a:lnTo>
                    <a:lnTo>
                      <a:pt x="342900" y="54688"/>
                    </a:lnTo>
                    <a:lnTo>
                      <a:pt x="33338" y="54688"/>
                    </a:lnTo>
                    <a:cubicBezTo>
                      <a:pt x="20186" y="54688"/>
                      <a:pt x="9525" y="65284"/>
                      <a:pt x="9525" y="78356"/>
                    </a:cubicBezTo>
                    <a:lnTo>
                      <a:pt x="9525" y="248767"/>
                    </a:lnTo>
                    <a:cubicBezTo>
                      <a:pt x="9577" y="261816"/>
                      <a:pt x="20208" y="272383"/>
                      <a:pt x="33338" y="272435"/>
                    </a:cubicBezTo>
                    <a:lnTo>
                      <a:pt x="461963" y="27243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orme libre 75">
                <a:extLst>
                  <a:ext uri="{FF2B5EF4-FFF2-40B4-BE49-F238E27FC236}">
                    <a16:creationId xmlns:a16="http://schemas.microsoft.com/office/drawing/2014/main" id="{9E6770C7-6E2B-61D7-7DB2-88D9C15940B6}"/>
                  </a:ext>
                </a:extLst>
              </p:cNvPr>
              <p:cNvSpPr/>
              <p:nvPr/>
            </p:nvSpPr>
            <p:spPr>
              <a:xfrm>
                <a:off x="2316910" y="3233078"/>
                <a:ext cx="217741" cy="206765"/>
              </a:xfrm>
              <a:custGeom>
                <a:avLst/>
                <a:gdLst>
                  <a:gd name="connsiteX0" fmla="*/ 30670 w 217741"/>
                  <a:gd name="connsiteY0" fmla="*/ 206765 h 206765"/>
                  <a:gd name="connsiteX1" fmla="*/ 0 w 217741"/>
                  <a:gd name="connsiteY1" fmla="*/ 206765 h 206765"/>
                  <a:gd name="connsiteX2" fmla="*/ 0 w 217741"/>
                  <a:gd name="connsiteY2" fmla="*/ 197298 h 206765"/>
                  <a:gd name="connsiteX3" fmla="*/ 26479 w 217741"/>
                  <a:gd name="connsiteY3" fmla="*/ 197298 h 206765"/>
                  <a:gd name="connsiteX4" fmla="*/ 210788 w 217741"/>
                  <a:gd name="connsiteY4" fmla="*/ 0 h 206765"/>
                  <a:gd name="connsiteX5" fmla="*/ 217741 w 217741"/>
                  <a:gd name="connsiteY5" fmla="*/ 6438 h 206765"/>
                  <a:gd name="connsiteX6" fmla="*/ 30670 w 217741"/>
                  <a:gd name="connsiteY6" fmla="*/ 206765 h 20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741" h="206765">
                    <a:moveTo>
                      <a:pt x="30670" y="206765"/>
                    </a:moveTo>
                    <a:lnTo>
                      <a:pt x="0" y="206765"/>
                    </a:lnTo>
                    <a:lnTo>
                      <a:pt x="0" y="197298"/>
                    </a:lnTo>
                    <a:lnTo>
                      <a:pt x="26479" y="197298"/>
                    </a:lnTo>
                    <a:lnTo>
                      <a:pt x="210788" y="0"/>
                    </a:lnTo>
                    <a:lnTo>
                      <a:pt x="217741" y="6438"/>
                    </a:lnTo>
                    <a:lnTo>
                      <a:pt x="30670" y="2067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orme libre 76">
                <a:extLst>
                  <a:ext uri="{FF2B5EF4-FFF2-40B4-BE49-F238E27FC236}">
                    <a16:creationId xmlns:a16="http://schemas.microsoft.com/office/drawing/2014/main" id="{04488B95-2840-F84B-A338-5F4356A0BE37}"/>
                  </a:ext>
                </a:extLst>
              </p:cNvPr>
              <p:cNvSpPr/>
              <p:nvPr/>
            </p:nvSpPr>
            <p:spPr>
              <a:xfrm>
                <a:off x="1969247" y="3207895"/>
                <a:ext cx="9525" cy="227214"/>
              </a:xfrm>
              <a:custGeom>
                <a:avLst/>
                <a:gdLst>
                  <a:gd name="connsiteX0" fmla="*/ 0 w 9525"/>
                  <a:gd name="connsiteY0" fmla="*/ 0 h 227214"/>
                  <a:gd name="connsiteX1" fmla="*/ 9525 w 9525"/>
                  <a:gd name="connsiteY1" fmla="*/ 0 h 227214"/>
                  <a:gd name="connsiteX2" fmla="*/ 9525 w 9525"/>
                  <a:gd name="connsiteY2" fmla="*/ 227215 h 227214"/>
                  <a:gd name="connsiteX3" fmla="*/ 0 w 9525"/>
                  <a:gd name="connsiteY3" fmla="*/ 227215 h 2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27214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227215"/>
                    </a:lnTo>
                    <a:lnTo>
                      <a:pt x="0" y="2272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orme libre 77">
                <a:extLst>
                  <a:ext uri="{FF2B5EF4-FFF2-40B4-BE49-F238E27FC236}">
                    <a16:creationId xmlns:a16="http://schemas.microsoft.com/office/drawing/2014/main" id="{541B3850-D978-7695-3B11-9E57E815A035}"/>
                  </a:ext>
                </a:extLst>
              </p:cNvPr>
              <p:cNvSpPr/>
              <p:nvPr/>
            </p:nvSpPr>
            <p:spPr>
              <a:xfrm>
                <a:off x="2145460" y="3288367"/>
                <a:ext cx="57150" cy="9467"/>
              </a:xfrm>
              <a:custGeom>
                <a:avLst/>
                <a:gdLst>
                  <a:gd name="connsiteX0" fmla="*/ 0 w 57150"/>
                  <a:gd name="connsiteY0" fmla="*/ 0 h 9467"/>
                  <a:gd name="connsiteX1" fmla="*/ 57150 w 57150"/>
                  <a:gd name="connsiteY1" fmla="*/ 0 h 9467"/>
                  <a:gd name="connsiteX2" fmla="*/ 57150 w 57150"/>
                  <a:gd name="connsiteY2" fmla="*/ 9467 h 9467"/>
                  <a:gd name="connsiteX3" fmla="*/ 0 w 57150"/>
                  <a:gd name="connsiteY3" fmla="*/ 9467 h 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9467">
                    <a:moveTo>
                      <a:pt x="0" y="0"/>
                    </a:moveTo>
                    <a:lnTo>
                      <a:pt x="57150" y="0"/>
                    </a:lnTo>
                    <a:lnTo>
                      <a:pt x="57150" y="9467"/>
                    </a:lnTo>
                    <a:lnTo>
                      <a:pt x="0" y="94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orme libre 78">
                <a:extLst>
                  <a:ext uri="{FF2B5EF4-FFF2-40B4-BE49-F238E27FC236}">
                    <a16:creationId xmlns:a16="http://schemas.microsoft.com/office/drawing/2014/main" id="{2D962421-D573-E0E4-36EE-997834DD395B}"/>
                  </a:ext>
                </a:extLst>
              </p:cNvPr>
              <p:cNvSpPr/>
              <p:nvPr/>
            </p:nvSpPr>
            <p:spPr>
              <a:xfrm>
                <a:off x="1974009" y="2779217"/>
                <a:ext cx="507206" cy="336088"/>
              </a:xfrm>
              <a:custGeom>
                <a:avLst/>
                <a:gdLst>
                  <a:gd name="connsiteX0" fmla="*/ 486061 w 507206"/>
                  <a:gd name="connsiteY0" fmla="*/ 9467 h 336088"/>
                  <a:gd name="connsiteX1" fmla="*/ 497681 w 507206"/>
                  <a:gd name="connsiteY1" fmla="*/ 21017 h 336088"/>
                  <a:gd name="connsiteX2" fmla="*/ 497681 w 507206"/>
                  <a:gd name="connsiteY2" fmla="*/ 315071 h 336088"/>
                  <a:gd name="connsiteX3" fmla="*/ 486061 w 507206"/>
                  <a:gd name="connsiteY3" fmla="*/ 326621 h 336088"/>
                  <a:gd name="connsiteX4" fmla="*/ 21146 w 507206"/>
                  <a:gd name="connsiteY4" fmla="*/ 326621 h 336088"/>
                  <a:gd name="connsiteX5" fmla="*/ 9525 w 507206"/>
                  <a:gd name="connsiteY5" fmla="*/ 315071 h 336088"/>
                  <a:gd name="connsiteX6" fmla="*/ 9525 w 507206"/>
                  <a:gd name="connsiteY6" fmla="*/ 21017 h 336088"/>
                  <a:gd name="connsiteX7" fmla="*/ 21146 w 507206"/>
                  <a:gd name="connsiteY7" fmla="*/ 9467 h 336088"/>
                  <a:gd name="connsiteX8" fmla="*/ 486061 w 507206"/>
                  <a:gd name="connsiteY8" fmla="*/ 9467 h 336088"/>
                  <a:gd name="connsiteX9" fmla="*/ 486061 w 507206"/>
                  <a:gd name="connsiteY9" fmla="*/ 0 h 336088"/>
                  <a:gd name="connsiteX10" fmla="*/ 21146 w 507206"/>
                  <a:gd name="connsiteY10" fmla="*/ 0 h 336088"/>
                  <a:gd name="connsiteX11" fmla="*/ 0 w 507206"/>
                  <a:gd name="connsiteY11" fmla="*/ 21017 h 336088"/>
                  <a:gd name="connsiteX12" fmla="*/ 0 w 507206"/>
                  <a:gd name="connsiteY12" fmla="*/ 315071 h 336088"/>
                  <a:gd name="connsiteX13" fmla="*/ 20955 w 507206"/>
                  <a:gd name="connsiteY13" fmla="*/ 336088 h 336088"/>
                  <a:gd name="connsiteX14" fmla="*/ 21146 w 507206"/>
                  <a:gd name="connsiteY14" fmla="*/ 336088 h 336088"/>
                  <a:gd name="connsiteX15" fmla="*/ 486061 w 507206"/>
                  <a:gd name="connsiteY15" fmla="*/ 336088 h 336088"/>
                  <a:gd name="connsiteX16" fmla="*/ 507206 w 507206"/>
                  <a:gd name="connsiteY16" fmla="*/ 315260 h 336088"/>
                  <a:gd name="connsiteX17" fmla="*/ 507206 w 507206"/>
                  <a:gd name="connsiteY17" fmla="*/ 315071 h 336088"/>
                  <a:gd name="connsiteX18" fmla="*/ 507206 w 507206"/>
                  <a:gd name="connsiteY18" fmla="*/ 21017 h 336088"/>
                  <a:gd name="connsiteX19" fmla="*/ 486061 w 507206"/>
                  <a:gd name="connsiteY19" fmla="*/ 0 h 33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07206" h="336088">
                    <a:moveTo>
                      <a:pt x="486061" y="9467"/>
                    </a:moveTo>
                    <a:cubicBezTo>
                      <a:pt x="492479" y="9467"/>
                      <a:pt x="497681" y="14638"/>
                      <a:pt x="497681" y="21017"/>
                    </a:cubicBezTo>
                    <a:lnTo>
                      <a:pt x="497681" y="315071"/>
                    </a:lnTo>
                    <a:cubicBezTo>
                      <a:pt x="497681" y="321450"/>
                      <a:pt x="492479" y="326621"/>
                      <a:pt x="486061" y="326621"/>
                    </a:cubicBezTo>
                    <a:lnTo>
                      <a:pt x="21146" y="326621"/>
                    </a:lnTo>
                    <a:cubicBezTo>
                      <a:pt x="14728" y="326621"/>
                      <a:pt x="9525" y="321450"/>
                      <a:pt x="9525" y="315071"/>
                    </a:cubicBezTo>
                    <a:lnTo>
                      <a:pt x="9525" y="21017"/>
                    </a:lnTo>
                    <a:cubicBezTo>
                      <a:pt x="9525" y="14638"/>
                      <a:pt x="14728" y="9467"/>
                      <a:pt x="21146" y="9467"/>
                    </a:cubicBezTo>
                    <a:lnTo>
                      <a:pt x="486061" y="9467"/>
                    </a:lnTo>
                    <a:moveTo>
                      <a:pt x="486061" y="0"/>
                    </a:moveTo>
                    <a:lnTo>
                      <a:pt x="21146" y="0"/>
                    </a:lnTo>
                    <a:cubicBezTo>
                      <a:pt x="9467" y="0"/>
                      <a:pt x="0" y="9410"/>
                      <a:pt x="0" y="21017"/>
                    </a:cubicBezTo>
                    <a:lnTo>
                      <a:pt x="0" y="315071"/>
                    </a:lnTo>
                    <a:cubicBezTo>
                      <a:pt x="-52" y="326626"/>
                      <a:pt x="9329" y="336036"/>
                      <a:pt x="20955" y="336088"/>
                    </a:cubicBezTo>
                    <a:cubicBezTo>
                      <a:pt x="21018" y="336088"/>
                      <a:pt x="21082" y="336088"/>
                      <a:pt x="21146" y="336088"/>
                    </a:cubicBezTo>
                    <a:lnTo>
                      <a:pt x="486061" y="336088"/>
                    </a:lnTo>
                    <a:cubicBezTo>
                      <a:pt x="497686" y="336140"/>
                      <a:pt x="507154" y="326816"/>
                      <a:pt x="507206" y="315260"/>
                    </a:cubicBezTo>
                    <a:cubicBezTo>
                      <a:pt x="507206" y="315198"/>
                      <a:pt x="507206" y="315134"/>
                      <a:pt x="507206" y="315071"/>
                    </a:cubicBezTo>
                    <a:lnTo>
                      <a:pt x="507206" y="21017"/>
                    </a:lnTo>
                    <a:cubicBezTo>
                      <a:pt x="507206" y="9410"/>
                      <a:pt x="497740" y="0"/>
                      <a:pt x="48606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orme libre 79">
                <a:extLst>
                  <a:ext uri="{FF2B5EF4-FFF2-40B4-BE49-F238E27FC236}">
                    <a16:creationId xmlns:a16="http://schemas.microsoft.com/office/drawing/2014/main" id="{8113B982-83B9-8A0E-F343-9718E58DC61D}"/>
                  </a:ext>
                </a:extLst>
              </p:cNvPr>
              <p:cNvSpPr/>
              <p:nvPr/>
            </p:nvSpPr>
            <p:spPr>
              <a:xfrm>
                <a:off x="2018777" y="2842553"/>
                <a:ext cx="92773" cy="91832"/>
              </a:xfrm>
              <a:custGeom>
                <a:avLst/>
                <a:gdLst>
                  <a:gd name="connsiteX0" fmla="*/ 69723 w 92773"/>
                  <a:gd name="connsiteY0" fmla="*/ 91833 h 91832"/>
                  <a:gd name="connsiteX1" fmla="*/ 23051 w 92773"/>
                  <a:gd name="connsiteY1" fmla="*/ 91833 h 91832"/>
                  <a:gd name="connsiteX2" fmla="*/ 0 w 92773"/>
                  <a:gd name="connsiteY2" fmla="*/ 68922 h 91832"/>
                  <a:gd name="connsiteX3" fmla="*/ 0 w 92773"/>
                  <a:gd name="connsiteY3" fmla="*/ 23005 h 91832"/>
                  <a:gd name="connsiteX4" fmla="*/ 22955 w 92773"/>
                  <a:gd name="connsiteY4" fmla="*/ 0 h 91832"/>
                  <a:gd name="connsiteX5" fmla="*/ 23051 w 92773"/>
                  <a:gd name="connsiteY5" fmla="*/ 0 h 91832"/>
                  <a:gd name="connsiteX6" fmla="*/ 69723 w 92773"/>
                  <a:gd name="connsiteY6" fmla="*/ 0 h 91832"/>
                  <a:gd name="connsiteX7" fmla="*/ 92774 w 92773"/>
                  <a:gd name="connsiteY7" fmla="*/ 23005 h 91832"/>
                  <a:gd name="connsiteX8" fmla="*/ 92774 w 92773"/>
                  <a:gd name="connsiteY8" fmla="*/ 69395 h 91832"/>
                  <a:gd name="connsiteX9" fmla="*/ 69723 w 92773"/>
                  <a:gd name="connsiteY9" fmla="*/ 91833 h 91832"/>
                  <a:gd name="connsiteX10" fmla="*/ 23051 w 92773"/>
                  <a:gd name="connsiteY10" fmla="*/ 8994 h 91832"/>
                  <a:gd name="connsiteX11" fmla="*/ 9513 w 92773"/>
                  <a:gd name="connsiteY11" fmla="*/ 22425 h 91832"/>
                  <a:gd name="connsiteX12" fmla="*/ 9525 w 92773"/>
                  <a:gd name="connsiteY12" fmla="*/ 23005 h 91832"/>
                  <a:gd name="connsiteX13" fmla="*/ 9525 w 92773"/>
                  <a:gd name="connsiteY13" fmla="*/ 69395 h 91832"/>
                  <a:gd name="connsiteX14" fmla="*/ 23051 w 92773"/>
                  <a:gd name="connsiteY14" fmla="*/ 82839 h 91832"/>
                  <a:gd name="connsiteX15" fmla="*/ 69723 w 92773"/>
                  <a:gd name="connsiteY15" fmla="*/ 82839 h 91832"/>
                  <a:gd name="connsiteX16" fmla="*/ 83249 w 92773"/>
                  <a:gd name="connsiteY16" fmla="*/ 69395 h 91832"/>
                  <a:gd name="connsiteX17" fmla="*/ 83249 w 92773"/>
                  <a:gd name="connsiteY17" fmla="*/ 23005 h 91832"/>
                  <a:gd name="connsiteX18" fmla="*/ 69723 w 92773"/>
                  <a:gd name="connsiteY18" fmla="*/ 9467 h 9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2773" h="91832">
                    <a:moveTo>
                      <a:pt x="69723" y="91833"/>
                    </a:moveTo>
                    <a:lnTo>
                      <a:pt x="23051" y="91833"/>
                    </a:lnTo>
                    <a:cubicBezTo>
                      <a:pt x="10321" y="91833"/>
                      <a:pt x="0" y="81575"/>
                      <a:pt x="0" y="68922"/>
                    </a:cubicBezTo>
                    <a:lnTo>
                      <a:pt x="0" y="23005"/>
                    </a:lnTo>
                    <a:cubicBezTo>
                      <a:pt x="-52" y="10352"/>
                      <a:pt x="10225" y="52"/>
                      <a:pt x="22955" y="0"/>
                    </a:cubicBezTo>
                    <a:cubicBezTo>
                      <a:pt x="22987" y="0"/>
                      <a:pt x="23019" y="0"/>
                      <a:pt x="23051" y="0"/>
                    </a:cubicBezTo>
                    <a:lnTo>
                      <a:pt x="69723" y="0"/>
                    </a:lnTo>
                    <a:cubicBezTo>
                      <a:pt x="82469" y="52"/>
                      <a:pt x="92774" y="10336"/>
                      <a:pt x="92774" y="23005"/>
                    </a:cubicBezTo>
                    <a:lnTo>
                      <a:pt x="92774" y="69395"/>
                    </a:lnTo>
                    <a:cubicBezTo>
                      <a:pt x="92464" y="81842"/>
                      <a:pt x="82250" y="91785"/>
                      <a:pt x="69723" y="91833"/>
                    </a:cubicBezTo>
                    <a:close/>
                    <a:moveTo>
                      <a:pt x="23051" y="8994"/>
                    </a:moveTo>
                    <a:cubicBezTo>
                      <a:pt x="15581" y="8987"/>
                      <a:pt x="9519" y="15001"/>
                      <a:pt x="9513" y="22425"/>
                    </a:cubicBezTo>
                    <a:cubicBezTo>
                      <a:pt x="9513" y="22619"/>
                      <a:pt x="9517" y="22812"/>
                      <a:pt x="9525" y="23005"/>
                    </a:cubicBezTo>
                    <a:lnTo>
                      <a:pt x="9525" y="69395"/>
                    </a:lnTo>
                    <a:cubicBezTo>
                      <a:pt x="9525" y="76819"/>
                      <a:pt x="15581" y="82839"/>
                      <a:pt x="23051" y="82839"/>
                    </a:cubicBezTo>
                    <a:lnTo>
                      <a:pt x="69723" y="82839"/>
                    </a:lnTo>
                    <a:cubicBezTo>
                      <a:pt x="77172" y="82788"/>
                      <a:pt x="83196" y="76799"/>
                      <a:pt x="83249" y="69395"/>
                    </a:cubicBezTo>
                    <a:lnTo>
                      <a:pt x="83249" y="23005"/>
                    </a:lnTo>
                    <a:cubicBezTo>
                      <a:pt x="83249" y="15565"/>
                      <a:pt x="77209" y="9519"/>
                      <a:pt x="69723" y="94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orme libre 80">
                <a:extLst>
                  <a:ext uri="{FF2B5EF4-FFF2-40B4-BE49-F238E27FC236}">
                    <a16:creationId xmlns:a16="http://schemas.microsoft.com/office/drawing/2014/main" id="{D2444347-0491-19A5-BB24-71EF9B6E58D0}"/>
                  </a:ext>
                </a:extLst>
              </p:cNvPr>
              <p:cNvSpPr/>
              <p:nvPr/>
            </p:nvSpPr>
            <p:spPr>
              <a:xfrm>
                <a:off x="2047733" y="2846813"/>
                <a:ext cx="9525" cy="82743"/>
              </a:xfrm>
              <a:custGeom>
                <a:avLst/>
                <a:gdLst>
                  <a:gd name="connsiteX0" fmla="*/ 0 w 9525"/>
                  <a:gd name="connsiteY0" fmla="*/ 0 h 82743"/>
                  <a:gd name="connsiteX1" fmla="*/ 9525 w 9525"/>
                  <a:gd name="connsiteY1" fmla="*/ 0 h 82743"/>
                  <a:gd name="connsiteX2" fmla="*/ 9525 w 9525"/>
                  <a:gd name="connsiteY2" fmla="*/ 82744 h 82743"/>
                  <a:gd name="connsiteX3" fmla="*/ 0 w 9525"/>
                  <a:gd name="connsiteY3" fmla="*/ 82744 h 8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82743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82744"/>
                    </a:lnTo>
                    <a:lnTo>
                      <a:pt x="0" y="827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orme libre 82">
                <a:extLst>
                  <a:ext uri="{FF2B5EF4-FFF2-40B4-BE49-F238E27FC236}">
                    <a16:creationId xmlns:a16="http://schemas.microsoft.com/office/drawing/2014/main" id="{E703B24B-A0D8-39BA-8C06-5FB9EC74BA13}"/>
                  </a:ext>
                </a:extLst>
              </p:cNvPr>
              <p:cNvSpPr/>
              <p:nvPr/>
            </p:nvSpPr>
            <p:spPr>
              <a:xfrm>
                <a:off x="2023444" y="2870860"/>
                <a:ext cx="28955" cy="9467"/>
              </a:xfrm>
              <a:custGeom>
                <a:avLst/>
                <a:gdLst>
                  <a:gd name="connsiteX0" fmla="*/ 0 w 28955"/>
                  <a:gd name="connsiteY0" fmla="*/ 0 h 9467"/>
                  <a:gd name="connsiteX1" fmla="*/ 28956 w 28955"/>
                  <a:gd name="connsiteY1" fmla="*/ 0 h 9467"/>
                  <a:gd name="connsiteX2" fmla="*/ 28956 w 28955"/>
                  <a:gd name="connsiteY2" fmla="*/ 9467 h 9467"/>
                  <a:gd name="connsiteX3" fmla="*/ 0 w 28955"/>
                  <a:gd name="connsiteY3" fmla="*/ 9467 h 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5" h="9467">
                    <a:moveTo>
                      <a:pt x="0" y="0"/>
                    </a:moveTo>
                    <a:lnTo>
                      <a:pt x="28956" y="0"/>
                    </a:lnTo>
                    <a:lnTo>
                      <a:pt x="28956" y="9467"/>
                    </a:lnTo>
                    <a:lnTo>
                      <a:pt x="0" y="94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orme libre 84">
                <a:extLst>
                  <a:ext uri="{FF2B5EF4-FFF2-40B4-BE49-F238E27FC236}">
                    <a16:creationId xmlns:a16="http://schemas.microsoft.com/office/drawing/2014/main" id="{1150B386-4D1A-8E6E-F864-054EF5707712}"/>
                  </a:ext>
                </a:extLst>
              </p:cNvPr>
              <p:cNvSpPr/>
              <p:nvPr/>
            </p:nvSpPr>
            <p:spPr>
              <a:xfrm>
                <a:off x="2073069" y="2870954"/>
                <a:ext cx="33718" cy="58697"/>
              </a:xfrm>
              <a:custGeom>
                <a:avLst/>
                <a:gdLst>
                  <a:gd name="connsiteX0" fmla="*/ 9525 w 33718"/>
                  <a:gd name="connsiteY0" fmla="*/ 58697 h 58697"/>
                  <a:gd name="connsiteX1" fmla="*/ 0 w 33718"/>
                  <a:gd name="connsiteY1" fmla="*/ 58697 h 58697"/>
                  <a:gd name="connsiteX2" fmla="*/ 0 w 33718"/>
                  <a:gd name="connsiteY2" fmla="*/ 0 h 58697"/>
                  <a:gd name="connsiteX3" fmla="*/ 33719 w 33718"/>
                  <a:gd name="connsiteY3" fmla="*/ 0 h 58697"/>
                  <a:gd name="connsiteX4" fmla="*/ 33719 w 33718"/>
                  <a:gd name="connsiteY4" fmla="*/ 9467 h 58697"/>
                  <a:gd name="connsiteX5" fmla="*/ 9525 w 33718"/>
                  <a:gd name="connsiteY5" fmla="*/ 9467 h 58697"/>
                  <a:gd name="connsiteX6" fmla="*/ 9525 w 33718"/>
                  <a:gd name="connsiteY6" fmla="*/ 58697 h 5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18" h="58697">
                    <a:moveTo>
                      <a:pt x="9525" y="58697"/>
                    </a:moveTo>
                    <a:lnTo>
                      <a:pt x="0" y="58697"/>
                    </a:lnTo>
                    <a:lnTo>
                      <a:pt x="0" y="0"/>
                    </a:lnTo>
                    <a:lnTo>
                      <a:pt x="33719" y="0"/>
                    </a:lnTo>
                    <a:lnTo>
                      <a:pt x="33719" y="9467"/>
                    </a:lnTo>
                    <a:lnTo>
                      <a:pt x="9525" y="9467"/>
                    </a:lnTo>
                    <a:lnTo>
                      <a:pt x="9525" y="5869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3" name="Group 46">
            <a:extLst>
              <a:ext uri="{FF2B5EF4-FFF2-40B4-BE49-F238E27FC236}">
                <a16:creationId xmlns:a16="http://schemas.microsoft.com/office/drawing/2014/main" id="{00D4404F-2FB5-EA7B-71E6-2F1CDA6376F2}"/>
              </a:ext>
            </a:extLst>
          </p:cNvPr>
          <p:cNvGrpSpPr/>
          <p:nvPr/>
        </p:nvGrpSpPr>
        <p:grpSpPr>
          <a:xfrm>
            <a:off x="7776023" y="2006678"/>
            <a:ext cx="1868720" cy="1580247"/>
            <a:chOff x="726915" y="4497692"/>
            <a:chExt cx="1868720" cy="1580247"/>
          </a:xfrm>
        </p:grpSpPr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58543C3B-C58F-1DA5-D34C-C4A02691D087}"/>
                </a:ext>
              </a:extLst>
            </p:cNvPr>
            <p:cNvSpPr txBox="1"/>
            <p:nvPr/>
          </p:nvSpPr>
          <p:spPr>
            <a:xfrm>
              <a:off x="726915" y="5339275"/>
              <a:ext cx="186872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5G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 Quantum Safe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5G technology</a:t>
              </a:r>
            </a:p>
          </p:txBody>
        </p:sp>
        <p:pic>
          <p:nvPicPr>
            <p:cNvPr id="45" name="Graphique 44">
              <a:extLst>
                <a:ext uri="{FF2B5EF4-FFF2-40B4-BE49-F238E27FC236}">
                  <a16:creationId xmlns:a16="http://schemas.microsoft.com/office/drawing/2014/main" id="{841EE3DC-A2B7-E128-96F5-4F636BB98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9019" y="4497692"/>
              <a:ext cx="724512" cy="79213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61E9982-9EAB-7224-3891-7C2E1A0428F2}"/>
              </a:ext>
            </a:extLst>
          </p:cNvPr>
          <p:cNvGrpSpPr/>
          <p:nvPr/>
        </p:nvGrpSpPr>
        <p:grpSpPr>
          <a:xfrm>
            <a:off x="7877623" y="4000886"/>
            <a:ext cx="1665520" cy="1365853"/>
            <a:chOff x="9755754" y="4712086"/>
            <a:chExt cx="1665520" cy="1365853"/>
          </a:xfrm>
        </p:grpSpPr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BC1A95FA-F8E1-EC8B-2BC2-EA39D48B615E}"/>
                </a:ext>
              </a:extLst>
            </p:cNvPr>
            <p:cNvSpPr txBox="1"/>
            <p:nvPr/>
          </p:nvSpPr>
          <p:spPr>
            <a:xfrm>
              <a:off x="9755754" y="5339275"/>
              <a:ext cx="166552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Sustainable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solutions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 processes</a:t>
              </a:r>
            </a:p>
          </p:txBody>
        </p: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91DD1E3A-FB48-F72F-8C2D-D0CC9D8598EC}"/>
                </a:ext>
              </a:extLst>
            </p:cNvPr>
            <p:cNvGrpSpPr/>
            <p:nvPr/>
          </p:nvGrpSpPr>
          <p:grpSpPr>
            <a:xfrm>
              <a:off x="10387810" y="4712086"/>
              <a:ext cx="401408" cy="515502"/>
              <a:chOff x="10488368" y="4588801"/>
              <a:chExt cx="401408" cy="515502"/>
            </a:xfrm>
            <a:solidFill>
              <a:schemeClr val="bg1"/>
            </a:solidFill>
          </p:grpSpPr>
          <p:sp>
            <p:nvSpPr>
              <p:cNvPr id="51" name="Forme libre 48">
                <a:extLst>
                  <a:ext uri="{FF2B5EF4-FFF2-40B4-BE49-F238E27FC236}">
                    <a16:creationId xmlns:a16="http://schemas.microsoft.com/office/drawing/2014/main" id="{C070E876-86F8-0CE3-7AE4-CC1191950885}"/>
                  </a:ext>
                </a:extLst>
              </p:cNvPr>
              <p:cNvSpPr/>
              <p:nvPr/>
            </p:nvSpPr>
            <p:spPr>
              <a:xfrm>
                <a:off x="10489257" y="5013133"/>
                <a:ext cx="232534" cy="8289"/>
              </a:xfrm>
              <a:custGeom>
                <a:avLst/>
                <a:gdLst>
                  <a:gd name="connsiteX0" fmla="*/ 0 w 232534"/>
                  <a:gd name="connsiteY0" fmla="*/ 0 h 8289"/>
                  <a:gd name="connsiteX1" fmla="*/ 232534 w 232534"/>
                  <a:gd name="connsiteY1" fmla="*/ 0 h 8289"/>
                  <a:gd name="connsiteX2" fmla="*/ 232534 w 232534"/>
                  <a:gd name="connsiteY2" fmla="*/ 8290 h 8289"/>
                  <a:gd name="connsiteX3" fmla="*/ 0 w 232534"/>
                  <a:gd name="connsiteY3" fmla="*/ 8290 h 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534" h="8289">
                    <a:moveTo>
                      <a:pt x="0" y="0"/>
                    </a:moveTo>
                    <a:lnTo>
                      <a:pt x="232534" y="0"/>
                    </a:lnTo>
                    <a:lnTo>
                      <a:pt x="232534" y="8290"/>
                    </a:lnTo>
                    <a:lnTo>
                      <a:pt x="0" y="8290"/>
                    </a:lnTo>
                    <a:close/>
                  </a:path>
                </a:pathLst>
              </a:custGeom>
              <a:grpFill/>
              <a:ln w="82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orme libre 49">
                <a:extLst>
                  <a:ext uri="{FF2B5EF4-FFF2-40B4-BE49-F238E27FC236}">
                    <a16:creationId xmlns:a16="http://schemas.microsoft.com/office/drawing/2014/main" id="{C34DE2F0-E5B0-0CEE-CE76-F63C580C0D33}"/>
                  </a:ext>
                </a:extLst>
              </p:cNvPr>
              <p:cNvSpPr/>
              <p:nvPr/>
            </p:nvSpPr>
            <p:spPr>
              <a:xfrm>
                <a:off x="10588319" y="5038143"/>
                <a:ext cx="48861" cy="48859"/>
              </a:xfrm>
              <a:custGeom>
                <a:avLst/>
                <a:gdLst>
                  <a:gd name="connsiteX0" fmla="*/ 25060 w 48861"/>
                  <a:gd name="connsiteY0" fmla="*/ 48851 h 48859"/>
                  <a:gd name="connsiteX1" fmla="*/ 8 w 48861"/>
                  <a:gd name="connsiteY1" fmla="*/ 25060 h 48859"/>
                  <a:gd name="connsiteX2" fmla="*/ 23800 w 48861"/>
                  <a:gd name="connsiteY2" fmla="*/ 8 h 48859"/>
                  <a:gd name="connsiteX3" fmla="*/ 48851 w 48861"/>
                  <a:gd name="connsiteY3" fmla="*/ 23800 h 48859"/>
                  <a:gd name="connsiteX4" fmla="*/ 48859 w 48861"/>
                  <a:gd name="connsiteY4" fmla="*/ 24430 h 48859"/>
                  <a:gd name="connsiteX5" fmla="*/ 25060 w 48861"/>
                  <a:gd name="connsiteY5" fmla="*/ 48851 h 48859"/>
                  <a:gd name="connsiteX6" fmla="*/ 25060 w 48861"/>
                  <a:gd name="connsiteY6" fmla="*/ 8298 h 48859"/>
                  <a:gd name="connsiteX7" fmla="*/ 8286 w 48861"/>
                  <a:gd name="connsiteY7" fmla="*/ 23796 h 48859"/>
                  <a:gd name="connsiteX8" fmla="*/ 23783 w 48861"/>
                  <a:gd name="connsiteY8" fmla="*/ 40570 h 48859"/>
                  <a:gd name="connsiteX9" fmla="*/ 40557 w 48861"/>
                  <a:gd name="connsiteY9" fmla="*/ 25072 h 48859"/>
                  <a:gd name="connsiteX10" fmla="*/ 40570 w 48861"/>
                  <a:gd name="connsiteY10" fmla="*/ 24430 h 48859"/>
                  <a:gd name="connsiteX11" fmla="*/ 25060 w 48861"/>
                  <a:gd name="connsiteY11" fmla="*/ 8298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861" h="48859">
                    <a:moveTo>
                      <a:pt x="25060" y="48851"/>
                    </a:moveTo>
                    <a:cubicBezTo>
                      <a:pt x="11572" y="49199"/>
                      <a:pt x="356" y="38547"/>
                      <a:pt x="8" y="25060"/>
                    </a:cubicBezTo>
                    <a:cubicBezTo>
                      <a:pt x="-340" y="11572"/>
                      <a:pt x="10312" y="356"/>
                      <a:pt x="23800" y="8"/>
                    </a:cubicBezTo>
                    <a:cubicBezTo>
                      <a:pt x="37287" y="-340"/>
                      <a:pt x="48503" y="10312"/>
                      <a:pt x="48851" y="23800"/>
                    </a:cubicBezTo>
                    <a:cubicBezTo>
                      <a:pt x="48857" y="24009"/>
                      <a:pt x="48859" y="24220"/>
                      <a:pt x="48859" y="24430"/>
                    </a:cubicBezTo>
                    <a:cubicBezTo>
                      <a:pt x="49016" y="37740"/>
                      <a:pt x="38370" y="48665"/>
                      <a:pt x="25060" y="48851"/>
                    </a:cubicBezTo>
                    <a:close/>
                    <a:moveTo>
                      <a:pt x="25060" y="8298"/>
                    </a:moveTo>
                    <a:cubicBezTo>
                      <a:pt x="16148" y="7946"/>
                      <a:pt x="8638" y="14884"/>
                      <a:pt x="8286" y="23796"/>
                    </a:cubicBezTo>
                    <a:cubicBezTo>
                      <a:pt x="7933" y="32707"/>
                      <a:pt x="14872" y="40217"/>
                      <a:pt x="23783" y="40570"/>
                    </a:cubicBezTo>
                    <a:cubicBezTo>
                      <a:pt x="32695" y="40922"/>
                      <a:pt x="40205" y="33984"/>
                      <a:pt x="40557" y="25072"/>
                    </a:cubicBezTo>
                    <a:cubicBezTo>
                      <a:pt x="40566" y="24858"/>
                      <a:pt x="40570" y="24644"/>
                      <a:pt x="40570" y="24430"/>
                    </a:cubicBezTo>
                    <a:cubicBezTo>
                      <a:pt x="40727" y="15697"/>
                      <a:pt x="33791" y="8484"/>
                      <a:pt x="25060" y="8298"/>
                    </a:cubicBezTo>
                    <a:close/>
                  </a:path>
                </a:pathLst>
              </a:custGeom>
              <a:grpFill/>
              <a:ln w="82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orme libre 50">
                <a:extLst>
                  <a:ext uri="{FF2B5EF4-FFF2-40B4-BE49-F238E27FC236}">
                    <a16:creationId xmlns:a16="http://schemas.microsoft.com/office/drawing/2014/main" id="{C8A1D932-F0F5-7E83-2042-689F7CCEC503}"/>
                  </a:ext>
                </a:extLst>
              </p:cNvPr>
              <p:cNvSpPr/>
              <p:nvPr/>
            </p:nvSpPr>
            <p:spPr>
              <a:xfrm>
                <a:off x="10488368" y="4588801"/>
                <a:ext cx="401408" cy="515502"/>
              </a:xfrm>
              <a:custGeom>
                <a:avLst/>
                <a:gdLst>
                  <a:gd name="connsiteX0" fmla="*/ 161245 w 401408"/>
                  <a:gd name="connsiteY0" fmla="*/ 515503 h 515502"/>
                  <a:gd name="connsiteX1" fmla="*/ 21092 w 401408"/>
                  <a:gd name="connsiteY1" fmla="*/ 515503 h 515502"/>
                  <a:gd name="connsiteX2" fmla="*/ 3 w 401408"/>
                  <a:gd name="connsiteY2" fmla="*/ 493618 h 515502"/>
                  <a:gd name="connsiteX3" fmla="*/ 3 w 401408"/>
                  <a:gd name="connsiteY3" fmla="*/ 21885 h 515502"/>
                  <a:gd name="connsiteX4" fmla="*/ 21092 w 401408"/>
                  <a:gd name="connsiteY4" fmla="*/ 0 h 515502"/>
                  <a:gd name="connsiteX5" fmla="*/ 233059 w 401408"/>
                  <a:gd name="connsiteY5" fmla="*/ 0 h 515502"/>
                  <a:gd name="connsiteX6" fmla="*/ 252457 w 401408"/>
                  <a:gd name="connsiteY6" fmla="*/ 20103 h 515502"/>
                  <a:gd name="connsiteX7" fmla="*/ 252457 w 401408"/>
                  <a:gd name="connsiteY7" fmla="*/ 236115 h 515502"/>
                  <a:gd name="connsiteX8" fmla="*/ 344381 w 401408"/>
                  <a:gd name="connsiteY8" fmla="*/ 166142 h 515502"/>
                  <a:gd name="connsiteX9" fmla="*/ 347639 w 401408"/>
                  <a:gd name="connsiteY9" fmla="*/ 164484 h 515502"/>
                  <a:gd name="connsiteX10" fmla="*/ 349678 w 401408"/>
                  <a:gd name="connsiteY10" fmla="*/ 167510 h 515502"/>
                  <a:gd name="connsiteX11" fmla="*/ 398306 w 401408"/>
                  <a:gd name="connsiteY11" fmla="*/ 357128 h 515502"/>
                  <a:gd name="connsiteX12" fmla="*/ 292297 w 401408"/>
                  <a:gd name="connsiteY12" fmla="*/ 465383 h 515502"/>
                  <a:gd name="connsiteX13" fmla="*/ 290697 w 401408"/>
                  <a:gd name="connsiteY13" fmla="*/ 457259 h 515502"/>
                  <a:gd name="connsiteX14" fmla="*/ 390174 w 401408"/>
                  <a:gd name="connsiteY14" fmla="*/ 355545 h 515502"/>
                  <a:gd name="connsiteX15" fmla="*/ 344804 w 401408"/>
                  <a:gd name="connsiteY15" fmla="*/ 175302 h 515502"/>
                  <a:gd name="connsiteX16" fmla="*/ 209309 w 401408"/>
                  <a:gd name="connsiteY16" fmla="*/ 339388 h 515502"/>
                  <a:gd name="connsiteX17" fmla="*/ 263557 w 401408"/>
                  <a:gd name="connsiteY17" fmla="*/ 447867 h 515502"/>
                  <a:gd name="connsiteX18" fmla="*/ 323068 w 401408"/>
                  <a:gd name="connsiteY18" fmla="*/ 245483 h 515502"/>
                  <a:gd name="connsiteX19" fmla="*/ 331242 w 401408"/>
                  <a:gd name="connsiteY19" fmla="*/ 244107 h 515502"/>
                  <a:gd name="connsiteX20" fmla="*/ 263101 w 401408"/>
                  <a:gd name="connsiteY20" fmla="*/ 461661 h 515502"/>
                  <a:gd name="connsiteX21" fmla="*/ 161245 w 401408"/>
                  <a:gd name="connsiteY21" fmla="*/ 515503 h 515502"/>
                  <a:gd name="connsiteX22" fmla="*/ 21092 w 401408"/>
                  <a:gd name="connsiteY22" fmla="*/ 8290 h 515502"/>
                  <a:gd name="connsiteX23" fmla="*/ 8292 w 401408"/>
                  <a:gd name="connsiteY23" fmla="*/ 21885 h 515502"/>
                  <a:gd name="connsiteX24" fmla="*/ 8292 w 401408"/>
                  <a:gd name="connsiteY24" fmla="*/ 493618 h 515502"/>
                  <a:gd name="connsiteX25" fmla="*/ 21092 w 401408"/>
                  <a:gd name="connsiteY25" fmla="*/ 507213 h 515502"/>
                  <a:gd name="connsiteX26" fmla="*/ 161245 w 401408"/>
                  <a:gd name="connsiteY26" fmla="*/ 507213 h 515502"/>
                  <a:gd name="connsiteX27" fmla="*/ 256801 w 401408"/>
                  <a:gd name="connsiteY27" fmla="*/ 456306 h 515502"/>
                  <a:gd name="connsiteX28" fmla="*/ 258392 w 401408"/>
                  <a:gd name="connsiteY28" fmla="*/ 454399 h 515502"/>
                  <a:gd name="connsiteX29" fmla="*/ 201102 w 401408"/>
                  <a:gd name="connsiteY29" fmla="*/ 338402 h 515502"/>
                  <a:gd name="connsiteX30" fmla="*/ 244209 w 401408"/>
                  <a:gd name="connsiteY30" fmla="*/ 245557 h 515502"/>
                  <a:gd name="connsiteX31" fmla="*/ 244209 w 401408"/>
                  <a:gd name="connsiteY31" fmla="*/ 20078 h 515502"/>
                  <a:gd name="connsiteX32" fmla="*/ 233100 w 401408"/>
                  <a:gd name="connsiteY32" fmla="*/ 8265 h 515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01408" h="515502">
                    <a:moveTo>
                      <a:pt x="161245" y="515503"/>
                    </a:moveTo>
                    <a:lnTo>
                      <a:pt x="21092" y="515503"/>
                    </a:lnTo>
                    <a:cubicBezTo>
                      <a:pt x="9240" y="515249"/>
                      <a:pt x="-182" y="505471"/>
                      <a:pt x="3" y="493618"/>
                    </a:cubicBezTo>
                    <a:lnTo>
                      <a:pt x="3" y="21885"/>
                    </a:lnTo>
                    <a:cubicBezTo>
                      <a:pt x="-182" y="10031"/>
                      <a:pt x="9240" y="254"/>
                      <a:pt x="21092" y="0"/>
                    </a:cubicBezTo>
                    <a:lnTo>
                      <a:pt x="233059" y="0"/>
                    </a:lnTo>
                    <a:cubicBezTo>
                      <a:pt x="243958" y="213"/>
                      <a:pt x="252633" y="9202"/>
                      <a:pt x="252457" y="20103"/>
                    </a:cubicBezTo>
                    <a:lnTo>
                      <a:pt x="252457" y="236115"/>
                    </a:lnTo>
                    <a:cubicBezTo>
                      <a:pt x="279062" y="207917"/>
                      <a:pt x="310117" y="184278"/>
                      <a:pt x="344381" y="166142"/>
                    </a:cubicBezTo>
                    <a:lnTo>
                      <a:pt x="347639" y="164484"/>
                    </a:lnTo>
                    <a:lnTo>
                      <a:pt x="349678" y="167510"/>
                    </a:lnTo>
                    <a:cubicBezTo>
                      <a:pt x="352397" y="171547"/>
                      <a:pt x="415996" y="267401"/>
                      <a:pt x="398306" y="357128"/>
                    </a:cubicBezTo>
                    <a:cubicBezTo>
                      <a:pt x="388761" y="411666"/>
                      <a:pt x="346623" y="454697"/>
                      <a:pt x="292297" y="465383"/>
                    </a:cubicBezTo>
                    <a:lnTo>
                      <a:pt x="290697" y="457259"/>
                    </a:lnTo>
                    <a:cubicBezTo>
                      <a:pt x="341694" y="447177"/>
                      <a:pt x="381229" y="406753"/>
                      <a:pt x="390174" y="355545"/>
                    </a:cubicBezTo>
                    <a:cubicBezTo>
                      <a:pt x="405451" y="278020"/>
                      <a:pt x="355589" y="192586"/>
                      <a:pt x="344804" y="175302"/>
                    </a:cubicBezTo>
                    <a:cubicBezTo>
                      <a:pt x="324801" y="186244"/>
                      <a:pt x="220243" y="247572"/>
                      <a:pt x="209309" y="339388"/>
                    </a:cubicBezTo>
                    <a:cubicBezTo>
                      <a:pt x="204287" y="383105"/>
                      <a:pt x="225568" y="425660"/>
                      <a:pt x="263557" y="447867"/>
                    </a:cubicBezTo>
                    <a:cubicBezTo>
                      <a:pt x="309681" y="387543"/>
                      <a:pt x="331615" y="296448"/>
                      <a:pt x="323068" y="245483"/>
                    </a:cubicBezTo>
                    <a:lnTo>
                      <a:pt x="331242" y="244107"/>
                    </a:lnTo>
                    <a:cubicBezTo>
                      <a:pt x="340502" y="299341"/>
                      <a:pt x="315334" y="399953"/>
                      <a:pt x="263101" y="461661"/>
                    </a:cubicBezTo>
                    <a:cubicBezTo>
                      <a:pt x="233316" y="496884"/>
                      <a:pt x="198085" y="515503"/>
                      <a:pt x="161245" y="515503"/>
                    </a:cubicBezTo>
                    <a:close/>
                    <a:moveTo>
                      <a:pt x="21092" y="8290"/>
                    </a:moveTo>
                    <a:cubicBezTo>
                      <a:pt x="13817" y="8542"/>
                      <a:pt x="8106" y="14609"/>
                      <a:pt x="8292" y="21885"/>
                    </a:cubicBezTo>
                    <a:lnTo>
                      <a:pt x="8292" y="493618"/>
                    </a:lnTo>
                    <a:cubicBezTo>
                      <a:pt x="8106" y="500894"/>
                      <a:pt x="13817" y="506961"/>
                      <a:pt x="21092" y="507213"/>
                    </a:cubicBezTo>
                    <a:lnTo>
                      <a:pt x="161245" y="507213"/>
                    </a:lnTo>
                    <a:cubicBezTo>
                      <a:pt x="195573" y="507213"/>
                      <a:pt x="228607" y="489606"/>
                      <a:pt x="256801" y="456306"/>
                    </a:cubicBezTo>
                    <a:lnTo>
                      <a:pt x="258392" y="454399"/>
                    </a:lnTo>
                    <a:cubicBezTo>
                      <a:pt x="242998" y="444858"/>
                      <a:pt x="192804" y="408060"/>
                      <a:pt x="201102" y="338402"/>
                    </a:cubicBezTo>
                    <a:cubicBezTo>
                      <a:pt x="206152" y="303925"/>
                      <a:pt x="221129" y="271663"/>
                      <a:pt x="244209" y="245557"/>
                    </a:cubicBezTo>
                    <a:lnTo>
                      <a:pt x="244209" y="20078"/>
                    </a:lnTo>
                    <a:cubicBezTo>
                      <a:pt x="244390" y="13753"/>
                      <a:pt x="239424" y="8472"/>
                      <a:pt x="233100" y="8265"/>
                    </a:cubicBezTo>
                    <a:close/>
                  </a:path>
                </a:pathLst>
              </a:custGeom>
              <a:grpFill/>
              <a:ln w="82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4" name="Group 48">
            <a:extLst>
              <a:ext uri="{FF2B5EF4-FFF2-40B4-BE49-F238E27FC236}">
                <a16:creationId xmlns:a16="http://schemas.microsoft.com/office/drawing/2014/main" id="{1D2FE1A3-BE8E-8888-24F7-5416FE937B77}"/>
              </a:ext>
            </a:extLst>
          </p:cNvPr>
          <p:cNvGrpSpPr/>
          <p:nvPr/>
        </p:nvGrpSpPr>
        <p:grpSpPr>
          <a:xfrm>
            <a:off x="9729059" y="2006678"/>
            <a:ext cx="2302424" cy="1703769"/>
            <a:chOff x="9437302" y="2604275"/>
            <a:chExt cx="2302424" cy="1703769"/>
          </a:xfrm>
        </p:grpSpPr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228FC442-C721-7C37-A98B-D7B9469A8A44}"/>
                </a:ext>
              </a:extLst>
            </p:cNvPr>
            <p:cNvSpPr txBox="1"/>
            <p:nvPr/>
          </p:nvSpPr>
          <p:spPr>
            <a:xfrm>
              <a:off x="9437302" y="3353937"/>
              <a:ext cx="230242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Car connectivity management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 next generation physical and digital keys</a:t>
              </a:r>
            </a:p>
          </p:txBody>
        </p:sp>
        <p:pic>
          <p:nvPicPr>
            <p:cNvPr id="56" name="Graphique 55">
              <a:extLst>
                <a:ext uri="{FF2B5EF4-FFF2-40B4-BE49-F238E27FC236}">
                  <a16:creationId xmlns:a16="http://schemas.microsoft.com/office/drawing/2014/main" id="{B1E8D67B-456B-FB19-78B0-59682652E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46691" y="2604275"/>
              <a:ext cx="683646" cy="747452"/>
            </a:xfrm>
            <a:prstGeom prst="rect">
              <a:avLst/>
            </a:prstGeom>
          </p:spPr>
        </p:pic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C7D2EBB3-50C7-A4D8-5B93-FE8195CA6B2C}"/>
              </a:ext>
            </a:extLst>
          </p:cNvPr>
          <p:cNvGrpSpPr/>
          <p:nvPr/>
        </p:nvGrpSpPr>
        <p:grpSpPr>
          <a:xfrm>
            <a:off x="9789885" y="4049811"/>
            <a:ext cx="2180772" cy="1343504"/>
            <a:chOff x="9498128" y="827608"/>
            <a:chExt cx="2180772" cy="1343504"/>
          </a:xfrm>
        </p:grpSpPr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66AEDF21-4686-5D49-21E3-4737C3325AB7}"/>
                </a:ext>
              </a:extLst>
            </p:cNvPr>
            <p:cNvSpPr txBox="1"/>
            <p:nvPr/>
          </p:nvSpPr>
          <p:spPr>
            <a:xfrm>
              <a:off x="9498128" y="1432448"/>
              <a:ext cx="218077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Cloud-based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digital connectivity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for consumer and IoT</a:t>
              </a:r>
            </a:p>
          </p:txBody>
        </p: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52E4FFC1-5A96-E9FC-4280-58B46587EE67}"/>
                </a:ext>
              </a:extLst>
            </p:cNvPr>
            <p:cNvGrpSpPr/>
            <p:nvPr/>
          </p:nvGrpSpPr>
          <p:grpSpPr>
            <a:xfrm>
              <a:off x="10142372" y="827608"/>
              <a:ext cx="892284" cy="497432"/>
              <a:chOff x="4931792" y="4659010"/>
              <a:chExt cx="892284" cy="497432"/>
            </a:xfrm>
            <a:solidFill>
              <a:schemeClr val="bg1"/>
            </a:solidFill>
          </p:grpSpPr>
          <p:sp>
            <p:nvSpPr>
              <p:cNvPr id="60" name="Forme libre 29">
                <a:extLst>
                  <a:ext uri="{FF2B5EF4-FFF2-40B4-BE49-F238E27FC236}">
                    <a16:creationId xmlns:a16="http://schemas.microsoft.com/office/drawing/2014/main" id="{D7D44987-7DDC-7F05-B056-F5FC7CBFC222}"/>
                  </a:ext>
                </a:extLst>
              </p:cNvPr>
              <p:cNvSpPr/>
              <p:nvPr/>
            </p:nvSpPr>
            <p:spPr>
              <a:xfrm>
                <a:off x="4931792" y="4713575"/>
                <a:ext cx="399657" cy="314970"/>
              </a:xfrm>
              <a:custGeom>
                <a:avLst/>
                <a:gdLst>
                  <a:gd name="connsiteX0" fmla="*/ 328074 w 399657"/>
                  <a:gd name="connsiteY0" fmla="*/ 314961 h 314970"/>
                  <a:gd name="connsiteX1" fmla="*/ 323025 w 399657"/>
                  <a:gd name="connsiteY1" fmla="*/ 314298 h 314970"/>
                  <a:gd name="connsiteX2" fmla="*/ 14606 w 399657"/>
                  <a:gd name="connsiteY2" fmla="*/ 231838 h 314970"/>
                  <a:gd name="connsiteX3" fmla="*/ 531 w 399657"/>
                  <a:gd name="connsiteY3" fmla="*/ 209006 h 314970"/>
                  <a:gd name="connsiteX4" fmla="*/ 699 w 399657"/>
                  <a:gd name="connsiteY4" fmla="*/ 208359 h 314970"/>
                  <a:gd name="connsiteX5" fmla="*/ 53563 w 399657"/>
                  <a:gd name="connsiteY5" fmla="*/ 14091 h 314970"/>
                  <a:gd name="connsiteX6" fmla="*/ 76856 w 399657"/>
                  <a:gd name="connsiteY6" fmla="*/ 636 h 314970"/>
                  <a:gd name="connsiteX7" fmla="*/ 76899 w 399657"/>
                  <a:gd name="connsiteY7" fmla="*/ 647 h 314970"/>
                  <a:gd name="connsiteX8" fmla="*/ 385319 w 399657"/>
                  <a:gd name="connsiteY8" fmla="*/ 83107 h 314970"/>
                  <a:gd name="connsiteX9" fmla="*/ 399061 w 399657"/>
                  <a:gd name="connsiteY9" fmla="*/ 106139 h 314970"/>
                  <a:gd name="connsiteX10" fmla="*/ 398940 w 399657"/>
                  <a:gd name="connsiteY10" fmla="*/ 106586 h 314970"/>
                  <a:gd name="connsiteX11" fmla="*/ 346647 w 399657"/>
                  <a:gd name="connsiteY11" fmla="*/ 300854 h 314970"/>
                  <a:gd name="connsiteX12" fmla="*/ 327597 w 399657"/>
                  <a:gd name="connsiteY12" fmla="*/ 314961 h 314970"/>
                  <a:gd name="connsiteX13" fmla="*/ 72137 w 399657"/>
                  <a:gd name="connsiteY13" fmla="*/ 9452 h 314970"/>
                  <a:gd name="connsiteX14" fmla="*/ 67374 w 399657"/>
                  <a:gd name="connsiteY14" fmla="*/ 10682 h 314970"/>
                  <a:gd name="connsiteX15" fmla="*/ 62802 w 399657"/>
                  <a:gd name="connsiteY15" fmla="*/ 16552 h 314970"/>
                  <a:gd name="connsiteX16" fmla="*/ 10224 w 399657"/>
                  <a:gd name="connsiteY16" fmla="*/ 210821 h 314970"/>
                  <a:gd name="connsiteX17" fmla="*/ 17051 w 399657"/>
                  <a:gd name="connsiteY17" fmla="*/ 222362 h 314970"/>
                  <a:gd name="connsiteX18" fmla="*/ 17082 w 399657"/>
                  <a:gd name="connsiteY18" fmla="*/ 222371 h 314970"/>
                  <a:gd name="connsiteX19" fmla="*/ 325502 w 399657"/>
                  <a:gd name="connsiteY19" fmla="*/ 305209 h 314970"/>
                  <a:gd name="connsiteX20" fmla="*/ 337263 w 399657"/>
                  <a:gd name="connsiteY20" fmla="*/ 298684 h 314970"/>
                  <a:gd name="connsiteX21" fmla="*/ 337408 w 399657"/>
                  <a:gd name="connsiteY21" fmla="*/ 298109 h 314970"/>
                  <a:gd name="connsiteX22" fmla="*/ 390081 w 399657"/>
                  <a:gd name="connsiteY22" fmla="*/ 103840 h 314970"/>
                  <a:gd name="connsiteX23" fmla="*/ 383567 w 399657"/>
                  <a:gd name="connsiteY23" fmla="*/ 92121 h 314970"/>
                  <a:gd name="connsiteX24" fmla="*/ 383128 w 399657"/>
                  <a:gd name="connsiteY24" fmla="*/ 92006 h 314970"/>
                  <a:gd name="connsiteX25" fmla="*/ 74709 w 399657"/>
                  <a:gd name="connsiteY25" fmla="*/ 9736 h 314970"/>
                  <a:gd name="connsiteX26" fmla="*/ 72137 w 399657"/>
                  <a:gd name="connsiteY26" fmla="*/ 9452 h 314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99657" h="314970">
                    <a:moveTo>
                      <a:pt x="328074" y="314961"/>
                    </a:moveTo>
                    <a:cubicBezTo>
                      <a:pt x="326368" y="314980"/>
                      <a:pt x="324668" y="314757"/>
                      <a:pt x="323025" y="314298"/>
                    </a:cubicBezTo>
                    <a:lnTo>
                      <a:pt x="14606" y="231838"/>
                    </a:lnTo>
                    <a:cubicBezTo>
                      <a:pt x="4376" y="229396"/>
                      <a:pt x="-1926" y="219174"/>
                      <a:pt x="531" y="209006"/>
                    </a:cubicBezTo>
                    <a:cubicBezTo>
                      <a:pt x="583" y="208789"/>
                      <a:pt x="639" y="208573"/>
                      <a:pt x="699" y="208359"/>
                    </a:cubicBezTo>
                    <a:lnTo>
                      <a:pt x="53563" y="14091"/>
                    </a:lnTo>
                    <a:cubicBezTo>
                      <a:pt x="56257" y="3982"/>
                      <a:pt x="66686" y="-2042"/>
                      <a:pt x="76856" y="636"/>
                    </a:cubicBezTo>
                    <a:cubicBezTo>
                      <a:pt x="76870" y="640"/>
                      <a:pt x="76885" y="643"/>
                      <a:pt x="76899" y="647"/>
                    </a:cubicBezTo>
                    <a:lnTo>
                      <a:pt x="385319" y="83107"/>
                    </a:lnTo>
                    <a:cubicBezTo>
                      <a:pt x="395513" y="85695"/>
                      <a:pt x="401665" y="96008"/>
                      <a:pt x="399061" y="106139"/>
                    </a:cubicBezTo>
                    <a:cubicBezTo>
                      <a:pt x="399022" y="106289"/>
                      <a:pt x="398982" y="106437"/>
                      <a:pt x="398940" y="106586"/>
                    </a:cubicBezTo>
                    <a:lnTo>
                      <a:pt x="346647" y="300854"/>
                    </a:lnTo>
                    <a:cubicBezTo>
                      <a:pt x="344386" y="309398"/>
                      <a:pt x="336480" y="315251"/>
                      <a:pt x="327597" y="314961"/>
                    </a:cubicBezTo>
                    <a:close/>
                    <a:moveTo>
                      <a:pt x="72137" y="9452"/>
                    </a:moveTo>
                    <a:cubicBezTo>
                      <a:pt x="70468" y="9440"/>
                      <a:pt x="68826" y="9864"/>
                      <a:pt x="67374" y="10682"/>
                    </a:cubicBezTo>
                    <a:cubicBezTo>
                      <a:pt x="65110" y="11939"/>
                      <a:pt x="63459" y="14058"/>
                      <a:pt x="62802" y="16552"/>
                    </a:cubicBezTo>
                    <a:lnTo>
                      <a:pt x="10224" y="210821"/>
                    </a:lnTo>
                    <a:cubicBezTo>
                      <a:pt x="8903" y="215882"/>
                      <a:pt x="11959" y="221049"/>
                      <a:pt x="17051" y="222362"/>
                    </a:cubicBezTo>
                    <a:cubicBezTo>
                      <a:pt x="17061" y="222365"/>
                      <a:pt x="17072" y="222368"/>
                      <a:pt x="17082" y="222371"/>
                    </a:cubicBezTo>
                    <a:lnTo>
                      <a:pt x="325502" y="305209"/>
                    </a:lnTo>
                    <a:cubicBezTo>
                      <a:pt x="330563" y="306635"/>
                      <a:pt x="335829" y="303713"/>
                      <a:pt x="337263" y="298684"/>
                    </a:cubicBezTo>
                    <a:cubicBezTo>
                      <a:pt x="337318" y="298493"/>
                      <a:pt x="337366" y="298302"/>
                      <a:pt x="337408" y="298109"/>
                    </a:cubicBezTo>
                    <a:lnTo>
                      <a:pt x="390081" y="103840"/>
                    </a:lnTo>
                    <a:cubicBezTo>
                      <a:pt x="391539" y="98816"/>
                      <a:pt x="388622" y="93569"/>
                      <a:pt x="383567" y="92121"/>
                    </a:cubicBezTo>
                    <a:cubicBezTo>
                      <a:pt x="383422" y="92079"/>
                      <a:pt x="383276" y="92041"/>
                      <a:pt x="383128" y="92006"/>
                    </a:cubicBezTo>
                    <a:lnTo>
                      <a:pt x="74709" y="9736"/>
                    </a:lnTo>
                    <a:cubicBezTo>
                      <a:pt x="73864" y="9547"/>
                      <a:pt x="73002" y="9453"/>
                      <a:pt x="72137" y="94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orme libre 30">
                <a:extLst>
                  <a:ext uri="{FF2B5EF4-FFF2-40B4-BE49-F238E27FC236}">
                    <a16:creationId xmlns:a16="http://schemas.microsoft.com/office/drawing/2014/main" id="{36B3451B-16CD-9A9E-CE52-855F3EA865B1}"/>
                  </a:ext>
                </a:extLst>
              </p:cNvPr>
              <p:cNvSpPr/>
              <p:nvPr/>
            </p:nvSpPr>
            <p:spPr>
              <a:xfrm>
                <a:off x="5418153" y="4659010"/>
                <a:ext cx="405923" cy="330520"/>
              </a:xfrm>
              <a:custGeom>
                <a:avLst/>
                <a:gdLst>
                  <a:gd name="connsiteX0" fmla="*/ 84029 w 405923"/>
                  <a:gd name="connsiteY0" fmla="*/ 330520 h 330520"/>
                  <a:gd name="connsiteX1" fmla="*/ 65836 w 405923"/>
                  <a:gd name="connsiteY1" fmla="*/ 317550 h 330520"/>
                  <a:gd name="connsiteX2" fmla="*/ 1066 w 405923"/>
                  <a:gd name="connsiteY2" fmla="*/ 126879 h 330520"/>
                  <a:gd name="connsiteX3" fmla="*/ 12787 w 405923"/>
                  <a:gd name="connsiteY3" fmla="*/ 102769 h 330520"/>
                  <a:gd name="connsiteX4" fmla="*/ 13163 w 405923"/>
                  <a:gd name="connsiteY4" fmla="*/ 102643 h 330520"/>
                  <a:gd name="connsiteX5" fmla="*/ 315772 w 405923"/>
                  <a:gd name="connsiteY5" fmla="*/ 1059 h 330520"/>
                  <a:gd name="connsiteX6" fmla="*/ 340029 w 405923"/>
                  <a:gd name="connsiteY6" fmla="*/ 12709 h 330520"/>
                  <a:gd name="connsiteX7" fmla="*/ 340156 w 405923"/>
                  <a:gd name="connsiteY7" fmla="*/ 13083 h 330520"/>
                  <a:gd name="connsiteX8" fmla="*/ 404926 w 405923"/>
                  <a:gd name="connsiteY8" fmla="*/ 203659 h 330520"/>
                  <a:gd name="connsiteX9" fmla="*/ 403878 w 405923"/>
                  <a:gd name="connsiteY9" fmla="*/ 218239 h 330520"/>
                  <a:gd name="connsiteX10" fmla="*/ 392829 w 405923"/>
                  <a:gd name="connsiteY10" fmla="*/ 227706 h 330520"/>
                  <a:gd name="connsiteX11" fmla="*/ 90220 w 405923"/>
                  <a:gd name="connsiteY11" fmla="*/ 329479 h 330520"/>
                  <a:gd name="connsiteX12" fmla="*/ 84029 w 405923"/>
                  <a:gd name="connsiteY12" fmla="*/ 330520 h 330520"/>
                  <a:gd name="connsiteX13" fmla="*/ 9639 w 405923"/>
                  <a:gd name="connsiteY13" fmla="*/ 123850 h 330520"/>
                  <a:gd name="connsiteX14" fmla="*/ 74790 w 405923"/>
                  <a:gd name="connsiteY14" fmla="*/ 314805 h 330520"/>
                  <a:gd name="connsiteX15" fmla="*/ 86723 w 405923"/>
                  <a:gd name="connsiteY15" fmla="*/ 321015 h 330520"/>
                  <a:gd name="connsiteX16" fmla="*/ 87172 w 405923"/>
                  <a:gd name="connsiteY16" fmla="*/ 320864 h 330520"/>
                  <a:gd name="connsiteX17" fmla="*/ 389781 w 405923"/>
                  <a:gd name="connsiteY17" fmla="*/ 218996 h 330520"/>
                  <a:gd name="connsiteX18" fmla="*/ 395401 w 405923"/>
                  <a:gd name="connsiteY18" fmla="*/ 214073 h 330520"/>
                  <a:gd name="connsiteX19" fmla="*/ 395401 w 405923"/>
                  <a:gd name="connsiteY19" fmla="*/ 206689 h 330520"/>
                  <a:gd name="connsiteX20" fmla="*/ 330631 w 405923"/>
                  <a:gd name="connsiteY20" fmla="*/ 16112 h 330520"/>
                  <a:gd name="connsiteX21" fmla="*/ 318676 w 405923"/>
                  <a:gd name="connsiteY21" fmla="*/ 9942 h 330520"/>
                  <a:gd name="connsiteX22" fmla="*/ 318344 w 405923"/>
                  <a:gd name="connsiteY22" fmla="*/ 10053 h 330520"/>
                  <a:gd name="connsiteX23" fmla="*/ 16211 w 405923"/>
                  <a:gd name="connsiteY23" fmla="*/ 111637 h 330520"/>
                  <a:gd name="connsiteX24" fmla="*/ 9445 w 405923"/>
                  <a:gd name="connsiteY24" fmla="*/ 123215 h 330520"/>
                  <a:gd name="connsiteX25" fmla="*/ 9639 w 405923"/>
                  <a:gd name="connsiteY25" fmla="*/ 123850 h 330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5923" h="330520">
                    <a:moveTo>
                      <a:pt x="84029" y="330520"/>
                    </a:moveTo>
                    <a:cubicBezTo>
                      <a:pt x="75778" y="330569"/>
                      <a:pt x="68435" y="325333"/>
                      <a:pt x="65836" y="317550"/>
                    </a:cubicBezTo>
                    <a:lnTo>
                      <a:pt x="1066" y="126879"/>
                    </a:lnTo>
                    <a:cubicBezTo>
                      <a:pt x="-2396" y="117004"/>
                      <a:pt x="2852" y="106209"/>
                      <a:pt x="12787" y="102769"/>
                    </a:cubicBezTo>
                    <a:cubicBezTo>
                      <a:pt x="12912" y="102726"/>
                      <a:pt x="13037" y="102684"/>
                      <a:pt x="13163" y="102643"/>
                    </a:cubicBezTo>
                    <a:lnTo>
                      <a:pt x="315772" y="1059"/>
                    </a:lnTo>
                    <a:cubicBezTo>
                      <a:pt x="325708" y="-2381"/>
                      <a:pt x="336568" y="2834"/>
                      <a:pt x="340029" y="12709"/>
                    </a:cubicBezTo>
                    <a:cubicBezTo>
                      <a:pt x="340073" y="12834"/>
                      <a:pt x="340115" y="12958"/>
                      <a:pt x="340156" y="13083"/>
                    </a:cubicBezTo>
                    <a:lnTo>
                      <a:pt x="404926" y="203659"/>
                    </a:lnTo>
                    <a:cubicBezTo>
                      <a:pt x="406554" y="208463"/>
                      <a:pt x="406177" y="213714"/>
                      <a:pt x="403878" y="218239"/>
                    </a:cubicBezTo>
                    <a:cubicBezTo>
                      <a:pt x="401605" y="222726"/>
                      <a:pt x="397630" y="226132"/>
                      <a:pt x="392829" y="227706"/>
                    </a:cubicBezTo>
                    <a:lnTo>
                      <a:pt x="90220" y="329479"/>
                    </a:lnTo>
                    <a:cubicBezTo>
                      <a:pt x="88224" y="330146"/>
                      <a:pt x="86135" y="330498"/>
                      <a:pt x="84029" y="330520"/>
                    </a:cubicBezTo>
                    <a:close/>
                    <a:moveTo>
                      <a:pt x="9639" y="123850"/>
                    </a:moveTo>
                    <a:lnTo>
                      <a:pt x="74790" y="314805"/>
                    </a:lnTo>
                    <a:cubicBezTo>
                      <a:pt x="76359" y="319795"/>
                      <a:pt x="81702" y="322576"/>
                      <a:pt x="86723" y="321015"/>
                    </a:cubicBezTo>
                    <a:cubicBezTo>
                      <a:pt x="86874" y="320969"/>
                      <a:pt x="87024" y="320918"/>
                      <a:pt x="87172" y="320864"/>
                    </a:cubicBezTo>
                    <a:lnTo>
                      <a:pt x="389781" y="218996"/>
                    </a:lnTo>
                    <a:cubicBezTo>
                      <a:pt x="392252" y="218186"/>
                      <a:pt x="394283" y="216408"/>
                      <a:pt x="395401" y="214073"/>
                    </a:cubicBezTo>
                    <a:cubicBezTo>
                      <a:pt x="396407" y="211713"/>
                      <a:pt x="396407" y="209049"/>
                      <a:pt x="395401" y="206689"/>
                    </a:cubicBezTo>
                    <a:lnTo>
                      <a:pt x="330631" y="16112"/>
                    </a:lnTo>
                    <a:cubicBezTo>
                      <a:pt x="329044" y="11127"/>
                      <a:pt x="323692" y="8364"/>
                      <a:pt x="318676" y="9942"/>
                    </a:cubicBezTo>
                    <a:cubicBezTo>
                      <a:pt x="318565" y="9977"/>
                      <a:pt x="318454" y="10014"/>
                      <a:pt x="318344" y="10053"/>
                    </a:cubicBezTo>
                    <a:lnTo>
                      <a:pt x="16211" y="111637"/>
                    </a:lnTo>
                    <a:cubicBezTo>
                      <a:pt x="11126" y="112977"/>
                      <a:pt x="8097" y="118160"/>
                      <a:pt x="9445" y="123215"/>
                    </a:cubicBezTo>
                    <a:cubicBezTo>
                      <a:pt x="9502" y="123429"/>
                      <a:pt x="9566" y="123641"/>
                      <a:pt x="9639" y="1238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orme libre 31">
                <a:extLst>
                  <a:ext uri="{FF2B5EF4-FFF2-40B4-BE49-F238E27FC236}">
                    <a16:creationId xmlns:a16="http://schemas.microsoft.com/office/drawing/2014/main" id="{A1C8B2D8-B664-7DD6-C60B-6665CA809F07}"/>
                  </a:ext>
                </a:extLst>
              </p:cNvPr>
              <p:cNvSpPr/>
              <p:nvPr/>
            </p:nvSpPr>
            <p:spPr>
              <a:xfrm>
                <a:off x="5291012" y="4891640"/>
                <a:ext cx="179260" cy="49134"/>
              </a:xfrm>
              <a:custGeom>
                <a:avLst/>
                <a:gdLst>
                  <a:gd name="connsiteX0" fmla="*/ 6572 w 179260"/>
                  <a:gd name="connsiteY0" fmla="*/ 49135 h 49134"/>
                  <a:gd name="connsiteX1" fmla="*/ 0 w 179260"/>
                  <a:gd name="connsiteY1" fmla="*/ 42318 h 49134"/>
                  <a:gd name="connsiteX2" fmla="*/ 179261 w 179260"/>
                  <a:gd name="connsiteY2" fmla="*/ 18839 h 49134"/>
                  <a:gd name="connsiteX3" fmla="*/ 174593 w 179260"/>
                  <a:gd name="connsiteY3" fmla="*/ 27170 h 49134"/>
                  <a:gd name="connsiteX4" fmla="*/ 6572 w 179260"/>
                  <a:gd name="connsiteY4" fmla="*/ 49135 h 49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260" h="49134">
                    <a:moveTo>
                      <a:pt x="6572" y="49135"/>
                    </a:moveTo>
                    <a:lnTo>
                      <a:pt x="0" y="42318"/>
                    </a:lnTo>
                    <a:cubicBezTo>
                      <a:pt x="48124" y="-3699"/>
                      <a:pt x="120786" y="-13216"/>
                      <a:pt x="179261" y="18839"/>
                    </a:cubicBezTo>
                    <a:lnTo>
                      <a:pt x="174593" y="27170"/>
                    </a:lnTo>
                    <a:cubicBezTo>
                      <a:pt x="119828" y="-3067"/>
                      <a:pt x="51609" y="5851"/>
                      <a:pt x="6572" y="491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orme libre 37">
                <a:extLst>
                  <a:ext uri="{FF2B5EF4-FFF2-40B4-BE49-F238E27FC236}">
                    <a16:creationId xmlns:a16="http://schemas.microsoft.com/office/drawing/2014/main" id="{91A42AE6-36C7-0713-3087-128376C580FB}"/>
                  </a:ext>
                </a:extLst>
              </p:cNvPr>
              <p:cNvSpPr/>
              <p:nvPr/>
            </p:nvSpPr>
            <p:spPr>
              <a:xfrm>
                <a:off x="5171437" y="4975614"/>
                <a:ext cx="448144" cy="180828"/>
              </a:xfrm>
              <a:custGeom>
                <a:avLst/>
                <a:gdLst>
                  <a:gd name="connsiteX0" fmla="*/ 369512 w 448144"/>
                  <a:gd name="connsiteY0" fmla="*/ 180825 h 180828"/>
                  <a:gd name="connsiteX1" fmla="*/ 87381 w 448144"/>
                  <a:gd name="connsiteY1" fmla="*/ 180825 h 180828"/>
                  <a:gd name="connsiteX2" fmla="*/ 0 w 448144"/>
                  <a:gd name="connsiteY2" fmla="*/ 94047 h 180828"/>
                  <a:gd name="connsiteX3" fmla="*/ 28326 w 448144"/>
                  <a:gd name="connsiteY3" fmla="*/ 30011 h 180828"/>
                  <a:gd name="connsiteX4" fmla="*/ 34708 w 448144"/>
                  <a:gd name="connsiteY4" fmla="*/ 36922 h 180828"/>
                  <a:gd name="connsiteX5" fmla="*/ 29779 w 448144"/>
                  <a:gd name="connsiteY5" fmla="*/ 146198 h 180828"/>
                  <a:gd name="connsiteX6" fmla="*/ 87381 w 448144"/>
                  <a:gd name="connsiteY6" fmla="*/ 171358 h 180828"/>
                  <a:gd name="connsiteX7" fmla="*/ 369512 w 448144"/>
                  <a:gd name="connsiteY7" fmla="*/ 171358 h 180828"/>
                  <a:gd name="connsiteX8" fmla="*/ 438187 w 448144"/>
                  <a:gd name="connsiteY8" fmla="*/ 103099 h 180828"/>
                  <a:gd name="connsiteX9" fmla="*/ 369512 w 448144"/>
                  <a:gd name="connsiteY9" fmla="*/ 34840 h 180828"/>
                  <a:gd name="connsiteX10" fmla="*/ 363606 w 448144"/>
                  <a:gd name="connsiteY10" fmla="*/ 34840 h 180828"/>
                  <a:gd name="connsiteX11" fmla="*/ 362749 w 448144"/>
                  <a:gd name="connsiteY11" fmla="*/ 31242 h 180828"/>
                  <a:gd name="connsiteX12" fmla="*/ 352557 w 448144"/>
                  <a:gd name="connsiteY12" fmla="*/ 4166 h 180828"/>
                  <a:gd name="connsiteX13" fmla="*/ 361130 w 448144"/>
                  <a:gd name="connsiteY13" fmla="*/ 0 h 180828"/>
                  <a:gd name="connsiteX14" fmla="*/ 370655 w 448144"/>
                  <a:gd name="connsiteY14" fmla="*/ 25372 h 180828"/>
                  <a:gd name="connsiteX15" fmla="*/ 448141 w 448144"/>
                  <a:gd name="connsiteY15" fmla="*/ 103809 h 180828"/>
                  <a:gd name="connsiteX16" fmla="*/ 369226 w 448144"/>
                  <a:gd name="connsiteY16" fmla="*/ 180825 h 180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8144" h="180828">
                    <a:moveTo>
                      <a:pt x="369512" y="180825"/>
                    </a:moveTo>
                    <a:lnTo>
                      <a:pt x="87381" y="180825"/>
                    </a:lnTo>
                    <a:cubicBezTo>
                      <a:pt x="39142" y="180846"/>
                      <a:pt x="20" y="141994"/>
                      <a:pt x="0" y="94047"/>
                    </a:cubicBezTo>
                    <a:cubicBezTo>
                      <a:pt x="-10" y="69698"/>
                      <a:pt x="10267" y="46464"/>
                      <a:pt x="28326" y="30011"/>
                    </a:cubicBezTo>
                    <a:lnTo>
                      <a:pt x="34708" y="36922"/>
                    </a:lnTo>
                    <a:cubicBezTo>
                      <a:pt x="2987" y="65745"/>
                      <a:pt x="780" y="114670"/>
                      <a:pt x="29779" y="146198"/>
                    </a:cubicBezTo>
                    <a:cubicBezTo>
                      <a:pt x="44561" y="162270"/>
                      <a:pt x="65474" y="171404"/>
                      <a:pt x="87381" y="171358"/>
                    </a:cubicBezTo>
                    <a:lnTo>
                      <a:pt x="369512" y="171358"/>
                    </a:lnTo>
                    <a:cubicBezTo>
                      <a:pt x="407440" y="171358"/>
                      <a:pt x="438187" y="140797"/>
                      <a:pt x="438187" y="103099"/>
                    </a:cubicBezTo>
                    <a:cubicBezTo>
                      <a:pt x="438187" y="65400"/>
                      <a:pt x="407440" y="34840"/>
                      <a:pt x="369512" y="34840"/>
                    </a:cubicBezTo>
                    <a:lnTo>
                      <a:pt x="363606" y="34840"/>
                    </a:lnTo>
                    <a:lnTo>
                      <a:pt x="362749" y="31242"/>
                    </a:lnTo>
                    <a:cubicBezTo>
                      <a:pt x="360288" y="21896"/>
                      <a:pt x="356872" y="12823"/>
                      <a:pt x="352557" y="4166"/>
                    </a:cubicBezTo>
                    <a:lnTo>
                      <a:pt x="361130" y="0"/>
                    </a:lnTo>
                    <a:cubicBezTo>
                      <a:pt x="365096" y="8143"/>
                      <a:pt x="368285" y="16638"/>
                      <a:pt x="370655" y="25372"/>
                    </a:cubicBezTo>
                    <a:cubicBezTo>
                      <a:pt x="413844" y="25764"/>
                      <a:pt x="448535" y="60881"/>
                      <a:pt x="448141" y="103809"/>
                    </a:cubicBezTo>
                    <a:cubicBezTo>
                      <a:pt x="447746" y="146736"/>
                      <a:pt x="412415" y="181217"/>
                      <a:pt x="369226" y="1808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orme libre 38">
                <a:extLst>
                  <a:ext uri="{FF2B5EF4-FFF2-40B4-BE49-F238E27FC236}">
                    <a16:creationId xmlns:a16="http://schemas.microsoft.com/office/drawing/2014/main" id="{2ACD8AB3-0B45-0140-3681-770B137462C0}"/>
                  </a:ext>
                </a:extLst>
              </p:cNvPr>
              <p:cNvSpPr/>
              <p:nvPr/>
            </p:nvSpPr>
            <p:spPr>
              <a:xfrm>
                <a:off x="5335304" y="5008370"/>
                <a:ext cx="136016" cy="116826"/>
              </a:xfrm>
              <a:custGeom>
                <a:avLst/>
                <a:gdLst>
                  <a:gd name="connsiteX0" fmla="*/ 125920 w 136016"/>
                  <a:gd name="connsiteY0" fmla="*/ 9467 h 116826"/>
                  <a:gd name="connsiteX1" fmla="*/ 125920 w 136016"/>
                  <a:gd name="connsiteY1" fmla="*/ 9467 h 116826"/>
                  <a:gd name="connsiteX2" fmla="*/ 125920 w 136016"/>
                  <a:gd name="connsiteY2" fmla="*/ 49230 h 116826"/>
                  <a:gd name="connsiteX3" fmla="*/ 67437 w 136016"/>
                  <a:gd name="connsiteY3" fmla="*/ 107359 h 116826"/>
                  <a:gd name="connsiteX4" fmla="*/ 8953 w 136016"/>
                  <a:gd name="connsiteY4" fmla="*/ 49230 h 116826"/>
                  <a:gd name="connsiteX5" fmla="*/ 8953 w 136016"/>
                  <a:gd name="connsiteY5" fmla="*/ 39763 h 116826"/>
                  <a:gd name="connsiteX6" fmla="*/ 8953 w 136016"/>
                  <a:gd name="connsiteY6" fmla="*/ 9467 h 116826"/>
                  <a:gd name="connsiteX7" fmla="*/ 125920 w 136016"/>
                  <a:gd name="connsiteY7" fmla="*/ 9467 h 116826"/>
                  <a:gd name="connsiteX8" fmla="*/ 125920 w 136016"/>
                  <a:gd name="connsiteY8" fmla="*/ 0 h 116826"/>
                  <a:gd name="connsiteX9" fmla="*/ 9525 w 136016"/>
                  <a:gd name="connsiteY9" fmla="*/ 0 h 116826"/>
                  <a:gd name="connsiteX10" fmla="*/ 0 w 136016"/>
                  <a:gd name="connsiteY10" fmla="*/ 9467 h 116826"/>
                  <a:gd name="connsiteX11" fmla="*/ 0 w 136016"/>
                  <a:gd name="connsiteY11" fmla="*/ 49230 h 116826"/>
                  <a:gd name="connsiteX12" fmla="*/ 68008 w 136016"/>
                  <a:gd name="connsiteY12" fmla="*/ 116826 h 116826"/>
                  <a:gd name="connsiteX13" fmla="*/ 136017 w 136016"/>
                  <a:gd name="connsiteY13" fmla="*/ 49230 h 116826"/>
                  <a:gd name="connsiteX14" fmla="*/ 136017 w 136016"/>
                  <a:gd name="connsiteY14" fmla="*/ 9467 h 116826"/>
                  <a:gd name="connsiteX15" fmla="*/ 126492 w 136016"/>
                  <a:gd name="connsiteY15" fmla="*/ 0 h 11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016" h="116826">
                    <a:moveTo>
                      <a:pt x="125920" y="9467"/>
                    </a:moveTo>
                    <a:lnTo>
                      <a:pt x="125920" y="9467"/>
                    </a:lnTo>
                    <a:lnTo>
                      <a:pt x="125920" y="49230"/>
                    </a:lnTo>
                    <a:cubicBezTo>
                      <a:pt x="125920" y="81333"/>
                      <a:pt x="99736" y="107359"/>
                      <a:pt x="67437" y="107359"/>
                    </a:cubicBezTo>
                    <a:cubicBezTo>
                      <a:pt x="35138" y="107359"/>
                      <a:pt x="8953" y="81333"/>
                      <a:pt x="8953" y="49230"/>
                    </a:cubicBezTo>
                    <a:lnTo>
                      <a:pt x="8953" y="39763"/>
                    </a:lnTo>
                    <a:lnTo>
                      <a:pt x="8953" y="9467"/>
                    </a:lnTo>
                    <a:lnTo>
                      <a:pt x="125920" y="9467"/>
                    </a:lnTo>
                    <a:moveTo>
                      <a:pt x="125920" y="0"/>
                    </a:moveTo>
                    <a:lnTo>
                      <a:pt x="9525" y="0"/>
                    </a:lnTo>
                    <a:cubicBezTo>
                      <a:pt x="4264" y="0"/>
                      <a:pt x="0" y="4238"/>
                      <a:pt x="0" y="9467"/>
                    </a:cubicBezTo>
                    <a:lnTo>
                      <a:pt x="0" y="49230"/>
                    </a:lnTo>
                    <a:cubicBezTo>
                      <a:pt x="0" y="86562"/>
                      <a:pt x="30449" y="116826"/>
                      <a:pt x="68008" y="116826"/>
                    </a:cubicBezTo>
                    <a:cubicBezTo>
                      <a:pt x="105568" y="116826"/>
                      <a:pt x="136017" y="86562"/>
                      <a:pt x="136017" y="49230"/>
                    </a:cubicBezTo>
                    <a:lnTo>
                      <a:pt x="136017" y="9467"/>
                    </a:lnTo>
                    <a:cubicBezTo>
                      <a:pt x="136017" y="4238"/>
                      <a:pt x="131753" y="0"/>
                      <a:pt x="12649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orme libre 39">
                <a:extLst>
                  <a:ext uri="{FF2B5EF4-FFF2-40B4-BE49-F238E27FC236}">
                    <a16:creationId xmlns:a16="http://schemas.microsoft.com/office/drawing/2014/main" id="{376E07EA-B785-ECAD-42F0-3F55B78F30FA}"/>
                  </a:ext>
                </a:extLst>
              </p:cNvPr>
              <p:cNvSpPr/>
              <p:nvPr/>
            </p:nvSpPr>
            <p:spPr>
              <a:xfrm>
                <a:off x="5348334" y="4922218"/>
                <a:ext cx="110223" cy="86152"/>
              </a:xfrm>
              <a:custGeom>
                <a:avLst/>
                <a:gdLst>
                  <a:gd name="connsiteX0" fmla="*/ 110223 w 110223"/>
                  <a:gd name="connsiteY0" fmla="*/ 86152 h 86152"/>
                  <a:gd name="connsiteX1" fmla="*/ 100698 w 110223"/>
                  <a:gd name="connsiteY1" fmla="*/ 86152 h 86152"/>
                  <a:gd name="connsiteX2" fmla="*/ 100698 w 110223"/>
                  <a:gd name="connsiteY2" fmla="*/ 55573 h 86152"/>
                  <a:gd name="connsiteX3" fmla="*/ 54216 w 110223"/>
                  <a:gd name="connsiteY3" fmla="*/ 9467 h 86152"/>
                  <a:gd name="connsiteX4" fmla="*/ 9526 w 110223"/>
                  <a:gd name="connsiteY4" fmla="*/ 54605 h 86152"/>
                  <a:gd name="connsiteX5" fmla="*/ 9544 w 110223"/>
                  <a:gd name="connsiteY5" fmla="*/ 55573 h 86152"/>
                  <a:gd name="connsiteX6" fmla="*/ 9544 w 110223"/>
                  <a:gd name="connsiteY6" fmla="*/ 86152 h 86152"/>
                  <a:gd name="connsiteX7" fmla="*/ 19 w 110223"/>
                  <a:gd name="connsiteY7" fmla="*/ 86152 h 86152"/>
                  <a:gd name="connsiteX8" fmla="*/ 19 w 110223"/>
                  <a:gd name="connsiteY8" fmla="*/ 55573 h 86152"/>
                  <a:gd name="connsiteX9" fmla="*/ 53054 w 110223"/>
                  <a:gd name="connsiteY9" fmla="*/ 18 h 86152"/>
                  <a:gd name="connsiteX10" fmla="*/ 54216 w 110223"/>
                  <a:gd name="connsiteY10" fmla="*/ 0 h 86152"/>
                  <a:gd name="connsiteX11" fmla="*/ 110223 w 110223"/>
                  <a:gd name="connsiteY11" fmla="*/ 55573 h 8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223" h="86152">
                    <a:moveTo>
                      <a:pt x="110223" y="86152"/>
                    </a:moveTo>
                    <a:lnTo>
                      <a:pt x="100698" y="86152"/>
                    </a:lnTo>
                    <a:lnTo>
                      <a:pt x="100698" y="55573"/>
                    </a:lnTo>
                    <a:cubicBezTo>
                      <a:pt x="100646" y="30095"/>
                      <a:pt x="79850" y="9467"/>
                      <a:pt x="54216" y="9467"/>
                    </a:cubicBezTo>
                    <a:cubicBezTo>
                      <a:pt x="29335" y="9665"/>
                      <a:pt x="9326" y="29874"/>
                      <a:pt x="9526" y="54605"/>
                    </a:cubicBezTo>
                    <a:cubicBezTo>
                      <a:pt x="9528" y="54928"/>
                      <a:pt x="9535" y="55250"/>
                      <a:pt x="9544" y="55573"/>
                    </a:cubicBezTo>
                    <a:lnTo>
                      <a:pt x="9544" y="86152"/>
                    </a:lnTo>
                    <a:lnTo>
                      <a:pt x="19" y="86152"/>
                    </a:lnTo>
                    <a:lnTo>
                      <a:pt x="19" y="55573"/>
                    </a:lnTo>
                    <a:cubicBezTo>
                      <a:pt x="-770" y="25675"/>
                      <a:pt x="22974" y="803"/>
                      <a:pt x="53054" y="18"/>
                    </a:cubicBezTo>
                    <a:cubicBezTo>
                      <a:pt x="53441" y="8"/>
                      <a:pt x="53829" y="2"/>
                      <a:pt x="54216" y="0"/>
                    </a:cubicBezTo>
                    <a:cubicBezTo>
                      <a:pt x="85111" y="0"/>
                      <a:pt x="110171" y="24866"/>
                      <a:pt x="110223" y="555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orme libre 40">
                <a:extLst>
                  <a:ext uri="{FF2B5EF4-FFF2-40B4-BE49-F238E27FC236}">
                    <a16:creationId xmlns:a16="http://schemas.microsoft.com/office/drawing/2014/main" id="{193719E0-8F4F-2C3E-D232-865749E62AF1}"/>
                  </a:ext>
                </a:extLst>
              </p:cNvPr>
              <p:cNvSpPr/>
              <p:nvPr/>
            </p:nvSpPr>
            <p:spPr>
              <a:xfrm>
                <a:off x="5386077" y="5042642"/>
                <a:ext cx="32956" cy="33135"/>
              </a:xfrm>
              <a:custGeom>
                <a:avLst/>
                <a:gdLst>
                  <a:gd name="connsiteX0" fmla="*/ 16473 w 32956"/>
                  <a:gd name="connsiteY0" fmla="*/ 9846 h 33135"/>
                  <a:gd name="connsiteX1" fmla="*/ 23427 w 32956"/>
                  <a:gd name="connsiteY1" fmla="*/ 16757 h 33135"/>
                  <a:gd name="connsiteX2" fmla="*/ 16473 w 32956"/>
                  <a:gd name="connsiteY2" fmla="*/ 23668 h 33135"/>
                  <a:gd name="connsiteX3" fmla="*/ 9520 w 32956"/>
                  <a:gd name="connsiteY3" fmla="*/ 16757 h 33135"/>
                  <a:gd name="connsiteX4" fmla="*/ 16473 w 32956"/>
                  <a:gd name="connsiteY4" fmla="*/ 9846 h 33135"/>
                  <a:gd name="connsiteX5" fmla="*/ 16473 w 32956"/>
                  <a:gd name="connsiteY5" fmla="*/ 379 h 33135"/>
                  <a:gd name="connsiteX6" fmla="*/ 0 w 32956"/>
                  <a:gd name="connsiteY6" fmla="*/ 16762 h 33135"/>
                  <a:gd name="connsiteX7" fmla="*/ 16482 w 32956"/>
                  <a:gd name="connsiteY7" fmla="*/ 33135 h 33135"/>
                  <a:gd name="connsiteX8" fmla="*/ 32957 w 32956"/>
                  <a:gd name="connsiteY8" fmla="*/ 16752 h 33135"/>
                  <a:gd name="connsiteX9" fmla="*/ 32952 w 32956"/>
                  <a:gd name="connsiteY9" fmla="*/ 16378 h 33135"/>
                  <a:gd name="connsiteX10" fmla="*/ 16665 w 32956"/>
                  <a:gd name="connsiteY10" fmla="*/ 0 h 33135"/>
                  <a:gd name="connsiteX11" fmla="*/ 16473 w 32956"/>
                  <a:gd name="connsiteY11" fmla="*/ 0 h 3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956" h="33135">
                    <a:moveTo>
                      <a:pt x="16473" y="9846"/>
                    </a:moveTo>
                    <a:cubicBezTo>
                      <a:pt x="20314" y="9846"/>
                      <a:pt x="23427" y="12940"/>
                      <a:pt x="23427" y="16757"/>
                    </a:cubicBezTo>
                    <a:cubicBezTo>
                      <a:pt x="23427" y="20574"/>
                      <a:pt x="20314" y="23668"/>
                      <a:pt x="16473" y="23668"/>
                    </a:cubicBezTo>
                    <a:cubicBezTo>
                      <a:pt x="12633" y="23668"/>
                      <a:pt x="9520" y="20574"/>
                      <a:pt x="9520" y="16757"/>
                    </a:cubicBezTo>
                    <a:cubicBezTo>
                      <a:pt x="9520" y="12940"/>
                      <a:pt x="12633" y="9846"/>
                      <a:pt x="16473" y="9846"/>
                    </a:cubicBezTo>
                    <a:moveTo>
                      <a:pt x="16473" y="379"/>
                    </a:moveTo>
                    <a:cubicBezTo>
                      <a:pt x="7372" y="382"/>
                      <a:pt x="-3" y="7716"/>
                      <a:pt x="0" y="16762"/>
                    </a:cubicBezTo>
                    <a:cubicBezTo>
                      <a:pt x="2" y="25807"/>
                      <a:pt x="7382" y="33138"/>
                      <a:pt x="16482" y="33135"/>
                    </a:cubicBezTo>
                    <a:cubicBezTo>
                      <a:pt x="25583" y="33133"/>
                      <a:pt x="32958" y="25798"/>
                      <a:pt x="32957" y="16752"/>
                    </a:cubicBezTo>
                    <a:cubicBezTo>
                      <a:pt x="32957" y="16628"/>
                      <a:pt x="32955" y="16503"/>
                      <a:pt x="32952" y="16378"/>
                    </a:cubicBezTo>
                    <a:cubicBezTo>
                      <a:pt x="33004" y="7385"/>
                      <a:pt x="25713" y="52"/>
                      <a:pt x="16665" y="0"/>
                    </a:cubicBezTo>
                    <a:cubicBezTo>
                      <a:pt x="16601" y="0"/>
                      <a:pt x="16537" y="0"/>
                      <a:pt x="1647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orme libre 41">
                <a:extLst>
                  <a:ext uri="{FF2B5EF4-FFF2-40B4-BE49-F238E27FC236}">
                    <a16:creationId xmlns:a16="http://schemas.microsoft.com/office/drawing/2014/main" id="{39018C55-D248-105C-FE41-462107401184}"/>
                  </a:ext>
                </a:extLst>
              </p:cNvPr>
              <p:cNvSpPr/>
              <p:nvPr/>
            </p:nvSpPr>
            <p:spPr>
              <a:xfrm>
                <a:off x="5068223" y="4795343"/>
                <a:ext cx="111918" cy="151817"/>
              </a:xfrm>
              <a:custGeom>
                <a:avLst/>
                <a:gdLst>
                  <a:gd name="connsiteX0" fmla="*/ 49625 w 111918"/>
                  <a:gd name="connsiteY0" fmla="*/ 151775 h 151817"/>
                  <a:gd name="connsiteX1" fmla="*/ 39529 w 111918"/>
                  <a:gd name="connsiteY1" fmla="*/ 150828 h 151817"/>
                  <a:gd name="connsiteX2" fmla="*/ 36195 w 111918"/>
                  <a:gd name="connsiteY2" fmla="*/ 149881 h 151817"/>
                  <a:gd name="connsiteX3" fmla="*/ 0 w 111918"/>
                  <a:gd name="connsiteY3" fmla="*/ 106994 h 151817"/>
                  <a:gd name="connsiteX4" fmla="*/ 9525 w 111918"/>
                  <a:gd name="connsiteY4" fmla="*/ 106237 h 151817"/>
                  <a:gd name="connsiteX5" fmla="*/ 38767 w 111918"/>
                  <a:gd name="connsiteY5" fmla="*/ 140603 h 151817"/>
                  <a:gd name="connsiteX6" fmla="*/ 41719 w 111918"/>
                  <a:gd name="connsiteY6" fmla="*/ 141361 h 151817"/>
                  <a:gd name="connsiteX7" fmla="*/ 84201 w 111918"/>
                  <a:gd name="connsiteY7" fmla="*/ 117692 h 151817"/>
                  <a:gd name="connsiteX8" fmla="*/ 57912 w 111918"/>
                  <a:gd name="connsiteY8" fmla="*/ 77741 h 151817"/>
                  <a:gd name="connsiteX9" fmla="*/ 55055 w 111918"/>
                  <a:gd name="connsiteY9" fmla="*/ 76605 h 151817"/>
                  <a:gd name="connsiteX10" fmla="*/ 24765 w 111918"/>
                  <a:gd name="connsiteY10" fmla="*/ 29268 h 151817"/>
                  <a:gd name="connsiteX11" fmla="*/ 75533 w 111918"/>
                  <a:gd name="connsiteY11" fmla="*/ 1340 h 151817"/>
                  <a:gd name="connsiteX12" fmla="*/ 79057 w 111918"/>
                  <a:gd name="connsiteY12" fmla="*/ 2476 h 151817"/>
                  <a:gd name="connsiteX13" fmla="*/ 111919 w 111918"/>
                  <a:gd name="connsiteY13" fmla="*/ 42144 h 151817"/>
                  <a:gd name="connsiteX14" fmla="*/ 102394 w 111918"/>
                  <a:gd name="connsiteY14" fmla="*/ 43185 h 151817"/>
                  <a:gd name="connsiteX15" fmla="*/ 76391 w 111918"/>
                  <a:gd name="connsiteY15" fmla="*/ 11659 h 151817"/>
                  <a:gd name="connsiteX16" fmla="*/ 73247 w 111918"/>
                  <a:gd name="connsiteY16" fmla="*/ 10618 h 151817"/>
                  <a:gd name="connsiteX17" fmla="*/ 34290 w 111918"/>
                  <a:gd name="connsiteY17" fmla="*/ 31919 h 151817"/>
                  <a:gd name="connsiteX18" fmla="*/ 58960 w 111918"/>
                  <a:gd name="connsiteY18" fmla="*/ 67989 h 151817"/>
                  <a:gd name="connsiteX19" fmla="*/ 61913 w 111918"/>
                  <a:gd name="connsiteY19" fmla="*/ 69220 h 151817"/>
                  <a:gd name="connsiteX20" fmla="*/ 93726 w 111918"/>
                  <a:gd name="connsiteY20" fmla="*/ 120343 h 151817"/>
                  <a:gd name="connsiteX21" fmla="*/ 49625 w 111918"/>
                  <a:gd name="connsiteY21" fmla="*/ 151775 h 15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918" h="151817">
                    <a:moveTo>
                      <a:pt x="49625" y="151775"/>
                    </a:moveTo>
                    <a:cubicBezTo>
                      <a:pt x="46236" y="151793"/>
                      <a:pt x="42854" y="151475"/>
                      <a:pt x="39529" y="150828"/>
                    </a:cubicBezTo>
                    <a:lnTo>
                      <a:pt x="36195" y="149881"/>
                    </a:lnTo>
                    <a:cubicBezTo>
                      <a:pt x="16423" y="144316"/>
                      <a:pt x="2075" y="127315"/>
                      <a:pt x="0" y="106994"/>
                    </a:cubicBezTo>
                    <a:lnTo>
                      <a:pt x="9525" y="106237"/>
                    </a:lnTo>
                    <a:cubicBezTo>
                      <a:pt x="11337" y="122536"/>
                      <a:pt x="22897" y="136121"/>
                      <a:pt x="38767" y="140603"/>
                    </a:cubicBezTo>
                    <a:lnTo>
                      <a:pt x="41719" y="141361"/>
                    </a:lnTo>
                    <a:cubicBezTo>
                      <a:pt x="59948" y="145876"/>
                      <a:pt x="78563" y="135504"/>
                      <a:pt x="84201" y="117692"/>
                    </a:cubicBezTo>
                    <a:cubicBezTo>
                      <a:pt x="88964" y="99705"/>
                      <a:pt x="81153" y="87776"/>
                      <a:pt x="57912" y="77741"/>
                    </a:cubicBezTo>
                    <a:lnTo>
                      <a:pt x="55055" y="76605"/>
                    </a:lnTo>
                    <a:cubicBezTo>
                      <a:pt x="29432" y="65906"/>
                      <a:pt x="19241" y="50001"/>
                      <a:pt x="24765" y="29268"/>
                    </a:cubicBezTo>
                    <a:cubicBezTo>
                      <a:pt x="31541" y="8036"/>
                      <a:pt x="53833" y="-4228"/>
                      <a:pt x="75533" y="1340"/>
                    </a:cubicBezTo>
                    <a:lnTo>
                      <a:pt x="79057" y="2476"/>
                    </a:lnTo>
                    <a:cubicBezTo>
                      <a:pt x="96993" y="7997"/>
                      <a:pt x="109909" y="23589"/>
                      <a:pt x="111919" y="42144"/>
                    </a:cubicBezTo>
                    <a:lnTo>
                      <a:pt x="102394" y="43185"/>
                    </a:lnTo>
                    <a:cubicBezTo>
                      <a:pt x="100781" y="28481"/>
                      <a:pt x="90580" y="16114"/>
                      <a:pt x="76391" y="11659"/>
                    </a:cubicBezTo>
                    <a:lnTo>
                      <a:pt x="73247" y="10618"/>
                    </a:lnTo>
                    <a:cubicBezTo>
                      <a:pt x="56634" y="6337"/>
                      <a:pt x="39546" y="15680"/>
                      <a:pt x="34290" y="31919"/>
                    </a:cubicBezTo>
                    <a:cubicBezTo>
                      <a:pt x="31623" y="41386"/>
                      <a:pt x="31337" y="56439"/>
                      <a:pt x="58960" y="67989"/>
                    </a:cubicBezTo>
                    <a:lnTo>
                      <a:pt x="61913" y="69220"/>
                    </a:lnTo>
                    <a:cubicBezTo>
                      <a:pt x="89344" y="81054"/>
                      <a:pt x="100013" y="97622"/>
                      <a:pt x="93726" y="120343"/>
                    </a:cubicBezTo>
                    <a:cubicBezTo>
                      <a:pt x="88078" y="139675"/>
                      <a:pt x="69859" y="152661"/>
                      <a:pt x="49625" y="1517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orme libre 42">
                <a:extLst>
                  <a:ext uri="{FF2B5EF4-FFF2-40B4-BE49-F238E27FC236}">
                    <a16:creationId xmlns:a16="http://schemas.microsoft.com/office/drawing/2014/main" id="{243B9D4F-70C6-A099-7A43-814A9291973D}"/>
                  </a:ext>
                </a:extLst>
              </p:cNvPr>
              <p:cNvSpPr/>
              <p:nvPr/>
            </p:nvSpPr>
            <p:spPr>
              <a:xfrm rot="17089199">
                <a:off x="5134406" y="4785298"/>
                <a:ext cx="24098" cy="9467"/>
              </a:xfrm>
              <a:custGeom>
                <a:avLst/>
                <a:gdLst>
                  <a:gd name="connsiteX0" fmla="*/ 0 w 24098"/>
                  <a:gd name="connsiteY0" fmla="*/ 0 h 9467"/>
                  <a:gd name="connsiteX1" fmla="*/ 24098 w 24098"/>
                  <a:gd name="connsiteY1" fmla="*/ 0 h 9467"/>
                  <a:gd name="connsiteX2" fmla="*/ 24098 w 24098"/>
                  <a:gd name="connsiteY2" fmla="*/ 9467 h 9467"/>
                  <a:gd name="connsiteX3" fmla="*/ 0 w 24098"/>
                  <a:gd name="connsiteY3" fmla="*/ 9467 h 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98" h="9467">
                    <a:moveTo>
                      <a:pt x="0" y="0"/>
                    </a:moveTo>
                    <a:lnTo>
                      <a:pt x="24098" y="0"/>
                    </a:lnTo>
                    <a:lnTo>
                      <a:pt x="24098" y="9467"/>
                    </a:lnTo>
                    <a:lnTo>
                      <a:pt x="0" y="94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orme libre 43">
                <a:extLst>
                  <a:ext uri="{FF2B5EF4-FFF2-40B4-BE49-F238E27FC236}">
                    <a16:creationId xmlns:a16="http://schemas.microsoft.com/office/drawing/2014/main" id="{23624286-2AA6-2BDF-A7D8-C1D80F55AABC}"/>
                  </a:ext>
                </a:extLst>
              </p:cNvPr>
              <p:cNvSpPr/>
              <p:nvPr/>
            </p:nvSpPr>
            <p:spPr>
              <a:xfrm rot="17089199">
                <a:off x="5091146" y="4947620"/>
                <a:ext cx="24098" cy="9467"/>
              </a:xfrm>
              <a:custGeom>
                <a:avLst/>
                <a:gdLst>
                  <a:gd name="connsiteX0" fmla="*/ 0 w 24098"/>
                  <a:gd name="connsiteY0" fmla="*/ 0 h 9467"/>
                  <a:gd name="connsiteX1" fmla="*/ 24098 w 24098"/>
                  <a:gd name="connsiteY1" fmla="*/ 0 h 9467"/>
                  <a:gd name="connsiteX2" fmla="*/ 24098 w 24098"/>
                  <a:gd name="connsiteY2" fmla="*/ 9467 h 9467"/>
                  <a:gd name="connsiteX3" fmla="*/ 0 w 24098"/>
                  <a:gd name="connsiteY3" fmla="*/ 9467 h 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98" h="9467">
                    <a:moveTo>
                      <a:pt x="0" y="0"/>
                    </a:moveTo>
                    <a:lnTo>
                      <a:pt x="24098" y="0"/>
                    </a:lnTo>
                    <a:lnTo>
                      <a:pt x="24098" y="9467"/>
                    </a:lnTo>
                    <a:lnTo>
                      <a:pt x="0" y="94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orme libre 44">
                <a:extLst>
                  <a:ext uri="{FF2B5EF4-FFF2-40B4-BE49-F238E27FC236}">
                    <a16:creationId xmlns:a16="http://schemas.microsoft.com/office/drawing/2014/main" id="{93090608-870A-27AE-D604-97D7C9E9637C}"/>
                  </a:ext>
                </a:extLst>
              </p:cNvPr>
              <p:cNvSpPr/>
              <p:nvPr/>
            </p:nvSpPr>
            <p:spPr>
              <a:xfrm>
                <a:off x="5560878" y="4745937"/>
                <a:ext cx="85157" cy="84543"/>
              </a:xfrm>
              <a:custGeom>
                <a:avLst/>
                <a:gdLst>
                  <a:gd name="connsiteX0" fmla="*/ 42649 w 85157"/>
                  <a:gd name="connsiteY0" fmla="*/ 84543 h 84543"/>
                  <a:gd name="connsiteX1" fmla="*/ 0 w 85157"/>
                  <a:gd name="connsiteY1" fmla="*/ 42487 h 84543"/>
                  <a:gd name="connsiteX2" fmla="*/ 29600 w 85157"/>
                  <a:gd name="connsiteY2" fmla="*/ 2083 h 84543"/>
                  <a:gd name="connsiteX3" fmla="*/ 61985 w 85157"/>
                  <a:gd name="connsiteY3" fmla="*/ 4639 h 84543"/>
                  <a:gd name="connsiteX4" fmla="*/ 83131 w 85157"/>
                  <a:gd name="connsiteY4" fmla="*/ 29065 h 84543"/>
                  <a:gd name="connsiteX5" fmla="*/ 55699 w 85157"/>
                  <a:gd name="connsiteY5" fmla="*/ 82271 h 84543"/>
                  <a:gd name="connsiteX6" fmla="*/ 42649 w 85157"/>
                  <a:gd name="connsiteY6" fmla="*/ 84543 h 84543"/>
                  <a:gd name="connsiteX7" fmla="*/ 42649 w 85157"/>
                  <a:gd name="connsiteY7" fmla="*/ 9468 h 84543"/>
                  <a:gd name="connsiteX8" fmla="*/ 32458 w 85157"/>
                  <a:gd name="connsiteY8" fmla="*/ 11077 h 84543"/>
                  <a:gd name="connsiteX9" fmla="*/ 11217 w 85157"/>
                  <a:gd name="connsiteY9" fmla="*/ 52354 h 84543"/>
                  <a:gd name="connsiteX10" fmla="*/ 52746 w 85157"/>
                  <a:gd name="connsiteY10" fmla="*/ 73466 h 84543"/>
                  <a:gd name="connsiteX11" fmla="*/ 74062 w 85157"/>
                  <a:gd name="connsiteY11" fmla="*/ 32421 h 84543"/>
                  <a:gd name="connsiteX12" fmla="*/ 73987 w 85157"/>
                  <a:gd name="connsiteY12" fmla="*/ 32189 h 84543"/>
                  <a:gd name="connsiteX13" fmla="*/ 73987 w 85157"/>
                  <a:gd name="connsiteY13" fmla="*/ 32189 h 84543"/>
                  <a:gd name="connsiteX14" fmla="*/ 57699 w 85157"/>
                  <a:gd name="connsiteY14" fmla="*/ 13255 h 84543"/>
                  <a:gd name="connsiteX15" fmla="*/ 42649 w 85157"/>
                  <a:gd name="connsiteY15" fmla="*/ 9468 h 84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157" h="84543">
                    <a:moveTo>
                      <a:pt x="42649" y="84543"/>
                    </a:moveTo>
                    <a:cubicBezTo>
                      <a:pt x="19188" y="84636"/>
                      <a:pt x="93" y="65807"/>
                      <a:pt x="0" y="42487"/>
                    </a:cubicBezTo>
                    <a:cubicBezTo>
                      <a:pt x="-74" y="24038"/>
                      <a:pt x="11912" y="7677"/>
                      <a:pt x="29600" y="2083"/>
                    </a:cubicBezTo>
                    <a:cubicBezTo>
                      <a:pt x="40304" y="-1405"/>
                      <a:pt x="51969" y="-485"/>
                      <a:pt x="61985" y="4639"/>
                    </a:cubicBezTo>
                    <a:cubicBezTo>
                      <a:pt x="71992" y="9700"/>
                      <a:pt x="79589" y="18475"/>
                      <a:pt x="83131" y="29065"/>
                    </a:cubicBezTo>
                    <a:cubicBezTo>
                      <a:pt x="90255" y="51280"/>
                      <a:pt x="78002" y="75045"/>
                      <a:pt x="55699" y="82271"/>
                    </a:cubicBezTo>
                    <a:cubicBezTo>
                      <a:pt x="51489" y="83674"/>
                      <a:pt x="47089" y="84440"/>
                      <a:pt x="42649" y="84543"/>
                    </a:cubicBezTo>
                    <a:close/>
                    <a:moveTo>
                      <a:pt x="42649" y="9468"/>
                    </a:moveTo>
                    <a:cubicBezTo>
                      <a:pt x="39190" y="9486"/>
                      <a:pt x="35752" y="10028"/>
                      <a:pt x="32458" y="11077"/>
                    </a:cubicBezTo>
                    <a:cubicBezTo>
                      <a:pt x="15124" y="16646"/>
                      <a:pt x="5614" y="35126"/>
                      <a:pt x="11217" y="52354"/>
                    </a:cubicBezTo>
                    <a:cubicBezTo>
                      <a:pt x="16820" y="69583"/>
                      <a:pt x="35412" y="79035"/>
                      <a:pt x="52746" y="73466"/>
                    </a:cubicBezTo>
                    <a:cubicBezTo>
                      <a:pt x="70036" y="67983"/>
                      <a:pt x="79579" y="49606"/>
                      <a:pt x="74062" y="32421"/>
                    </a:cubicBezTo>
                    <a:cubicBezTo>
                      <a:pt x="74037" y="32343"/>
                      <a:pt x="74012" y="32267"/>
                      <a:pt x="73987" y="32189"/>
                    </a:cubicBezTo>
                    <a:lnTo>
                      <a:pt x="73987" y="32189"/>
                    </a:lnTo>
                    <a:cubicBezTo>
                      <a:pt x="71287" y="23987"/>
                      <a:pt x="65431" y="17180"/>
                      <a:pt x="57699" y="13255"/>
                    </a:cubicBezTo>
                    <a:cubicBezTo>
                      <a:pt x="53048" y="10842"/>
                      <a:pt x="47895" y="9546"/>
                      <a:pt x="42649" y="94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orme libre 45">
                <a:extLst>
                  <a:ext uri="{FF2B5EF4-FFF2-40B4-BE49-F238E27FC236}">
                    <a16:creationId xmlns:a16="http://schemas.microsoft.com/office/drawing/2014/main" id="{0C7B628C-ED2E-D5C0-0BD8-81C2E751D22B}"/>
                  </a:ext>
                </a:extLst>
              </p:cNvPr>
              <p:cNvSpPr/>
              <p:nvPr/>
            </p:nvSpPr>
            <p:spPr>
              <a:xfrm>
                <a:off x="5558019" y="4815587"/>
                <a:ext cx="156665" cy="104263"/>
              </a:xfrm>
              <a:custGeom>
                <a:avLst/>
                <a:gdLst>
                  <a:gd name="connsiteX0" fmla="*/ 3884 w 156665"/>
                  <a:gd name="connsiteY0" fmla="*/ 104264 h 104263"/>
                  <a:gd name="connsiteX1" fmla="*/ 55713 w 156665"/>
                  <a:gd name="connsiteY1" fmla="*/ 3839 h 104263"/>
                  <a:gd name="connsiteX2" fmla="*/ 116851 w 156665"/>
                  <a:gd name="connsiteY2" fmla="*/ 8739 h 104263"/>
                  <a:gd name="connsiteX3" fmla="*/ 156665 w 156665"/>
                  <a:gd name="connsiteY3" fmla="*/ 55318 h 104263"/>
                  <a:gd name="connsiteX4" fmla="*/ 147140 w 156665"/>
                  <a:gd name="connsiteY4" fmla="*/ 58158 h 104263"/>
                  <a:gd name="connsiteX5" fmla="*/ 55835 w 156665"/>
                  <a:gd name="connsiteY5" fmla="*/ 17414 h 104263"/>
                  <a:gd name="connsiteX6" fmla="*/ 12647 w 156665"/>
                  <a:gd name="connsiteY6" fmla="*/ 101424 h 10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665" h="104263">
                    <a:moveTo>
                      <a:pt x="3884" y="104264"/>
                    </a:moveTo>
                    <a:cubicBezTo>
                      <a:pt x="-9704" y="62307"/>
                      <a:pt x="13500" y="17345"/>
                      <a:pt x="55713" y="3839"/>
                    </a:cubicBezTo>
                    <a:cubicBezTo>
                      <a:pt x="75942" y="-2633"/>
                      <a:pt x="97927" y="-871"/>
                      <a:pt x="116851" y="8739"/>
                    </a:cubicBezTo>
                    <a:cubicBezTo>
                      <a:pt x="135868" y="18331"/>
                      <a:pt x="150214" y="35114"/>
                      <a:pt x="156665" y="55318"/>
                    </a:cubicBezTo>
                    <a:lnTo>
                      <a:pt x="147140" y="58158"/>
                    </a:lnTo>
                    <a:cubicBezTo>
                      <a:pt x="133247" y="21847"/>
                      <a:pt x="92368" y="3605"/>
                      <a:pt x="55835" y="17414"/>
                    </a:cubicBezTo>
                    <a:cubicBezTo>
                      <a:pt x="21880" y="30250"/>
                      <a:pt x="3215" y="66554"/>
                      <a:pt x="12647" y="101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A2069632-DDB0-F650-2067-5F19ABE5B287}"/>
              </a:ext>
            </a:extLst>
          </p:cNvPr>
          <p:cNvSpPr txBox="1">
            <a:spLocks/>
          </p:cNvSpPr>
          <p:nvPr/>
        </p:nvSpPr>
        <p:spPr>
          <a:xfrm>
            <a:off x="6039749" y="338138"/>
            <a:ext cx="4729126" cy="249299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ongolian Baiti" panose="03000500000000000000" pitchFamily="66" charset="0"/>
              </a:rPr>
              <a:t>A portfolio of end-to-end solutions offering</a:t>
            </a:r>
          </a:p>
        </p:txBody>
      </p:sp>
      <p:sp>
        <p:nvSpPr>
          <p:cNvPr id="46" name="Titre 17">
            <a:extLst>
              <a:ext uri="{FF2B5EF4-FFF2-40B4-BE49-F238E27FC236}">
                <a16:creationId xmlns:a16="http://schemas.microsoft.com/office/drawing/2014/main" id="{8CDBC294-DCF6-5C6C-04C9-0BA9E5784931}"/>
              </a:ext>
            </a:extLst>
          </p:cNvPr>
          <p:cNvSpPr txBox="1">
            <a:spLocks/>
          </p:cNvSpPr>
          <p:nvPr/>
        </p:nvSpPr>
        <p:spPr>
          <a:xfrm>
            <a:off x="4586513" y="728085"/>
            <a:ext cx="7402287" cy="9538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467" b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noProof="0" dirty="0">
                <a:solidFill>
                  <a:srgbClr val="FFFFFF"/>
                </a:solidFill>
                <a:latin typeface="Arial Black"/>
              </a:rPr>
              <a:t>robust</a:t>
            </a:r>
            <a:r>
              <a:rPr kumimoji="0" 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security and a streamlined customer journey</a:t>
            </a:r>
          </a:p>
        </p:txBody>
      </p:sp>
    </p:spTree>
    <p:extLst>
      <p:ext uri="{BB962C8B-B14F-4D97-AF65-F5344CB8AC3E}">
        <p14:creationId xmlns:p14="http://schemas.microsoft.com/office/powerpoint/2010/main" val="239404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animMotion origin="layout" path="M 0.02916 0.0007 L 3.125E-6 -1.11111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61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61"/>
                                  </p:iterate>
                                  <p:childTnLst>
                                    <p:animMotion origin="layout" path="M 0.02916 0.0007 L 2.5E-6 -4.44444E-6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7 L -4.375E-6 3.7037E-6 " pathEditMode="relative" rAng="0" ptsTypes="AA">
                                      <p:cBhvr>
                                        <p:cTn id="19" dur="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8 -0.00023 L -3.95833E-6 0 " pathEditMode="relative" rAng="0" ptsTypes="AA">
                                      <p:cBhvr>
                                        <p:cTn id="24" dur="9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6 -1.85185E-6 L 3.75E-6 -1.85185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6 -1.85185E-6 L 3.75E-6 -1.85185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7 L -4.375E-6 3.7037E-6 " pathEditMode="relative" rAng="0" ptsTypes="AA">
                                      <p:cBhvr>
                                        <p:cTn id="39" dur="9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7 L -4.375E-6 3.7037E-6 " pathEditMode="relative" rAng="0" ptsTypes="AA">
                                      <p:cBhvr>
                                        <p:cTn id="44" dur="9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7 L -4.375E-6 3.7037E-6 " pathEditMode="relative" rAng="0" ptsTypes="AA">
                                      <p:cBhvr>
                                        <p:cTn id="49" dur="9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7 L -4.375E-6 3.7037E-6 " pathEditMode="relative" rAng="0" ptsTypes="AA">
                                      <p:cBhvr>
                                        <p:cTn id="54" dur="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7 L -4.375E-6 3.7037E-6 " pathEditMode="relative" rAng="0" ptsTypes="AA">
                                      <p:cBhvr>
                                        <p:cTn id="59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3" grpId="0" animBg="1"/>
      <p:bldP spid="103" grpId="1" animBg="1"/>
      <p:bldP spid="11" grpId="0"/>
      <p:bldP spid="11" grpId="1"/>
      <p:bldP spid="46" grpId="0"/>
      <p:bldP spid="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alpha val="8000"/>
              </a:schemeClr>
            </a:gs>
            <a:gs pos="0">
              <a:schemeClr val="accent1">
                <a:alpha val="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9D24B5-38C5-08CD-37BC-EAB3D382DE28}"/>
              </a:ext>
            </a:extLst>
          </p:cNvPr>
          <p:cNvGrpSpPr/>
          <p:nvPr/>
        </p:nvGrpSpPr>
        <p:grpSpPr>
          <a:xfrm>
            <a:off x="1" y="3790475"/>
            <a:ext cx="12122922" cy="419100"/>
            <a:chOff x="1" y="3790475"/>
            <a:chExt cx="12122922" cy="419100"/>
          </a:xfrm>
        </p:grpSpPr>
        <p:sp>
          <p:nvSpPr>
            <p:cNvPr id="6" name="Flèche : pentagone 5">
              <a:extLst>
                <a:ext uri="{FF2B5EF4-FFF2-40B4-BE49-F238E27FC236}">
                  <a16:creationId xmlns:a16="http://schemas.microsoft.com/office/drawing/2014/main" id="{C4A5C93A-0575-0919-463A-B757347313C5}"/>
                </a:ext>
              </a:extLst>
            </p:cNvPr>
            <p:cNvSpPr/>
            <p:nvPr/>
          </p:nvSpPr>
          <p:spPr>
            <a:xfrm>
              <a:off x="1" y="3790475"/>
              <a:ext cx="11853862" cy="419100"/>
            </a:xfrm>
            <a:prstGeom prst="homePlate">
              <a:avLst>
                <a:gd name="adj" fmla="val 27651"/>
              </a:avLst>
            </a:prstGeom>
            <a:gradFill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C70D1D16-5EB2-4012-003F-F5453FD729ED}"/>
                </a:ext>
              </a:extLst>
            </p:cNvPr>
            <p:cNvSpPr/>
            <p:nvPr/>
          </p:nvSpPr>
          <p:spPr>
            <a:xfrm>
              <a:off x="11769063" y="3790475"/>
              <a:ext cx="215609" cy="419100"/>
            </a:xfrm>
            <a:custGeom>
              <a:avLst/>
              <a:gdLst>
                <a:gd name="connsiteX0" fmla="*/ 65 w 215609"/>
                <a:gd name="connsiteY0" fmla="*/ 0 h 419100"/>
                <a:gd name="connsiteX1" fmla="*/ 49862 w 215609"/>
                <a:gd name="connsiteY1" fmla="*/ 0 h 419100"/>
                <a:gd name="connsiteX2" fmla="*/ 53616 w 215609"/>
                <a:gd name="connsiteY2" fmla="*/ 0 h 419100"/>
                <a:gd name="connsiteX3" fmla="*/ 103413 w 215609"/>
                <a:gd name="connsiteY3" fmla="*/ 0 h 419100"/>
                <a:gd name="connsiteX4" fmla="*/ 215609 w 215609"/>
                <a:gd name="connsiteY4" fmla="*/ 209509 h 419100"/>
                <a:gd name="connsiteX5" fmla="*/ 103348 w 215609"/>
                <a:gd name="connsiteY5" fmla="*/ 419100 h 419100"/>
                <a:gd name="connsiteX6" fmla="*/ 53551 w 215609"/>
                <a:gd name="connsiteY6" fmla="*/ 419100 h 419100"/>
                <a:gd name="connsiteX7" fmla="*/ 49797 w 215609"/>
                <a:gd name="connsiteY7" fmla="*/ 419100 h 419100"/>
                <a:gd name="connsiteX8" fmla="*/ 0 w 215609"/>
                <a:gd name="connsiteY8" fmla="*/ 419100 h 419100"/>
                <a:gd name="connsiteX9" fmla="*/ 112261 w 215609"/>
                <a:gd name="connsiteY9" fmla="*/ 209509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609" h="419100">
                  <a:moveTo>
                    <a:pt x="65" y="0"/>
                  </a:moveTo>
                  <a:lnTo>
                    <a:pt x="49862" y="0"/>
                  </a:lnTo>
                  <a:lnTo>
                    <a:pt x="53616" y="0"/>
                  </a:lnTo>
                  <a:lnTo>
                    <a:pt x="103413" y="0"/>
                  </a:lnTo>
                  <a:lnTo>
                    <a:pt x="215609" y="209509"/>
                  </a:lnTo>
                  <a:lnTo>
                    <a:pt x="103348" y="419100"/>
                  </a:lnTo>
                  <a:lnTo>
                    <a:pt x="53551" y="419100"/>
                  </a:lnTo>
                  <a:lnTo>
                    <a:pt x="49797" y="419100"/>
                  </a:lnTo>
                  <a:lnTo>
                    <a:pt x="0" y="419100"/>
                  </a:lnTo>
                  <a:lnTo>
                    <a:pt x="112261" y="209509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D6A0C5E8-4D28-BD47-AA21-228117364543}"/>
                </a:ext>
              </a:extLst>
            </p:cNvPr>
            <p:cNvSpPr/>
            <p:nvPr/>
          </p:nvSpPr>
          <p:spPr>
            <a:xfrm>
              <a:off x="11901510" y="3790475"/>
              <a:ext cx="165812" cy="419100"/>
            </a:xfrm>
            <a:custGeom>
              <a:avLst/>
              <a:gdLst>
                <a:gd name="connsiteX0" fmla="*/ 1059 w 2713307"/>
                <a:gd name="connsiteY0" fmla="*/ 0 h 6857996"/>
                <a:gd name="connsiteX1" fmla="*/ 877359 w 2713307"/>
                <a:gd name="connsiteY1" fmla="*/ 0 h 6857996"/>
                <a:gd name="connsiteX2" fmla="*/ 2713307 w 2713307"/>
                <a:gd name="connsiteY2" fmla="*/ 3428329 h 6857996"/>
                <a:gd name="connsiteX3" fmla="*/ 876300 w 2713307"/>
                <a:gd name="connsiteY3" fmla="*/ 6857996 h 6857996"/>
                <a:gd name="connsiteX4" fmla="*/ 0 w 2713307"/>
                <a:gd name="connsiteY4" fmla="*/ 6857996 h 6857996"/>
                <a:gd name="connsiteX5" fmla="*/ 1837007 w 2713307"/>
                <a:gd name="connsiteY5" fmla="*/ 3428329 h 685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3307" h="6857996">
                  <a:moveTo>
                    <a:pt x="1059" y="0"/>
                  </a:moveTo>
                  <a:lnTo>
                    <a:pt x="877359" y="0"/>
                  </a:lnTo>
                  <a:lnTo>
                    <a:pt x="2713307" y="3428329"/>
                  </a:lnTo>
                  <a:lnTo>
                    <a:pt x="876300" y="6857996"/>
                  </a:lnTo>
                  <a:lnTo>
                    <a:pt x="0" y="6857996"/>
                  </a:lnTo>
                  <a:lnTo>
                    <a:pt x="1837007" y="3428329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37D76138-61DF-9399-03B5-676E0D7A7352}"/>
                </a:ext>
              </a:extLst>
            </p:cNvPr>
            <p:cNvSpPr/>
            <p:nvPr/>
          </p:nvSpPr>
          <p:spPr>
            <a:xfrm>
              <a:off x="11985434" y="3790475"/>
              <a:ext cx="137489" cy="419100"/>
            </a:xfrm>
            <a:custGeom>
              <a:avLst/>
              <a:gdLst>
                <a:gd name="connsiteX0" fmla="*/ 65 w 137489"/>
                <a:gd name="connsiteY0" fmla="*/ 0 h 419100"/>
                <a:gd name="connsiteX1" fmla="*/ 25293 w 137489"/>
                <a:gd name="connsiteY1" fmla="*/ 0 h 419100"/>
                <a:gd name="connsiteX2" fmla="*/ 137489 w 137489"/>
                <a:gd name="connsiteY2" fmla="*/ 209509 h 419100"/>
                <a:gd name="connsiteX3" fmla="*/ 25228 w 137489"/>
                <a:gd name="connsiteY3" fmla="*/ 419100 h 419100"/>
                <a:gd name="connsiteX4" fmla="*/ 0 w 137489"/>
                <a:gd name="connsiteY4" fmla="*/ 419100 h 419100"/>
                <a:gd name="connsiteX5" fmla="*/ 112261 w 137489"/>
                <a:gd name="connsiteY5" fmla="*/ 209509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489" h="419100">
                  <a:moveTo>
                    <a:pt x="65" y="0"/>
                  </a:moveTo>
                  <a:lnTo>
                    <a:pt x="25293" y="0"/>
                  </a:lnTo>
                  <a:lnTo>
                    <a:pt x="137489" y="209509"/>
                  </a:lnTo>
                  <a:lnTo>
                    <a:pt x="25228" y="419100"/>
                  </a:lnTo>
                  <a:lnTo>
                    <a:pt x="0" y="419100"/>
                  </a:lnTo>
                  <a:lnTo>
                    <a:pt x="112261" y="209509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0" name="Forme libre 15">
            <a:extLst>
              <a:ext uri="{FF2B5EF4-FFF2-40B4-BE49-F238E27FC236}">
                <a16:creationId xmlns:a16="http://schemas.microsoft.com/office/drawing/2014/main" id="{398CDE3C-3C53-A013-1602-6114E792B536}"/>
              </a:ext>
            </a:extLst>
          </p:cNvPr>
          <p:cNvSpPr/>
          <p:nvPr/>
        </p:nvSpPr>
        <p:spPr>
          <a:xfrm>
            <a:off x="10571122" y="1151228"/>
            <a:ext cx="5364700" cy="5715738"/>
          </a:xfrm>
          <a:custGeom>
            <a:avLst/>
            <a:gdLst>
              <a:gd name="connsiteX0" fmla="*/ 1059 w 6436807"/>
              <a:gd name="connsiteY0" fmla="*/ 0 h 6857996"/>
              <a:gd name="connsiteX1" fmla="*/ 4601690 w 6436807"/>
              <a:gd name="connsiteY1" fmla="*/ 0 h 6857996"/>
              <a:gd name="connsiteX2" fmla="*/ 6436807 w 6436807"/>
              <a:gd name="connsiteY2" fmla="*/ 3428329 h 6857996"/>
              <a:gd name="connsiteX3" fmla="*/ 4600632 w 6436807"/>
              <a:gd name="connsiteY3" fmla="*/ 6857996 h 6857996"/>
              <a:gd name="connsiteX4" fmla="*/ 0 w 6436807"/>
              <a:gd name="connsiteY4" fmla="*/ 6857996 h 6857996"/>
              <a:gd name="connsiteX5" fmla="*/ 1837007 w 64368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6807" h="6857996">
                <a:moveTo>
                  <a:pt x="1059" y="0"/>
                </a:moveTo>
                <a:lnTo>
                  <a:pt x="4601690" y="0"/>
                </a:lnTo>
                <a:lnTo>
                  <a:pt x="6436807" y="3428329"/>
                </a:lnTo>
                <a:lnTo>
                  <a:pt x="4600632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>
            <a:gsLst>
              <a:gs pos="16000">
                <a:schemeClr val="accent1">
                  <a:alpha val="11000"/>
                </a:schemeClr>
              </a:gs>
              <a:gs pos="100000">
                <a:schemeClr val="tx2">
                  <a:alpha val="0"/>
                </a:schemeClr>
              </a:gs>
              <a:gs pos="63000">
                <a:schemeClr val="accent1">
                  <a:alpha val="0"/>
                </a:schemeClr>
              </a:gs>
            </a:gsLst>
            <a:lin ang="174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AE15307-6414-D232-6B69-D67BA120AA92}"/>
              </a:ext>
            </a:extLst>
          </p:cNvPr>
          <p:cNvGrpSpPr/>
          <p:nvPr/>
        </p:nvGrpSpPr>
        <p:grpSpPr>
          <a:xfrm>
            <a:off x="1279500" y="3941898"/>
            <a:ext cx="108000" cy="872470"/>
            <a:chOff x="1279500" y="3599473"/>
            <a:chExt cx="108000" cy="872470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1C187533-0739-B8C9-B0B7-C442B7C92B16}"/>
                </a:ext>
              </a:extLst>
            </p:cNvPr>
            <p:cNvCxnSpPr>
              <a:cxnSpLocks/>
            </p:cNvCxnSpPr>
            <p:nvPr/>
          </p:nvCxnSpPr>
          <p:spPr>
            <a:xfrm>
              <a:off x="1333500" y="3811116"/>
              <a:ext cx="0" cy="6608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538F1F02-6FD8-071A-77ED-854D10F6A3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9500" y="3599473"/>
              <a:ext cx="108000" cy="10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9BE946-4F66-5A32-E92F-62F6F80854FC}"/>
              </a:ext>
            </a:extLst>
          </p:cNvPr>
          <p:cNvGrpSpPr/>
          <p:nvPr/>
        </p:nvGrpSpPr>
        <p:grpSpPr>
          <a:xfrm>
            <a:off x="6042000" y="3941898"/>
            <a:ext cx="108000" cy="1587603"/>
            <a:chOff x="6042000" y="3941898"/>
            <a:chExt cx="108000" cy="1587603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DF5F1EE5-0DD1-847C-BC19-280CA431E648}"/>
                </a:ext>
              </a:extLst>
            </p:cNvPr>
            <p:cNvCxnSpPr>
              <a:cxnSpLocks/>
              <a:endCxn id="62" idx="0"/>
            </p:cNvCxnSpPr>
            <p:nvPr/>
          </p:nvCxnSpPr>
          <p:spPr>
            <a:xfrm>
              <a:off x="6096000" y="4130319"/>
              <a:ext cx="1075" cy="1399182"/>
            </a:xfrm>
            <a:prstGeom prst="line">
              <a:avLst/>
            </a:prstGeom>
            <a:ln w="6350">
              <a:solidFill>
                <a:srgbClr val="625B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C9DEC26-6E45-0621-F028-6591849EFD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2000" y="3941898"/>
              <a:ext cx="108000" cy="10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65FA67F-8720-2869-4FA0-C096983EC770}"/>
              </a:ext>
            </a:extLst>
          </p:cNvPr>
          <p:cNvGrpSpPr/>
          <p:nvPr/>
        </p:nvGrpSpPr>
        <p:grpSpPr>
          <a:xfrm>
            <a:off x="10804502" y="3941898"/>
            <a:ext cx="108000" cy="872470"/>
            <a:chOff x="10804502" y="3941898"/>
            <a:chExt cx="108000" cy="872470"/>
          </a:xfrm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B72DDD68-F5D9-FFA6-977B-82483535A7E1}"/>
                </a:ext>
              </a:extLst>
            </p:cNvPr>
            <p:cNvCxnSpPr>
              <a:cxnSpLocks/>
            </p:cNvCxnSpPr>
            <p:nvPr/>
          </p:nvCxnSpPr>
          <p:spPr>
            <a:xfrm>
              <a:off x="10858502" y="4153541"/>
              <a:ext cx="0" cy="660827"/>
            </a:xfrm>
            <a:prstGeom prst="line">
              <a:avLst/>
            </a:prstGeom>
            <a:ln w="6350">
              <a:solidFill>
                <a:srgbClr val="7281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25FE08F6-6184-1519-E3B0-039DE7CD52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4502" y="3941898"/>
              <a:ext cx="108000" cy="10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B06D8F7-86E3-6AA8-9FA9-99E480F85A72}"/>
              </a:ext>
            </a:extLst>
          </p:cNvPr>
          <p:cNvGrpSpPr/>
          <p:nvPr/>
        </p:nvGrpSpPr>
        <p:grpSpPr>
          <a:xfrm>
            <a:off x="9898575" y="3177428"/>
            <a:ext cx="108000" cy="872470"/>
            <a:chOff x="9898575" y="3177428"/>
            <a:chExt cx="108000" cy="872470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13D44A40-6799-8F3E-0A34-6535CBDCD5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2575" y="3177428"/>
              <a:ext cx="0" cy="660827"/>
            </a:xfrm>
            <a:prstGeom prst="line">
              <a:avLst/>
            </a:prstGeom>
            <a:ln w="6350">
              <a:solidFill>
                <a:srgbClr val="717D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6664A11B-5491-17F7-3EE9-E7C22A59DAD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898575" y="3941898"/>
              <a:ext cx="108000" cy="10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833C709-7080-B4D8-6B71-C9977DE30ECA}"/>
              </a:ext>
            </a:extLst>
          </p:cNvPr>
          <p:cNvGrpSpPr/>
          <p:nvPr/>
        </p:nvGrpSpPr>
        <p:grpSpPr>
          <a:xfrm>
            <a:off x="8342935" y="2551113"/>
            <a:ext cx="108000" cy="1498785"/>
            <a:chOff x="8342935" y="2551113"/>
            <a:chExt cx="108000" cy="1498785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BDB2D3F5-4DA9-9F19-D58C-64B4D10786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6935" y="2551113"/>
              <a:ext cx="0" cy="1263920"/>
            </a:xfrm>
            <a:prstGeom prst="line">
              <a:avLst/>
            </a:prstGeom>
            <a:ln w="6350">
              <a:solidFill>
                <a:srgbClr val="6E74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E2DED0E-B7D6-17CB-9276-6DB57A0FC5B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342935" y="3941898"/>
              <a:ext cx="108000" cy="10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DBEEEA2C-321A-E2C4-CAE1-5573069A43ED}"/>
              </a:ext>
            </a:extLst>
          </p:cNvPr>
          <p:cNvSpPr txBox="1"/>
          <p:nvPr/>
        </p:nvSpPr>
        <p:spPr>
          <a:xfrm>
            <a:off x="1026097" y="3348098"/>
            <a:ext cx="61555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sz="1800" dirty="0"/>
              <a:t>1984</a:t>
            </a:r>
          </a:p>
        </p:txBody>
      </p:sp>
      <p:sp>
        <p:nvSpPr>
          <p:cNvPr id="26" name="TextBox 150">
            <a:extLst>
              <a:ext uri="{FF2B5EF4-FFF2-40B4-BE49-F238E27FC236}">
                <a16:creationId xmlns:a16="http://schemas.microsoft.com/office/drawing/2014/main" id="{48A1143A-E79C-F0A8-9DAC-93FD0288E12B}"/>
              </a:ext>
            </a:extLst>
          </p:cNvPr>
          <p:cNvSpPr txBox="1">
            <a:spLocks/>
          </p:cNvSpPr>
          <p:nvPr/>
        </p:nvSpPr>
        <p:spPr>
          <a:xfrm>
            <a:off x="1862014" y="4417200"/>
            <a:ext cx="61555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sz="1800" dirty="0"/>
              <a:t>1996</a:t>
            </a:r>
          </a:p>
        </p:txBody>
      </p:sp>
      <p:sp>
        <p:nvSpPr>
          <p:cNvPr id="27" name="TextBox 150">
            <a:extLst>
              <a:ext uri="{FF2B5EF4-FFF2-40B4-BE49-F238E27FC236}">
                <a16:creationId xmlns:a16="http://schemas.microsoft.com/office/drawing/2014/main" id="{ACD79CCD-02D7-1DF3-E3CC-678C7B6640E4}"/>
              </a:ext>
            </a:extLst>
          </p:cNvPr>
          <p:cNvSpPr txBox="1">
            <a:spLocks/>
          </p:cNvSpPr>
          <p:nvPr/>
        </p:nvSpPr>
        <p:spPr>
          <a:xfrm>
            <a:off x="2620472" y="3348098"/>
            <a:ext cx="615554" cy="276999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>
            <a:defPPr>
              <a:defRPr lang="en-US"/>
            </a:defPPr>
            <a:lvl1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sz="1800" dirty="0"/>
              <a:t>1999</a:t>
            </a:r>
          </a:p>
        </p:txBody>
      </p:sp>
      <p:sp>
        <p:nvSpPr>
          <p:cNvPr id="28" name="TextBox 150">
            <a:extLst>
              <a:ext uri="{FF2B5EF4-FFF2-40B4-BE49-F238E27FC236}">
                <a16:creationId xmlns:a16="http://schemas.microsoft.com/office/drawing/2014/main" id="{055C0AB3-4C5B-94E5-81C1-C32ED44446E0}"/>
              </a:ext>
            </a:extLst>
          </p:cNvPr>
          <p:cNvSpPr txBox="1">
            <a:spLocks/>
          </p:cNvSpPr>
          <p:nvPr/>
        </p:nvSpPr>
        <p:spPr>
          <a:xfrm>
            <a:off x="3406973" y="4417200"/>
            <a:ext cx="615554" cy="276999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>
            <a:defPPr>
              <a:defRPr lang="en-US"/>
            </a:defPPr>
            <a:lvl1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sz="1800" dirty="0"/>
              <a:t>2008</a:t>
            </a:r>
          </a:p>
        </p:txBody>
      </p:sp>
      <p:sp>
        <p:nvSpPr>
          <p:cNvPr id="29" name="TextBox 150">
            <a:extLst>
              <a:ext uri="{FF2B5EF4-FFF2-40B4-BE49-F238E27FC236}">
                <a16:creationId xmlns:a16="http://schemas.microsoft.com/office/drawing/2014/main" id="{B94819DA-C424-3361-07E1-758FD2C7F001}"/>
              </a:ext>
            </a:extLst>
          </p:cNvPr>
          <p:cNvSpPr txBox="1">
            <a:spLocks/>
          </p:cNvSpPr>
          <p:nvPr/>
        </p:nvSpPr>
        <p:spPr>
          <a:xfrm>
            <a:off x="4200723" y="3348098"/>
            <a:ext cx="615554" cy="276999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>
            <a:defPPr>
              <a:defRPr lang="en-US"/>
            </a:defPPr>
            <a:lvl1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sz="1800" dirty="0"/>
              <a:t>2009</a:t>
            </a:r>
          </a:p>
        </p:txBody>
      </p:sp>
      <p:sp>
        <p:nvSpPr>
          <p:cNvPr id="30" name="TextBox 150">
            <a:extLst>
              <a:ext uri="{FF2B5EF4-FFF2-40B4-BE49-F238E27FC236}">
                <a16:creationId xmlns:a16="http://schemas.microsoft.com/office/drawing/2014/main" id="{AE41FC63-5E6C-F62F-20E8-D04982FD1153}"/>
              </a:ext>
            </a:extLst>
          </p:cNvPr>
          <p:cNvSpPr txBox="1">
            <a:spLocks/>
          </p:cNvSpPr>
          <p:nvPr/>
        </p:nvSpPr>
        <p:spPr>
          <a:xfrm>
            <a:off x="4994474" y="4417200"/>
            <a:ext cx="61555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sz="1800" dirty="0"/>
              <a:t>2012</a:t>
            </a:r>
          </a:p>
        </p:txBody>
      </p:sp>
      <p:sp>
        <p:nvSpPr>
          <p:cNvPr id="31" name="TextBox 150">
            <a:extLst>
              <a:ext uri="{FF2B5EF4-FFF2-40B4-BE49-F238E27FC236}">
                <a16:creationId xmlns:a16="http://schemas.microsoft.com/office/drawing/2014/main" id="{C9E9A245-423B-7AFD-D746-203383F77372}"/>
              </a:ext>
            </a:extLst>
          </p:cNvPr>
          <p:cNvSpPr txBox="1">
            <a:spLocks/>
          </p:cNvSpPr>
          <p:nvPr/>
        </p:nvSpPr>
        <p:spPr>
          <a:xfrm>
            <a:off x="5787850" y="3348098"/>
            <a:ext cx="61555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sz="1800" dirty="0">
                <a:solidFill>
                  <a:schemeClr val="accent1"/>
                </a:solidFill>
              </a:rPr>
              <a:t>2015</a:t>
            </a:r>
          </a:p>
        </p:txBody>
      </p:sp>
      <p:sp>
        <p:nvSpPr>
          <p:cNvPr id="32" name="TextBox 150">
            <a:extLst>
              <a:ext uri="{FF2B5EF4-FFF2-40B4-BE49-F238E27FC236}">
                <a16:creationId xmlns:a16="http://schemas.microsoft.com/office/drawing/2014/main" id="{0D8F411C-2F5B-B47F-88B3-9016709C24E7}"/>
              </a:ext>
            </a:extLst>
          </p:cNvPr>
          <p:cNvSpPr txBox="1">
            <a:spLocks/>
          </p:cNvSpPr>
          <p:nvPr/>
        </p:nvSpPr>
        <p:spPr>
          <a:xfrm>
            <a:off x="6581972" y="4417200"/>
            <a:ext cx="61555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sz="1800" dirty="0">
                <a:solidFill>
                  <a:schemeClr val="accent1"/>
                </a:solidFill>
              </a:rPr>
              <a:t>2016</a:t>
            </a:r>
          </a:p>
        </p:txBody>
      </p:sp>
      <p:sp>
        <p:nvSpPr>
          <p:cNvPr id="33" name="TextBox 150">
            <a:extLst>
              <a:ext uri="{FF2B5EF4-FFF2-40B4-BE49-F238E27FC236}">
                <a16:creationId xmlns:a16="http://schemas.microsoft.com/office/drawing/2014/main" id="{80F22B40-F528-056B-3621-83B8F8925CA7}"/>
              </a:ext>
            </a:extLst>
          </p:cNvPr>
          <p:cNvSpPr txBox="1">
            <a:spLocks/>
          </p:cNvSpPr>
          <p:nvPr/>
        </p:nvSpPr>
        <p:spPr>
          <a:xfrm>
            <a:off x="7382971" y="3348098"/>
            <a:ext cx="61555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sz="1800" dirty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34" name="TextBox 150">
            <a:extLst>
              <a:ext uri="{FF2B5EF4-FFF2-40B4-BE49-F238E27FC236}">
                <a16:creationId xmlns:a16="http://schemas.microsoft.com/office/drawing/2014/main" id="{93C6E0F2-A20A-AB1B-D269-93ECC2B45A06}"/>
              </a:ext>
            </a:extLst>
          </p:cNvPr>
          <p:cNvSpPr txBox="1">
            <a:spLocks/>
          </p:cNvSpPr>
          <p:nvPr/>
        </p:nvSpPr>
        <p:spPr>
          <a:xfrm>
            <a:off x="8169473" y="4417200"/>
            <a:ext cx="61555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sz="1800" dirty="0">
                <a:solidFill>
                  <a:schemeClr val="accent1"/>
                </a:solidFill>
              </a:rPr>
              <a:t>2020</a:t>
            </a:r>
          </a:p>
        </p:txBody>
      </p:sp>
      <p:sp>
        <p:nvSpPr>
          <p:cNvPr id="35" name="TextBox 150">
            <a:extLst>
              <a:ext uri="{FF2B5EF4-FFF2-40B4-BE49-F238E27FC236}">
                <a16:creationId xmlns:a16="http://schemas.microsoft.com/office/drawing/2014/main" id="{B7842596-65C7-29D2-18A5-1068CA5E1523}"/>
              </a:ext>
            </a:extLst>
          </p:cNvPr>
          <p:cNvSpPr txBox="1">
            <a:spLocks/>
          </p:cNvSpPr>
          <p:nvPr/>
        </p:nvSpPr>
        <p:spPr>
          <a:xfrm>
            <a:off x="9428968" y="4417200"/>
            <a:ext cx="130805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sz="1800" dirty="0">
                <a:solidFill>
                  <a:schemeClr val="accent1"/>
                </a:solidFill>
              </a:rPr>
              <a:t>2021-2022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7A2091-EC58-A975-31E3-7D09C6DA64D9}"/>
              </a:ext>
            </a:extLst>
          </p:cNvPr>
          <p:cNvGrpSpPr/>
          <p:nvPr/>
        </p:nvGrpSpPr>
        <p:grpSpPr>
          <a:xfrm>
            <a:off x="2867000" y="3941898"/>
            <a:ext cx="108000" cy="1587603"/>
            <a:chOff x="2867000" y="3941898"/>
            <a:chExt cx="108000" cy="1587603"/>
          </a:xfrm>
        </p:grpSpPr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72D56BA0-A521-9F33-5FA8-AC2EAD9F1CCA}"/>
                </a:ext>
              </a:extLst>
            </p:cNvPr>
            <p:cNvCxnSpPr>
              <a:cxnSpLocks/>
              <a:endCxn id="60" idx="0"/>
            </p:cNvCxnSpPr>
            <p:nvPr/>
          </p:nvCxnSpPr>
          <p:spPr>
            <a:xfrm>
              <a:off x="2921000" y="4130319"/>
              <a:ext cx="862" cy="1399182"/>
            </a:xfrm>
            <a:prstGeom prst="line">
              <a:avLst/>
            </a:prstGeom>
            <a:ln w="6350">
              <a:solidFill>
                <a:srgbClr val="5330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BF205B04-70C1-FF30-8778-825E03A3D9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67000" y="3941898"/>
              <a:ext cx="108000" cy="10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257237-951D-65AC-EDAB-5D816D555E49}"/>
              </a:ext>
            </a:extLst>
          </p:cNvPr>
          <p:cNvGrpSpPr/>
          <p:nvPr/>
        </p:nvGrpSpPr>
        <p:grpSpPr>
          <a:xfrm>
            <a:off x="4454500" y="3941898"/>
            <a:ext cx="108000" cy="872470"/>
            <a:chOff x="4454500" y="3941898"/>
            <a:chExt cx="108000" cy="872470"/>
          </a:xfrm>
        </p:grpSpPr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80D44595-E724-F7A6-6435-96398F30A040}"/>
                </a:ext>
              </a:extLst>
            </p:cNvPr>
            <p:cNvCxnSpPr>
              <a:cxnSpLocks/>
            </p:cNvCxnSpPr>
            <p:nvPr/>
          </p:nvCxnSpPr>
          <p:spPr>
            <a:xfrm>
              <a:off x="4508500" y="4153541"/>
              <a:ext cx="0" cy="660827"/>
            </a:xfrm>
            <a:prstGeom prst="line">
              <a:avLst/>
            </a:prstGeom>
            <a:ln w="6350">
              <a:solidFill>
                <a:srgbClr val="604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73796968-237A-311D-CDEB-61BF94D24F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4500" y="3941898"/>
              <a:ext cx="108000" cy="10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B60E739-BD7C-B373-22E7-5B611D82A79D}"/>
              </a:ext>
            </a:extLst>
          </p:cNvPr>
          <p:cNvGrpSpPr/>
          <p:nvPr/>
        </p:nvGrpSpPr>
        <p:grpSpPr>
          <a:xfrm>
            <a:off x="9217000" y="3941898"/>
            <a:ext cx="108000" cy="1587603"/>
            <a:chOff x="9217000" y="3941898"/>
            <a:chExt cx="108000" cy="1587603"/>
          </a:xfrm>
        </p:grpSpPr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0C45C86E-E22E-F0F5-F07F-24D96CD55BE9}"/>
                </a:ext>
              </a:extLst>
            </p:cNvPr>
            <p:cNvCxnSpPr>
              <a:cxnSpLocks/>
              <a:endCxn id="64" idx="0"/>
            </p:cNvCxnSpPr>
            <p:nvPr/>
          </p:nvCxnSpPr>
          <p:spPr>
            <a:xfrm>
              <a:off x="9259125" y="4130319"/>
              <a:ext cx="1288" cy="1399182"/>
            </a:xfrm>
            <a:prstGeom prst="line">
              <a:avLst/>
            </a:prstGeom>
            <a:ln w="6350">
              <a:solidFill>
                <a:srgbClr val="6F7A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43EA08D4-998C-4E74-FA14-6E9F3AD60F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17000" y="3941898"/>
              <a:ext cx="108000" cy="10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1F6BDC-6987-60E9-DD28-79303640C536}"/>
              </a:ext>
            </a:extLst>
          </p:cNvPr>
          <p:cNvGrpSpPr/>
          <p:nvPr/>
        </p:nvGrpSpPr>
        <p:grpSpPr>
          <a:xfrm>
            <a:off x="7629500" y="3941898"/>
            <a:ext cx="108000" cy="872470"/>
            <a:chOff x="7629500" y="3941898"/>
            <a:chExt cx="108000" cy="872470"/>
          </a:xfrm>
        </p:grpSpPr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7F70A920-E0DA-3C77-1CA3-8A113C0F2221}"/>
                </a:ext>
              </a:extLst>
            </p:cNvPr>
            <p:cNvCxnSpPr>
              <a:cxnSpLocks/>
            </p:cNvCxnSpPr>
            <p:nvPr/>
          </p:nvCxnSpPr>
          <p:spPr>
            <a:xfrm>
              <a:off x="7683500" y="4153541"/>
              <a:ext cx="0" cy="660827"/>
            </a:xfrm>
            <a:prstGeom prst="line">
              <a:avLst/>
            </a:prstGeom>
            <a:ln w="6350">
              <a:solidFill>
                <a:srgbClr val="6B6F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1BF3ACFD-C0C0-7C25-AA19-B55E2CB12C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9500" y="3941898"/>
              <a:ext cx="108000" cy="10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B1E540F-C314-1E1C-3E87-7D44CB3DD29D}"/>
              </a:ext>
            </a:extLst>
          </p:cNvPr>
          <p:cNvGrpSpPr/>
          <p:nvPr/>
        </p:nvGrpSpPr>
        <p:grpSpPr>
          <a:xfrm>
            <a:off x="2120375" y="2437683"/>
            <a:ext cx="108000" cy="1612215"/>
            <a:chOff x="2120375" y="2437683"/>
            <a:chExt cx="108000" cy="1612215"/>
          </a:xfrm>
        </p:grpSpPr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8DFFACC1-8803-72B5-1C37-09F90CCB7305}"/>
                </a:ext>
              </a:extLst>
            </p:cNvPr>
            <p:cNvCxnSpPr>
              <a:cxnSpLocks/>
              <a:stCxn id="50" idx="4"/>
              <a:endCxn id="65" idx="2"/>
            </p:cNvCxnSpPr>
            <p:nvPr/>
          </p:nvCxnSpPr>
          <p:spPr>
            <a:xfrm flipH="1" flipV="1">
              <a:off x="2168278" y="2437683"/>
              <a:ext cx="6097" cy="1504215"/>
            </a:xfrm>
            <a:prstGeom prst="line">
              <a:avLst/>
            </a:prstGeom>
            <a:ln w="6350">
              <a:solidFill>
                <a:srgbClr val="4D22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5659BA20-0BA2-A611-9FCB-56D7E295797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120375" y="3941898"/>
              <a:ext cx="108000" cy="10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915FE28-98CD-43ED-3E25-4B495D271999}"/>
              </a:ext>
            </a:extLst>
          </p:cNvPr>
          <p:cNvGrpSpPr/>
          <p:nvPr/>
        </p:nvGrpSpPr>
        <p:grpSpPr>
          <a:xfrm>
            <a:off x="5231655" y="2402801"/>
            <a:ext cx="108000" cy="1647097"/>
            <a:chOff x="5231655" y="2402801"/>
            <a:chExt cx="108000" cy="1647097"/>
          </a:xfrm>
        </p:grpSpPr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86143263-7467-D41B-0798-0AF7A366784A}"/>
                </a:ext>
              </a:extLst>
            </p:cNvPr>
            <p:cNvCxnSpPr>
              <a:cxnSpLocks/>
              <a:endCxn id="66" idx="2"/>
            </p:cNvCxnSpPr>
            <p:nvPr/>
          </p:nvCxnSpPr>
          <p:spPr>
            <a:xfrm flipV="1">
              <a:off x="5285655" y="2402801"/>
              <a:ext cx="2566" cy="1412232"/>
            </a:xfrm>
            <a:prstGeom prst="line">
              <a:avLst/>
            </a:prstGeom>
            <a:ln w="6350">
              <a:solidFill>
                <a:srgbClr val="6155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22F79A0B-102F-7F80-31DA-EB4ADB6176A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231655" y="3941898"/>
              <a:ext cx="108000" cy="10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3C30C29-DB38-D775-3AA1-E61128ABE8D1}"/>
              </a:ext>
            </a:extLst>
          </p:cNvPr>
          <p:cNvGrpSpPr/>
          <p:nvPr/>
        </p:nvGrpSpPr>
        <p:grpSpPr>
          <a:xfrm>
            <a:off x="6787295" y="3177428"/>
            <a:ext cx="108000" cy="872470"/>
            <a:chOff x="6787295" y="3177428"/>
            <a:chExt cx="108000" cy="872470"/>
          </a:xfrm>
        </p:grpSpPr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CAB4A0BE-8B40-7049-A0CE-89F065C1D4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1295" y="3177428"/>
              <a:ext cx="0" cy="660827"/>
            </a:xfrm>
            <a:prstGeom prst="line">
              <a:avLst/>
            </a:prstGeom>
            <a:ln w="6350">
              <a:solidFill>
                <a:srgbClr val="6867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00B0D7F6-4EAF-C841-8D7E-01999F748EA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787295" y="3941898"/>
              <a:ext cx="108000" cy="10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A726F1-9CD6-BBCC-00F8-818F416EA05B}"/>
              </a:ext>
            </a:extLst>
          </p:cNvPr>
          <p:cNvGrpSpPr/>
          <p:nvPr/>
        </p:nvGrpSpPr>
        <p:grpSpPr>
          <a:xfrm>
            <a:off x="3676015" y="3177428"/>
            <a:ext cx="108000" cy="872470"/>
            <a:chOff x="3676015" y="3177428"/>
            <a:chExt cx="108000" cy="872470"/>
          </a:xfrm>
        </p:grpSpPr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6047DA17-C6E4-71D1-50A4-7A4491DC9E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0015" y="3177428"/>
              <a:ext cx="0" cy="660827"/>
            </a:xfrm>
            <a:prstGeom prst="line">
              <a:avLst/>
            </a:prstGeom>
            <a:ln w="6350">
              <a:solidFill>
                <a:srgbClr val="5A3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D1A5DDF7-8851-3084-7637-7744DB6E28A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3676015" y="3941898"/>
              <a:ext cx="108000" cy="10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2FF08E30-2C0A-9D70-0218-DC272E5639B4}"/>
              </a:ext>
            </a:extLst>
          </p:cNvPr>
          <p:cNvSpPr txBox="1"/>
          <p:nvPr/>
        </p:nvSpPr>
        <p:spPr>
          <a:xfrm>
            <a:off x="2110442" y="5552723"/>
            <a:ext cx="1622839" cy="621672"/>
          </a:xfrm>
          <a:prstGeom prst="rect">
            <a:avLst/>
          </a:prstGeom>
          <a:noFill/>
          <a:effectLst>
            <a:outerShdw blurRad="381000" sx="101000" sy="101000" algn="ctr" rotWithShape="0">
              <a:schemeClr val="accent4">
                <a:alpha val="13000"/>
              </a:schemeClr>
            </a:outerShdw>
          </a:effectLst>
        </p:spPr>
        <p:txBody>
          <a:bodyPr wrap="square" lIns="144000" tIns="144000" rIns="144000" bIns="144000" anchor="ctr" anchorCtr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 to introduce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Java</a:t>
            </a:r>
            <a:r>
              <a:rPr kumimoji="0" lang="en-US" sz="1000" b="1" i="0" u="none" strike="noStrike" kern="120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TM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technology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the mobile market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46464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85360A1F-101F-E20C-0A70-B4EC62A1C9C7}"/>
              </a:ext>
            </a:extLst>
          </p:cNvPr>
          <p:cNvSpPr txBox="1"/>
          <p:nvPr/>
        </p:nvSpPr>
        <p:spPr>
          <a:xfrm>
            <a:off x="3697079" y="4809618"/>
            <a:ext cx="1622839" cy="621672"/>
          </a:xfrm>
          <a:prstGeom prst="rect">
            <a:avLst/>
          </a:prstGeom>
          <a:noFill/>
          <a:effectLst>
            <a:outerShdw blurRad="381000" sx="101000" sy="101000" algn="ctr" rotWithShape="0">
              <a:schemeClr val="accent4">
                <a:alpha val="13000"/>
              </a:schemeClr>
            </a:outerShdw>
          </a:effectLst>
        </p:spPr>
        <p:txBody>
          <a:bodyPr wrap="square" lIns="144000" tIns="144000" rIns="144000" bIns="144000" anchor="ctr" anchorCtr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half-sized 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 cards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(ecofriendly offer)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EFAC547E-13D0-1F1B-4239-10914A2B9885}"/>
              </a:ext>
            </a:extLst>
          </p:cNvPr>
          <p:cNvSpPr txBox="1"/>
          <p:nvPr/>
        </p:nvSpPr>
        <p:spPr>
          <a:xfrm>
            <a:off x="5285655" y="5552723"/>
            <a:ext cx="1622839" cy="621672"/>
          </a:xfrm>
          <a:prstGeom prst="rect">
            <a:avLst/>
          </a:prstGeom>
          <a:noFill/>
          <a:effectLst>
            <a:outerShdw blurRad="381000" sx="101000" sy="101000" algn="ctr" rotWithShape="0">
              <a:schemeClr val="accent4">
                <a:alpha val="13000"/>
              </a:schemeClr>
            </a:outerShdw>
          </a:effectLst>
        </p:spPr>
        <p:txBody>
          <a:bodyPr wrap="square" lIns="144000" tIns="144000" rIns="144000" bIns="144000" anchor="ctr" anchorCtr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Launch of </a:t>
            </a:r>
            <a:r>
              <a:rPr lang="en-US" sz="1000" dirty="0">
                <a:solidFill>
                  <a:srgbClr val="646464">
                    <a:lumMod val="75000"/>
                  </a:srgbClr>
                </a:solidFill>
                <a:latin typeface="Arial"/>
              </a:rPr>
              <a:t>F.CODE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biometric </a:t>
            </a:r>
            <a:r>
              <a:rPr lang="en-US" sz="1000" b="1" dirty="0">
                <a:solidFill>
                  <a:schemeClr val="tx2"/>
                </a:solidFill>
                <a:latin typeface="Arial"/>
              </a:rPr>
              <a:t>payment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1000" b="1" dirty="0">
                <a:solidFill>
                  <a:schemeClr val="tx2"/>
                </a:solidFill>
                <a:latin typeface="Arial"/>
              </a:rPr>
              <a:t>card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 (match-on-card technology)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66CD4B9-7F15-2EAF-B553-3B856C96F2BC}"/>
              </a:ext>
            </a:extLst>
          </p:cNvPr>
          <p:cNvSpPr txBox="1"/>
          <p:nvPr/>
        </p:nvSpPr>
        <p:spPr>
          <a:xfrm>
            <a:off x="6872075" y="4818669"/>
            <a:ext cx="1622839" cy="621672"/>
          </a:xfrm>
          <a:prstGeom prst="rect">
            <a:avLst/>
          </a:prstGeom>
          <a:noFill/>
          <a:effectLst>
            <a:outerShdw blurRad="381000" sx="101000" sy="101000" algn="ctr" rotWithShape="0">
              <a:schemeClr val="accent4">
                <a:alpha val="13000"/>
              </a:schemeClr>
            </a:outerShdw>
          </a:effectLst>
        </p:spPr>
        <p:txBody>
          <a:bodyPr wrap="square" lIns="144000" tIns="144000" rIns="144000" bIns="144000" anchor="ctr" anchorCtr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Launch of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Smart Metal Art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advanced dual interface metal cards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110CD6EB-8933-B37D-B8F0-F4195FBA581E}"/>
              </a:ext>
            </a:extLst>
          </p:cNvPr>
          <p:cNvSpPr txBox="1"/>
          <p:nvPr/>
        </p:nvSpPr>
        <p:spPr>
          <a:xfrm>
            <a:off x="8448993" y="5552723"/>
            <a:ext cx="1622839" cy="621672"/>
          </a:xfrm>
          <a:prstGeom prst="rect">
            <a:avLst/>
          </a:prstGeom>
          <a:noFill/>
          <a:effectLst>
            <a:outerShdw blurRad="381000" sx="101000" sy="101000" algn="ctr" rotWithShape="0">
              <a:schemeClr val="accent4">
                <a:alpha val="13000"/>
              </a:schemeClr>
            </a:outerShdw>
          </a:effectLst>
        </p:spPr>
        <p:txBody>
          <a:bodyPr wrap="square" lIns="144000" tIns="144000" rIns="144000" bIns="144000" anchor="ctr" anchorCtr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Launch of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end-to-end 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en-US" sz="1000" b="1" dirty="0">
                <a:solidFill>
                  <a:schemeClr val="tx2"/>
                </a:solidFill>
                <a:latin typeface="Arial"/>
              </a:rPr>
              <a:t>sustainable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offers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telecom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payment markets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92812A82-660C-E3DB-ABD5-0E849ABB0884}"/>
              </a:ext>
            </a:extLst>
          </p:cNvPr>
          <p:cNvSpPr txBox="1"/>
          <p:nvPr/>
        </p:nvSpPr>
        <p:spPr>
          <a:xfrm>
            <a:off x="1356858" y="1816011"/>
            <a:ext cx="1622839" cy="621672"/>
          </a:xfrm>
          <a:prstGeom prst="rect">
            <a:avLst/>
          </a:prstGeom>
          <a:noFill/>
          <a:effectLst>
            <a:outerShdw blurRad="381000" sx="101000" sy="101000" algn="ctr" rotWithShape="0">
              <a:schemeClr val="accent4">
                <a:alpha val="13000"/>
              </a:schemeClr>
            </a:outerShdw>
          </a:effectLst>
        </p:spPr>
        <p:txBody>
          <a:bodyPr wrap="square" lIns="144000" tIns="144000" rIns="144000" bIns="144000" anchor="ctr" anchorCtr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First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Europay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Mastercard Visa</a:t>
            </a:r>
            <a:br>
              <a:rPr lang="en-US" sz="1000" dirty="0">
                <a:solidFill>
                  <a:schemeClr val="tx2"/>
                </a:solidFill>
                <a:latin typeface="Arial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(EMV)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migration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961C0EB0-D0B9-A3AB-6E07-9499A4051962}"/>
              </a:ext>
            </a:extLst>
          </p:cNvPr>
          <p:cNvSpPr txBox="1"/>
          <p:nvPr/>
        </p:nvSpPr>
        <p:spPr>
          <a:xfrm>
            <a:off x="4476801" y="1804351"/>
            <a:ext cx="1622839" cy="621672"/>
          </a:xfrm>
          <a:prstGeom prst="rect">
            <a:avLst/>
          </a:prstGeom>
          <a:noFill/>
          <a:effectLst>
            <a:outerShdw blurRad="381000" sx="101000" sy="101000" algn="ctr" rotWithShape="0">
              <a:schemeClr val="accent4">
                <a:alpha val="13000"/>
              </a:schemeClr>
            </a:outerShdw>
          </a:effectLst>
        </p:spPr>
        <p:txBody>
          <a:bodyPr wrap="square" lIns="144000" tIns="144000" rIns="144000" bIns="144000" anchor="ctr" anchorCtr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Integrated Circuit (IC) 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in-house design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capabilities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776F292-CB5D-3D35-DF7A-89900CDC692E}"/>
              </a:ext>
            </a:extLst>
          </p:cNvPr>
          <p:cNvSpPr txBox="1"/>
          <p:nvPr/>
        </p:nvSpPr>
        <p:spPr>
          <a:xfrm>
            <a:off x="6039772" y="2551113"/>
            <a:ext cx="1622839" cy="621672"/>
          </a:xfrm>
          <a:prstGeom prst="rect">
            <a:avLst/>
          </a:prstGeom>
          <a:noFill/>
          <a:effectLst>
            <a:outerShdw blurRad="381000" sx="101000" sy="101000" algn="ctr" rotWithShape="0">
              <a:schemeClr val="accent4">
                <a:alpha val="13000"/>
              </a:schemeClr>
            </a:outerShdw>
          </a:effectLst>
        </p:spPr>
        <p:txBody>
          <a:bodyPr wrap="square" lIns="144000" tIns="144000" rIns="144000" bIns="144000" anchor="ctr" anchorCtr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 vehicles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connected at scale with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eSIM technology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27E0FF3-ABA0-FCAC-379D-005BD5CBD8F5}"/>
              </a:ext>
            </a:extLst>
          </p:cNvPr>
          <p:cNvSpPr txBox="1"/>
          <p:nvPr/>
        </p:nvSpPr>
        <p:spPr>
          <a:xfrm>
            <a:off x="7585515" y="1804351"/>
            <a:ext cx="1622839" cy="621672"/>
          </a:xfrm>
          <a:prstGeom prst="rect">
            <a:avLst/>
          </a:prstGeom>
          <a:noFill/>
          <a:effectLst>
            <a:outerShdw blurRad="381000" sx="101000" sy="101000" algn="ctr" rotWithShape="0">
              <a:schemeClr val="accent4">
                <a:alpha val="13000"/>
              </a:schemeClr>
            </a:outerShdw>
          </a:effectLst>
        </p:spPr>
        <p:txBody>
          <a:bodyPr wrap="square" lIns="144000" tIns="144000" rIns="144000" bIns="144000" anchor="ctr" anchorCtr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 independent provider of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Click-to-Pay solution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(based on  EMV® SRC specifications)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25D4D888-F387-697A-16D0-77AC1968009D}"/>
              </a:ext>
            </a:extLst>
          </p:cNvPr>
          <p:cNvSpPr txBox="1"/>
          <p:nvPr/>
        </p:nvSpPr>
        <p:spPr>
          <a:xfrm>
            <a:off x="9150086" y="2551113"/>
            <a:ext cx="1622839" cy="621672"/>
          </a:xfrm>
          <a:prstGeom prst="rect">
            <a:avLst/>
          </a:prstGeom>
          <a:noFill/>
          <a:effectLst>
            <a:outerShdw blurRad="381000" sx="101000" sy="101000" algn="ctr" rotWithShape="0">
              <a:schemeClr val="accent4">
                <a:alpha val="13000"/>
              </a:schemeClr>
            </a:outerShdw>
          </a:effectLst>
        </p:spPr>
        <p:txBody>
          <a:bodyPr wrap="square" lIns="144000" tIns="144000" rIns="144000" bIns="144000" anchor="ctr" anchorCtr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 in world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Quantum-Safe 5G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technology</a:t>
            </a:r>
          </a:p>
        </p:txBody>
      </p:sp>
      <p:sp>
        <p:nvSpPr>
          <p:cNvPr id="74" name="Titre 17">
            <a:extLst>
              <a:ext uri="{FF2B5EF4-FFF2-40B4-BE49-F238E27FC236}">
                <a16:creationId xmlns:a16="http://schemas.microsoft.com/office/drawing/2014/main" id="{2FE896DB-E60C-4D0D-8082-329EEA1A3D69}"/>
              </a:ext>
            </a:extLst>
          </p:cNvPr>
          <p:cNvSpPr txBox="1">
            <a:spLocks/>
          </p:cNvSpPr>
          <p:nvPr/>
        </p:nvSpPr>
        <p:spPr>
          <a:xfrm>
            <a:off x="1905000" y="298180"/>
            <a:ext cx="8382000" cy="96039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467" b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7382E6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A history of innovation</a:t>
            </a:r>
            <a:br>
              <a:rPr kumimoji="0" 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7382E6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7382E6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all along the value chain </a:t>
            </a:r>
          </a:p>
        </p:txBody>
      </p:sp>
      <p:sp>
        <p:nvSpPr>
          <p:cNvPr id="75" name="Espace réservé du texte 18">
            <a:extLst>
              <a:ext uri="{FF2B5EF4-FFF2-40B4-BE49-F238E27FC236}">
                <a16:creationId xmlns:a16="http://schemas.microsoft.com/office/drawing/2014/main" id="{A87A5611-7A26-F11E-A71D-F841909E05EF}"/>
              </a:ext>
            </a:extLst>
          </p:cNvPr>
          <p:cNvSpPr txBox="1">
            <a:spLocks/>
          </p:cNvSpPr>
          <p:nvPr/>
        </p:nvSpPr>
        <p:spPr>
          <a:xfrm>
            <a:off x="2867002" y="1288638"/>
            <a:ext cx="6457998" cy="249299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/>
              <a:t>with decades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68A9A"/>
                </a:solidFill>
                <a:effectLst/>
                <a:uLnTx/>
                <a:uFillTx/>
                <a:latin typeface="Arial"/>
                <a:ea typeface="+mn-ea"/>
                <a:cs typeface="Mongolian Baiti" panose="03000500000000000000" pitchFamily="66" charset="0"/>
              </a:rPr>
              <a:t>industry leadership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4EE2D5-B48E-4FEB-57ED-15ECCE4AB12A}"/>
              </a:ext>
            </a:extLst>
          </p:cNvPr>
          <p:cNvSpPr txBox="1"/>
          <p:nvPr/>
        </p:nvSpPr>
        <p:spPr>
          <a:xfrm>
            <a:off x="2930775" y="2509044"/>
            <a:ext cx="1622839" cy="621672"/>
          </a:xfrm>
          <a:prstGeom prst="rect">
            <a:avLst/>
          </a:prstGeom>
          <a:noFill/>
          <a:effectLst>
            <a:outerShdw blurRad="381000" sx="101000" sy="101000" algn="ctr" rotWithShape="0">
              <a:schemeClr val="accent4">
                <a:alpha val="13000"/>
              </a:schemeClr>
            </a:outerShdw>
          </a:effectLst>
        </p:spPr>
        <p:txBody>
          <a:bodyPr wrap="square" lIns="144000" tIns="144000" rIns="144000" bIns="144000" anchor="ctr" anchorCtr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Payment with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wearables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46464">
                  <a:lumMod val="7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45848D-BEB4-D5CA-85A4-DE5F80C7007E}"/>
              </a:ext>
            </a:extLst>
          </p:cNvPr>
          <p:cNvSpPr txBox="1"/>
          <p:nvPr/>
        </p:nvSpPr>
        <p:spPr>
          <a:xfrm>
            <a:off x="522079" y="4809618"/>
            <a:ext cx="1622839" cy="621672"/>
          </a:xfrm>
          <a:prstGeom prst="rect">
            <a:avLst/>
          </a:prstGeom>
          <a:noFill/>
          <a:effectLst>
            <a:outerShdw blurRad="381000" sx="101000" sy="101000" algn="ctr" rotWithShape="0">
              <a:schemeClr val="accent4">
                <a:alpha val="13000"/>
              </a:schemeClr>
            </a:outerShdw>
          </a:effectLst>
        </p:spPr>
        <p:txBody>
          <a:bodyPr wrap="square" lIns="144000" tIns="144000" rIns="144000" bIns="144000" anchor="ctr" anchorCtr="0">
            <a:noAutofit/>
          </a:bodyPr>
          <a:lstStyle/>
          <a:p>
            <a:pPr lvl="0" algn="ctr" defTabSz="609585">
              <a:defRPr/>
            </a:pPr>
            <a:r>
              <a:rPr lang="en-US" sz="1000" dirty="0">
                <a:solidFill>
                  <a:srgbClr val="646464">
                    <a:lumMod val="75000"/>
                  </a:srgbClr>
                </a:solidFill>
              </a:rPr>
              <a:t>Payment chip </a:t>
            </a:r>
            <a:r>
              <a:rPr lang="en-US" sz="1000" dirty="0">
                <a:solidFill>
                  <a:srgbClr val="7382E6"/>
                </a:solidFill>
              </a:rPr>
              <a:t>card migration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382E6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283703F-F71E-3BB1-7877-7450D13CFDB5}"/>
              </a:ext>
            </a:extLst>
          </p:cNvPr>
          <p:cNvSpPr txBox="1"/>
          <p:nvPr/>
        </p:nvSpPr>
        <p:spPr>
          <a:xfrm>
            <a:off x="10081339" y="4711157"/>
            <a:ext cx="1622839" cy="621672"/>
          </a:xfrm>
          <a:prstGeom prst="rect">
            <a:avLst/>
          </a:prstGeom>
          <a:noFill/>
          <a:effectLst>
            <a:outerShdw blurRad="381000" sx="101000" sy="101000" algn="ctr" rotWithShape="0">
              <a:schemeClr val="accent4">
                <a:alpha val="13000"/>
              </a:schemeClr>
            </a:outerShdw>
          </a:effectLst>
        </p:spPr>
        <p:txBody>
          <a:bodyPr wrap="square" lIns="144000" tIns="144000" rIns="144000" bIns="144000" anchor="ctr" anchorCtr="0">
            <a:noAutofit/>
          </a:bodyPr>
          <a:lstStyle/>
          <a:p>
            <a:pPr lvl="0" algn="ctr" defTabSz="609585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1000" b="1" dirty="0">
                <a:solidFill>
                  <a:schemeClr val="tx2"/>
                </a:solidFill>
              </a:rPr>
              <a:t>CBDC in-store</a:t>
            </a:r>
            <a:br>
              <a:rPr lang="en-US" sz="1000" b="1" dirty="0">
                <a:solidFill>
                  <a:schemeClr val="tx2"/>
                </a:solidFill>
              </a:rPr>
            </a:br>
            <a:r>
              <a:rPr lang="en-US" sz="1050" dirty="0">
                <a:solidFill>
                  <a:srgbClr val="646464"/>
                </a:solidFill>
                <a:latin typeface="Arial"/>
              </a:rPr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24226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animMotion origin="layout" path="M 0.02917 0.0007 L -3.125E-6 -7.40741E-7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animMotion origin="layout" path="M 0.02917 0.0007 L -3.125E-6 -7.40741E-7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1.04167E-6 -0.03472 L -1.04167E-6 -4.07407E-6 " pathEditMode="relative" rAng="0" ptsTypes="AA">
                                      <p:cBhvr>
                                        <p:cTn id="23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1.04167E-6 0.03889 L 1.04167E-6 -4.07407E-6 " pathEditMode="relative" rAng="0" ptsTypes="AA">
                                      <p:cBhvr>
                                        <p:cTn id="28" dur="9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04167E-6 0.03889 L 1.04167E-6 -4.07407E-6 " pathEditMode="relative" rAng="0" ptsTypes="AA">
                                      <p:cBhvr>
                                        <p:cTn id="33" dur="9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-0.03472 L -1.04167E-6 -4.07407E-6 " pathEditMode="relative" rAng="0" ptsTypes="AA">
                                      <p:cBhvr>
                                        <p:cTn id="38" dur="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04167E-6 -0.03472 L -1.04167E-6 -4.07407E-6 " pathEditMode="relative" rAng="0" ptsTypes="AA">
                                      <p:cBhvr>
                                        <p:cTn id="43" dur="9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4.16667E-7 0.03889 L 4.16667E-7 -1.85185E-6 " pathEditMode="relative" rAng="0" ptsTypes="AA">
                                      <p:cBhvr>
                                        <p:cTn id="48" dur="9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-1.04167E-6 -0.03472 L -1.04167E-6 -4.07407E-6 " pathEditMode="relative" rAng="0" ptsTypes="AA">
                                      <p:cBhvr>
                                        <p:cTn id="53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-0.03472 L -1.04167E-6 -4.07407E-6 " pathEditMode="relative" rAng="0" ptsTypes="AA">
                                      <p:cBhvr>
                                        <p:cTn id="58" dur="9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decel="10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1.04167E-6 0.03889 L 1.04167E-6 -4.07407E-6 " pathEditMode="relative" rAng="0" ptsTypes="AA">
                                      <p:cBhvr>
                                        <p:cTn id="63" dur="9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6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04167E-6 0.03889 L 1.04167E-6 -4.07407E-6 " pathEditMode="relative" rAng="0" ptsTypes="AA">
                                      <p:cBhvr>
                                        <p:cTn id="68" dur="9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decel="10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1.04167E-6 -0.03472 L -1.04167E-6 -4.07407E-6 " pathEditMode="relative" rAng="0" ptsTypes="AA">
                                      <p:cBhvr>
                                        <p:cTn id="73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04167E-6 -0.03472 L -1.04167E-6 -4.07407E-6 " pathEditMode="relative" rAng="0" ptsTypes="AA">
                                      <p:cBhvr>
                                        <p:cTn id="78" dur="9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0.03889 L 2.29167E-6 -1.85185E-6 " pathEditMode="relative" rAng="0" ptsTypes="AA">
                                      <p:cBhvr>
                                        <p:cTn id="83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6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04167E-6 0.03889 L 1.04167E-6 -4.07407E-6 " pathEditMode="relative" rAng="0" ptsTypes="AA">
                                      <p:cBhvr>
                                        <p:cTn id="88" dur="9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1.04167E-6 -0.03472 L -1.04167E-6 -4.07407E-6 " pathEditMode="relative" rAng="0" ptsTypes="AA">
                                      <p:cBhvr>
                                        <p:cTn id="93" dur="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path" presetSubtype="0" de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1.04167E-6 -0.03472 L -1.04167E-6 -4.07407E-6 " pathEditMode="relative" rAng="0" ptsTypes="AA">
                                      <p:cBhvr>
                                        <p:cTn id="98" dur="9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1.04167E-6 0.03889 L 1.04167E-6 -4.07407E-6 " pathEditMode="relative" rAng="0" ptsTypes="AA">
                                      <p:cBhvr>
                                        <p:cTn id="103" dur="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04167E-6 0.03889 L 1.04167E-6 -4.07407E-6 " pathEditMode="relative" rAng="0" ptsTypes="AA">
                                      <p:cBhvr>
                                        <p:cTn id="108" dur="9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path" presetSubtype="0" decel="10000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-1.04167E-6 -0.03472 L -1.04167E-6 -4.07407E-6 " pathEditMode="relative" rAng="0" ptsTypes="AA">
                                      <p:cBhvr>
                                        <p:cTn id="113" dur="9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path" presetSubtype="0" decel="10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1.04167E-6 -0.03472 L -1.04167E-6 -4.07407E-6 " pathEditMode="relative" rAng="0" ptsTypes="AA">
                                      <p:cBhvr>
                                        <p:cTn id="118" dur="9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2" presetClass="path" presetSubtype="0" decel="10000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3.95833E-6 0.03889 L 3.95833E-6 -1.85185E-6 " pathEditMode="relative" rAng="0" ptsTypes="AA">
                                      <p:cBhvr>
                                        <p:cTn id="123" dur="9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6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04167E-6 0.03889 L 1.04167E-6 -4.07407E-6 " pathEditMode="relative" rAng="0" ptsTypes="AA">
                                      <p:cBhvr>
                                        <p:cTn id="128" dur="9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04167E-6 -0.03472 L -1.04167E-6 -4.07407E-6 " pathEditMode="relative" rAng="0" ptsTypes="AA">
                                      <p:cBhvr>
                                        <p:cTn id="133" dur="9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1719 -0.00023 L 5E-6 -3.33333E-6 " pathEditMode="relative" rAng="0" ptsTypes="AA">
                                      <p:cBhvr>
                                        <p:cTn id="138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718 -0.00023 L -4.79167E-6 -3.7037E-7 " pathEditMode="relative" rAng="0" ptsTypes="AA">
                                      <p:cBhvr>
                                        <p:cTn id="143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1718 -0.00023 L -4.16667E-6 -3.33333E-6 " pathEditMode="relative" rAng="0" ptsTypes="AA">
                                      <p:cBhvr>
                                        <p:cTn id="148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1719 -0.00023 L 2.5E-6 -3.7037E-7 " pathEditMode="relative" rAng="0" ptsTypes="AA">
                                      <p:cBhvr>
                                        <p:cTn id="153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-1.66667E-6 -3.33333E-6 " pathEditMode="relative" rAng="0" ptsTypes="AA">
                                      <p:cBhvr>
                                        <p:cTn id="158" dur="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1719 -0.00023 L 4.16667E-6 -3.7037E-7 " pathEditMode="relative" rAng="0" ptsTypes="AA">
                                      <p:cBhvr>
                                        <p:cTn id="163" dur="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2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719 -0.00023 L 0 -3.33333E-6 " pathEditMode="relative" rAng="0" ptsTypes="AA">
                                      <p:cBhvr>
                                        <p:cTn id="168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2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718 -0.00023 L -4.16667E-6 -3.7037E-7 " pathEditMode="relative" rAng="0" ptsTypes="AA">
                                      <p:cBhvr>
                                        <p:cTn id="173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2" presetClass="path" presetSubtype="0" de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1719 -0.00023 L 8.33333E-7 -3.33333E-6 " pathEditMode="relative" rAng="0" ptsTypes="AA">
                                      <p:cBhvr>
                                        <p:cTn id="178" dur="9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718 -0.00023 L -2.5E-6 -3.7037E-7 " pathEditMode="relative" rAng="0" ptsTypes="AA">
                                      <p:cBhvr>
                                        <p:cTn id="183" dur="9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2" presetClass="path" presetSubtype="0" decel="10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1718 -0.00023 L -3.125E-6 -3.7037E-7 " pathEditMode="relative" rAng="0" ptsTypes="AA">
                                      <p:cBhvr>
                                        <p:cTn id="188" dur="9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04167E-6 0.03889 L -1.04167E-6 -1.11111E-6 " pathEditMode="relative" rAng="0" ptsTypes="AA">
                                      <p:cBhvr>
                                        <p:cTn id="193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E-6 0.03889 L 5E-6 2.22222E-6 " pathEditMode="relative" rAng="0" ptsTypes="AA">
                                      <p:cBhvr>
                                        <p:cTn id="198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2" presetClass="path" presetSubtype="0" decel="10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6.25E-7 0.03888 L 6.25E-7 4.07407E-6 " pathEditMode="relative" rAng="0" ptsTypes="AA">
                                      <p:cBhvr>
                                        <p:cTn id="203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4" grpId="0"/>
      <p:bldP spid="74" grpId="1"/>
      <p:bldP spid="75" grpId="0"/>
      <p:bldP spid="75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CF7B894-20E9-0252-D0D4-84668A967D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B10E2A8-FC84-403A-5196-BC6AC75A3A2F}"/>
              </a:ext>
            </a:extLst>
          </p:cNvPr>
          <p:cNvSpPr/>
          <p:nvPr/>
        </p:nvSpPr>
        <p:spPr>
          <a:xfrm rot="10800000">
            <a:off x="0" y="-10510"/>
            <a:ext cx="12192000" cy="6196274"/>
          </a:xfrm>
          <a:prstGeom prst="rect">
            <a:avLst/>
          </a:prstGeom>
          <a:gradFill>
            <a:gsLst>
              <a:gs pos="56000">
                <a:schemeClr val="tx2">
                  <a:lumMod val="75000"/>
                  <a:alpha val="41000"/>
                </a:schemeClr>
              </a:gs>
              <a:gs pos="100000">
                <a:schemeClr val="tx2">
                  <a:lumMod val="75000"/>
                </a:schemeClr>
              </a:gs>
              <a:gs pos="11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 15">
            <a:extLst>
              <a:ext uri="{FF2B5EF4-FFF2-40B4-BE49-F238E27FC236}">
                <a16:creationId xmlns:a16="http://schemas.microsoft.com/office/drawing/2014/main" id="{BB8BBCF0-C91F-25A7-5B77-90CEBEDD5F93}"/>
              </a:ext>
            </a:extLst>
          </p:cNvPr>
          <p:cNvSpPr/>
          <p:nvPr/>
        </p:nvSpPr>
        <p:spPr>
          <a:xfrm>
            <a:off x="4359974" y="1"/>
            <a:ext cx="6436807" cy="6857996"/>
          </a:xfrm>
          <a:custGeom>
            <a:avLst/>
            <a:gdLst>
              <a:gd name="connsiteX0" fmla="*/ 1059 w 6436807"/>
              <a:gd name="connsiteY0" fmla="*/ 0 h 6857996"/>
              <a:gd name="connsiteX1" fmla="*/ 4601690 w 6436807"/>
              <a:gd name="connsiteY1" fmla="*/ 0 h 6857996"/>
              <a:gd name="connsiteX2" fmla="*/ 6436807 w 6436807"/>
              <a:gd name="connsiteY2" fmla="*/ 3428329 h 6857996"/>
              <a:gd name="connsiteX3" fmla="*/ 4600632 w 6436807"/>
              <a:gd name="connsiteY3" fmla="*/ 6857996 h 6857996"/>
              <a:gd name="connsiteX4" fmla="*/ 0 w 6436807"/>
              <a:gd name="connsiteY4" fmla="*/ 6857996 h 6857996"/>
              <a:gd name="connsiteX5" fmla="*/ 1837007 w 6436807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6807" h="6857996">
                <a:moveTo>
                  <a:pt x="1059" y="0"/>
                </a:moveTo>
                <a:lnTo>
                  <a:pt x="4601690" y="0"/>
                </a:lnTo>
                <a:lnTo>
                  <a:pt x="6436807" y="3428329"/>
                </a:lnTo>
                <a:lnTo>
                  <a:pt x="4600632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>
            <a:gsLst>
              <a:gs pos="16000">
                <a:schemeClr val="bg1">
                  <a:alpha val="9000"/>
                </a:schemeClr>
              </a:gs>
              <a:gs pos="100000">
                <a:schemeClr val="tx2">
                  <a:alpha val="0"/>
                </a:schemeClr>
              </a:gs>
              <a:gs pos="63000">
                <a:schemeClr val="bg1">
                  <a:alpha val="6000"/>
                </a:schemeClr>
              </a:gs>
            </a:gsLst>
            <a:lin ang="174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5761DB6A-7962-B58E-0107-22AC63085F19}"/>
              </a:ext>
            </a:extLst>
          </p:cNvPr>
          <p:cNvSpPr txBox="1">
            <a:spLocks/>
          </p:cNvSpPr>
          <p:nvPr/>
        </p:nvSpPr>
        <p:spPr>
          <a:xfrm>
            <a:off x="338137" y="2799327"/>
            <a:ext cx="3257817" cy="99719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Mongolian Baiti" panose="03000500000000000000" pitchFamily="66" charset="0"/>
              </a:rPr>
              <a:t>Our integrated approach enables us to lead transformation in our markets in collaboration with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Mongolian Baiti" panose="03000500000000000000" pitchFamily="66" charset="0"/>
              </a:rPr>
              <a:t>our clients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Mongolian Baiti" panose="03000500000000000000" pitchFamily="66" charset="0"/>
            </a:endParaRPr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76BDCDAE-6A6F-EF04-19AD-0C9F6AFDC534}"/>
              </a:ext>
            </a:extLst>
          </p:cNvPr>
          <p:cNvSpPr txBox="1">
            <a:spLocks/>
          </p:cNvSpPr>
          <p:nvPr/>
        </p:nvSpPr>
        <p:spPr>
          <a:xfrm>
            <a:off x="338138" y="518404"/>
            <a:ext cx="3708207" cy="18761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467" b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Sustained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leadership </a:t>
            </a:r>
            <a:r>
              <a:rPr lang="en-US" sz="3200" cap="none" dirty="0">
                <a:solidFill>
                  <a:schemeClr val="bg1"/>
                </a:solidFill>
                <a:latin typeface="Arial Black"/>
              </a:rPr>
              <a:t>through </a:t>
            </a:r>
            <a:br>
              <a:rPr lang="en-US" sz="3200" cap="none" dirty="0">
                <a:solidFill>
                  <a:schemeClr val="bg1"/>
                </a:solidFill>
                <a:latin typeface="Arial Black"/>
              </a:rPr>
            </a:br>
            <a:r>
              <a:rPr lang="en-US" sz="3200" cap="none" dirty="0">
                <a:solidFill>
                  <a:schemeClr val="bg1"/>
                </a:solidFill>
                <a:latin typeface="Arial Black"/>
              </a:rPr>
              <a:t>cutting-edge 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&amp;</a:t>
            </a:r>
            <a:r>
              <a:rPr lang="en-US" sz="3200" cap="none" dirty="0">
                <a:solidFill>
                  <a:schemeClr val="bg1"/>
                </a:solidFill>
                <a:latin typeface="Arial Black"/>
              </a:rPr>
              <a:t>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44CCA9C-E9DC-2300-869A-7E6257ACBFCD}"/>
              </a:ext>
            </a:extLst>
          </p:cNvPr>
          <p:cNvGrpSpPr/>
          <p:nvPr/>
        </p:nvGrpSpPr>
        <p:grpSpPr>
          <a:xfrm>
            <a:off x="4503179" y="566569"/>
            <a:ext cx="2145030" cy="4465611"/>
            <a:chOff x="4290122" y="566569"/>
            <a:chExt cx="2145030" cy="4465611"/>
          </a:xfrm>
        </p:grpSpPr>
        <p:sp>
          <p:nvSpPr>
            <p:cNvPr id="12" name="Espace réservé du texte 4">
              <a:extLst>
                <a:ext uri="{FF2B5EF4-FFF2-40B4-BE49-F238E27FC236}">
                  <a16:creationId xmlns:a16="http://schemas.microsoft.com/office/drawing/2014/main" id="{9A125262-6172-C860-7737-9C8A2739429F}"/>
                </a:ext>
              </a:extLst>
            </p:cNvPr>
            <p:cNvSpPr txBox="1">
              <a:spLocks/>
            </p:cNvSpPr>
            <p:nvPr/>
          </p:nvSpPr>
          <p:spPr>
            <a:xfrm>
              <a:off x="4290122" y="1276075"/>
              <a:ext cx="2145030" cy="3756105"/>
            </a:xfrm>
            <a:prstGeom prst="rect">
              <a:avLst/>
            </a:prstGeom>
            <a:noFill/>
            <a:effectLst>
              <a:outerShdw blurRad="381000" sx="101000" sy="101000" algn="ctr" rotWithShape="0">
                <a:schemeClr val="accent4">
                  <a:alpha val="13000"/>
                </a:schemeClr>
              </a:outerShdw>
            </a:effectLst>
          </p:spPr>
          <p:txBody>
            <a:bodyPr vert="horz" lIns="0" tIns="0" rIns="0" bIns="0" rtlCol="0">
              <a:normAutofit/>
            </a:bodyPr>
            <a:lstStyle>
              <a:lvl1pPr marL="0" indent="0" algn="ctr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4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ctr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144000" indent="-144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Aft>
                  <a:spcPts val="0"/>
                </a:spcAft>
              </a:pPr>
              <a:r>
                <a:rPr kumimoji="0" lang="en-US" sz="1400" b="1" u="none" strike="noStrike" kern="1200" cap="none" spc="-5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Strong in-house </a:t>
              </a:r>
            </a:p>
            <a:p>
              <a:pPr algn="l"/>
              <a:r>
                <a:rPr kumimoji="0" lang="en-US" sz="1400" b="1" u="none" strike="noStrike" kern="1200" cap="none" spc="-5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capabilities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</a:p>
            <a:p>
              <a:pPr lvl="2">
                <a:lnSpc>
                  <a:spcPct val="110000"/>
                </a:lnSpc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/>
              </a:pPr>
              <a:r>
                <a:rPr lang="en-US" dirty="0">
                  <a:solidFill>
                    <a:schemeClr val="bg1"/>
                  </a:solidFill>
                </a:rPr>
                <a:t>800+ R&amp;D experts focusing on cryptography, software, chip design and certification </a:t>
              </a:r>
            </a:p>
            <a:p>
              <a:pPr lvl="2" fontAlgn="auto">
                <a:lnSpc>
                  <a:spcPct val="110000"/>
                </a:lnSpc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/>
              </a:pPr>
              <a:r>
                <a:rPr lang="en-US" dirty="0">
                  <a:solidFill>
                    <a:schemeClr val="bg1"/>
                  </a:solidFill>
                </a:rPr>
                <a:t>40+ cryptography experts</a:t>
              </a:r>
            </a:p>
            <a:p>
              <a:pPr lvl="2" fontAlgn="auto">
                <a:lnSpc>
                  <a:spcPct val="110000"/>
                </a:lnSpc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/>
              </a:pPr>
              <a:r>
                <a:rPr lang="en-US" dirty="0">
                  <a:solidFill>
                    <a:schemeClr val="bg1"/>
                  </a:solidFill>
                </a:rPr>
                <a:t>15+ post-quantum experts</a:t>
              </a:r>
            </a:p>
            <a:p>
              <a:pPr lvl="2" fontAlgn="auto">
                <a:lnSpc>
                  <a:spcPct val="110000"/>
                </a:lnSpc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/>
              </a:pPr>
              <a:r>
                <a:rPr lang="en-US" dirty="0">
                  <a:solidFill>
                    <a:schemeClr val="bg1"/>
                  </a:solidFill>
                </a:rPr>
                <a:t>10 R&amp;D centers worldwide</a:t>
              </a:r>
            </a:p>
            <a:p>
              <a:pPr lvl="2" fontAlgn="auto">
                <a:lnSpc>
                  <a:spcPct val="110000"/>
                </a:lnSpc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/>
              </a:pPr>
              <a:r>
                <a:rPr lang="en-US" dirty="0">
                  <a:solidFill>
                    <a:schemeClr val="bg1"/>
                  </a:solidFill>
                </a:rPr>
                <a:t>In-house chip design, with 6B+ chips delivered</a:t>
              </a:r>
            </a:p>
            <a:p>
              <a:pPr lvl="2" fontAlgn="auto">
                <a:lnSpc>
                  <a:spcPct val="110000"/>
                </a:lnSpc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/>
              </a:pPr>
              <a:r>
                <a:rPr lang="en-US" dirty="0">
                  <a:solidFill>
                    <a:schemeClr val="bg1"/>
                  </a:solidFill>
                </a:rPr>
                <a:t>In-house cryptanalysis lab</a:t>
              </a:r>
            </a:p>
          </p:txBody>
        </p:sp>
        <p:pic>
          <p:nvPicPr>
            <p:cNvPr id="13" name="Graphic 14">
              <a:extLst>
                <a:ext uri="{FF2B5EF4-FFF2-40B4-BE49-F238E27FC236}">
                  <a16:creationId xmlns:a16="http://schemas.microsoft.com/office/drawing/2014/main" id="{9D89959B-E02B-BD67-58CE-5D1592F39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90122" y="566569"/>
              <a:ext cx="484615" cy="484615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D43920A-5E26-4DF6-5C0A-5F02949E8DAD}"/>
              </a:ext>
            </a:extLst>
          </p:cNvPr>
          <p:cNvGrpSpPr/>
          <p:nvPr/>
        </p:nvGrpSpPr>
        <p:grpSpPr>
          <a:xfrm>
            <a:off x="7046658" y="571374"/>
            <a:ext cx="2145030" cy="4460806"/>
            <a:chOff x="6896223" y="571374"/>
            <a:chExt cx="2145030" cy="4460806"/>
          </a:xfrm>
        </p:grpSpPr>
        <p:sp>
          <p:nvSpPr>
            <p:cNvPr id="10" name="Espace réservé du texte 4">
              <a:extLst>
                <a:ext uri="{FF2B5EF4-FFF2-40B4-BE49-F238E27FC236}">
                  <a16:creationId xmlns:a16="http://schemas.microsoft.com/office/drawing/2014/main" id="{1A8CCB3E-0420-5517-F900-AB12883F7C90}"/>
                </a:ext>
              </a:extLst>
            </p:cNvPr>
            <p:cNvSpPr txBox="1">
              <a:spLocks/>
            </p:cNvSpPr>
            <p:nvPr/>
          </p:nvSpPr>
          <p:spPr>
            <a:xfrm>
              <a:off x="6896223" y="1276075"/>
              <a:ext cx="2145030" cy="3756105"/>
            </a:xfrm>
            <a:prstGeom prst="rect">
              <a:avLst/>
            </a:prstGeom>
            <a:noFill/>
            <a:effectLst>
              <a:outerShdw blurRad="381000" sx="101000" sy="101000" algn="ctr" rotWithShape="0">
                <a:schemeClr val="accent4">
                  <a:alpha val="13000"/>
                </a:schemeClr>
              </a:outerShdw>
            </a:effectLst>
          </p:spPr>
          <p:txBody>
            <a:bodyPr vert="horz" lIns="0" tIns="0" rIns="0" bIns="0" rtlCol="0">
              <a:normAutofit/>
            </a:bodyPr>
            <a:lstStyle>
              <a:lvl1pPr marL="0" indent="0" algn="ctr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4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ctr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144000" indent="-144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0" lang="en-US" sz="1400" b="1" u="none" strike="noStrike" kern="1200" cap="none" spc="-5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Ongoing contribution</a:t>
              </a:r>
              <a:br>
                <a:rPr kumimoji="0" lang="en-US" sz="1400" b="1" u="none" strike="noStrike" kern="1200" cap="none" spc="-5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US" sz="1400" b="1" u="none" strike="noStrike" kern="1200" cap="none" spc="-5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to academic excellence</a:t>
              </a:r>
              <a:endParaRPr lang="en-US" dirty="0">
                <a:solidFill>
                  <a:schemeClr val="bg1"/>
                </a:solidFill>
              </a:endParaRPr>
            </a:p>
            <a:p>
              <a:pPr lvl="2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en-US" sz="1200" b="0" dirty="0">
                  <a:solidFill>
                    <a:schemeClr val="bg1"/>
                  </a:solidFill>
                </a:rPr>
                <a:t>Sponsorship of PhD programs</a:t>
              </a:r>
              <a:br>
                <a:rPr lang="en-US" sz="1200" b="0" dirty="0">
                  <a:solidFill>
                    <a:schemeClr val="bg1"/>
                  </a:solidFill>
                </a:rPr>
              </a:br>
              <a:r>
                <a:rPr lang="en-US" sz="1200" b="0" dirty="0">
                  <a:solidFill>
                    <a:schemeClr val="bg1"/>
                  </a:solidFill>
                </a:rPr>
                <a:t>in France and India</a:t>
              </a:r>
            </a:p>
            <a:p>
              <a:pPr lvl="2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en-US" sz="1200" b="0" dirty="0">
                  <a:solidFill>
                    <a:schemeClr val="bg1"/>
                  </a:solidFill>
                </a:rPr>
                <a:t>200+ scientific publications</a:t>
              </a:r>
              <a:br>
                <a:rPr lang="en-US" sz="1200" b="0" dirty="0">
                  <a:solidFill>
                    <a:schemeClr val="bg1"/>
                  </a:solidFill>
                </a:rPr>
              </a:br>
              <a:r>
                <a:rPr lang="en-US" sz="1200" b="0" dirty="0">
                  <a:solidFill>
                    <a:schemeClr val="bg1"/>
                  </a:solidFill>
                </a:rPr>
                <a:t>over 10 years</a:t>
              </a:r>
            </a:p>
            <a:p>
              <a:pPr lvl="2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en-US" sz="1200" b="0" dirty="0">
                  <a:solidFill>
                    <a:schemeClr val="bg1"/>
                  </a:solidFill>
                </a:rPr>
                <a:t>Advanced research</a:t>
              </a:r>
              <a:br>
                <a:rPr lang="en-US" sz="1200" b="0" dirty="0">
                  <a:solidFill>
                    <a:schemeClr val="bg1"/>
                  </a:solidFill>
                </a:rPr>
              </a:br>
              <a:r>
                <a:rPr lang="en-US" sz="1200" b="0" dirty="0">
                  <a:solidFill>
                    <a:schemeClr val="bg1"/>
                  </a:solidFill>
                </a:rPr>
                <a:t>and contribution to standards</a:t>
              </a:r>
            </a:p>
            <a:p>
              <a:pPr lvl="2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en-US" sz="1200" b="0" dirty="0">
                  <a:solidFill>
                    <a:schemeClr val="bg1"/>
                  </a:solidFill>
                </a:rPr>
                <a:t>Financing academic</a:t>
              </a:r>
              <a:br>
                <a:rPr lang="en-US" sz="1200" b="0" dirty="0">
                  <a:solidFill>
                    <a:schemeClr val="bg1"/>
                  </a:solidFill>
                </a:rPr>
              </a:br>
              <a:r>
                <a:rPr lang="en-US" sz="1200" b="0" dirty="0">
                  <a:solidFill>
                    <a:schemeClr val="bg1"/>
                  </a:solidFill>
                </a:rPr>
                <a:t>and applied research projects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EC0ED56B-1133-AC2E-C9BC-2655B2F01F16}"/>
                </a:ext>
              </a:extLst>
            </p:cNvPr>
            <p:cNvGrpSpPr/>
            <p:nvPr/>
          </p:nvGrpSpPr>
          <p:grpSpPr>
            <a:xfrm>
              <a:off x="6896223" y="571374"/>
              <a:ext cx="483697" cy="480764"/>
              <a:chOff x="3890772" y="2914965"/>
              <a:chExt cx="627607" cy="623802"/>
            </a:xfrm>
            <a:solidFill>
              <a:schemeClr val="bg1"/>
            </a:solidFill>
          </p:grpSpPr>
          <p:sp>
            <p:nvSpPr>
              <p:cNvPr id="15" name="Forme libre 12">
                <a:extLst>
                  <a:ext uri="{FF2B5EF4-FFF2-40B4-BE49-F238E27FC236}">
                    <a16:creationId xmlns:a16="http://schemas.microsoft.com/office/drawing/2014/main" id="{33F4639D-A32B-60D0-8DCE-4B5BE5453939}"/>
                  </a:ext>
                </a:extLst>
              </p:cNvPr>
              <p:cNvSpPr/>
              <p:nvPr/>
            </p:nvSpPr>
            <p:spPr>
              <a:xfrm>
                <a:off x="4012080" y="2979978"/>
                <a:ext cx="360057" cy="489487"/>
              </a:xfrm>
              <a:custGeom>
                <a:avLst/>
                <a:gdLst>
                  <a:gd name="connsiteX0" fmla="*/ 255256 w 360057"/>
                  <a:gd name="connsiteY0" fmla="*/ 404890 h 489487"/>
                  <a:gd name="connsiteX1" fmla="*/ 262048 w 360057"/>
                  <a:gd name="connsiteY1" fmla="*/ 404890 h 489487"/>
                  <a:gd name="connsiteX2" fmla="*/ 262048 w 360057"/>
                  <a:gd name="connsiteY2" fmla="*/ 489488 h 489487"/>
                  <a:gd name="connsiteX3" fmla="*/ 255256 w 360057"/>
                  <a:gd name="connsiteY3" fmla="*/ 489488 h 489487"/>
                  <a:gd name="connsiteX4" fmla="*/ 276406 w 360057"/>
                  <a:gd name="connsiteY4" fmla="*/ 392414 h 489487"/>
                  <a:gd name="connsiteX5" fmla="*/ 276406 w 360057"/>
                  <a:gd name="connsiteY5" fmla="*/ 385663 h 489487"/>
                  <a:gd name="connsiteX6" fmla="*/ 316253 w 360057"/>
                  <a:gd name="connsiteY6" fmla="*/ 345969 h 489487"/>
                  <a:gd name="connsiteX7" fmla="*/ 316211 w 360057"/>
                  <a:gd name="connsiteY7" fmla="*/ 344219 h 489487"/>
                  <a:gd name="connsiteX8" fmla="*/ 316211 w 360057"/>
                  <a:gd name="connsiteY8" fmla="*/ 287307 h 489487"/>
                  <a:gd name="connsiteX9" fmla="*/ 323003 w 360057"/>
                  <a:gd name="connsiteY9" fmla="*/ 287307 h 489487"/>
                  <a:gd name="connsiteX10" fmla="*/ 323003 w 360057"/>
                  <a:gd name="connsiteY10" fmla="*/ 344219 h 489487"/>
                  <a:gd name="connsiteX11" fmla="*/ 277288 w 360057"/>
                  <a:gd name="connsiteY11" fmla="*/ 392397 h 489487"/>
                  <a:gd name="connsiteX12" fmla="*/ 276406 w 360057"/>
                  <a:gd name="connsiteY12" fmla="*/ 392414 h 489487"/>
                  <a:gd name="connsiteX13" fmla="*/ 351375 w 360057"/>
                  <a:gd name="connsiteY13" fmla="*/ 272524 h 489487"/>
                  <a:gd name="connsiteX14" fmla="*/ 325583 w 360057"/>
                  <a:gd name="connsiteY14" fmla="*/ 186217 h 489487"/>
                  <a:gd name="connsiteX15" fmla="*/ 325583 w 360057"/>
                  <a:gd name="connsiteY15" fmla="*/ 166050 h 489487"/>
                  <a:gd name="connsiteX16" fmla="*/ 323863 w 360057"/>
                  <a:gd name="connsiteY16" fmla="*/ 142551 h 489487"/>
                  <a:gd name="connsiteX17" fmla="*/ 332460 w 360057"/>
                  <a:gd name="connsiteY17" fmla="*/ 141269 h 489487"/>
                  <a:gd name="connsiteX18" fmla="*/ 334266 w 360057"/>
                  <a:gd name="connsiteY18" fmla="*/ 166050 h 489487"/>
                  <a:gd name="connsiteX19" fmla="*/ 334266 w 360057"/>
                  <a:gd name="connsiteY19" fmla="*/ 185619 h 489487"/>
                  <a:gd name="connsiteX20" fmla="*/ 360058 w 360057"/>
                  <a:gd name="connsiteY20" fmla="*/ 270046 h 489487"/>
                  <a:gd name="connsiteX21" fmla="*/ 18571 w 360057"/>
                  <a:gd name="connsiteY21" fmla="*/ 410017 h 489487"/>
                  <a:gd name="connsiteX22" fmla="*/ 10403 w 360057"/>
                  <a:gd name="connsiteY22" fmla="*/ 407283 h 489487"/>
                  <a:gd name="connsiteX23" fmla="*/ 50209 w 360057"/>
                  <a:gd name="connsiteY23" fmla="*/ 288504 h 489487"/>
                  <a:gd name="connsiteX24" fmla="*/ 1 w 360057"/>
                  <a:gd name="connsiteY24" fmla="*/ 166050 h 489487"/>
                  <a:gd name="connsiteX25" fmla="*/ 166703 w 360057"/>
                  <a:gd name="connsiteY25" fmla="*/ 16 h 489487"/>
                  <a:gd name="connsiteX26" fmla="*/ 323003 w 360057"/>
                  <a:gd name="connsiteY26" fmla="*/ 106234 h 489487"/>
                  <a:gd name="connsiteX27" fmla="*/ 314922 w 360057"/>
                  <a:gd name="connsiteY27" fmla="*/ 109224 h 489487"/>
                  <a:gd name="connsiteX28" fmla="*/ 166703 w 360057"/>
                  <a:gd name="connsiteY28" fmla="*/ 8561 h 489487"/>
                  <a:gd name="connsiteX29" fmla="*/ 8598 w 360057"/>
                  <a:gd name="connsiteY29" fmla="*/ 166050 h 489487"/>
                  <a:gd name="connsiteX30" fmla="*/ 58119 w 360057"/>
                  <a:gd name="connsiteY30" fmla="*/ 284231 h 489487"/>
                  <a:gd name="connsiteX31" fmla="*/ 60096 w 360057"/>
                  <a:gd name="connsiteY31" fmla="*/ 286111 h 48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0057" h="489487">
                    <a:moveTo>
                      <a:pt x="255256" y="404890"/>
                    </a:moveTo>
                    <a:lnTo>
                      <a:pt x="262048" y="404890"/>
                    </a:lnTo>
                    <a:lnTo>
                      <a:pt x="262048" y="489488"/>
                    </a:lnTo>
                    <a:lnTo>
                      <a:pt x="255256" y="489488"/>
                    </a:lnTo>
                    <a:close/>
                    <a:moveTo>
                      <a:pt x="276406" y="392414"/>
                    </a:moveTo>
                    <a:lnTo>
                      <a:pt x="276406" y="385663"/>
                    </a:lnTo>
                    <a:cubicBezTo>
                      <a:pt x="298437" y="385638"/>
                      <a:pt x="316277" y="367867"/>
                      <a:pt x="316253" y="345969"/>
                    </a:cubicBezTo>
                    <a:cubicBezTo>
                      <a:pt x="316252" y="345385"/>
                      <a:pt x="316238" y="344801"/>
                      <a:pt x="316211" y="344219"/>
                    </a:cubicBezTo>
                    <a:lnTo>
                      <a:pt x="316211" y="287307"/>
                    </a:lnTo>
                    <a:lnTo>
                      <a:pt x="323003" y="287307"/>
                    </a:lnTo>
                    <a:lnTo>
                      <a:pt x="323003" y="344219"/>
                    </a:lnTo>
                    <a:cubicBezTo>
                      <a:pt x="323764" y="370070"/>
                      <a:pt x="303297" y="391640"/>
                      <a:pt x="277288" y="392397"/>
                    </a:cubicBezTo>
                    <a:cubicBezTo>
                      <a:pt x="276994" y="392405"/>
                      <a:pt x="276700" y="392410"/>
                      <a:pt x="276406" y="392414"/>
                    </a:cubicBezTo>
                    <a:close/>
                    <a:moveTo>
                      <a:pt x="351375" y="272524"/>
                    </a:moveTo>
                    <a:lnTo>
                      <a:pt x="325583" y="186217"/>
                    </a:lnTo>
                    <a:lnTo>
                      <a:pt x="325583" y="166050"/>
                    </a:lnTo>
                    <a:cubicBezTo>
                      <a:pt x="325576" y="158186"/>
                      <a:pt x="325001" y="150333"/>
                      <a:pt x="323863" y="142551"/>
                    </a:cubicBezTo>
                    <a:lnTo>
                      <a:pt x="332460" y="141269"/>
                    </a:lnTo>
                    <a:cubicBezTo>
                      <a:pt x="333669" y="149475"/>
                      <a:pt x="334273" y="157757"/>
                      <a:pt x="334266" y="166050"/>
                    </a:cubicBezTo>
                    <a:lnTo>
                      <a:pt x="334266" y="185619"/>
                    </a:lnTo>
                    <a:lnTo>
                      <a:pt x="360058" y="270046"/>
                    </a:lnTo>
                    <a:close/>
                    <a:moveTo>
                      <a:pt x="18571" y="410017"/>
                    </a:moveTo>
                    <a:lnTo>
                      <a:pt x="10403" y="407283"/>
                    </a:lnTo>
                    <a:lnTo>
                      <a:pt x="50209" y="288504"/>
                    </a:lnTo>
                    <a:cubicBezTo>
                      <a:pt x="17927" y="255834"/>
                      <a:pt x="-111" y="211842"/>
                      <a:pt x="1" y="166050"/>
                    </a:cubicBezTo>
                    <a:cubicBezTo>
                      <a:pt x="95" y="74525"/>
                      <a:pt x="74620" y="298"/>
                      <a:pt x="166703" y="16"/>
                    </a:cubicBezTo>
                    <a:cubicBezTo>
                      <a:pt x="236147" y="-951"/>
                      <a:pt x="298710" y="41565"/>
                      <a:pt x="323003" y="106234"/>
                    </a:cubicBezTo>
                    <a:lnTo>
                      <a:pt x="314922" y="109224"/>
                    </a:lnTo>
                    <a:cubicBezTo>
                      <a:pt x="291888" y="47905"/>
                      <a:pt x="232550" y="7605"/>
                      <a:pt x="166703" y="8561"/>
                    </a:cubicBezTo>
                    <a:cubicBezTo>
                      <a:pt x="79368" y="8843"/>
                      <a:pt x="8692" y="79243"/>
                      <a:pt x="8598" y="166050"/>
                    </a:cubicBezTo>
                    <a:cubicBezTo>
                      <a:pt x="8470" y="210455"/>
                      <a:pt x="26316" y="253044"/>
                      <a:pt x="58119" y="284231"/>
                    </a:cubicBezTo>
                    <a:lnTo>
                      <a:pt x="60096" y="28611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orme libre 16">
                <a:extLst>
                  <a:ext uri="{FF2B5EF4-FFF2-40B4-BE49-F238E27FC236}">
                    <a16:creationId xmlns:a16="http://schemas.microsoft.com/office/drawing/2014/main" id="{C6697951-23F5-F719-3558-F5E072011892}"/>
                  </a:ext>
                </a:extLst>
              </p:cNvPr>
              <p:cNvSpPr/>
              <p:nvPr/>
            </p:nvSpPr>
            <p:spPr>
              <a:xfrm>
                <a:off x="4046556" y="3004519"/>
                <a:ext cx="346215" cy="383916"/>
              </a:xfrm>
              <a:custGeom>
                <a:avLst/>
                <a:gdLst>
                  <a:gd name="connsiteX0" fmla="*/ 203758 w 346215"/>
                  <a:gd name="connsiteY0" fmla="*/ 149969 h 383916"/>
                  <a:gd name="connsiteX1" fmla="*/ 215958 w 346215"/>
                  <a:gd name="connsiteY1" fmla="*/ 161241 h 383916"/>
                  <a:gd name="connsiteX2" fmla="*/ 204617 w 346215"/>
                  <a:gd name="connsiteY2" fmla="*/ 173368 h 383916"/>
                  <a:gd name="connsiteX3" fmla="*/ 192417 w 346215"/>
                  <a:gd name="connsiteY3" fmla="*/ 162096 h 383916"/>
                  <a:gd name="connsiteX4" fmla="*/ 192409 w 346215"/>
                  <a:gd name="connsiteY4" fmla="*/ 161676 h 383916"/>
                  <a:gd name="connsiteX5" fmla="*/ 204102 w 346215"/>
                  <a:gd name="connsiteY5" fmla="*/ 149969 h 383916"/>
                  <a:gd name="connsiteX6" fmla="*/ 204102 w 346215"/>
                  <a:gd name="connsiteY6" fmla="*/ 141424 h 383916"/>
                  <a:gd name="connsiteX7" fmla="*/ 183726 w 346215"/>
                  <a:gd name="connsiteY7" fmla="*/ 161676 h 383916"/>
                  <a:gd name="connsiteX8" fmla="*/ 204102 w 346215"/>
                  <a:gd name="connsiteY8" fmla="*/ 181928 h 383916"/>
                  <a:gd name="connsiteX9" fmla="*/ 224477 w 346215"/>
                  <a:gd name="connsiteY9" fmla="*/ 161676 h 383916"/>
                  <a:gd name="connsiteX10" fmla="*/ 204102 w 346215"/>
                  <a:gd name="connsiteY10" fmla="*/ 141424 h 383916"/>
                  <a:gd name="connsiteX11" fmla="*/ 224133 w 346215"/>
                  <a:gd name="connsiteY11" fmla="*/ 347963 h 383916"/>
                  <a:gd name="connsiteX12" fmla="*/ 227314 w 346215"/>
                  <a:gd name="connsiteY12" fmla="*/ 347963 h 383916"/>
                  <a:gd name="connsiteX13" fmla="*/ 239867 w 346215"/>
                  <a:gd name="connsiteY13" fmla="*/ 360439 h 383916"/>
                  <a:gd name="connsiteX14" fmla="*/ 236514 w 346215"/>
                  <a:gd name="connsiteY14" fmla="*/ 373769 h 383916"/>
                  <a:gd name="connsiteX15" fmla="*/ 224133 w 346215"/>
                  <a:gd name="connsiteY15" fmla="*/ 379580 h 383916"/>
                  <a:gd name="connsiteX16" fmla="*/ 220952 w 346215"/>
                  <a:gd name="connsiteY16" fmla="*/ 379580 h 383916"/>
                  <a:gd name="connsiteX17" fmla="*/ 208056 w 346215"/>
                  <a:gd name="connsiteY17" fmla="*/ 361115 h 383916"/>
                  <a:gd name="connsiteX18" fmla="*/ 224133 w 346215"/>
                  <a:gd name="connsiteY18" fmla="*/ 348048 h 383916"/>
                  <a:gd name="connsiteX19" fmla="*/ 224133 w 346215"/>
                  <a:gd name="connsiteY19" fmla="*/ 343775 h 383916"/>
                  <a:gd name="connsiteX20" fmla="*/ 203962 w 346215"/>
                  <a:gd name="connsiteY20" fmla="*/ 364229 h 383916"/>
                  <a:gd name="connsiteX21" fmla="*/ 220179 w 346215"/>
                  <a:gd name="connsiteY21" fmla="*/ 383853 h 383916"/>
                  <a:gd name="connsiteX22" fmla="*/ 224133 w 346215"/>
                  <a:gd name="connsiteY22" fmla="*/ 383853 h 383916"/>
                  <a:gd name="connsiteX23" fmla="*/ 245789 w 346215"/>
                  <a:gd name="connsiteY23" fmla="*/ 364958 h 383916"/>
                  <a:gd name="connsiteX24" fmla="*/ 226779 w 346215"/>
                  <a:gd name="connsiteY24" fmla="*/ 343434 h 383916"/>
                  <a:gd name="connsiteX25" fmla="*/ 224133 w 346215"/>
                  <a:gd name="connsiteY25" fmla="*/ 343434 h 383916"/>
                  <a:gd name="connsiteX26" fmla="*/ 325840 w 346215"/>
                  <a:gd name="connsiteY26" fmla="*/ 246872 h 383916"/>
                  <a:gd name="connsiteX27" fmla="*/ 341917 w 346215"/>
                  <a:gd name="connsiteY27" fmla="*/ 262852 h 383916"/>
                  <a:gd name="connsiteX28" fmla="*/ 325839 w 346215"/>
                  <a:gd name="connsiteY28" fmla="*/ 278832 h 383916"/>
                  <a:gd name="connsiteX29" fmla="*/ 309763 w 346215"/>
                  <a:gd name="connsiteY29" fmla="*/ 262852 h 383916"/>
                  <a:gd name="connsiteX30" fmla="*/ 309763 w 346215"/>
                  <a:gd name="connsiteY30" fmla="*/ 262766 h 383916"/>
                  <a:gd name="connsiteX31" fmla="*/ 325840 w 346215"/>
                  <a:gd name="connsiteY31" fmla="*/ 246872 h 383916"/>
                  <a:gd name="connsiteX32" fmla="*/ 325840 w 346215"/>
                  <a:gd name="connsiteY32" fmla="*/ 242600 h 383916"/>
                  <a:gd name="connsiteX33" fmla="*/ 305464 w 346215"/>
                  <a:gd name="connsiteY33" fmla="*/ 262852 h 383916"/>
                  <a:gd name="connsiteX34" fmla="*/ 325840 w 346215"/>
                  <a:gd name="connsiteY34" fmla="*/ 283104 h 383916"/>
                  <a:gd name="connsiteX35" fmla="*/ 346216 w 346215"/>
                  <a:gd name="connsiteY35" fmla="*/ 262852 h 383916"/>
                  <a:gd name="connsiteX36" fmla="*/ 346216 w 346215"/>
                  <a:gd name="connsiteY36" fmla="*/ 262766 h 383916"/>
                  <a:gd name="connsiteX37" fmla="*/ 325840 w 346215"/>
                  <a:gd name="connsiteY37" fmla="*/ 242600 h 383916"/>
                  <a:gd name="connsiteX38" fmla="*/ 285175 w 346215"/>
                  <a:gd name="connsiteY38" fmla="*/ 85111 h 383916"/>
                  <a:gd name="connsiteX39" fmla="*/ 301252 w 346215"/>
                  <a:gd name="connsiteY39" fmla="*/ 101090 h 383916"/>
                  <a:gd name="connsiteX40" fmla="*/ 285174 w 346215"/>
                  <a:gd name="connsiteY40" fmla="*/ 117070 h 383916"/>
                  <a:gd name="connsiteX41" fmla="*/ 269098 w 346215"/>
                  <a:gd name="connsiteY41" fmla="*/ 101090 h 383916"/>
                  <a:gd name="connsiteX42" fmla="*/ 269098 w 346215"/>
                  <a:gd name="connsiteY42" fmla="*/ 101005 h 383916"/>
                  <a:gd name="connsiteX43" fmla="*/ 285089 w 346215"/>
                  <a:gd name="connsiteY43" fmla="*/ 85111 h 383916"/>
                  <a:gd name="connsiteX44" fmla="*/ 285175 w 346215"/>
                  <a:gd name="connsiteY44" fmla="*/ 85111 h 383916"/>
                  <a:gd name="connsiteX45" fmla="*/ 285175 w 346215"/>
                  <a:gd name="connsiteY45" fmla="*/ 80838 h 383916"/>
                  <a:gd name="connsiteX46" fmla="*/ 264713 w 346215"/>
                  <a:gd name="connsiteY46" fmla="*/ 101005 h 383916"/>
                  <a:gd name="connsiteX47" fmla="*/ 285003 w 346215"/>
                  <a:gd name="connsiteY47" fmla="*/ 121343 h 383916"/>
                  <a:gd name="connsiteX48" fmla="*/ 305464 w 346215"/>
                  <a:gd name="connsiteY48" fmla="*/ 101176 h 383916"/>
                  <a:gd name="connsiteX49" fmla="*/ 305464 w 346215"/>
                  <a:gd name="connsiteY49" fmla="*/ 101005 h 383916"/>
                  <a:gd name="connsiteX50" fmla="*/ 285175 w 346215"/>
                  <a:gd name="connsiteY50" fmla="*/ 81180 h 383916"/>
                  <a:gd name="connsiteX51" fmla="*/ 142802 w 346215"/>
                  <a:gd name="connsiteY51" fmla="*/ 4273 h 383916"/>
                  <a:gd name="connsiteX52" fmla="*/ 158879 w 346215"/>
                  <a:gd name="connsiteY52" fmla="*/ 20252 h 383916"/>
                  <a:gd name="connsiteX53" fmla="*/ 142802 w 346215"/>
                  <a:gd name="connsiteY53" fmla="*/ 36232 h 383916"/>
                  <a:gd name="connsiteX54" fmla="*/ 126725 w 346215"/>
                  <a:gd name="connsiteY54" fmla="*/ 20252 h 383916"/>
                  <a:gd name="connsiteX55" fmla="*/ 142802 w 346215"/>
                  <a:gd name="connsiteY55" fmla="*/ 4273 h 383916"/>
                  <a:gd name="connsiteX56" fmla="*/ 142802 w 346215"/>
                  <a:gd name="connsiteY56" fmla="*/ 0 h 383916"/>
                  <a:gd name="connsiteX57" fmla="*/ 122341 w 346215"/>
                  <a:gd name="connsiteY57" fmla="*/ 20167 h 383916"/>
                  <a:gd name="connsiteX58" fmla="*/ 142630 w 346215"/>
                  <a:gd name="connsiteY58" fmla="*/ 40505 h 383916"/>
                  <a:gd name="connsiteX59" fmla="*/ 163092 w 346215"/>
                  <a:gd name="connsiteY59" fmla="*/ 20338 h 383916"/>
                  <a:gd name="connsiteX60" fmla="*/ 163092 w 346215"/>
                  <a:gd name="connsiteY60" fmla="*/ 20252 h 383916"/>
                  <a:gd name="connsiteX61" fmla="*/ 142802 w 346215"/>
                  <a:gd name="connsiteY61" fmla="*/ 0 h 383916"/>
                  <a:gd name="connsiteX62" fmla="*/ 20462 w 346215"/>
                  <a:gd name="connsiteY62" fmla="*/ 85111 h 383916"/>
                  <a:gd name="connsiteX63" fmla="*/ 36539 w 346215"/>
                  <a:gd name="connsiteY63" fmla="*/ 101090 h 383916"/>
                  <a:gd name="connsiteX64" fmla="*/ 20461 w 346215"/>
                  <a:gd name="connsiteY64" fmla="*/ 117070 h 383916"/>
                  <a:gd name="connsiteX65" fmla="*/ 4385 w 346215"/>
                  <a:gd name="connsiteY65" fmla="*/ 101090 h 383916"/>
                  <a:gd name="connsiteX66" fmla="*/ 4385 w 346215"/>
                  <a:gd name="connsiteY66" fmla="*/ 101005 h 383916"/>
                  <a:gd name="connsiteX67" fmla="*/ 20376 w 346215"/>
                  <a:gd name="connsiteY67" fmla="*/ 85111 h 383916"/>
                  <a:gd name="connsiteX68" fmla="*/ 20462 w 346215"/>
                  <a:gd name="connsiteY68" fmla="*/ 85111 h 383916"/>
                  <a:gd name="connsiteX69" fmla="*/ 20462 w 346215"/>
                  <a:gd name="connsiteY69" fmla="*/ 80838 h 383916"/>
                  <a:gd name="connsiteX70" fmla="*/ 0 w 346215"/>
                  <a:gd name="connsiteY70" fmla="*/ 101005 h 383916"/>
                  <a:gd name="connsiteX71" fmla="*/ 20290 w 346215"/>
                  <a:gd name="connsiteY71" fmla="*/ 121343 h 383916"/>
                  <a:gd name="connsiteX72" fmla="*/ 40752 w 346215"/>
                  <a:gd name="connsiteY72" fmla="*/ 101176 h 383916"/>
                  <a:gd name="connsiteX73" fmla="*/ 40752 w 346215"/>
                  <a:gd name="connsiteY73" fmla="*/ 101005 h 383916"/>
                  <a:gd name="connsiteX74" fmla="*/ 20462 w 346215"/>
                  <a:gd name="connsiteY74" fmla="*/ 81180 h 383916"/>
                  <a:gd name="connsiteX75" fmla="*/ 102051 w 346215"/>
                  <a:gd name="connsiteY75" fmla="*/ 287291 h 383916"/>
                  <a:gd name="connsiteX76" fmla="*/ 118213 w 346215"/>
                  <a:gd name="connsiteY76" fmla="*/ 303186 h 383916"/>
                  <a:gd name="connsiteX77" fmla="*/ 102222 w 346215"/>
                  <a:gd name="connsiteY77" fmla="*/ 319250 h 383916"/>
                  <a:gd name="connsiteX78" fmla="*/ 86060 w 346215"/>
                  <a:gd name="connsiteY78" fmla="*/ 303356 h 383916"/>
                  <a:gd name="connsiteX79" fmla="*/ 102051 w 346215"/>
                  <a:gd name="connsiteY79" fmla="*/ 287462 h 383916"/>
                  <a:gd name="connsiteX80" fmla="*/ 102051 w 346215"/>
                  <a:gd name="connsiteY80" fmla="*/ 283190 h 383916"/>
                  <a:gd name="connsiteX81" fmla="*/ 81675 w 346215"/>
                  <a:gd name="connsiteY81" fmla="*/ 303442 h 383916"/>
                  <a:gd name="connsiteX82" fmla="*/ 102051 w 346215"/>
                  <a:gd name="connsiteY82" fmla="*/ 323694 h 383916"/>
                  <a:gd name="connsiteX83" fmla="*/ 122427 w 346215"/>
                  <a:gd name="connsiteY83" fmla="*/ 303442 h 383916"/>
                  <a:gd name="connsiteX84" fmla="*/ 122427 w 346215"/>
                  <a:gd name="connsiteY84" fmla="*/ 303356 h 383916"/>
                  <a:gd name="connsiteX85" fmla="*/ 102137 w 346215"/>
                  <a:gd name="connsiteY85" fmla="*/ 283190 h 383916"/>
                  <a:gd name="connsiteX86" fmla="*/ 102051 w 346215"/>
                  <a:gd name="connsiteY86" fmla="*/ 283190 h 38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46215" h="383916">
                    <a:moveTo>
                      <a:pt x="203758" y="149969"/>
                    </a:moveTo>
                    <a:cubicBezTo>
                      <a:pt x="210258" y="149733"/>
                      <a:pt x="215721" y="154780"/>
                      <a:pt x="215958" y="161241"/>
                    </a:cubicBezTo>
                    <a:cubicBezTo>
                      <a:pt x="216195" y="167702"/>
                      <a:pt x="211118" y="173132"/>
                      <a:pt x="204617" y="173368"/>
                    </a:cubicBezTo>
                    <a:cubicBezTo>
                      <a:pt x="198117" y="173604"/>
                      <a:pt x="192654" y="168557"/>
                      <a:pt x="192417" y="162096"/>
                    </a:cubicBezTo>
                    <a:cubicBezTo>
                      <a:pt x="192412" y="161956"/>
                      <a:pt x="192409" y="161816"/>
                      <a:pt x="192409" y="161676"/>
                    </a:cubicBezTo>
                    <a:cubicBezTo>
                      <a:pt x="192409" y="155244"/>
                      <a:pt x="197630" y="150016"/>
                      <a:pt x="204102" y="149969"/>
                    </a:cubicBezTo>
                    <a:moveTo>
                      <a:pt x="204102" y="141424"/>
                    </a:moveTo>
                    <a:cubicBezTo>
                      <a:pt x="192848" y="141424"/>
                      <a:pt x="183726" y="150491"/>
                      <a:pt x="183726" y="161676"/>
                    </a:cubicBezTo>
                    <a:cubicBezTo>
                      <a:pt x="183726" y="172861"/>
                      <a:pt x="192848" y="181928"/>
                      <a:pt x="204102" y="181928"/>
                    </a:cubicBezTo>
                    <a:cubicBezTo>
                      <a:pt x="215355" y="181928"/>
                      <a:pt x="224477" y="172861"/>
                      <a:pt x="224477" y="161676"/>
                    </a:cubicBezTo>
                    <a:cubicBezTo>
                      <a:pt x="224477" y="150491"/>
                      <a:pt x="215355" y="141424"/>
                      <a:pt x="204102" y="141424"/>
                    </a:cubicBezTo>
                    <a:close/>
                    <a:moveTo>
                      <a:pt x="224133" y="347963"/>
                    </a:moveTo>
                    <a:cubicBezTo>
                      <a:pt x="225192" y="347878"/>
                      <a:pt x="226256" y="347878"/>
                      <a:pt x="227314" y="347963"/>
                    </a:cubicBezTo>
                    <a:cubicBezTo>
                      <a:pt x="233616" y="349281"/>
                      <a:pt x="238540" y="354175"/>
                      <a:pt x="239867" y="360439"/>
                    </a:cubicBezTo>
                    <a:cubicBezTo>
                      <a:pt x="240852" y="365158"/>
                      <a:pt x="239617" y="370066"/>
                      <a:pt x="236514" y="373769"/>
                    </a:cubicBezTo>
                    <a:cubicBezTo>
                      <a:pt x="233464" y="377443"/>
                      <a:pt x="228925" y="379574"/>
                      <a:pt x="224133" y="379580"/>
                    </a:cubicBezTo>
                    <a:cubicBezTo>
                      <a:pt x="223077" y="379706"/>
                      <a:pt x="222009" y="379706"/>
                      <a:pt x="220952" y="379580"/>
                    </a:cubicBezTo>
                    <a:cubicBezTo>
                      <a:pt x="212261" y="378020"/>
                      <a:pt x="206487" y="369754"/>
                      <a:pt x="208056" y="361115"/>
                    </a:cubicBezTo>
                    <a:cubicBezTo>
                      <a:pt x="209453" y="353423"/>
                      <a:pt x="216270" y="347881"/>
                      <a:pt x="224133" y="348048"/>
                    </a:cubicBezTo>
                    <a:moveTo>
                      <a:pt x="224133" y="343775"/>
                    </a:moveTo>
                    <a:cubicBezTo>
                      <a:pt x="212880" y="343887"/>
                      <a:pt x="203850" y="353044"/>
                      <a:pt x="203962" y="364229"/>
                    </a:cubicBezTo>
                    <a:cubicBezTo>
                      <a:pt x="204058" y="373744"/>
                      <a:pt x="210806" y="381910"/>
                      <a:pt x="220179" y="383853"/>
                    </a:cubicBezTo>
                    <a:cubicBezTo>
                      <a:pt x="221496" y="383937"/>
                      <a:pt x="222816" y="383937"/>
                      <a:pt x="224133" y="383853"/>
                    </a:cubicBezTo>
                    <a:cubicBezTo>
                      <a:pt x="235363" y="384579"/>
                      <a:pt x="245058" y="376119"/>
                      <a:pt x="245789" y="364958"/>
                    </a:cubicBezTo>
                    <a:cubicBezTo>
                      <a:pt x="246519" y="353796"/>
                      <a:pt x="238009" y="344160"/>
                      <a:pt x="226779" y="343434"/>
                    </a:cubicBezTo>
                    <a:cubicBezTo>
                      <a:pt x="225898" y="343376"/>
                      <a:pt x="225015" y="343376"/>
                      <a:pt x="224133" y="343434"/>
                    </a:cubicBezTo>
                    <a:close/>
                    <a:moveTo>
                      <a:pt x="325840" y="246872"/>
                    </a:moveTo>
                    <a:cubicBezTo>
                      <a:pt x="334720" y="246872"/>
                      <a:pt x="341917" y="254027"/>
                      <a:pt x="341917" y="262852"/>
                    </a:cubicBezTo>
                    <a:cubicBezTo>
                      <a:pt x="341917" y="271677"/>
                      <a:pt x="334719" y="278832"/>
                      <a:pt x="325839" y="278832"/>
                    </a:cubicBezTo>
                    <a:cubicBezTo>
                      <a:pt x="316961" y="278832"/>
                      <a:pt x="309763" y="271677"/>
                      <a:pt x="309763" y="262852"/>
                    </a:cubicBezTo>
                    <a:cubicBezTo>
                      <a:pt x="309763" y="262823"/>
                      <a:pt x="309763" y="262795"/>
                      <a:pt x="309763" y="262766"/>
                    </a:cubicBezTo>
                    <a:cubicBezTo>
                      <a:pt x="309810" y="253974"/>
                      <a:pt x="316994" y="246872"/>
                      <a:pt x="325840" y="246872"/>
                    </a:cubicBezTo>
                    <a:moveTo>
                      <a:pt x="325840" y="242600"/>
                    </a:moveTo>
                    <a:cubicBezTo>
                      <a:pt x="314587" y="242600"/>
                      <a:pt x="305464" y="251667"/>
                      <a:pt x="305464" y="262852"/>
                    </a:cubicBezTo>
                    <a:cubicBezTo>
                      <a:pt x="305464" y="274037"/>
                      <a:pt x="314587" y="283104"/>
                      <a:pt x="325840" y="283104"/>
                    </a:cubicBezTo>
                    <a:cubicBezTo>
                      <a:pt x="337093" y="283104"/>
                      <a:pt x="346216" y="274037"/>
                      <a:pt x="346216" y="262852"/>
                    </a:cubicBezTo>
                    <a:cubicBezTo>
                      <a:pt x="346216" y="262824"/>
                      <a:pt x="346216" y="262795"/>
                      <a:pt x="346216" y="262766"/>
                    </a:cubicBezTo>
                    <a:cubicBezTo>
                      <a:pt x="346169" y="251615"/>
                      <a:pt x="337060" y="242600"/>
                      <a:pt x="325840" y="242600"/>
                    </a:cubicBezTo>
                    <a:close/>
                    <a:moveTo>
                      <a:pt x="285175" y="85111"/>
                    </a:moveTo>
                    <a:cubicBezTo>
                      <a:pt x="294054" y="85111"/>
                      <a:pt x="301252" y="92266"/>
                      <a:pt x="301252" y="101090"/>
                    </a:cubicBezTo>
                    <a:cubicBezTo>
                      <a:pt x="301252" y="109916"/>
                      <a:pt x="294053" y="117070"/>
                      <a:pt x="285174" y="117070"/>
                    </a:cubicBezTo>
                    <a:cubicBezTo>
                      <a:pt x="276295" y="117070"/>
                      <a:pt x="269098" y="109915"/>
                      <a:pt x="269098" y="101090"/>
                    </a:cubicBezTo>
                    <a:cubicBezTo>
                      <a:pt x="269098" y="101061"/>
                      <a:pt x="269098" y="101033"/>
                      <a:pt x="269098" y="101005"/>
                    </a:cubicBezTo>
                    <a:cubicBezTo>
                      <a:pt x="269098" y="92226"/>
                      <a:pt x="276257" y="85111"/>
                      <a:pt x="285089" y="85111"/>
                    </a:cubicBezTo>
                    <a:cubicBezTo>
                      <a:pt x="285117" y="85111"/>
                      <a:pt x="285146" y="85111"/>
                      <a:pt x="285175" y="85111"/>
                    </a:cubicBezTo>
                    <a:moveTo>
                      <a:pt x="285175" y="80838"/>
                    </a:moveTo>
                    <a:cubicBezTo>
                      <a:pt x="273922" y="80791"/>
                      <a:pt x="264761" y="89820"/>
                      <a:pt x="264713" y="101005"/>
                    </a:cubicBezTo>
                    <a:cubicBezTo>
                      <a:pt x="264666" y="112190"/>
                      <a:pt x="273750" y="121295"/>
                      <a:pt x="285003" y="121343"/>
                    </a:cubicBezTo>
                    <a:cubicBezTo>
                      <a:pt x="296256" y="121390"/>
                      <a:pt x="305417" y="112361"/>
                      <a:pt x="305464" y="101176"/>
                    </a:cubicBezTo>
                    <a:cubicBezTo>
                      <a:pt x="305464" y="101119"/>
                      <a:pt x="305464" y="101062"/>
                      <a:pt x="305464" y="101005"/>
                    </a:cubicBezTo>
                    <a:cubicBezTo>
                      <a:pt x="305231" y="90020"/>
                      <a:pt x="296228" y="81224"/>
                      <a:pt x="285175" y="81180"/>
                    </a:cubicBezTo>
                    <a:close/>
                    <a:moveTo>
                      <a:pt x="142802" y="4273"/>
                    </a:moveTo>
                    <a:cubicBezTo>
                      <a:pt x="151682" y="4273"/>
                      <a:pt x="158879" y="11427"/>
                      <a:pt x="158879" y="20252"/>
                    </a:cubicBezTo>
                    <a:cubicBezTo>
                      <a:pt x="158879" y="29078"/>
                      <a:pt x="151682" y="36232"/>
                      <a:pt x="142802" y="36232"/>
                    </a:cubicBezTo>
                    <a:cubicBezTo>
                      <a:pt x="133923" y="36232"/>
                      <a:pt x="126725" y="29078"/>
                      <a:pt x="126725" y="20252"/>
                    </a:cubicBezTo>
                    <a:cubicBezTo>
                      <a:pt x="126725" y="11427"/>
                      <a:pt x="133923" y="4273"/>
                      <a:pt x="142802" y="4273"/>
                    </a:cubicBezTo>
                    <a:moveTo>
                      <a:pt x="142802" y="0"/>
                    </a:moveTo>
                    <a:cubicBezTo>
                      <a:pt x="131549" y="-47"/>
                      <a:pt x="122388" y="8982"/>
                      <a:pt x="122341" y="20167"/>
                    </a:cubicBezTo>
                    <a:cubicBezTo>
                      <a:pt x="122293" y="31352"/>
                      <a:pt x="131377" y="40457"/>
                      <a:pt x="142630" y="40505"/>
                    </a:cubicBezTo>
                    <a:cubicBezTo>
                      <a:pt x="153883" y="40552"/>
                      <a:pt x="163045" y="31523"/>
                      <a:pt x="163092" y="20338"/>
                    </a:cubicBezTo>
                    <a:cubicBezTo>
                      <a:pt x="163092" y="20310"/>
                      <a:pt x="163092" y="20281"/>
                      <a:pt x="163092" y="20252"/>
                    </a:cubicBezTo>
                    <a:cubicBezTo>
                      <a:pt x="163092" y="9101"/>
                      <a:pt x="154022" y="47"/>
                      <a:pt x="142802" y="0"/>
                    </a:cubicBezTo>
                    <a:close/>
                    <a:moveTo>
                      <a:pt x="20462" y="85111"/>
                    </a:moveTo>
                    <a:cubicBezTo>
                      <a:pt x="29341" y="85111"/>
                      <a:pt x="36539" y="92266"/>
                      <a:pt x="36539" y="101090"/>
                    </a:cubicBezTo>
                    <a:cubicBezTo>
                      <a:pt x="36539" y="109916"/>
                      <a:pt x="29340" y="117070"/>
                      <a:pt x="20461" y="117070"/>
                    </a:cubicBezTo>
                    <a:cubicBezTo>
                      <a:pt x="11583" y="117070"/>
                      <a:pt x="4385" y="109915"/>
                      <a:pt x="4385" y="101090"/>
                    </a:cubicBezTo>
                    <a:cubicBezTo>
                      <a:pt x="4385" y="101061"/>
                      <a:pt x="4385" y="101033"/>
                      <a:pt x="4385" y="101005"/>
                    </a:cubicBezTo>
                    <a:cubicBezTo>
                      <a:pt x="4385" y="92226"/>
                      <a:pt x="11544" y="85111"/>
                      <a:pt x="20376" y="85111"/>
                    </a:cubicBezTo>
                    <a:cubicBezTo>
                      <a:pt x="20404" y="85111"/>
                      <a:pt x="20434" y="85111"/>
                      <a:pt x="20462" y="85111"/>
                    </a:cubicBezTo>
                    <a:moveTo>
                      <a:pt x="20462" y="80838"/>
                    </a:moveTo>
                    <a:cubicBezTo>
                      <a:pt x="9209" y="80791"/>
                      <a:pt x="48" y="89820"/>
                      <a:pt x="0" y="101005"/>
                    </a:cubicBezTo>
                    <a:cubicBezTo>
                      <a:pt x="-47" y="112190"/>
                      <a:pt x="9037" y="121295"/>
                      <a:pt x="20290" y="121343"/>
                    </a:cubicBezTo>
                    <a:cubicBezTo>
                      <a:pt x="31543" y="121390"/>
                      <a:pt x="40704" y="112361"/>
                      <a:pt x="40752" y="101176"/>
                    </a:cubicBezTo>
                    <a:cubicBezTo>
                      <a:pt x="40752" y="101119"/>
                      <a:pt x="40752" y="101062"/>
                      <a:pt x="40752" y="101005"/>
                    </a:cubicBezTo>
                    <a:cubicBezTo>
                      <a:pt x="40519" y="90020"/>
                      <a:pt x="31516" y="81224"/>
                      <a:pt x="20462" y="81180"/>
                    </a:cubicBezTo>
                    <a:close/>
                    <a:moveTo>
                      <a:pt x="102051" y="287291"/>
                    </a:moveTo>
                    <a:cubicBezTo>
                      <a:pt x="110930" y="287244"/>
                      <a:pt x="118166" y="294360"/>
                      <a:pt x="118213" y="303186"/>
                    </a:cubicBezTo>
                    <a:cubicBezTo>
                      <a:pt x="118261" y="312011"/>
                      <a:pt x="111101" y="319203"/>
                      <a:pt x="102222" y="319250"/>
                    </a:cubicBezTo>
                    <a:cubicBezTo>
                      <a:pt x="93343" y="319298"/>
                      <a:pt x="86107" y="312181"/>
                      <a:pt x="86060" y="303356"/>
                    </a:cubicBezTo>
                    <a:cubicBezTo>
                      <a:pt x="86107" y="294598"/>
                      <a:pt x="93239" y="287509"/>
                      <a:pt x="102051" y="287462"/>
                    </a:cubicBezTo>
                    <a:moveTo>
                      <a:pt x="102051" y="283190"/>
                    </a:moveTo>
                    <a:cubicBezTo>
                      <a:pt x="90798" y="283190"/>
                      <a:pt x="81675" y="292257"/>
                      <a:pt x="81675" y="303442"/>
                    </a:cubicBezTo>
                    <a:cubicBezTo>
                      <a:pt x="81675" y="314627"/>
                      <a:pt x="90798" y="323694"/>
                      <a:pt x="102051" y="323694"/>
                    </a:cubicBezTo>
                    <a:cubicBezTo>
                      <a:pt x="113305" y="323694"/>
                      <a:pt x="122427" y="314627"/>
                      <a:pt x="122427" y="303442"/>
                    </a:cubicBezTo>
                    <a:cubicBezTo>
                      <a:pt x="122427" y="303414"/>
                      <a:pt x="122427" y="303385"/>
                      <a:pt x="122427" y="303356"/>
                    </a:cubicBezTo>
                    <a:cubicBezTo>
                      <a:pt x="122427" y="292219"/>
                      <a:pt x="113343" y="283190"/>
                      <a:pt x="102137" y="283190"/>
                    </a:cubicBezTo>
                    <a:cubicBezTo>
                      <a:pt x="102108" y="283190"/>
                      <a:pt x="102079" y="283190"/>
                      <a:pt x="102051" y="283190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orme libre 19">
                <a:extLst>
                  <a:ext uri="{FF2B5EF4-FFF2-40B4-BE49-F238E27FC236}">
                    <a16:creationId xmlns:a16="http://schemas.microsoft.com/office/drawing/2014/main" id="{86C5085D-CBC6-C417-BCF2-B20BC7895A72}"/>
                  </a:ext>
                </a:extLst>
              </p:cNvPr>
              <p:cNvSpPr/>
              <p:nvPr/>
            </p:nvSpPr>
            <p:spPr>
              <a:xfrm>
                <a:off x="4079871" y="3029582"/>
                <a:ext cx="279887" cy="337297"/>
              </a:xfrm>
              <a:custGeom>
                <a:avLst/>
                <a:gdLst>
                  <a:gd name="connsiteX0" fmla="*/ 0 w 279887"/>
                  <a:gd name="connsiteY0" fmla="*/ 62013 h 337297"/>
                  <a:gd name="connsiteX1" fmla="*/ 94683 w 279887"/>
                  <a:gd name="connsiteY1" fmla="*/ 5426 h 337297"/>
                  <a:gd name="connsiteX2" fmla="*/ 96892 w 279887"/>
                  <a:gd name="connsiteY2" fmla="*/ 9084 h 337297"/>
                  <a:gd name="connsiteX3" fmla="*/ 2218 w 279887"/>
                  <a:gd name="connsiteY3" fmla="*/ 65670 h 337297"/>
                  <a:gd name="connsiteX4" fmla="*/ 124516 w 279887"/>
                  <a:gd name="connsiteY4" fmla="*/ 3726 h 337297"/>
                  <a:gd name="connsiteX5" fmla="*/ 126622 w 279887"/>
                  <a:gd name="connsiteY5" fmla="*/ 0 h 337297"/>
                  <a:gd name="connsiteX6" fmla="*/ 238680 w 279887"/>
                  <a:gd name="connsiteY6" fmla="*/ 62577 h 337297"/>
                  <a:gd name="connsiteX7" fmla="*/ 236574 w 279887"/>
                  <a:gd name="connsiteY7" fmla="*/ 66303 h 337297"/>
                  <a:gd name="connsiteX8" fmla="*/ 183218 w 279887"/>
                  <a:gd name="connsiteY8" fmla="*/ 125085 h 337297"/>
                  <a:gd name="connsiteX9" fmla="*/ 238860 w 279887"/>
                  <a:gd name="connsiteY9" fmla="*/ 87435 h 337297"/>
                  <a:gd name="connsiteX10" fmla="*/ 241285 w 279887"/>
                  <a:gd name="connsiteY10" fmla="*/ 90964 h 337297"/>
                  <a:gd name="connsiteX11" fmla="*/ 185643 w 279887"/>
                  <a:gd name="connsiteY11" fmla="*/ 128623 h 337297"/>
                  <a:gd name="connsiteX12" fmla="*/ 277222 w 279887"/>
                  <a:gd name="connsiteY12" fmla="*/ 229329 h 337297"/>
                  <a:gd name="connsiteX13" fmla="*/ 177664 w 279887"/>
                  <a:gd name="connsiteY13" fmla="*/ 154302 h 337297"/>
                  <a:gd name="connsiteX14" fmla="*/ 180244 w 279887"/>
                  <a:gd name="connsiteY14" fmla="*/ 150883 h 337297"/>
                  <a:gd name="connsiteX15" fmla="*/ 279887 w 279887"/>
                  <a:gd name="connsiteY15" fmla="*/ 225911 h 337297"/>
                  <a:gd name="connsiteX16" fmla="*/ 277222 w 279887"/>
                  <a:gd name="connsiteY16" fmla="*/ 229329 h 337297"/>
                  <a:gd name="connsiteX17" fmla="*/ 208013 w 279887"/>
                  <a:gd name="connsiteY17" fmla="*/ 235567 h 337297"/>
                  <a:gd name="connsiteX18" fmla="*/ 273955 w 279887"/>
                  <a:gd name="connsiteY18" fmla="*/ 235567 h 337297"/>
                  <a:gd name="connsiteX19" fmla="*/ 273955 w 279887"/>
                  <a:gd name="connsiteY19" fmla="*/ 239839 h 337297"/>
                  <a:gd name="connsiteX20" fmla="*/ 208013 w 279887"/>
                  <a:gd name="connsiteY20" fmla="*/ 239839 h 337297"/>
                  <a:gd name="connsiteX21" fmla="*/ 188669 w 279887"/>
                  <a:gd name="connsiteY21" fmla="*/ 254537 h 337297"/>
                  <a:gd name="connsiteX22" fmla="*/ 192968 w 279887"/>
                  <a:gd name="connsiteY22" fmla="*/ 254537 h 337297"/>
                  <a:gd name="connsiteX23" fmla="*/ 192968 w 279887"/>
                  <a:gd name="connsiteY23" fmla="*/ 320250 h 337297"/>
                  <a:gd name="connsiteX24" fmla="*/ 188669 w 279887"/>
                  <a:gd name="connsiteY24" fmla="*/ 320250 h 337297"/>
                  <a:gd name="connsiteX25" fmla="*/ 78846 w 279887"/>
                  <a:gd name="connsiteY25" fmla="*/ 292222 h 337297"/>
                  <a:gd name="connsiteX26" fmla="*/ 80729 w 279887"/>
                  <a:gd name="connsiteY26" fmla="*/ 288385 h 337297"/>
                  <a:gd name="connsiteX27" fmla="*/ 173976 w 279887"/>
                  <a:gd name="connsiteY27" fmla="*/ 333453 h 337297"/>
                  <a:gd name="connsiteX28" fmla="*/ 172093 w 279887"/>
                  <a:gd name="connsiteY28" fmla="*/ 337298 h 33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9887" h="337297">
                    <a:moveTo>
                      <a:pt x="0" y="62013"/>
                    </a:moveTo>
                    <a:lnTo>
                      <a:pt x="94683" y="5426"/>
                    </a:lnTo>
                    <a:lnTo>
                      <a:pt x="96892" y="9084"/>
                    </a:lnTo>
                    <a:lnTo>
                      <a:pt x="2218" y="65670"/>
                    </a:lnTo>
                    <a:close/>
                    <a:moveTo>
                      <a:pt x="124516" y="3726"/>
                    </a:moveTo>
                    <a:lnTo>
                      <a:pt x="126622" y="0"/>
                    </a:lnTo>
                    <a:lnTo>
                      <a:pt x="238680" y="62577"/>
                    </a:lnTo>
                    <a:lnTo>
                      <a:pt x="236574" y="66303"/>
                    </a:lnTo>
                    <a:close/>
                    <a:moveTo>
                      <a:pt x="183218" y="125085"/>
                    </a:moveTo>
                    <a:lnTo>
                      <a:pt x="238860" y="87435"/>
                    </a:lnTo>
                    <a:lnTo>
                      <a:pt x="241285" y="90964"/>
                    </a:lnTo>
                    <a:lnTo>
                      <a:pt x="185643" y="128623"/>
                    </a:lnTo>
                    <a:close/>
                    <a:moveTo>
                      <a:pt x="277222" y="229329"/>
                    </a:moveTo>
                    <a:lnTo>
                      <a:pt x="177664" y="154302"/>
                    </a:lnTo>
                    <a:lnTo>
                      <a:pt x="180244" y="150883"/>
                    </a:lnTo>
                    <a:lnTo>
                      <a:pt x="279887" y="225911"/>
                    </a:lnTo>
                    <a:lnTo>
                      <a:pt x="277222" y="229329"/>
                    </a:lnTo>
                    <a:close/>
                    <a:moveTo>
                      <a:pt x="208013" y="235567"/>
                    </a:moveTo>
                    <a:lnTo>
                      <a:pt x="273955" y="235567"/>
                    </a:lnTo>
                    <a:lnTo>
                      <a:pt x="273955" y="239839"/>
                    </a:lnTo>
                    <a:lnTo>
                      <a:pt x="208013" y="239839"/>
                    </a:lnTo>
                    <a:close/>
                    <a:moveTo>
                      <a:pt x="188669" y="254537"/>
                    </a:moveTo>
                    <a:lnTo>
                      <a:pt x="192968" y="254537"/>
                    </a:lnTo>
                    <a:lnTo>
                      <a:pt x="192968" y="320250"/>
                    </a:lnTo>
                    <a:lnTo>
                      <a:pt x="188669" y="320250"/>
                    </a:lnTo>
                    <a:close/>
                    <a:moveTo>
                      <a:pt x="78846" y="292222"/>
                    </a:moveTo>
                    <a:lnTo>
                      <a:pt x="80729" y="288385"/>
                    </a:lnTo>
                    <a:lnTo>
                      <a:pt x="173976" y="333453"/>
                    </a:lnTo>
                    <a:lnTo>
                      <a:pt x="172093" y="337298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orme libre 20">
                <a:extLst>
                  <a:ext uri="{FF2B5EF4-FFF2-40B4-BE49-F238E27FC236}">
                    <a16:creationId xmlns:a16="http://schemas.microsoft.com/office/drawing/2014/main" id="{FB6E3CE4-38C6-0057-3B14-9D0217EDB5EB}"/>
                  </a:ext>
                </a:extLst>
              </p:cNvPr>
              <p:cNvSpPr/>
              <p:nvPr/>
            </p:nvSpPr>
            <p:spPr>
              <a:xfrm>
                <a:off x="3890772" y="2914965"/>
                <a:ext cx="627607" cy="623802"/>
              </a:xfrm>
              <a:custGeom>
                <a:avLst/>
                <a:gdLst>
                  <a:gd name="connsiteX0" fmla="*/ 379917 w 627607"/>
                  <a:gd name="connsiteY0" fmla="*/ 336426 h 623802"/>
                  <a:gd name="connsiteX1" fmla="*/ 395994 w 627607"/>
                  <a:gd name="connsiteY1" fmla="*/ 352406 h 623802"/>
                  <a:gd name="connsiteX2" fmla="*/ 379916 w 627607"/>
                  <a:gd name="connsiteY2" fmla="*/ 368386 h 623802"/>
                  <a:gd name="connsiteX3" fmla="*/ 363840 w 627607"/>
                  <a:gd name="connsiteY3" fmla="*/ 352406 h 623802"/>
                  <a:gd name="connsiteX4" fmla="*/ 363840 w 627607"/>
                  <a:gd name="connsiteY4" fmla="*/ 352320 h 623802"/>
                  <a:gd name="connsiteX5" fmla="*/ 379917 w 627607"/>
                  <a:gd name="connsiteY5" fmla="*/ 336426 h 623802"/>
                  <a:gd name="connsiteX6" fmla="*/ 379917 w 627607"/>
                  <a:gd name="connsiteY6" fmla="*/ 332154 h 623802"/>
                  <a:gd name="connsiteX7" fmla="*/ 359542 w 627607"/>
                  <a:gd name="connsiteY7" fmla="*/ 352406 h 623802"/>
                  <a:gd name="connsiteX8" fmla="*/ 379917 w 627607"/>
                  <a:gd name="connsiteY8" fmla="*/ 372658 h 623802"/>
                  <a:gd name="connsiteX9" fmla="*/ 400293 w 627607"/>
                  <a:gd name="connsiteY9" fmla="*/ 352406 h 623802"/>
                  <a:gd name="connsiteX10" fmla="*/ 400293 w 627607"/>
                  <a:gd name="connsiteY10" fmla="*/ 352320 h 623802"/>
                  <a:gd name="connsiteX11" fmla="*/ 379917 w 627607"/>
                  <a:gd name="connsiteY11" fmla="*/ 332154 h 623802"/>
                  <a:gd name="connsiteX12" fmla="*/ 8597 w 627607"/>
                  <a:gd name="connsiteY12" fmla="*/ 158087 h 623802"/>
                  <a:gd name="connsiteX13" fmla="*/ 0 w 627607"/>
                  <a:gd name="connsiteY13" fmla="*/ 158087 h 623802"/>
                  <a:gd name="connsiteX14" fmla="*/ 0 w 627607"/>
                  <a:gd name="connsiteY14" fmla="*/ 0 h 623802"/>
                  <a:gd name="connsiteX15" fmla="*/ 159051 w 627607"/>
                  <a:gd name="connsiteY15" fmla="*/ 0 h 623802"/>
                  <a:gd name="connsiteX16" fmla="*/ 159051 w 627607"/>
                  <a:gd name="connsiteY16" fmla="*/ 8545 h 623802"/>
                  <a:gd name="connsiteX17" fmla="*/ 8597 w 627607"/>
                  <a:gd name="connsiteY17" fmla="*/ 8545 h 623802"/>
                  <a:gd name="connsiteX18" fmla="*/ 8597 w 627607"/>
                  <a:gd name="connsiteY18" fmla="*/ 158087 h 623802"/>
                  <a:gd name="connsiteX19" fmla="*/ 627607 w 627607"/>
                  <a:gd name="connsiteY19" fmla="*/ 158087 h 623802"/>
                  <a:gd name="connsiteX20" fmla="*/ 619010 w 627607"/>
                  <a:gd name="connsiteY20" fmla="*/ 158087 h 623802"/>
                  <a:gd name="connsiteX21" fmla="*/ 619010 w 627607"/>
                  <a:gd name="connsiteY21" fmla="*/ 8545 h 623802"/>
                  <a:gd name="connsiteX22" fmla="*/ 468556 w 627607"/>
                  <a:gd name="connsiteY22" fmla="*/ 8545 h 623802"/>
                  <a:gd name="connsiteX23" fmla="*/ 468556 w 627607"/>
                  <a:gd name="connsiteY23" fmla="*/ 0 h 623802"/>
                  <a:gd name="connsiteX24" fmla="*/ 627607 w 627607"/>
                  <a:gd name="connsiteY24" fmla="*/ 0 h 623802"/>
                  <a:gd name="connsiteX25" fmla="*/ 627607 w 627607"/>
                  <a:gd name="connsiteY25" fmla="*/ 158087 h 623802"/>
                  <a:gd name="connsiteX26" fmla="*/ 627607 w 627607"/>
                  <a:gd name="connsiteY26" fmla="*/ 623803 h 623802"/>
                  <a:gd name="connsiteX27" fmla="*/ 468556 w 627607"/>
                  <a:gd name="connsiteY27" fmla="*/ 623803 h 623802"/>
                  <a:gd name="connsiteX28" fmla="*/ 468556 w 627607"/>
                  <a:gd name="connsiteY28" fmla="*/ 615258 h 623802"/>
                  <a:gd name="connsiteX29" fmla="*/ 619010 w 627607"/>
                  <a:gd name="connsiteY29" fmla="*/ 615258 h 623802"/>
                  <a:gd name="connsiteX30" fmla="*/ 619010 w 627607"/>
                  <a:gd name="connsiteY30" fmla="*/ 465716 h 623802"/>
                  <a:gd name="connsiteX31" fmla="*/ 627607 w 627607"/>
                  <a:gd name="connsiteY31" fmla="*/ 465716 h 623802"/>
                  <a:gd name="connsiteX32" fmla="*/ 627607 w 627607"/>
                  <a:gd name="connsiteY32" fmla="*/ 623803 h 623802"/>
                  <a:gd name="connsiteX33" fmla="*/ 159051 w 627607"/>
                  <a:gd name="connsiteY33" fmla="*/ 623803 h 623802"/>
                  <a:gd name="connsiteX34" fmla="*/ 0 w 627607"/>
                  <a:gd name="connsiteY34" fmla="*/ 623803 h 623802"/>
                  <a:gd name="connsiteX35" fmla="*/ 0 w 627607"/>
                  <a:gd name="connsiteY35" fmla="*/ 465716 h 623802"/>
                  <a:gd name="connsiteX36" fmla="*/ 8597 w 627607"/>
                  <a:gd name="connsiteY36" fmla="*/ 465716 h 623802"/>
                  <a:gd name="connsiteX37" fmla="*/ 8597 w 627607"/>
                  <a:gd name="connsiteY37" fmla="*/ 615258 h 623802"/>
                  <a:gd name="connsiteX38" fmla="*/ 159051 w 627607"/>
                  <a:gd name="connsiteY38" fmla="*/ 615258 h 623802"/>
                  <a:gd name="connsiteX39" fmla="*/ 159051 w 627607"/>
                  <a:gd name="connsiteY39" fmla="*/ 623803 h 62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27607" h="623802">
                    <a:moveTo>
                      <a:pt x="379917" y="336426"/>
                    </a:moveTo>
                    <a:cubicBezTo>
                      <a:pt x="388797" y="336426"/>
                      <a:pt x="395994" y="343581"/>
                      <a:pt x="395994" y="352406"/>
                    </a:cubicBezTo>
                    <a:cubicBezTo>
                      <a:pt x="395994" y="361231"/>
                      <a:pt x="388796" y="368386"/>
                      <a:pt x="379916" y="368386"/>
                    </a:cubicBezTo>
                    <a:cubicBezTo>
                      <a:pt x="371038" y="368386"/>
                      <a:pt x="363840" y="361231"/>
                      <a:pt x="363840" y="352406"/>
                    </a:cubicBezTo>
                    <a:cubicBezTo>
                      <a:pt x="363840" y="352377"/>
                      <a:pt x="363840" y="352349"/>
                      <a:pt x="363840" y="352320"/>
                    </a:cubicBezTo>
                    <a:cubicBezTo>
                      <a:pt x="363888" y="343528"/>
                      <a:pt x="371072" y="336426"/>
                      <a:pt x="379917" y="336426"/>
                    </a:cubicBezTo>
                    <a:moveTo>
                      <a:pt x="379917" y="332154"/>
                    </a:moveTo>
                    <a:cubicBezTo>
                      <a:pt x="368664" y="332154"/>
                      <a:pt x="359542" y="341221"/>
                      <a:pt x="359542" y="352406"/>
                    </a:cubicBezTo>
                    <a:cubicBezTo>
                      <a:pt x="359542" y="363591"/>
                      <a:pt x="368664" y="372658"/>
                      <a:pt x="379917" y="372658"/>
                    </a:cubicBezTo>
                    <a:cubicBezTo>
                      <a:pt x="391171" y="372658"/>
                      <a:pt x="400293" y="363591"/>
                      <a:pt x="400293" y="352406"/>
                    </a:cubicBezTo>
                    <a:cubicBezTo>
                      <a:pt x="400293" y="352378"/>
                      <a:pt x="400293" y="352349"/>
                      <a:pt x="400293" y="352320"/>
                    </a:cubicBezTo>
                    <a:cubicBezTo>
                      <a:pt x="400246" y="341169"/>
                      <a:pt x="391137" y="332154"/>
                      <a:pt x="379917" y="332154"/>
                    </a:cubicBezTo>
                    <a:close/>
                    <a:moveTo>
                      <a:pt x="8597" y="158087"/>
                    </a:moveTo>
                    <a:lnTo>
                      <a:pt x="0" y="158087"/>
                    </a:lnTo>
                    <a:lnTo>
                      <a:pt x="0" y="0"/>
                    </a:lnTo>
                    <a:lnTo>
                      <a:pt x="159051" y="0"/>
                    </a:lnTo>
                    <a:lnTo>
                      <a:pt x="159051" y="8545"/>
                    </a:lnTo>
                    <a:lnTo>
                      <a:pt x="8597" y="8545"/>
                    </a:lnTo>
                    <a:lnTo>
                      <a:pt x="8597" y="158087"/>
                    </a:lnTo>
                    <a:close/>
                    <a:moveTo>
                      <a:pt x="627607" y="158087"/>
                    </a:moveTo>
                    <a:lnTo>
                      <a:pt x="619010" y="158087"/>
                    </a:lnTo>
                    <a:lnTo>
                      <a:pt x="619010" y="8545"/>
                    </a:lnTo>
                    <a:lnTo>
                      <a:pt x="468556" y="8545"/>
                    </a:lnTo>
                    <a:lnTo>
                      <a:pt x="468556" y="0"/>
                    </a:lnTo>
                    <a:lnTo>
                      <a:pt x="627607" y="0"/>
                    </a:lnTo>
                    <a:lnTo>
                      <a:pt x="627607" y="158087"/>
                    </a:lnTo>
                    <a:close/>
                    <a:moveTo>
                      <a:pt x="627607" y="623803"/>
                    </a:moveTo>
                    <a:lnTo>
                      <a:pt x="468556" y="623803"/>
                    </a:lnTo>
                    <a:lnTo>
                      <a:pt x="468556" y="615258"/>
                    </a:lnTo>
                    <a:lnTo>
                      <a:pt x="619010" y="615258"/>
                    </a:lnTo>
                    <a:lnTo>
                      <a:pt x="619010" y="465716"/>
                    </a:lnTo>
                    <a:lnTo>
                      <a:pt x="627607" y="465716"/>
                    </a:lnTo>
                    <a:lnTo>
                      <a:pt x="627607" y="623803"/>
                    </a:lnTo>
                    <a:close/>
                    <a:moveTo>
                      <a:pt x="159051" y="623803"/>
                    </a:moveTo>
                    <a:lnTo>
                      <a:pt x="0" y="623803"/>
                    </a:lnTo>
                    <a:lnTo>
                      <a:pt x="0" y="465716"/>
                    </a:lnTo>
                    <a:lnTo>
                      <a:pt x="8597" y="465716"/>
                    </a:lnTo>
                    <a:lnTo>
                      <a:pt x="8597" y="615258"/>
                    </a:lnTo>
                    <a:lnTo>
                      <a:pt x="159051" y="615258"/>
                    </a:lnTo>
                    <a:lnTo>
                      <a:pt x="159051" y="623803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4B69D25-BD0A-753C-61BF-58C45CA3FA30}"/>
              </a:ext>
            </a:extLst>
          </p:cNvPr>
          <p:cNvGrpSpPr/>
          <p:nvPr/>
        </p:nvGrpSpPr>
        <p:grpSpPr>
          <a:xfrm>
            <a:off x="9590137" y="613973"/>
            <a:ext cx="2145030" cy="4418207"/>
            <a:chOff x="9590137" y="613973"/>
            <a:chExt cx="2145030" cy="4418207"/>
          </a:xfrm>
        </p:grpSpPr>
        <p:sp>
          <p:nvSpPr>
            <p:cNvPr id="11" name="Espace réservé du texte 4">
              <a:extLst>
                <a:ext uri="{FF2B5EF4-FFF2-40B4-BE49-F238E27FC236}">
                  <a16:creationId xmlns:a16="http://schemas.microsoft.com/office/drawing/2014/main" id="{F7B3306B-6558-FB04-5271-9842521119B0}"/>
                </a:ext>
              </a:extLst>
            </p:cNvPr>
            <p:cNvSpPr txBox="1">
              <a:spLocks/>
            </p:cNvSpPr>
            <p:nvPr/>
          </p:nvSpPr>
          <p:spPr>
            <a:xfrm>
              <a:off x="9590137" y="1276075"/>
              <a:ext cx="2145030" cy="3756105"/>
            </a:xfrm>
            <a:prstGeom prst="rect">
              <a:avLst/>
            </a:prstGeom>
            <a:noFill/>
            <a:effectLst>
              <a:outerShdw blurRad="381000" sx="101000" sy="101000" algn="ctr" rotWithShape="0">
                <a:schemeClr val="accent4">
                  <a:alpha val="13000"/>
                </a:schemeClr>
              </a:outerShdw>
            </a:effectLst>
          </p:spPr>
          <p:txBody>
            <a:bodyPr vert="horz" lIns="0" tIns="0" rIns="0" bIns="0" rtlCol="0">
              <a:normAutofit/>
            </a:bodyPr>
            <a:lstStyle>
              <a:defPPr>
                <a:defRPr lang="en-US"/>
              </a:defPPr>
              <a:lvl1pPr indent="0" algn="ctr" defTabSz="914377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kumimoji="0" sz="1400" b="1" u="none" strike="noStrike" cap="none" spc="-5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0" indent="0" algn="ctr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200">
                  <a:solidFill>
                    <a:schemeClr val="bg2"/>
                  </a:solidFill>
                </a:defRPr>
              </a:lvl2pPr>
              <a:lvl3pPr marL="144000" lvl="2" indent="-14400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Blip>
                  <a:blip r:embed="rId3"/>
                </a:buBlip>
                <a:defRPr sz="1200" b="0"/>
              </a:lvl3pPr>
              <a:lvl4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/>
              </a:lvl4pPr>
              <a:lvl5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5pPr>
              <a:lvl6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6pPr>
              <a:lvl7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7pPr>
              <a:lvl8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8pPr>
              <a:lvl9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>
                  <a:solidFill>
                    <a:schemeClr val="bg2"/>
                  </a:solidFill>
                </a:defRPr>
              </a:lvl9pPr>
            </a:lstStyle>
            <a:p>
              <a:pPr algn="l"/>
              <a:r>
                <a:rPr lang="en-US" dirty="0">
                  <a:solidFill>
                    <a:schemeClr val="bg1"/>
                  </a:solidFill>
                </a:rPr>
                <a:t>Innovating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for tomorrow</a:t>
              </a:r>
            </a:p>
            <a:p>
              <a:pPr lvl="2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en-US" dirty="0">
                  <a:solidFill>
                    <a:schemeClr val="bg1"/>
                  </a:solidFill>
                </a:rPr>
                <a:t>15+ years of experience on collaborative projects on all IDEMIA technical domains</a:t>
              </a:r>
            </a:p>
            <a:p>
              <a:pPr lvl="2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en-US" dirty="0">
                  <a:solidFill>
                    <a:schemeClr val="bg1"/>
                  </a:solidFill>
                </a:rPr>
                <a:t>Contribution to open-innovation projects on post-quantum cryptography and cybersecurity</a:t>
              </a:r>
            </a:p>
            <a:p>
              <a:pPr lvl="2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en-US" dirty="0">
                  <a:solidFill>
                    <a:schemeClr val="bg1"/>
                  </a:solidFill>
                </a:rPr>
                <a:t>Ongoing research on new crypto-agility methods</a:t>
              </a:r>
            </a:p>
            <a:p>
              <a:pPr lvl="2"/>
              <a:endParaRPr lang="en-US" dirty="0">
                <a:solidFill>
                  <a:schemeClr val="bg1"/>
                </a:solidFill>
              </a:endParaRPr>
            </a:p>
            <a:p>
              <a:pPr marL="0" lvl="2" indent="0">
                <a:buNone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139E6A61-C237-A4D9-B7C1-0651FC5DBD73}"/>
                </a:ext>
              </a:extLst>
            </p:cNvPr>
            <p:cNvGrpSpPr/>
            <p:nvPr/>
          </p:nvGrpSpPr>
          <p:grpSpPr>
            <a:xfrm>
              <a:off x="9590137" y="613973"/>
              <a:ext cx="584984" cy="390282"/>
              <a:chOff x="1378673" y="7361834"/>
              <a:chExt cx="633266" cy="422493"/>
            </a:xfrm>
            <a:solidFill>
              <a:schemeClr val="bg1"/>
            </a:solidFill>
          </p:grpSpPr>
          <p:sp>
            <p:nvSpPr>
              <p:cNvPr id="20" name="Forme libre 8">
                <a:extLst>
                  <a:ext uri="{FF2B5EF4-FFF2-40B4-BE49-F238E27FC236}">
                    <a16:creationId xmlns:a16="http://schemas.microsoft.com/office/drawing/2014/main" id="{FCA1FF21-C4EE-27C4-637F-8B91F08F31C2}"/>
                  </a:ext>
                </a:extLst>
              </p:cNvPr>
              <p:cNvSpPr/>
              <p:nvPr/>
            </p:nvSpPr>
            <p:spPr>
              <a:xfrm>
                <a:off x="1378673" y="7361834"/>
                <a:ext cx="633266" cy="422493"/>
              </a:xfrm>
              <a:custGeom>
                <a:avLst/>
                <a:gdLst>
                  <a:gd name="connsiteX0" fmla="*/ 602905 w 633266"/>
                  <a:gd name="connsiteY0" fmla="*/ 422493 h 422493"/>
                  <a:gd name="connsiteX1" fmla="*/ 30362 w 633266"/>
                  <a:gd name="connsiteY1" fmla="*/ 422493 h 422493"/>
                  <a:gd name="connsiteX2" fmla="*/ 0 w 633266"/>
                  <a:gd name="connsiteY2" fmla="*/ 392315 h 422493"/>
                  <a:gd name="connsiteX3" fmla="*/ 0 w 633266"/>
                  <a:gd name="connsiteY3" fmla="*/ 30178 h 422493"/>
                  <a:gd name="connsiteX4" fmla="*/ 30362 w 633266"/>
                  <a:gd name="connsiteY4" fmla="*/ 0 h 422493"/>
                  <a:gd name="connsiteX5" fmla="*/ 602905 w 633266"/>
                  <a:gd name="connsiteY5" fmla="*/ 0 h 422493"/>
                  <a:gd name="connsiteX6" fmla="*/ 633267 w 633266"/>
                  <a:gd name="connsiteY6" fmla="*/ 30178 h 422493"/>
                  <a:gd name="connsiteX7" fmla="*/ 633267 w 633266"/>
                  <a:gd name="connsiteY7" fmla="*/ 392315 h 422493"/>
                  <a:gd name="connsiteX8" fmla="*/ 602905 w 633266"/>
                  <a:gd name="connsiteY8" fmla="*/ 422493 h 422493"/>
                  <a:gd name="connsiteX9" fmla="*/ 30362 w 633266"/>
                  <a:gd name="connsiteY9" fmla="*/ 8622 h 422493"/>
                  <a:gd name="connsiteX10" fmla="*/ 8675 w 633266"/>
                  <a:gd name="connsiteY10" fmla="*/ 30178 h 422493"/>
                  <a:gd name="connsiteX11" fmla="*/ 8675 w 633266"/>
                  <a:gd name="connsiteY11" fmla="*/ 392315 h 422493"/>
                  <a:gd name="connsiteX12" fmla="*/ 30362 w 633266"/>
                  <a:gd name="connsiteY12" fmla="*/ 413871 h 422493"/>
                  <a:gd name="connsiteX13" fmla="*/ 602905 w 633266"/>
                  <a:gd name="connsiteY13" fmla="*/ 413871 h 422493"/>
                  <a:gd name="connsiteX14" fmla="*/ 624592 w 633266"/>
                  <a:gd name="connsiteY14" fmla="*/ 392315 h 422493"/>
                  <a:gd name="connsiteX15" fmla="*/ 624592 w 633266"/>
                  <a:gd name="connsiteY15" fmla="*/ 30178 h 422493"/>
                  <a:gd name="connsiteX16" fmla="*/ 602905 w 633266"/>
                  <a:gd name="connsiteY16" fmla="*/ 8622 h 42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3266" h="422493">
                    <a:moveTo>
                      <a:pt x="602905" y="422493"/>
                    </a:moveTo>
                    <a:lnTo>
                      <a:pt x="30362" y="422493"/>
                    </a:lnTo>
                    <a:cubicBezTo>
                      <a:pt x="13594" y="422493"/>
                      <a:pt x="0" y="408982"/>
                      <a:pt x="0" y="392315"/>
                    </a:cubicBezTo>
                    <a:lnTo>
                      <a:pt x="0" y="30178"/>
                    </a:lnTo>
                    <a:cubicBezTo>
                      <a:pt x="0" y="13511"/>
                      <a:pt x="13594" y="0"/>
                      <a:pt x="30362" y="0"/>
                    </a:cubicBezTo>
                    <a:lnTo>
                      <a:pt x="602905" y="0"/>
                    </a:lnTo>
                    <a:cubicBezTo>
                      <a:pt x="619673" y="0"/>
                      <a:pt x="633267" y="13511"/>
                      <a:pt x="633267" y="30178"/>
                    </a:cubicBezTo>
                    <a:lnTo>
                      <a:pt x="633267" y="392315"/>
                    </a:lnTo>
                    <a:cubicBezTo>
                      <a:pt x="633267" y="408982"/>
                      <a:pt x="619673" y="422493"/>
                      <a:pt x="602905" y="422493"/>
                    </a:cubicBezTo>
                    <a:close/>
                    <a:moveTo>
                      <a:pt x="30362" y="8622"/>
                    </a:moveTo>
                    <a:cubicBezTo>
                      <a:pt x="18385" y="8622"/>
                      <a:pt x="8675" y="18273"/>
                      <a:pt x="8675" y="30178"/>
                    </a:cubicBezTo>
                    <a:lnTo>
                      <a:pt x="8675" y="392315"/>
                    </a:lnTo>
                    <a:cubicBezTo>
                      <a:pt x="8675" y="404220"/>
                      <a:pt x="18385" y="413871"/>
                      <a:pt x="30362" y="413871"/>
                    </a:cubicBezTo>
                    <a:lnTo>
                      <a:pt x="602905" y="413871"/>
                    </a:lnTo>
                    <a:cubicBezTo>
                      <a:pt x="614882" y="413871"/>
                      <a:pt x="624592" y="404220"/>
                      <a:pt x="624592" y="392315"/>
                    </a:cubicBezTo>
                    <a:lnTo>
                      <a:pt x="624592" y="30178"/>
                    </a:lnTo>
                    <a:cubicBezTo>
                      <a:pt x="624592" y="18273"/>
                      <a:pt x="614882" y="8622"/>
                      <a:pt x="602905" y="8622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orme libre 9">
                <a:extLst>
                  <a:ext uri="{FF2B5EF4-FFF2-40B4-BE49-F238E27FC236}">
                    <a16:creationId xmlns:a16="http://schemas.microsoft.com/office/drawing/2014/main" id="{E7EB718E-096C-0F73-EC5C-FE99EA0584D2}"/>
                  </a:ext>
                </a:extLst>
              </p:cNvPr>
              <p:cNvSpPr/>
              <p:nvPr/>
            </p:nvSpPr>
            <p:spPr>
              <a:xfrm>
                <a:off x="1430689" y="7413528"/>
                <a:ext cx="529201" cy="314926"/>
              </a:xfrm>
              <a:custGeom>
                <a:avLst/>
                <a:gdLst>
                  <a:gd name="connsiteX0" fmla="*/ 164856 w 529201"/>
                  <a:gd name="connsiteY0" fmla="*/ 314927 h 314926"/>
                  <a:gd name="connsiteX1" fmla="*/ 156181 w 529201"/>
                  <a:gd name="connsiteY1" fmla="*/ 314927 h 314926"/>
                  <a:gd name="connsiteX2" fmla="*/ 156181 w 529201"/>
                  <a:gd name="connsiteY2" fmla="*/ 258709 h 314926"/>
                  <a:gd name="connsiteX3" fmla="*/ 182206 w 529201"/>
                  <a:gd name="connsiteY3" fmla="*/ 259226 h 314926"/>
                  <a:gd name="connsiteX4" fmla="*/ 207450 w 529201"/>
                  <a:gd name="connsiteY4" fmla="*/ 234049 h 314926"/>
                  <a:gd name="connsiteX5" fmla="*/ 207450 w 529201"/>
                  <a:gd name="connsiteY5" fmla="*/ 181108 h 314926"/>
                  <a:gd name="connsiteX6" fmla="*/ 232260 w 529201"/>
                  <a:gd name="connsiteY6" fmla="*/ 181108 h 314926"/>
                  <a:gd name="connsiteX7" fmla="*/ 208664 w 529201"/>
                  <a:gd name="connsiteY7" fmla="*/ 120752 h 314926"/>
                  <a:gd name="connsiteX8" fmla="*/ 208664 w 529201"/>
                  <a:gd name="connsiteY8" fmla="*/ 107560 h 314926"/>
                  <a:gd name="connsiteX9" fmla="*/ 113213 w 529201"/>
                  <a:gd name="connsiteY9" fmla="*/ 8646 h 314926"/>
                  <a:gd name="connsiteX10" fmla="*/ 108469 w 529201"/>
                  <a:gd name="connsiteY10" fmla="*/ 8662 h 314926"/>
                  <a:gd name="connsiteX11" fmla="*/ 8708 w 529201"/>
                  <a:gd name="connsiteY11" fmla="*/ 103282 h 314926"/>
                  <a:gd name="connsiteX12" fmla="*/ 8708 w 529201"/>
                  <a:gd name="connsiteY12" fmla="*/ 107819 h 314926"/>
                  <a:gd name="connsiteX13" fmla="*/ 46357 w 529201"/>
                  <a:gd name="connsiteY13" fmla="*/ 195249 h 314926"/>
                  <a:gd name="connsiteX14" fmla="*/ 48439 w 529201"/>
                  <a:gd name="connsiteY14" fmla="*/ 197146 h 314926"/>
                  <a:gd name="connsiteX15" fmla="*/ 21721 w 529201"/>
                  <a:gd name="connsiteY15" fmla="*/ 277506 h 314926"/>
                  <a:gd name="connsiteX16" fmla="*/ 13046 w 529201"/>
                  <a:gd name="connsiteY16" fmla="*/ 274747 h 314926"/>
                  <a:gd name="connsiteX17" fmla="*/ 38203 w 529201"/>
                  <a:gd name="connsiteY17" fmla="*/ 199732 h 314926"/>
                  <a:gd name="connsiteX18" fmla="*/ 33 w 529201"/>
                  <a:gd name="connsiteY18" fmla="*/ 107991 h 314926"/>
                  <a:gd name="connsiteX19" fmla="*/ 103376 w 529201"/>
                  <a:gd name="connsiteY19" fmla="*/ 44 h 314926"/>
                  <a:gd name="connsiteX20" fmla="*/ 108469 w 529201"/>
                  <a:gd name="connsiteY20" fmla="*/ 40 h 314926"/>
                  <a:gd name="connsiteX21" fmla="*/ 217323 w 529201"/>
                  <a:gd name="connsiteY21" fmla="*/ 102497 h 314926"/>
                  <a:gd name="connsiteX22" fmla="*/ 217339 w 529201"/>
                  <a:gd name="connsiteY22" fmla="*/ 107560 h 314926"/>
                  <a:gd name="connsiteX23" fmla="*/ 217339 w 529201"/>
                  <a:gd name="connsiteY23" fmla="*/ 119976 h 314926"/>
                  <a:gd name="connsiteX24" fmla="*/ 244925 w 529201"/>
                  <a:gd name="connsiteY24" fmla="*/ 189731 h 314926"/>
                  <a:gd name="connsiteX25" fmla="*/ 216125 w 529201"/>
                  <a:gd name="connsiteY25" fmla="*/ 189731 h 314926"/>
                  <a:gd name="connsiteX26" fmla="*/ 216125 w 529201"/>
                  <a:gd name="connsiteY26" fmla="*/ 233704 h 314926"/>
                  <a:gd name="connsiteX27" fmla="*/ 182119 w 529201"/>
                  <a:gd name="connsiteY27" fmla="*/ 267331 h 314926"/>
                  <a:gd name="connsiteX28" fmla="*/ 164769 w 529201"/>
                  <a:gd name="connsiteY28" fmla="*/ 267331 h 314926"/>
                  <a:gd name="connsiteX29" fmla="*/ 312329 w 529201"/>
                  <a:gd name="connsiteY29" fmla="*/ 4523 h 314926"/>
                  <a:gd name="connsiteX30" fmla="*/ 321004 w 529201"/>
                  <a:gd name="connsiteY30" fmla="*/ 4523 h 314926"/>
                  <a:gd name="connsiteX31" fmla="*/ 321004 w 529201"/>
                  <a:gd name="connsiteY31" fmla="*/ 159725 h 314926"/>
                  <a:gd name="connsiteX32" fmla="*/ 312329 w 529201"/>
                  <a:gd name="connsiteY32" fmla="*/ 159725 h 314926"/>
                  <a:gd name="connsiteX33" fmla="*/ 394741 w 529201"/>
                  <a:gd name="connsiteY33" fmla="*/ 13146 h 314926"/>
                  <a:gd name="connsiteX34" fmla="*/ 464140 w 529201"/>
                  <a:gd name="connsiteY34" fmla="*/ 82124 h 314926"/>
                  <a:gd name="connsiteX35" fmla="*/ 394741 w 529201"/>
                  <a:gd name="connsiteY35" fmla="*/ 151103 h 314926"/>
                  <a:gd name="connsiteX36" fmla="*/ 377391 w 529201"/>
                  <a:gd name="connsiteY36" fmla="*/ 151103 h 314926"/>
                  <a:gd name="connsiteX37" fmla="*/ 377391 w 529201"/>
                  <a:gd name="connsiteY37" fmla="*/ 13146 h 314926"/>
                  <a:gd name="connsiteX38" fmla="*/ 394741 w 529201"/>
                  <a:gd name="connsiteY38" fmla="*/ 13146 h 314926"/>
                  <a:gd name="connsiteX39" fmla="*/ 394741 w 529201"/>
                  <a:gd name="connsiteY39" fmla="*/ 4523 h 314926"/>
                  <a:gd name="connsiteX40" fmla="*/ 368716 w 529201"/>
                  <a:gd name="connsiteY40" fmla="*/ 4523 h 314926"/>
                  <a:gd name="connsiteX41" fmla="*/ 368716 w 529201"/>
                  <a:gd name="connsiteY41" fmla="*/ 159725 h 314926"/>
                  <a:gd name="connsiteX42" fmla="*/ 394741 w 529201"/>
                  <a:gd name="connsiteY42" fmla="*/ 159725 h 314926"/>
                  <a:gd name="connsiteX43" fmla="*/ 472815 w 529201"/>
                  <a:gd name="connsiteY43" fmla="*/ 82124 h 314926"/>
                  <a:gd name="connsiteX44" fmla="*/ 394741 w 529201"/>
                  <a:gd name="connsiteY44" fmla="*/ 4523 h 314926"/>
                  <a:gd name="connsiteX45" fmla="*/ 312329 w 529201"/>
                  <a:gd name="connsiteY45" fmla="*/ 258882 h 314926"/>
                  <a:gd name="connsiteX46" fmla="*/ 529202 w 529201"/>
                  <a:gd name="connsiteY46" fmla="*/ 258882 h 314926"/>
                  <a:gd name="connsiteX47" fmla="*/ 529202 w 529201"/>
                  <a:gd name="connsiteY47" fmla="*/ 267504 h 314926"/>
                  <a:gd name="connsiteX48" fmla="*/ 312329 w 529201"/>
                  <a:gd name="connsiteY48" fmla="*/ 267504 h 314926"/>
                  <a:gd name="connsiteX49" fmla="*/ 312329 w 529201"/>
                  <a:gd name="connsiteY49" fmla="*/ 207148 h 314926"/>
                  <a:gd name="connsiteX50" fmla="*/ 477152 w 529201"/>
                  <a:gd name="connsiteY50" fmla="*/ 207148 h 314926"/>
                  <a:gd name="connsiteX51" fmla="*/ 477152 w 529201"/>
                  <a:gd name="connsiteY51" fmla="*/ 215770 h 314926"/>
                  <a:gd name="connsiteX52" fmla="*/ 312329 w 529201"/>
                  <a:gd name="connsiteY52" fmla="*/ 215770 h 314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29201" h="314926">
                    <a:moveTo>
                      <a:pt x="164856" y="314927"/>
                    </a:moveTo>
                    <a:lnTo>
                      <a:pt x="156181" y="314927"/>
                    </a:lnTo>
                    <a:lnTo>
                      <a:pt x="156181" y="258709"/>
                    </a:lnTo>
                    <a:lnTo>
                      <a:pt x="182206" y="259226"/>
                    </a:lnTo>
                    <a:cubicBezTo>
                      <a:pt x="196162" y="259179"/>
                      <a:pt x="207450" y="247921"/>
                      <a:pt x="207450" y="234049"/>
                    </a:cubicBezTo>
                    <a:lnTo>
                      <a:pt x="207450" y="181108"/>
                    </a:lnTo>
                    <a:lnTo>
                      <a:pt x="232260" y="181108"/>
                    </a:lnTo>
                    <a:lnTo>
                      <a:pt x="208664" y="120752"/>
                    </a:lnTo>
                    <a:lnTo>
                      <a:pt x="208664" y="107560"/>
                    </a:lnTo>
                    <a:cubicBezTo>
                      <a:pt x="209787" y="54047"/>
                      <a:pt x="167052" y="9761"/>
                      <a:pt x="113213" y="8646"/>
                    </a:cubicBezTo>
                    <a:cubicBezTo>
                      <a:pt x="111631" y="8613"/>
                      <a:pt x="110050" y="8618"/>
                      <a:pt x="108469" y="8662"/>
                    </a:cubicBezTo>
                    <a:cubicBezTo>
                      <a:pt x="54633" y="7409"/>
                      <a:pt x="9969" y="49772"/>
                      <a:pt x="8708" y="103282"/>
                    </a:cubicBezTo>
                    <a:cubicBezTo>
                      <a:pt x="8673" y="104794"/>
                      <a:pt x="8673" y="106306"/>
                      <a:pt x="8708" y="107819"/>
                    </a:cubicBezTo>
                    <a:cubicBezTo>
                      <a:pt x="9918" y="140594"/>
                      <a:pt x="23336" y="171753"/>
                      <a:pt x="46357" y="195249"/>
                    </a:cubicBezTo>
                    <a:lnTo>
                      <a:pt x="48439" y="197146"/>
                    </a:lnTo>
                    <a:lnTo>
                      <a:pt x="21721" y="277506"/>
                    </a:lnTo>
                    <a:lnTo>
                      <a:pt x="13046" y="274747"/>
                    </a:lnTo>
                    <a:lnTo>
                      <a:pt x="38203" y="199732"/>
                    </a:lnTo>
                    <a:cubicBezTo>
                      <a:pt x="14762" y="174730"/>
                      <a:pt x="1206" y="142147"/>
                      <a:pt x="33" y="107991"/>
                    </a:cubicBezTo>
                    <a:cubicBezTo>
                      <a:pt x="-1420" y="49818"/>
                      <a:pt x="44849" y="1488"/>
                      <a:pt x="103376" y="44"/>
                    </a:cubicBezTo>
                    <a:cubicBezTo>
                      <a:pt x="105074" y="2"/>
                      <a:pt x="106772" y="1"/>
                      <a:pt x="108469" y="40"/>
                    </a:cubicBezTo>
                    <a:cubicBezTo>
                      <a:pt x="166994" y="-1544"/>
                      <a:pt x="215729" y="44327"/>
                      <a:pt x="217323" y="102497"/>
                    </a:cubicBezTo>
                    <a:cubicBezTo>
                      <a:pt x="217370" y="104184"/>
                      <a:pt x="217375" y="105873"/>
                      <a:pt x="217339" y="107560"/>
                    </a:cubicBezTo>
                    <a:lnTo>
                      <a:pt x="217339" y="119976"/>
                    </a:lnTo>
                    <a:lnTo>
                      <a:pt x="244925" y="189731"/>
                    </a:lnTo>
                    <a:lnTo>
                      <a:pt x="216125" y="189731"/>
                    </a:lnTo>
                    <a:lnTo>
                      <a:pt x="216125" y="233704"/>
                    </a:lnTo>
                    <a:cubicBezTo>
                      <a:pt x="215983" y="252285"/>
                      <a:pt x="200813" y="267285"/>
                      <a:pt x="182119" y="267331"/>
                    </a:cubicBezTo>
                    <a:lnTo>
                      <a:pt x="164769" y="267331"/>
                    </a:lnTo>
                    <a:close/>
                    <a:moveTo>
                      <a:pt x="312329" y="4523"/>
                    </a:moveTo>
                    <a:lnTo>
                      <a:pt x="321004" y="4523"/>
                    </a:lnTo>
                    <a:lnTo>
                      <a:pt x="321004" y="159725"/>
                    </a:lnTo>
                    <a:lnTo>
                      <a:pt x="312329" y="159725"/>
                    </a:lnTo>
                    <a:close/>
                    <a:moveTo>
                      <a:pt x="394741" y="13146"/>
                    </a:moveTo>
                    <a:cubicBezTo>
                      <a:pt x="433069" y="13146"/>
                      <a:pt x="464140" y="44028"/>
                      <a:pt x="464140" y="82124"/>
                    </a:cubicBezTo>
                    <a:cubicBezTo>
                      <a:pt x="464140" y="120220"/>
                      <a:pt x="433069" y="151103"/>
                      <a:pt x="394741" y="151103"/>
                    </a:cubicBezTo>
                    <a:lnTo>
                      <a:pt x="377391" y="151103"/>
                    </a:lnTo>
                    <a:lnTo>
                      <a:pt x="377391" y="13146"/>
                    </a:lnTo>
                    <a:lnTo>
                      <a:pt x="394741" y="13146"/>
                    </a:lnTo>
                    <a:moveTo>
                      <a:pt x="394741" y="4523"/>
                    </a:moveTo>
                    <a:lnTo>
                      <a:pt x="368716" y="4523"/>
                    </a:lnTo>
                    <a:lnTo>
                      <a:pt x="368716" y="159725"/>
                    </a:lnTo>
                    <a:lnTo>
                      <a:pt x="394741" y="159725"/>
                    </a:lnTo>
                    <a:cubicBezTo>
                      <a:pt x="437860" y="159725"/>
                      <a:pt x="472815" y="124982"/>
                      <a:pt x="472815" y="82124"/>
                    </a:cubicBezTo>
                    <a:cubicBezTo>
                      <a:pt x="472815" y="39266"/>
                      <a:pt x="437860" y="4523"/>
                      <a:pt x="394741" y="4523"/>
                    </a:cubicBezTo>
                    <a:close/>
                    <a:moveTo>
                      <a:pt x="312329" y="258882"/>
                    </a:moveTo>
                    <a:lnTo>
                      <a:pt x="529202" y="258882"/>
                    </a:lnTo>
                    <a:lnTo>
                      <a:pt x="529202" y="267504"/>
                    </a:lnTo>
                    <a:lnTo>
                      <a:pt x="312329" y="267504"/>
                    </a:lnTo>
                    <a:close/>
                    <a:moveTo>
                      <a:pt x="312329" y="207148"/>
                    </a:moveTo>
                    <a:lnTo>
                      <a:pt x="477152" y="207148"/>
                    </a:lnTo>
                    <a:lnTo>
                      <a:pt x="477152" y="215770"/>
                    </a:lnTo>
                    <a:lnTo>
                      <a:pt x="312329" y="215770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66" name="Titre 17">
            <a:extLst>
              <a:ext uri="{FF2B5EF4-FFF2-40B4-BE49-F238E27FC236}">
                <a16:creationId xmlns:a16="http://schemas.microsoft.com/office/drawing/2014/main" id="{1C0D0133-6A1E-BDC7-AE0D-E04F2C16EF4E}"/>
              </a:ext>
            </a:extLst>
          </p:cNvPr>
          <p:cNvSpPr txBox="1">
            <a:spLocks/>
          </p:cNvSpPr>
          <p:nvPr/>
        </p:nvSpPr>
        <p:spPr>
          <a:xfrm>
            <a:off x="299244" y="3870918"/>
            <a:ext cx="2482056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467" b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sz="4400" b="1" cap="none" dirty="0">
                <a:solidFill>
                  <a:srgbClr val="430099"/>
                </a:solidFill>
                <a:ea typeface="+mn-ea"/>
                <a:cs typeface="+mn-cs"/>
              </a:rPr>
              <a:t>+€150M</a:t>
            </a:r>
          </a:p>
        </p:txBody>
      </p:sp>
      <p:sp>
        <p:nvSpPr>
          <p:cNvPr id="67" name="Espace réservé du texte 18">
            <a:extLst>
              <a:ext uri="{FF2B5EF4-FFF2-40B4-BE49-F238E27FC236}">
                <a16:creationId xmlns:a16="http://schemas.microsoft.com/office/drawing/2014/main" id="{07CDB5D9-54C9-4138-66C4-BFBBBD945DC9}"/>
              </a:ext>
            </a:extLst>
          </p:cNvPr>
          <p:cNvSpPr txBox="1">
            <a:spLocks/>
          </p:cNvSpPr>
          <p:nvPr/>
        </p:nvSpPr>
        <p:spPr>
          <a:xfrm>
            <a:off x="338137" y="4457877"/>
            <a:ext cx="1833835" cy="430887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1pPr>
            <a:lvl2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2pPr>
            <a:lvl3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4pPr>
            <a:lvl5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5pPr>
            <a:lvl6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133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8pPr>
            <a:lvl9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67" b="0" kern="1200" dirty="0" smtClean="0">
                <a:solidFill>
                  <a:srgbClr val="768A9A"/>
                </a:solidFill>
                <a:latin typeface="Arial"/>
                <a:ea typeface="+mn-ea"/>
                <a:cs typeface="Mongolian Baiti" panose="03000500000000000000" pitchFamily="66" charset="0"/>
              </a:defRPr>
            </a:lvl9pPr>
          </a:lstStyle>
          <a:p>
            <a:pPr lvl="0" defTabSz="914400">
              <a:lnSpc>
                <a:spcPct val="100000"/>
              </a:lnSpc>
            </a:pPr>
            <a:r>
              <a:rPr lang="en-US" sz="1800" b="1" dirty="0">
                <a:solidFill>
                  <a:srgbClr val="430099"/>
                </a:solidFill>
                <a:cs typeface="+mn-cs"/>
              </a:rPr>
              <a:t>Invested in R&amp;D </a:t>
            </a:r>
          </a:p>
          <a:p>
            <a:pPr lvl="0" defTabSz="914400">
              <a:lnSpc>
                <a:spcPct val="100000"/>
              </a:lnSpc>
            </a:pPr>
            <a:r>
              <a:rPr lang="en-US" sz="1000" dirty="0">
                <a:solidFill>
                  <a:srgbClr val="430099"/>
                </a:solidFill>
                <a:cs typeface="+mn-cs"/>
              </a:rPr>
              <a:t>Since 2020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D02C211-B17D-56E5-4B92-3D5B94075F56}"/>
              </a:ext>
            </a:extLst>
          </p:cNvPr>
          <p:cNvGrpSpPr>
            <a:grpSpLocks noChangeAspect="1"/>
          </p:cNvGrpSpPr>
          <p:nvPr/>
        </p:nvGrpSpPr>
        <p:grpSpPr>
          <a:xfrm>
            <a:off x="206232" y="6455506"/>
            <a:ext cx="2160342" cy="234000"/>
            <a:chOff x="377996" y="2609213"/>
            <a:chExt cx="7012804" cy="760042"/>
          </a:xfrm>
        </p:grpSpPr>
        <p:sp>
          <p:nvSpPr>
            <p:cNvPr id="3" name="Forme libre 35">
              <a:extLst>
                <a:ext uri="{FF2B5EF4-FFF2-40B4-BE49-F238E27FC236}">
                  <a16:creationId xmlns:a16="http://schemas.microsoft.com/office/drawing/2014/main" id="{F2035402-1B2B-5FFD-019B-FC7E8012A562}"/>
                </a:ext>
              </a:extLst>
            </p:cNvPr>
            <p:cNvSpPr/>
            <p:nvPr/>
          </p:nvSpPr>
          <p:spPr>
            <a:xfrm>
              <a:off x="854584" y="2609228"/>
              <a:ext cx="135735" cy="754799"/>
            </a:xfrm>
            <a:custGeom>
              <a:avLst/>
              <a:gdLst>
                <a:gd name="connsiteX0" fmla="*/ 15 w 135735"/>
                <a:gd name="connsiteY0" fmla="*/ 0 h 754799"/>
                <a:gd name="connsiteX1" fmla="*/ 75414 w 135735"/>
                <a:gd name="connsiteY1" fmla="*/ 377407 h 754799"/>
                <a:gd name="connsiteX2" fmla="*/ 0 w 135735"/>
                <a:gd name="connsiteY2" fmla="*/ 754799 h 754799"/>
                <a:gd name="connsiteX3" fmla="*/ 58817 w 135735"/>
                <a:gd name="connsiteY3" fmla="*/ 754799 h 754799"/>
                <a:gd name="connsiteX4" fmla="*/ 135736 w 135735"/>
                <a:gd name="connsiteY4" fmla="*/ 377407 h 754799"/>
                <a:gd name="connsiteX5" fmla="*/ 58833 w 135735"/>
                <a:gd name="connsiteY5" fmla="*/ 0 h 754799"/>
                <a:gd name="connsiteX6" fmla="*/ 15 w 135735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5" h="754799">
                  <a:moveTo>
                    <a:pt x="15" y="0"/>
                  </a:moveTo>
                  <a:lnTo>
                    <a:pt x="75414" y="377407"/>
                  </a:lnTo>
                  <a:lnTo>
                    <a:pt x="0" y="754799"/>
                  </a:lnTo>
                  <a:lnTo>
                    <a:pt x="58817" y="754799"/>
                  </a:lnTo>
                  <a:lnTo>
                    <a:pt x="135736" y="377407"/>
                  </a:lnTo>
                  <a:lnTo>
                    <a:pt x="588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 36">
              <a:extLst>
                <a:ext uri="{FF2B5EF4-FFF2-40B4-BE49-F238E27FC236}">
                  <a16:creationId xmlns:a16="http://schemas.microsoft.com/office/drawing/2014/main" id="{5E7207A7-F05D-60DF-14BA-1CD1CA5C3841}"/>
                </a:ext>
              </a:extLst>
            </p:cNvPr>
            <p:cNvSpPr/>
            <p:nvPr/>
          </p:nvSpPr>
          <p:spPr>
            <a:xfrm>
              <a:off x="991140" y="2609228"/>
              <a:ext cx="262671" cy="754799"/>
            </a:xfrm>
            <a:custGeom>
              <a:avLst/>
              <a:gdLst>
                <a:gd name="connsiteX0" fmla="*/ 46 w 262671"/>
                <a:gd name="connsiteY0" fmla="*/ 0 h 754799"/>
                <a:gd name="connsiteX1" fmla="*/ 201316 w 262671"/>
                <a:gd name="connsiteY1" fmla="*/ 377392 h 754799"/>
                <a:gd name="connsiteX2" fmla="*/ 0 w 262671"/>
                <a:gd name="connsiteY2" fmla="*/ 754799 h 754799"/>
                <a:gd name="connsiteX3" fmla="*/ 61431 w 262671"/>
                <a:gd name="connsiteY3" fmla="*/ 754799 h 754799"/>
                <a:gd name="connsiteX4" fmla="*/ 262672 w 262671"/>
                <a:gd name="connsiteY4" fmla="*/ 377392 h 754799"/>
                <a:gd name="connsiteX5" fmla="*/ 61492 w 262671"/>
                <a:gd name="connsiteY5" fmla="*/ 0 h 754799"/>
                <a:gd name="connsiteX6" fmla="*/ 46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46" y="0"/>
                  </a:moveTo>
                  <a:lnTo>
                    <a:pt x="201316" y="377392"/>
                  </a:lnTo>
                  <a:lnTo>
                    <a:pt x="0" y="754799"/>
                  </a:lnTo>
                  <a:lnTo>
                    <a:pt x="61431" y="754799"/>
                  </a:lnTo>
                  <a:lnTo>
                    <a:pt x="262672" y="377392"/>
                  </a:lnTo>
                  <a:lnTo>
                    <a:pt x="6149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 37">
              <a:extLst>
                <a:ext uri="{FF2B5EF4-FFF2-40B4-BE49-F238E27FC236}">
                  <a16:creationId xmlns:a16="http://schemas.microsoft.com/office/drawing/2014/main" id="{194AB63A-0175-CB74-341E-A2B22AFBBDBE}"/>
                </a:ext>
              </a:extLst>
            </p:cNvPr>
            <p:cNvSpPr/>
            <p:nvPr/>
          </p:nvSpPr>
          <p:spPr>
            <a:xfrm>
              <a:off x="641488" y="2609228"/>
              <a:ext cx="135720" cy="754799"/>
            </a:xfrm>
            <a:custGeom>
              <a:avLst/>
              <a:gdLst>
                <a:gd name="connsiteX0" fmla="*/ 76903 w 135720"/>
                <a:gd name="connsiteY0" fmla="*/ 0 h 754799"/>
                <a:gd name="connsiteX1" fmla="*/ 0 w 135720"/>
                <a:gd name="connsiteY1" fmla="*/ 377407 h 754799"/>
                <a:gd name="connsiteX2" fmla="*/ 76903 w 135720"/>
                <a:gd name="connsiteY2" fmla="*/ 754799 h 754799"/>
                <a:gd name="connsiteX3" fmla="*/ 135721 w 135720"/>
                <a:gd name="connsiteY3" fmla="*/ 754799 h 754799"/>
                <a:gd name="connsiteX4" fmla="*/ 60307 w 135720"/>
                <a:gd name="connsiteY4" fmla="*/ 377407 h 754799"/>
                <a:gd name="connsiteX5" fmla="*/ 135721 w 135720"/>
                <a:gd name="connsiteY5" fmla="*/ 0 h 754799"/>
                <a:gd name="connsiteX6" fmla="*/ 76903 w 135720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20" h="754799">
                  <a:moveTo>
                    <a:pt x="76903" y="0"/>
                  </a:moveTo>
                  <a:lnTo>
                    <a:pt x="0" y="377407"/>
                  </a:lnTo>
                  <a:lnTo>
                    <a:pt x="76903" y="754799"/>
                  </a:lnTo>
                  <a:lnTo>
                    <a:pt x="135721" y="754799"/>
                  </a:lnTo>
                  <a:lnTo>
                    <a:pt x="60307" y="377407"/>
                  </a:lnTo>
                  <a:lnTo>
                    <a:pt x="135721" y="0"/>
                  </a:lnTo>
                  <a:lnTo>
                    <a:pt x="76903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 38">
              <a:extLst>
                <a:ext uri="{FF2B5EF4-FFF2-40B4-BE49-F238E27FC236}">
                  <a16:creationId xmlns:a16="http://schemas.microsoft.com/office/drawing/2014/main" id="{84C4AC8B-0B5B-8B6A-1178-9D0AD89AC3EF}"/>
                </a:ext>
              </a:extLst>
            </p:cNvPr>
            <p:cNvSpPr/>
            <p:nvPr/>
          </p:nvSpPr>
          <p:spPr>
            <a:xfrm>
              <a:off x="377996" y="2609228"/>
              <a:ext cx="262671" cy="754799"/>
            </a:xfrm>
            <a:custGeom>
              <a:avLst/>
              <a:gdLst>
                <a:gd name="connsiteX0" fmla="*/ 201164 w 262671"/>
                <a:gd name="connsiteY0" fmla="*/ 0 h 754799"/>
                <a:gd name="connsiteX1" fmla="*/ 0 w 262671"/>
                <a:gd name="connsiteY1" fmla="*/ 377392 h 754799"/>
                <a:gd name="connsiteX2" fmla="*/ 201240 w 262671"/>
                <a:gd name="connsiteY2" fmla="*/ 754799 h 754799"/>
                <a:gd name="connsiteX3" fmla="*/ 262672 w 262671"/>
                <a:gd name="connsiteY3" fmla="*/ 754799 h 754799"/>
                <a:gd name="connsiteX4" fmla="*/ 61371 w 262671"/>
                <a:gd name="connsiteY4" fmla="*/ 377392 h 754799"/>
                <a:gd name="connsiteX5" fmla="*/ 262626 w 262671"/>
                <a:gd name="connsiteY5" fmla="*/ 0 h 754799"/>
                <a:gd name="connsiteX6" fmla="*/ 201164 w 262671"/>
                <a:gd name="connsiteY6" fmla="*/ 0 h 7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71" h="754799">
                  <a:moveTo>
                    <a:pt x="201164" y="0"/>
                  </a:moveTo>
                  <a:lnTo>
                    <a:pt x="0" y="377392"/>
                  </a:lnTo>
                  <a:lnTo>
                    <a:pt x="201240" y="754799"/>
                  </a:lnTo>
                  <a:lnTo>
                    <a:pt x="262672" y="754799"/>
                  </a:lnTo>
                  <a:lnTo>
                    <a:pt x="61371" y="377392"/>
                  </a:lnTo>
                  <a:lnTo>
                    <a:pt x="262626" y="0"/>
                  </a:lnTo>
                  <a:lnTo>
                    <a:pt x="201164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22" name="Graphique 2">
              <a:extLst>
                <a:ext uri="{FF2B5EF4-FFF2-40B4-BE49-F238E27FC236}">
                  <a16:creationId xmlns:a16="http://schemas.microsoft.com/office/drawing/2014/main" id="{C8B263B2-04DB-6C47-C654-18ADEE53F9E5}"/>
                </a:ext>
              </a:extLst>
            </p:cNvPr>
            <p:cNvGrpSpPr/>
            <p:nvPr/>
          </p:nvGrpSpPr>
          <p:grpSpPr>
            <a:xfrm>
              <a:off x="1443638" y="3019272"/>
              <a:ext cx="5947162" cy="349513"/>
              <a:chOff x="1443638" y="3019272"/>
              <a:chExt cx="5947162" cy="349513"/>
            </a:xfrm>
            <a:solidFill>
              <a:srgbClr val="7382E6"/>
            </a:solidFill>
          </p:grpSpPr>
          <p:sp>
            <p:nvSpPr>
              <p:cNvPr id="84" name="Forme libre 63">
                <a:extLst>
                  <a:ext uri="{FF2B5EF4-FFF2-40B4-BE49-F238E27FC236}">
                    <a16:creationId xmlns:a16="http://schemas.microsoft.com/office/drawing/2014/main" id="{816420EF-85BD-CACD-B74C-7438F900A1E4}"/>
                  </a:ext>
                </a:extLst>
              </p:cNvPr>
              <p:cNvSpPr/>
              <p:nvPr/>
            </p:nvSpPr>
            <p:spPr>
              <a:xfrm>
                <a:off x="7149027" y="3022267"/>
                <a:ext cx="241774" cy="346518"/>
              </a:xfrm>
              <a:custGeom>
                <a:avLst/>
                <a:gdLst>
                  <a:gd name="connsiteX0" fmla="*/ 34728 w 241774"/>
                  <a:gd name="connsiteY0" fmla="*/ 315008 h 346518"/>
                  <a:gd name="connsiteX1" fmla="*/ 0 w 241774"/>
                  <a:gd name="connsiteY1" fmla="*/ 247838 h 346518"/>
                  <a:gd name="connsiteX2" fmla="*/ 51416 w 241774"/>
                  <a:gd name="connsiteY2" fmla="*/ 233945 h 346518"/>
                  <a:gd name="connsiteX3" fmla="*/ 76432 w 241774"/>
                  <a:gd name="connsiteY3" fmla="*/ 281188 h 346518"/>
                  <a:gd name="connsiteX4" fmla="*/ 125979 w 241774"/>
                  <a:gd name="connsiteY4" fmla="*/ 298789 h 346518"/>
                  <a:gd name="connsiteX5" fmla="*/ 169522 w 241774"/>
                  <a:gd name="connsiteY5" fmla="*/ 285353 h 346518"/>
                  <a:gd name="connsiteX6" fmla="*/ 187121 w 241774"/>
                  <a:gd name="connsiteY6" fmla="*/ 251547 h 346518"/>
                  <a:gd name="connsiteX7" fmla="*/ 137104 w 241774"/>
                  <a:gd name="connsiteY7" fmla="*/ 201979 h 346518"/>
                  <a:gd name="connsiteX8" fmla="*/ 95430 w 241774"/>
                  <a:gd name="connsiteY8" fmla="*/ 193634 h 346518"/>
                  <a:gd name="connsiteX9" fmla="*/ 32905 w 241774"/>
                  <a:gd name="connsiteY9" fmla="*/ 160285 h 346518"/>
                  <a:gd name="connsiteX10" fmla="*/ 10214 w 241774"/>
                  <a:gd name="connsiteY10" fmla="*/ 101916 h 346518"/>
                  <a:gd name="connsiteX11" fmla="*/ 121374 w 241774"/>
                  <a:gd name="connsiteY11" fmla="*/ 13 h 346518"/>
                  <a:gd name="connsiteX12" fmla="*/ 214934 w 241774"/>
                  <a:gd name="connsiteY12" fmla="*/ 38455 h 346518"/>
                  <a:gd name="connsiteX13" fmla="*/ 236698 w 241774"/>
                  <a:gd name="connsiteY13" fmla="*/ 83387 h 346518"/>
                  <a:gd name="connsiteX14" fmla="*/ 187137 w 241774"/>
                  <a:gd name="connsiteY14" fmla="*/ 98678 h 346518"/>
                  <a:gd name="connsiteX15" fmla="*/ 164901 w 241774"/>
                  <a:gd name="connsiteY15" fmla="*/ 63474 h 346518"/>
                  <a:gd name="connsiteX16" fmla="*/ 122757 w 241774"/>
                  <a:gd name="connsiteY16" fmla="*/ 48198 h 346518"/>
                  <a:gd name="connsiteX17" fmla="*/ 81539 w 241774"/>
                  <a:gd name="connsiteY17" fmla="*/ 62562 h 346518"/>
                  <a:gd name="connsiteX18" fmla="*/ 64395 w 241774"/>
                  <a:gd name="connsiteY18" fmla="*/ 96839 h 346518"/>
                  <a:gd name="connsiteX19" fmla="*/ 75977 w 241774"/>
                  <a:gd name="connsiteY19" fmla="*/ 125096 h 346518"/>
                  <a:gd name="connsiteX20" fmla="*/ 107011 w 241774"/>
                  <a:gd name="connsiteY20" fmla="*/ 141771 h 346518"/>
                  <a:gd name="connsiteX21" fmla="*/ 149612 w 241774"/>
                  <a:gd name="connsiteY21" fmla="*/ 150116 h 346518"/>
                  <a:gd name="connsiteX22" fmla="*/ 241774 w 241774"/>
                  <a:gd name="connsiteY22" fmla="*/ 247853 h 346518"/>
                  <a:gd name="connsiteX23" fmla="*/ 211682 w 241774"/>
                  <a:gd name="connsiteY23" fmla="*/ 315479 h 346518"/>
                  <a:gd name="connsiteX24" fmla="*/ 125082 w 241774"/>
                  <a:gd name="connsiteY24" fmla="*/ 346518 h 346518"/>
                  <a:gd name="connsiteX25" fmla="*/ 34759 w 241774"/>
                  <a:gd name="connsiteY25" fmla="*/ 315023 h 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1774" h="346518">
                    <a:moveTo>
                      <a:pt x="34728" y="315008"/>
                    </a:moveTo>
                    <a:cubicBezTo>
                      <a:pt x="14347" y="296023"/>
                      <a:pt x="2310" y="272387"/>
                      <a:pt x="0" y="247838"/>
                    </a:cubicBezTo>
                    <a:lnTo>
                      <a:pt x="51416" y="233945"/>
                    </a:lnTo>
                    <a:cubicBezTo>
                      <a:pt x="55124" y="253858"/>
                      <a:pt x="63453" y="269620"/>
                      <a:pt x="76432" y="281188"/>
                    </a:cubicBezTo>
                    <a:cubicBezTo>
                      <a:pt x="89397" y="292755"/>
                      <a:pt x="106069" y="298789"/>
                      <a:pt x="125979" y="298789"/>
                    </a:cubicBezTo>
                    <a:cubicBezTo>
                      <a:pt x="143122" y="298789"/>
                      <a:pt x="157470" y="294153"/>
                      <a:pt x="169522" y="285353"/>
                    </a:cubicBezTo>
                    <a:cubicBezTo>
                      <a:pt x="181103" y="276552"/>
                      <a:pt x="187121" y="265425"/>
                      <a:pt x="187121" y="251547"/>
                    </a:cubicBezTo>
                    <a:cubicBezTo>
                      <a:pt x="187121" y="225144"/>
                      <a:pt x="167212" y="208470"/>
                      <a:pt x="137104" y="201979"/>
                    </a:cubicBezTo>
                    <a:lnTo>
                      <a:pt x="95430" y="193634"/>
                    </a:lnTo>
                    <a:cubicBezTo>
                      <a:pt x="68560" y="188071"/>
                      <a:pt x="47723" y="176959"/>
                      <a:pt x="32905" y="160285"/>
                    </a:cubicBezTo>
                    <a:cubicBezTo>
                      <a:pt x="17630" y="143610"/>
                      <a:pt x="10214" y="124154"/>
                      <a:pt x="10214" y="101916"/>
                    </a:cubicBezTo>
                    <a:cubicBezTo>
                      <a:pt x="8815" y="47256"/>
                      <a:pt x="62085" y="-914"/>
                      <a:pt x="121374" y="13"/>
                    </a:cubicBezTo>
                    <a:cubicBezTo>
                      <a:pt x="167227" y="469"/>
                      <a:pt x="197791" y="16688"/>
                      <a:pt x="214934" y="38455"/>
                    </a:cubicBezTo>
                    <a:cubicBezTo>
                      <a:pt x="227443" y="53275"/>
                      <a:pt x="233461" y="67639"/>
                      <a:pt x="236698" y="83387"/>
                    </a:cubicBezTo>
                    <a:lnTo>
                      <a:pt x="187137" y="98678"/>
                    </a:lnTo>
                    <a:cubicBezTo>
                      <a:pt x="183884" y="85712"/>
                      <a:pt x="176483" y="73658"/>
                      <a:pt x="164901" y="63474"/>
                    </a:cubicBezTo>
                    <a:cubicBezTo>
                      <a:pt x="153321" y="53290"/>
                      <a:pt x="139429" y="48198"/>
                      <a:pt x="122757" y="48198"/>
                    </a:cubicBezTo>
                    <a:cubicBezTo>
                      <a:pt x="106084" y="48198"/>
                      <a:pt x="92649" y="52819"/>
                      <a:pt x="81539" y="62562"/>
                    </a:cubicBezTo>
                    <a:cubicBezTo>
                      <a:pt x="69958" y="72290"/>
                      <a:pt x="64395" y="83402"/>
                      <a:pt x="64395" y="96839"/>
                    </a:cubicBezTo>
                    <a:cubicBezTo>
                      <a:pt x="64395" y="107038"/>
                      <a:pt x="68104" y="116295"/>
                      <a:pt x="75977" y="125096"/>
                    </a:cubicBezTo>
                    <a:cubicBezTo>
                      <a:pt x="83849" y="133426"/>
                      <a:pt x="94032" y="138989"/>
                      <a:pt x="107011" y="141771"/>
                    </a:cubicBezTo>
                    <a:lnTo>
                      <a:pt x="149612" y="150116"/>
                    </a:lnTo>
                    <a:cubicBezTo>
                      <a:pt x="209356" y="162170"/>
                      <a:pt x="241774" y="197358"/>
                      <a:pt x="241774" y="247853"/>
                    </a:cubicBezTo>
                    <a:cubicBezTo>
                      <a:pt x="241774" y="272873"/>
                      <a:pt x="230664" y="296950"/>
                      <a:pt x="211682" y="315479"/>
                    </a:cubicBezTo>
                    <a:cubicBezTo>
                      <a:pt x="192228" y="334008"/>
                      <a:pt x="161193" y="346518"/>
                      <a:pt x="125082" y="346518"/>
                    </a:cubicBezTo>
                    <a:cubicBezTo>
                      <a:pt x="87101" y="346518"/>
                      <a:pt x="54683" y="334008"/>
                      <a:pt x="34759" y="315023"/>
                    </a:cubicBezTo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5" name="Forme libre 64">
                <a:extLst>
                  <a:ext uri="{FF2B5EF4-FFF2-40B4-BE49-F238E27FC236}">
                    <a16:creationId xmlns:a16="http://schemas.microsoft.com/office/drawing/2014/main" id="{6F98BA59-9FBE-0F1A-DCDE-2F7F7A304FD6}"/>
                  </a:ext>
                </a:extLst>
              </p:cNvPr>
              <p:cNvSpPr/>
              <p:nvPr/>
            </p:nvSpPr>
            <p:spPr>
              <a:xfrm>
                <a:off x="1443638" y="3019272"/>
                <a:ext cx="243856" cy="349482"/>
              </a:xfrm>
              <a:custGeom>
                <a:avLst/>
                <a:gdLst>
                  <a:gd name="connsiteX0" fmla="*/ 35032 w 243856"/>
                  <a:gd name="connsiteY0" fmla="*/ 317729 h 349482"/>
                  <a:gd name="connsiteX1" fmla="*/ 0 w 243856"/>
                  <a:gd name="connsiteY1" fmla="*/ 249982 h 349482"/>
                  <a:gd name="connsiteX2" fmla="*/ 51841 w 243856"/>
                  <a:gd name="connsiteY2" fmla="*/ 235967 h 349482"/>
                  <a:gd name="connsiteX3" fmla="*/ 77071 w 243856"/>
                  <a:gd name="connsiteY3" fmla="*/ 283620 h 349482"/>
                  <a:gd name="connsiteX4" fmla="*/ 127058 w 243856"/>
                  <a:gd name="connsiteY4" fmla="*/ 301374 h 349482"/>
                  <a:gd name="connsiteX5" fmla="*/ 170965 w 243856"/>
                  <a:gd name="connsiteY5" fmla="*/ 287830 h 349482"/>
                  <a:gd name="connsiteX6" fmla="*/ 188717 w 243856"/>
                  <a:gd name="connsiteY6" fmla="*/ 253721 h 349482"/>
                  <a:gd name="connsiteX7" fmla="*/ 138274 w 243856"/>
                  <a:gd name="connsiteY7" fmla="*/ 203727 h 349482"/>
                  <a:gd name="connsiteX8" fmla="*/ 96220 w 243856"/>
                  <a:gd name="connsiteY8" fmla="*/ 195306 h 349482"/>
                  <a:gd name="connsiteX9" fmla="*/ 33163 w 243856"/>
                  <a:gd name="connsiteY9" fmla="*/ 161668 h 349482"/>
                  <a:gd name="connsiteX10" fmla="*/ 10274 w 243856"/>
                  <a:gd name="connsiteY10" fmla="*/ 102798 h 349482"/>
                  <a:gd name="connsiteX11" fmla="*/ 122392 w 243856"/>
                  <a:gd name="connsiteY11" fmla="*/ 13 h 349482"/>
                  <a:gd name="connsiteX12" fmla="*/ 216758 w 243856"/>
                  <a:gd name="connsiteY12" fmla="*/ 38789 h 349482"/>
                  <a:gd name="connsiteX13" fmla="*/ 238704 w 243856"/>
                  <a:gd name="connsiteY13" fmla="*/ 84101 h 349482"/>
                  <a:gd name="connsiteX14" fmla="*/ 188717 w 243856"/>
                  <a:gd name="connsiteY14" fmla="*/ 99514 h 349482"/>
                  <a:gd name="connsiteX15" fmla="*/ 166300 w 243856"/>
                  <a:gd name="connsiteY15" fmla="*/ 64007 h 349482"/>
                  <a:gd name="connsiteX16" fmla="*/ 123790 w 243856"/>
                  <a:gd name="connsiteY16" fmla="*/ 48593 h 349482"/>
                  <a:gd name="connsiteX17" fmla="*/ 82208 w 243856"/>
                  <a:gd name="connsiteY17" fmla="*/ 63079 h 349482"/>
                  <a:gd name="connsiteX18" fmla="*/ 64927 w 243856"/>
                  <a:gd name="connsiteY18" fmla="*/ 97645 h 349482"/>
                  <a:gd name="connsiteX19" fmla="*/ 76615 w 243856"/>
                  <a:gd name="connsiteY19" fmla="*/ 126160 h 349482"/>
                  <a:gd name="connsiteX20" fmla="*/ 107908 w 243856"/>
                  <a:gd name="connsiteY20" fmla="*/ 142972 h 349482"/>
                  <a:gd name="connsiteX21" fmla="*/ 150889 w 243856"/>
                  <a:gd name="connsiteY21" fmla="*/ 151378 h 349482"/>
                  <a:gd name="connsiteX22" fmla="*/ 243856 w 243856"/>
                  <a:gd name="connsiteY22" fmla="*/ 249967 h 349482"/>
                  <a:gd name="connsiteX23" fmla="*/ 213490 w 243856"/>
                  <a:gd name="connsiteY23" fmla="*/ 318170 h 349482"/>
                  <a:gd name="connsiteX24" fmla="*/ 126131 w 243856"/>
                  <a:gd name="connsiteY24" fmla="*/ 349483 h 349482"/>
                  <a:gd name="connsiteX25" fmla="*/ 35047 w 243856"/>
                  <a:gd name="connsiteY25" fmla="*/ 317714 h 34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3856" h="349482">
                    <a:moveTo>
                      <a:pt x="35032" y="317729"/>
                    </a:moveTo>
                    <a:cubicBezTo>
                      <a:pt x="14469" y="298577"/>
                      <a:pt x="2325" y="274743"/>
                      <a:pt x="0" y="249982"/>
                    </a:cubicBezTo>
                    <a:lnTo>
                      <a:pt x="51841" y="235967"/>
                    </a:lnTo>
                    <a:cubicBezTo>
                      <a:pt x="55580" y="256062"/>
                      <a:pt x="63985" y="271946"/>
                      <a:pt x="77071" y="283620"/>
                    </a:cubicBezTo>
                    <a:cubicBezTo>
                      <a:pt x="90156" y="295309"/>
                      <a:pt x="106966" y="301374"/>
                      <a:pt x="127058" y="301374"/>
                    </a:cubicBezTo>
                    <a:cubicBezTo>
                      <a:pt x="144338" y="301374"/>
                      <a:pt x="158822" y="296707"/>
                      <a:pt x="170965" y="287830"/>
                    </a:cubicBezTo>
                    <a:cubicBezTo>
                      <a:pt x="182638" y="278953"/>
                      <a:pt x="188717" y="267736"/>
                      <a:pt x="188717" y="253721"/>
                    </a:cubicBezTo>
                    <a:cubicBezTo>
                      <a:pt x="188717" y="227090"/>
                      <a:pt x="168625" y="210263"/>
                      <a:pt x="138274" y="203727"/>
                    </a:cubicBezTo>
                    <a:lnTo>
                      <a:pt x="96220" y="195306"/>
                    </a:lnTo>
                    <a:cubicBezTo>
                      <a:pt x="69137" y="189698"/>
                      <a:pt x="48103" y="178495"/>
                      <a:pt x="33163" y="161668"/>
                    </a:cubicBezTo>
                    <a:cubicBezTo>
                      <a:pt x="17736" y="144857"/>
                      <a:pt x="10274" y="125233"/>
                      <a:pt x="10274" y="102798"/>
                    </a:cubicBezTo>
                    <a:cubicBezTo>
                      <a:pt x="8876" y="47666"/>
                      <a:pt x="62602" y="-929"/>
                      <a:pt x="122392" y="13"/>
                    </a:cubicBezTo>
                    <a:cubicBezTo>
                      <a:pt x="168640" y="485"/>
                      <a:pt x="199477" y="16840"/>
                      <a:pt x="216758" y="38789"/>
                    </a:cubicBezTo>
                    <a:cubicBezTo>
                      <a:pt x="229373" y="53746"/>
                      <a:pt x="235437" y="68217"/>
                      <a:pt x="238704" y="84101"/>
                    </a:cubicBezTo>
                    <a:lnTo>
                      <a:pt x="188717" y="99514"/>
                    </a:lnTo>
                    <a:cubicBezTo>
                      <a:pt x="185449" y="86427"/>
                      <a:pt x="177972" y="74282"/>
                      <a:pt x="166300" y="64007"/>
                    </a:cubicBezTo>
                    <a:cubicBezTo>
                      <a:pt x="154627" y="53731"/>
                      <a:pt x="140599" y="48593"/>
                      <a:pt x="123790" y="48593"/>
                    </a:cubicBezTo>
                    <a:cubicBezTo>
                      <a:pt x="106981" y="48593"/>
                      <a:pt x="93424" y="53260"/>
                      <a:pt x="82208" y="63079"/>
                    </a:cubicBezTo>
                    <a:cubicBezTo>
                      <a:pt x="70520" y="72899"/>
                      <a:pt x="64927" y="84101"/>
                      <a:pt x="64927" y="97645"/>
                    </a:cubicBezTo>
                    <a:cubicBezTo>
                      <a:pt x="64927" y="107935"/>
                      <a:pt x="68666" y="117268"/>
                      <a:pt x="76615" y="126160"/>
                    </a:cubicBezTo>
                    <a:cubicBezTo>
                      <a:pt x="84548" y="134566"/>
                      <a:pt x="94837" y="140175"/>
                      <a:pt x="107908" y="142972"/>
                    </a:cubicBezTo>
                    <a:lnTo>
                      <a:pt x="150889" y="151378"/>
                    </a:lnTo>
                    <a:cubicBezTo>
                      <a:pt x="211150" y="163538"/>
                      <a:pt x="243856" y="199030"/>
                      <a:pt x="243856" y="249967"/>
                    </a:cubicBezTo>
                    <a:cubicBezTo>
                      <a:pt x="243856" y="275199"/>
                      <a:pt x="232655" y="299489"/>
                      <a:pt x="213490" y="318170"/>
                    </a:cubicBezTo>
                    <a:cubicBezTo>
                      <a:pt x="193869" y="336866"/>
                      <a:pt x="162576" y="349483"/>
                      <a:pt x="126131" y="349483"/>
                    </a:cubicBezTo>
                    <a:cubicBezTo>
                      <a:pt x="87831" y="349483"/>
                      <a:pt x="55124" y="336866"/>
                      <a:pt x="35047" y="317714"/>
                    </a:cubicBezTo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59" name="Forme libre 40">
              <a:extLst>
                <a:ext uri="{FF2B5EF4-FFF2-40B4-BE49-F238E27FC236}">
                  <a16:creationId xmlns:a16="http://schemas.microsoft.com/office/drawing/2014/main" id="{32A229B9-D7D2-F7CB-AEF4-40A62158D8A4}"/>
                </a:ext>
              </a:extLst>
            </p:cNvPr>
            <p:cNvSpPr/>
            <p:nvPr/>
          </p:nvSpPr>
          <p:spPr>
            <a:xfrm>
              <a:off x="1770675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55 w 219554"/>
                <a:gd name="connsiteY4" fmla="*/ 292012 h 340607"/>
                <a:gd name="connsiteX5" fmla="*/ 53255 w 219554"/>
                <a:gd name="connsiteY5" fmla="*/ 191554 h 340607"/>
                <a:gd name="connsiteX6" fmla="*/ 203216 w 219554"/>
                <a:gd name="connsiteY6" fmla="*/ 191554 h 340607"/>
                <a:gd name="connsiteX7" fmla="*/ 203216 w 219554"/>
                <a:gd name="connsiteY7" fmla="*/ 142974 h 340607"/>
                <a:gd name="connsiteX8" fmla="*/ 53255 w 219554"/>
                <a:gd name="connsiteY8" fmla="*/ 142974 h 340607"/>
                <a:gd name="connsiteX9" fmla="*/ 53255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55" y="292012"/>
                  </a:lnTo>
                  <a:lnTo>
                    <a:pt x="53255" y="191554"/>
                  </a:lnTo>
                  <a:lnTo>
                    <a:pt x="203216" y="191554"/>
                  </a:lnTo>
                  <a:lnTo>
                    <a:pt x="203216" y="142974"/>
                  </a:lnTo>
                  <a:lnTo>
                    <a:pt x="53255" y="142974"/>
                  </a:lnTo>
                  <a:lnTo>
                    <a:pt x="53255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60" name="Graphique 2">
              <a:extLst>
                <a:ext uri="{FF2B5EF4-FFF2-40B4-BE49-F238E27FC236}">
                  <a16:creationId xmlns:a16="http://schemas.microsoft.com/office/drawing/2014/main" id="{31AEC371-D2F1-008E-41F1-9B9540A8753A}"/>
                </a:ext>
              </a:extLst>
            </p:cNvPr>
            <p:cNvGrpSpPr/>
            <p:nvPr/>
          </p:nvGrpSpPr>
          <p:grpSpPr>
            <a:xfrm>
              <a:off x="2041159" y="3019285"/>
              <a:ext cx="1022661" cy="349940"/>
              <a:chOff x="2041159" y="3019285"/>
              <a:chExt cx="1022661" cy="349940"/>
            </a:xfrm>
            <a:solidFill>
              <a:srgbClr val="7382E6"/>
            </a:solidFill>
          </p:grpSpPr>
          <p:sp>
            <p:nvSpPr>
              <p:cNvPr id="81" name="Forme libre 60">
                <a:extLst>
                  <a:ext uri="{FF2B5EF4-FFF2-40B4-BE49-F238E27FC236}">
                    <a16:creationId xmlns:a16="http://schemas.microsoft.com/office/drawing/2014/main" id="{26C219B6-F30B-EA50-97F4-92329D13CF1C}"/>
                  </a:ext>
                </a:extLst>
              </p:cNvPr>
              <p:cNvSpPr/>
              <p:nvPr/>
            </p:nvSpPr>
            <p:spPr>
              <a:xfrm>
                <a:off x="2041159" y="3019285"/>
                <a:ext cx="331687" cy="349931"/>
              </a:xfrm>
              <a:custGeom>
                <a:avLst/>
                <a:gdLst>
                  <a:gd name="connsiteX0" fmla="*/ 35503 w 331687"/>
                  <a:gd name="connsiteY0" fmla="*/ 285005 h 349931"/>
                  <a:gd name="connsiteX1" fmla="*/ 0 w 331687"/>
                  <a:gd name="connsiteY1" fmla="*/ 176612 h 349931"/>
                  <a:gd name="connsiteX2" fmla="*/ 14013 w 331687"/>
                  <a:gd name="connsiteY2" fmla="*/ 105596 h 349931"/>
                  <a:gd name="connsiteX3" fmla="*/ 51872 w 331687"/>
                  <a:gd name="connsiteY3" fmla="*/ 49522 h 349931"/>
                  <a:gd name="connsiteX4" fmla="*/ 107452 w 331687"/>
                  <a:gd name="connsiteY4" fmla="*/ 13543 h 349931"/>
                  <a:gd name="connsiteX5" fmla="*/ 173321 w 331687"/>
                  <a:gd name="connsiteY5" fmla="*/ 0 h 349931"/>
                  <a:gd name="connsiteX6" fmla="*/ 267216 w 331687"/>
                  <a:gd name="connsiteY6" fmla="*/ 25688 h 349931"/>
                  <a:gd name="connsiteX7" fmla="*/ 298038 w 331687"/>
                  <a:gd name="connsiteY7" fmla="*/ 52319 h 349931"/>
                  <a:gd name="connsiteX8" fmla="*/ 330745 w 331687"/>
                  <a:gd name="connsiteY8" fmla="*/ 111661 h 349931"/>
                  <a:gd name="connsiteX9" fmla="*/ 277961 w 331687"/>
                  <a:gd name="connsiteY9" fmla="*/ 129886 h 349931"/>
                  <a:gd name="connsiteX10" fmla="*/ 261152 w 331687"/>
                  <a:gd name="connsiteY10" fmla="*/ 92980 h 349931"/>
                  <a:gd name="connsiteX11" fmla="*/ 241531 w 331687"/>
                  <a:gd name="connsiteY11" fmla="*/ 72414 h 349931"/>
                  <a:gd name="connsiteX12" fmla="*/ 172850 w 331687"/>
                  <a:gd name="connsiteY12" fmla="*/ 50450 h 349931"/>
                  <a:gd name="connsiteX13" fmla="*/ 92025 w 331687"/>
                  <a:gd name="connsiteY13" fmla="*/ 84088 h 349931"/>
                  <a:gd name="connsiteX14" fmla="*/ 56051 w 331687"/>
                  <a:gd name="connsiteY14" fmla="*/ 174727 h 349931"/>
                  <a:gd name="connsiteX15" fmla="*/ 91554 w 331687"/>
                  <a:gd name="connsiteY15" fmla="*/ 265822 h 349931"/>
                  <a:gd name="connsiteX16" fmla="*/ 172379 w 331687"/>
                  <a:gd name="connsiteY16" fmla="*/ 299460 h 349931"/>
                  <a:gd name="connsiteX17" fmla="*/ 238248 w 331687"/>
                  <a:gd name="connsiteY17" fmla="*/ 278438 h 349931"/>
                  <a:gd name="connsiteX18" fmla="*/ 258812 w 331687"/>
                  <a:gd name="connsiteY18" fmla="*/ 257872 h 349931"/>
                  <a:gd name="connsiteX19" fmla="*/ 278904 w 331687"/>
                  <a:gd name="connsiteY19" fmla="*/ 218625 h 349931"/>
                  <a:gd name="connsiteX20" fmla="*/ 331687 w 331687"/>
                  <a:gd name="connsiteY20" fmla="*/ 236850 h 349931"/>
                  <a:gd name="connsiteX21" fmla="*/ 284983 w 331687"/>
                  <a:gd name="connsiteY21" fmla="*/ 308808 h 349931"/>
                  <a:gd name="connsiteX22" fmla="*/ 217244 w 331687"/>
                  <a:gd name="connsiteY22" fmla="*/ 344316 h 349931"/>
                  <a:gd name="connsiteX23" fmla="*/ 170996 w 331687"/>
                  <a:gd name="connsiteY23" fmla="*/ 349925 h 349931"/>
                  <a:gd name="connsiteX24" fmla="*/ 35518 w 331687"/>
                  <a:gd name="connsiteY24" fmla="*/ 284990 h 34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1687" h="349931">
                    <a:moveTo>
                      <a:pt x="35503" y="285005"/>
                    </a:moveTo>
                    <a:cubicBezTo>
                      <a:pt x="13542" y="257903"/>
                      <a:pt x="0" y="219127"/>
                      <a:pt x="0" y="176612"/>
                    </a:cubicBezTo>
                    <a:cubicBezTo>
                      <a:pt x="0" y="151379"/>
                      <a:pt x="4666" y="128017"/>
                      <a:pt x="14013" y="105596"/>
                    </a:cubicBezTo>
                    <a:cubicBezTo>
                      <a:pt x="23360" y="83647"/>
                      <a:pt x="35974" y="64951"/>
                      <a:pt x="51872" y="49522"/>
                    </a:cubicBezTo>
                    <a:cubicBezTo>
                      <a:pt x="67754" y="34565"/>
                      <a:pt x="86433" y="22436"/>
                      <a:pt x="107452" y="13543"/>
                    </a:cubicBezTo>
                    <a:cubicBezTo>
                      <a:pt x="128471" y="4666"/>
                      <a:pt x="150433" y="0"/>
                      <a:pt x="173321" y="0"/>
                    </a:cubicBezTo>
                    <a:cubicBezTo>
                      <a:pt x="210223" y="0"/>
                      <a:pt x="243872" y="10747"/>
                      <a:pt x="267216" y="25688"/>
                    </a:cubicBezTo>
                    <a:cubicBezTo>
                      <a:pt x="278432" y="33623"/>
                      <a:pt x="288706" y="42044"/>
                      <a:pt x="298038" y="52319"/>
                    </a:cubicBezTo>
                    <a:cubicBezTo>
                      <a:pt x="315790" y="72414"/>
                      <a:pt x="325608" y="92038"/>
                      <a:pt x="330745" y="111661"/>
                    </a:cubicBezTo>
                    <a:lnTo>
                      <a:pt x="277961" y="129886"/>
                    </a:lnTo>
                    <a:cubicBezTo>
                      <a:pt x="275621" y="119140"/>
                      <a:pt x="271882" y="108393"/>
                      <a:pt x="261152" y="92980"/>
                    </a:cubicBezTo>
                    <a:cubicBezTo>
                      <a:pt x="255544" y="85030"/>
                      <a:pt x="248993" y="78023"/>
                      <a:pt x="241531" y="72414"/>
                    </a:cubicBezTo>
                    <a:cubicBezTo>
                      <a:pt x="227047" y="60269"/>
                      <a:pt x="201818" y="50450"/>
                      <a:pt x="172850" y="50450"/>
                    </a:cubicBezTo>
                    <a:cubicBezTo>
                      <a:pt x="143882" y="50450"/>
                      <a:pt x="113987" y="63066"/>
                      <a:pt x="92025" y="84088"/>
                    </a:cubicBezTo>
                    <a:cubicBezTo>
                      <a:pt x="70535" y="105110"/>
                      <a:pt x="56051" y="137821"/>
                      <a:pt x="56051" y="174727"/>
                    </a:cubicBezTo>
                    <a:cubicBezTo>
                      <a:pt x="56051" y="211633"/>
                      <a:pt x="70064" y="244800"/>
                      <a:pt x="91554" y="265822"/>
                    </a:cubicBezTo>
                    <a:cubicBezTo>
                      <a:pt x="113045" y="286844"/>
                      <a:pt x="142013" y="299460"/>
                      <a:pt x="172379" y="299460"/>
                    </a:cubicBezTo>
                    <a:cubicBezTo>
                      <a:pt x="199006" y="299460"/>
                      <a:pt x="223293" y="290112"/>
                      <a:pt x="238248" y="278438"/>
                    </a:cubicBezTo>
                    <a:cubicBezTo>
                      <a:pt x="245726" y="272358"/>
                      <a:pt x="252732" y="265822"/>
                      <a:pt x="258812" y="257872"/>
                    </a:cubicBezTo>
                    <a:cubicBezTo>
                      <a:pt x="270499" y="242459"/>
                      <a:pt x="275621" y="230314"/>
                      <a:pt x="278904" y="218625"/>
                    </a:cubicBezTo>
                    <a:lnTo>
                      <a:pt x="331687" y="236850"/>
                    </a:lnTo>
                    <a:cubicBezTo>
                      <a:pt x="325623" y="258344"/>
                      <a:pt x="311595" y="285917"/>
                      <a:pt x="284983" y="308808"/>
                    </a:cubicBezTo>
                    <a:cubicBezTo>
                      <a:pt x="266760" y="324237"/>
                      <a:pt x="245741" y="336838"/>
                      <a:pt x="217244" y="344316"/>
                    </a:cubicBezTo>
                    <a:cubicBezTo>
                      <a:pt x="202289" y="348056"/>
                      <a:pt x="186878" y="349925"/>
                      <a:pt x="170996" y="349925"/>
                    </a:cubicBezTo>
                    <a:cubicBezTo>
                      <a:pt x="119610" y="350396"/>
                      <a:pt x="68225" y="326562"/>
                      <a:pt x="35518" y="284990"/>
                    </a:cubicBezTo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2" name="Forme libre 61">
                <a:extLst>
                  <a:ext uri="{FF2B5EF4-FFF2-40B4-BE49-F238E27FC236}">
                    <a16:creationId xmlns:a16="http://schemas.microsoft.com/office/drawing/2014/main" id="{AB1AEF6C-ADE6-2B6A-9CCF-FFCDEA5C6EA5}"/>
                  </a:ext>
                </a:extLst>
              </p:cNvPr>
              <p:cNvSpPr/>
              <p:nvPr/>
            </p:nvSpPr>
            <p:spPr>
              <a:xfrm>
                <a:off x="2445296" y="3024423"/>
                <a:ext cx="264890" cy="344802"/>
              </a:xfrm>
              <a:custGeom>
                <a:avLst/>
                <a:gdLst>
                  <a:gd name="connsiteX0" fmla="*/ 264860 w 264890"/>
                  <a:gd name="connsiteY0" fmla="*/ 208380 h 344802"/>
                  <a:gd name="connsiteX1" fmla="*/ 231242 w 264890"/>
                  <a:gd name="connsiteY1" fmla="*/ 306498 h 344802"/>
                  <a:gd name="connsiteX2" fmla="*/ 131739 w 264890"/>
                  <a:gd name="connsiteY2" fmla="*/ 344803 h 344802"/>
                  <a:gd name="connsiteX3" fmla="*/ 31764 w 264890"/>
                  <a:gd name="connsiteY3" fmla="*/ 306027 h 344802"/>
                  <a:gd name="connsiteX4" fmla="*/ 0 w 264890"/>
                  <a:gd name="connsiteY4" fmla="*/ 210721 h 344802"/>
                  <a:gd name="connsiteX5" fmla="*/ 0 w 264890"/>
                  <a:gd name="connsiteY5" fmla="*/ 0 h 344802"/>
                  <a:gd name="connsiteX6" fmla="*/ 53255 w 264890"/>
                  <a:gd name="connsiteY6" fmla="*/ 0 h 344802"/>
                  <a:gd name="connsiteX7" fmla="*/ 53255 w 264890"/>
                  <a:gd name="connsiteY7" fmla="*/ 208852 h 344802"/>
                  <a:gd name="connsiteX8" fmla="*/ 75216 w 264890"/>
                  <a:gd name="connsiteY8" fmla="*/ 271461 h 344802"/>
                  <a:gd name="connsiteX9" fmla="*/ 132681 w 264890"/>
                  <a:gd name="connsiteY9" fmla="*/ 294353 h 344802"/>
                  <a:gd name="connsiteX10" fmla="*/ 190617 w 264890"/>
                  <a:gd name="connsiteY10" fmla="*/ 270990 h 344802"/>
                  <a:gd name="connsiteX11" fmla="*/ 211165 w 264890"/>
                  <a:gd name="connsiteY11" fmla="*/ 210721 h 344802"/>
                  <a:gd name="connsiteX12" fmla="*/ 211165 w 264890"/>
                  <a:gd name="connsiteY12" fmla="*/ 0 h 344802"/>
                  <a:gd name="connsiteX13" fmla="*/ 264891 w 264890"/>
                  <a:gd name="connsiteY13" fmla="*/ 0 h 344802"/>
                  <a:gd name="connsiteX14" fmla="*/ 264891 w 264890"/>
                  <a:gd name="connsiteY14" fmla="*/ 208380 h 34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4890" h="344802">
                    <a:moveTo>
                      <a:pt x="264860" y="208380"/>
                    </a:moveTo>
                    <a:cubicBezTo>
                      <a:pt x="264860" y="248570"/>
                      <a:pt x="253188" y="282208"/>
                      <a:pt x="231242" y="306498"/>
                    </a:cubicBezTo>
                    <a:cubicBezTo>
                      <a:pt x="209751" y="331259"/>
                      <a:pt x="175175" y="344803"/>
                      <a:pt x="131739" y="344803"/>
                    </a:cubicBezTo>
                    <a:cubicBezTo>
                      <a:pt x="88302" y="344803"/>
                      <a:pt x="52784" y="330332"/>
                      <a:pt x="31764" y="306027"/>
                    </a:cubicBezTo>
                    <a:cubicBezTo>
                      <a:pt x="10745" y="281737"/>
                      <a:pt x="0" y="249026"/>
                      <a:pt x="0" y="210721"/>
                    </a:cubicBezTo>
                    <a:lnTo>
                      <a:pt x="0" y="0"/>
                    </a:lnTo>
                    <a:lnTo>
                      <a:pt x="53255" y="0"/>
                    </a:lnTo>
                    <a:lnTo>
                      <a:pt x="53255" y="208852"/>
                    </a:lnTo>
                    <a:cubicBezTo>
                      <a:pt x="53255" y="235011"/>
                      <a:pt x="60732" y="256048"/>
                      <a:pt x="75216" y="271461"/>
                    </a:cubicBezTo>
                    <a:cubicBezTo>
                      <a:pt x="90171" y="286874"/>
                      <a:pt x="109321" y="294353"/>
                      <a:pt x="132681" y="294353"/>
                    </a:cubicBezTo>
                    <a:cubicBezTo>
                      <a:pt x="157439" y="294353"/>
                      <a:pt x="176589" y="286874"/>
                      <a:pt x="190617" y="270990"/>
                    </a:cubicBezTo>
                    <a:cubicBezTo>
                      <a:pt x="204158" y="255577"/>
                      <a:pt x="211165" y="235482"/>
                      <a:pt x="211165" y="210721"/>
                    </a:cubicBezTo>
                    <a:lnTo>
                      <a:pt x="211165" y="0"/>
                    </a:lnTo>
                    <a:lnTo>
                      <a:pt x="264891" y="0"/>
                    </a:lnTo>
                    <a:lnTo>
                      <a:pt x="264891" y="208380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3" name="Forme libre 62">
                <a:extLst>
                  <a:ext uri="{FF2B5EF4-FFF2-40B4-BE49-F238E27FC236}">
                    <a16:creationId xmlns:a16="http://schemas.microsoft.com/office/drawing/2014/main" id="{A499B206-DD9B-DF11-68D6-A92573EBD4EB}"/>
                  </a:ext>
                </a:extLst>
              </p:cNvPr>
              <p:cNvSpPr/>
              <p:nvPr/>
            </p:nvSpPr>
            <p:spPr>
              <a:xfrm>
                <a:off x="2811560" y="3024423"/>
                <a:ext cx="252261" cy="340607"/>
              </a:xfrm>
              <a:custGeom>
                <a:avLst/>
                <a:gdLst>
                  <a:gd name="connsiteX0" fmla="*/ 122392 w 252261"/>
                  <a:gd name="connsiteY0" fmla="*/ 163053 h 340607"/>
                  <a:gd name="connsiteX1" fmla="*/ 189674 w 252261"/>
                  <a:gd name="connsiteY1" fmla="*/ 106523 h 340607"/>
                  <a:gd name="connsiteX2" fmla="*/ 122392 w 252261"/>
                  <a:gd name="connsiteY2" fmla="*/ 49522 h 340607"/>
                  <a:gd name="connsiteX3" fmla="*/ 53255 w 252261"/>
                  <a:gd name="connsiteY3" fmla="*/ 49522 h 340607"/>
                  <a:gd name="connsiteX4" fmla="*/ 53255 w 252261"/>
                  <a:gd name="connsiteY4" fmla="*/ 163053 h 340607"/>
                  <a:gd name="connsiteX5" fmla="*/ 122392 w 252261"/>
                  <a:gd name="connsiteY5" fmla="*/ 163053 h 340607"/>
                  <a:gd name="connsiteX6" fmla="*/ 53255 w 252261"/>
                  <a:gd name="connsiteY6" fmla="*/ 211192 h 340607"/>
                  <a:gd name="connsiteX7" fmla="*/ 53255 w 252261"/>
                  <a:gd name="connsiteY7" fmla="*/ 340607 h 340607"/>
                  <a:gd name="connsiteX8" fmla="*/ 0 w 252261"/>
                  <a:gd name="connsiteY8" fmla="*/ 340607 h 340607"/>
                  <a:gd name="connsiteX9" fmla="*/ 0 w 252261"/>
                  <a:gd name="connsiteY9" fmla="*/ 0 h 340607"/>
                  <a:gd name="connsiteX10" fmla="*/ 128000 w 252261"/>
                  <a:gd name="connsiteY10" fmla="*/ 0 h 340607"/>
                  <a:gd name="connsiteX11" fmla="*/ 218171 w 252261"/>
                  <a:gd name="connsiteY11" fmla="*/ 32711 h 340607"/>
                  <a:gd name="connsiteX12" fmla="*/ 243856 w 252261"/>
                  <a:gd name="connsiteY12" fmla="*/ 105140 h 340607"/>
                  <a:gd name="connsiteX13" fmla="*/ 176589 w 252261"/>
                  <a:gd name="connsiteY13" fmla="*/ 200446 h 340607"/>
                  <a:gd name="connsiteX14" fmla="*/ 252261 w 252261"/>
                  <a:gd name="connsiteY14" fmla="*/ 340607 h 340607"/>
                  <a:gd name="connsiteX15" fmla="*/ 192927 w 252261"/>
                  <a:gd name="connsiteY15" fmla="*/ 340607 h 340607"/>
                  <a:gd name="connsiteX16" fmla="*/ 124261 w 252261"/>
                  <a:gd name="connsiteY16" fmla="*/ 211192 h 340607"/>
                  <a:gd name="connsiteX17" fmla="*/ 53255 w 252261"/>
                  <a:gd name="connsiteY17" fmla="*/ 211192 h 34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61" h="340607">
                    <a:moveTo>
                      <a:pt x="122392" y="163053"/>
                    </a:moveTo>
                    <a:cubicBezTo>
                      <a:pt x="173792" y="163053"/>
                      <a:pt x="189674" y="133154"/>
                      <a:pt x="189674" y="106523"/>
                    </a:cubicBezTo>
                    <a:cubicBezTo>
                      <a:pt x="189674" y="79893"/>
                      <a:pt x="177987" y="49522"/>
                      <a:pt x="122392" y="49522"/>
                    </a:cubicBezTo>
                    <a:lnTo>
                      <a:pt x="53255" y="49522"/>
                    </a:lnTo>
                    <a:lnTo>
                      <a:pt x="53255" y="163053"/>
                    </a:lnTo>
                    <a:lnTo>
                      <a:pt x="122392" y="163053"/>
                    </a:lnTo>
                    <a:close/>
                    <a:moveTo>
                      <a:pt x="53255" y="211192"/>
                    </a:moveTo>
                    <a:lnTo>
                      <a:pt x="53255" y="340607"/>
                    </a:lnTo>
                    <a:lnTo>
                      <a:pt x="0" y="340607"/>
                    </a:lnTo>
                    <a:lnTo>
                      <a:pt x="0" y="0"/>
                    </a:lnTo>
                    <a:lnTo>
                      <a:pt x="128000" y="0"/>
                    </a:lnTo>
                    <a:cubicBezTo>
                      <a:pt x="169111" y="0"/>
                      <a:pt x="200404" y="12616"/>
                      <a:pt x="218171" y="32711"/>
                    </a:cubicBezTo>
                    <a:cubicBezTo>
                      <a:pt x="235923" y="53262"/>
                      <a:pt x="243856" y="77096"/>
                      <a:pt x="243856" y="105140"/>
                    </a:cubicBezTo>
                    <a:cubicBezTo>
                      <a:pt x="243856" y="149525"/>
                      <a:pt x="220497" y="185033"/>
                      <a:pt x="176589" y="200446"/>
                    </a:cubicBezTo>
                    <a:lnTo>
                      <a:pt x="252261" y="340607"/>
                    </a:lnTo>
                    <a:lnTo>
                      <a:pt x="192927" y="340607"/>
                    </a:lnTo>
                    <a:lnTo>
                      <a:pt x="124261" y="211192"/>
                    </a:lnTo>
                    <a:lnTo>
                      <a:pt x="53255" y="211192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1" name="Forme libre 42">
              <a:extLst>
                <a:ext uri="{FF2B5EF4-FFF2-40B4-BE49-F238E27FC236}">
                  <a16:creationId xmlns:a16="http://schemas.microsoft.com/office/drawing/2014/main" id="{360AFAC8-A8DF-EBB3-3C9D-C5ABF5E1EFC7}"/>
                </a:ext>
              </a:extLst>
            </p:cNvPr>
            <p:cNvSpPr/>
            <p:nvPr/>
          </p:nvSpPr>
          <p:spPr>
            <a:xfrm>
              <a:off x="3143277" y="3024423"/>
              <a:ext cx="219554" cy="340607"/>
            </a:xfrm>
            <a:custGeom>
              <a:avLst/>
              <a:gdLst>
                <a:gd name="connsiteX0" fmla="*/ 0 w 219554"/>
                <a:gd name="connsiteY0" fmla="*/ 0 h 340607"/>
                <a:gd name="connsiteX1" fmla="*/ 0 w 219554"/>
                <a:gd name="connsiteY1" fmla="*/ 340607 h 340607"/>
                <a:gd name="connsiteX2" fmla="*/ 219554 w 219554"/>
                <a:gd name="connsiteY2" fmla="*/ 340607 h 340607"/>
                <a:gd name="connsiteX3" fmla="*/ 219554 w 219554"/>
                <a:gd name="connsiteY3" fmla="*/ 292012 h 340607"/>
                <a:gd name="connsiteX4" fmla="*/ 53240 w 219554"/>
                <a:gd name="connsiteY4" fmla="*/ 292012 h 340607"/>
                <a:gd name="connsiteX5" fmla="*/ 53240 w 219554"/>
                <a:gd name="connsiteY5" fmla="*/ 191554 h 340607"/>
                <a:gd name="connsiteX6" fmla="*/ 203201 w 219554"/>
                <a:gd name="connsiteY6" fmla="*/ 191554 h 340607"/>
                <a:gd name="connsiteX7" fmla="*/ 203201 w 219554"/>
                <a:gd name="connsiteY7" fmla="*/ 142974 h 340607"/>
                <a:gd name="connsiteX8" fmla="*/ 53240 w 219554"/>
                <a:gd name="connsiteY8" fmla="*/ 142974 h 340607"/>
                <a:gd name="connsiteX9" fmla="*/ 53240 w 219554"/>
                <a:gd name="connsiteY9" fmla="*/ 48595 h 340607"/>
                <a:gd name="connsiteX10" fmla="*/ 218156 w 219554"/>
                <a:gd name="connsiteY10" fmla="*/ 48595 h 340607"/>
                <a:gd name="connsiteX11" fmla="*/ 218156 w 219554"/>
                <a:gd name="connsiteY11" fmla="*/ 0 h 340607"/>
                <a:gd name="connsiteX12" fmla="*/ 0 w 219554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4" h="340607">
                  <a:moveTo>
                    <a:pt x="0" y="0"/>
                  </a:moveTo>
                  <a:lnTo>
                    <a:pt x="0" y="340607"/>
                  </a:lnTo>
                  <a:lnTo>
                    <a:pt x="219554" y="340607"/>
                  </a:lnTo>
                  <a:lnTo>
                    <a:pt x="219554" y="292012"/>
                  </a:lnTo>
                  <a:lnTo>
                    <a:pt x="53240" y="292012"/>
                  </a:lnTo>
                  <a:lnTo>
                    <a:pt x="53240" y="191554"/>
                  </a:lnTo>
                  <a:lnTo>
                    <a:pt x="203201" y="191554"/>
                  </a:lnTo>
                  <a:lnTo>
                    <a:pt x="203201" y="142974"/>
                  </a:lnTo>
                  <a:lnTo>
                    <a:pt x="53240" y="142974"/>
                  </a:lnTo>
                  <a:lnTo>
                    <a:pt x="53240" y="48595"/>
                  </a:lnTo>
                  <a:lnTo>
                    <a:pt x="218156" y="48595"/>
                  </a:lnTo>
                  <a:lnTo>
                    <a:pt x="2181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43">
              <a:extLst>
                <a:ext uri="{FF2B5EF4-FFF2-40B4-BE49-F238E27FC236}">
                  <a16:creationId xmlns:a16="http://schemas.microsoft.com/office/drawing/2014/main" id="{9FBE6B1C-1400-7E4F-F4C3-E052A47AA703}"/>
                </a:ext>
              </a:extLst>
            </p:cNvPr>
            <p:cNvSpPr/>
            <p:nvPr/>
          </p:nvSpPr>
          <p:spPr>
            <a:xfrm>
              <a:off x="3514662" y="3024423"/>
              <a:ext cx="270042" cy="340607"/>
            </a:xfrm>
            <a:custGeom>
              <a:avLst/>
              <a:gdLst>
                <a:gd name="connsiteX0" fmla="*/ 0 w 270042"/>
                <a:gd name="connsiteY0" fmla="*/ 0 h 340607"/>
                <a:gd name="connsiteX1" fmla="*/ 0 w 270042"/>
                <a:gd name="connsiteY1" fmla="*/ 49522 h 340607"/>
                <a:gd name="connsiteX2" fmla="*/ 108394 w 270042"/>
                <a:gd name="connsiteY2" fmla="*/ 49522 h 340607"/>
                <a:gd name="connsiteX3" fmla="*/ 108394 w 270042"/>
                <a:gd name="connsiteY3" fmla="*/ 340607 h 340607"/>
                <a:gd name="connsiteX4" fmla="*/ 161649 w 270042"/>
                <a:gd name="connsiteY4" fmla="*/ 340607 h 340607"/>
                <a:gd name="connsiteX5" fmla="*/ 161649 w 270042"/>
                <a:gd name="connsiteY5" fmla="*/ 49522 h 340607"/>
                <a:gd name="connsiteX6" fmla="*/ 270043 w 270042"/>
                <a:gd name="connsiteY6" fmla="*/ 49522 h 340607"/>
                <a:gd name="connsiteX7" fmla="*/ 270043 w 270042"/>
                <a:gd name="connsiteY7" fmla="*/ 0 h 340607"/>
                <a:gd name="connsiteX8" fmla="*/ 0 w 27004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42" h="340607">
                  <a:moveTo>
                    <a:pt x="0" y="0"/>
                  </a:moveTo>
                  <a:lnTo>
                    <a:pt x="0" y="49522"/>
                  </a:lnTo>
                  <a:lnTo>
                    <a:pt x="108394" y="49522"/>
                  </a:lnTo>
                  <a:lnTo>
                    <a:pt x="108394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43" y="49522"/>
                  </a:lnTo>
                  <a:lnTo>
                    <a:pt x="270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44">
              <a:extLst>
                <a:ext uri="{FF2B5EF4-FFF2-40B4-BE49-F238E27FC236}">
                  <a16:creationId xmlns:a16="http://schemas.microsoft.com/office/drawing/2014/main" id="{35A16034-F0C5-0ED5-9CB5-F445094F9571}"/>
                </a:ext>
              </a:extLst>
            </p:cNvPr>
            <p:cNvSpPr/>
            <p:nvPr/>
          </p:nvSpPr>
          <p:spPr>
            <a:xfrm>
              <a:off x="3855256" y="3024423"/>
              <a:ext cx="252261" cy="340607"/>
            </a:xfrm>
            <a:custGeom>
              <a:avLst/>
              <a:gdLst>
                <a:gd name="connsiteX0" fmla="*/ 122392 w 252261"/>
                <a:gd name="connsiteY0" fmla="*/ 163053 h 340607"/>
                <a:gd name="connsiteX1" fmla="*/ 189675 w 252261"/>
                <a:gd name="connsiteY1" fmla="*/ 106523 h 340607"/>
                <a:gd name="connsiteX2" fmla="*/ 122392 w 252261"/>
                <a:gd name="connsiteY2" fmla="*/ 49522 h 340607"/>
                <a:gd name="connsiteX3" fmla="*/ 53255 w 252261"/>
                <a:gd name="connsiteY3" fmla="*/ 49522 h 340607"/>
                <a:gd name="connsiteX4" fmla="*/ 53255 w 252261"/>
                <a:gd name="connsiteY4" fmla="*/ 163053 h 340607"/>
                <a:gd name="connsiteX5" fmla="*/ 122392 w 252261"/>
                <a:gd name="connsiteY5" fmla="*/ 163053 h 340607"/>
                <a:gd name="connsiteX6" fmla="*/ 53255 w 252261"/>
                <a:gd name="connsiteY6" fmla="*/ 211192 h 340607"/>
                <a:gd name="connsiteX7" fmla="*/ 53255 w 252261"/>
                <a:gd name="connsiteY7" fmla="*/ 340607 h 340607"/>
                <a:gd name="connsiteX8" fmla="*/ 0 w 252261"/>
                <a:gd name="connsiteY8" fmla="*/ 340607 h 340607"/>
                <a:gd name="connsiteX9" fmla="*/ 0 w 252261"/>
                <a:gd name="connsiteY9" fmla="*/ 0 h 340607"/>
                <a:gd name="connsiteX10" fmla="*/ 128000 w 252261"/>
                <a:gd name="connsiteY10" fmla="*/ 0 h 340607"/>
                <a:gd name="connsiteX11" fmla="*/ 218171 w 252261"/>
                <a:gd name="connsiteY11" fmla="*/ 32711 h 340607"/>
                <a:gd name="connsiteX12" fmla="*/ 243857 w 252261"/>
                <a:gd name="connsiteY12" fmla="*/ 105140 h 340607"/>
                <a:gd name="connsiteX13" fmla="*/ 176589 w 252261"/>
                <a:gd name="connsiteY13" fmla="*/ 200446 h 340607"/>
                <a:gd name="connsiteX14" fmla="*/ 252261 w 252261"/>
                <a:gd name="connsiteY14" fmla="*/ 340607 h 340607"/>
                <a:gd name="connsiteX15" fmla="*/ 192927 w 252261"/>
                <a:gd name="connsiteY15" fmla="*/ 340607 h 340607"/>
                <a:gd name="connsiteX16" fmla="*/ 124261 w 252261"/>
                <a:gd name="connsiteY16" fmla="*/ 211192 h 340607"/>
                <a:gd name="connsiteX17" fmla="*/ 53255 w 252261"/>
                <a:gd name="connsiteY17" fmla="*/ 211192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261" h="340607">
                  <a:moveTo>
                    <a:pt x="122392" y="163053"/>
                  </a:moveTo>
                  <a:cubicBezTo>
                    <a:pt x="173792" y="163053"/>
                    <a:pt x="189675" y="133154"/>
                    <a:pt x="189675" y="106523"/>
                  </a:cubicBezTo>
                  <a:cubicBezTo>
                    <a:pt x="189675" y="79893"/>
                    <a:pt x="177987" y="49522"/>
                    <a:pt x="122392" y="49522"/>
                  </a:cubicBezTo>
                  <a:lnTo>
                    <a:pt x="53255" y="49522"/>
                  </a:lnTo>
                  <a:lnTo>
                    <a:pt x="53255" y="163053"/>
                  </a:lnTo>
                  <a:lnTo>
                    <a:pt x="122392" y="163053"/>
                  </a:lnTo>
                  <a:close/>
                  <a:moveTo>
                    <a:pt x="53255" y="211192"/>
                  </a:moveTo>
                  <a:lnTo>
                    <a:pt x="53255" y="340607"/>
                  </a:lnTo>
                  <a:lnTo>
                    <a:pt x="0" y="340607"/>
                  </a:lnTo>
                  <a:lnTo>
                    <a:pt x="0" y="0"/>
                  </a:lnTo>
                  <a:lnTo>
                    <a:pt x="128000" y="0"/>
                  </a:lnTo>
                  <a:cubicBezTo>
                    <a:pt x="169111" y="0"/>
                    <a:pt x="200405" y="12616"/>
                    <a:pt x="218171" y="32711"/>
                  </a:cubicBezTo>
                  <a:cubicBezTo>
                    <a:pt x="235923" y="53262"/>
                    <a:pt x="243857" y="77096"/>
                    <a:pt x="243857" y="105140"/>
                  </a:cubicBezTo>
                  <a:cubicBezTo>
                    <a:pt x="243857" y="149525"/>
                    <a:pt x="220497" y="185033"/>
                    <a:pt x="176589" y="200446"/>
                  </a:cubicBezTo>
                  <a:lnTo>
                    <a:pt x="252261" y="340607"/>
                  </a:lnTo>
                  <a:lnTo>
                    <a:pt x="192927" y="340607"/>
                  </a:lnTo>
                  <a:lnTo>
                    <a:pt x="124261" y="211192"/>
                  </a:lnTo>
                  <a:lnTo>
                    <a:pt x="53255" y="21119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45">
              <a:extLst>
                <a:ext uri="{FF2B5EF4-FFF2-40B4-BE49-F238E27FC236}">
                  <a16:creationId xmlns:a16="http://schemas.microsoft.com/office/drawing/2014/main" id="{B3121CF2-E8D0-3E70-A50B-237900976EA1}"/>
                </a:ext>
              </a:extLst>
            </p:cNvPr>
            <p:cNvSpPr/>
            <p:nvPr/>
          </p:nvSpPr>
          <p:spPr>
            <a:xfrm>
              <a:off x="4143522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60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46">
              <a:extLst>
                <a:ext uri="{FF2B5EF4-FFF2-40B4-BE49-F238E27FC236}">
                  <a16:creationId xmlns:a16="http://schemas.microsoft.com/office/drawing/2014/main" id="{8D24A537-223C-7AF0-900D-D95D2F2D4665}"/>
                </a:ext>
              </a:extLst>
            </p:cNvPr>
            <p:cNvSpPr/>
            <p:nvPr/>
          </p:nvSpPr>
          <p:spPr>
            <a:xfrm>
              <a:off x="4546230" y="3024423"/>
              <a:ext cx="287308" cy="340607"/>
            </a:xfrm>
            <a:custGeom>
              <a:avLst/>
              <a:gdLst>
                <a:gd name="connsiteX0" fmla="*/ 234525 w 287308"/>
                <a:gd name="connsiteY0" fmla="*/ 0 h 340607"/>
                <a:gd name="connsiteX1" fmla="*/ 234525 w 287308"/>
                <a:gd name="connsiteY1" fmla="*/ 259316 h 340607"/>
                <a:gd name="connsiteX2" fmla="*/ 61660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9 w 287308"/>
                <a:gd name="connsiteY5" fmla="*/ 340607 h 340607"/>
                <a:gd name="connsiteX6" fmla="*/ 52799 w 287308"/>
                <a:gd name="connsiteY6" fmla="*/ 79893 h 340607"/>
                <a:gd name="connsiteX7" fmla="*/ 227503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25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25" y="0"/>
                  </a:moveTo>
                  <a:lnTo>
                    <a:pt x="234525" y="259316"/>
                  </a:lnTo>
                  <a:lnTo>
                    <a:pt x="61660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9" y="340607"/>
                  </a:lnTo>
                  <a:lnTo>
                    <a:pt x="52799" y="79893"/>
                  </a:lnTo>
                  <a:lnTo>
                    <a:pt x="227503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25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47">
              <a:extLst>
                <a:ext uri="{FF2B5EF4-FFF2-40B4-BE49-F238E27FC236}">
                  <a16:creationId xmlns:a16="http://schemas.microsoft.com/office/drawing/2014/main" id="{0EBECF8B-E97D-0152-822E-FB482B040971}"/>
                </a:ext>
              </a:extLst>
            </p:cNvPr>
            <p:cNvSpPr/>
            <p:nvPr/>
          </p:nvSpPr>
          <p:spPr>
            <a:xfrm>
              <a:off x="4913451" y="3019272"/>
              <a:ext cx="243887" cy="349482"/>
            </a:xfrm>
            <a:custGeom>
              <a:avLst/>
              <a:gdLst>
                <a:gd name="connsiteX0" fmla="*/ 35032 w 243887"/>
                <a:gd name="connsiteY0" fmla="*/ 317729 h 349482"/>
                <a:gd name="connsiteX1" fmla="*/ 0 w 243887"/>
                <a:gd name="connsiteY1" fmla="*/ 249982 h 349482"/>
                <a:gd name="connsiteX2" fmla="*/ 51857 w 243887"/>
                <a:gd name="connsiteY2" fmla="*/ 235967 h 349482"/>
                <a:gd name="connsiteX3" fmla="*/ 77071 w 243887"/>
                <a:gd name="connsiteY3" fmla="*/ 283620 h 349482"/>
                <a:gd name="connsiteX4" fmla="*/ 127058 w 243887"/>
                <a:gd name="connsiteY4" fmla="*/ 301374 h 349482"/>
                <a:gd name="connsiteX5" fmla="*/ 170965 w 243887"/>
                <a:gd name="connsiteY5" fmla="*/ 287830 h 349482"/>
                <a:gd name="connsiteX6" fmla="*/ 188717 w 243887"/>
                <a:gd name="connsiteY6" fmla="*/ 253721 h 349482"/>
                <a:gd name="connsiteX7" fmla="*/ 138274 w 243887"/>
                <a:gd name="connsiteY7" fmla="*/ 203727 h 349482"/>
                <a:gd name="connsiteX8" fmla="*/ 96236 w 243887"/>
                <a:gd name="connsiteY8" fmla="*/ 195306 h 349482"/>
                <a:gd name="connsiteX9" fmla="*/ 33163 w 243887"/>
                <a:gd name="connsiteY9" fmla="*/ 161668 h 349482"/>
                <a:gd name="connsiteX10" fmla="*/ 10274 w 243887"/>
                <a:gd name="connsiteY10" fmla="*/ 102798 h 349482"/>
                <a:gd name="connsiteX11" fmla="*/ 122392 w 243887"/>
                <a:gd name="connsiteY11" fmla="*/ 13 h 349482"/>
                <a:gd name="connsiteX12" fmla="*/ 216758 w 243887"/>
                <a:gd name="connsiteY12" fmla="*/ 38789 h 349482"/>
                <a:gd name="connsiteX13" fmla="*/ 238719 w 243887"/>
                <a:gd name="connsiteY13" fmla="*/ 84101 h 349482"/>
                <a:gd name="connsiteX14" fmla="*/ 188733 w 243887"/>
                <a:gd name="connsiteY14" fmla="*/ 99514 h 349482"/>
                <a:gd name="connsiteX15" fmla="*/ 166315 w 243887"/>
                <a:gd name="connsiteY15" fmla="*/ 64007 h 349482"/>
                <a:gd name="connsiteX16" fmla="*/ 123805 w 243887"/>
                <a:gd name="connsiteY16" fmla="*/ 48593 h 349482"/>
                <a:gd name="connsiteX17" fmla="*/ 82238 w 243887"/>
                <a:gd name="connsiteY17" fmla="*/ 63079 h 349482"/>
                <a:gd name="connsiteX18" fmla="*/ 64942 w 243887"/>
                <a:gd name="connsiteY18" fmla="*/ 97645 h 349482"/>
                <a:gd name="connsiteX19" fmla="*/ 76630 w 243887"/>
                <a:gd name="connsiteY19" fmla="*/ 126160 h 349482"/>
                <a:gd name="connsiteX20" fmla="*/ 107938 w 243887"/>
                <a:gd name="connsiteY20" fmla="*/ 142972 h 349482"/>
                <a:gd name="connsiteX21" fmla="*/ 150919 w 243887"/>
                <a:gd name="connsiteY21" fmla="*/ 151378 h 349482"/>
                <a:gd name="connsiteX22" fmla="*/ 243887 w 243887"/>
                <a:gd name="connsiteY22" fmla="*/ 249967 h 349482"/>
                <a:gd name="connsiteX23" fmla="*/ 213521 w 243887"/>
                <a:gd name="connsiteY23" fmla="*/ 318170 h 349482"/>
                <a:gd name="connsiteX24" fmla="*/ 126161 w 243887"/>
                <a:gd name="connsiteY24" fmla="*/ 349483 h 349482"/>
                <a:gd name="connsiteX25" fmla="*/ 35063 w 243887"/>
                <a:gd name="connsiteY25" fmla="*/ 3177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3887" h="349482">
                  <a:moveTo>
                    <a:pt x="35032" y="317729"/>
                  </a:moveTo>
                  <a:cubicBezTo>
                    <a:pt x="14484" y="298577"/>
                    <a:pt x="2325" y="274743"/>
                    <a:pt x="0" y="249982"/>
                  </a:cubicBezTo>
                  <a:lnTo>
                    <a:pt x="51857" y="235967"/>
                  </a:lnTo>
                  <a:cubicBezTo>
                    <a:pt x="55595" y="256062"/>
                    <a:pt x="64000" y="271946"/>
                    <a:pt x="77071" y="283620"/>
                  </a:cubicBezTo>
                  <a:cubicBezTo>
                    <a:pt x="90156" y="295309"/>
                    <a:pt x="106966" y="301374"/>
                    <a:pt x="127058" y="301374"/>
                  </a:cubicBezTo>
                  <a:cubicBezTo>
                    <a:pt x="144338" y="301374"/>
                    <a:pt x="158822" y="296707"/>
                    <a:pt x="170965" y="287830"/>
                  </a:cubicBezTo>
                  <a:cubicBezTo>
                    <a:pt x="182653" y="278953"/>
                    <a:pt x="188717" y="267736"/>
                    <a:pt x="188717" y="253721"/>
                  </a:cubicBezTo>
                  <a:cubicBezTo>
                    <a:pt x="188717" y="227090"/>
                    <a:pt x="168640" y="210263"/>
                    <a:pt x="138274" y="203727"/>
                  </a:cubicBezTo>
                  <a:lnTo>
                    <a:pt x="96236" y="195306"/>
                  </a:lnTo>
                  <a:cubicBezTo>
                    <a:pt x="69137" y="189698"/>
                    <a:pt x="48118" y="178495"/>
                    <a:pt x="33163" y="161668"/>
                  </a:cubicBezTo>
                  <a:cubicBezTo>
                    <a:pt x="17752" y="144857"/>
                    <a:pt x="10274" y="125233"/>
                    <a:pt x="10274" y="102798"/>
                  </a:cubicBezTo>
                  <a:cubicBezTo>
                    <a:pt x="8861" y="47666"/>
                    <a:pt x="62602" y="-929"/>
                    <a:pt x="122392" y="13"/>
                  </a:cubicBezTo>
                  <a:cubicBezTo>
                    <a:pt x="168640" y="485"/>
                    <a:pt x="199477" y="16840"/>
                    <a:pt x="216758" y="38789"/>
                  </a:cubicBezTo>
                  <a:cubicBezTo>
                    <a:pt x="229373" y="53746"/>
                    <a:pt x="235452" y="68217"/>
                    <a:pt x="238719" y="84101"/>
                  </a:cubicBezTo>
                  <a:lnTo>
                    <a:pt x="188733" y="99514"/>
                  </a:lnTo>
                  <a:cubicBezTo>
                    <a:pt x="185465" y="86427"/>
                    <a:pt x="178002" y="74282"/>
                    <a:pt x="166315" y="64007"/>
                  </a:cubicBezTo>
                  <a:cubicBezTo>
                    <a:pt x="154642" y="53731"/>
                    <a:pt x="140630" y="48593"/>
                    <a:pt x="123805" y="48593"/>
                  </a:cubicBezTo>
                  <a:cubicBezTo>
                    <a:pt x="106981" y="48593"/>
                    <a:pt x="93439" y="53260"/>
                    <a:pt x="82238" y="63079"/>
                  </a:cubicBezTo>
                  <a:cubicBezTo>
                    <a:pt x="70551" y="72899"/>
                    <a:pt x="64942" y="84101"/>
                    <a:pt x="64942" y="97645"/>
                  </a:cubicBezTo>
                  <a:cubicBezTo>
                    <a:pt x="64942" y="107935"/>
                    <a:pt x="68681" y="117268"/>
                    <a:pt x="76630" y="126160"/>
                  </a:cubicBezTo>
                  <a:cubicBezTo>
                    <a:pt x="84563" y="134566"/>
                    <a:pt x="94853" y="140175"/>
                    <a:pt x="107938" y="142972"/>
                  </a:cubicBezTo>
                  <a:lnTo>
                    <a:pt x="150919" y="151378"/>
                  </a:lnTo>
                  <a:cubicBezTo>
                    <a:pt x="211180" y="163538"/>
                    <a:pt x="243887" y="199030"/>
                    <a:pt x="243887" y="249967"/>
                  </a:cubicBezTo>
                  <a:cubicBezTo>
                    <a:pt x="243887" y="275199"/>
                    <a:pt x="232671" y="299489"/>
                    <a:pt x="213521" y="318170"/>
                  </a:cubicBezTo>
                  <a:cubicBezTo>
                    <a:pt x="193900" y="336866"/>
                    <a:pt x="162591" y="349483"/>
                    <a:pt x="126161" y="349483"/>
                  </a:cubicBezTo>
                  <a:cubicBezTo>
                    <a:pt x="87846" y="349483"/>
                    <a:pt x="55155" y="336866"/>
                    <a:pt x="35063" y="317714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48">
              <a:extLst>
                <a:ext uri="{FF2B5EF4-FFF2-40B4-BE49-F238E27FC236}">
                  <a16:creationId xmlns:a16="http://schemas.microsoft.com/office/drawing/2014/main" id="{EAAE2071-7B35-48AE-E76F-5D4DB2CFF5BA}"/>
                </a:ext>
              </a:extLst>
            </p:cNvPr>
            <p:cNvSpPr/>
            <p:nvPr/>
          </p:nvSpPr>
          <p:spPr>
            <a:xfrm>
              <a:off x="5185348" y="3024423"/>
              <a:ext cx="339635" cy="340607"/>
            </a:xfrm>
            <a:custGeom>
              <a:avLst/>
              <a:gdLst>
                <a:gd name="connsiteX0" fmla="*/ 169582 w 339635"/>
                <a:gd name="connsiteY0" fmla="*/ 51392 h 340607"/>
                <a:gd name="connsiteX1" fmla="*/ 234525 w 339635"/>
                <a:gd name="connsiteY1" fmla="*/ 213047 h 340607"/>
                <a:gd name="connsiteX2" fmla="*/ 105111 w 339635"/>
                <a:gd name="connsiteY2" fmla="*/ 213047 h 340607"/>
                <a:gd name="connsiteX3" fmla="*/ 169582 w 339635"/>
                <a:gd name="connsiteY3" fmla="*/ 51392 h 340607"/>
                <a:gd name="connsiteX4" fmla="*/ 138745 w 339635"/>
                <a:gd name="connsiteY4" fmla="*/ 0 h 340607"/>
                <a:gd name="connsiteX5" fmla="*/ 0 w 339635"/>
                <a:gd name="connsiteY5" fmla="*/ 340607 h 340607"/>
                <a:gd name="connsiteX6" fmla="*/ 54668 w 339635"/>
                <a:gd name="connsiteY6" fmla="*/ 340607 h 340607"/>
                <a:gd name="connsiteX7" fmla="*/ 86432 w 339635"/>
                <a:gd name="connsiteY7" fmla="*/ 260715 h 340607"/>
                <a:gd name="connsiteX8" fmla="*/ 252747 w 339635"/>
                <a:gd name="connsiteY8" fmla="*/ 260715 h 340607"/>
                <a:gd name="connsiteX9" fmla="*/ 284040 w 339635"/>
                <a:gd name="connsiteY9" fmla="*/ 340607 h 340607"/>
                <a:gd name="connsiteX10" fmla="*/ 339636 w 339635"/>
                <a:gd name="connsiteY10" fmla="*/ 340607 h 340607"/>
                <a:gd name="connsiteX11" fmla="*/ 201818 w 339635"/>
                <a:gd name="connsiteY11" fmla="*/ 0 h 340607"/>
                <a:gd name="connsiteX12" fmla="*/ 138745 w 339635"/>
                <a:gd name="connsiteY12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635" h="340607">
                  <a:moveTo>
                    <a:pt x="169582" y="51392"/>
                  </a:moveTo>
                  <a:lnTo>
                    <a:pt x="234525" y="213047"/>
                  </a:lnTo>
                  <a:lnTo>
                    <a:pt x="105111" y="213047"/>
                  </a:lnTo>
                  <a:lnTo>
                    <a:pt x="169582" y="51392"/>
                  </a:lnTo>
                  <a:close/>
                  <a:moveTo>
                    <a:pt x="138745" y="0"/>
                  </a:moveTo>
                  <a:lnTo>
                    <a:pt x="0" y="340607"/>
                  </a:lnTo>
                  <a:lnTo>
                    <a:pt x="54668" y="340607"/>
                  </a:lnTo>
                  <a:lnTo>
                    <a:pt x="86432" y="260715"/>
                  </a:lnTo>
                  <a:lnTo>
                    <a:pt x="252747" y="260715"/>
                  </a:lnTo>
                  <a:lnTo>
                    <a:pt x="284040" y="340607"/>
                  </a:lnTo>
                  <a:lnTo>
                    <a:pt x="339636" y="340607"/>
                  </a:lnTo>
                  <a:lnTo>
                    <a:pt x="201818" y="0"/>
                  </a:lnTo>
                  <a:lnTo>
                    <a:pt x="138745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49">
              <a:extLst>
                <a:ext uri="{FF2B5EF4-FFF2-40B4-BE49-F238E27FC236}">
                  <a16:creationId xmlns:a16="http://schemas.microsoft.com/office/drawing/2014/main" id="{EA0BF780-0B6C-1544-0936-E507FD92E699}"/>
                </a:ext>
              </a:extLst>
            </p:cNvPr>
            <p:cNvSpPr/>
            <p:nvPr/>
          </p:nvSpPr>
          <p:spPr>
            <a:xfrm>
              <a:off x="5546019" y="3019285"/>
              <a:ext cx="331672" cy="349931"/>
            </a:xfrm>
            <a:custGeom>
              <a:avLst/>
              <a:gdLst>
                <a:gd name="connsiteX0" fmla="*/ 35503 w 331672"/>
                <a:gd name="connsiteY0" fmla="*/ 285005 h 349931"/>
                <a:gd name="connsiteX1" fmla="*/ 0 w 331672"/>
                <a:gd name="connsiteY1" fmla="*/ 176612 h 349931"/>
                <a:gd name="connsiteX2" fmla="*/ 14013 w 331672"/>
                <a:gd name="connsiteY2" fmla="*/ 105596 h 349931"/>
                <a:gd name="connsiteX3" fmla="*/ 51856 w 331672"/>
                <a:gd name="connsiteY3" fmla="*/ 49522 h 349931"/>
                <a:gd name="connsiteX4" fmla="*/ 107452 w 331672"/>
                <a:gd name="connsiteY4" fmla="*/ 13543 h 349931"/>
                <a:gd name="connsiteX5" fmla="*/ 173321 w 331672"/>
                <a:gd name="connsiteY5" fmla="*/ 0 h 349931"/>
                <a:gd name="connsiteX6" fmla="*/ 267216 w 331672"/>
                <a:gd name="connsiteY6" fmla="*/ 25688 h 349931"/>
                <a:gd name="connsiteX7" fmla="*/ 298038 w 331672"/>
                <a:gd name="connsiteY7" fmla="*/ 52319 h 349931"/>
                <a:gd name="connsiteX8" fmla="*/ 330745 w 331672"/>
                <a:gd name="connsiteY8" fmla="*/ 111661 h 349931"/>
                <a:gd name="connsiteX9" fmla="*/ 277961 w 331672"/>
                <a:gd name="connsiteY9" fmla="*/ 129886 h 349931"/>
                <a:gd name="connsiteX10" fmla="*/ 261137 w 331672"/>
                <a:gd name="connsiteY10" fmla="*/ 92980 h 349931"/>
                <a:gd name="connsiteX11" fmla="*/ 241516 w 331672"/>
                <a:gd name="connsiteY11" fmla="*/ 72414 h 349931"/>
                <a:gd name="connsiteX12" fmla="*/ 172835 w 331672"/>
                <a:gd name="connsiteY12" fmla="*/ 50450 h 349931"/>
                <a:gd name="connsiteX13" fmla="*/ 92010 w 331672"/>
                <a:gd name="connsiteY13" fmla="*/ 84088 h 349931"/>
                <a:gd name="connsiteX14" fmla="*/ 56036 w 331672"/>
                <a:gd name="connsiteY14" fmla="*/ 174727 h 349931"/>
                <a:gd name="connsiteX15" fmla="*/ 91539 w 331672"/>
                <a:gd name="connsiteY15" fmla="*/ 265822 h 349931"/>
                <a:gd name="connsiteX16" fmla="*/ 172364 w 331672"/>
                <a:gd name="connsiteY16" fmla="*/ 299460 h 349931"/>
                <a:gd name="connsiteX17" fmla="*/ 238233 w 331672"/>
                <a:gd name="connsiteY17" fmla="*/ 278438 h 349931"/>
                <a:gd name="connsiteX18" fmla="*/ 258796 w 331672"/>
                <a:gd name="connsiteY18" fmla="*/ 257872 h 349931"/>
                <a:gd name="connsiteX19" fmla="*/ 278888 w 331672"/>
                <a:gd name="connsiteY19" fmla="*/ 218625 h 349931"/>
                <a:gd name="connsiteX20" fmla="*/ 331672 w 331672"/>
                <a:gd name="connsiteY20" fmla="*/ 236850 h 349931"/>
                <a:gd name="connsiteX21" fmla="*/ 284968 w 331672"/>
                <a:gd name="connsiteY21" fmla="*/ 308808 h 349931"/>
                <a:gd name="connsiteX22" fmla="*/ 217229 w 331672"/>
                <a:gd name="connsiteY22" fmla="*/ 344316 h 349931"/>
                <a:gd name="connsiteX23" fmla="*/ 170981 w 331672"/>
                <a:gd name="connsiteY23" fmla="*/ 349925 h 349931"/>
                <a:gd name="connsiteX24" fmla="*/ 35503 w 331672"/>
                <a:gd name="connsiteY24" fmla="*/ 284990 h 3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672" h="349931">
                  <a:moveTo>
                    <a:pt x="35503" y="285005"/>
                  </a:moveTo>
                  <a:cubicBezTo>
                    <a:pt x="13542" y="257903"/>
                    <a:pt x="0" y="219127"/>
                    <a:pt x="0" y="176612"/>
                  </a:cubicBezTo>
                  <a:cubicBezTo>
                    <a:pt x="0" y="151379"/>
                    <a:pt x="4666" y="128017"/>
                    <a:pt x="14013" y="105596"/>
                  </a:cubicBezTo>
                  <a:cubicBezTo>
                    <a:pt x="23360" y="83647"/>
                    <a:pt x="35974" y="64951"/>
                    <a:pt x="51856" y="49522"/>
                  </a:cubicBezTo>
                  <a:cubicBezTo>
                    <a:pt x="67754" y="34565"/>
                    <a:pt x="86432" y="22436"/>
                    <a:pt x="107452" y="13543"/>
                  </a:cubicBezTo>
                  <a:cubicBezTo>
                    <a:pt x="128471" y="4666"/>
                    <a:pt x="150433" y="0"/>
                    <a:pt x="173321" y="0"/>
                  </a:cubicBezTo>
                  <a:cubicBezTo>
                    <a:pt x="210222" y="0"/>
                    <a:pt x="243872" y="10747"/>
                    <a:pt x="267216" y="25688"/>
                  </a:cubicBezTo>
                  <a:cubicBezTo>
                    <a:pt x="278432" y="33623"/>
                    <a:pt x="288706" y="42044"/>
                    <a:pt x="298038" y="52319"/>
                  </a:cubicBezTo>
                  <a:cubicBezTo>
                    <a:pt x="315790" y="72414"/>
                    <a:pt x="325608" y="92038"/>
                    <a:pt x="330745" y="111661"/>
                  </a:cubicBezTo>
                  <a:lnTo>
                    <a:pt x="277961" y="129886"/>
                  </a:lnTo>
                  <a:cubicBezTo>
                    <a:pt x="275621" y="119140"/>
                    <a:pt x="271882" y="108393"/>
                    <a:pt x="261137" y="92980"/>
                  </a:cubicBezTo>
                  <a:cubicBezTo>
                    <a:pt x="255544" y="85030"/>
                    <a:pt x="248993" y="78023"/>
                    <a:pt x="241516" y="72414"/>
                  </a:cubicBezTo>
                  <a:cubicBezTo>
                    <a:pt x="227032" y="60269"/>
                    <a:pt x="201802" y="50450"/>
                    <a:pt x="172835" y="50450"/>
                  </a:cubicBezTo>
                  <a:cubicBezTo>
                    <a:pt x="143867" y="50450"/>
                    <a:pt x="113972" y="63066"/>
                    <a:pt x="92010" y="84088"/>
                  </a:cubicBezTo>
                  <a:cubicBezTo>
                    <a:pt x="70520" y="105110"/>
                    <a:pt x="56036" y="137821"/>
                    <a:pt x="56036" y="174727"/>
                  </a:cubicBezTo>
                  <a:cubicBezTo>
                    <a:pt x="56036" y="211633"/>
                    <a:pt x="70049" y="244800"/>
                    <a:pt x="91539" y="265822"/>
                  </a:cubicBezTo>
                  <a:cubicBezTo>
                    <a:pt x="113029" y="286844"/>
                    <a:pt x="141997" y="299460"/>
                    <a:pt x="172364" y="299460"/>
                  </a:cubicBezTo>
                  <a:cubicBezTo>
                    <a:pt x="198991" y="299460"/>
                    <a:pt x="223278" y="290112"/>
                    <a:pt x="238233" y="278438"/>
                  </a:cubicBezTo>
                  <a:cubicBezTo>
                    <a:pt x="245710" y="272358"/>
                    <a:pt x="252717" y="265822"/>
                    <a:pt x="258796" y="257872"/>
                  </a:cubicBezTo>
                  <a:cubicBezTo>
                    <a:pt x="270484" y="242459"/>
                    <a:pt x="275605" y="230314"/>
                    <a:pt x="278888" y="218625"/>
                  </a:cubicBezTo>
                  <a:lnTo>
                    <a:pt x="331672" y="236850"/>
                  </a:lnTo>
                  <a:cubicBezTo>
                    <a:pt x="325608" y="258344"/>
                    <a:pt x="311580" y="285917"/>
                    <a:pt x="284968" y="308808"/>
                  </a:cubicBezTo>
                  <a:cubicBezTo>
                    <a:pt x="266745" y="324237"/>
                    <a:pt x="245726" y="336838"/>
                    <a:pt x="217229" y="344316"/>
                  </a:cubicBezTo>
                  <a:cubicBezTo>
                    <a:pt x="202274" y="348056"/>
                    <a:pt x="186863" y="349925"/>
                    <a:pt x="170981" y="349925"/>
                  </a:cubicBezTo>
                  <a:cubicBezTo>
                    <a:pt x="119595" y="350396"/>
                    <a:pt x="68210" y="326562"/>
                    <a:pt x="35503" y="284990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50">
              <a:extLst>
                <a:ext uri="{FF2B5EF4-FFF2-40B4-BE49-F238E27FC236}">
                  <a16:creationId xmlns:a16="http://schemas.microsoft.com/office/drawing/2014/main" id="{94447D50-EE55-ECDE-6DAA-7D1839FFDBB6}"/>
                </a:ext>
              </a:extLst>
            </p:cNvPr>
            <p:cNvSpPr/>
            <p:nvPr/>
          </p:nvSpPr>
          <p:spPr>
            <a:xfrm>
              <a:off x="5909501" y="3024423"/>
              <a:ext cx="270012" cy="340607"/>
            </a:xfrm>
            <a:custGeom>
              <a:avLst/>
              <a:gdLst>
                <a:gd name="connsiteX0" fmla="*/ 0 w 270012"/>
                <a:gd name="connsiteY0" fmla="*/ 0 h 340607"/>
                <a:gd name="connsiteX1" fmla="*/ 0 w 270012"/>
                <a:gd name="connsiteY1" fmla="*/ 49522 h 340607"/>
                <a:gd name="connsiteX2" fmla="*/ 108379 w 270012"/>
                <a:gd name="connsiteY2" fmla="*/ 49522 h 340607"/>
                <a:gd name="connsiteX3" fmla="*/ 108379 w 270012"/>
                <a:gd name="connsiteY3" fmla="*/ 340607 h 340607"/>
                <a:gd name="connsiteX4" fmla="*/ 161649 w 270012"/>
                <a:gd name="connsiteY4" fmla="*/ 340607 h 340607"/>
                <a:gd name="connsiteX5" fmla="*/ 161649 w 270012"/>
                <a:gd name="connsiteY5" fmla="*/ 49522 h 340607"/>
                <a:gd name="connsiteX6" fmla="*/ 270013 w 270012"/>
                <a:gd name="connsiteY6" fmla="*/ 49522 h 340607"/>
                <a:gd name="connsiteX7" fmla="*/ 270013 w 270012"/>
                <a:gd name="connsiteY7" fmla="*/ 0 h 340607"/>
                <a:gd name="connsiteX8" fmla="*/ 0 w 270012"/>
                <a:gd name="connsiteY8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12" h="340607">
                  <a:moveTo>
                    <a:pt x="0" y="0"/>
                  </a:moveTo>
                  <a:lnTo>
                    <a:pt x="0" y="49522"/>
                  </a:lnTo>
                  <a:lnTo>
                    <a:pt x="108379" y="49522"/>
                  </a:lnTo>
                  <a:lnTo>
                    <a:pt x="108379" y="340607"/>
                  </a:lnTo>
                  <a:lnTo>
                    <a:pt x="161649" y="340607"/>
                  </a:lnTo>
                  <a:lnTo>
                    <a:pt x="161649" y="49522"/>
                  </a:lnTo>
                  <a:lnTo>
                    <a:pt x="270013" y="49522"/>
                  </a:lnTo>
                  <a:lnTo>
                    <a:pt x="270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51">
              <a:extLst>
                <a:ext uri="{FF2B5EF4-FFF2-40B4-BE49-F238E27FC236}">
                  <a16:creationId xmlns:a16="http://schemas.microsoft.com/office/drawing/2014/main" id="{C8F162A4-136D-59CF-0BC9-055E18491A39}"/>
                </a:ext>
              </a:extLst>
            </p:cNvPr>
            <p:cNvSpPr/>
            <p:nvPr/>
          </p:nvSpPr>
          <p:spPr>
            <a:xfrm>
              <a:off x="6250079" y="3024423"/>
              <a:ext cx="53254" cy="340607"/>
            </a:xfrm>
            <a:custGeom>
              <a:avLst/>
              <a:gdLst>
                <a:gd name="connsiteX0" fmla="*/ 0 w 53254"/>
                <a:gd name="connsiteY0" fmla="*/ 0 h 340607"/>
                <a:gd name="connsiteX1" fmla="*/ 53255 w 53254"/>
                <a:gd name="connsiteY1" fmla="*/ 0 h 340607"/>
                <a:gd name="connsiteX2" fmla="*/ 53255 w 53254"/>
                <a:gd name="connsiteY2" fmla="*/ 340608 h 340607"/>
                <a:gd name="connsiteX3" fmla="*/ 0 w 53254"/>
                <a:gd name="connsiteY3" fmla="*/ 340608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4" h="340607">
                  <a:moveTo>
                    <a:pt x="0" y="0"/>
                  </a:moveTo>
                  <a:lnTo>
                    <a:pt x="53255" y="0"/>
                  </a:lnTo>
                  <a:lnTo>
                    <a:pt x="53255" y="340608"/>
                  </a:lnTo>
                  <a:lnTo>
                    <a:pt x="0" y="34060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52">
              <a:extLst>
                <a:ext uri="{FF2B5EF4-FFF2-40B4-BE49-F238E27FC236}">
                  <a16:creationId xmlns:a16="http://schemas.microsoft.com/office/drawing/2014/main" id="{03E7CFCB-0D45-DF7E-CDA3-477E4A15F9A2}"/>
                </a:ext>
              </a:extLst>
            </p:cNvPr>
            <p:cNvSpPr/>
            <p:nvPr/>
          </p:nvSpPr>
          <p:spPr>
            <a:xfrm>
              <a:off x="6386514" y="3019285"/>
              <a:ext cx="349438" cy="349970"/>
            </a:xfrm>
            <a:custGeom>
              <a:avLst/>
              <a:gdLst>
                <a:gd name="connsiteX0" fmla="*/ 174689 w 349438"/>
                <a:gd name="connsiteY0" fmla="*/ 299947 h 349970"/>
                <a:gd name="connsiteX1" fmla="*/ 259252 w 349438"/>
                <a:gd name="connsiteY1" fmla="*/ 263512 h 349970"/>
                <a:gd name="connsiteX2" fmla="*/ 293357 w 349438"/>
                <a:gd name="connsiteY2" fmla="*/ 175198 h 349970"/>
                <a:gd name="connsiteX3" fmla="*/ 277946 w 349438"/>
                <a:gd name="connsiteY3" fmla="*/ 112117 h 349970"/>
                <a:gd name="connsiteX4" fmla="*/ 234494 w 349438"/>
                <a:gd name="connsiteY4" fmla="*/ 66805 h 349970"/>
                <a:gd name="connsiteX5" fmla="*/ 174689 w 349438"/>
                <a:gd name="connsiteY5" fmla="*/ 49978 h 349970"/>
                <a:gd name="connsiteX6" fmla="*/ 56036 w 349438"/>
                <a:gd name="connsiteY6" fmla="*/ 175198 h 349970"/>
                <a:gd name="connsiteX7" fmla="*/ 174689 w 349438"/>
                <a:gd name="connsiteY7" fmla="*/ 299947 h 349970"/>
                <a:gd name="connsiteX8" fmla="*/ 13998 w 349438"/>
                <a:gd name="connsiteY8" fmla="*/ 106995 h 349970"/>
                <a:gd name="connsiteX9" fmla="*/ 51371 w 349438"/>
                <a:gd name="connsiteY9" fmla="*/ 50921 h 349970"/>
                <a:gd name="connsiteX10" fmla="*/ 107437 w 349438"/>
                <a:gd name="connsiteY10" fmla="*/ 14015 h 349970"/>
                <a:gd name="connsiteX11" fmla="*/ 175176 w 349438"/>
                <a:gd name="connsiteY11" fmla="*/ 0 h 349970"/>
                <a:gd name="connsiteX12" fmla="*/ 263007 w 349438"/>
                <a:gd name="connsiteY12" fmla="*/ 22892 h 349970"/>
                <a:gd name="connsiteX13" fmla="*/ 326080 w 349438"/>
                <a:gd name="connsiteY13" fmla="*/ 85973 h 349970"/>
                <a:gd name="connsiteX14" fmla="*/ 349439 w 349438"/>
                <a:gd name="connsiteY14" fmla="*/ 174742 h 349970"/>
                <a:gd name="connsiteX15" fmla="*/ 335426 w 349438"/>
                <a:gd name="connsiteY15" fmla="*/ 244359 h 349970"/>
                <a:gd name="connsiteX16" fmla="*/ 298054 w 349438"/>
                <a:gd name="connsiteY16" fmla="*/ 299962 h 349970"/>
                <a:gd name="connsiteX17" fmla="*/ 241987 w 349438"/>
                <a:gd name="connsiteY17" fmla="*/ 336412 h 349970"/>
                <a:gd name="connsiteX18" fmla="*/ 173778 w 349438"/>
                <a:gd name="connsiteY18" fmla="*/ 349971 h 349970"/>
                <a:gd name="connsiteX19" fmla="*/ 106038 w 349438"/>
                <a:gd name="connsiteY19" fmla="*/ 336412 h 349970"/>
                <a:gd name="connsiteX20" fmla="*/ 50443 w 349438"/>
                <a:gd name="connsiteY20" fmla="*/ 300904 h 349970"/>
                <a:gd name="connsiteX21" fmla="*/ 13542 w 349438"/>
                <a:gd name="connsiteY21" fmla="*/ 245302 h 349970"/>
                <a:gd name="connsiteX22" fmla="*/ 0 w 349438"/>
                <a:gd name="connsiteY22" fmla="*/ 176156 h 349970"/>
                <a:gd name="connsiteX23" fmla="*/ 14013 w 349438"/>
                <a:gd name="connsiteY23" fmla="*/ 107010 h 3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438" h="349970">
                  <a:moveTo>
                    <a:pt x="174689" y="299947"/>
                  </a:moveTo>
                  <a:cubicBezTo>
                    <a:pt x="207396" y="299947"/>
                    <a:pt x="237762" y="285476"/>
                    <a:pt x="259252" y="263512"/>
                  </a:cubicBezTo>
                  <a:cubicBezTo>
                    <a:pt x="280272" y="241076"/>
                    <a:pt x="293357" y="208852"/>
                    <a:pt x="293357" y="175198"/>
                  </a:cubicBezTo>
                  <a:cubicBezTo>
                    <a:pt x="293357" y="152307"/>
                    <a:pt x="288220" y="131285"/>
                    <a:pt x="277946" y="112117"/>
                  </a:cubicBezTo>
                  <a:cubicBezTo>
                    <a:pt x="267201" y="92965"/>
                    <a:pt x="252717" y="78008"/>
                    <a:pt x="234494" y="66805"/>
                  </a:cubicBezTo>
                  <a:cubicBezTo>
                    <a:pt x="216287" y="55587"/>
                    <a:pt x="196180" y="49978"/>
                    <a:pt x="174689" y="49978"/>
                  </a:cubicBezTo>
                  <a:cubicBezTo>
                    <a:pt x="108835" y="48580"/>
                    <a:pt x="54638" y="106979"/>
                    <a:pt x="56036" y="175198"/>
                  </a:cubicBezTo>
                  <a:cubicBezTo>
                    <a:pt x="54638" y="242474"/>
                    <a:pt x="108835" y="301345"/>
                    <a:pt x="174689" y="299947"/>
                  </a:cubicBezTo>
                  <a:moveTo>
                    <a:pt x="13998" y="106995"/>
                  </a:moveTo>
                  <a:cubicBezTo>
                    <a:pt x="22889" y="85045"/>
                    <a:pt x="35488" y="66349"/>
                    <a:pt x="51371" y="50921"/>
                  </a:cubicBezTo>
                  <a:cubicBezTo>
                    <a:pt x="66797" y="35037"/>
                    <a:pt x="85475" y="22892"/>
                    <a:pt x="107437" y="14015"/>
                  </a:cubicBezTo>
                  <a:cubicBezTo>
                    <a:pt x="128456" y="4666"/>
                    <a:pt x="151345" y="0"/>
                    <a:pt x="175176" y="0"/>
                  </a:cubicBezTo>
                  <a:cubicBezTo>
                    <a:pt x="206955" y="0"/>
                    <a:pt x="236379" y="7934"/>
                    <a:pt x="263007" y="22892"/>
                  </a:cubicBezTo>
                  <a:cubicBezTo>
                    <a:pt x="289634" y="37849"/>
                    <a:pt x="310668" y="58871"/>
                    <a:pt x="326080" y="85973"/>
                  </a:cubicBezTo>
                  <a:cubicBezTo>
                    <a:pt x="341490" y="112603"/>
                    <a:pt x="349439" y="142502"/>
                    <a:pt x="349439" y="174742"/>
                  </a:cubicBezTo>
                  <a:cubicBezTo>
                    <a:pt x="349439" y="199503"/>
                    <a:pt x="344773" y="222395"/>
                    <a:pt x="335426" y="244359"/>
                  </a:cubicBezTo>
                  <a:cubicBezTo>
                    <a:pt x="326094" y="266308"/>
                    <a:pt x="313480" y="285005"/>
                    <a:pt x="298054" y="299962"/>
                  </a:cubicBezTo>
                  <a:cubicBezTo>
                    <a:pt x="282172" y="315390"/>
                    <a:pt x="263478" y="327535"/>
                    <a:pt x="241987" y="336412"/>
                  </a:cubicBezTo>
                  <a:cubicBezTo>
                    <a:pt x="220026" y="345289"/>
                    <a:pt x="197608" y="349971"/>
                    <a:pt x="173778" y="349971"/>
                  </a:cubicBezTo>
                  <a:cubicBezTo>
                    <a:pt x="149946" y="349971"/>
                    <a:pt x="127529" y="345304"/>
                    <a:pt x="106038" y="336412"/>
                  </a:cubicBezTo>
                  <a:cubicBezTo>
                    <a:pt x="84548" y="328006"/>
                    <a:pt x="65854" y="315861"/>
                    <a:pt x="50443" y="300904"/>
                  </a:cubicBezTo>
                  <a:cubicBezTo>
                    <a:pt x="35032" y="285491"/>
                    <a:pt x="22889" y="267266"/>
                    <a:pt x="13542" y="245302"/>
                  </a:cubicBezTo>
                  <a:cubicBezTo>
                    <a:pt x="4666" y="224280"/>
                    <a:pt x="0" y="200917"/>
                    <a:pt x="0" y="176156"/>
                  </a:cubicBezTo>
                  <a:cubicBezTo>
                    <a:pt x="0" y="151395"/>
                    <a:pt x="4666" y="128503"/>
                    <a:pt x="14013" y="107010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53">
              <a:extLst>
                <a:ext uri="{FF2B5EF4-FFF2-40B4-BE49-F238E27FC236}">
                  <a16:creationId xmlns:a16="http://schemas.microsoft.com/office/drawing/2014/main" id="{38E12594-4883-9873-A53E-D6E882E46DB2}"/>
                </a:ext>
              </a:extLst>
            </p:cNvPr>
            <p:cNvSpPr/>
            <p:nvPr/>
          </p:nvSpPr>
          <p:spPr>
            <a:xfrm>
              <a:off x="6819118" y="3024423"/>
              <a:ext cx="287308" cy="340607"/>
            </a:xfrm>
            <a:custGeom>
              <a:avLst/>
              <a:gdLst>
                <a:gd name="connsiteX0" fmla="*/ 234509 w 287308"/>
                <a:gd name="connsiteY0" fmla="*/ 0 h 340607"/>
                <a:gd name="connsiteX1" fmla="*/ 234509 w 287308"/>
                <a:gd name="connsiteY1" fmla="*/ 259316 h 340607"/>
                <a:gd name="connsiteX2" fmla="*/ 61659 w 287308"/>
                <a:gd name="connsiteY2" fmla="*/ 0 h 340607"/>
                <a:gd name="connsiteX3" fmla="*/ 0 w 287308"/>
                <a:gd name="connsiteY3" fmla="*/ 0 h 340607"/>
                <a:gd name="connsiteX4" fmla="*/ 0 w 287308"/>
                <a:gd name="connsiteY4" fmla="*/ 340607 h 340607"/>
                <a:gd name="connsiteX5" fmla="*/ 52798 w 287308"/>
                <a:gd name="connsiteY5" fmla="*/ 340607 h 340607"/>
                <a:gd name="connsiteX6" fmla="*/ 52798 w 287308"/>
                <a:gd name="connsiteY6" fmla="*/ 79893 h 340607"/>
                <a:gd name="connsiteX7" fmla="*/ 227519 w 287308"/>
                <a:gd name="connsiteY7" fmla="*/ 340607 h 340607"/>
                <a:gd name="connsiteX8" fmla="*/ 287308 w 287308"/>
                <a:gd name="connsiteY8" fmla="*/ 340607 h 340607"/>
                <a:gd name="connsiteX9" fmla="*/ 287308 w 287308"/>
                <a:gd name="connsiteY9" fmla="*/ 0 h 340607"/>
                <a:gd name="connsiteX10" fmla="*/ 234509 w 287308"/>
                <a:gd name="connsiteY10" fmla="*/ 0 h 3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08" h="340607">
                  <a:moveTo>
                    <a:pt x="234509" y="0"/>
                  </a:moveTo>
                  <a:lnTo>
                    <a:pt x="234509" y="259316"/>
                  </a:lnTo>
                  <a:lnTo>
                    <a:pt x="61659" y="0"/>
                  </a:lnTo>
                  <a:lnTo>
                    <a:pt x="0" y="0"/>
                  </a:lnTo>
                  <a:lnTo>
                    <a:pt x="0" y="340607"/>
                  </a:lnTo>
                  <a:lnTo>
                    <a:pt x="52798" y="340607"/>
                  </a:lnTo>
                  <a:lnTo>
                    <a:pt x="52798" y="79893"/>
                  </a:lnTo>
                  <a:lnTo>
                    <a:pt x="227519" y="340607"/>
                  </a:lnTo>
                  <a:lnTo>
                    <a:pt x="287308" y="340607"/>
                  </a:lnTo>
                  <a:lnTo>
                    <a:pt x="287308" y="0"/>
                  </a:lnTo>
                  <a:lnTo>
                    <a:pt x="234509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54">
              <a:extLst>
                <a:ext uri="{FF2B5EF4-FFF2-40B4-BE49-F238E27FC236}">
                  <a16:creationId xmlns:a16="http://schemas.microsoft.com/office/drawing/2014/main" id="{A39B462F-83C3-B3A4-908E-1E47620EF63E}"/>
                </a:ext>
              </a:extLst>
            </p:cNvPr>
            <p:cNvSpPr/>
            <p:nvPr/>
          </p:nvSpPr>
          <p:spPr>
            <a:xfrm>
              <a:off x="1463153" y="2609228"/>
              <a:ext cx="53330" cy="341063"/>
            </a:xfrm>
            <a:custGeom>
              <a:avLst/>
              <a:gdLst>
                <a:gd name="connsiteX0" fmla="*/ 0 w 53330"/>
                <a:gd name="connsiteY0" fmla="*/ 0 h 341063"/>
                <a:gd name="connsiteX1" fmla="*/ 53331 w 53330"/>
                <a:gd name="connsiteY1" fmla="*/ 0 h 341063"/>
                <a:gd name="connsiteX2" fmla="*/ 53331 w 53330"/>
                <a:gd name="connsiteY2" fmla="*/ 341063 h 341063"/>
                <a:gd name="connsiteX3" fmla="*/ 0 w 53330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0" h="341063">
                  <a:moveTo>
                    <a:pt x="0" y="0"/>
                  </a:moveTo>
                  <a:lnTo>
                    <a:pt x="53331" y="0"/>
                  </a:lnTo>
                  <a:lnTo>
                    <a:pt x="53331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55">
              <a:extLst>
                <a:ext uri="{FF2B5EF4-FFF2-40B4-BE49-F238E27FC236}">
                  <a16:creationId xmlns:a16="http://schemas.microsoft.com/office/drawing/2014/main" id="{F8D4D055-6112-6498-C97C-BF82DA5E00AF}"/>
                </a:ext>
              </a:extLst>
            </p:cNvPr>
            <p:cNvSpPr/>
            <p:nvPr/>
          </p:nvSpPr>
          <p:spPr>
            <a:xfrm>
              <a:off x="1622218" y="2609213"/>
              <a:ext cx="290072" cy="341063"/>
            </a:xfrm>
            <a:custGeom>
              <a:avLst/>
              <a:gdLst>
                <a:gd name="connsiteX0" fmla="*/ 190845 w 290072"/>
                <a:gd name="connsiteY0" fmla="*/ 76731 h 341063"/>
                <a:gd name="connsiteX1" fmla="*/ 107117 w 290072"/>
                <a:gd name="connsiteY1" fmla="*/ 49598 h 341063"/>
                <a:gd name="connsiteX2" fmla="*/ 53315 w 290072"/>
                <a:gd name="connsiteY2" fmla="*/ 49598 h 341063"/>
                <a:gd name="connsiteX3" fmla="*/ 53315 w 290072"/>
                <a:gd name="connsiteY3" fmla="*/ 291465 h 341063"/>
                <a:gd name="connsiteX4" fmla="*/ 106646 w 290072"/>
                <a:gd name="connsiteY4" fmla="*/ 291465 h 341063"/>
                <a:gd name="connsiteX5" fmla="*/ 190374 w 290072"/>
                <a:gd name="connsiteY5" fmla="*/ 265275 h 341063"/>
                <a:gd name="connsiteX6" fmla="*/ 215162 w 290072"/>
                <a:gd name="connsiteY6" fmla="*/ 237671 h 341063"/>
                <a:gd name="connsiteX7" fmla="*/ 233871 w 290072"/>
                <a:gd name="connsiteY7" fmla="*/ 170775 h 341063"/>
                <a:gd name="connsiteX8" fmla="*/ 190830 w 290072"/>
                <a:gd name="connsiteY8" fmla="*/ 76731 h 341063"/>
                <a:gd name="connsiteX9" fmla="*/ 227336 w 290072"/>
                <a:gd name="connsiteY9" fmla="*/ 303640 h 341063"/>
                <a:gd name="connsiteX10" fmla="*/ 108987 w 290072"/>
                <a:gd name="connsiteY10" fmla="*/ 341063 h 341063"/>
                <a:gd name="connsiteX11" fmla="*/ 0 w 290072"/>
                <a:gd name="connsiteY11" fmla="*/ 341063 h 341063"/>
                <a:gd name="connsiteX12" fmla="*/ 0 w 290072"/>
                <a:gd name="connsiteY12" fmla="*/ 0 h 341063"/>
                <a:gd name="connsiteX13" fmla="*/ 108060 w 290072"/>
                <a:gd name="connsiteY13" fmla="*/ 0 h 341063"/>
                <a:gd name="connsiteX14" fmla="*/ 201620 w 290072"/>
                <a:gd name="connsiteY14" fmla="*/ 21052 h 341063"/>
                <a:gd name="connsiteX15" fmla="*/ 260103 w 290072"/>
                <a:gd name="connsiteY15" fmla="*/ 73919 h 341063"/>
                <a:gd name="connsiteX16" fmla="*/ 290044 w 290072"/>
                <a:gd name="connsiteY16" fmla="*/ 170775 h 341063"/>
                <a:gd name="connsiteX17" fmla="*/ 227366 w 290072"/>
                <a:gd name="connsiteY17" fmla="*/ 30364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072" h="341063">
                  <a:moveTo>
                    <a:pt x="190845" y="76731"/>
                  </a:moveTo>
                  <a:cubicBezTo>
                    <a:pt x="171664" y="60360"/>
                    <a:pt x="141724" y="49598"/>
                    <a:pt x="107117" y="49598"/>
                  </a:cubicBezTo>
                  <a:lnTo>
                    <a:pt x="53315" y="49598"/>
                  </a:lnTo>
                  <a:lnTo>
                    <a:pt x="53315" y="291465"/>
                  </a:lnTo>
                  <a:lnTo>
                    <a:pt x="106646" y="291465"/>
                  </a:lnTo>
                  <a:cubicBezTo>
                    <a:pt x="141253" y="291465"/>
                    <a:pt x="171193" y="280703"/>
                    <a:pt x="190374" y="265275"/>
                  </a:cubicBezTo>
                  <a:cubicBezTo>
                    <a:pt x="199721" y="257325"/>
                    <a:pt x="208156" y="247962"/>
                    <a:pt x="215162" y="237671"/>
                  </a:cubicBezTo>
                  <a:cubicBezTo>
                    <a:pt x="228248" y="216619"/>
                    <a:pt x="233871" y="194168"/>
                    <a:pt x="233871" y="170775"/>
                  </a:cubicBezTo>
                  <a:cubicBezTo>
                    <a:pt x="234813" y="138961"/>
                    <a:pt x="219828" y="101994"/>
                    <a:pt x="190830" y="76731"/>
                  </a:cubicBezTo>
                  <a:moveTo>
                    <a:pt x="227336" y="303640"/>
                  </a:moveTo>
                  <a:cubicBezTo>
                    <a:pt x="199721" y="326091"/>
                    <a:pt x="157637" y="341063"/>
                    <a:pt x="108987" y="341063"/>
                  </a:cubicBezTo>
                  <a:lnTo>
                    <a:pt x="0" y="341063"/>
                  </a:lnTo>
                  <a:lnTo>
                    <a:pt x="0" y="0"/>
                  </a:lnTo>
                  <a:lnTo>
                    <a:pt x="108060" y="0"/>
                  </a:lnTo>
                  <a:cubicBezTo>
                    <a:pt x="144551" y="0"/>
                    <a:pt x="177288" y="7950"/>
                    <a:pt x="201620" y="21052"/>
                  </a:cubicBezTo>
                  <a:cubicBezTo>
                    <a:pt x="225953" y="34626"/>
                    <a:pt x="246531" y="53338"/>
                    <a:pt x="260103" y="73919"/>
                  </a:cubicBezTo>
                  <a:cubicBezTo>
                    <a:pt x="280682" y="105262"/>
                    <a:pt x="290044" y="139888"/>
                    <a:pt x="290044" y="170775"/>
                  </a:cubicBezTo>
                  <a:cubicBezTo>
                    <a:pt x="290971" y="218017"/>
                    <a:pt x="269450" y="269501"/>
                    <a:pt x="227366" y="303640"/>
                  </a:cubicBezTo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56">
              <a:extLst>
                <a:ext uri="{FF2B5EF4-FFF2-40B4-BE49-F238E27FC236}">
                  <a16:creationId xmlns:a16="http://schemas.microsoft.com/office/drawing/2014/main" id="{77D7A8FA-C988-BB43-AD2E-77A5F1F676B0}"/>
                </a:ext>
              </a:extLst>
            </p:cNvPr>
            <p:cNvSpPr/>
            <p:nvPr/>
          </p:nvSpPr>
          <p:spPr>
            <a:xfrm>
              <a:off x="1995047" y="2609228"/>
              <a:ext cx="219858" cy="341048"/>
            </a:xfrm>
            <a:custGeom>
              <a:avLst/>
              <a:gdLst>
                <a:gd name="connsiteX0" fmla="*/ 0 w 219858"/>
                <a:gd name="connsiteY0" fmla="*/ 0 h 341048"/>
                <a:gd name="connsiteX1" fmla="*/ 0 w 219858"/>
                <a:gd name="connsiteY1" fmla="*/ 341048 h 341048"/>
                <a:gd name="connsiteX2" fmla="*/ 219858 w 219858"/>
                <a:gd name="connsiteY2" fmla="*/ 341048 h 341048"/>
                <a:gd name="connsiteX3" fmla="*/ 219858 w 219858"/>
                <a:gd name="connsiteY3" fmla="*/ 292407 h 341048"/>
                <a:gd name="connsiteX4" fmla="*/ 53331 w 219858"/>
                <a:gd name="connsiteY4" fmla="*/ 292407 h 341048"/>
                <a:gd name="connsiteX5" fmla="*/ 53331 w 219858"/>
                <a:gd name="connsiteY5" fmla="*/ 191812 h 341048"/>
                <a:gd name="connsiteX6" fmla="*/ 203475 w 219858"/>
                <a:gd name="connsiteY6" fmla="*/ 191812 h 341048"/>
                <a:gd name="connsiteX7" fmla="*/ 203475 w 219858"/>
                <a:gd name="connsiteY7" fmla="*/ 143156 h 341048"/>
                <a:gd name="connsiteX8" fmla="*/ 53331 w 219858"/>
                <a:gd name="connsiteY8" fmla="*/ 143156 h 341048"/>
                <a:gd name="connsiteX9" fmla="*/ 53331 w 219858"/>
                <a:gd name="connsiteY9" fmla="*/ 48656 h 341048"/>
                <a:gd name="connsiteX10" fmla="*/ 218460 w 219858"/>
                <a:gd name="connsiteY10" fmla="*/ 48656 h 341048"/>
                <a:gd name="connsiteX11" fmla="*/ 218460 w 219858"/>
                <a:gd name="connsiteY11" fmla="*/ 0 h 341048"/>
                <a:gd name="connsiteX12" fmla="*/ 0 w 219858"/>
                <a:gd name="connsiteY12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58" h="341048">
                  <a:moveTo>
                    <a:pt x="0" y="0"/>
                  </a:moveTo>
                  <a:lnTo>
                    <a:pt x="0" y="341048"/>
                  </a:lnTo>
                  <a:lnTo>
                    <a:pt x="219858" y="341048"/>
                  </a:lnTo>
                  <a:lnTo>
                    <a:pt x="219858" y="292407"/>
                  </a:lnTo>
                  <a:lnTo>
                    <a:pt x="53331" y="292407"/>
                  </a:lnTo>
                  <a:lnTo>
                    <a:pt x="53331" y="191812"/>
                  </a:lnTo>
                  <a:lnTo>
                    <a:pt x="203475" y="191812"/>
                  </a:lnTo>
                  <a:lnTo>
                    <a:pt x="203475" y="143156"/>
                  </a:lnTo>
                  <a:lnTo>
                    <a:pt x="53331" y="143156"/>
                  </a:lnTo>
                  <a:lnTo>
                    <a:pt x="53331" y="48656"/>
                  </a:lnTo>
                  <a:lnTo>
                    <a:pt x="218460" y="48656"/>
                  </a:lnTo>
                  <a:lnTo>
                    <a:pt x="218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57">
              <a:extLst>
                <a:ext uri="{FF2B5EF4-FFF2-40B4-BE49-F238E27FC236}">
                  <a16:creationId xmlns:a16="http://schemas.microsoft.com/office/drawing/2014/main" id="{CB69ED03-288B-880A-F969-E9F304126686}"/>
                </a:ext>
              </a:extLst>
            </p:cNvPr>
            <p:cNvSpPr/>
            <p:nvPr/>
          </p:nvSpPr>
          <p:spPr>
            <a:xfrm>
              <a:off x="2302387" y="2609228"/>
              <a:ext cx="366278" cy="341048"/>
            </a:xfrm>
            <a:custGeom>
              <a:avLst/>
              <a:gdLst>
                <a:gd name="connsiteX0" fmla="*/ 291898 w 366278"/>
                <a:gd name="connsiteY0" fmla="*/ 0 h 341048"/>
                <a:gd name="connsiteX1" fmla="*/ 183382 w 366278"/>
                <a:gd name="connsiteY1" fmla="*/ 263861 h 341048"/>
                <a:gd name="connsiteX2" fmla="*/ 182896 w 366278"/>
                <a:gd name="connsiteY2" fmla="*/ 263861 h 341048"/>
                <a:gd name="connsiteX3" fmla="*/ 72511 w 366278"/>
                <a:gd name="connsiteY3" fmla="*/ 0 h 341048"/>
                <a:gd name="connsiteX4" fmla="*/ 0 w 366278"/>
                <a:gd name="connsiteY4" fmla="*/ 0 h 341048"/>
                <a:gd name="connsiteX5" fmla="*/ 0 w 366278"/>
                <a:gd name="connsiteY5" fmla="*/ 341048 h 341048"/>
                <a:gd name="connsiteX6" fmla="*/ 52388 w 366278"/>
                <a:gd name="connsiteY6" fmla="*/ 341048 h 341048"/>
                <a:gd name="connsiteX7" fmla="*/ 52388 w 366278"/>
                <a:gd name="connsiteY7" fmla="*/ 86550 h 341048"/>
                <a:gd name="connsiteX8" fmla="*/ 53802 w 366278"/>
                <a:gd name="connsiteY8" fmla="*/ 86550 h 341048"/>
                <a:gd name="connsiteX9" fmla="*/ 159977 w 366278"/>
                <a:gd name="connsiteY9" fmla="*/ 341048 h 341048"/>
                <a:gd name="connsiteX10" fmla="*/ 205359 w 366278"/>
                <a:gd name="connsiteY10" fmla="*/ 341048 h 341048"/>
                <a:gd name="connsiteX11" fmla="*/ 312005 w 366278"/>
                <a:gd name="connsiteY11" fmla="*/ 85608 h 341048"/>
                <a:gd name="connsiteX12" fmla="*/ 312948 w 366278"/>
                <a:gd name="connsiteY12" fmla="*/ 85608 h 341048"/>
                <a:gd name="connsiteX13" fmla="*/ 312948 w 366278"/>
                <a:gd name="connsiteY13" fmla="*/ 341048 h 341048"/>
                <a:gd name="connsiteX14" fmla="*/ 366279 w 366278"/>
                <a:gd name="connsiteY14" fmla="*/ 341048 h 341048"/>
                <a:gd name="connsiteX15" fmla="*/ 366279 w 366278"/>
                <a:gd name="connsiteY15" fmla="*/ 0 h 341048"/>
                <a:gd name="connsiteX16" fmla="*/ 291898 w 366278"/>
                <a:gd name="connsiteY16" fmla="*/ 0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78" h="341048">
                  <a:moveTo>
                    <a:pt x="291898" y="0"/>
                  </a:moveTo>
                  <a:lnTo>
                    <a:pt x="183382" y="263861"/>
                  </a:lnTo>
                  <a:lnTo>
                    <a:pt x="182896" y="263861"/>
                  </a:lnTo>
                  <a:lnTo>
                    <a:pt x="72511" y="0"/>
                  </a:lnTo>
                  <a:lnTo>
                    <a:pt x="0" y="0"/>
                  </a:lnTo>
                  <a:lnTo>
                    <a:pt x="0" y="341048"/>
                  </a:lnTo>
                  <a:lnTo>
                    <a:pt x="52388" y="341048"/>
                  </a:lnTo>
                  <a:lnTo>
                    <a:pt x="52388" y="86550"/>
                  </a:lnTo>
                  <a:lnTo>
                    <a:pt x="53802" y="86550"/>
                  </a:lnTo>
                  <a:lnTo>
                    <a:pt x="159977" y="341048"/>
                  </a:lnTo>
                  <a:lnTo>
                    <a:pt x="205359" y="341048"/>
                  </a:lnTo>
                  <a:lnTo>
                    <a:pt x="312005" y="85608"/>
                  </a:lnTo>
                  <a:lnTo>
                    <a:pt x="312948" y="85608"/>
                  </a:lnTo>
                  <a:lnTo>
                    <a:pt x="312948" y="341048"/>
                  </a:lnTo>
                  <a:lnTo>
                    <a:pt x="366279" y="341048"/>
                  </a:lnTo>
                  <a:lnTo>
                    <a:pt x="366279" y="0"/>
                  </a:lnTo>
                  <a:lnTo>
                    <a:pt x="29189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58">
              <a:extLst>
                <a:ext uri="{FF2B5EF4-FFF2-40B4-BE49-F238E27FC236}">
                  <a16:creationId xmlns:a16="http://schemas.microsoft.com/office/drawing/2014/main" id="{CA50A7CC-89F5-8938-D6BB-4694287502EE}"/>
                </a:ext>
              </a:extLst>
            </p:cNvPr>
            <p:cNvSpPr/>
            <p:nvPr/>
          </p:nvSpPr>
          <p:spPr>
            <a:xfrm>
              <a:off x="2774415" y="2609228"/>
              <a:ext cx="53315" cy="341063"/>
            </a:xfrm>
            <a:custGeom>
              <a:avLst/>
              <a:gdLst>
                <a:gd name="connsiteX0" fmla="*/ 0 w 53315"/>
                <a:gd name="connsiteY0" fmla="*/ 0 h 341063"/>
                <a:gd name="connsiteX1" fmla="*/ 53315 w 53315"/>
                <a:gd name="connsiteY1" fmla="*/ 0 h 341063"/>
                <a:gd name="connsiteX2" fmla="*/ 53315 w 53315"/>
                <a:gd name="connsiteY2" fmla="*/ 341063 h 341063"/>
                <a:gd name="connsiteX3" fmla="*/ 0 w 53315"/>
                <a:gd name="connsiteY3" fmla="*/ 341063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15" h="341063">
                  <a:moveTo>
                    <a:pt x="0" y="0"/>
                  </a:moveTo>
                  <a:lnTo>
                    <a:pt x="53315" y="0"/>
                  </a:lnTo>
                  <a:lnTo>
                    <a:pt x="53315" y="341063"/>
                  </a:lnTo>
                  <a:lnTo>
                    <a:pt x="0" y="341063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59">
              <a:extLst>
                <a:ext uri="{FF2B5EF4-FFF2-40B4-BE49-F238E27FC236}">
                  <a16:creationId xmlns:a16="http://schemas.microsoft.com/office/drawing/2014/main" id="{BB8620F8-DAFE-1409-FCE5-C8FE2C2D4DAF}"/>
                </a:ext>
              </a:extLst>
            </p:cNvPr>
            <p:cNvSpPr/>
            <p:nvPr/>
          </p:nvSpPr>
          <p:spPr>
            <a:xfrm>
              <a:off x="2889968" y="2609228"/>
              <a:ext cx="340076" cy="341063"/>
            </a:xfrm>
            <a:custGeom>
              <a:avLst/>
              <a:gdLst>
                <a:gd name="connsiteX0" fmla="*/ 169795 w 340076"/>
                <a:gd name="connsiteY0" fmla="*/ 51453 h 341063"/>
                <a:gd name="connsiteX1" fmla="*/ 234829 w 340076"/>
                <a:gd name="connsiteY1" fmla="*/ 213336 h 341063"/>
                <a:gd name="connsiteX2" fmla="*/ 105248 w 340076"/>
                <a:gd name="connsiteY2" fmla="*/ 213336 h 341063"/>
                <a:gd name="connsiteX3" fmla="*/ 169810 w 340076"/>
                <a:gd name="connsiteY3" fmla="*/ 51453 h 341063"/>
                <a:gd name="connsiteX4" fmla="*/ 138928 w 340076"/>
                <a:gd name="connsiteY4" fmla="*/ 0 h 341063"/>
                <a:gd name="connsiteX5" fmla="*/ 0 w 340076"/>
                <a:gd name="connsiteY5" fmla="*/ 341063 h 341063"/>
                <a:gd name="connsiteX6" fmla="*/ 54744 w 340076"/>
                <a:gd name="connsiteY6" fmla="*/ 341063 h 341063"/>
                <a:gd name="connsiteX7" fmla="*/ 86539 w 340076"/>
                <a:gd name="connsiteY7" fmla="*/ 261064 h 341063"/>
                <a:gd name="connsiteX8" fmla="*/ 253082 w 340076"/>
                <a:gd name="connsiteY8" fmla="*/ 261064 h 341063"/>
                <a:gd name="connsiteX9" fmla="*/ 284420 w 340076"/>
                <a:gd name="connsiteY9" fmla="*/ 341063 h 341063"/>
                <a:gd name="connsiteX10" fmla="*/ 340077 w 340076"/>
                <a:gd name="connsiteY10" fmla="*/ 341063 h 341063"/>
                <a:gd name="connsiteX11" fmla="*/ 202076 w 340076"/>
                <a:gd name="connsiteY11" fmla="*/ 0 h 341063"/>
                <a:gd name="connsiteX12" fmla="*/ 138928 w 340076"/>
                <a:gd name="connsiteY12" fmla="*/ 0 h 3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76" h="341063">
                  <a:moveTo>
                    <a:pt x="169795" y="51453"/>
                  </a:moveTo>
                  <a:lnTo>
                    <a:pt x="234829" y="213336"/>
                  </a:lnTo>
                  <a:lnTo>
                    <a:pt x="105248" y="213336"/>
                  </a:lnTo>
                  <a:lnTo>
                    <a:pt x="169810" y="51453"/>
                  </a:lnTo>
                  <a:close/>
                  <a:moveTo>
                    <a:pt x="138928" y="0"/>
                  </a:moveTo>
                  <a:lnTo>
                    <a:pt x="0" y="341063"/>
                  </a:lnTo>
                  <a:lnTo>
                    <a:pt x="54744" y="341063"/>
                  </a:lnTo>
                  <a:lnTo>
                    <a:pt x="86539" y="261064"/>
                  </a:lnTo>
                  <a:lnTo>
                    <a:pt x="253082" y="261064"/>
                  </a:lnTo>
                  <a:lnTo>
                    <a:pt x="284420" y="341063"/>
                  </a:lnTo>
                  <a:lnTo>
                    <a:pt x="340077" y="341063"/>
                  </a:lnTo>
                  <a:lnTo>
                    <a:pt x="202076" y="0"/>
                  </a:lnTo>
                  <a:lnTo>
                    <a:pt x="138928" y="0"/>
                  </a:lnTo>
                  <a:close/>
                </a:path>
              </a:pathLst>
            </a:custGeom>
            <a:solidFill>
              <a:srgbClr val="43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993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animMotion origin="layout" path="M 0.02916 0.00069 L 2.29167E-6 1.48148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8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8"/>
                                  </p:iterate>
                                  <p:childTnLst>
                                    <p:animMotion origin="layout" path="M 0.02916 0.00069 L 1.875E-6 2.96296E-6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58333E-6 2.59259E-6 " pathEditMode="relative" rAng="0" ptsTypes="AA">
                                      <p:cBhvr>
                                        <p:cTn id="19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8 -0.00023 L -4.58333E-6 2.59259E-6 " pathEditMode="relative" rAng="0" ptsTypes="AA">
                                      <p:cBhvr>
                                        <p:cTn id="24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8 -0.00023 L -4.58333E-6 2.59259E-6 " pathEditMode="relative" rAng="0" ptsTypes="AA">
                                      <p:cBhvr>
                                        <p:cTn id="29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animMotion origin="layout" path="M 0.02917 0.00069 L -2.08333E-6 2.59259E-6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8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8"/>
                                  </p:iterate>
                                  <p:childTnLst>
                                    <p:animMotion origin="layout" path="M 0.02917 0.0007 L -4.58333E-6 -1.48148E-6 " pathEditMode="relative" rAng="0" ptsTypes="AA">
                                      <p:cBhvr>
                                        <p:cTn id="53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8" grpId="0"/>
      <p:bldP spid="8" grpId="1"/>
      <p:bldP spid="9" grpId="0"/>
      <p:bldP spid="9" grpId="1"/>
      <p:bldP spid="66" grpId="0"/>
      <p:bldP spid="66" grpId="1"/>
      <p:bldP spid="67" grpId="0"/>
      <p:bldP spid="6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alpha val="8000"/>
              </a:schemeClr>
            </a:gs>
            <a:gs pos="0">
              <a:schemeClr val="accent1">
                <a:alpha val="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1FE747-AFEE-AFD8-C83C-F651B1FB8A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93B762-7097-1A4F-9DF8-868B3043484A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982865-F361-B172-8CC6-5ABAB93E8E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A1D443-2124-48EA-973E-E595E49506E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AD43BE35-D74C-0949-A6B5-A308971050F9}"/>
              </a:ext>
            </a:extLst>
          </p:cNvPr>
          <p:cNvSpPr/>
          <p:nvPr/>
        </p:nvSpPr>
        <p:spPr>
          <a:xfrm>
            <a:off x="3069619" y="1"/>
            <a:ext cx="5788074" cy="6857996"/>
          </a:xfrm>
          <a:custGeom>
            <a:avLst/>
            <a:gdLst>
              <a:gd name="connsiteX0" fmla="*/ 1059 w 5788074"/>
              <a:gd name="connsiteY0" fmla="*/ 0 h 6857996"/>
              <a:gd name="connsiteX1" fmla="*/ 3952126 w 5788074"/>
              <a:gd name="connsiteY1" fmla="*/ 0 h 6857996"/>
              <a:gd name="connsiteX2" fmla="*/ 5788074 w 5788074"/>
              <a:gd name="connsiteY2" fmla="*/ 3428329 h 6857996"/>
              <a:gd name="connsiteX3" fmla="*/ 3951067 w 5788074"/>
              <a:gd name="connsiteY3" fmla="*/ 6857996 h 6857996"/>
              <a:gd name="connsiteX4" fmla="*/ 0 w 5788074"/>
              <a:gd name="connsiteY4" fmla="*/ 6857996 h 6857996"/>
              <a:gd name="connsiteX5" fmla="*/ 1837007 w 5788074"/>
              <a:gd name="connsiteY5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8074" h="6857996">
                <a:moveTo>
                  <a:pt x="1059" y="0"/>
                </a:moveTo>
                <a:lnTo>
                  <a:pt x="3952126" y="0"/>
                </a:lnTo>
                <a:lnTo>
                  <a:pt x="5788074" y="3428329"/>
                </a:lnTo>
                <a:lnTo>
                  <a:pt x="3951067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>
            <a:gsLst>
              <a:gs pos="16000">
                <a:schemeClr val="tx2">
                  <a:lumMod val="75000"/>
                </a:schemeClr>
              </a:gs>
              <a:gs pos="63000">
                <a:schemeClr val="tx2"/>
              </a:gs>
            </a:gsLst>
            <a:lin ang="174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Image 6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EBA59051-7A98-FE6D-BD5A-C1D25A0FDD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93366">
            <a:off x="2003463" y="5623340"/>
            <a:ext cx="2974284" cy="1867728"/>
          </a:xfrm>
          <a:prstGeom prst="roundRect">
            <a:avLst>
              <a:gd name="adj" fmla="val 4775"/>
            </a:avLst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086EC71-C4C2-585B-8FB9-867D322298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893366">
            <a:off x="3463282" y="2934350"/>
            <a:ext cx="2974284" cy="1867728"/>
          </a:xfrm>
          <a:prstGeom prst="roundRect">
            <a:avLst>
              <a:gd name="adj" fmla="val 4775"/>
            </a:avLst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5417C80-E2BA-4646-1EE9-C303E18635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893366">
            <a:off x="4907438" y="240435"/>
            <a:ext cx="2974284" cy="1867728"/>
          </a:xfrm>
          <a:prstGeom prst="roundRect">
            <a:avLst>
              <a:gd name="adj" fmla="val 4775"/>
            </a:avLst>
          </a:prstGeom>
        </p:spPr>
      </p:pic>
      <p:sp>
        <p:nvSpPr>
          <p:cNvPr id="18" name="Titre 17">
            <a:extLst>
              <a:ext uri="{FF2B5EF4-FFF2-40B4-BE49-F238E27FC236}">
                <a16:creationId xmlns:a16="http://schemas.microsoft.com/office/drawing/2014/main" id="{02585044-A409-A92B-D3CE-D975C90A2C14}"/>
              </a:ext>
            </a:extLst>
          </p:cNvPr>
          <p:cNvSpPr txBox="1">
            <a:spLocks/>
          </p:cNvSpPr>
          <p:nvPr/>
        </p:nvSpPr>
        <p:spPr>
          <a:xfrm>
            <a:off x="325084" y="683683"/>
            <a:ext cx="4486570" cy="18761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467" b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rgbClr val="7382E6"/>
                </a:solidFill>
                <a:latin typeface="Arial Black"/>
              </a:rPr>
              <a:t>World-class 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rgbClr val="7382E6"/>
                </a:solidFill>
                <a:latin typeface="Arial Black"/>
              </a:rPr>
              <a:t>and at-scale </a:t>
            </a:r>
            <a:r>
              <a:rPr lang="en-US" cap="none" dirty="0" err="1">
                <a:solidFill>
                  <a:srgbClr val="7382E6"/>
                </a:solidFill>
                <a:latin typeface="Arial Black"/>
              </a:rPr>
              <a:t>i</a:t>
            </a:r>
            <a:r>
              <a:rPr lang="en-US" cap="none" noProof="0" dirty="0" err="1">
                <a:solidFill>
                  <a:srgbClr val="7382E6"/>
                </a:solidFill>
                <a:latin typeface="Arial Black"/>
              </a:rPr>
              <a:t>ndustrial</a:t>
            </a:r>
            <a:r>
              <a:rPr lang="en-US" cap="none" noProof="0" dirty="0">
                <a:solidFill>
                  <a:srgbClr val="7382E6"/>
                </a:solidFill>
                <a:latin typeface="Arial Black"/>
              </a:rPr>
              <a:t> </a:t>
            </a:r>
            <a:br>
              <a:rPr lang="en-US" cap="none" noProof="0" dirty="0">
                <a:solidFill>
                  <a:srgbClr val="7382E6"/>
                </a:solidFill>
                <a:latin typeface="Arial Black"/>
              </a:rPr>
            </a:br>
            <a:r>
              <a:rPr lang="en-US" cap="none" noProof="0" dirty="0">
                <a:solidFill>
                  <a:srgbClr val="7382E6"/>
                </a:solidFill>
                <a:latin typeface="Arial Black"/>
              </a:rPr>
              <a:t>services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7382E6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6AB1DDA-0056-3A2A-2057-D093890C72EE}"/>
              </a:ext>
            </a:extLst>
          </p:cNvPr>
          <p:cNvSpPr txBox="1">
            <a:spLocks/>
          </p:cNvSpPr>
          <p:nvPr/>
        </p:nvSpPr>
        <p:spPr>
          <a:xfrm>
            <a:off x="338138" y="3700330"/>
            <a:ext cx="3373951" cy="1920695"/>
          </a:xfrm>
          <a:prstGeom prst="rect">
            <a:avLst/>
          </a:prstGeom>
          <a:noFill/>
          <a:effectLst>
            <a:outerShdw blurRad="381000" sx="101000" sy="101000" algn="ctr" rotWithShape="0">
              <a:schemeClr val="accent4">
                <a:alpha val="13000"/>
              </a:schemeClr>
            </a:outerShdw>
          </a:effectLst>
        </p:spPr>
        <p:txBody>
          <a:bodyPr vert="horz" wrap="square" lIns="0" tIns="0" rIns="0" bIns="180000" rtlCol="0">
            <a:sp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Operating-</a:t>
            </a:r>
            <a:r>
              <a:rPr kumimoji="0" lang="en-US" sz="1600" b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at-scale</a:t>
            </a:r>
          </a:p>
          <a:p>
            <a:pPr lvl="2">
              <a:defRPr/>
            </a:pPr>
            <a:r>
              <a:rPr lang="en-US" dirty="0">
                <a:solidFill>
                  <a:srgbClr val="646464"/>
                </a:solidFill>
              </a:rPr>
              <a:t>99% on-time delivery rate</a:t>
            </a:r>
          </a:p>
          <a:p>
            <a:pPr lvl="2">
              <a:defRPr/>
            </a:pPr>
            <a:r>
              <a:rPr lang="en-US" dirty="0">
                <a:solidFill>
                  <a:srgbClr val="646464"/>
                </a:solidFill>
              </a:rPr>
              <a:t>900M SIM cards shipped in 2022</a:t>
            </a:r>
          </a:p>
          <a:p>
            <a:pPr lvl="2">
              <a:defRPr/>
            </a:pPr>
            <a:r>
              <a:rPr lang="en-US" dirty="0">
                <a:solidFill>
                  <a:srgbClr val="646464"/>
                </a:solidFill>
              </a:rPr>
              <a:t>700M payment cards shipped in 2022</a:t>
            </a:r>
          </a:p>
          <a:p>
            <a:pPr lvl="2">
              <a:defRPr/>
            </a:pPr>
            <a:r>
              <a:rPr lang="en-US" dirty="0">
                <a:solidFill>
                  <a:srgbClr val="646464"/>
                </a:solidFill>
              </a:rPr>
              <a:t>140+ Common Personalization </a:t>
            </a:r>
            <a:br>
              <a:rPr lang="en-US" dirty="0">
                <a:solidFill>
                  <a:srgbClr val="646464"/>
                </a:solidFill>
              </a:rPr>
            </a:br>
            <a:r>
              <a:rPr lang="en-US" dirty="0">
                <a:solidFill>
                  <a:srgbClr val="646464"/>
                </a:solidFill>
              </a:rPr>
              <a:t>System (CPS) installations </a:t>
            </a:r>
            <a:br>
              <a:rPr lang="en-US" dirty="0">
                <a:solidFill>
                  <a:srgbClr val="646464"/>
                </a:solidFill>
              </a:rPr>
            </a:br>
            <a:r>
              <a:rPr lang="en-US" dirty="0">
                <a:solidFill>
                  <a:srgbClr val="646464"/>
                </a:solidFill>
              </a:rPr>
              <a:t>across the world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730853D5-D891-617B-8B85-8833FD317D4C}"/>
              </a:ext>
            </a:extLst>
          </p:cNvPr>
          <p:cNvSpPr txBox="1">
            <a:spLocks/>
          </p:cNvSpPr>
          <p:nvPr/>
        </p:nvSpPr>
        <p:spPr>
          <a:xfrm>
            <a:off x="9146340" y="4769079"/>
            <a:ext cx="2542897" cy="2089973"/>
          </a:xfrm>
          <a:prstGeom prst="rect">
            <a:avLst/>
          </a:prstGeom>
          <a:noFill/>
          <a:effectLst>
            <a:outerShdw blurRad="381000" sx="101000" sy="101000" algn="ctr" rotWithShape="0">
              <a:schemeClr val="accent4">
                <a:alpha val="13000"/>
              </a:schemeClr>
            </a:outerShdw>
          </a:effectLst>
        </p:spPr>
        <p:txBody>
          <a:bodyPr vert="horz" wrap="square" lIns="0" tIns="0" rIns="0" bIns="180000" rtlCol="0">
            <a:sp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en-US" sz="1600" b="1" u="none" strike="noStrike" kern="1200" cap="none" spc="-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Serving clients at </a:t>
            </a:r>
            <a:br>
              <a:rPr kumimoji="0" lang="en-US" sz="1600" b="1" u="none" strike="noStrike" kern="1200" cap="none" spc="-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600" b="1" u="none" strike="noStrike" kern="1200" cap="none" spc="-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highest level</a:t>
            </a:r>
          </a:p>
          <a:p>
            <a:pPr lvl="2">
              <a:defRPr/>
            </a:pPr>
            <a:r>
              <a:rPr lang="en-US">
                <a:solidFill>
                  <a:srgbClr val="646464"/>
                </a:solidFill>
              </a:rPr>
              <a:t>A large global presence, enabling us to adapt services to our clients</a:t>
            </a:r>
          </a:p>
          <a:p>
            <a:pPr lvl="2">
              <a:defRPr/>
            </a:pPr>
            <a:r>
              <a:rPr lang="en-US">
                <a:solidFill>
                  <a:srgbClr val="646464"/>
                </a:solidFill>
              </a:rPr>
              <a:t>A worldwide network of 6 factories</a:t>
            </a:r>
            <a:br>
              <a:rPr lang="en-US">
                <a:solidFill>
                  <a:srgbClr val="646464"/>
                </a:solidFill>
              </a:rPr>
            </a:br>
            <a:r>
              <a:rPr lang="en-US">
                <a:solidFill>
                  <a:srgbClr val="646464"/>
                </a:solidFill>
              </a:rPr>
              <a:t>serving all continents</a:t>
            </a:r>
          </a:p>
          <a:p>
            <a:pPr lvl="2">
              <a:defRPr/>
            </a:pPr>
            <a:r>
              <a:rPr lang="en-US">
                <a:solidFill>
                  <a:srgbClr val="646464"/>
                </a:solidFill>
              </a:rPr>
              <a:t>30+ personalization centers </a:t>
            </a:r>
            <a:br>
              <a:rPr lang="en-US">
                <a:solidFill>
                  <a:srgbClr val="646464"/>
                </a:solidFill>
              </a:rPr>
            </a:br>
            <a:r>
              <a:rPr lang="en-US">
                <a:solidFill>
                  <a:srgbClr val="646464"/>
                </a:solidFill>
              </a:rPr>
              <a:t>around the world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48D6028-3547-8522-3472-145FDC450598}"/>
              </a:ext>
            </a:extLst>
          </p:cNvPr>
          <p:cNvSpPr txBox="1">
            <a:spLocks/>
          </p:cNvSpPr>
          <p:nvPr/>
        </p:nvSpPr>
        <p:spPr>
          <a:xfrm>
            <a:off x="9146340" y="2673119"/>
            <a:ext cx="2891359" cy="1828362"/>
          </a:xfrm>
          <a:prstGeom prst="rect">
            <a:avLst/>
          </a:prstGeom>
          <a:noFill/>
          <a:effectLst>
            <a:outerShdw blurRad="381000" sx="101000" sy="101000" algn="ctr" rotWithShape="0">
              <a:schemeClr val="accent4">
                <a:alpha val="13000"/>
              </a:schemeClr>
            </a:outerShdw>
          </a:effectLst>
        </p:spPr>
        <p:txBody>
          <a:bodyPr vert="horz" wrap="square" lIns="0" tIns="0" rIns="0" bIns="180000" rtlCol="0">
            <a:sp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en-US" sz="1600" b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 continuous</a:t>
            </a:r>
            <a:br>
              <a:rPr kumimoji="0" lang="en-US" sz="1600" b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600" b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</a:p>
          <a:p>
            <a:pPr lvl="2">
              <a:defRPr/>
            </a:pPr>
            <a:r>
              <a:rPr lang="en-US" dirty="0">
                <a:solidFill>
                  <a:srgbClr val="646464"/>
                </a:solidFill>
              </a:rPr>
              <a:t>Application of Industry 4.0 practices</a:t>
            </a:r>
            <a:br>
              <a:rPr lang="en-US" dirty="0">
                <a:solidFill>
                  <a:srgbClr val="646464"/>
                </a:solidFill>
              </a:rPr>
            </a:br>
            <a:r>
              <a:rPr lang="en-US" dirty="0">
                <a:solidFill>
                  <a:srgbClr val="646464"/>
                </a:solidFill>
              </a:rPr>
              <a:t>to improve factory efficiency</a:t>
            </a:r>
            <a:br>
              <a:rPr lang="en-US" dirty="0">
                <a:solidFill>
                  <a:srgbClr val="646464"/>
                </a:solidFill>
              </a:rPr>
            </a:br>
            <a:r>
              <a:rPr lang="en-US" dirty="0">
                <a:solidFill>
                  <a:srgbClr val="646464"/>
                </a:solidFill>
              </a:rPr>
              <a:t>and ensure operational excellence</a:t>
            </a:r>
          </a:p>
          <a:p>
            <a:pPr lvl="2">
              <a:defRPr/>
            </a:pPr>
            <a:r>
              <a:rPr lang="en-US" dirty="0">
                <a:solidFill>
                  <a:srgbClr val="646464"/>
                </a:solidFill>
              </a:rPr>
              <a:t>€20M+ invested in our new manufacturing plant in </a:t>
            </a:r>
            <a:r>
              <a:rPr lang="en-US" dirty="0" err="1">
                <a:solidFill>
                  <a:srgbClr val="646464"/>
                </a:solidFill>
              </a:rPr>
              <a:t>Vitré</a:t>
            </a:r>
            <a:r>
              <a:rPr lang="en-US" dirty="0">
                <a:solidFill>
                  <a:srgbClr val="646464"/>
                </a:solidFill>
              </a:rPr>
              <a:t>, France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72CEFBB6-2CA6-A9AF-094A-7F272EC4E1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893366">
            <a:off x="4334713" y="5473275"/>
            <a:ext cx="2974285" cy="1867727"/>
          </a:xfrm>
          <a:prstGeom prst="roundRect">
            <a:avLst>
              <a:gd name="adj" fmla="val 4775"/>
            </a:avLst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6B2A623-0485-0525-2C2B-1E252D229BC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893366">
            <a:off x="5787625" y="2774349"/>
            <a:ext cx="2974284" cy="1867728"/>
          </a:xfrm>
          <a:prstGeom prst="roundRect">
            <a:avLst>
              <a:gd name="adj" fmla="val 4775"/>
            </a:avLst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E0BB4EC-0240-CC11-2B64-FE4C3356097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893366">
            <a:off x="7234660" y="65209"/>
            <a:ext cx="2974284" cy="1867728"/>
          </a:xfrm>
          <a:prstGeom prst="roundRect">
            <a:avLst>
              <a:gd name="adj" fmla="val 4775"/>
            </a:avLst>
          </a:prstGeom>
        </p:spPr>
      </p:pic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51D3DC6-A98D-A5C9-A076-0C97546FF002}"/>
              </a:ext>
            </a:extLst>
          </p:cNvPr>
          <p:cNvCxnSpPr>
            <a:cxnSpLocks/>
          </p:cNvCxnSpPr>
          <p:nvPr/>
        </p:nvCxnSpPr>
        <p:spPr>
          <a:xfrm>
            <a:off x="9146340" y="4531566"/>
            <a:ext cx="819323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7728EF8-E6CC-DD1E-E2E2-A78D991F0B3B}"/>
              </a:ext>
            </a:extLst>
          </p:cNvPr>
          <p:cNvSpPr txBox="1"/>
          <p:nvPr/>
        </p:nvSpPr>
        <p:spPr>
          <a:xfrm>
            <a:off x="338138" y="2795983"/>
            <a:ext cx="3373951" cy="6647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1"/>
                </a:solidFill>
                <a:latin typeface="Arial"/>
                <a:cs typeface="Mongolian Baiti" panose="03000500000000000000" pitchFamily="66" charset="0"/>
              </a:rPr>
              <a:t>End-to-end control over the physical and digital value chains, ensuring the highest level of services to our clients</a:t>
            </a:r>
          </a:p>
        </p:txBody>
      </p:sp>
    </p:spTree>
    <p:extLst>
      <p:ext uri="{BB962C8B-B14F-4D97-AF65-F5344CB8AC3E}">
        <p14:creationId xmlns:p14="http://schemas.microsoft.com/office/powerpoint/2010/main" val="416504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animMotion origin="layout" path="M 0.02916 0.0007 L 4.79167E-6 -4.07407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4.375E-6 3.7037E-7 " pathEditMode="relative" rAng="0" ptsTypes="AA">
                                      <p:cBhvr>
                                        <p:cTn id="14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1.11022E-16 1.85185E-6 " pathEditMode="relative" rAng="0" ptsTypes="AA">
                                      <p:cBhvr>
                                        <p:cTn id="19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3.95833E-6 3.7037E-7 " pathEditMode="relative" rAng="0" ptsTypes="AA">
                                      <p:cBhvr>
                                        <p:cTn id="24" dur="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4 L 2.91667E-6 4.81481E-6 " pathEditMode="relative" rAng="0" ptsTypes="AA">
                                      <p:cBhvr>
                                        <p:cTn id="29" dur="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6.25E-7 0 " pathEditMode="relative" rAng="0" ptsTypes="AA">
                                      <p:cBhvr>
                                        <p:cTn id="34" dur="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71 0.39005 L -3.33333E-6 -4.81481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-198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71 0.39005 L -3.33333E-6 -4.81481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-1981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71 0.39005 L -3.33333E-6 -4.81481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-1981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2878 -0.43773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2078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12878 -0.43773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-2189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2878 -0.43773 " pathEditMode="relative" rAng="0" ptsTypes="AA">
                                      <p:cBhvr>
                                        <p:cTn id="64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2078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animMotion origin="layout" path="M 0.02916 0.0007 L 4.79167E-6 -4.07407E-6 " pathEditMode="relative" rAng="0" ptsTypes="AA">
                                      <p:cBhvr>
                                        <p:cTn id="6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38015F55-F745-676F-77F2-982A51D2735B}"/>
              </a:ext>
            </a:extLst>
          </p:cNvPr>
          <p:cNvSpPr/>
          <p:nvPr/>
        </p:nvSpPr>
        <p:spPr>
          <a:xfrm>
            <a:off x="6498707" y="1"/>
            <a:ext cx="5693293" cy="6857996"/>
          </a:xfrm>
          <a:custGeom>
            <a:avLst/>
            <a:gdLst>
              <a:gd name="connsiteX0" fmla="*/ 1059 w 5693293"/>
              <a:gd name="connsiteY0" fmla="*/ 0 h 6857996"/>
              <a:gd name="connsiteX1" fmla="*/ 4601690 w 5693293"/>
              <a:gd name="connsiteY1" fmla="*/ 0 h 6857996"/>
              <a:gd name="connsiteX2" fmla="*/ 5693293 w 5693293"/>
              <a:gd name="connsiteY2" fmla="*/ 2039311 h 6857996"/>
              <a:gd name="connsiteX3" fmla="*/ 5693293 w 5693293"/>
              <a:gd name="connsiteY3" fmla="*/ 4817089 h 6857996"/>
              <a:gd name="connsiteX4" fmla="*/ 4600632 w 5693293"/>
              <a:gd name="connsiteY4" fmla="*/ 6857996 h 6857996"/>
              <a:gd name="connsiteX5" fmla="*/ 0 w 5693293"/>
              <a:gd name="connsiteY5" fmla="*/ 6857996 h 6857996"/>
              <a:gd name="connsiteX6" fmla="*/ 1837007 w 5693293"/>
              <a:gd name="connsiteY6" fmla="*/ 3428329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3293" h="6857996">
                <a:moveTo>
                  <a:pt x="1059" y="0"/>
                </a:moveTo>
                <a:lnTo>
                  <a:pt x="4601690" y="0"/>
                </a:lnTo>
                <a:lnTo>
                  <a:pt x="5693293" y="2039311"/>
                </a:lnTo>
                <a:lnTo>
                  <a:pt x="5693293" y="4817089"/>
                </a:lnTo>
                <a:lnTo>
                  <a:pt x="4600632" y="6857996"/>
                </a:lnTo>
                <a:lnTo>
                  <a:pt x="0" y="6857996"/>
                </a:lnTo>
                <a:lnTo>
                  <a:pt x="1837007" y="3428329"/>
                </a:lnTo>
                <a:close/>
              </a:path>
            </a:pathLst>
          </a:custGeom>
          <a:gradFill>
            <a:gsLst>
              <a:gs pos="16000">
                <a:srgbClr val="2A41D9"/>
              </a:gs>
              <a:gs pos="100000">
                <a:srgbClr val="7382E6"/>
              </a:gs>
            </a:gsLst>
            <a:lin ang="174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re 17">
            <a:extLst>
              <a:ext uri="{FF2B5EF4-FFF2-40B4-BE49-F238E27FC236}">
                <a16:creationId xmlns:a16="http://schemas.microsoft.com/office/drawing/2014/main" id="{EC9328DB-A6B0-E359-071E-B3E9AAB9D795}"/>
              </a:ext>
            </a:extLst>
          </p:cNvPr>
          <p:cNvSpPr txBox="1">
            <a:spLocks/>
          </p:cNvSpPr>
          <p:nvPr/>
        </p:nvSpPr>
        <p:spPr>
          <a:xfrm>
            <a:off x="340799" y="445200"/>
            <a:ext cx="3720782" cy="18761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467" b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0" u="none" strike="noStrike" kern="1200" cap="none" spc="0" normalizeH="0" baseline="0" noProof="0">
                <a:ln>
                  <a:noFill/>
                </a:ln>
                <a:solidFill>
                  <a:srgbClr val="7382E6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Committed to our people and our planet</a:t>
            </a:r>
          </a:p>
        </p:txBody>
      </p:sp>
      <p:pic>
        <p:nvPicPr>
          <p:cNvPr id="10" name="Image 9" descr="Une image contenant carte, Terre, planète, Monde&#10;&#10;Description générée automatiquement">
            <a:extLst>
              <a:ext uri="{FF2B5EF4-FFF2-40B4-BE49-F238E27FC236}">
                <a16:creationId xmlns:a16="http://schemas.microsoft.com/office/drawing/2014/main" id="{C337F679-5713-A3BB-967E-BF02164016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885" y="1138907"/>
            <a:ext cx="4706391" cy="4537745"/>
          </a:xfrm>
          <a:prstGeom prst="rect">
            <a:avLst/>
          </a:prstGeom>
        </p:spPr>
      </p:pic>
      <p:grpSp>
        <p:nvGrpSpPr>
          <p:cNvPr id="96" name="Groupe 95">
            <a:extLst>
              <a:ext uri="{FF2B5EF4-FFF2-40B4-BE49-F238E27FC236}">
                <a16:creationId xmlns:a16="http://schemas.microsoft.com/office/drawing/2014/main" id="{2790CA37-C26C-C830-9AD9-51E0BDCCFBFA}"/>
              </a:ext>
            </a:extLst>
          </p:cNvPr>
          <p:cNvGrpSpPr/>
          <p:nvPr/>
        </p:nvGrpSpPr>
        <p:grpSpPr>
          <a:xfrm>
            <a:off x="427823" y="3068036"/>
            <a:ext cx="427133" cy="589561"/>
            <a:chOff x="7801489" y="2636920"/>
            <a:chExt cx="446024" cy="641023"/>
          </a:xfrm>
          <a:solidFill>
            <a:schemeClr val="tx2"/>
          </a:solidFill>
        </p:grpSpPr>
        <p:sp>
          <p:nvSpPr>
            <p:cNvPr id="97" name="Forme libre 67">
              <a:extLst>
                <a:ext uri="{FF2B5EF4-FFF2-40B4-BE49-F238E27FC236}">
                  <a16:creationId xmlns:a16="http://schemas.microsoft.com/office/drawing/2014/main" id="{D4BDA61F-6FF3-BA40-C76D-C2BD98FC9561}"/>
                </a:ext>
              </a:extLst>
            </p:cNvPr>
            <p:cNvSpPr/>
            <p:nvPr/>
          </p:nvSpPr>
          <p:spPr>
            <a:xfrm>
              <a:off x="7962001" y="3022683"/>
              <a:ext cx="276977" cy="220989"/>
            </a:xfrm>
            <a:custGeom>
              <a:avLst/>
              <a:gdLst>
                <a:gd name="connsiteX0" fmla="*/ 18449 w 276977"/>
                <a:gd name="connsiteY0" fmla="*/ 32214 h 220989"/>
                <a:gd name="connsiteX1" fmla="*/ 9248 w 276977"/>
                <a:gd name="connsiteY1" fmla="*/ 74571 h 220989"/>
                <a:gd name="connsiteX2" fmla="*/ 12658 w 276977"/>
                <a:gd name="connsiteY2" fmla="*/ 84963 h 220989"/>
                <a:gd name="connsiteX3" fmla="*/ 17258 w 276977"/>
                <a:gd name="connsiteY3" fmla="*/ 87440 h 220989"/>
                <a:gd name="connsiteX4" fmla="*/ 68322 w 276977"/>
                <a:gd name="connsiteY4" fmla="*/ 102518 h 220989"/>
                <a:gd name="connsiteX5" fmla="*/ 88382 w 276977"/>
                <a:gd name="connsiteY5" fmla="*/ 106585 h 220989"/>
                <a:gd name="connsiteX6" fmla="*/ 95354 w 276977"/>
                <a:gd name="connsiteY6" fmla="*/ 131597 h 220989"/>
                <a:gd name="connsiteX7" fmla="*/ 102336 w 276977"/>
                <a:gd name="connsiteY7" fmla="*/ 149162 h 220989"/>
                <a:gd name="connsiteX8" fmla="*/ 106984 w 276977"/>
                <a:gd name="connsiteY8" fmla="*/ 159553 h 220989"/>
                <a:gd name="connsiteX9" fmla="*/ 105612 w 276977"/>
                <a:gd name="connsiteY9" fmla="*/ 168431 h 220989"/>
                <a:gd name="connsiteX10" fmla="*/ 105060 w 276977"/>
                <a:gd name="connsiteY10" fmla="*/ 188166 h 220989"/>
                <a:gd name="connsiteX11" fmla="*/ 108870 w 276977"/>
                <a:gd name="connsiteY11" fmla="*/ 194834 h 220989"/>
                <a:gd name="connsiteX12" fmla="*/ 123557 w 276977"/>
                <a:gd name="connsiteY12" fmla="*/ 211760 h 220989"/>
                <a:gd name="connsiteX13" fmla="*/ 135940 w 276977"/>
                <a:gd name="connsiteY13" fmla="*/ 206902 h 220989"/>
                <a:gd name="connsiteX14" fmla="*/ 163086 w 276977"/>
                <a:gd name="connsiteY14" fmla="*/ 177098 h 220989"/>
                <a:gd name="connsiteX15" fmla="*/ 168163 w 276977"/>
                <a:gd name="connsiteY15" fmla="*/ 170612 h 220989"/>
                <a:gd name="connsiteX16" fmla="*/ 171173 w 276977"/>
                <a:gd name="connsiteY16" fmla="*/ 148990 h 220989"/>
                <a:gd name="connsiteX17" fmla="*/ 171859 w 276977"/>
                <a:gd name="connsiteY17" fmla="*/ 139465 h 220989"/>
                <a:gd name="connsiteX18" fmla="*/ 189156 w 276977"/>
                <a:gd name="connsiteY18" fmla="*/ 109480 h 220989"/>
                <a:gd name="connsiteX19" fmla="*/ 203539 w 276977"/>
                <a:gd name="connsiteY19" fmla="*/ 88697 h 220989"/>
                <a:gd name="connsiteX20" fmla="*/ 204129 w 276977"/>
                <a:gd name="connsiteY20" fmla="*/ 87459 h 220989"/>
                <a:gd name="connsiteX21" fmla="*/ 203358 w 276977"/>
                <a:gd name="connsiteY21" fmla="*/ 87563 h 220989"/>
                <a:gd name="connsiteX22" fmla="*/ 185899 w 276977"/>
                <a:gd name="connsiteY22" fmla="*/ 84153 h 220989"/>
                <a:gd name="connsiteX23" fmla="*/ 169392 w 276977"/>
                <a:gd name="connsiteY23" fmla="*/ 57483 h 220989"/>
                <a:gd name="connsiteX24" fmla="*/ 162334 w 276977"/>
                <a:gd name="connsiteY24" fmla="*/ 28575 h 220989"/>
                <a:gd name="connsiteX25" fmla="*/ 172344 w 276977"/>
                <a:gd name="connsiteY25" fmla="*/ 27842 h 220989"/>
                <a:gd name="connsiteX26" fmla="*/ 186403 w 276977"/>
                <a:gd name="connsiteY26" fmla="*/ 39815 h 220989"/>
                <a:gd name="connsiteX27" fmla="*/ 199976 w 276977"/>
                <a:gd name="connsiteY27" fmla="*/ 49682 h 220989"/>
                <a:gd name="connsiteX28" fmla="*/ 199976 w 276977"/>
                <a:gd name="connsiteY28" fmla="*/ 49682 h 220989"/>
                <a:gd name="connsiteX29" fmla="*/ 206263 w 276977"/>
                <a:gd name="connsiteY29" fmla="*/ 45996 h 220989"/>
                <a:gd name="connsiteX30" fmla="*/ 216664 w 276977"/>
                <a:gd name="connsiteY30" fmla="*/ 28061 h 220989"/>
                <a:gd name="connsiteX31" fmla="*/ 209378 w 276977"/>
                <a:gd name="connsiteY31" fmla="*/ 25346 h 220989"/>
                <a:gd name="connsiteX32" fmla="*/ 193966 w 276977"/>
                <a:gd name="connsiteY32" fmla="*/ 16688 h 220989"/>
                <a:gd name="connsiteX33" fmla="*/ 207987 w 276977"/>
                <a:gd name="connsiteY33" fmla="*/ 5877 h 220989"/>
                <a:gd name="connsiteX34" fmla="*/ 249049 w 276977"/>
                <a:gd name="connsiteY34" fmla="*/ 19355 h 220989"/>
                <a:gd name="connsiteX35" fmla="*/ 251278 w 276977"/>
                <a:gd name="connsiteY35" fmla="*/ 22651 h 220989"/>
                <a:gd name="connsiteX36" fmla="*/ 261460 w 276977"/>
                <a:gd name="connsiteY36" fmla="*/ 36509 h 220989"/>
                <a:gd name="connsiteX37" fmla="*/ 261460 w 276977"/>
                <a:gd name="connsiteY37" fmla="*/ 30794 h 220989"/>
                <a:gd name="connsiteX38" fmla="*/ 266861 w 276977"/>
                <a:gd name="connsiteY38" fmla="*/ 2686 h 220989"/>
                <a:gd name="connsiteX39" fmla="*/ 272386 w 276977"/>
                <a:gd name="connsiteY39" fmla="*/ 0 h 220989"/>
                <a:gd name="connsiteX40" fmla="*/ 276978 w 276977"/>
                <a:gd name="connsiteY40" fmla="*/ 4552 h 220989"/>
                <a:gd name="connsiteX41" fmla="*/ 273462 w 276977"/>
                <a:gd name="connsiteY41" fmla="*/ 9020 h 220989"/>
                <a:gd name="connsiteX42" fmla="*/ 270604 w 276977"/>
                <a:gd name="connsiteY42" fmla="*/ 30385 h 220989"/>
                <a:gd name="connsiteX43" fmla="*/ 264994 w 276977"/>
                <a:gd name="connsiteY43" fmla="*/ 46977 h 220989"/>
                <a:gd name="connsiteX44" fmla="*/ 262870 w 276977"/>
                <a:gd name="connsiteY44" fmla="*/ 47330 h 220989"/>
                <a:gd name="connsiteX45" fmla="*/ 243630 w 276977"/>
                <a:gd name="connsiteY45" fmla="*/ 27737 h 220989"/>
                <a:gd name="connsiteX46" fmla="*/ 241439 w 276977"/>
                <a:gd name="connsiteY46" fmla="*/ 24489 h 220989"/>
                <a:gd name="connsiteX47" fmla="*/ 209654 w 276977"/>
                <a:gd name="connsiteY47" fmla="*/ 14850 h 220989"/>
                <a:gd name="connsiteX48" fmla="*/ 206139 w 276977"/>
                <a:gd name="connsiteY48" fmla="*/ 15754 h 220989"/>
                <a:gd name="connsiteX49" fmla="*/ 209949 w 276977"/>
                <a:gd name="connsiteY49" fmla="*/ 16193 h 220989"/>
                <a:gd name="connsiteX50" fmla="*/ 225122 w 276977"/>
                <a:gd name="connsiteY50" fmla="*/ 24717 h 220989"/>
                <a:gd name="connsiteX51" fmla="*/ 212949 w 276977"/>
                <a:gd name="connsiteY51" fmla="*/ 52226 h 220989"/>
                <a:gd name="connsiteX52" fmla="*/ 200091 w 276977"/>
                <a:gd name="connsiteY52" fmla="*/ 58779 h 220989"/>
                <a:gd name="connsiteX53" fmla="*/ 179850 w 276977"/>
                <a:gd name="connsiteY53" fmla="*/ 46168 h 220989"/>
                <a:gd name="connsiteX54" fmla="*/ 171011 w 276977"/>
                <a:gd name="connsiteY54" fmla="*/ 37910 h 220989"/>
                <a:gd name="connsiteX55" fmla="*/ 178536 w 276977"/>
                <a:gd name="connsiteY55" fmla="*/ 55264 h 220989"/>
                <a:gd name="connsiteX56" fmla="*/ 192366 w 276977"/>
                <a:gd name="connsiteY56" fmla="*/ 77648 h 220989"/>
                <a:gd name="connsiteX57" fmla="*/ 202043 w 276977"/>
                <a:gd name="connsiteY57" fmla="*/ 78467 h 220989"/>
                <a:gd name="connsiteX58" fmla="*/ 212978 w 276977"/>
                <a:gd name="connsiteY58" fmla="*/ 80772 h 220989"/>
                <a:gd name="connsiteX59" fmla="*/ 211721 w 276977"/>
                <a:gd name="connsiteY59" fmla="*/ 92754 h 220989"/>
                <a:gd name="connsiteX60" fmla="*/ 196376 w 276977"/>
                <a:gd name="connsiteY60" fmla="*/ 115062 h 220989"/>
                <a:gd name="connsiteX61" fmla="*/ 180965 w 276977"/>
                <a:gd name="connsiteY61" fmla="*/ 140256 h 220989"/>
                <a:gd name="connsiteX62" fmla="*/ 180298 w 276977"/>
                <a:gd name="connsiteY62" fmla="*/ 149514 h 220989"/>
                <a:gd name="connsiteX63" fmla="*/ 174183 w 276977"/>
                <a:gd name="connsiteY63" fmla="*/ 177422 h 220989"/>
                <a:gd name="connsiteX64" fmla="*/ 170630 w 276977"/>
                <a:gd name="connsiteY64" fmla="*/ 182185 h 220989"/>
                <a:gd name="connsiteX65" fmla="*/ 141741 w 276977"/>
                <a:gd name="connsiteY65" fmla="*/ 213903 h 220989"/>
                <a:gd name="connsiteX66" fmla="*/ 125139 w 276977"/>
                <a:gd name="connsiteY66" fmla="*/ 220990 h 220989"/>
                <a:gd name="connsiteX67" fmla="*/ 121757 w 276977"/>
                <a:gd name="connsiteY67" fmla="*/ 220666 h 220989"/>
                <a:gd name="connsiteX68" fmla="*/ 100802 w 276977"/>
                <a:gd name="connsiteY68" fmla="*/ 199073 h 220989"/>
                <a:gd name="connsiteX69" fmla="*/ 97507 w 276977"/>
                <a:gd name="connsiteY69" fmla="*/ 193300 h 220989"/>
                <a:gd name="connsiteX70" fmla="*/ 96725 w 276977"/>
                <a:gd name="connsiteY70" fmla="*/ 166145 h 220989"/>
                <a:gd name="connsiteX71" fmla="*/ 97888 w 276977"/>
                <a:gd name="connsiteY71" fmla="*/ 160639 h 220989"/>
                <a:gd name="connsiteX72" fmla="*/ 94316 w 276977"/>
                <a:gd name="connsiteY72" fmla="*/ 153515 h 220989"/>
                <a:gd name="connsiteX73" fmla="*/ 86400 w 276977"/>
                <a:gd name="connsiteY73" fmla="*/ 129626 h 220989"/>
                <a:gd name="connsiteX74" fmla="*/ 82057 w 276977"/>
                <a:gd name="connsiteY74" fmla="*/ 113147 h 220989"/>
                <a:gd name="connsiteX75" fmla="*/ 70627 w 276977"/>
                <a:gd name="connsiteY75" fmla="*/ 111309 h 220989"/>
                <a:gd name="connsiteX76" fmla="*/ 12848 w 276977"/>
                <a:gd name="connsiteY76" fmla="*/ 95421 h 220989"/>
                <a:gd name="connsiteX77" fmla="*/ 8372 w 276977"/>
                <a:gd name="connsiteY77" fmla="*/ 93012 h 220989"/>
                <a:gd name="connsiteX78" fmla="*/ 85 w 276977"/>
                <a:gd name="connsiteY78" fmla="*/ 75238 h 220989"/>
                <a:gd name="connsiteX79" fmla="*/ 7276 w 276977"/>
                <a:gd name="connsiteY79" fmla="*/ 34109 h 22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76977" h="220989">
                  <a:moveTo>
                    <a:pt x="18449" y="32214"/>
                  </a:moveTo>
                  <a:cubicBezTo>
                    <a:pt x="11660" y="45260"/>
                    <a:pt x="8483" y="59884"/>
                    <a:pt x="9248" y="74571"/>
                  </a:cubicBezTo>
                  <a:cubicBezTo>
                    <a:pt x="9800" y="81658"/>
                    <a:pt x="11648" y="84439"/>
                    <a:pt x="12658" y="84963"/>
                  </a:cubicBezTo>
                  <a:cubicBezTo>
                    <a:pt x="14010" y="85677"/>
                    <a:pt x="15515" y="86516"/>
                    <a:pt x="17258" y="87440"/>
                  </a:cubicBezTo>
                  <a:cubicBezTo>
                    <a:pt x="29641" y="94164"/>
                    <a:pt x="52596" y="106680"/>
                    <a:pt x="68322" y="102518"/>
                  </a:cubicBezTo>
                  <a:cubicBezTo>
                    <a:pt x="75247" y="100074"/>
                    <a:pt x="82955" y="101637"/>
                    <a:pt x="88382" y="106585"/>
                  </a:cubicBezTo>
                  <a:cubicBezTo>
                    <a:pt x="94510" y="113362"/>
                    <a:pt x="97092" y="122628"/>
                    <a:pt x="95354" y="131597"/>
                  </a:cubicBezTo>
                  <a:cubicBezTo>
                    <a:pt x="96392" y="137886"/>
                    <a:pt x="98774" y="143876"/>
                    <a:pt x="102336" y="149162"/>
                  </a:cubicBezTo>
                  <a:cubicBezTo>
                    <a:pt x="104453" y="152342"/>
                    <a:pt x="106025" y="155855"/>
                    <a:pt x="106984" y="159553"/>
                  </a:cubicBezTo>
                  <a:cubicBezTo>
                    <a:pt x="107033" y="162569"/>
                    <a:pt x="106570" y="165571"/>
                    <a:pt x="105612" y="168431"/>
                  </a:cubicBezTo>
                  <a:cubicBezTo>
                    <a:pt x="104107" y="174422"/>
                    <a:pt x="101802" y="183480"/>
                    <a:pt x="105060" y="188166"/>
                  </a:cubicBezTo>
                  <a:cubicBezTo>
                    <a:pt x="106440" y="190324"/>
                    <a:pt x="107712" y="192549"/>
                    <a:pt x="108870" y="194834"/>
                  </a:cubicBezTo>
                  <a:cubicBezTo>
                    <a:pt x="112404" y="201444"/>
                    <a:pt x="117242" y="210503"/>
                    <a:pt x="123557" y="211760"/>
                  </a:cubicBezTo>
                  <a:cubicBezTo>
                    <a:pt x="128198" y="212036"/>
                    <a:pt x="132725" y="210260"/>
                    <a:pt x="135940" y="206902"/>
                  </a:cubicBezTo>
                  <a:cubicBezTo>
                    <a:pt x="146477" y="198433"/>
                    <a:pt x="155636" y="188379"/>
                    <a:pt x="163086" y="177098"/>
                  </a:cubicBezTo>
                  <a:cubicBezTo>
                    <a:pt x="164517" y="174744"/>
                    <a:pt x="166221" y="172566"/>
                    <a:pt x="168163" y="170612"/>
                  </a:cubicBezTo>
                  <a:cubicBezTo>
                    <a:pt x="170171" y="163580"/>
                    <a:pt x="171184" y="156302"/>
                    <a:pt x="171173" y="148990"/>
                  </a:cubicBezTo>
                  <a:cubicBezTo>
                    <a:pt x="171382" y="145799"/>
                    <a:pt x="171592" y="142485"/>
                    <a:pt x="171859" y="139465"/>
                  </a:cubicBezTo>
                  <a:cubicBezTo>
                    <a:pt x="175090" y="128207"/>
                    <a:pt x="181028" y="117913"/>
                    <a:pt x="189156" y="109480"/>
                  </a:cubicBezTo>
                  <a:cubicBezTo>
                    <a:pt x="194561" y="102995"/>
                    <a:pt x="199374" y="96040"/>
                    <a:pt x="203539" y="88697"/>
                  </a:cubicBezTo>
                  <a:cubicBezTo>
                    <a:pt x="203767" y="88240"/>
                    <a:pt x="203967" y="87821"/>
                    <a:pt x="204129" y="87459"/>
                  </a:cubicBezTo>
                  <a:lnTo>
                    <a:pt x="203358" y="87563"/>
                  </a:lnTo>
                  <a:cubicBezTo>
                    <a:pt x="197329" y="89310"/>
                    <a:pt x="190827" y="88041"/>
                    <a:pt x="185899" y="84153"/>
                  </a:cubicBezTo>
                  <a:cubicBezTo>
                    <a:pt x="179372" y="75940"/>
                    <a:pt x="173832" y="66988"/>
                    <a:pt x="169392" y="57483"/>
                  </a:cubicBezTo>
                  <a:cubicBezTo>
                    <a:pt x="157895" y="34357"/>
                    <a:pt x="160895" y="30451"/>
                    <a:pt x="162334" y="28575"/>
                  </a:cubicBezTo>
                  <a:cubicBezTo>
                    <a:pt x="163381" y="27213"/>
                    <a:pt x="166439" y="24432"/>
                    <a:pt x="172344" y="27842"/>
                  </a:cubicBezTo>
                  <a:cubicBezTo>
                    <a:pt x="177550" y="31179"/>
                    <a:pt x="182279" y="35207"/>
                    <a:pt x="186403" y="39815"/>
                  </a:cubicBezTo>
                  <a:cubicBezTo>
                    <a:pt x="191375" y="44891"/>
                    <a:pt x="196071" y="49682"/>
                    <a:pt x="199976" y="49682"/>
                  </a:cubicBezTo>
                  <a:lnTo>
                    <a:pt x="199976" y="49682"/>
                  </a:lnTo>
                  <a:cubicBezTo>
                    <a:pt x="202481" y="49344"/>
                    <a:pt x="204746" y="48017"/>
                    <a:pt x="206263" y="45996"/>
                  </a:cubicBezTo>
                  <a:cubicBezTo>
                    <a:pt x="216026" y="35776"/>
                    <a:pt x="217388" y="29966"/>
                    <a:pt x="216664" y="28061"/>
                  </a:cubicBezTo>
                  <a:cubicBezTo>
                    <a:pt x="216112" y="26641"/>
                    <a:pt x="213388" y="25622"/>
                    <a:pt x="209378" y="25346"/>
                  </a:cubicBezTo>
                  <a:cubicBezTo>
                    <a:pt x="199443" y="24651"/>
                    <a:pt x="194261" y="21736"/>
                    <a:pt x="193966" y="16688"/>
                  </a:cubicBezTo>
                  <a:cubicBezTo>
                    <a:pt x="193671" y="11640"/>
                    <a:pt x="198910" y="7611"/>
                    <a:pt x="207987" y="5877"/>
                  </a:cubicBezTo>
                  <a:cubicBezTo>
                    <a:pt x="216474" y="4267"/>
                    <a:pt x="237448" y="2343"/>
                    <a:pt x="249049" y="19355"/>
                  </a:cubicBezTo>
                  <a:lnTo>
                    <a:pt x="251278" y="22651"/>
                  </a:lnTo>
                  <a:cubicBezTo>
                    <a:pt x="254373" y="27483"/>
                    <a:pt x="257774" y="32112"/>
                    <a:pt x="261460" y="36509"/>
                  </a:cubicBezTo>
                  <a:cubicBezTo>
                    <a:pt x="261585" y="34606"/>
                    <a:pt x="261585" y="32697"/>
                    <a:pt x="261460" y="30794"/>
                  </a:cubicBezTo>
                  <a:cubicBezTo>
                    <a:pt x="260822" y="16345"/>
                    <a:pt x="262584" y="7153"/>
                    <a:pt x="266861" y="2686"/>
                  </a:cubicBezTo>
                  <a:cubicBezTo>
                    <a:pt x="268254" y="1068"/>
                    <a:pt x="270253" y="95"/>
                    <a:pt x="272386" y="0"/>
                  </a:cubicBezTo>
                  <a:cubicBezTo>
                    <a:pt x="274911" y="-10"/>
                    <a:pt x="276966" y="2027"/>
                    <a:pt x="276978" y="4552"/>
                  </a:cubicBezTo>
                  <a:cubicBezTo>
                    <a:pt x="276986" y="6678"/>
                    <a:pt x="275530" y="8529"/>
                    <a:pt x="273462" y="9020"/>
                  </a:cubicBezTo>
                  <a:cubicBezTo>
                    <a:pt x="272805" y="9716"/>
                    <a:pt x="269871" y="13783"/>
                    <a:pt x="270604" y="30385"/>
                  </a:cubicBezTo>
                  <a:cubicBezTo>
                    <a:pt x="270919" y="37576"/>
                    <a:pt x="270509" y="45168"/>
                    <a:pt x="264994" y="46977"/>
                  </a:cubicBezTo>
                  <a:cubicBezTo>
                    <a:pt x="264310" y="47209"/>
                    <a:pt x="263592" y="47328"/>
                    <a:pt x="262870" y="47330"/>
                  </a:cubicBezTo>
                  <a:cubicBezTo>
                    <a:pt x="257107" y="47330"/>
                    <a:pt x="251612" y="39624"/>
                    <a:pt x="243630" y="27737"/>
                  </a:cubicBezTo>
                  <a:cubicBezTo>
                    <a:pt x="242877" y="26613"/>
                    <a:pt x="242144" y="25518"/>
                    <a:pt x="241439" y="24489"/>
                  </a:cubicBezTo>
                  <a:cubicBezTo>
                    <a:pt x="232866" y="11954"/>
                    <a:pt x="216359" y="13573"/>
                    <a:pt x="209654" y="14850"/>
                  </a:cubicBezTo>
                  <a:cubicBezTo>
                    <a:pt x="208462" y="15067"/>
                    <a:pt x="207288" y="15370"/>
                    <a:pt x="206139" y="15754"/>
                  </a:cubicBezTo>
                  <a:cubicBezTo>
                    <a:pt x="207401" y="15965"/>
                    <a:pt x="208673" y="16111"/>
                    <a:pt x="209949" y="16193"/>
                  </a:cubicBezTo>
                  <a:cubicBezTo>
                    <a:pt x="220027" y="16897"/>
                    <a:pt x="223760" y="21222"/>
                    <a:pt x="225122" y="24717"/>
                  </a:cubicBezTo>
                  <a:cubicBezTo>
                    <a:pt x="227809" y="31594"/>
                    <a:pt x="223713" y="40853"/>
                    <a:pt x="212949" y="52226"/>
                  </a:cubicBezTo>
                  <a:cubicBezTo>
                    <a:pt x="209758" y="56098"/>
                    <a:pt x="205100" y="58472"/>
                    <a:pt x="200091" y="58779"/>
                  </a:cubicBezTo>
                  <a:cubicBezTo>
                    <a:pt x="192290" y="58846"/>
                    <a:pt x="186251" y="52683"/>
                    <a:pt x="179850" y="46168"/>
                  </a:cubicBezTo>
                  <a:cubicBezTo>
                    <a:pt x="177096" y="43216"/>
                    <a:pt x="174143" y="40457"/>
                    <a:pt x="171011" y="37910"/>
                  </a:cubicBezTo>
                  <a:cubicBezTo>
                    <a:pt x="173061" y="43883"/>
                    <a:pt x="175577" y="49685"/>
                    <a:pt x="178536" y="55264"/>
                  </a:cubicBezTo>
                  <a:cubicBezTo>
                    <a:pt x="182298" y="63217"/>
                    <a:pt x="186937" y="70725"/>
                    <a:pt x="192366" y="77648"/>
                  </a:cubicBezTo>
                  <a:cubicBezTo>
                    <a:pt x="194271" y="79553"/>
                    <a:pt x="198414" y="78991"/>
                    <a:pt x="202043" y="78467"/>
                  </a:cubicBezTo>
                  <a:cubicBezTo>
                    <a:pt x="205977" y="77905"/>
                    <a:pt x="210444" y="77267"/>
                    <a:pt x="212978" y="80772"/>
                  </a:cubicBezTo>
                  <a:cubicBezTo>
                    <a:pt x="215512" y="84277"/>
                    <a:pt x="213826" y="88544"/>
                    <a:pt x="211721" y="92754"/>
                  </a:cubicBezTo>
                  <a:cubicBezTo>
                    <a:pt x="207297" y="100643"/>
                    <a:pt x="202161" y="108111"/>
                    <a:pt x="196376" y="115062"/>
                  </a:cubicBezTo>
                  <a:cubicBezTo>
                    <a:pt x="189535" y="122291"/>
                    <a:pt x="184285" y="130874"/>
                    <a:pt x="180965" y="140256"/>
                  </a:cubicBezTo>
                  <a:cubicBezTo>
                    <a:pt x="180707" y="143113"/>
                    <a:pt x="180507" y="146228"/>
                    <a:pt x="180298" y="149514"/>
                  </a:cubicBezTo>
                  <a:cubicBezTo>
                    <a:pt x="179345" y="164383"/>
                    <a:pt x="178545" y="173688"/>
                    <a:pt x="174183" y="177422"/>
                  </a:cubicBezTo>
                  <a:cubicBezTo>
                    <a:pt x="172871" y="178911"/>
                    <a:pt x="171683" y="180504"/>
                    <a:pt x="170630" y="182185"/>
                  </a:cubicBezTo>
                  <a:cubicBezTo>
                    <a:pt x="162704" y="194192"/>
                    <a:pt x="152957" y="204893"/>
                    <a:pt x="141741" y="213903"/>
                  </a:cubicBezTo>
                  <a:cubicBezTo>
                    <a:pt x="137196" y="218119"/>
                    <a:pt x="131327" y="220624"/>
                    <a:pt x="125139" y="220990"/>
                  </a:cubicBezTo>
                  <a:cubicBezTo>
                    <a:pt x="124003" y="220992"/>
                    <a:pt x="122871" y="220883"/>
                    <a:pt x="121757" y="220666"/>
                  </a:cubicBezTo>
                  <a:cubicBezTo>
                    <a:pt x="111203" y="218561"/>
                    <a:pt x="105184" y="207331"/>
                    <a:pt x="100802" y="199073"/>
                  </a:cubicBezTo>
                  <a:cubicBezTo>
                    <a:pt x="99602" y="196815"/>
                    <a:pt x="98459" y="194682"/>
                    <a:pt x="97507" y="193300"/>
                  </a:cubicBezTo>
                  <a:cubicBezTo>
                    <a:pt x="93532" y="184738"/>
                    <a:pt x="93250" y="174920"/>
                    <a:pt x="96725" y="166145"/>
                  </a:cubicBezTo>
                  <a:cubicBezTo>
                    <a:pt x="97244" y="164340"/>
                    <a:pt x="97632" y="162499"/>
                    <a:pt x="97888" y="160639"/>
                  </a:cubicBezTo>
                  <a:cubicBezTo>
                    <a:pt x="96865" y="158184"/>
                    <a:pt x="95672" y="155802"/>
                    <a:pt x="94316" y="153515"/>
                  </a:cubicBezTo>
                  <a:cubicBezTo>
                    <a:pt x="89250" y="146572"/>
                    <a:pt x="86483" y="138219"/>
                    <a:pt x="86400" y="129626"/>
                  </a:cubicBezTo>
                  <a:cubicBezTo>
                    <a:pt x="87438" y="123762"/>
                    <a:pt x="85850" y="117739"/>
                    <a:pt x="82057" y="113147"/>
                  </a:cubicBezTo>
                  <a:cubicBezTo>
                    <a:pt x="78878" y="110473"/>
                    <a:pt x="74485" y="109766"/>
                    <a:pt x="70627" y="111309"/>
                  </a:cubicBezTo>
                  <a:cubicBezTo>
                    <a:pt x="51386" y="116405"/>
                    <a:pt x="27260" y="103270"/>
                    <a:pt x="12848" y="95421"/>
                  </a:cubicBezTo>
                  <a:cubicBezTo>
                    <a:pt x="11191" y="94526"/>
                    <a:pt x="9686" y="93707"/>
                    <a:pt x="8372" y="93012"/>
                  </a:cubicBezTo>
                  <a:cubicBezTo>
                    <a:pt x="3609" y="90526"/>
                    <a:pt x="818" y="84544"/>
                    <a:pt x="85" y="75238"/>
                  </a:cubicBezTo>
                  <a:cubicBezTo>
                    <a:pt x="-501" y="61171"/>
                    <a:pt x="1953" y="47143"/>
                    <a:pt x="7276" y="34109"/>
                  </a:cubicBezTo>
                  <a:close/>
                </a:path>
              </a:pathLst>
            </a:custGeom>
            <a:grpFill/>
            <a:ln w="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orme libre 68">
              <a:extLst>
                <a:ext uri="{FF2B5EF4-FFF2-40B4-BE49-F238E27FC236}">
                  <a16:creationId xmlns:a16="http://schemas.microsoft.com/office/drawing/2014/main" id="{5A3531F6-273E-7533-96E7-47F0097A4429}"/>
                </a:ext>
              </a:extLst>
            </p:cNvPr>
            <p:cNvSpPr/>
            <p:nvPr/>
          </p:nvSpPr>
          <p:spPr>
            <a:xfrm>
              <a:off x="8045649" y="3003957"/>
              <a:ext cx="76184" cy="40521"/>
            </a:xfrm>
            <a:custGeom>
              <a:avLst/>
              <a:gdLst>
                <a:gd name="connsiteX0" fmla="*/ 7115 w 76184"/>
                <a:gd name="connsiteY0" fmla="*/ 21707 h 40521"/>
                <a:gd name="connsiteX1" fmla="*/ 34585 w 76184"/>
                <a:gd name="connsiteY1" fmla="*/ 30813 h 40521"/>
                <a:gd name="connsiteX2" fmla="*/ 51787 w 76184"/>
                <a:gd name="connsiteY2" fmla="*/ 30366 h 40521"/>
                <a:gd name="connsiteX3" fmla="*/ 66513 w 76184"/>
                <a:gd name="connsiteY3" fmla="*/ 27575 h 40521"/>
                <a:gd name="connsiteX4" fmla="*/ 64237 w 76184"/>
                <a:gd name="connsiteY4" fmla="*/ 17316 h 40521"/>
                <a:gd name="connsiteX5" fmla="*/ 26660 w 76184"/>
                <a:gd name="connsiteY5" fmla="*/ 8630 h 40521"/>
                <a:gd name="connsiteX6" fmla="*/ 36919 w 76184"/>
                <a:gd name="connsiteY6" fmla="*/ 0 h 40521"/>
                <a:gd name="connsiteX7" fmla="*/ 71714 w 76184"/>
                <a:gd name="connsiteY7" fmla="*/ 12040 h 40521"/>
                <a:gd name="connsiteX8" fmla="*/ 74352 w 76184"/>
                <a:gd name="connsiteY8" fmla="*/ 32299 h 40521"/>
                <a:gd name="connsiteX9" fmla="*/ 50625 w 76184"/>
                <a:gd name="connsiteY9" fmla="*/ 39443 h 40521"/>
                <a:gd name="connsiteX10" fmla="*/ 36224 w 76184"/>
                <a:gd name="connsiteY10" fmla="*/ 39815 h 40521"/>
                <a:gd name="connsiteX11" fmla="*/ 2515 w 76184"/>
                <a:gd name="connsiteY11" fmla="*/ 29613 h 40521"/>
                <a:gd name="connsiteX12" fmla="*/ 0 w 76184"/>
                <a:gd name="connsiteY12" fmla="*/ 28575 h 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4" h="40521">
                  <a:moveTo>
                    <a:pt x="7115" y="21707"/>
                  </a:moveTo>
                  <a:cubicBezTo>
                    <a:pt x="25575" y="32452"/>
                    <a:pt x="28966" y="31833"/>
                    <a:pt x="34585" y="30813"/>
                  </a:cubicBezTo>
                  <a:cubicBezTo>
                    <a:pt x="40249" y="29659"/>
                    <a:pt x="46071" y="29508"/>
                    <a:pt x="51787" y="30366"/>
                  </a:cubicBezTo>
                  <a:cubicBezTo>
                    <a:pt x="59407" y="31318"/>
                    <a:pt x="64875" y="30299"/>
                    <a:pt x="66513" y="27575"/>
                  </a:cubicBezTo>
                  <a:cubicBezTo>
                    <a:pt x="67648" y="23994"/>
                    <a:pt x="66779" y="20081"/>
                    <a:pt x="64237" y="17316"/>
                  </a:cubicBezTo>
                  <a:cubicBezTo>
                    <a:pt x="59474" y="10649"/>
                    <a:pt x="44053" y="9344"/>
                    <a:pt x="26660" y="8630"/>
                  </a:cubicBezTo>
                  <a:lnTo>
                    <a:pt x="36919" y="0"/>
                  </a:lnTo>
                  <a:cubicBezTo>
                    <a:pt x="52854" y="1076"/>
                    <a:pt x="65732" y="3572"/>
                    <a:pt x="71714" y="12040"/>
                  </a:cubicBezTo>
                  <a:cubicBezTo>
                    <a:pt x="76508" y="17683"/>
                    <a:pt x="77541" y="25616"/>
                    <a:pt x="74352" y="32299"/>
                  </a:cubicBezTo>
                  <a:cubicBezTo>
                    <a:pt x="71752" y="36614"/>
                    <a:pt x="65532" y="41358"/>
                    <a:pt x="50625" y="39443"/>
                  </a:cubicBezTo>
                  <a:cubicBezTo>
                    <a:pt x="45841" y="38715"/>
                    <a:pt x="40964" y="38841"/>
                    <a:pt x="36224" y="39815"/>
                  </a:cubicBezTo>
                  <a:cubicBezTo>
                    <a:pt x="28118" y="41291"/>
                    <a:pt x="22946" y="41510"/>
                    <a:pt x="2515" y="29613"/>
                  </a:cubicBezTo>
                  <a:cubicBezTo>
                    <a:pt x="1718" y="29173"/>
                    <a:pt x="874" y="28825"/>
                    <a:pt x="0" y="28575"/>
                  </a:cubicBezTo>
                  <a:close/>
                </a:path>
              </a:pathLst>
            </a:custGeom>
            <a:grpFill/>
            <a:ln w="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orme libre 69">
              <a:extLst>
                <a:ext uri="{FF2B5EF4-FFF2-40B4-BE49-F238E27FC236}">
                  <a16:creationId xmlns:a16="http://schemas.microsoft.com/office/drawing/2014/main" id="{9A203159-B118-3282-6E0E-FEA7601254EF}"/>
                </a:ext>
              </a:extLst>
            </p:cNvPr>
            <p:cNvSpPr/>
            <p:nvPr/>
          </p:nvSpPr>
          <p:spPr>
            <a:xfrm>
              <a:off x="7862511" y="3045914"/>
              <a:ext cx="55800" cy="157076"/>
            </a:xfrm>
            <a:custGeom>
              <a:avLst/>
              <a:gdLst>
                <a:gd name="connsiteX0" fmla="*/ 45891 w 55800"/>
                <a:gd name="connsiteY0" fmla="*/ 157077 h 157076"/>
                <a:gd name="connsiteX1" fmla="*/ 41500 w 55800"/>
                <a:gd name="connsiteY1" fmla="*/ 153781 h 157076"/>
                <a:gd name="connsiteX2" fmla="*/ 45120 w 55800"/>
                <a:gd name="connsiteY2" fmla="*/ 111471 h 157076"/>
                <a:gd name="connsiteX3" fmla="*/ 21698 w 55800"/>
                <a:gd name="connsiteY3" fmla="*/ 75571 h 157076"/>
                <a:gd name="connsiteX4" fmla="*/ 9982 w 55800"/>
                <a:gd name="connsiteY4" fmla="*/ 34433 h 157076"/>
                <a:gd name="connsiteX5" fmla="*/ 9525 w 55800"/>
                <a:gd name="connsiteY5" fmla="*/ 23755 h 157076"/>
                <a:gd name="connsiteX6" fmla="*/ 0 w 55800"/>
                <a:gd name="connsiteY6" fmla="*/ 9011 h 157076"/>
                <a:gd name="connsiteX7" fmla="*/ 819 w 55800"/>
                <a:gd name="connsiteY7" fmla="*/ 4515 h 157076"/>
                <a:gd name="connsiteX8" fmla="*/ 1572 w 55800"/>
                <a:gd name="connsiteY8" fmla="*/ 0 h 157076"/>
                <a:gd name="connsiteX9" fmla="*/ 18717 w 55800"/>
                <a:gd name="connsiteY9" fmla="*/ 23127 h 157076"/>
                <a:gd name="connsiteX10" fmla="*/ 19193 w 55800"/>
                <a:gd name="connsiteY10" fmla="*/ 34147 h 157076"/>
                <a:gd name="connsiteX11" fmla="*/ 26203 w 55800"/>
                <a:gd name="connsiteY11" fmla="*/ 67570 h 157076"/>
                <a:gd name="connsiteX12" fmla="*/ 47292 w 55800"/>
                <a:gd name="connsiteY12" fmla="*/ 83515 h 157076"/>
                <a:gd name="connsiteX13" fmla="*/ 53654 w 55800"/>
                <a:gd name="connsiteY13" fmla="*/ 114948 h 157076"/>
                <a:gd name="connsiteX14" fmla="*/ 50311 w 55800"/>
                <a:gd name="connsiteY14" fmla="*/ 151228 h 157076"/>
                <a:gd name="connsiteX15" fmla="*/ 47197 w 55800"/>
                <a:gd name="connsiteY15" fmla="*/ 156895 h 157076"/>
                <a:gd name="connsiteX16" fmla="*/ 45920 w 55800"/>
                <a:gd name="connsiteY16" fmla="*/ 157077 h 15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00" h="157076">
                  <a:moveTo>
                    <a:pt x="45891" y="157077"/>
                  </a:moveTo>
                  <a:cubicBezTo>
                    <a:pt x="43857" y="157081"/>
                    <a:pt x="42065" y="155736"/>
                    <a:pt x="41500" y="153781"/>
                  </a:cubicBezTo>
                  <a:cubicBezTo>
                    <a:pt x="38250" y="139646"/>
                    <a:pt x="39516" y="124848"/>
                    <a:pt x="45120" y="111471"/>
                  </a:cubicBezTo>
                  <a:cubicBezTo>
                    <a:pt x="50216" y="98898"/>
                    <a:pt x="42558" y="87154"/>
                    <a:pt x="21698" y="75571"/>
                  </a:cubicBezTo>
                  <a:cubicBezTo>
                    <a:pt x="11087" y="69675"/>
                    <a:pt x="10525" y="51759"/>
                    <a:pt x="9982" y="34433"/>
                  </a:cubicBezTo>
                  <a:cubicBezTo>
                    <a:pt x="9868" y="30623"/>
                    <a:pt x="9754" y="27022"/>
                    <a:pt x="9525" y="23755"/>
                  </a:cubicBezTo>
                  <a:cubicBezTo>
                    <a:pt x="8668" y="11106"/>
                    <a:pt x="867" y="9192"/>
                    <a:pt x="0" y="9011"/>
                  </a:cubicBezTo>
                  <a:lnTo>
                    <a:pt x="819" y="4515"/>
                  </a:lnTo>
                  <a:lnTo>
                    <a:pt x="1572" y="0"/>
                  </a:lnTo>
                  <a:cubicBezTo>
                    <a:pt x="11971" y="2781"/>
                    <a:pt x="19078" y="12368"/>
                    <a:pt x="18717" y="23127"/>
                  </a:cubicBezTo>
                  <a:cubicBezTo>
                    <a:pt x="18955" y="26565"/>
                    <a:pt x="19069" y="30251"/>
                    <a:pt x="19193" y="34147"/>
                  </a:cubicBezTo>
                  <a:cubicBezTo>
                    <a:pt x="19583" y="46825"/>
                    <a:pt x="20145" y="64199"/>
                    <a:pt x="26203" y="67570"/>
                  </a:cubicBezTo>
                  <a:cubicBezTo>
                    <a:pt x="34076" y="71667"/>
                    <a:pt x="41205" y="77056"/>
                    <a:pt x="47292" y="83515"/>
                  </a:cubicBezTo>
                  <a:cubicBezTo>
                    <a:pt x="55554" y="91753"/>
                    <a:pt x="58062" y="104145"/>
                    <a:pt x="53654" y="114948"/>
                  </a:cubicBezTo>
                  <a:cubicBezTo>
                    <a:pt x="48847" y="126413"/>
                    <a:pt x="47680" y="139078"/>
                    <a:pt x="50311" y="151228"/>
                  </a:cubicBezTo>
                  <a:cubicBezTo>
                    <a:pt x="51016" y="153654"/>
                    <a:pt x="49621" y="156190"/>
                    <a:pt x="47197" y="156895"/>
                  </a:cubicBezTo>
                  <a:cubicBezTo>
                    <a:pt x="46782" y="157016"/>
                    <a:pt x="46352" y="157077"/>
                    <a:pt x="45920" y="157077"/>
                  </a:cubicBezTo>
                  <a:close/>
                </a:path>
              </a:pathLst>
            </a:custGeom>
            <a:grpFill/>
            <a:ln w="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orme libre 70">
              <a:extLst>
                <a:ext uri="{FF2B5EF4-FFF2-40B4-BE49-F238E27FC236}">
                  <a16:creationId xmlns:a16="http://schemas.microsoft.com/office/drawing/2014/main" id="{17A42DFF-872C-7D2E-F67C-6DE269730604}"/>
                </a:ext>
              </a:extLst>
            </p:cNvPr>
            <p:cNvSpPr/>
            <p:nvPr/>
          </p:nvSpPr>
          <p:spPr>
            <a:xfrm>
              <a:off x="7990613" y="3253754"/>
              <a:ext cx="90006" cy="19188"/>
            </a:xfrm>
            <a:custGeom>
              <a:avLst/>
              <a:gdLst>
                <a:gd name="connsiteX0" fmla="*/ 85440 w 90006"/>
                <a:gd name="connsiteY0" fmla="*/ 19189 h 19188"/>
                <a:gd name="connsiteX1" fmla="*/ 81934 w 90006"/>
                <a:gd name="connsiteY1" fmla="*/ 17560 h 19188"/>
                <a:gd name="connsiteX2" fmla="*/ 48102 w 90006"/>
                <a:gd name="connsiteY2" fmla="*/ 10416 h 19188"/>
                <a:gd name="connsiteX3" fmla="*/ 32585 w 90006"/>
                <a:gd name="connsiteY3" fmla="*/ 9283 h 19188"/>
                <a:gd name="connsiteX4" fmla="*/ 6306 w 90006"/>
                <a:gd name="connsiteY4" fmla="*/ 13617 h 19188"/>
                <a:gd name="connsiteX5" fmla="*/ 338 w 90006"/>
                <a:gd name="connsiteY5" fmla="*/ 11095 h 19188"/>
                <a:gd name="connsiteX6" fmla="*/ 2696 w 90006"/>
                <a:gd name="connsiteY6" fmla="*/ 5197 h 19188"/>
                <a:gd name="connsiteX7" fmla="*/ 34224 w 90006"/>
                <a:gd name="connsiteY7" fmla="*/ 282 h 19188"/>
                <a:gd name="connsiteX8" fmla="*/ 48416 w 90006"/>
                <a:gd name="connsiteY8" fmla="*/ 1234 h 19188"/>
                <a:gd name="connsiteX9" fmla="*/ 88935 w 90006"/>
                <a:gd name="connsiteY9" fmla="*/ 11636 h 19188"/>
                <a:gd name="connsiteX10" fmla="*/ 88368 w 90006"/>
                <a:gd name="connsiteY10" fmla="*/ 18090 h 19188"/>
                <a:gd name="connsiteX11" fmla="*/ 85440 w 90006"/>
                <a:gd name="connsiteY11" fmla="*/ 19160 h 1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06" h="19188">
                  <a:moveTo>
                    <a:pt x="85440" y="19189"/>
                  </a:moveTo>
                  <a:cubicBezTo>
                    <a:pt x="84088" y="19188"/>
                    <a:pt x="82806" y="18593"/>
                    <a:pt x="81934" y="17560"/>
                  </a:cubicBezTo>
                  <a:cubicBezTo>
                    <a:pt x="76734" y="11378"/>
                    <a:pt x="60189" y="10816"/>
                    <a:pt x="48102" y="10416"/>
                  </a:cubicBezTo>
                  <a:cubicBezTo>
                    <a:pt x="42911" y="10381"/>
                    <a:pt x="37727" y="10002"/>
                    <a:pt x="32585" y="9283"/>
                  </a:cubicBezTo>
                  <a:cubicBezTo>
                    <a:pt x="23603" y="8565"/>
                    <a:pt x="14582" y="10052"/>
                    <a:pt x="6306" y="13617"/>
                  </a:cubicBezTo>
                  <a:cubicBezTo>
                    <a:pt x="3962" y="14568"/>
                    <a:pt x="1289" y="13440"/>
                    <a:pt x="338" y="11095"/>
                  </a:cubicBezTo>
                  <a:cubicBezTo>
                    <a:pt x="-588" y="8814"/>
                    <a:pt x="453" y="6210"/>
                    <a:pt x="2696" y="5197"/>
                  </a:cubicBezTo>
                  <a:cubicBezTo>
                    <a:pt x="12634" y="967"/>
                    <a:pt x="23469" y="-722"/>
                    <a:pt x="34224" y="282"/>
                  </a:cubicBezTo>
                  <a:cubicBezTo>
                    <a:pt x="38930" y="893"/>
                    <a:pt x="43670" y="1211"/>
                    <a:pt x="48416" y="1234"/>
                  </a:cubicBezTo>
                  <a:cubicBezTo>
                    <a:pt x="63742" y="1758"/>
                    <a:pt x="81106" y="2339"/>
                    <a:pt x="88935" y="11636"/>
                  </a:cubicBezTo>
                  <a:cubicBezTo>
                    <a:pt x="90561" y="13575"/>
                    <a:pt x="90307" y="16465"/>
                    <a:pt x="88368" y="18090"/>
                  </a:cubicBezTo>
                  <a:cubicBezTo>
                    <a:pt x="87547" y="18778"/>
                    <a:pt x="86511" y="19156"/>
                    <a:pt x="85440" y="19160"/>
                  </a:cubicBezTo>
                  <a:close/>
                </a:path>
              </a:pathLst>
            </a:custGeom>
            <a:grpFill/>
            <a:ln w="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orme libre 71">
              <a:extLst>
                <a:ext uri="{FF2B5EF4-FFF2-40B4-BE49-F238E27FC236}">
                  <a16:creationId xmlns:a16="http://schemas.microsoft.com/office/drawing/2014/main" id="{A0B91FE2-D877-9978-4340-DB787AAE0481}"/>
                </a:ext>
              </a:extLst>
            </p:cNvPr>
            <p:cNvSpPr/>
            <p:nvPr/>
          </p:nvSpPr>
          <p:spPr>
            <a:xfrm>
              <a:off x="8143506" y="3163977"/>
              <a:ext cx="30615" cy="49131"/>
            </a:xfrm>
            <a:custGeom>
              <a:avLst/>
              <a:gdLst>
                <a:gd name="connsiteX0" fmla="*/ 9346 w 30615"/>
                <a:gd name="connsiteY0" fmla="*/ 49130 h 49131"/>
                <a:gd name="connsiteX1" fmla="*/ 2212 w 30615"/>
                <a:gd name="connsiteY1" fmla="*/ 45701 h 49131"/>
                <a:gd name="connsiteX2" fmla="*/ 945 w 30615"/>
                <a:gd name="connsiteY2" fmla="*/ 33233 h 49131"/>
                <a:gd name="connsiteX3" fmla="*/ 9251 w 30615"/>
                <a:gd name="connsiteY3" fmla="*/ 13459 h 49131"/>
                <a:gd name="connsiteX4" fmla="*/ 23119 w 30615"/>
                <a:gd name="connsiteY4" fmla="*/ 0 h 49131"/>
                <a:gd name="connsiteX5" fmla="*/ 30616 w 30615"/>
                <a:gd name="connsiteY5" fmla="*/ 7315 h 49131"/>
                <a:gd name="connsiteX6" fmla="*/ 22043 w 30615"/>
                <a:gd name="connsiteY6" fmla="*/ 40834 h 49131"/>
                <a:gd name="connsiteX7" fmla="*/ 9346 w 30615"/>
                <a:gd name="connsiteY7" fmla="*/ 49130 h 49131"/>
                <a:gd name="connsiteX8" fmla="*/ 21729 w 30615"/>
                <a:gd name="connsiteY8" fmla="*/ 10906 h 49131"/>
                <a:gd name="connsiteX9" fmla="*/ 9794 w 30615"/>
                <a:gd name="connsiteY9" fmla="*/ 35671 h 49131"/>
                <a:gd name="connsiteX10" fmla="*/ 9423 w 30615"/>
                <a:gd name="connsiteY10" fmla="*/ 40005 h 49131"/>
                <a:gd name="connsiteX11" fmla="*/ 14185 w 30615"/>
                <a:gd name="connsiteY11" fmla="*/ 36195 h 49131"/>
                <a:gd name="connsiteX12" fmla="*/ 21729 w 30615"/>
                <a:gd name="connsiteY12" fmla="*/ 10906 h 4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15" h="49131">
                  <a:moveTo>
                    <a:pt x="9346" y="49130"/>
                  </a:moveTo>
                  <a:cubicBezTo>
                    <a:pt x="6558" y="49187"/>
                    <a:pt x="3909" y="47914"/>
                    <a:pt x="2212" y="45701"/>
                  </a:cubicBezTo>
                  <a:cubicBezTo>
                    <a:pt x="-197" y="41993"/>
                    <a:pt x="-668" y="37349"/>
                    <a:pt x="945" y="33233"/>
                  </a:cubicBezTo>
                  <a:cubicBezTo>
                    <a:pt x="2992" y="26361"/>
                    <a:pt x="5777" y="19731"/>
                    <a:pt x="9251" y="13459"/>
                  </a:cubicBezTo>
                  <a:cubicBezTo>
                    <a:pt x="14385" y="4153"/>
                    <a:pt x="18662" y="0"/>
                    <a:pt x="23119" y="0"/>
                  </a:cubicBezTo>
                  <a:cubicBezTo>
                    <a:pt x="25244" y="0"/>
                    <a:pt x="29025" y="952"/>
                    <a:pt x="30616" y="7315"/>
                  </a:cubicBezTo>
                  <a:cubicBezTo>
                    <a:pt x="30509" y="19017"/>
                    <a:pt x="27568" y="30518"/>
                    <a:pt x="22043" y="40834"/>
                  </a:cubicBezTo>
                  <a:cubicBezTo>
                    <a:pt x="19528" y="45608"/>
                    <a:pt x="14728" y="48744"/>
                    <a:pt x="9346" y="49130"/>
                  </a:cubicBezTo>
                  <a:close/>
                  <a:moveTo>
                    <a:pt x="21729" y="10906"/>
                  </a:moveTo>
                  <a:cubicBezTo>
                    <a:pt x="16452" y="18470"/>
                    <a:pt x="12422" y="26831"/>
                    <a:pt x="9794" y="35671"/>
                  </a:cubicBezTo>
                  <a:cubicBezTo>
                    <a:pt x="9294" y="37059"/>
                    <a:pt x="9166" y="38552"/>
                    <a:pt x="9423" y="40005"/>
                  </a:cubicBezTo>
                  <a:cubicBezTo>
                    <a:pt x="11487" y="39483"/>
                    <a:pt x="13223" y="38093"/>
                    <a:pt x="14185" y="36195"/>
                  </a:cubicBezTo>
                  <a:cubicBezTo>
                    <a:pt x="18163" y="28273"/>
                    <a:pt x="20716" y="19713"/>
                    <a:pt x="21729" y="10906"/>
                  </a:cubicBezTo>
                  <a:close/>
                </a:path>
              </a:pathLst>
            </a:custGeom>
            <a:grpFill/>
            <a:ln w="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orme libre 72">
              <a:extLst>
                <a:ext uri="{FF2B5EF4-FFF2-40B4-BE49-F238E27FC236}">
                  <a16:creationId xmlns:a16="http://schemas.microsoft.com/office/drawing/2014/main" id="{E22F5C69-DE37-C429-6632-69D05CD83567}"/>
                </a:ext>
              </a:extLst>
            </p:cNvPr>
            <p:cNvSpPr/>
            <p:nvPr/>
          </p:nvSpPr>
          <p:spPr>
            <a:xfrm>
              <a:off x="7852927" y="2816954"/>
              <a:ext cx="394586" cy="460989"/>
            </a:xfrm>
            <a:custGeom>
              <a:avLst/>
              <a:gdLst>
                <a:gd name="connsiteX0" fmla="*/ 197265 w 394586"/>
                <a:gd name="connsiteY0" fmla="*/ 460990 h 460989"/>
                <a:gd name="connsiteX1" fmla="*/ 2 w 394586"/>
                <a:gd name="connsiteY1" fmla="*/ 263727 h 460989"/>
                <a:gd name="connsiteX2" fmla="*/ 2 w 394586"/>
                <a:gd name="connsiteY2" fmla="*/ 257355 h 460989"/>
                <a:gd name="connsiteX3" fmla="*/ 7299 w 394586"/>
                <a:gd name="connsiteY3" fmla="*/ 210930 h 460989"/>
                <a:gd name="connsiteX4" fmla="*/ 173548 w 394586"/>
                <a:gd name="connsiteY4" fmla="*/ 904 h 460989"/>
                <a:gd name="connsiteX5" fmla="*/ 180198 w 394586"/>
                <a:gd name="connsiteY5" fmla="*/ 1972 h 460989"/>
                <a:gd name="connsiteX6" fmla="*/ 179368 w 394586"/>
                <a:gd name="connsiteY6" fmla="*/ 8438 h 460989"/>
                <a:gd name="connsiteX7" fmla="*/ 16338 w 394586"/>
                <a:gd name="connsiteY7" fmla="*/ 213949 h 460989"/>
                <a:gd name="connsiteX8" fmla="*/ 9527 w 394586"/>
                <a:gd name="connsiteY8" fmla="*/ 257355 h 460989"/>
                <a:gd name="connsiteX9" fmla="*/ 9527 w 394586"/>
                <a:gd name="connsiteY9" fmla="*/ 263727 h 460989"/>
                <a:gd name="connsiteX10" fmla="*/ 197313 w 394586"/>
                <a:gd name="connsiteY10" fmla="*/ 451436 h 460989"/>
                <a:gd name="connsiteX11" fmla="*/ 385022 w 394586"/>
                <a:gd name="connsiteY11" fmla="*/ 263652 h 460989"/>
                <a:gd name="connsiteX12" fmla="*/ 281504 w 394586"/>
                <a:gd name="connsiteY12" fmla="*/ 95896 h 460989"/>
                <a:gd name="connsiteX13" fmla="*/ 279060 w 394586"/>
                <a:gd name="connsiteY13" fmla="*/ 89620 h 460989"/>
                <a:gd name="connsiteX14" fmla="*/ 285336 w 394586"/>
                <a:gd name="connsiteY14" fmla="*/ 87176 h 460989"/>
                <a:gd name="connsiteX15" fmla="*/ 285781 w 394586"/>
                <a:gd name="connsiteY15" fmla="*/ 87400 h 460989"/>
                <a:gd name="connsiteX16" fmla="*/ 373569 w 394586"/>
                <a:gd name="connsiteY16" fmla="*/ 352228 h 460989"/>
                <a:gd name="connsiteX17" fmla="*/ 197265 w 394586"/>
                <a:gd name="connsiteY17" fmla="*/ 460990 h 46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4586" h="460989">
                  <a:moveTo>
                    <a:pt x="197265" y="460990"/>
                  </a:moveTo>
                  <a:cubicBezTo>
                    <a:pt x="88370" y="460869"/>
                    <a:pt x="123" y="372622"/>
                    <a:pt x="2" y="263727"/>
                  </a:cubicBezTo>
                  <a:lnTo>
                    <a:pt x="2" y="257355"/>
                  </a:lnTo>
                  <a:cubicBezTo>
                    <a:pt x="-88" y="241587"/>
                    <a:pt x="2376" y="225910"/>
                    <a:pt x="7299" y="210930"/>
                  </a:cubicBezTo>
                  <a:cubicBezTo>
                    <a:pt x="31759" y="137826"/>
                    <a:pt x="87690" y="67160"/>
                    <a:pt x="173548" y="904"/>
                  </a:cubicBezTo>
                  <a:cubicBezTo>
                    <a:pt x="175680" y="-638"/>
                    <a:pt x="178656" y="-159"/>
                    <a:pt x="180198" y="1972"/>
                  </a:cubicBezTo>
                  <a:cubicBezTo>
                    <a:pt x="181671" y="4009"/>
                    <a:pt x="181307" y="6840"/>
                    <a:pt x="179368" y="8438"/>
                  </a:cubicBezTo>
                  <a:cubicBezTo>
                    <a:pt x="95033" y="73522"/>
                    <a:pt x="40188" y="142674"/>
                    <a:pt x="16338" y="213949"/>
                  </a:cubicBezTo>
                  <a:cubicBezTo>
                    <a:pt x="11733" y="227954"/>
                    <a:pt x="9434" y="242613"/>
                    <a:pt x="9527" y="257355"/>
                  </a:cubicBezTo>
                  <a:lnTo>
                    <a:pt x="9527" y="263727"/>
                  </a:lnTo>
                  <a:cubicBezTo>
                    <a:pt x="9548" y="367417"/>
                    <a:pt x="93623" y="451457"/>
                    <a:pt x="197313" y="451436"/>
                  </a:cubicBezTo>
                  <a:cubicBezTo>
                    <a:pt x="301002" y="451416"/>
                    <a:pt x="385043" y="367342"/>
                    <a:pt x="385022" y="263652"/>
                  </a:cubicBezTo>
                  <a:cubicBezTo>
                    <a:pt x="385008" y="192659"/>
                    <a:pt x="344951" y="127746"/>
                    <a:pt x="281504" y="95896"/>
                  </a:cubicBezTo>
                  <a:cubicBezTo>
                    <a:pt x="279096" y="94838"/>
                    <a:pt x="278002" y="92028"/>
                    <a:pt x="279060" y="89620"/>
                  </a:cubicBezTo>
                  <a:cubicBezTo>
                    <a:pt x="280118" y="87212"/>
                    <a:pt x="282928" y="86118"/>
                    <a:pt x="285336" y="87176"/>
                  </a:cubicBezTo>
                  <a:cubicBezTo>
                    <a:pt x="285489" y="87243"/>
                    <a:pt x="285637" y="87318"/>
                    <a:pt x="285781" y="87400"/>
                  </a:cubicBezTo>
                  <a:cubicBezTo>
                    <a:pt x="383153" y="136288"/>
                    <a:pt x="422457" y="254855"/>
                    <a:pt x="373569" y="352228"/>
                  </a:cubicBezTo>
                  <a:cubicBezTo>
                    <a:pt x="340094" y="418902"/>
                    <a:pt x="271871" y="460989"/>
                    <a:pt x="197265" y="460990"/>
                  </a:cubicBezTo>
                  <a:close/>
                </a:path>
              </a:pathLst>
            </a:custGeom>
            <a:grpFill/>
            <a:ln w="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orme libre 73">
              <a:extLst>
                <a:ext uri="{FF2B5EF4-FFF2-40B4-BE49-F238E27FC236}">
                  <a16:creationId xmlns:a16="http://schemas.microsoft.com/office/drawing/2014/main" id="{1B8389D9-312F-9A07-0FDF-80CA744EBA76}"/>
                </a:ext>
              </a:extLst>
            </p:cNvPr>
            <p:cNvSpPr/>
            <p:nvPr/>
          </p:nvSpPr>
          <p:spPr>
            <a:xfrm>
              <a:off x="7801489" y="2636920"/>
              <a:ext cx="388463" cy="426590"/>
            </a:xfrm>
            <a:custGeom>
              <a:avLst/>
              <a:gdLst>
                <a:gd name="connsiteX0" fmla="*/ 134422 w 388463"/>
                <a:gd name="connsiteY0" fmla="*/ 426577 h 426590"/>
                <a:gd name="connsiteX1" fmla="*/ 102856 w 388463"/>
                <a:gd name="connsiteY1" fmla="*/ 424063 h 426590"/>
                <a:gd name="connsiteX2" fmla="*/ 99513 w 388463"/>
                <a:gd name="connsiteY2" fmla="*/ 418910 h 426590"/>
                <a:gd name="connsiteX3" fmla="*/ 104572 w 388463"/>
                <a:gd name="connsiteY3" fmla="*/ 415546 h 426590"/>
                <a:gd name="connsiteX4" fmla="*/ 104666 w 388463"/>
                <a:gd name="connsiteY4" fmla="*/ 415566 h 426590"/>
                <a:gd name="connsiteX5" fmla="*/ 274535 w 388463"/>
                <a:gd name="connsiteY5" fmla="*/ 367046 h 426590"/>
                <a:gd name="connsiteX6" fmla="*/ 378605 w 388463"/>
                <a:gd name="connsiteY6" fmla="*/ 16783 h 426590"/>
                <a:gd name="connsiteX7" fmla="*/ 244235 w 388463"/>
                <a:gd name="connsiteY7" fmla="*/ 62113 h 426590"/>
                <a:gd name="connsiteX8" fmla="*/ 12807 w 388463"/>
                <a:gd name="connsiteY8" fmla="*/ 226181 h 426590"/>
                <a:gd name="connsiteX9" fmla="*/ 40639 w 388463"/>
                <a:gd name="connsiteY9" fmla="*/ 379657 h 426590"/>
                <a:gd name="connsiteX10" fmla="*/ 39291 w 388463"/>
                <a:gd name="connsiteY10" fmla="*/ 385653 h 426590"/>
                <a:gd name="connsiteX11" fmla="*/ 33295 w 388463"/>
                <a:gd name="connsiteY11" fmla="*/ 384305 h 426590"/>
                <a:gd name="connsiteX12" fmla="*/ 4329 w 388463"/>
                <a:gd name="connsiteY12" fmla="*/ 224285 h 426590"/>
                <a:gd name="connsiteX13" fmla="*/ 242207 w 388463"/>
                <a:gd name="connsiteY13" fmla="*/ 53654 h 426590"/>
                <a:gd name="connsiteX14" fmla="*/ 381157 w 388463"/>
                <a:gd name="connsiteY14" fmla="*/ 4886 h 426590"/>
                <a:gd name="connsiteX15" fmla="*/ 388463 w 388463"/>
                <a:gd name="connsiteY15" fmla="*/ 0 h 426590"/>
                <a:gd name="connsiteX16" fmla="*/ 387911 w 388463"/>
                <a:gd name="connsiteY16" fmla="*/ 8773 h 426590"/>
                <a:gd name="connsiteX17" fmla="*/ 280135 w 388463"/>
                <a:gd name="connsiteY17" fmla="*/ 373685 h 426590"/>
                <a:gd name="connsiteX18" fmla="*/ 134422 w 388463"/>
                <a:gd name="connsiteY18" fmla="*/ 426577 h 42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8463" h="426590">
                  <a:moveTo>
                    <a:pt x="134422" y="426577"/>
                  </a:moveTo>
                  <a:cubicBezTo>
                    <a:pt x="123845" y="426709"/>
                    <a:pt x="113278" y="425867"/>
                    <a:pt x="102856" y="424063"/>
                  </a:cubicBezTo>
                  <a:cubicBezTo>
                    <a:pt x="100513" y="423558"/>
                    <a:pt x="99018" y="421255"/>
                    <a:pt x="99513" y="418910"/>
                  </a:cubicBezTo>
                  <a:cubicBezTo>
                    <a:pt x="99981" y="416584"/>
                    <a:pt x="102246" y="415078"/>
                    <a:pt x="104572" y="415546"/>
                  </a:cubicBezTo>
                  <a:cubicBezTo>
                    <a:pt x="104603" y="415553"/>
                    <a:pt x="104634" y="415560"/>
                    <a:pt x="104666" y="415566"/>
                  </a:cubicBezTo>
                  <a:cubicBezTo>
                    <a:pt x="165624" y="424455"/>
                    <a:pt x="227468" y="406790"/>
                    <a:pt x="274535" y="367046"/>
                  </a:cubicBezTo>
                  <a:cubicBezTo>
                    <a:pt x="351992" y="301581"/>
                    <a:pt x="374738" y="64922"/>
                    <a:pt x="378605" y="16783"/>
                  </a:cubicBezTo>
                  <a:cubicBezTo>
                    <a:pt x="342172" y="38633"/>
                    <a:pt x="294508" y="50063"/>
                    <a:pt x="244235" y="62113"/>
                  </a:cubicBezTo>
                  <a:cubicBezTo>
                    <a:pt x="142766" y="86439"/>
                    <a:pt x="37810" y="111585"/>
                    <a:pt x="12807" y="226181"/>
                  </a:cubicBezTo>
                  <a:cubicBezTo>
                    <a:pt x="2206" y="279017"/>
                    <a:pt x="12161" y="333907"/>
                    <a:pt x="40639" y="379657"/>
                  </a:cubicBezTo>
                  <a:cubicBezTo>
                    <a:pt x="41923" y="381685"/>
                    <a:pt x="41319" y="384369"/>
                    <a:pt x="39291" y="385653"/>
                  </a:cubicBezTo>
                  <a:cubicBezTo>
                    <a:pt x="37263" y="386937"/>
                    <a:pt x="34579" y="386333"/>
                    <a:pt x="33295" y="384305"/>
                  </a:cubicBezTo>
                  <a:cubicBezTo>
                    <a:pt x="3613" y="336600"/>
                    <a:pt x="-6746" y="279367"/>
                    <a:pt x="4329" y="224285"/>
                  </a:cubicBezTo>
                  <a:cubicBezTo>
                    <a:pt x="30485" y="104423"/>
                    <a:pt x="142966" y="77448"/>
                    <a:pt x="242207" y="53654"/>
                  </a:cubicBezTo>
                  <a:cubicBezTo>
                    <a:pt x="295185" y="40958"/>
                    <a:pt x="345220" y="28975"/>
                    <a:pt x="381157" y="4886"/>
                  </a:cubicBezTo>
                  <a:lnTo>
                    <a:pt x="388463" y="0"/>
                  </a:lnTo>
                  <a:lnTo>
                    <a:pt x="387911" y="8773"/>
                  </a:lnTo>
                  <a:cubicBezTo>
                    <a:pt x="387177" y="20574"/>
                    <a:pt x="368861" y="298666"/>
                    <a:pt x="280135" y="373685"/>
                  </a:cubicBezTo>
                  <a:cubicBezTo>
                    <a:pt x="239376" y="408042"/>
                    <a:pt x="187729" y="426790"/>
                    <a:pt x="134422" y="426577"/>
                  </a:cubicBezTo>
                  <a:close/>
                </a:path>
              </a:pathLst>
            </a:custGeom>
            <a:grpFill/>
            <a:ln w="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46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7481364-DE07-9341-BF0C-466BD0672CE6}"/>
              </a:ext>
            </a:extLst>
          </p:cNvPr>
          <p:cNvGrpSpPr/>
          <p:nvPr/>
        </p:nvGrpSpPr>
        <p:grpSpPr>
          <a:xfrm>
            <a:off x="8684515" y="4602332"/>
            <a:ext cx="2783957" cy="1849650"/>
            <a:chOff x="8684515" y="4238774"/>
            <a:chExt cx="2783957" cy="1849650"/>
          </a:xfrm>
        </p:grpSpPr>
        <p:sp>
          <p:nvSpPr>
            <p:cNvPr id="104" name="Espace réservé du texte 4">
              <a:extLst>
                <a:ext uri="{FF2B5EF4-FFF2-40B4-BE49-F238E27FC236}">
                  <a16:creationId xmlns:a16="http://schemas.microsoft.com/office/drawing/2014/main" id="{BD3810F3-273B-A998-5519-586E556DBF24}"/>
                </a:ext>
              </a:extLst>
            </p:cNvPr>
            <p:cNvSpPr txBox="1">
              <a:spLocks/>
            </p:cNvSpPr>
            <p:nvPr/>
          </p:nvSpPr>
          <p:spPr>
            <a:xfrm>
              <a:off x="8684515" y="4872707"/>
              <a:ext cx="2783957" cy="1215717"/>
            </a:xfrm>
            <a:prstGeom prst="rect">
              <a:avLst/>
            </a:prstGeom>
            <a:noFill/>
            <a:effectLst>
              <a:outerShdw blurRad="381000" sx="101000" sy="101000" algn="ctr" rotWithShape="0">
                <a:schemeClr val="accent4">
                  <a:alpha val="13000"/>
                </a:schemeClr>
              </a:outerShdw>
            </a:effectLst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4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ctr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144000" indent="-144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-5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Ethics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144000" marR="0" lvl="2" indent="-14400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Privacy by design</a:t>
              </a:r>
            </a:p>
            <a:p>
              <a:pPr marL="144000" marR="0" lvl="2" indent="-14400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Focus on trust and human rights: Supplier code of conduct, Ethics Charter, ISO37001 (anti-bribery) </a:t>
              </a:r>
            </a:p>
          </p:txBody>
        </p:sp>
        <p:sp>
          <p:nvSpPr>
            <p:cNvPr id="105" name="Graphique 9">
              <a:extLst>
                <a:ext uri="{FF2B5EF4-FFF2-40B4-BE49-F238E27FC236}">
                  <a16:creationId xmlns:a16="http://schemas.microsoft.com/office/drawing/2014/main" id="{11060A9E-30A8-189B-57DC-C3319E934AD8}"/>
                </a:ext>
              </a:extLst>
            </p:cNvPr>
            <p:cNvSpPr/>
            <p:nvPr/>
          </p:nvSpPr>
          <p:spPr>
            <a:xfrm>
              <a:off x="8684515" y="4238774"/>
              <a:ext cx="574572" cy="405273"/>
            </a:xfrm>
            <a:custGeom>
              <a:avLst/>
              <a:gdLst>
                <a:gd name="connsiteX0" fmla="*/ 645131 w 646271"/>
                <a:gd name="connsiteY0" fmla="*/ 137928 h 455846"/>
                <a:gd name="connsiteX1" fmla="*/ 596383 w 646271"/>
                <a:gd name="connsiteY1" fmla="*/ 48748 h 455846"/>
                <a:gd name="connsiteX2" fmla="*/ 596383 w 646271"/>
                <a:gd name="connsiteY2" fmla="*/ 48748 h 455846"/>
                <a:gd name="connsiteX3" fmla="*/ 596383 w 646271"/>
                <a:gd name="connsiteY3" fmla="*/ 48748 h 455846"/>
                <a:gd name="connsiteX4" fmla="*/ 596383 w 646271"/>
                <a:gd name="connsiteY4" fmla="*/ 48748 h 455846"/>
                <a:gd name="connsiteX5" fmla="*/ 596383 w 646271"/>
                <a:gd name="connsiteY5" fmla="*/ 48748 h 455846"/>
                <a:gd name="connsiteX6" fmla="*/ 507203 w 646271"/>
                <a:gd name="connsiteY6" fmla="*/ 0 h 455846"/>
                <a:gd name="connsiteX7" fmla="*/ 503779 w 646271"/>
                <a:gd name="connsiteY7" fmla="*/ 1630 h 455846"/>
                <a:gd name="connsiteX8" fmla="*/ 464488 w 646271"/>
                <a:gd name="connsiteY8" fmla="*/ 54454 h 455846"/>
                <a:gd name="connsiteX9" fmla="*/ 402860 w 646271"/>
                <a:gd name="connsiteY9" fmla="*/ 60486 h 455846"/>
                <a:gd name="connsiteX10" fmla="*/ 389980 w 646271"/>
                <a:gd name="connsiteY10" fmla="*/ 57878 h 455846"/>
                <a:gd name="connsiteX11" fmla="*/ 348406 w 646271"/>
                <a:gd name="connsiteY11" fmla="*/ 52986 h 455846"/>
                <a:gd name="connsiteX12" fmla="*/ 334222 w 646271"/>
                <a:gd name="connsiteY12" fmla="*/ 45324 h 455846"/>
                <a:gd name="connsiteX13" fmla="*/ 289877 w 646271"/>
                <a:gd name="connsiteY13" fmla="*/ 47443 h 455846"/>
                <a:gd name="connsiteX14" fmla="*/ 283681 w 646271"/>
                <a:gd name="connsiteY14" fmla="*/ 49563 h 455846"/>
                <a:gd name="connsiteX15" fmla="*/ 221565 w 646271"/>
                <a:gd name="connsiteY15" fmla="*/ 68149 h 455846"/>
                <a:gd name="connsiteX16" fmla="*/ 181132 w 646271"/>
                <a:gd name="connsiteY16" fmla="*/ 66681 h 455846"/>
                <a:gd name="connsiteX17" fmla="*/ 181132 w 646271"/>
                <a:gd name="connsiteY17" fmla="*/ 66192 h 455846"/>
                <a:gd name="connsiteX18" fmla="*/ 141352 w 646271"/>
                <a:gd name="connsiteY18" fmla="*/ 12717 h 455846"/>
                <a:gd name="connsiteX19" fmla="*/ 137928 w 646271"/>
                <a:gd name="connsiteY19" fmla="*/ 11086 h 455846"/>
                <a:gd name="connsiteX20" fmla="*/ 48748 w 646271"/>
                <a:gd name="connsiteY20" fmla="*/ 59834 h 455846"/>
                <a:gd name="connsiteX21" fmla="*/ 48748 w 646271"/>
                <a:gd name="connsiteY21" fmla="*/ 59834 h 455846"/>
                <a:gd name="connsiteX22" fmla="*/ 48748 w 646271"/>
                <a:gd name="connsiteY22" fmla="*/ 59834 h 455846"/>
                <a:gd name="connsiteX23" fmla="*/ 48748 w 646271"/>
                <a:gd name="connsiteY23" fmla="*/ 59834 h 455846"/>
                <a:gd name="connsiteX24" fmla="*/ 48748 w 646271"/>
                <a:gd name="connsiteY24" fmla="*/ 59834 h 455846"/>
                <a:gd name="connsiteX25" fmla="*/ 0 w 646271"/>
                <a:gd name="connsiteY25" fmla="*/ 149014 h 455846"/>
                <a:gd name="connsiteX26" fmla="*/ 1630 w 646271"/>
                <a:gd name="connsiteY26" fmla="*/ 152438 h 455846"/>
                <a:gd name="connsiteX27" fmla="*/ 55106 w 646271"/>
                <a:gd name="connsiteY27" fmla="*/ 192219 h 455846"/>
                <a:gd name="connsiteX28" fmla="*/ 97984 w 646271"/>
                <a:gd name="connsiteY28" fmla="*/ 244064 h 455846"/>
                <a:gd name="connsiteX29" fmla="*/ 147873 w 646271"/>
                <a:gd name="connsiteY29" fmla="*/ 308463 h 455846"/>
                <a:gd name="connsiteX30" fmla="*/ 142167 w 646271"/>
                <a:gd name="connsiteY30" fmla="*/ 314006 h 455846"/>
                <a:gd name="connsiteX31" fmla="*/ 140536 w 646271"/>
                <a:gd name="connsiteY31" fmla="*/ 315473 h 455846"/>
                <a:gd name="connsiteX32" fmla="*/ 137439 w 646271"/>
                <a:gd name="connsiteY32" fmla="*/ 319223 h 455846"/>
                <a:gd name="connsiteX33" fmla="*/ 148851 w 646271"/>
                <a:gd name="connsiteY33" fmla="*/ 366666 h 455846"/>
                <a:gd name="connsiteX34" fmla="*/ 171839 w 646271"/>
                <a:gd name="connsiteY34" fmla="*/ 374329 h 455846"/>
                <a:gd name="connsiteX35" fmla="*/ 174285 w 646271"/>
                <a:gd name="connsiteY35" fmla="*/ 374166 h 455846"/>
                <a:gd name="connsiteX36" fmla="*/ 178524 w 646271"/>
                <a:gd name="connsiteY36" fmla="*/ 419327 h 455846"/>
                <a:gd name="connsiteX37" fmla="*/ 204609 w 646271"/>
                <a:gd name="connsiteY37" fmla="*/ 430576 h 455846"/>
                <a:gd name="connsiteX38" fmla="*/ 225315 w 646271"/>
                <a:gd name="connsiteY38" fmla="*/ 422261 h 455846"/>
                <a:gd name="connsiteX39" fmla="*/ 225315 w 646271"/>
                <a:gd name="connsiteY39" fmla="*/ 422261 h 455846"/>
                <a:gd name="connsiteX40" fmla="*/ 225315 w 646271"/>
                <a:gd name="connsiteY40" fmla="*/ 422261 h 455846"/>
                <a:gd name="connsiteX41" fmla="*/ 237542 w 646271"/>
                <a:gd name="connsiteY41" fmla="*/ 410034 h 455846"/>
                <a:gd name="connsiteX42" fmla="*/ 237542 w 646271"/>
                <a:gd name="connsiteY42" fmla="*/ 410034 h 455846"/>
                <a:gd name="connsiteX43" fmla="*/ 255639 w 646271"/>
                <a:gd name="connsiteY43" fmla="*/ 438728 h 455846"/>
                <a:gd name="connsiteX44" fmla="*/ 278953 w 646271"/>
                <a:gd name="connsiteY44" fmla="*/ 446880 h 455846"/>
                <a:gd name="connsiteX45" fmla="*/ 299985 w 646271"/>
                <a:gd name="connsiteY45" fmla="*/ 438402 h 455846"/>
                <a:gd name="connsiteX46" fmla="*/ 310419 w 646271"/>
                <a:gd name="connsiteY46" fmla="*/ 427479 h 455846"/>
                <a:gd name="connsiteX47" fmla="*/ 319060 w 646271"/>
                <a:gd name="connsiteY47" fmla="*/ 445412 h 455846"/>
                <a:gd name="connsiteX48" fmla="*/ 340744 w 646271"/>
                <a:gd name="connsiteY48" fmla="*/ 455847 h 455846"/>
                <a:gd name="connsiteX49" fmla="*/ 340907 w 646271"/>
                <a:gd name="connsiteY49" fmla="*/ 455847 h 455846"/>
                <a:gd name="connsiteX50" fmla="*/ 371231 w 646271"/>
                <a:gd name="connsiteY50" fmla="*/ 438076 h 455846"/>
                <a:gd name="connsiteX51" fmla="*/ 383296 w 646271"/>
                <a:gd name="connsiteY51" fmla="*/ 426011 h 455846"/>
                <a:gd name="connsiteX52" fmla="*/ 386883 w 646271"/>
                <a:gd name="connsiteY52" fmla="*/ 429598 h 455846"/>
                <a:gd name="connsiteX53" fmla="*/ 409708 w 646271"/>
                <a:gd name="connsiteY53" fmla="*/ 439054 h 455846"/>
                <a:gd name="connsiteX54" fmla="*/ 432533 w 646271"/>
                <a:gd name="connsiteY54" fmla="*/ 429598 h 455846"/>
                <a:gd name="connsiteX55" fmla="*/ 441174 w 646271"/>
                <a:gd name="connsiteY55" fmla="*/ 400252 h 455846"/>
                <a:gd name="connsiteX56" fmla="*/ 474596 w 646271"/>
                <a:gd name="connsiteY56" fmla="*/ 391122 h 455846"/>
                <a:gd name="connsiteX57" fmla="*/ 483726 w 646271"/>
                <a:gd name="connsiteY57" fmla="*/ 357699 h 455846"/>
                <a:gd name="connsiteX58" fmla="*/ 517148 w 646271"/>
                <a:gd name="connsiteY58" fmla="*/ 348569 h 455846"/>
                <a:gd name="connsiteX59" fmla="*/ 526278 w 646271"/>
                <a:gd name="connsiteY59" fmla="*/ 315473 h 455846"/>
                <a:gd name="connsiteX60" fmla="*/ 555461 w 646271"/>
                <a:gd name="connsiteY60" fmla="*/ 306669 h 455846"/>
                <a:gd name="connsiteX61" fmla="*/ 564917 w 646271"/>
                <a:gd name="connsiteY61" fmla="*/ 283844 h 455846"/>
                <a:gd name="connsiteX62" fmla="*/ 555461 w 646271"/>
                <a:gd name="connsiteY62" fmla="*/ 260856 h 455846"/>
                <a:gd name="connsiteX63" fmla="*/ 549429 w 646271"/>
                <a:gd name="connsiteY63" fmla="*/ 254824 h 455846"/>
                <a:gd name="connsiteX64" fmla="*/ 552527 w 646271"/>
                <a:gd name="connsiteY64" fmla="*/ 251237 h 455846"/>
                <a:gd name="connsiteX65" fmla="*/ 583340 w 646271"/>
                <a:gd name="connsiteY65" fmla="*/ 199718 h 455846"/>
                <a:gd name="connsiteX66" fmla="*/ 584318 w 646271"/>
                <a:gd name="connsiteY66" fmla="*/ 196295 h 455846"/>
                <a:gd name="connsiteX67" fmla="*/ 591492 w 646271"/>
                <a:gd name="connsiteY67" fmla="*/ 180643 h 455846"/>
                <a:gd name="connsiteX68" fmla="*/ 644642 w 646271"/>
                <a:gd name="connsiteY68" fmla="*/ 141189 h 455846"/>
                <a:gd name="connsiteX69" fmla="*/ 646272 w 646271"/>
                <a:gd name="connsiteY69" fmla="*/ 137765 h 455846"/>
                <a:gd name="connsiteX70" fmla="*/ 53965 w 646271"/>
                <a:gd name="connsiteY70" fmla="*/ 65703 h 455846"/>
                <a:gd name="connsiteX71" fmla="*/ 53965 w 646271"/>
                <a:gd name="connsiteY71" fmla="*/ 65703 h 455846"/>
                <a:gd name="connsiteX72" fmla="*/ 53965 w 646271"/>
                <a:gd name="connsiteY72" fmla="*/ 65703 h 455846"/>
                <a:gd name="connsiteX73" fmla="*/ 135645 w 646271"/>
                <a:gd name="connsiteY73" fmla="*/ 19564 h 455846"/>
                <a:gd name="connsiteX74" fmla="*/ 170209 w 646271"/>
                <a:gd name="connsiteY74" fmla="*/ 65866 h 455846"/>
                <a:gd name="connsiteX75" fmla="*/ 98962 w 646271"/>
                <a:gd name="connsiteY75" fmla="*/ 110538 h 455846"/>
                <a:gd name="connsiteX76" fmla="*/ 54291 w 646271"/>
                <a:gd name="connsiteY76" fmla="*/ 181784 h 455846"/>
                <a:gd name="connsiteX77" fmla="*/ 7989 w 646271"/>
                <a:gd name="connsiteY77" fmla="*/ 147221 h 455846"/>
                <a:gd name="connsiteX78" fmla="*/ 54128 w 646271"/>
                <a:gd name="connsiteY78" fmla="*/ 65540 h 455846"/>
                <a:gd name="connsiteX79" fmla="*/ 104180 w 646271"/>
                <a:gd name="connsiteY79" fmla="*/ 239662 h 455846"/>
                <a:gd name="connsiteX80" fmla="*/ 61301 w 646271"/>
                <a:gd name="connsiteY80" fmla="*/ 187491 h 455846"/>
                <a:gd name="connsiteX81" fmla="*/ 104669 w 646271"/>
                <a:gd name="connsiteY81" fmla="*/ 116244 h 455846"/>
                <a:gd name="connsiteX82" fmla="*/ 175426 w 646271"/>
                <a:gd name="connsiteY82" fmla="*/ 73040 h 455846"/>
                <a:gd name="connsiteX83" fmla="*/ 222869 w 646271"/>
                <a:gd name="connsiteY83" fmla="*/ 76138 h 455846"/>
                <a:gd name="connsiteX84" fmla="*/ 286127 w 646271"/>
                <a:gd name="connsiteY84" fmla="*/ 57225 h 455846"/>
                <a:gd name="connsiteX85" fmla="*/ 292322 w 646271"/>
                <a:gd name="connsiteY85" fmla="*/ 55106 h 455846"/>
                <a:gd name="connsiteX86" fmla="*/ 330636 w 646271"/>
                <a:gd name="connsiteY86" fmla="*/ 52823 h 455846"/>
                <a:gd name="connsiteX87" fmla="*/ 344168 w 646271"/>
                <a:gd name="connsiteY87" fmla="*/ 60160 h 455846"/>
                <a:gd name="connsiteX88" fmla="*/ 344331 w 646271"/>
                <a:gd name="connsiteY88" fmla="*/ 60160 h 455846"/>
                <a:gd name="connsiteX89" fmla="*/ 406121 w 646271"/>
                <a:gd name="connsiteY89" fmla="*/ 103038 h 455846"/>
                <a:gd name="connsiteX90" fmla="*/ 420142 w 646271"/>
                <a:gd name="connsiteY90" fmla="*/ 124233 h 455846"/>
                <a:gd name="connsiteX91" fmla="*/ 428783 w 646271"/>
                <a:gd name="connsiteY91" fmla="*/ 159122 h 455846"/>
                <a:gd name="connsiteX92" fmla="*/ 426663 w 646271"/>
                <a:gd name="connsiteY92" fmla="*/ 163687 h 455846"/>
                <a:gd name="connsiteX93" fmla="*/ 399273 w 646271"/>
                <a:gd name="connsiteY93" fmla="*/ 202979 h 455846"/>
                <a:gd name="connsiteX94" fmla="*/ 391937 w 646271"/>
                <a:gd name="connsiteY94" fmla="*/ 212598 h 455846"/>
                <a:gd name="connsiteX95" fmla="*/ 384763 w 646271"/>
                <a:gd name="connsiteY95" fmla="*/ 222054 h 455846"/>
                <a:gd name="connsiteX96" fmla="*/ 362591 w 646271"/>
                <a:gd name="connsiteY96" fmla="*/ 252053 h 455846"/>
                <a:gd name="connsiteX97" fmla="*/ 349874 w 646271"/>
                <a:gd name="connsiteY97" fmla="*/ 257759 h 455846"/>
                <a:gd name="connsiteX98" fmla="*/ 326234 w 646271"/>
                <a:gd name="connsiteY98" fmla="*/ 233630 h 455846"/>
                <a:gd name="connsiteX99" fmla="*/ 343515 w 646271"/>
                <a:gd name="connsiteY99" fmla="*/ 187165 h 455846"/>
                <a:gd name="connsiteX100" fmla="*/ 351178 w 646271"/>
                <a:gd name="connsiteY100" fmla="*/ 173633 h 455846"/>
                <a:gd name="connsiteX101" fmla="*/ 352156 w 646271"/>
                <a:gd name="connsiteY101" fmla="*/ 150156 h 455846"/>
                <a:gd name="connsiteX102" fmla="*/ 322321 w 646271"/>
                <a:gd name="connsiteY102" fmla="*/ 132222 h 455846"/>
                <a:gd name="connsiteX103" fmla="*/ 329820 w 646271"/>
                <a:gd name="connsiteY103" fmla="*/ 102060 h 455846"/>
                <a:gd name="connsiteX104" fmla="*/ 326234 w 646271"/>
                <a:gd name="connsiteY104" fmla="*/ 97495 h 455846"/>
                <a:gd name="connsiteX105" fmla="*/ 321669 w 646271"/>
                <a:gd name="connsiteY105" fmla="*/ 101082 h 455846"/>
                <a:gd name="connsiteX106" fmla="*/ 269334 w 646271"/>
                <a:gd name="connsiteY106" fmla="*/ 185534 h 455846"/>
                <a:gd name="connsiteX107" fmla="*/ 187817 w 646271"/>
                <a:gd name="connsiteY107" fmla="*/ 172980 h 455846"/>
                <a:gd name="connsiteX108" fmla="*/ 182110 w 646271"/>
                <a:gd name="connsiteY108" fmla="*/ 173307 h 455846"/>
                <a:gd name="connsiteX109" fmla="*/ 182437 w 646271"/>
                <a:gd name="connsiteY109" fmla="*/ 179013 h 455846"/>
                <a:gd name="connsiteX110" fmla="*/ 237869 w 646271"/>
                <a:gd name="connsiteY110" fmla="*/ 203142 h 455846"/>
                <a:gd name="connsiteX111" fmla="*/ 257922 w 646271"/>
                <a:gd name="connsiteY111" fmla="*/ 199718 h 455846"/>
                <a:gd name="connsiteX112" fmla="*/ 153253 w 646271"/>
                <a:gd name="connsiteY112" fmla="*/ 302104 h 455846"/>
                <a:gd name="connsiteX113" fmla="*/ 104343 w 646271"/>
                <a:gd name="connsiteY113" fmla="*/ 239010 h 455846"/>
                <a:gd name="connsiteX114" fmla="*/ 426011 w 646271"/>
                <a:gd name="connsiteY114" fmla="*/ 423892 h 455846"/>
                <a:gd name="connsiteX115" fmla="*/ 391774 w 646271"/>
                <a:gd name="connsiteY115" fmla="*/ 423892 h 455846"/>
                <a:gd name="connsiteX116" fmla="*/ 362264 w 646271"/>
                <a:gd name="connsiteY116" fmla="*/ 395035 h 455846"/>
                <a:gd name="connsiteX117" fmla="*/ 355254 w 646271"/>
                <a:gd name="connsiteY117" fmla="*/ 377916 h 455846"/>
                <a:gd name="connsiteX118" fmla="*/ 362264 w 646271"/>
                <a:gd name="connsiteY118" fmla="*/ 360797 h 455846"/>
                <a:gd name="connsiteX119" fmla="*/ 379383 w 646271"/>
                <a:gd name="connsiteY119" fmla="*/ 353787 h 455846"/>
                <a:gd name="connsiteX120" fmla="*/ 388024 w 646271"/>
                <a:gd name="connsiteY120" fmla="*/ 355417 h 455846"/>
                <a:gd name="connsiteX121" fmla="*/ 430087 w 646271"/>
                <a:gd name="connsiteY121" fmla="*/ 395361 h 455846"/>
                <a:gd name="connsiteX122" fmla="*/ 426174 w 646271"/>
                <a:gd name="connsiteY122" fmla="*/ 424055 h 455846"/>
                <a:gd name="connsiteX123" fmla="*/ 468074 w 646271"/>
                <a:gd name="connsiteY123" fmla="*/ 385415 h 455846"/>
                <a:gd name="connsiteX124" fmla="*/ 435630 w 646271"/>
                <a:gd name="connsiteY124" fmla="*/ 389491 h 455846"/>
                <a:gd name="connsiteX125" fmla="*/ 392752 w 646271"/>
                <a:gd name="connsiteY125" fmla="*/ 348732 h 455846"/>
                <a:gd name="connsiteX126" fmla="*/ 392752 w 646271"/>
                <a:gd name="connsiteY126" fmla="*/ 348732 h 455846"/>
                <a:gd name="connsiteX127" fmla="*/ 378405 w 646271"/>
                <a:gd name="connsiteY127" fmla="*/ 334385 h 455846"/>
                <a:gd name="connsiteX128" fmla="*/ 378405 w 646271"/>
                <a:gd name="connsiteY128" fmla="*/ 296561 h 455846"/>
                <a:gd name="connsiteX129" fmla="*/ 411338 w 646271"/>
                <a:gd name="connsiteY129" fmla="*/ 292811 h 455846"/>
                <a:gd name="connsiteX130" fmla="*/ 471824 w 646271"/>
                <a:gd name="connsiteY130" fmla="*/ 352645 h 455846"/>
                <a:gd name="connsiteX131" fmla="*/ 468074 w 646271"/>
                <a:gd name="connsiteY131" fmla="*/ 385578 h 455846"/>
                <a:gd name="connsiteX132" fmla="*/ 510627 w 646271"/>
                <a:gd name="connsiteY132" fmla="*/ 342863 h 455846"/>
                <a:gd name="connsiteX133" fmla="*/ 477693 w 646271"/>
                <a:gd name="connsiteY133" fmla="*/ 346613 h 455846"/>
                <a:gd name="connsiteX134" fmla="*/ 417207 w 646271"/>
                <a:gd name="connsiteY134" fmla="*/ 286942 h 455846"/>
                <a:gd name="connsiteX135" fmla="*/ 420957 w 646271"/>
                <a:gd name="connsiteY135" fmla="*/ 254009 h 455846"/>
                <a:gd name="connsiteX136" fmla="*/ 458781 w 646271"/>
                <a:gd name="connsiteY136" fmla="*/ 254009 h 455846"/>
                <a:gd name="connsiteX137" fmla="*/ 465629 w 646271"/>
                <a:gd name="connsiteY137" fmla="*/ 260856 h 455846"/>
                <a:gd name="connsiteX138" fmla="*/ 514865 w 646271"/>
                <a:gd name="connsiteY138" fmla="*/ 311071 h 455846"/>
                <a:gd name="connsiteX139" fmla="*/ 510627 w 646271"/>
                <a:gd name="connsiteY139" fmla="*/ 343026 h 455846"/>
                <a:gd name="connsiteX140" fmla="*/ 555950 w 646271"/>
                <a:gd name="connsiteY140" fmla="*/ 283844 h 455846"/>
                <a:gd name="connsiteX141" fmla="*/ 548777 w 646271"/>
                <a:gd name="connsiteY141" fmla="*/ 300963 h 455846"/>
                <a:gd name="connsiteX142" fmla="*/ 520572 w 646271"/>
                <a:gd name="connsiteY142" fmla="*/ 305202 h 455846"/>
                <a:gd name="connsiteX143" fmla="*/ 472150 w 646271"/>
                <a:gd name="connsiteY143" fmla="*/ 255965 h 455846"/>
                <a:gd name="connsiteX144" fmla="*/ 477693 w 646271"/>
                <a:gd name="connsiteY144" fmla="*/ 230858 h 455846"/>
                <a:gd name="connsiteX145" fmla="*/ 511931 w 646271"/>
                <a:gd name="connsiteY145" fmla="*/ 230858 h 455846"/>
                <a:gd name="connsiteX146" fmla="*/ 548614 w 646271"/>
                <a:gd name="connsiteY146" fmla="*/ 266889 h 455846"/>
                <a:gd name="connsiteX147" fmla="*/ 555787 w 646271"/>
                <a:gd name="connsiteY147" fmla="*/ 284008 h 455846"/>
                <a:gd name="connsiteX148" fmla="*/ 575515 w 646271"/>
                <a:gd name="connsiteY148" fmla="*/ 194338 h 455846"/>
                <a:gd name="connsiteX149" fmla="*/ 574536 w 646271"/>
                <a:gd name="connsiteY149" fmla="*/ 197599 h 455846"/>
                <a:gd name="connsiteX150" fmla="*/ 545353 w 646271"/>
                <a:gd name="connsiteY150" fmla="*/ 246183 h 455846"/>
                <a:gd name="connsiteX151" fmla="*/ 542745 w 646271"/>
                <a:gd name="connsiteY151" fmla="*/ 249281 h 455846"/>
                <a:gd name="connsiteX152" fmla="*/ 517963 w 646271"/>
                <a:gd name="connsiteY152" fmla="*/ 224989 h 455846"/>
                <a:gd name="connsiteX153" fmla="*/ 472150 w 646271"/>
                <a:gd name="connsiteY153" fmla="*/ 224989 h 455846"/>
                <a:gd name="connsiteX154" fmla="*/ 462694 w 646271"/>
                <a:gd name="connsiteY154" fmla="*/ 246509 h 455846"/>
                <a:gd name="connsiteX155" fmla="*/ 415251 w 646271"/>
                <a:gd name="connsiteY155" fmla="*/ 248303 h 455846"/>
                <a:gd name="connsiteX156" fmla="*/ 406121 w 646271"/>
                <a:gd name="connsiteY156" fmla="*/ 281725 h 455846"/>
                <a:gd name="connsiteX157" fmla="*/ 372699 w 646271"/>
                <a:gd name="connsiteY157" fmla="*/ 290855 h 455846"/>
                <a:gd name="connsiteX158" fmla="*/ 372699 w 646271"/>
                <a:gd name="connsiteY158" fmla="*/ 340255 h 455846"/>
                <a:gd name="connsiteX159" fmla="*/ 378079 w 646271"/>
                <a:gd name="connsiteY159" fmla="*/ 345635 h 455846"/>
                <a:gd name="connsiteX160" fmla="*/ 356395 w 646271"/>
                <a:gd name="connsiteY160" fmla="*/ 355091 h 455846"/>
                <a:gd name="connsiteX161" fmla="*/ 346939 w 646271"/>
                <a:gd name="connsiteY161" fmla="*/ 377916 h 455846"/>
                <a:gd name="connsiteX162" fmla="*/ 356395 w 646271"/>
                <a:gd name="connsiteY162" fmla="*/ 400904 h 455846"/>
                <a:gd name="connsiteX163" fmla="*/ 376449 w 646271"/>
                <a:gd name="connsiteY163" fmla="*/ 420631 h 455846"/>
                <a:gd name="connsiteX164" fmla="*/ 364384 w 646271"/>
                <a:gd name="connsiteY164" fmla="*/ 432696 h 455846"/>
                <a:gd name="connsiteX165" fmla="*/ 339929 w 646271"/>
                <a:gd name="connsiteY165" fmla="*/ 447858 h 455846"/>
                <a:gd name="connsiteX166" fmla="*/ 339929 w 646271"/>
                <a:gd name="connsiteY166" fmla="*/ 447858 h 455846"/>
                <a:gd name="connsiteX167" fmla="*/ 323951 w 646271"/>
                <a:gd name="connsiteY167" fmla="*/ 439706 h 455846"/>
                <a:gd name="connsiteX168" fmla="*/ 317593 w 646271"/>
                <a:gd name="connsiteY168" fmla="*/ 426011 h 455846"/>
                <a:gd name="connsiteX169" fmla="*/ 323625 w 646271"/>
                <a:gd name="connsiteY169" fmla="*/ 413295 h 455846"/>
                <a:gd name="connsiteX170" fmla="*/ 323625 w 646271"/>
                <a:gd name="connsiteY170" fmla="*/ 413131 h 455846"/>
                <a:gd name="connsiteX171" fmla="*/ 328190 w 646271"/>
                <a:gd name="connsiteY171" fmla="*/ 408240 h 455846"/>
                <a:gd name="connsiteX172" fmla="*/ 328190 w 646271"/>
                <a:gd name="connsiteY172" fmla="*/ 408240 h 455846"/>
                <a:gd name="connsiteX173" fmla="*/ 339276 w 646271"/>
                <a:gd name="connsiteY173" fmla="*/ 397154 h 455846"/>
                <a:gd name="connsiteX174" fmla="*/ 339276 w 646271"/>
                <a:gd name="connsiteY174" fmla="*/ 391448 h 455846"/>
                <a:gd name="connsiteX175" fmla="*/ 333570 w 646271"/>
                <a:gd name="connsiteY175" fmla="*/ 391448 h 455846"/>
                <a:gd name="connsiteX176" fmla="*/ 322484 w 646271"/>
                <a:gd name="connsiteY176" fmla="*/ 402534 h 455846"/>
                <a:gd name="connsiteX177" fmla="*/ 322484 w 646271"/>
                <a:gd name="connsiteY177" fmla="*/ 402860 h 455846"/>
                <a:gd name="connsiteX178" fmla="*/ 322321 w 646271"/>
                <a:gd name="connsiteY178" fmla="*/ 402860 h 455846"/>
                <a:gd name="connsiteX179" fmla="*/ 293464 w 646271"/>
                <a:gd name="connsiteY179" fmla="*/ 433022 h 455846"/>
                <a:gd name="connsiteX180" fmla="*/ 259715 w 646271"/>
                <a:gd name="connsiteY180" fmla="*/ 432533 h 455846"/>
                <a:gd name="connsiteX181" fmla="*/ 244879 w 646271"/>
                <a:gd name="connsiteY181" fmla="*/ 409545 h 455846"/>
                <a:gd name="connsiteX182" fmla="*/ 248140 w 646271"/>
                <a:gd name="connsiteY182" fmla="*/ 398621 h 455846"/>
                <a:gd name="connsiteX183" fmla="*/ 293464 w 646271"/>
                <a:gd name="connsiteY183" fmla="*/ 352971 h 455846"/>
                <a:gd name="connsiteX184" fmla="*/ 293464 w 646271"/>
                <a:gd name="connsiteY184" fmla="*/ 347265 h 455846"/>
                <a:gd name="connsiteX185" fmla="*/ 287757 w 646271"/>
                <a:gd name="connsiteY185" fmla="*/ 347265 h 455846"/>
                <a:gd name="connsiteX186" fmla="*/ 218793 w 646271"/>
                <a:gd name="connsiteY186" fmla="*/ 416718 h 455846"/>
                <a:gd name="connsiteX187" fmla="*/ 183578 w 646271"/>
                <a:gd name="connsiteY187" fmla="*/ 413784 h 455846"/>
                <a:gd name="connsiteX188" fmla="*/ 180643 w 646271"/>
                <a:gd name="connsiteY188" fmla="*/ 378568 h 455846"/>
                <a:gd name="connsiteX189" fmla="*/ 180643 w 646271"/>
                <a:gd name="connsiteY189" fmla="*/ 378568 h 455846"/>
                <a:gd name="connsiteX190" fmla="*/ 180643 w 646271"/>
                <a:gd name="connsiteY190" fmla="*/ 378568 h 455846"/>
                <a:gd name="connsiteX191" fmla="*/ 250585 w 646271"/>
                <a:gd name="connsiteY191" fmla="*/ 308137 h 455846"/>
                <a:gd name="connsiteX192" fmla="*/ 250585 w 646271"/>
                <a:gd name="connsiteY192" fmla="*/ 302430 h 455846"/>
                <a:gd name="connsiteX193" fmla="*/ 244879 w 646271"/>
                <a:gd name="connsiteY193" fmla="*/ 302430 h 455846"/>
                <a:gd name="connsiteX194" fmla="*/ 187491 w 646271"/>
                <a:gd name="connsiteY194" fmla="*/ 360308 h 455846"/>
                <a:gd name="connsiteX195" fmla="*/ 187491 w 646271"/>
                <a:gd name="connsiteY195" fmla="*/ 360308 h 455846"/>
                <a:gd name="connsiteX196" fmla="*/ 153253 w 646271"/>
                <a:gd name="connsiteY196" fmla="*/ 360308 h 455846"/>
                <a:gd name="connsiteX197" fmla="*/ 143634 w 646271"/>
                <a:gd name="connsiteY197" fmla="*/ 324114 h 455846"/>
                <a:gd name="connsiteX198" fmla="*/ 145754 w 646271"/>
                <a:gd name="connsiteY198" fmla="*/ 321506 h 455846"/>
                <a:gd name="connsiteX199" fmla="*/ 147058 w 646271"/>
                <a:gd name="connsiteY199" fmla="*/ 320364 h 455846"/>
                <a:gd name="connsiteX200" fmla="*/ 289714 w 646271"/>
                <a:gd name="connsiteY200" fmla="*/ 180969 h 455846"/>
                <a:gd name="connsiteX201" fmla="*/ 289877 w 646271"/>
                <a:gd name="connsiteY201" fmla="*/ 180480 h 455846"/>
                <a:gd name="connsiteX202" fmla="*/ 318897 w 646271"/>
                <a:gd name="connsiteY202" fmla="*/ 140699 h 455846"/>
                <a:gd name="connsiteX203" fmla="*/ 318897 w 646271"/>
                <a:gd name="connsiteY203" fmla="*/ 140699 h 455846"/>
                <a:gd name="connsiteX204" fmla="*/ 344820 w 646271"/>
                <a:gd name="connsiteY204" fmla="*/ 155047 h 455846"/>
                <a:gd name="connsiteX205" fmla="*/ 343678 w 646271"/>
                <a:gd name="connsiteY205" fmla="*/ 170698 h 455846"/>
                <a:gd name="connsiteX206" fmla="*/ 336179 w 646271"/>
                <a:gd name="connsiteY206" fmla="*/ 183904 h 455846"/>
                <a:gd name="connsiteX207" fmla="*/ 317919 w 646271"/>
                <a:gd name="connsiteY207" fmla="*/ 234445 h 455846"/>
                <a:gd name="connsiteX208" fmla="*/ 348243 w 646271"/>
                <a:gd name="connsiteY208" fmla="*/ 266563 h 455846"/>
                <a:gd name="connsiteX209" fmla="*/ 352971 w 646271"/>
                <a:gd name="connsiteY209" fmla="*/ 267052 h 455846"/>
                <a:gd name="connsiteX210" fmla="*/ 369112 w 646271"/>
                <a:gd name="connsiteY210" fmla="*/ 257596 h 455846"/>
                <a:gd name="connsiteX211" fmla="*/ 391122 w 646271"/>
                <a:gd name="connsiteY211" fmla="*/ 227760 h 455846"/>
                <a:gd name="connsiteX212" fmla="*/ 398295 w 646271"/>
                <a:gd name="connsiteY212" fmla="*/ 218304 h 455846"/>
                <a:gd name="connsiteX213" fmla="*/ 405632 w 646271"/>
                <a:gd name="connsiteY213" fmla="*/ 208685 h 455846"/>
                <a:gd name="connsiteX214" fmla="*/ 433837 w 646271"/>
                <a:gd name="connsiteY214" fmla="*/ 167926 h 455846"/>
                <a:gd name="connsiteX215" fmla="*/ 436445 w 646271"/>
                <a:gd name="connsiteY215" fmla="*/ 162057 h 455846"/>
                <a:gd name="connsiteX216" fmla="*/ 427152 w 646271"/>
                <a:gd name="connsiteY216" fmla="*/ 121298 h 455846"/>
                <a:gd name="connsiteX217" fmla="*/ 411990 w 646271"/>
                <a:gd name="connsiteY217" fmla="*/ 98310 h 455846"/>
                <a:gd name="connsiteX218" fmla="*/ 361938 w 646271"/>
                <a:gd name="connsiteY218" fmla="*/ 62279 h 455846"/>
                <a:gd name="connsiteX219" fmla="*/ 387861 w 646271"/>
                <a:gd name="connsiteY219" fmla="*/ 66681 h 455846"/>
                <a:gd name="connsiteX220" fmla="*/ 401067 w 646271"/>
                <a:gd name="connsiteY220" fmla="*/ 69290 h 455846"/>
                <a:gd name="connsiteX221" fmla="*/ 428457 w 646271"/>
                <a:gd name="connsiteY221" fmla="*/ 71736 h 455846"/>
                <a:gd name="connsiteX222" fmla="*/ 467585 w 646271"/>
                <a:gd name="connsiteY222" fmla="*/ 62443 h 455846"/>
                <a:gd name="connsiteX223" fmla="*/ 539647 w 646271"/>
                <a:gd name="connsiteY223" fmla="*/ 105810 h 455846"/>
                <a:gd name="connsiteX224" fmla="*/ 583014 w 646271"/>
                <a:gd name="connsiteY224" fmla="*/ 177382 h 455846"/>
                <a:gd name="connsiteX225" fmla="*/ 575025 w 646271"/>
                <a:gd name="connsiteY225" fmla="*/ 194990 h 455846"/>
                <a:gd name="connsiteX226" fmla="*/ 590514 w 646271"/>
                <a:gd name="connsiteY226" fmla="*/ 170698 h 455846"/>
                <a:gd name="connsiteX227" fmla="*/ 545842 w 646271"/>
                <a:gd name="connsiteY227" fmla="*/ 99452 h 455846"/>
                <a:gd name="connsiteX228" fmla="*/ 474596 w 646271"/>
                <a:gd name="connsiteY228" fmla="*/ 54780 h 455846"/>
                <a:gd name="connsiteX229" fmla="*/ 509159 w 646271"/>
                <a:gd name="connsiteY229" fmla="*/ 8478 h 455846"/>
                <a:gd name="connsiteX230" fmla="*/ 590840 w 646271"/>
                <a:gd name="connsiteY230" fmla="*/ 54617 h 455846"/>
                <a:gd name="connsiteX231" fmla="*/ 590840 w 646271"/>
                <a:gd name="connsiteY231" fmla="*/ 54617 h 455846"/>
                <a:gd name="connsiteX232" fmla="*/ 590840 w 646271"/>
                <a:gd name="connsiteY232" fmla="*/ 54617 h 455846"/>
                <a:gd name="connsiteX233" fmla="*/ 636979 w 646271"/>
                <a:gd name="connsiteY233" fmla="*/ 136298 h 455846"/>
                <a:gd name="connsiteX234" fmla="*/ 590677 w 646271"/>
                <a:gd name="connsiteY234" fmla="*/ 170861 h 45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</a:cxnLst>
              <a:rect l="l" t="t" r="r" b="b"/>
              <a:pathLst>
                <a:path w="646271" h="455846">
                  <a:moveTo>
                    <a:pt x="645131" y="137928"/>
                  </a:moveTo>
                  <a:cubicBezTo>
                    <a:pt x="645131" y="136134"/>
                    <a:pt x="643011" y="93745"/>
                    <a:pt x="596383" y="48748"/>
                  </a:cubicBezTo>
                  <a:cubicBezTo>
                    <a:pt x="596383" y="48748"/>
                    <a:pt x="596383" y="48748"/>
                    <a:pt x="596383" y="48748"/>
                  </a:cubicBezTo>
                  <a:cubicBezTo>
                    <a:pt x="596383" y="48748"/>
                    <a:pt x="596383" y="48748"/>
                    <a:pt x="596383" y="48748"/>
                  </a:cubicBezTo>
                  <a:cubicBezTo>
                    <a:pt x="596383" y="48748"/>
                    <a:pt x="596383" y="48748"/>
                    <a:pt x="596383" y="48748"/>
                  </a:cubicBezTo>
                  <a:cubicBezTo>
                    <a:pt x="596383" y="48748"/>
                    <a:pt x="596383" y="48748"/>
                    <a:pt x="596383" y="48748"/>
                  </a:cubicBezTo>
                  <a:cubicBezTo>
                    <a:pt x="551385" y="2119"/>
                    <a:pt x="508996" y="163"/>
                    <a:pt x="507203" y="0"/>
                  </a:cubicBezTo>
                  <a:cubicBezTo>
                    <a:pt x="505735" y="0"/>
                    <a:pt x="504594" y="652"/>
                    <a:pt x="503779" y="1630"/>
                  </a:cubicBezTo>
                  <a:lnTo>
                    <a:pt x="464488" y="54454"/>
                  </a:lnTo>
                  <a:cubicBezTo>
                    <a:pt x="450140" y="64562"/>
                    <a:pt x="423403" y="64236"/>
                    <a:pt x="402860" y="60486"/>
                  </a:cubicBezTo>
                  <a:cubicBezTo>
                    <a:pt x="398621" y="59671"/>
                    <a:pt x="394219" y="58856"/>
                    <a:pt x="389980" y="57878"/>
                  </a:cubicBezTo>
                  <a:cubicBezTo>
                    <a:pt x="376449" y="54943"/>
                    <a:pt x="362427" y="52171"/>
                    <a:pt x="348406" y="52986"/>
                  </a:cubicBezTo>
                  <a:cubicBezTo>
                    <a:pt x="342537" y="49563"/>
                    <a:pt x="337483" y="46791"/>
                    <a:pt x="334222" y="45324"/>
                  </a:cubicBezTo>
                  <a:cubicBezTo>
                    <a:pt x="319223" y="38802"/>
                    <a:pt x="304061" y="42389"/>
                    <a:pt x="289877" y="47443"/>
                  </a:cubicBezTo>
                  <a:lnTo>
                    <a:pt x="283681" y="49563"/>
                  </a:lnTo>
                  <a:cubicBezTo>
                    <a:pt x="263465" y="56736"/>
                    <a:pt x="242434" y="64236"/>
                    <a:pt x="221565" y="68149"/>
                  </a:cubicBezTo>
                  <a:cubicBezTo>
                    <a:pt x="202653" y="71736"/>
                    <a:pt x="188469" y="71083"/>
                    <a:pt x="181132" y="66681"/>
                  </a:cubicBezTo>
                  <a:cubicBezTo>
                    <a:pt x="181132" y="66518"/>
                    <a:pt x="181132" y="66355"/>
                    <a:pt x="181132" y="66192"/>
                  </a:cubicBezTo>
                  <a:lnTo>
                    <a:pt x="141352" y="12717"/>
                  </a:lnTo>
                  <a:cubicBezTo>
                    <a:pt x="140536" y="11576"/>
                    <a:pt x="139395" y="10923"/>
                    <a:pt x="137928" y="11086"/>
                  </a:cubicBezTo>
                  <a:cubicBezTo>
                    <a:pt x="136134" y="11086"/>
                    <a:pt x="93745" y="13206"/>
                    <a:pt x="48748" y="59834"/>
                  </a:cubicBezTo>
                  <a:cubicBezTo>
                    <a:pt x="48748" y="59834"/>
                    <a:pt x="48748" y="59834"/>
                    <a:pt x="48748" y="59834"/>
                  </a:cubicBezTo>
                  <a:cubicBezTo>
                    <a:pt x="48748" y="59834"/>
                    <a:pt x="48748" y="59834"/>
                    <a:pt x="48748" y="59834"/>
                  </a:cubicBezTo>
                  <a:cubicBezTo>
                    <a:pt x="48748" y="59834"/>
                    <a:pt x="48748" y="59834"/>
                    <a:pt x="48748" y="59834"/>
                  </a:cubicBezTo>
                  <a:cubicBezTo>
                    <a:pt x="48748" y="59834"/>
                    <a:pt x="48748" y="59834"/>
                    <a:pt x="48748" y="59834"/>
                  </a:cubicBezTo>
                  <a:cubicBezTo>
                    <a:pt x="2119" y="104832"/>
                    <a:pt x="163" y="147221"/>
                    <a:pt x="0" y="149014"/>
                  </a:cubicBezTo>
                  <a:cubicBezTo>
                    <a:pt x="0" y="150319"/>
                    <a:pt x="652" y="151623"/>
                    <a:pt x="1630" y="152438"/>
                  </a:cubicBezTo>
                  <a:lnTo>
                    <a:pt x="55106" y="192219"/>
                  </a:lnTo>
                  <a:cubicBezTo>
                    <a:pt x="73040" y="206240"/>
                    <a:pt x="84615" y="223684"/>
                    <a:pt x="97984" y="244064"/>
                  </a:cubicBezTo>
                  <a:cubicBezTo>
                    <a:pt x="110701" y="263302"/>
                    <a:pt x="125048" y="284986"/>
                    <a:pt x="147873" y="308463"/>
                  </a:cubicBezTo>
                  <a:lnTo>
                    <a:pt x="142167" y="314006"/>
                  </a:lnTo>
                  <a:cubicBezTo>
                    <a:pt x="142167" y="314006"/>
                    <a:pt x="141026" y="314984"/>
                    <a:pt x="140536" y="315473"/>
                  </a:cubicBezTo>
                  <a:cubicBezTo>
                    <a:pt x="139395" y="316615"/>
                    <a:pt x="138254" y="317919"/>
                    <a:pt x="137439" y="319223"/>
                  </a:cubicBezTo>
                  <a:cubicBezTo>
                    <a:pt x="127657" y="333407"/>
                    <a:pt x="132711" y="354765"/>
                    <a:pt x="148851" y="366666"/>
                  </a:cubicBezTo>
                  <a:cubicBezTo>
                    <a:pt x="155862" y="371884"/>
                    <a:pt x="164014" y="374329"/>
                    <a:pt x="171839" y="374329"/>
                  </a:cubicBezTo>
                  <a:cubicBezTo>
                    <a:pt x="172654" y="374329"/>
                    <a:pt x="173470" y="374329"/>
                    <a:pt x="174285" y="374166"/>
                  </a:cubicBezTo>
                  <a:cubicBezTo>
                    <a:pt x="163687" y="386394"/>
                    <a:pt x="165318" y="406121"/>
                    <a:pt x="178524" y="419327"/>
                  </a:cubicBezTo>
                  <a:cubicBezTo>
                    <a:pt x="186023" y="426826"/>
                    <a:pt x="195479" y="430576"/>
                    <a:pt x="204609" y="430576"/>
                  </a:cubicBezTo>
                  <a:cubicBezTo>
                    <a:pt x="212272" y="430576"/>
                    <a:pt x="219772" y="427805"/>
                    <a:pt x="225315" y="422261"/>
                  </a:cubicBezTo>
                  <a:cubicBezTo>
                    <a:pt x="225315" y="422261"/>
                    <a:pt x="225315" y="422261"/>
                    <a:pt x="225315" y="422261"/>
                  </a:cubicBezTo>
                  <a:cubicBezTo>
                    <a:pt x="225315" y="422261"/>
                    <a:pt x="225315" y="422261"/>
                    <a:pt x="225315" y="422261"/>
                  </a:cubicBezTo>
                  <a:lnTo>
                    <a:pt x="237542" y="410034"/>
                  </a:lnTo>
                  <a:cubicBezTo>
                    <a:pt x="237542" y="410034"/>
                    <a:pt x="237542" y="410034"/>
                    <a:pt x="237542" y="410034"/>
                  </a:cubicBezTo>
                  <a:cubicBezTo>
                    <a:pt x="238521" y="420305"/>
                    <a:pt x="245531" y="431228"/>
                    <a:pt x="255639" y="438728"/>
                  </a:cubicBezTo>
                  <a:cubicBezTo>
                    <a:pt x="262976" y="444108"/>
                    <a:pt x="271128" y="446880"/>
                    <a:pt x="278953" y="446880"/>
                  </a:cubicBezTo>
                  <a:cubicBezTo>
                    <a:pt x="286779" y="446880"/>
                    <a:pt x="294442" y="443945"/>
                    <a:pt x="299985" y="438402"/>
                  </a:cubicBezTo>
                  <a:cubicBezTo>
                    <a:pt x="299985" y="438402"/>
                    <a:pt x="304876" y="433348"/>
                    <a:pt x="310419" y="427479"/>
                  </a:cubicBezTo>
                  <a:cubicBezTo>
                    <a:pt x="311397" y="437750"/>
                    <a:pt x="318734" y="445086"/>
                    <a:pt x="319060" y="445412"/>
                  </a:cubicBezTo>
                  <a:cubicBezTo>
                    <a:pt x="325908" y="452260"/>
                    <a:pt x="333244" y="455847"/>
                    <a:pt x="340744" y="455847"/>
                  </a:cubicBezTo>
                  <a:lnTo>
                    <a:pt x="340907" y="455847"/>
                  </a:lnTo>
                  <a:cubicBezTo>
                    <a:pt x="353950" y="455847"/>
                    <a:pt x="364384" y="445086"/>
                    <a:pt x="371231" y="438076"/>
                  </a:cubicBezTo>
                  <a:lnTo>
                    <a:pt x="383296" y="426011"/>
                  </a:lnTo>
                  <a:lnTo>
                    <a:pt x="386883" y="429598"/>
                  </a:lnTo>
                  <a:cubicBezTo>
                    <a:pt x="393078" y="435793"/>
                    <a:pt x="401067" y="439054"/>
                    <a:pt x="409708" y="439054"/>
                  </a:cubicBezTo>
                  <a:cubicBezTo>
                    <a:pt x="418349" y="439054"/>
                    <a:pt x="426500" y="435630"/>
                    <a:pt x="432533" y="429598"/>
                  </a:cubicBezTo>
                  <a:cubicBezTo>
                    <a:pt x="440358" y="421772"/>
                    <a:pt x="443456" y="410686"/>
                    <a:pt x="441174" y="400252"/>
                  </a:cubicBezTo>
                  <a:cubicBezTo>
                    <a:pt x="453075" y="403512"/>
                    <a:pt x="465955" y="399763"/>
                    <a:pt x="474596" y="391122"/>
                  </a:cubicBezTo>
                  <a:cubicBezTo>
                    <a:pt x="483563" y="382155"/>
                    <a:pt x="486823" y="369438"/>
                    <a:pt x="483726" y="357699"/>
                  </a:cubicBezTo>
                  <a:cubicBezTo>
                    <a:pt x="495627" y="360797"/>
                    <a:pt x="508507" y="357210"/>
                    <a:pt x="517148" y="348569"/>
                  </a:cubicBezTo>
                  <a:cubicBezTo>
                    <a:pt x="525789" y="339929"/>
                    <a:pt x="529213" y="327212"/>
                    <a:pt x="526278" y="315473"/>
                  </a:cubicBezTo>
                  <a:cubicBezTo>
                    <a:pt x="537038" y="317756"/>
                    <a:pt x="547799" y="314169"/>
                    <a:pt x="555461" y="306669"/>
                  </a:cubicBezTo>
                  <a:cubicBezTo>
                    <a:pt x="561657" y="300474"/>
                    <a:pt x="564917" y="292485"/>
                    <a:pt x="564917" y="283844"/>
                  </a:cubicBezTo>
                  <a:cubicBezTo>
                    <a:pt x="564917" y="275204"/>
                    <a:pt x="561494" y="267052"/>
                    <a:pt x="555461" y="260856"/>
                  </a:cubicBezTo>
                  <a:lnTo>
                    <a:pt x="549429" y="254824"/>
                  </a:lnTo>
                  <a:lnTo>
                    <a:pt x="552527" y="251237"/>
                  </a:lnTo>
                  <a:cubicBezTo>
                    <a:pt x="564428" y="237216"/>
                    <a:pt x="577471" y="219935"/>
                    <a:pt x="583340" y="199718"/>
                  </a:cubicBezTo>
                  <a:lnTo>
                    <a:pt x="584318" y="196295"/>
                  </a:lnTo>
                  <a:cubicBezTo>
                    <a:pt x="585949" y="190425"/>
                    <a:pt x="587579" y="184719"/>
                    <a:pt x="591492" y="180643"/>
                  </a:cubicBezTo>
                  <a:lnTo>
                    <a:pt x="644642" y="141189"/>
                  </a:lnTo>
                  <a:cubicBezTo>
                    <a:pt x="645783" y="140373"/>
                    <a:pt x="646272" y="139069"/>
                    <a:pt x="646272" y="137765"/>
                  </a:cubicBezTo>
                  <a:close/>
                  <a:moveTo>
                    <a:pt x="53965" y="65703"/>
                  </a:moveTo>
                  <a:cubicBezTo>
                    <a:pt x="53965" y="65703"/>
                    <a:pt x="53965" y="65703"/>
                    <a:pt x="53965" y="65703"/>
                  </a:cubicBezTo>
                  <a:cubicBezTo>
                    <a:pt x="53965" y="65703"/>
                    <a:pt x="53965" y="65703"/>
                    <a:pt x="53965" y="65703"/>
                  </a:cubicBezTo>
                  <a:cubicBezTo>
                    <a:pt x="91137" y="27227"/>
                    <a:pt x="126841" y="20705"/>
                    <a:pt x="135645" y="19564"/>
                  </a:cubicBezTo>
                  <a:lnTo>
                    <a:pt x="170209" y="65866"/>
                  </a:lnTo>
                  <a:cubicBezTo>
                    <a:pt x="157981" y="68638"/>
                    <a:pt x="131080" y="78420"/>
                    <a:pt x="98962" y="110538"/>
                  </a:cubicBezTo>
                  <a:cubicBezTo>
                    <a:pt x="66681" y="142819"/>
                    <a:pt x="57062" y="169720"/>
                    <a:pt x="54291" y="181784"/>
                  </a:cubicBezTo>
                  <a:lnTo>
                    <a:pt x="7989" y="147221"/>
                  </a:lnTo>
                  <a:cubicBezTo>
                    <a:pt x="9130" y="138417"/>
                    <a:pt x="15651" y="102712"/>
                    <a:pt x="54128" y="65540"/>
                  </a:cubicBezTo>
                  <a:close/>
                  <a:moveTo>
                    <a:pt x="104180" y="239662"/>
                  </a:moveTo>
                  <a:cubicBezTo>
                    <a:pt x="90811" y="219446"/>
                    <a:pt x="79235" y="202001"/>
                    <a:pt x="61301" y="187491"/>
                  </a:cubicBezTo>
                  <a:cubicBezTo>
                    <a:pt x="62443" y="180317"/>
                    <a:pt x="69290" y="151623"/>
                    <a:pt x="104669" y="116244"/>
                  </a:cubicBezTo>
                  <a:cubicBezTo>
                    <a:pt x="139558" y="81518"/>
                    <a:pt x="167600" y="74344"/>
                    <a:pt x="175426" y="73040"/>
                  </a:cubicBezTo>
                  <a:cubicBezTo>
                    <a:pt x="186838" y="81029"/>
                    <a:pt x="207544" y="79235"/>
                    <a:pt x="222869" y="76138"/>
                  </a:cubicBezTo>
                  <a:cubicBezTo>
                    <a:pt x="244390" y="72062"/>
                    <a:pt x="265585" y="64562"/>
                    <a:pt x="286127" y="57225"/>
                  </a:cubicBezTo>
                  <a:lnTo>
                    <a:pt x="292322" y="55106"/>
                  </a:lnTo>
                  <a:cubicBezTo>
                    <a:pt x="304876" y="50704"/>
                    <a:pt x="318082" y="47280"/>
                    <a:pt x="330636" y="52823"/>
                  </a:cubicBezTo>
                  <a:cubicBezTo>
                    <a:pt x="333733" y="54128"/>
                    <a:pt x="338461" y="56736"/>
                    <a:pt x="344168" y="60160"/>
                  </a:cubicBezTo>
                  <a:cubicBezTo>
                    <a:pt x="344168" y="60160"/>
                    <a:pt x="344168" y="60160"/>
                    <a:pt x="344331" y="60160"/>
                  </a:cubicBezTo>
                  <a:cubicBezTo>
                    <a:pt x="365362" y="72551"/>
                    <a:pt x="398458" y="94887"/>
                    <a:pt x="406121" y="103038"/>
                  </a:cubicBezTo>
                  <a:cubicBezTo>
                    <a:pt x="411990" y="109397"/>
                    <a:pt x="416392" y="117385"/>
                    <a:pt x="420142" y="124233"/>
                  </a:cubicBezTo>
                  <a:cubicBezTo>
                    <a:pt x="426337" y="135971"/>
                    <a:pt x="431717" y="148362"/>
                    <a:pt x="428783" y="159122"/>
                  </a:cubicBezTo>
                  <a:cubicBezTo>
                    <a:pt x="428457" y="160427"/>
                    <a:pt x="427642" y="161731"/>
                    <a:pt x="426663" y="163687"/>
                  </a:cubicBezTo>
                  <a:cubicBezTo>
                    <a:pt x="418838" y="177382"/>
                    <a:pt x="408893" y="190425"/>
                    <a:pt x="399273" y="202979"/>
                  </a:cubicBezTo>
                  <a:cubicBezTo>
                    <a:pt x="396828" y="206240"/>
                    <a:pt x="394382" y="209500"/>
                    <a:pt x="391937" y="212598"/>
                  </a:cubicBezTo>
                  <a:lnTo>
                    <a:pt x="384763" y="222054"/>
                  </a:lnTo>
                  <a:cubicBezTo>
                    <a:pt x="377264" y="231999"/>
                    <a:pt x="369764" y="241944"/>
                    <a:pt x="362591" y="252053"/>
                  </a:cubicBezTo>
                  <a:cubicBezTo>
                    <a:pt x="358678" y="257596"/>
                    <a:pt x="355743" y="258900"/>
                    <a:pt x="349874" y="257759"/>
                  </a:cubicBezTo>
                  <a:cubicBezTo>
                    <a:pt x="338135" y="255639"/>
                    <a:pt x="326234" y="246509"/>
                    <a:pt x="326234" y="233630"/>
                  </a:cubicBezTo>
                  <a:cubicBezTo>
                    <a:pt x="326234" y="216674"/>
                    <a:pt x="334875" y="201675"/>
                    <a:pt x="343515" y="187165"/>
                  </a:cubicBezTo>
                  <a:cubicBezTo>
                    <a:pt x="346124" y="182600"/>
                    <a:pt x="348732" y="178198"/>
                    <a:pt x="351178" y="173633"/>
                  </a:cubicBezTo>
                  <a:cubicBezTo>
                    <a:pt x="355580" y="165155"/>
                    <a:pt x="355906" y="156840"/>
                    <a:pt x="352156" y="150156"/>
                  </a:cubicBezTo>
                  <a:cubicBezTo>
                    <a:pt x="346613" y="140536"/>
                    <a:pt x="334385" y="133526"/>
                    <a:pt x="322321" y="132222"/>
                  </a:cubicBezTo>
                  <a:cubicBezTo>
                    <a:pt x="326071" y="122439"/>
                    <a:pt x="328679" y="112331"/>
                    <a:pt x="329820" y="102060"/>
                  </a:cubicBezTo>
                  <a:cubicBezTo>
                    <a:pt x="330146" y="99778"/>
                    <a:pt x="328516" y="97821"/>
                    <a:pt x="326234" y="97495"/>
                  </a:cubicBezTo>
                  <a:cubicBezTo>
                    <a:pt x="323788" y="97006"/>
                    <a:pt x="321995" y="98799"/>
                    <a:pt x="321669" y="101082"/>
                  </a:cubicBezTo>
                  <a:cubicBezTo>
                    <a:pt x="317919" y="134993"/>
                    <a:pt x="297866" y="167437"/>
                    <a:pt x="269334" y="185534"/>
                  </a:cubicBezTo>
                  <a:cubicBezTo>
                    <a:pt x="244064" y="201512"/>
                    <a:pt x="214391" y="196947"/>
                    <a:pt x="187817" y="172980"/>
                  </a:cubicBezTo>
                  <a:cubicBezTo>
                    <a:pt x="186186" y="171513"/>
                    <a:pt x="183578" y="171676"/>
                    <a:pt x="182110" y="173307"/>
                  </a:cubicBezTo>
                  <a:cubicBezTo>
                    <a:pt x="180643" y="174937"/>
                    <a:pt x="180806" y="177545"/>
                    <a:pt x="182437" y="179013"/>
                  </a:cubicBezTo>
                  <a:cubicBezTo>
                    <a:pt x="200207" y="194990"/>
                    <a:pt x="219282" y="203142"/>
                    <a:pt x="237869" y="203142"/>
                  </a:cubicBezTo>
                  <a:cubicBezTo>
                    <a:pt x="244716" y="203142"/>
                    <a:pt x="251400" y="202001"/>
                    <a:pt x="257922" y="199718"/>
                  </a:cubicBezTo>
                  <a:lnTo>
                    <a:pt x="153253" y="302104"/>
                  </a:lnTo>
                  <a:cubicBezTo>
                    <a:pt x="131080" y="279279"/>
                    <a:pt x="116733" y="257922"/>
                    <a:pt x="104343" y="239010"/>
                  </a:cubicBezTo>
                  <a:close/>
                  <a:moveTo>
                    <a:pt x="426011" y="423892"/>
                  </a:moveTo>
                  <a:cubicBezTo>
                    <a:pt x="416881" y="433022"/>
                    <a:pt x="400904" y="433022"/>
                    <a:pt x="391774" y="423892"/>
                  </a:cubicBezTo>
                  <a:lnTo>
                    <a:pt x="362264" y="395035"/>
                  </a:lnTo>
                  <a:cubicBezTo>
                    <a:pt x="357699" y="390470"/>
                    <a:pt x="355254" y="384437"/>
                    <a:pt x="355254" y="377916"/>
                  </a:cubicBezTo>
                  <a:cubicBezTo>
                    <a:pt x="355254" y="371394"/>
                    <a:pt x="357699" y="365362"/>
                    <a:pt x="362264" y="360797"/>
                  </a:cubicBezTo>
                  <a:cubicBezTo>
                    <a:pt x="366992" y="356232"/>
                    <a:pt x="373025" y="353787"/>
                    <a:pt x="379383" y="353787"/>
                  </a:cubicBezTo>
                  <a:cubicBezTo>
                    <a:pt x="382318" y="353787"/>
                    <a:pt x="385252" y="354439"/>
                    <a:pt x="388024" y="355417"/>
                  </a:cubicBezTo>
                  <a:lnTo>
                    <a:pt x="430087" y="395361"/>
                  </a:lnTo>
                  <a:cubicBezTo>
                    <a:pt x="435141" y="404817"/>
                    <a:pt x="433674" y="416392"/>
                    <a:pt x="426174" y="424055"/>
                  </a:cubicBezTo>
                  <a:close/>
                  <a:moveTo>
                    <a:pt x="468074" y="385415"/>
                  </a:moveTo>
                  <a:cubicBezTo>
                    <a:pt x="459760" y="393730"/>
                    <a:pt x="446391" y="395687"/>
                    <a:pt x="435630" y="389491"/>
                  </a:cubicBezTo>
                  <a:lnTo>
                    <a:pt x="392752" y="348732"/>
                  </a:lnTo>
                  <a:lnTo>
                    <a:pt x="392752" y="348732"/>
                  </a:lnTo>
                  <a:lnTo>
                    <a:pt x="378405" y="334385"/>
                  </a:lnTo>
                  <a:cubicBezTo>
                    <a:pt x="367971" y="323951"/>
                    <a:pt x="367971" y="306995"/>
                    <a:pt x="378405" y="296561"/>
                  </a:cubicBezTo>
                  <a:cubicBezTo>
                    <a:pt x="387209" y="287757"/>
                    <a:pt x="400741" y="286290"/>
                    <a:pt x="411338" y="292811"/>
                  </a:cubicBezTo>
                  <a:lnTo>
                    <a:pt x="471824" y="352645"/>
                  </a:lnTo>
                  <a:cubicBezTo>
                    <a:pt x="478346" y="363080"/>
                    <a:pt x="476715" y="376938"/>
                    <a:pt x="468074" y="385578"/>
                  </a:cubicBezTo>
                  <a:close/>
                  <a:moveTo>
                    <a:pt x="510627" y="342863"/>
                  </a:moveTo>
                  <a:cubicBezTo>
                    <a:pt x="502149" y="351341"/>
                    <a:pt x="488128" y="353134"/>
                    <a:pt x="477693" y="346613"/>
                  </a:cubicBezTo>
                  <a:lnTo>
                    <a:pt x="417207" y="286942"/>
                  </a:lnTo>
                  <a:cubicBezTo>
                    <a:pt x="410686" y="276345"/>
                    <a:pt x="412153" y="262813"/>
                    <a:pt x="420957" y="254009"/>
                  </a:cubicBezTo>
                  <a:cubicBezTo>
                    <a:pt x="431065" y="243901"/>
                    <a:pt x="448673" y="243901"/>
                    <a:pt x="458781" y="254009"/>
                  </a:cubicBezTo>
                  <a:lnTo>
                    <a:pt x="465629" y="260856"/>
                  </a:lnTo>
                  <a:lnTo>
                    <a:pt x="514865" y="311071"/>
                  </a:lnTo>
                  <a:cubicBezTo>
                    <a:pt x="520735" y="321506"/>
                    <a:pt x="518941" y="334548"/>
                    <a:pt x="510627" y="343026"/>
                  </a:cubicBezTo>
                  <a:close/>
                  <a:moveTo>
                    <a:pt x="555950" y="283844"/>
                  </a:moveTo>
                  <a:cubicBezTo>
                    <a:pt x="555950" y="290366"/>
                    <a:pt x="553342" y="296398"/>
                    <a:pt x="548777" y="300963"/>
                  </a:cubicBezTo>
                  <a:cubicBezTo>
                    <a:pt x="541603" y="308137"/>
                    <a:pt x="530354" y="310256"/>
                    <a:pt x="520572" y="305202"/>
                  </a:cubicBezTo>
                  <a:lnTo>
                    <a:pt x="472150" y="255965"/>
                  </a:lnTo>
                  <a:cubicBezTo>
                    <a:pt x="469053" y="247162"/>
                    <a:pt x="471172" y="237379"/>
                    <a:pt x="477693" y="230858"/>
                  </a:cubicBezTo>
                  <a:cubicBezTo>
                    <a:pt x="487149" y="221402"/>
                    <a:pt x="502475" y="221402"/>
                    <a:pt x="511931" y="230858"/>
                  </a:cubicBezTo>
                  <a:lnTo>
                    <a:pt x="548614" y="266889"/>
                  </a:lnTo>
                  <a:cubicBezTo>
                    <a:pt x="553179" y="271454"/>
                    <a:pt x="555787" y="277486"/>
                    <a:pt x="555787" y="284008"/>
                  </a:cubicBezTo>
                  <a:close/>
                  <a:moveTo>
                    <a:pt x="575515" y="194338"/>
                  </a:moveTo>
                  <a:lnTo>
                    <a:pt x="574536" y="197599"/>
                  </a:lnTo>
                  <a:cubicBezTo>
                    <a:pt x="569156" y="216348"/>
                    <a:pt x="557255" y="231999"/>
                    <a:pt x="545353" y="246183"/>
                  </a:cubicBezTo>
                  <a:lnTo>
                    <a:pt x="542745" y="249281"/>
                  </a:lnTo>
                  <a:lnTo>
                    <a:pt x="517963" y="224989"/>
                  </a:lnTo>
                  <a:cubicBezTo>
                    <a:pt x="505246" y="212435"/>
                    <a:pt x="484867" y="212435"/>
                    <a:pt x="472150" y="224989"/>
                  </a:cubicBezTo>
                  <a:cubicBezTo>
                    <a:pt x="466281" y="230858"/>
                    <a:pt x="463020" y="238521"/>
                    <a:pt x="462694" y="246509"/>
                  </a:cubicBezTo>
                  <a:cubicBezTo>
                    <a:pt x="449325" y="234934"/>
                    <a:pt x="427805" y="235749"/>
                    <a:pt x="415251" y="248303"/>
                  </a:cubicBezTo>
                  <a:cubicBezTo>
                    <a:pt x="406284" y="257270"/>
                    <a:pt x="403023" y="269986"/>
                    <a:pt x="406121" y="281725"/>
                  </a:cubicBezTo>
                  <a:cubicBezTo>
                    <a:pt x="394382" y="278627"/>
                    <a:pt x="381666" y="281888"/>
                    <a:pt x="372699" y="290855"/>
                  </a:cubicBezTo>
                  <a:cubicBezTo>
                    <a:pt x="359167" y="304550"/>
                    <a:pt x="359167" y="326560"/>
                    <a:pt x="372699" y="340255"/>
                  </a:cubicBezTo>
                  <a:lnTo>
                    <a:pt x="378079" y="345635"/>
                  </a:lnTo>
                  <a:cubicBezTo>
                    <a:pt x="370090" y="345961"/>
                    <a:pt x="362264" y="349222"/>
                    <a:pt x="356395" y="355091"/>
                  </a:cubicBezTo>
                  <a:cubicBezTo>
                    <a:pt x="350200" y="361123"/>
                    <a:pt x="346939" y="369275"/>
                    <a:pt x="346939" y="377916"/>
                  </a:cubicBezTo>
                  <a:cubicBezTo>
                    <a:pt x="346939" y="386557"/>
                    <a:pt x="350363" y="394708"/>
                    <a:pt x="356395" y="400904"/>
                  </a:cubicBezTo>
                  <a:lnTo>
                    <a:pt x="376449" y="420631"/>
                  </a:lnTo>
                  <a:lnTo>
                    <a:pt x="364384" y="432696"/>
                  </a:lnTo>
                  <a:cubicBezTo>
                    <a:pt x="358189" y="439054"/>
                    <a:pt x="349711" y="447858"/>
                    <a:pt x="339929" y="447858"/>
                  </a:cubicBezTo>
                  <a:lnTo>
                    <a:pt x="339929" y="447858"/>
                  </a:lnTo>
                  <a:cubicBezTo>
                    <a:pt x="334548" y="447858"/>
                    <a:pt x="329331" y="445249"/>
                    <a:pt x="323951" y="439706"/>
                  </a:cubicBezTo>
                  <a:cubicBezTo>
                    <a:pt x="323951" y="439706"/>
                    <a:pt x="317593" y="433674"/>
                    <a:pt x="317593" y="426011"/>
                  </a:cubicBezTo>
                  <a:cubicBezTo>
                    <a:pt x="317593" y="421609"/>
                    <a:pt x="319549" y="417370"/>
                    <a:pt x="323625" y="413295"/>
                  </a:cubicBezTo>
                  <a:cubicBezTo>
                    <a:pt x="323625" y="413295"/>
                    <a:pt x="323625" y="413295"/>
                    <a:pt x="323625" y="413131"/>
                  </a:cubicBezTo>
                  <a:cubicBezTo>
                    <a:pt x="326071" y="410686"/>
                    <a:pt x="327538" y="408893"/>
                    <a:pt x="328190" y="408240"/>
                  </a:cubicBezTo>
                  <a:cubicBezTo>
                    <a:pt x="328190" y="408240"/>
                    <a:pt x="328190" y="408240"/>
                    <a:pt x="328190" y="408240"/>
                  </a:cubicBezTo>
                  <a:lnTo>
                    <a:pt x="339276" y="397154"/>
                  </a:lnTo>
                  <a:cubicBezTo>
                    <a:pt x="340907" y="395524"/>
                    <a:pt x="340907" y="392915"/>
                    <a:pt x="339276" y="391448"/>
                  </a:cubicBezTo>
                  <a:cubicBezTo>
                    <a:pt x="337646" y="389980"/>
                    <a:pt x="335038" y="389817"/>
                    <a:pt x="333570" y="391448"/>
                  </a:cubicBezTo>
                  <a:lnTo>
                    <a:pt x="322484" y="402534"/>
                  </a:lnTo>
                  <a:cubicBezTo>
                    <a:pt x="322484" y="402534"/>
                    <a:pt x="322484" y="402697"/>
                    <a:pt x="322484" y="402860"/>
                  </a:cubicBezTo>
                  <a:cubicBezTo>
                    <a:pt x="322484" y="402860"/>
                    <a:pt x="322484" y="402860"/>
                    <a:pt x="322321" y="402860"/>
                  </a:cubicBezTo>
                  <a:cubicBezTo>
                    <a:pt x="320853" y="404654"/>
                    <a:pt x="295909" y="430739"/>
                    <a:pt x="293464" y="433022"/>
                  </a:cubicBezTo>
                  <a:cubicBezTo>
                    <a:pt x="285475" y="441174"/>
                    <a:pt x="271291" y="441174"/>
                    <a:pt x="259715" y="432533"/>
                  </a:cubicBezTo>
                  <a:cubicBezTo>
                    <a:pt x="251563" y="426500"/>
                    <a:pt x="245694" y="417533"/>
                    <a:pt x="244879" y="409545"/>
                  </a:cubicBezTo>
                  <a:cubicBezTo>
                    <a:pt x="244390" y="405306"/>
                    <a:pt x="245531" y="401556"/>
                    <a:pt x="248140" y="398621"/>
                  </a:cubicBezTo>
                  <a:lnTo>
                    <a:pt x="293464" y="352971"/>
                  </a:lnTo>
                  <a:cubicBezTo>
                    <a:pt x="295094" y="351341"/>
                    <a:pt x="295094" y="348732"/>
                    <a:pt x="293464" y="347265"/>
                  </a:cubicBezTo>
                  <a:cubicBezTo>
                    <a:pt x="291833" y="345635"/>
                    <a:pt x="289225" y="345635"/>
                    <a:pt x="287757" y="347265"/>
                  </a:cubicBezTo>
                  <a:lnTo>
                    <a:pt x="218793" y="416718"/>
                  </a:lnTo>
                  <a:cubicBezTo>
                    <a:pt x="209826" y="425685"/>
                    <a:pt x="194012" y="424218"/>
                    <a:pt x="183578" y="413784"/>
                  </a:cubicBezTo>
                  <a:cubicBezTo>
                    <a:pt x="173144" y="403349"/>
                    <a:pt x="171676" y="387372"/>
                    <a:pt x="180643" y="378568"/>
                  </a:cubicBezTo>
                  <a:cubicBezTo>
                    <a:pt x="180643" y="378568"/>
                    <a:pt x="180643" y="378568"/>
                    <a:pt x="180643" y="378568"/>
                  </a:cubicBezTo>
                  <a:cubicBezTo>
                    <a:pt x="180643" y="378568"/>
                    <a:pt x="180643" y="378568"/>
                    <a:pt x="180643" y="378568"/>
                  </a:cubicBezTo>
                  <a:lnTo>
                    <a:pt x="250585" y="308137"/>
                  </a:lnTo>
                  <a:cubicBezTo>
                    <a:pt x="252216" y="306506"/>
                    <a:pt x="252216" y="303898"/>
                    <a:pt x="250585" y="302430"/>
                  </a:cubicBezTo>
                  <a:cubicBezTo>
                    <a:pt x="248955" y="300800"/>
                    <a:pt x="246346" y="300800"/>
                    <a:pt x="244879" y="302430"/>
                  </a:cubicBezTo>
                  <a:lnTo>
                    <a:pt x="187491" y="360308"/>
                  </a:lnTo>
                  <a:cubicBezTo>
                    <a:pt x="187491" y="360308"/>
                    <a:pt x="187491" y="360308"/>
                    <a:pt x="187491" y="360308"/>
                  </a:cubicBezTo>
                  <a:cubicBezTo>
                    <a:pt x="179339" y="368460"/>
                    <a:pt x="164177" y="368623"/>
                    <a:pt x="153253" y="360308"/>
                  </a:cubicBezTo>
                  <a:cubicBezTo>
                    <a:pt x="140536" y="351015"/>
                    <a:pt x="136298" y="334712"/>
                    <a:pt x="143634" y="324114"/>
                  </a:cubicBezTo>
                  <a:cubicBezTo>
                    <a:pt x="144286" y="323136"/>
                    <a:pt x="144938" y="322321"/>
                    <a:pt x="145754" y="321506"/>
                  </a:cubicBezTo>
                  <a:cubicBezTo>
                    <a:pt x="146080" y="321180"/>
                    <a:pt x="146406" y="320853"/>
                    <a:pt x="147058" y="320364"/>
                  </a:cubicBezTo>
                  <a:lnTo>
                    <a:pt x="289714" y="180969"/>
                  </a:lnTo>
                  <a:cubicBezTo>
                    <a:pt x="289714" y="180969"/>
                    <a:pt x="289714" y="180643"/>
                    <a:pt x="289877" y="180480"/>
                  </a:cubicBezTo>
                  <a:cubicBezTo>
                    <a:pt x="301941" y="169394"/>
                    <a:pt x="311887" y="155699"/>
                    <a:pt x="318897" y="140699"/>
                  </a:cubicBezTo>
                  <a:cubicBezTo>
                    <a:pt x="318897" y="140699"/>
                    <a:pt x="318897" y="140699"/>
                    <a:pt x="318897" y="140699"/>
                  </a:cubicBezTo>
                  <a:cubicBezTo>
                    <a:pt x="329005" y="141026"/>
                    <a:pt x="340255" y="147058"/>
                    <a:pt x="344820" y="155047"/>
                  </a:cubicBezTo>
                  <a:cubicBezTo>
                    <a:pt x="348080" y="160590"/>
                    <a:pt x="345472" y="167274"/>
                    <a:pt x="343678" y="170698"/>
                  </a:cubicBezTo>
                  <a:cubicBezTo>
                    <a:pt x="341396" y="175100"/>
                    <a:pt x="338787" y="179502"/>
                    <a:pt x="336179" y="183904"/>
                  </a:cubicBezTo>
                  <a:cubicBezTo>
                    <a:pt x="327049" y="199392"/>
                    <a:pt x="317756" y="215370"/>
                    <a:pt x="317919" y="234445"/>
                  </a:cubicBezTo>
                  <a:cubicBezTo>
                    <a:pt x="317919" y="251726"/>
                    <a:pt x="333244" y="263628"/>
                    <a:pt x="348243" y="266563"/>
                  </a:cubicBezTo>
                  <a:cubicBezTo>
                    <a:pt x="349874" y="266889"/>
                    <a:pt x="351504" y="267052"/>
                    <a:pt x="352971" y="267052"/>
                  </a:cubicBezTo>
                  <a:cubicBezTo>
                    <a:pt x="359493" y="267052"/>
                    <a:pt x="364384" y="264117"/>
                    <a:pt x="369112" y="257596"/>
                  </a:cubicBezTo>
                  <a:cubicBezTo>
                    <a:pt x="376285" y="247488"/>
                    <a:pt x="383622" y="237542"/>
                    <a:pt x="391122" y="227760"/>
                  </a:cubicBezTo>
                  <a:lnTo>
                    <a:pt x="398295" y="218304"/>
                  </a:lnTo>
                  <a:cubicBezTo>
                    <a:pt x="400741" y="215044"/>
                    <a:pt x="403186" y="211946"/>
                    <a:pt x="405632" y="208685"/>
                  </a:cubicBezTo>
                  <a:cubicBezTo>
                    <a:pt x="415414" y="195805"/>
                    <a:pt x="425522" y="182600"/>
                    <a:pt x="433837" y="167926"/>
                  </a:cubicBezTo>
                  <a:cubicBezTo>
                    <a:pt x="434815" y="166133"/>
                    <a:pt x="435956" y="164340"/>
                    <a:pt x="436445" y="162057"/>
                  </a:cubicBezTo>
                  <a:cubicBezTo>
                    <a:pt x="440032" y="148688"/>
                    <a:pt x="434000" y="134504"/>
                    <a:pt x="427152" y="121298"/>
                  </a:cubicBezTo>
                  <a:cubicBezTo>
                    <a:pt x="423240" y="113799"/>
                    <a:pt x="418512" y="105321"/>
                    <a:pt x="411990" y="98310"/>
                  </a:cubicBezTo>
                  <a:cubicBezTo>
                    <a:pt x="405469" y="91300"/>
                    <a:pt x="382155" y="74996"/>
                    <a:pt x="361938" y="62279"/>
                  </a:cubicBezTo>
                  <a:cubicBezTo>
                    <a:pt x="370579" y="63095"/>
                    <a:pt x="379383" y="64888"/>
                    <a:pt x="387861" y="66681"/>
                  </a:cubicBezTo>
                  <a:cubicBezTo>
                    <a:pt x="392263" y="67660"/>
                    <a:pt x="396665" y="68638"/>
                    <a:pt x="401067" y="69290"/>
                  </a:cubicBezTo>
                  <a:cubicBezTo>
                    <a:pt x="406121" y="70268"/>
                    <a:pt x="416555" y="71736"/>
                    <a:pt x="428457" y="71736"/>
                  </a:cubicBezTo>
                  <a:cubicBezTo>
                    <a:pt x="441826" y="71736"/>
                    <a:pt x="456662" y="69616"/>
                    <a:pt x="467585" y="62443"/>
                  </a:cubicBezTo>
                  <a:cubicBezTo>
                    <a:pt x="472476" y="63095"/>
                    <a:pt x="502149" y="68312"/>
                    <a:pt x="539647" y="105810"/>
                  </a:cubicBezTo>
                  <a:cubicBezTo>
                    <a:pt x="577145" y="143308"/>
                    <a:pt x="582036" y="171024"/>
                    <a:pt x="583014" y="177382"/>
                  </a:cubicBezTo>
                  <a:cubicBezTo>
                    <a:pt x="578612" y="182600"/>
                    <a:pt x="576656" y="189121"/>
                    <a:pt x="575025" y="194990"/>
                  </a:cubicBezTo>
                  <a:close/>
                  <a:moveTo>
                    <a:pt x="590514" y="170698"/>
                  </a:moveTo>
                  <a:cubicBezTo>
                    <a:pt x="587742" y="158470"/>
                    <a:pt x="577960" y="131570"/>
                    <a:pt x="545842" y="99452"/>
                  </a:cubicBezTo>
                  <a:cubicBezTo>
                    <a:pt x="513724" y="67334"/>
                    <a:pt x="486660" y="57551"/>
                    <a:pt x="474596" y="54780"/>
                  </a:cubicBezTo>
                  <a:lnTo>
                    <a:pt x="509159" y="8478"/>
                  </a:lnTo>
                  <a:cubicBezTo>
                    <a:pt x="517963" y="9619"/>
                    <a:pt x="553668" y="16140"/>
                    <a:pt x="590840" y="54617"/>
                  </a:cubicBezTo>
                  <a:cubicBezTo>
                    <a:pt x="590840" y="54617"/>
                    <a:pt x="590840" y="54617"/>
                    <a:pt x="590840" y="54617"/>
                  </a:cubicBezTo>
                  <a:cubicBezTo>
                    <a:pt x="590840" y="54617"/>
                    <a:pt x="590840" y="54617"/>
                    <a:pt x="590840" y="54617"/>
                  </a:cubicBezTo>
                  <a:cubicBezTo>
                    <a:pt x="629316" y="91789"/>
                    <a:pt x="635838" y="127494"/>
                    <a:pt x="636979" y="136298"/>
                  </a:cubicBezTo>
                  <a:lnTo>
                    <a:pt x="590677" y="17086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7765B8A2-8422-5D10-B930-F345E85F5C8A}"/>
              </a:ext>
            </a:extLst>
          </p:cNvPr>
          <p:cNvSpPr txBox="1"/>
          <p:nvPr/>
        </p:nvSpPr>
        <p:spPr>
          <a:xfrm>
            <a:off x="231109" y="2103472"/>
            <a:ext cx="3830472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30099"/>
                </a:solidFill>
                <a:effectLst/>
                <a:uLnTx/>
                <a:uFillTx/>
                <a:latin typeface="Arial"/>
                <a:ea typeface="+mn-ea"/>
                <a:cs typeface="Mongolian Baiti" panose="03000500000000000000" pitchFamily="66" charset="0"/>
              </a:rPr>
              <a:t>Our IMPACT program focuses on driving change across our businesses and making a positive and sustainable impact on the world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7AB5B47F-20E2-C9B1-3FCB-5E271E8862CE}"/>
              </a:ext>
            </a:extLst>
          </p:cNvPr>
          <p:cNvSpPr txBox="1">
            <a:spLocks/>
          </p:cNvSpPr>
          <p:nvPr/>
        </p:nvSpPr>
        <p:spPr>
          <a:xfrm>
            <a:off x="408572" y="3685242"/>
            <a:ext cx="3980547" cy="2628581"/>
          </a:xfrm>
          <a:prstGeom prst="rect">
            <a:avLst/>
          </a:prstGeom>
          <a:noFill/>
          <a:effectLst>
            <a:outerShdw blurRad="381000" sx="101000" sy="101000" algn="ctr" rotWithShape="0">
              <a:schemeClr val="accent4">
                <a:alpha val="13000"/>
              </a:schemeClr>
            </a:outerShdw>
          </a:effectLst>
        </p:spPr>
        <p:txBody>
          <a:bodyPr vert="horz" wrap="square" lIns="0" tIns="0" rIns="0" bIns="180000" rtlCol="0">
            <a:sp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-5" normalizeH="0" baseline="0" noProof="0">
                <a:ln>
                  <a:noFill/>
                </a:ln>
                <a:solidFill>
                  <a:srgbClr val="7382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Environment </a:t>
            </a:r>
          </a:p>
          <a:p>
            <a:pPr marL="144000" marR="0" lvl="2" indent="-1440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 plan for the decrease of carbon emissions (scope1&amp;2) and water consumption: results on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 with the objectives</a:t>
            </a:r>
          </a:p>
          <a:p>
            <a:pPr marL="144000" marR="0" lvl="2" indent="-1440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Renewable energy usage x2 in the past 2 years   </a:t>
            </a:r>
          </a:p>
          <a:p>
            <a:pPr marL="144000" marR="0" lvl="2" indent="-1440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Engagement with the supply chain on climate change mitigation plans </a:t>
            </a:r>
          </a:p>
          <a:p>
            <a:pPr marL="144000" marR="0" lvl="2" indent="-1440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Ranges of eco-friendly products and services </a:t>
            </a:r>
          </a:p>
          <a:p>
            <a:pPr marL="144000" marR="0" lvl="2" indent="-1440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Production sites certified ISO14001</a:t>
            </a:r>
          </a:p>
          <a:p>
            <a:pPr marL="144000" marR="0" lvl="2" indent="-1440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Ranked at highest level of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EcoVadis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evaluation: Platinum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713679-8CBD-BD57-7429-0D86A0C96094}"/>
              </a:ext>
            </a:extLst>
          </p:cNvPr>
          <p:cNvGrpSpPr/>
          <p:nvPr/>
        </p:nvGrpSpPr>
        <p:grpSpPr>
          <a:xfrm>
            <a:off x="8658739" y="690545"/>
            <a:ext cx="3195124" cy="3510165"/>
            <a:chOff x="8658739" y="690545"/>
            <a:chExt cx="3195124" cy="3510165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76E226E7-947D-795D-1A5F-B57E86C8C15F}"/>
                </a:ext>
              </a:extLst>
            </p:cNvPr>
            <p:cNvGrpSpPr/>
            <p:nvPr/>
          </p:nvGrpSpPr>
          <p:grpSpPr>
            <a:xfrm>
              <a:off x="8658739" y="690545"/>
              <a:ext cx="626124" cy="455584"/>
              <a:chOff x="4962639" y="2602571"/>
              <a:chExt cx="853917" cy="657319"/>
            </a:xfrm>
            <a:solidFill>
              <a:schemeClr val="bg1"/>
            </a:solidFill>
          </p:grpSpPr>
          <p:sp>
            <p:nvSpPr>
              <p:cNvPr id="8" name="Forme libre 75">
                <a:extLst>
                  <a:ext uri="{FF2B5EF4-FFF2-40B4-BE49-F238E27FC236}">
                    <a16:creationId xmlns:a16="http://schemas.microsoft.com/office/drawing/2014/main" id="{1967519D-B398-D300-BBB2-B81E19579CED}"/>
                  </a:ext>
                </a:extLst>
              </p:cNvPr>
              <p:cNvSpPr/>
              <p:nvPr/>
            </p:nvSpPr>
            <p:spPr>
              <a:xfrm>
                <a:off x="5534234" y="3032867"/>
                <a:ext cx="86963" cy="85202"/>
              </a:xfrm>
              <a:custGeom>
                <a:avLst/>
                <a:gdLst>
                  <a:gd name="connsiteX0" fmla="*/ 86963 w 86963"/>
                  <a:gd name="connsiteY0" fmla="*/ 85203 h 85202"/>
                  <a:gd name="connsiteX1" fmla="*/ 77438 w 86963"/>
                  <a:gd name="connsiteY1" fmla="*/ 85203 h 85202"/>
                  <a:gd name="connsiteX2" fmla="*/ 43244 w 86963"/>
                  <a:gd name="connsiteY2" fmla="*/ 51215 h 85202"/>
                  <a:gd name="connsiteX3" fmla="*/ 9049 w 86963"/>
                  <a:gd name="connsiteY3" fmla="*/ 85203 h 85202"/>
                  <a:gd name="connsiteX4" fmla="*/ 0 w 86963"/>
                  <a:gd name="connsiteY4" fmla="*/ 85203 h 85202"/>
                  <a:gd name="connsiteX5" fmla="*/ 27528 w 86963"/>
                  <a:gd name="connsiteY5" fmla="*/ 43925 h 85202"/>
                  <a:gd name="connsiteX6" fmla="*/ 19050 w 86963"/>
                  <a:gd name="connsiteY6" fmla="*/ 25653 h 85202"/>
                  <a:gd name="connsiteX7" fmla="*/ 41771 w 86963"/>
                  <a:gd name="connsiteY7" fmla="*/ 48 h 85202"/>
                  <a:gd name="connsiteX8" fmla="*/ 67532 w 86963"/>
                  <a:gd name="connsiteY8" fmla="*/ 22631 h 85202"/>
                  <a:gd name="connsiteX9" fmla="*/ 67532 w 86963"/>
                  <a:gd name="connsiteY9" fmla="*/ 25653 h 85202"/>
                  <a:gd name="connsiteX10" fmla="*/ 59436 w 86963"/>
                  <a:gd name="connsiteY10" fmla="*/ 43925 h 85202"/>
                  <a:gd name="connsiteX11" fmla="*/ 86963 w 86963"/>
                  <a:gd name="connsiteY11" fmla="*/ 85203 h 85202"/>
                  <a:gd name="connsiteX12" fmla="*/ 43244 w 86963"/>
                  <a:gd name="connsiteY12" fmla="*/ 10506 h 85202"/>
                  <a:gd name="connsiteX13" fmla="*/ 27535 w 86963"/>
                  <a:gd name="connsiteY13" fmla="*/ 25172 h 85202"/>
                  <a:gd name="connsiteX14" fmla="*/ 42291 w 86963"/>
                  <a:gd name="connsiteY14" fmla="*/ 40786 h 85202"/>
                  <a:gd name="connsiteX15" fmla="*/ 58000 w 86963"/>
                  <a:gd name="connsiteY15" fmla="*/ 26119 h 85202"/>
                  <a:gd name="connsiteX16" fmla="*/ 58007 w 86963"/>
                  <a:gd name="connsiteY16" fmla="*/ 25653 h 85202"/>
                  <a:gd name="connsiteX17" fmla="*/ 43343 w 86963"/>
                  <a:gd name="connsiteY17" fmla="*/ 10508 h 85202"/>
                  <a:gd name="connsiteX18" fmla="*/ 43244 w 86963"/>
                  <a:gd name="connsiteY18" fmla="*/ 10506 h 8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6963" h="85202">
                    <a:moveTo>
                      <a:pt x="86963" y="85203"/>
                    </a:moveTo>
                    <a:lnTo>
                      <a:pt x="77438" y="85203"/>
                    </a:lnTo>
                    <a:cubicBezTo>
                      <a:pt x="77438" y="66432"/>
                      <a:pt x="62129" y="51215"/>
                      <a:pt x="43244" y="51215"/>
                    </a:cubicBezTo>
                    <a:cubicBezTo>
                      <a:pt x="24359" y="51215"/>
                      <a:pt x="9049" y="66432"/>
                      <a:pt x="9049" y="85203"/>
                    </a:cubicBezTo>
                    <a:lnTo>
                      <a:pt x="0" y="85203"/>
                    </a:lnTo>
                    <a:cubicBezTo>
                      <a:pt x="-61" y="67178"/>
                      <a:pt x="10802" y="50890"/>
                      <a:pt x="27528" y="43925"/>
                    </a:cubicBezTo>
                    <a:cubicBezTo>
                      <a:pt x="22232" y="39299"/>
                      <a:pt x="19152" y="32661"/>
                      <a:pt x="19050" y="25653"/>
                    </a:cubicBezTo>
                    <a:cubicBezTo>
                      <a:pt x="18210" y="12346"/>
                      <a:pt x="28383" y="882"/>
                      <a:pt x="41771" y="48"/>
                    </a:cubicBezTo>
                    <a:cubicBezTo>
                      <a:pt x="55160" y="-787"/>
                      <a:pt x="66693" y="9324"/>
                      <a:pt x="67532" y="22631"/>
                    </a:cubicBezTo>
                    <a:cubicBezTo>
                      <a:pt x="67596" y="23638"/>
                      <a:pt x="67596" y="24647"/>
                      <a:pt x="67532" y="25653"/>
                    </a:cubicBezTo>
                    <a:cubicBezTo>
                      <a:pt x="67516" y="32600"/>
                      <a:pt x="64582" y="39224"/>
                      <a:pt x="59436" y="43925"/>
                    </a:cubicBezTo>
                    <a:cubicBezTo>
                      <a:pt x="76162" y="50890"/>
                      <a:pt x="87024" y="67178"/>
                      <a:pt x="86963" y="85203"/>
                    </a:cubicBezTo>
                    <a:close/>
                    <a:moveTo>
                      <a:pt x="43244" y="10506"/>
                    </a:moveTo>
                    <a:cubicBezTo>
                      <a:pt x="34831" y="10244"/>
                      <a:pt x="27798" y="16811"/>
                      <a:pt x="27535" y="25172"/>
                    </a:cubicBezTo>
                    <a:cubicBezTo>
                      <a:pt x="27272" y="33534"/>
                      <a:pt x="33879" y="40525"/>
                      <a:pt x="42291" y="40786"/>
                    </a:cubicBezTo>
                    <a:cubicBezTo>
                      <a:pt x="50704" y="41047"/>
                      <a:pt x="57737" y="34481"/>
                      <a:pt x="58000" y="26119"/>
                    </a:cubicBezTo>
                    <a:cubicBezTo>
                      <a:pt x="58005" y="25964"/>
                      <a:pt x="58007" y="25809"/>
                      <a:pt x="58007" y="25653"/>
                    </a:cubicBezTo>
                    <a:cubicBezTo>
                      <a:pt x="58166" y="17446"/>
                      <a:pt x="51600" y="10665"/>
                      <a:pt x="43343" y="10508"/>
                    </a:cubicBezTo>
                    <a:cubicBezTo>
                      <a:pt x="43309" y="10507"/>
                      <a:pt x="43277" y="10506"/>
                      <a:pt x="43244" y="10506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orme libre 76">
                <a:extLst>
                  <a:ext uri="{FF2B5EF4-FFF2-40B4-BE49-F238E27FC236}">
                    <a16:creationId xmlns:a16="http://schemas.microsoft.com/office/drawing/2014/main" id="{1B2EAD15-9158-0950-4272-B635E57B5D37}"/>
                  </a:ext>
                </a:extLst>
              </p:cNvPr>
              <p:cNvSpPr/>
              <p:nvPr/>
            </p:nvSpPr>
            <p:spPr>
              <a:xfrm>
                <a:off x="5173522" y="2880351"/>
                <a:ext cx="87441" cy="83591"/>
              </a:xfrm>
              <a:custGeom>
                <a:avLst/>
                <a:gdLst>
                  <a:gd name="connsiteX0" fmla="*/ 87441 w 87441"/>
                  <a:gd name="connsiteY0" fmla="*/ 83591 h 83591"/>
                  <a:gd name="connsiteX1" fmla="*/ 77916 w 87441"/>
                  <a:gd name="connsiteY1" fmla="*/ 83591 h 83591"/>
                  <a:gd name="connsiteX2" fmla="*/ 43721 w 87441"/>
                  <a:gd name="connsiteY2" fmla="*/ 49604 h 83591"/>
                  <a:gd name="connsiteX3" fmla="*/ 9526 w 87441"/>
                  <a:gd name="connsiteY3" fmla="*/ 83591 h 83591"/>
                  <a:gd name="connsiteX4" fmla="*/ 1 w 87441"/>
                  <a:gd name="connsiteY4" fmla="*/ 83591 h 83591"/>
                  <a:gd name="connsiteX5" fmla="*/ 27338 w 87441"/>
                  <a:gd name="connsiteY5" fmla="*/ 42219 h 83591"/>
                  <a:gd name="connsiteX6" fmla="*/ 19337 w 87441"/>
                  <a:gd name="connsiteY6" fmla="*/ 23947 h 83591"/>
                  <a:gd name="connsiteX7" fmla="*/ 43820 w 87441"/>
                  <a:gd name="connsiteY7" fmla="*/ 1 h 83591"/>
                  <a:gd name="connsiteX8" fmla="*/ 67913 w 87441"/>
                  <a:gd name="connsiteY8" fmla="*/ 24335 h 83591"/>
                  <a:gd name="connsiteX9" fmla="*/ 59723 w 87441"/>
                  <a:gd name="connsiteY9" fmla="*/ 42219 h 83591"/>
                  <a:gd name="connsiteX10" fmla="*/ 87441 w 87441"/>
                  <a:gd name="connsiteY10" fmla="*/ 83591 h 83591"/>
                  <a:gd name="connsiteX11" fmla="*/ 43721 w 87441"/>
                  <a:gd name="connsiteY11" fmla="*/ 8800 h 83591"/>
                  <a:gd name="connsiteX12" fmla="*/ 28012 w 87441"/>
                  <a:gd name="connsiteY12" fmla="*/ 23466 h 83591"/>
                  <a:gd name="connsiteX13" fmla="*/ 42768 w 87441"/>
                  <a:gd name="connsiteY13" fmla="*/ 39080 h 83591"/>
                  <a:gd name="connsiteX14" fmla="*/ 58477 w 87441"/>
                  <a:gd name="connsiteY14" fmla="*/ 24413 h 83591"/>
                  <a:gd name="connsiteX15" fmla="*/ 58485 w 87441"/>
                  <a:gd name="connsiteY15" fmla="*/ 23947 h 83591"/>
                  <a:gd name="connsiteX16" fmla="*/ 43820 w 87441"/>
                  <a:gd name="connsiteY16" fmla="*/ 8802 h 83591"/>
                  <a:gd name="connsiteX17" fmla="*/ 43721 w 87441"/>
                  <a:gd name="connsiteY17" fmla="*/ 8800 h 8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441" h="83591">
                    <a:moveTo>
                      <a:pt x="87441" y="83591"/>
                    </a:moveTo>
                    <a:lnTo>
                      <a:pt x="77916" y="83591"/>
                    </a:lnTo>
                    <a:cubicBezTo>
                      <a:pt x="77916" y="64820"/>
                      <a:pt x="62606" y="49604"/>
                      <a:pt x="43721" y="49604"/>
                    </a:cubicBezTo>
                    <a:cubicBezTo>
                      <a:pt x="24836" y="49604"/>
                      <a:pt x="9526" y="64820"/>
                      <a:pt x="9526" y="83591"/>
                    </a:cubicBezTo>
                    <a:lnTo>
                      <a:pt x="1" y="83591"/>
                    </a:lnTo>
                    <a:cubicBezTo>
                      <a:pt x="-130" y="65579"/>
                      <a:pt x="10655" y="49256"/>
                      <a:pt x="27338" y="42219"/>
                    </a:cubicBezTo>
                    <a:cubicBezTo>
                      <a:pt x="22218" y="37508"/>
                      <a:pt x="19317" y="30882"/>
                      <a:pt x="19337" y="23947"/>
                    </a:cubicBezTo>
                    <a:cubicBezTo>
                      <a:pt x="19445" y="10615"/>
                      <a:pt x="30407" y="-106"/>
                      <a:pt x="43820" y="1"/>
                    </a:cubicBezTo>
                    <a:cubicBezTo>
                      <a:pt x="57234" y="108"/>
                      <a:pt x="68021" y="11004"/>
                      <a:pt x="67913" y="24335"/>
                    </a:cubicBezTo>
                    <a:cubicBezTo>
                      <a:pt x="67857" y="31181"/>
                      <a:pt x="64881" y="37682"/>
                      <a:pt x="59723" y="42219"/>
                    </a:cubicBezTo>
                    <a:cubicBezTo>
                      <a:pt x="76590" y="49096"/>
                      <a:pt x="87561" y="65471"/>
                      <a:pt x="87441" y="83591"/>
                    </a:cubicBezTo>
                    <a:close/>
                    <a:moveTo>
                      <a:pt x="43721" y="8800"/>
                    </a:moveTo>
                    <a:cubicBezTo>
                      <a:pt x="35308" y="8538"/>
                      <a:pt x="28275" y="15105"/>
                      <a:pt x="28012" y="23466"/>
                    </a:cubicBezTo>
                    <a:cubicBezTo>
                      <a:pt x="27749" y="31828"/>
                      <a:pt x="34356" y="38819"/>
                      <a:pt x="42768" y="39080"/>
                    </a:cubicBezTo>
                    <a:cubicBezTo>
                      <a:pt x="51181" y="39342"/>
                      <a:pt x="58214" y="32775"/>
                      <a:pt x="58477" y="24413"/>
                    </a:cubicBezTo>
                    <a:cubicBezTo>
                      <a:pt x="58482" y="24258"/>
                      <a:pt x="58485" y="24103"/>
                      <a:pt x="58485" y="23947"/>
                    </a:cubicBezTo>
                    <a:cubicBezTo>
                      <a:pt x="58643" y="15740"/>
                      <a:pt x="52077" y="8959"/>
                      <a:pt x="43820" y="8802"/>
                    </a:cubicBezTo>
                    <a:cubicBezTo>
                      <a:pt x="43787" y="8801"/>
                      <a:pt x="43754" y="8800"/>
                      <a:pt x="43721" y="8800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Forme libre 77">
                <a:extLst>
                  <a:ext uri="{FF2B5EF4-FFF2-40B4-BE49-F238E27FC236}">
                    <a16:creationId xmlns:a16="http://schemas.microsoft.com/office/drawing/2014/main" id="{B0785212-8F25-9E00-F42A-DDB8AAE90271}"/>
                  </a:ext>
                </a:extLst>
              </p:cNvPr>
              <p:cNvSpPr/>
              <p:nvPr/>
            </p:nvSpPr>
            <p:spPr>
              <a:xfrm>
                <a:off x="5139508" y="2819573"/>
                <a:ext cx="242326" cy="158665"/>
              </a:xfrm>
              <a:custGeom>
                <a:avLst/>
                <a:gdLst>
                  <a:gd name="connsiteX0" fmla="*/ 78782 w 242326"/>
                  <a:gd name="connsiteY0" fmla="*/ 158665 h 158665"/>
                  <a:gd name="connsiteX1" fmla="*/ 7 w 242326"/>
                  <a:gd name="connsiteY1" fmla="*/ 78305 h 158665"/>
                  <a:gd name="connsiteX2" fmla="*/ 80857 w 242326"/>
                  <a:gd name="connsiteY2" fmla="*/ 7 h 158665"/>
                  <a:gd name="connsiteX3" fmla="*/ 153744 w 242326"/>
                  <a:gd name="connsiteY3" fmla="*/ 49413 h 158665"/>
                  <a:gd name="connsiteX4" fmla="*/ 193559 w 242326"/>
                  <a:gd name="connsiteY4" fmla="*/ 42880 h 158665"/>
                  <a:gd name="connsiteX5" fmla="*/ 240422 w 242326"/>
                  <a:gd name="connsiteY5" fmla="*/ 34928 h 158665"/>
                  <a:gd name="connsiteX6" fmla="*/ 242327 w 242326"/>
                  <a:gd name="connsiteY6" fmla="*/ 44395 h 158665"/>
                  <a:gd name="connsiteX7" fmla="*/ 194702 w 242326"/>
                  <a:gd name="connsiteY7" fmla="*/ 52348 h 158665"/>
                  <a:gd name="connsiteX8" fmla="*/ 156602 w 242326"/>
                  <a:gd name="connsiteY8" fmla="*/ 58691 h 158665"/>
                  <a:gd name="connsiteX9" fmla="*/ 159554 w 242326"/>
                  <a:gd name="connsiteY9" fmla="*/ 79897 h 158665"/>
                  <a:gd name="connsiteX10" fmla="*/ 78782 w 242326"/>
                  <a:gd name="connsiteY10" fmla="*/ 158665 h 158665"/>
                  <a:gd name="connsiteX11" fmla="*/ 78782 w 242326"/>
                  <a:gd name="connsiteY11" fmla="*/ 9556 h 158665"/>
                  <a:gd name="connsiteX12" fmla="*/ 9737 w 242326"/>
                  <a:gd name="connsiteY12" fmla="*/ 80644 h 158665"/>
                  <a:gd name="connsiteX13" fmla="*/ 81259 w 242326"/>
                  <a:gd name="connsiteY13" fmla="*/ 149271 h 158665"/>
                  <a:gd name="connsiteX14" fmla="*/ 150315 w 242326"/>
                  <a:gd name="connsiteY14" fmla="*/ 79424 h 158665"/>
                  <a:gd name="connsiteX15" fmla="*/ 78782 w 242326"/>
                  <a:gd name="connsiteY15" fmla="*/ 9840 h 158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2326" h="158665">
                    <a:moveTo>
                      <a:pt x="78782" y="158665"/>
                    </a:moveTo>
                    <a:cubicBezTo>
                      <a:pt x="34703" y="158095"/>
                      <a:pt x="-566" y="122117"/>
                      <a:pt x="7" y="78305"/>
                    </a:cubicBezTo>
                    <a:cubicBezTo>
                      <a:pt x="580" y="34492"/>
                      <a:pt x="36778" y="-562"/>
                      <a:pt x="80857" y="7"/>
                    </a:cubicBezTo>
                    <a:cubicBezTo>
                      <a:pt x="112934" y="421"/>
                      <a:pt x="141645" y="19882"/>
                      <a:pt x="153744" y="49413"/>
                    </a:cubicBezTo>
                    <a:cubicBezTo>
                      <a:pt x="166412" y="47141"/>
                      <a:pt x="180128" y="44963"/>
                      <a:pt x="193559" y="42880"/>
                    </a:cubicBezTo>
                    <a:cubicBezTo>
                      <a:pt x="209465" y="40324"/>
                      <a:pt x="225944" y="37768"/>
                      <a:pt x="240422" y="34928"/>
                    </a:cubicBezTo>
                    <a:lnTo>
                      <a:pt x="242327" y="44395"/>
                    </a:lnTo>
                    <a:cubicBezTo>
                      <a:pt x="227658" y="47235"/>
                      <a:pt x="211085" y="49886"/>
                      <a:pt x="194702" y="52348"/>
                    </a:cubicBezTo>
                    <a:cubicBezTo>
                      <a:pt x="181938" y="54430"/>
                      <a:pt x="168794" y="56513"/>
                      <a:pt x="156602" y="58691"/>
                    </a:cubicBezTo>
                    <a:cubicBezTo>
                      <a:pt x="158608" y="65582"/>
                      <a:pt x="159602" y="72724"/>
                      <a:pt x="159554" y="79897"/>
                    </a:cubicBezTo>
                    <a:cubicBezTo>
                      <a:pt x="158876" y="123709"/>
                      <a:pt x="122866" y="158826"/>
                      <a:pt x="78782" y="158665"/>
                    </a:cubicBezTo>
                    <a:close/>
                    <a:moveTo>
                      <a:pt x="78782" y="9556"/>
                    </a:moveTo>
                    <a:cubicBezTo>
                      <a:pt x="39966" y="10235"/>
                      <a:pt x="9053" y="42062"/>
                      <a:pt x="9737" y="80644"/>
                    </a:cubicBezTo>
                    <a:cubicBezTo>
                      <a:pt x="10421" y="119225"/>
                      <a:pt x="42443" y="149950"/>
                      <a:pt x="81259" y="149271"/>
                    </a:cubicBezTo>
                    <a:cubicBezTo>
                      <a:pt x="119588" y="148599"/>
                      <a:pt x="150309" y="117527"/>
                      <a:pt x="150315" y="79424"/>
                    </a:cubicBezTo>
                    <a:cubicBezTo>
                      <a:pt x="149792" y="40619"/>
                      <a:pt x="117826" y="9523"/>
                      <a:pt x="78782" y="9840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Forme libre 78">
                <a:extLst>
                  <a:ext uri="{FF2B5EF4-FFF2-40B4-BE49-F238E27FC236}">
                    <a16:creationId xmlns:a16="http://schemas.microsoft.com/office/drawing/2014/main" id="{6E2C0798-E644-1527-F19F-C5CC48BFF48D}"/>
                  </a:ext>
                </a:extLst>
              </p:cNvPr>
              <p:cNvSpPr/>
              <p:nvPr/>
            </p:nvSpPr>
            <p:spPr>
              <a:xfrm>
                <a:off x="4962639" y="2602571"/>
                <a:ext cx="853917" cy="657319"/>
              </a:xfrm>
              <a:custGeom>
                <a:avLst/>
                <a:gdLst>
                  <a:gd name="connsiteX0" fmla="*/ 504922 w 853917"/>
                  <a:gd name="connsiteY0" fmla="*/ 657319 h 657319"/>
                  <a:gd name="connsiteX1" fmla="*/ 459483 w 853917"/>
                  <a:gd name="connsiteY1" fmla="*/ 611975 h 657319"/>
                  <a:gd name="connsiteX2" fmla="*/ 505102 w 853917"/>
                  <a:gd name="connsiteY2" fmla="*/ 566812 h 657319"/>
                  <a:gd name="connsiteX3" fmla="*/ 528258 w 853917"/>
                  <a:gd name="connsiteY3" fmla="*/ 573155 h 657319"/>
                  <a:gd name="connsiteX4" fmla="*/ 569692 w 853917"/>
                  <a:gd name="connsiteY4" fmla="*/ 518339 h 657319"/>
                  <a:gd name="connsiteX5" fmla="*/ 546932 w 853917"/>
                  <a:gd name="connsiteY5" fmla="*/ 406396 h 657319"/>
                  <a:gd name="connsiteX6" fmla="*/ 568930 w 853917"/>
                  <a:gd name="connsiteY6" fmla="*/ 384283 h 657319"/>
                  <a:gd name="connsiteX7" fmla="*/ 549880 w 853917"/>
                  <a:gd name="connsiteY7" fmla="*/ 353135 h 657319"/>
                  <a:gd name="connsiteX8" fmla="*/ 525782 w 853917"/>
                  <a:gd name="connsiteY8" fmla="*/ 313468 h 657319"/>
                  <a:gd name="connsiteX9" fmla="*/ 533973 w 853917"/>
                  <a:gd name="connsiteY9" fmla="*/ 308639 h 657319"/>
                  <a:gd name="connsiteX10" fmla="*/ 558071 w 853917"/>
                  <a:gd name="connsiteY10" fmla="*/ 348212 h 657319"/>
                  <a:gd name="connsiteX11" fmla="*/ 577121 w 853917"/>
                  <a:gd name="connsiteY11" fmla="*/ 379454 h 657319"/>
                  <a:gd name="connsiteX12" fmla="*/ 686966 w 853917"/>
                  <a:gd name="connsiteY12" fmla="*/ 413416 h 657319"/>
                  <a:gd name="connsiteX13" fmla="*/ 690183 w 853917"/>
                  <a:gd name="connsiteY13" fmla="*/ 420258 h 657319"/>
                  <a:gd name="connsiteX14" fmla="*/ 763430 w 853917"/>
                  <a:gd name="connsiteY14" fmla="*/ 405773 h 657319"/>
                  <a:gd name="connsiteX15" fmla="*/ 763430 w 853917"/>
                  <a:gd name="connsiteY15" fmla="*/ 401513 h 657319"/>
                  <a:gd name="connsiteX16" fmla="*/ 808986 w 853917"/>
                  <a:gd name="connsiteY16" fmla="*/ 356856 h 657319"/>
                  <a:gd name="connsiteX17" fmla="*/ 853916 w 853917"/>
                  <a:gd name="connsiteY17" fmla="*/ 402136 h 657319"/>
                  <a:gd name="connsiteX18" fmla="*/ 808360 w 853917"/>
                  <a:gd name="connsiteY18" fmla="*/ 446793 h 657319"/>
                  <a:gd name="connsiteX19" fmla="*/ 765431 w 853917"/>
                  <a:gd name="connsiteY19" fmla="*/ 415051 h 657319"/>
                  <a:gd name="connsiteX20" fmla="*/ 693517 w 853917"/>
                  <a:gd name="connsiteY20" fmla="*/ 429252 h 657319"/>
                  <a:gd name="connsiteX21" fmla="*/ 696565 w 853917"/>
                  <a:gd name="connsiteY21" fmla="*/ 451027 h 657319"/>
                  <a:gd name="connsiteX22" fmla="*/ 615137 w 853917"/>
                  <a:gd name="connsiteY22" fmla="*/ 531983 h 657319"/>
                  <a:gd name="connsiteX23" fmla="*/ 578169 w 853917"/>
                  <a:gd name="connsiteY23" fmla="*/ 523168 h 657319"/>
                  <a:gd name="connsiteX24" fmla="*/ 536069 w 853917"/>
                  <a:gd name="connsiteY24" fmla="*/ 578835 h 657319"/>
                  <a:gd name="connsiteX25" fmla="*/ 538597 w 853917"/>
                  <a:gd name="connsiteY25" fmla="*/ 642784 h 657319"/>
                  <a:gd name="connsiteX26" fmla="*/ 504922 w 853917"/>
                  <a:gd name="connsiteY26" fmla="*/ 657319 h 657319"/>
                  <a:gd name="connsiteX27" fmla="*/ 504922 w 853917"/>
                  <a:gd name="connsiteY27" fmla="*/ 576279 h 657319"/>
                  <a:gd name="connsiteX28" fmla="*/ 468729 w 853917"/>
                  <a:gd name="connsiteY28" fmla="*/ 611877 h 657319"/>
                  <a:gd name="connsiteX29" fmla="*/ 504543 w 853917"/>
                  <a:gd name="connsiteY29" fmla="*/ 647851 h 657319"/>
                  <a:gd name="connsiteX30" fmla="*/ 540736 w 853917"/>
                  <a:gd name="connsiteY30" fmla="*/ 612349 h 657319"/>
                  <a:gd name="connsiteX31" fmla="*/ 505019 w 853917"/>
                  <a:gd name="connsiteY31" fmla="*/ 576280 h 657319"/>
                  <a:gd name="connsiteX32" fmla="*/ 504922 w 853917"/>
                  <a:gd name="connsiteY32" fmla="*/ 576279 h 657319"/>
                  <a:gd name="connsiteX33" fmla="*/ 614745 w 853917"/>
                  <a:gd name="connsiteY33" fmla="*/ 379644 h 657319"/>
                  <a:gd name="connsiteX34" fmla="*/ 542832 w 853917"/>
                  <a:gd name="connsiteY34" fmla="*/ 451123 h 657319"/>
                  <a:gd name="connsiteX35" fmla="*/ 614746 w 853917"/>
                  <a:gd name="connsiteY35" fmla="*/ 522600 h 657319"/>
                  <a:gd name="connsiteX36" fmla="*/ 686659 w 853917"/>
                  <a:gd name="connsiteY36" fmla="*/ 451406 h 657319"/>
                  <a:gd name="connsiteX37" fmla="*/ 614840 w 853917"/>
                  <a:gd name="connsiteY37" fmla="*/ 379644 h 657319"/>
                  <a:gd name="connsiteX38" fmla="*/ 614745 w 853917"/>
                  <a:gd name="connsiteY38" fmla="*/ 379644 h 657319"/>
                  <a:gd name="connsiteX39" fmla="*/ 808579 w 853917"/>
                  <a:gd name="connsiteY39" fmla="*/ 366200 h 657319"/>
                  <a:gd name="connsiteX40" fmla="*/ 772670 w 853917"/>
                  <a:gd name="connsiteY40" fmla="*/ 402081 h 657319"/>
                  <a:gd name="connsiteX41" fmla="*/ 808769 w 853917"/>
                  <a:gd name="connsiteY41" fmla="*/ 437773 h 657319"/>
                  <a:gd name="connsiteX42" fmla="*/ 844679 w 853917"/>
                  <a:gd name="connsiteY42" fmla="*/ 401986 h 657319"/>
                  <a:gd name="connsiteX43" fmla="*/ 808579 w 853917"/>
                  <a:gd name="connsiteY43" fmla="*/ 366200 h 657319"/>
                  <a:gd name="connsiteX44" fmla="*/ 133923 w 853917"/>
                  <a:gd name="connsiteY44" fmla="*/ 497417 h 657319"/>
                  <a:gd name="connsiteX45" fmla="*/ 88014 w 853917"/>
                  <a:gd name="connsiteY45" fmla="*/ 452545 h 657319"/>
                  <a:gd name="connsiteX46" fmla="*/ 133159 w 853917"/>
                  <a:gd name="connsiteY46" fmla="*/ 406912 h 657319"/>
                  <a:gd name="connsiteX47" fmla="*/ 157259 w 853917"/>
                  <a:gd name="connsiteY47" fmla="*/ 413537 h 657319"/>
                  <a:gd name="connsiteX48" fmla="*/ 204122 w 853917"/>
                  <a:gd name="connsiteY48" fmla="*/ 351526 h 657319"/>
                  <a:gd name="connsiteX49" fmla="*/ 211742 w 853917"/>
                  <a:gd name="connsiteY49" fmla="*/ 357206 h 657319"/>
                  <a:gd name="connsiteX50" fmla="*/ 164879 w 853917"/>
                  <a:gd name="connsiteY50" fmla="*/ 419028 h 657319"/>
                  <a:gd name="connsiteX51" fmla="*/ 167208 w 853917"/>
                  <a:gd name="connsiteY51" fmla="*/ 482984 h 657319"/>
                  <a:gd name="connsiteX52" fmla="*/ 133923 w 853917"/>
                  <a:gd name="connsiteY52" fmla="*/ 497417 h 657319"/>
                  <a:gd name="connsiteX53" fmla="*/ 133923 w 853917"/>
                  <a:gd name="connsiteY53" fmla="*/ 416377 h 657319"/>
                  <a:gd name="connsiteX54" fmla="*/ 97919 w 853917"/>
                  <a:gd name="connsiteY54" fmla="*/ 452163 h 657319"/>
                  <a:gd name="connsiteX55" fmla="*/ 133923 w 853917"/>
                  <a:gd name="connsiteY55" fmla="*/ 487949 h 657319"/>
                  <a:gd name="connsiteX56" fmla="*/ 169928 w 853917"/>
                  <a:gd name="connsiteY56" fmla="*/ 452163 h 657319"/>
                  <a:gd name="connsiteX57" fmla="*/ 133923 w 853917"/>
                  <a:gd name="connsiteY57" fmla="*/ 416377 h 657319"/>
                  <a:gd name="connsiteX58" fmla="*/ 393384 w 853917"/>
                  <a:gd name="connsiteY58" fmla="*/ 480944 h 657319"/>
                  <a:gd name="connsiteX59" fmla="*/ 386050 w 853917"/>
                  <a:gd name="connsiteY59" fmla="*/ 480376 h 657319"/>
                  <a:gd name="connsiteX60" fmla="*/ 356332 w 853917"/>
                  <a:gd name="connsiteY60" fmla="*/ 462198 h 657319"/>
                  <a:gd name="connsiteX61" fmla="*/ 358427 w 853917"/>
                  <a:gd name="connsiteY61" fmla="*/ 406531 h 657319"/>
                  <a:gd name="connsiteX62" fmla="*/ 305945 w 853917"/>
                  <a:gd name="connsiteY62" fmla="*/ 352378 h 657319"/>
                  <a:gd name="connsiteX63" fmla="*/ 312803 w 853917"/>
                  <a:gd name="connsiteY63" fmla="*/ 345846 h 657319"/>
                  <a:gd name="connsiteX64" fmla="*/ 365381 w 853917"/>
                  <a:gd name="connsiteY64" fmla="*/ 399998 h 657319"/>
                  <a:gd name="connsiteX65" fmla="*/ 429280 w 853917"/>
                  <a:gd name="connsiteY65" fmla="*/ 407869 h 657319"/>
                  <a:gd name="connsiteX66" fmla="*/ 421361 w 853917"/>
                  <a:gd name="connsiteY66" fmla="*/ 471382 h 657319"/>
                  <a:gd name="connsiteX67" fmla="*/ 393384 w 853917"/>
                  <a:gd name="connsiteY67" fmla="*/ 480944 h 657319"/>
                  <a:gd name="connsiteX68" fmla="*/ 393384 w 853917"/>
                  <a:gd name="connsiteY68" fmla="*/ 399904 h 657319"/>
                  <a:gd name="connsiteX69" fmla="*/ 357856 w 853917"/>
                  <a:gd name="connsiteY69" fmla="*/ 430010 h 657319"/>
                  <a:gd name="connsiteX70" fmla="*/ 364142 w 853917"/>
                  <a:gd name="connsiteY70" fmla="*/ 456613 h 657319"/>
                  <a:gd name="connsiteX71" fmla="*/ 414483 w 853917"/>
                  <a:gd name="connsiteY71" fmla="*/ 465060 h 657319"/>
                  <a:gd name="connsiteX72" fmla="*/ 422981 w 853917"/>
                  <a:gd name="connsiteY72" fmla="*/ 415025 h 657319"/>
                  <a:gd name="connsiteX73" fmla="*/ 399194 w 853917"/>
                  <a:gd name="connsiteY73" fmla="*/ 400377 h 657319"/>
                  <a:gd name="connsiteX74" fmla="*/ 393289 w 853917"/>
                  <a:gd name="connsiteY74" fmla="*/ 399904 h 657319"/>
                  <a:gd name="connsiteX75" fmla="*/ 189549 w 853917"/>
                  <a:gd name="connsiteY75" fmla="*/ 259788 h 657319"/>
                  <a:gd name="connsiteX76" fmla="*/ 74106 w 853917"/>
                  <a:gd name="connsiteY76" fmla="*/ 145234 h 657319"/>
                  <a:gd name="connsiteX77" fmla="*/ 10085 w 853917"/>
                  <a:gd name="connsiteY77" fmla="*/ 138405 h 657319"/>
                  <a:gd name="connsiteX78" fmla="*/ 16956 w 853917"/>
                  <a:gd name="connsiteY78" fmla="*/ 74772 h 657319"/>
                  <a:gd name="connsiteX79" fmla="*/ 80976 w 853917"/>
                  <a:gd name="connsiteY79" fmla="*/ 81602 h 657319"/>
                  <a:gd name="connsiteX80" fmla="*/ 91061 w 853917"/>
                  <a:gd name="connsiteY80" fmla="*/ 110016 h 657319"/>
                  <a:gd name="connsiteX81" fmla="*/ 80869 w 853917"/>
                  <a:gd name="connsiteY81" fmla="*/ 138418 h 657319"/>
                  <a:gd name="connsiteX82" fmla="*/ 196312 w 853917"/>
                  <a:gd name="connsiteY82" fmla="*/ 253066 h 657319"/>
                  <a:gd name="connsiteX83" fmla="*/ 45436 w 853917"/>
                  <a:gd name="connsiteY83" fmla="*/ 74230 h 657319"/>
                  <a:gd name="connsiteX84" fmla="*/ 9527 w 853917"/>
                  <a:gd name="connsiteY84" fmla="*/ 110110 h 657319"/>
                  <a:gd name="connsiteX85" fmla="*/ 45626 w 853917"/>
                  <a:gd name="connsiteY85" fmla="*/ 145802 h 657319"/>
                  <a:gd name="connsiteX86" fmla="*/ 81536 w 853917"/>
                  <a:gd name="connsiteY86" fmla="*/ 110016 h 657319"/>
                  <a:gd name="connsiteX87" fmla="*/ 45531 w 853917"/>
                  <a:gd name="connsiteY87" fmla="*/ 74230 h 657319"/>
                  <a:gd name="connsiteX88" fmla="*/ 45436 w 853917"/>
                  <a:gd name="connsiteY88" fmla="*/ 74230 h 657319"/>
                  <a:gd name="connsiteX89" fmla="*/ 535402 w 853917"/>
                  <a:gd name="connsiteY89" fmla="*/ 184807 h 657319"/>
                  <a:gd name="connsiteX90" fmla="*/ 527306 w 853917"/>
                  <a:gd name="connsiteY90" fmla="*/ 179979 h 657319"/>
                  <a:gd name="connsiteX91" fmla="*/ 558548 w 853917"/>
                  <a:gd name="connsiteY91" fmla="*/ 128950 h 657319"/>
                  <a:gd name="connsiteX92" fmla="*/ 587123 w 853917"/>
                  <a:gd name="connsiteY92" fmla="*/ 81614 h 657319"/>
                  <a:gd name="connsiteX93" fmla="*/ 578035 w 853917"/>
                  <a:gd name="connsiteY93" fmla="*/ 18121 h 657319"/>
                  <a:gd name="connsiteX94" fmla="*/ 641914 w 853917"/>
                  <a:gd name="connsiteY94" fmla="*/ 9088 h 657319"/>
                  <a:gd name="connsiteX95" fmla="*/ 651002 w 853917"/>
                  <a:gd name="connsiteY95" fmla="*/ 72581 h 657319"/>
                  <a:gd name="connsiteX96" fmla="*/ 595219 w 853917"/>
                  <a:gd name="connsiteY96" fmla="*/ 86442 h 657319"/>
                  <a:gd name="connsiteX97" fmla="*/ 566644 w 853917"/>
                  <a:gd name="connsiteY97" fmla="*/ 133779 h 657319"/>
                  <a:gd name="connsiteX98" fmla="*/ 535402 w 853917"/>
                  <a:gd name="connsiteY98" fmla="*/ 184807 h 657319"/>
                  <a:gd name="connsiteX99" fmla="*/ 614745 w 853917"/>
                  <a:gd name="connsiteY99" fmla="*/ 10136 h 657319"/>
                  <a:gd name="connsiteX100" fmla="*/ 578741 w 853917"/>
                  <a:gd name="connsiteY100" fmla="*/ 45922 h 657319"/>
                  <a:gd name="connsiteX101" fmla="*/ 614745 w 853917"/>
                  <a:gd name="connsiteY101" fmla="*/ 81709 h 657319"/>
                  <a:gd name="connsiteX102" fmla="*/ 650750 w 853917"/>
                  <a:gd name="connsiteY102" fmla="*/ 45922 h 657319"/>
                  <a:gd name="connsiteX103" fmla="*/ 614745 w 853917"/>
                  <a:gd name="connsiteY103" fmla="*/ 10136 h 657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853917" h="657319">
                    <a:moveTo>
                      <a:pt x="504922" y="657319"/>
                    </a:moveTo>
                    <a:cubicBezTo>
                      <a:pt x="479777" y="657270"/>
                      <a:pt x="459432" y="636969"/>
                      <a:pt x="459483" y="611975"/>
                    </a:cubicBezTo>
                    <a:cubicBezTo>
                      <a:pt x="459532" y="586983"/>
                      <a:pt x="479957" y="566763"/>
                      <a:pt x="505102" y="566812"/>
                    </a:cubicBezTo>
                    <a:cubicBezTo>
                      <a:pt x="513252" y="566828"/>
                      <a:pt x="521250" y="569019"/>
                      <a:pt x="528258" y="573155"/>
                    </a:cubicBezTo>
                    <a:lnTo>
                      <a:pt x="569692" y="518339"/>
                    </a:lnTo>
                    <a:cubicBezTo>
                      <a:pt x="532306" y="493674"/>
                      <a:pt x="522115" y="443555"/>
                      <a:pt x="546932" y="406396"/>
                    </a:cubicBezTo>
                    <a:cubicBezTo>
                      <a:pt x="552754" y="397678"/>
                      <a:pt x="560225" y="390168"/>
                      <a:pt x="568930" y="384283"/>
                    </a:cubicBezTo>
                    <a:lnTo>
                      <a:pt x="549880" y="353135"/>
                    </a:lnTo>
                    <a:lnTo>
                      <a:pt x="525782" y="313468"/>
                    </a:lnTo>
                    <a:lnTo>
                      <a:pt x="533973" y="308639"/>
                    </a:lnTo>
                    <a:cubicBezTo>
                      <a:pt x="541403" y="320852"/>
                      <a:pt x="549689" y="334580"/>
                      <a:pt x="558071" y="348212"/>
                    </a:cubicBezTo>
                    <a:lnTo>
                      <a:pt x="577121" y="379454"/>
                    </a:lnTo>
                    <a:cubicBezTo>
                      <a:pt x="616890" y="358683"/>
                      <a:pt x="666070" y="373889"/>
                      <a:pt x="686966" y="413416"/>
                    </a:cubicBezTo>
                    <a:cubicBezTo>
                      <a:pt x="688146" y="415646"/>
                      <a:pt x="689219" y="417929"/>
                      <a:pt x="690183" y="420258"/>
                    </a:cubicBezTo>
                    <a:lnTo>
                      <a:pt x="763430" y="405773"/>
                    </a:lnTo>
                    <a:cubicBezTo>
                      <a:pt x="763335" y="404355"/>
                      <a:pt x="763335" y="402931"/>
                      <a:pt x="763430" y="401513"/>
                    </a:cubicBezTo>
                    <a:cubicBezTo>
                      <a:pt x="763604" y="376678"/>
                      <a:pt x="784000" y="356684"/>
                      <a:pt x="808986" y="356856"/>
                    </a:cubicBezTo>
                    <a:cubicBezTo>
                      <a:pt x="833973" y="357028"/>
                      <a:pt x="854088" y="377301"/>
                      <a:pt x="853916" y="402136"/>
                    </a:cubicBezTo>
                    <a:cubicBezTo>
                      <a:pt x="853743" y="426972"/>
                      <a:pt x="833347" y="446965"/>
                      <a:pt x="808360" y="446793"/>
                    </a:cubicBezTo>
                    <a:cubicBezTo>
                      <a:pt x="788614" y="446657"/>
                      <a:pt x="771238" y="433809"/>
                      <a:pt x="765431" y="415051"/>
                    </a:cubicBezTo>
                    <a:lnTo>
                      <a:pt x="693517" y="429252"/>
                    </a:lnTo>
                    <a:cubicBezTo>
                      <a:pt x="695542" y="436336"/>
                      <a:pt x="696568" y="443663"/>
                      <a:pt x="696565" y="451027"/>
                    </a:cubicBezTo>
                    <a:cubicBezTo>
                      <a:pt x="696571" y="495731"/>
                      <a:pt x="660114" y="531977"/>
                      <a:pt x="615137" y="531983"/>
                    </a:cubicBezTo>
                    <a:cubicBezTo>
                      <a:pt x="602286" y="531984"/>
                      <a:pt x="589619" y="528963"/>
                      <a:pt x="578169" y="523168"/>
                    </a:cubicBezTo>
                    <a:lnTo>
                      <a:pt x="536069" y="578835"/>
                    </a:lnTo>
                    <a:cubicBezTo>
                      <a:pt x="554534" y="595801"/>
                      <a:pt x="555665" y="624431"/>
                      <a:pt x="538597" y="642784"/>
                    </a:cubicBezTo>
                    <a:cubicBezTo>
                      <a:pt x="529921" y="652112"/>
                      <a:pt x="517702" y="657386"/>
                      <a:pt x="504922" y="657319"/>
                    </a:cubicBezTo>
                    <a:close/>
                    <a:moveTo>
                      <a:pt x="504922" y="576279"/>
                    </a:moveTo>
                    <a:cubicBezTo>
                      <a:pt x="485037" y="576175"/>
                      <a:pt x="468834" y="592113"/>
                      <a:pt x="468729" y="611877"/>
                    </a:cubicBezTo>
                    <a:cubicBezTo>
                      <a:pt x="468624" y="631641"/>
                      <a:pt x="484658" y="647747"/>
                      <a:pt x="504543" y="647851"/>
                    </a:cubicBezTo>
                    <a:cubicBezTo>
                      <a:pt x="524390" y="647955"/>
                      <a:pt x="540578" y="632075"/>
                      <a:pt x="540736" y="612349"/>
                    </a:cubicBezTo>
                    <a:cubicBezTo>
                      <a:pt x="540894" y="592585"/>
                      <a:pt x="524902" y="576437"/>
                      <a:pt x="505019" y="576280"/>
                    </a:cubicBezTo>
                    <a:cubicBezTo>
                      <a:pt x="504987" y="576279"/>
                      <a:pt x="504954" y="576279"/>
                      <a:pt x="504922" y="576279"/>
                    </a:cubicBezTo>
                    <a:close/>
                    <a:moveTo>
                      <a:pt x="614745" y="379644"/>
                    </a:moveTo>
                    <a:cubicBezTo>
                      <a:pt x="575029" y="379644"/>
                      <a:pt x="542831" y="411646"/>
                      <a:pt x="542832" y="451123"/>
                    </a:cubicBezTo>
                    <a:cubicBezTo>
                      <a:pt x="542832" y="490598"/>
                      <a:pt x="575030" y="522600"/>
                      <a:pt x="614746" y="522600"/>
                    </a:cubicBezTo>
                    <a:cubicBezTo>
                      <a:pt x="654351" y="522600"/>
                      <a:pt x="686502" y="490771"/>
                      <a:pt x="686659" y="451406"/>
                    </a:cubicBezTo>
                    <a:cubicBezTo>
                      <a:pt x="686764" y="411877"/>
                      <a:pt x="654610" y="379749"/>
                      <a:pt x="614840" y="379644"/>
                    </a:cubicBezTo>
                    <a:cubicBezTo>
                      <a:pt x="614809" y="379644"/>
                      <a:pt x="614777" y="379644"/>
                      <a:pt x="614745" y="379644"/>
                    </a:cubicBezTo>
                    <a:close/>
                    <a:moveTo>
                      <a:pt x="808579" y="366200"/>
                    </a:moveTo>
                    <a:cubicBezTo>
                      <a:pt x="788694" y="366252"/>
                      <a:pt x="772617" y="382317"/>
                      <a:pt x="772670" y="402081"/>
                    </a:cubicBezTo>
                    <a:cubicBezTo>
                      <a:pt x="772722" y="421845"/>
                      <a:pt x="788885" y="437825"/>
                      <a:pt x="808769" y="437773"/>
                    </a:cubicBezTo>
                    <a:cubicBezTo>
                      <a:pt x="828617" y="437721"/>
                      <a:pt x="844679" y="421713"/>
                      <a:pt x="844679" y="401986"/>
                    </a:cubicBezTo>
                    <a:cubicBezTo>
                      <a:pt x="844626" y="382207"/>
                      <a:pt x="828479" y="366200"/>
                      <a:pt x="808579" y="366200"/>
                    </a:cubicBezTo>
                    <a:close/>
                    <a:moveTo>
                      <a:pt x="133923" y="497417"/>
                    </a:moveTo>
                    <a:cubicBezTo>
                      <a:pt x="108779" y="497626"/>
                      <a:pt x="88224" y="477536"/>
                      <a:pt x="88014" y="452545"/>
                    </a:cubicBezTo>
                    <a:cubicBezTo>
                      <a:pt x="87802" y="427552"/>
                      <a:pt x="108015" y="407122"/>
                      <a:pt x="133159" y="406912"/>
                    </a:cubicBezTo>
                    <a:cubicBezTo>
                      <a:pt x="141657" y="406842"/>
                      <a:pt x="150005" y="409136"/>
                      <a:pt x="157259" y="413537"/>
                    </a:cubicBezTo>
                    <a:lnTo>
                      <a:pt x="204122" y="351526"/>
                    </a:lnTo>
                    <a:lnTo>
                      <a:pt x="211742" y="357206"/>
                    </a:lnTo>
                    <a:lnTo>
                      <a:pt x="164879" y="419028"/>
                    </a:lnTo>
                    <a:cubicBezTo>
                      <a:pt x="183291" y="436050"/>
                      <a:pt x="184334" y="464683"/>
                      <a:pt x="167208" y="482984"/>
                    </a:cubicBezTo>
                    <a:cubicBezTo>
                      <a:pt x="158607" y="492175"/>
                      <a:pt x="146551" y="497402"/>
                      <a:pt x="133923" y="497417"/>
                    </a:cubicBezTo>
                    <a:close/>
                    <a:moveTo>
                      <a:pt x="133923" y="416377"/>
                    </a:moveTo>
                    <a:cubicBezTo>
                      <a:pt x="114039" y="416377"/>
                      <a:pt x="97919" y="432399"/>
                      <a:pt x="97919" y="452163"/>
                    </a:cubicBezTo>
                    <a:cubicBezTo>
                      <a:pt x="97919" y="471927"/>
                      <a:pt x="114039" y="487949"/>
                      <a:pt x="133923" y="487949"/>
                    </a:cubicBezTo>
                    <a:cubicBezTo>
                      <a:pt x="153807" y="487949"/>
                      <a:pt x="169928" y="471927"/>
                      <a:pt x="169928" y="452163"/>
                    </a:cubicBezTo>
                    <a:cubicBezTo>
                      <a:pt x="169875" y="432420"/>
                      <a:pt x="153787" y="416429"/>
                      <a:pt x="133923" y="416377"/>
                    </a:cubicBezTo>
                    <a:close/>
                    <a:moveTo>
                      <a:pt x="393384" y="480944"/>
                    </a:moveTo>
                    <a:cubicBezTo>
                      <a:pt x="390929" y="480943"/>
                      <a:pt x="388476" y="480752"/>
                      <a:pt x="386050" y="480376"/>
                    </a:cubicBezTo>
                    <a:cubicBezTo>
                      <a:pt x="374105" y="478490"/>
                      <a:pt x="363409" y="471948"/>
                      <a:pt x="356332" y="462198"/>
                    </a:cubicBezTo>
                    <a:cubicBezTo>
                      <a:pt x="344165" y="445343"/>
                      <a:pt x="345027" y="422436"/>
                      <a:pt x="358427" y="406531"/>
                    </a:cubicBezTo>
                    <a:lnTo>
                      <a:pt x="305945" y="352378"/>
                    </a:lnTo>
                    <a:lnTo>
                      <a:pt x="312803" y="345846"/>
                    </a:lnTo>
                    <a:lnTo>
                      <a:pt x="365381" y="399998"/>
                    </a:lnTo>
                    <a:cubicBezTo>
                      <a:pt x="385213" y="384633"/>
                      <a:pt x="413822" y="388158"/>
                      <a:pt x="429280" y="407869"/>
                    </a:cubicBezTo>
                    <a:cubicBezTo>
                      <a:pt x="444739" y="427581"/>
                      <a:pt x="441194" y="456016"/>
                      <a:pt x="421361" y="471382"/>
                    </a:cubicBezTo>
                    <a:cubicBezTo>
                      <a:pt x="413367" y="477576"/>
                      <a:pt x="403521" y="480941"/>
                      <a:pt x="393384" y="480944"/>
                    </a:cubicBezTo>
                    <a:close/>
                    <a:moveTo>
                      <a:pt x="393384" y="399904"/>
                    </a:moveTo>
                    <a:cubicBezTo>
                      <a:pt x="375713" y="399913"/>
                      <a:pt x="360661" y="412668"/>
                      <a:pt x="357856" y="430010"/>
                    </a:cubicBezTo>
                    <a:cubicBezTo>
                      <a:pt x="356253" y="439358"/>
                      <a:pt x="358520" y="448952"/>
                      <a:pt x="364142" y="456613"/>
                    </a:cubicBezTo>
                    <a:cubicBezTo>
                      <a:pt x="375696" y="472762"/>
                      <a:pt x="398235" y="476544"/>
                      <a:pt x="414483" y="465060"/>
                    </a:cubicBezTo>
                    <a:cubicBezTo>
                      <a:pt x="430731" y="453576"/>
                      <a:pt x="434536" y="431174"/>
                      <a:pt x="422981" y="415025"/>
                    </a:cubicBezTo>
                    <a:cubicBezTo>
                      <a:pt x="417356" y="407162"/>
                      <a:pt x="408782" y="401882"/>
                      <a:pt x="399194" y="400377"/>
                    </a:cubicBezTo>
                    <a:cubicBezTo>
                      <a:pt x="397241" y="400074"/>
                      <a:pt x="395266" y="399915"/>
                      <a:pt x="393289" y="399904"/>
                    </a:cubicBezTo>
                    <a:close/>
                    <a:moveTo>
                      <a:pt x="189549" y="259788"/>
                    </a:moveTo>
                    <a:lnTo>
                      <a:pt x="74106" y="145234"/>
                    </a:lnTo>
                    <a:cubicBezTo>
                      <a:pt x="54530" y="160920"/>
                      <a:pt x="25867" y="157862"/>
                      <a:pt x="10085" y="138405"/>
                    </a:cubicBezTo>
                    <a:cubicBezTo>
                      <a:pt x="-5696" y="118947"/>
                      <a:pt x="-2620" y="90458"/>
                      <a:pt x="16956" y="74772"/>
                    </a:cubicBezTo>
                    <a:cubicBezTo>
                      <a:pt x="36532" y="59087"/>
                      <a:pt x="65195" y="62144"/>
                      <a:pt x="80976" y="81602"/>
                    </a:cubicBezTo>
                    <a:cubicBezTo>
                      <a:pt x="87505" y="89650"/>
                      <a:pt x="91063" y="99678"/>
                      <a:pt x="91061" y="110016"/>
                    </a:cubicBezTo>
                    <a:cubicBezTo>
                      <a:pt x="91062" y="120368"/>
                      <a:pt x="87460" y="130403"/>
                      <a:pt x="80869" y="138418"/>
                    </a:cubicBezTo>
                    <a:lnTo>
                      <a:pt x="196312" y="253066"/>
                    </a:lnTo>
                    <a:close/>
                    <a:moveTo>
                      <a:pt x="45436" y="74230"/>
                    </a:moveTo>
                    <a:cubicBezTo>
                      <a:pt x="25551" y="74282"/>
                      <a:pt x="9474" y="90347"/>
                      <a:pt x="9527" y="110110"/>
                    </a:cubicBezTo>
                    <a:cubicBezTo>
                      <a:pt x="9579" y="129874"/>
                      <a:pt x="25742" y="145854"/>
                      <a:pt x="45626" y="145802"/>
                    </a:cubicBezTo>
                    <a:cubicBezTo>
                      <a:pt x="65474" y="145750"/>
                      <a:pt x="81536" y="129743"/>
                      <a:pt x="81536" y="110016"/>
                    </a:cubicBezTo>
                    <a:cubicBezTo>
                      <a:pt x="81536" y="90252"/>
                      <a:pt x="65416" y="74230"/>
                      <a:pt x="45531" y="74230"/>
                    </a:cubicBezTo>
                    <a:cubicBezTo>
                      <a:pt x="45500" y="74230"/>
                      <a:pt x="45467" y="74230"/>
                      <a:pt x="45436" y="74230"/>
                    </a:cubicBezTo>
                    <a:close/>
                    <a:moveTo>
                      <a:pt x="535402" y="184807"/>
                    </a:moveTo>
                    <a:lnTo>
                      <a:pt x="527306" y="179979"/>
                    </a:lnTo>
                    <a:cubicBezTo>
                      <a:pt x="536831" y="163695"/>
                      <a:pt x="547784" y="146370"/>
                      <a:pt x="558548" y="128950"/>
                    </a:cubicBezTo>
                    <a:lnTo>
                      <a:pt x="587123" y="81614"/>
                    </a:lnTo>
                    <a:cubicBezTo>
                      <a:pt x="566973" y="66575"/>
                      <a:pt x="562904" y="38149"/>
                      <a:pt x="578035" y="18121"/>
                    </a:cubicBezTo>
                    <a:cubicBezTo>
                      <a:pt x="593164" y="-1906"/>
                      <a:pt x="621765" y="-5951"/>
                      <a:pt x="641914" y="9088"/>
                    </a:cubicBezTo>
                    <a:cubicBezTo>
                      <a:pt x="662063" y="24127"/>
                      <a:pt x="666133" y="52553"/>
                      <a:pt x="651002" y="72581"/>
                    </a:cubicBezTo>
                    <a:cubicBezTo>
                      <a:pt x="638045" y="89731"/>
                      <a:pt x="614772" y="95515"/>
                      <a:pt x="595219" y="86442"/>
                    </a:cubicBezTo>
                    <a:cubicBezTo>
                      <a:pt x="585694" y="101495"/>
                      <a:pt x="576169" y="117400"/>
                      <a:pt x="566644" y="133779"/>
                    </a:cubicBezTo>
                    <a:cubicBezTo>
                      <a:pt x="557119" y="150157"/>
                      <a:pt x="545213" y="168618"/>
                      <a:pt x="535402" y="184807"/>
                    </a:cubicBezTo>
                    <a:close/>
                    <a:moveTo>
                      <a:pt x="614745" y="10136"/>
                    </a:moveTo>
                    <a:cubicBezTo>
                      <a:pt x="594861" y="10136"/>
                      <a:pt x="578741" y="26158"/>
                      <a:pt x="578741" y="45922"/>
                    </a:cubicBezTo>
                    <a:cubicBezTo>
                      <a:pt x="578741" y="65686"/>
                      <a:pt x="594861" y="81709"/>
                      <a:pt x="614745" y="81709"/>
                    </a:cubicBezTo>
                    <a:cubicBezTo>
                      <a:pt x="634629" y="81709"/>
                      <a:pt x="650750" y="65686"/>
                      <a:pt x="650750" y="45922"/>
                    </a:cubicBezTo>
                    <a:cubicBezTo>
                      <a:pt x="650697" y="26179"/>
                      <a:pt x="634609" y="10188"/>
                      <a:pt x="614745" y="10136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orme libre 79">
                <a:extLst>
                  <a:ext uri="{FF2B5EF4-FFF2-40B4-BE49-F238E27FC236}">
                    <a16:creationId xmlns:a16="http://schemas.microsoft.com/office/drawing/2014/main" id="{7B58247D-6DD1-E4A9-9A1B-8476C4AA62A6}"/>
                  </a:ext>
                </a:extLst>
              </p:cNvPr>
              <p:cNvSpPr/>
              <p:nvPr/>
            </p:nvSpPr>
            <p:spPr>
              <a:xfrm>
                <a:off x="5411743" y="2828965"/>
                <a:ext cx="87439" cy="83001"/>
              </a:xfrm>
              <a:custGeom>
                <a:avLst/>
                <a:gdLst>
                  <a:gd name="connsiteX0" fmla="*/ 87440 w 87439"/>
                  <a:gd name="connsiteY0" fmla="*/ 83002 h 83001"/>
                  <a:gd name="connsiteX1" fmla="*/ 77915 w 87439"/>
                  <a:gd name="connsiteY1" fmla="*/ 83002 h 83001"/>
                  <a:gd name="connsiteX2" fmla="*/ 43720 w 87439"/>
                  <a:gd name="connsiteY2" fmla="*/ 49014 h 83001"/>
                  <a:gd name="connsiteX3" fmla="*/ 9525 w 87439"/>
                  <a:gd name="connsiteY3" fmla="*/ 83002 h 83001"/>
                  <a:gd name="connsiteX4" fmla="*/ 0 w 87439"/>
                  <a:gd name="connsiteY4" fmla="*/ 83002 h 83001"/>
                  <a:gd name="connsiteX5" fmla="*/ 27242 w 87439"/>
                  <a:gd name="connsiteY5" fmla="*/ 41914 h 83001"/>
                  <a:gd name="connsiteX6" fmla="*/ 25459 w 87439"/>
                  <a:gd name="connsiteY6" fmla="*/ 7953 h 83001"/>
                  <a:gd name="connsiteX7" fmla="*/ 59627 w 87439"/>
                  <a:gd name="connsiteY7" fmla="*/ 6180 h 83001"/>
                  <a:gd name="connsiteX8" fmla="*/ 61410 w 87439"/>
                  <a:gd name="connsiteY8" fmla="*/ 40141 h 83001"/>
                  <a:gd name="connsiteX9" fmla="*/ 59627 w 87439"/>
                  <a:gd name="connsiteY9" fmla="*/ 41914 h 83001"/>
                  <a:gd name="connsiteX10" fmla="*/ 87440 w 87439"/>
                  <a:gd name="connsiteY10" fmla="*/ 83002 h 83001"/>
                  <a:gd name="connsiteX11" fmla="*/ 43720 w 87439"/>
                  <a:gd name="connsiteY11" fmla="*/ 8210 h 83001"/>
                  <a:gd name="connsiteX12" fmla="*/ 27919 w 87439"/>
                  <a:gd name="connsiteY12" fmla="*/ 22779 h 83001"/>
                  <a:gd name="connsiteX13" fmla="*/ 42577 w 87439"/>
                  <a:gd name="connsiteY13" fmla="*/ 38484 h 83001"/>
                  <a:gd name="connsiteX14" fmla="*/ 58378 w 87439"/>
                  <a:gd name="connsiteY14" fmla="*/ 23915 h 83001"/>
                  <a:gd name="connsiteX15" fmla="*/ 58388 w 87439"/>
                  <a:gd name="connsiteY15" fmla="*/ 23358 h 83001"/>
                  <a:gd name="connsiteX16" fmla="*/ 43720 w 87439"/>
                  <a:gd name="connsiteY16" fmla="*/ 8494 h 8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439" h="83001">
                    <a:moveTo>
                      <a:pt x="87440" y="83002"/>
                    </a:moveTo>
                    <a:lnTo>
                      <a:pt x="77915" y="83002"/>
                    </a:lnTo>
                    <a:cubicBezTo>
                      <a:pt x="77915" y="64231"/>
                      <a:pt x="62605" y="49014"/>
                      <a:pt x="43720" y="49014"/>
                    </a:cubicBezTo>
                    <a:cubicBezTo>
                      <a:pt x="24835" y="49014"/>
                      <a:pt x="9525" y="64231"/>
                      <a:pt x="9525" y="83002"/>
                    </a:cubicBezTo>
                    <a:lnTo>
                      <a:pt x="0" y="83002"/>
                    </a:lnTo>
                    <a:cubicBezTo>
                      <a:pt x="-58" y="65108"/>
                      <a:pt x="10675" y="48920"/>
                      <a:pt x="27242" y="41914"/>
                    </a:cubicBezTo>
                    <a:cubicBezTo>
                      <a:pt x="17314" y="33025"/>
                      <a:pt x="16516" y="17820"/>
                      <a:pt x="25459" y="7953"/>
                    </a:cubicBezTo>
                    <a:cubicBezTo>
                      <a:pt x="34402" y="-1915"/>
                      <a:pt x="49699" y="-2708"/>
                      <a:pt x="59627" y="6180"/>
                    </a:cubicBezTo>
                    <a:cubicBezTo>
                      <a:pt x="69555" y="15068"/>
                      <a:pt x="70353" y="30274"/>
                      <a:pt x="61410" y="40141"/>
                    </a:cubicBezTo>
                    <a:cubicBezTo>
                      <a:pt x="60847" y="40762"/>
                      <a:pt x="60252" y="41354"/>
                      <a:pt x="59627" y="41914"/>
                    </a:cubicBezTo>
                    <a:cubicBezTo>
                      <a:pt x="76384" y="48784"/>
                      <a:pt x="87350" y="64985"/>
                      <a:pt x="87440" y="83002"/>
                    </a:cubicBezTo>
                    <a:close/>
                    <a:moveTo>
                      <a:pt x="43720" y="8210"/>
                    </a:moveTo>
                    <a:cubicBezTo>
                      <a:pt x="35309" y="7897"/>
                      <a:pt x="28235" y="14419"/>
                      <a:pt x="27919" y="22779"/>
                    </a:cubicBezTo>
                    <a:cubicBezTo>
                      <a:pt x="27604" y="31139"/>
                      <a:pt x="34166" y="38170"/>
                      <a:pt x="42577" y="38484"/>
                    </a:cubicBezTo>
                    <a:cubicBezTo>
                      <a:pt x="50988" y="38798"/>
                      <a:pt x="58062" y="32275"/>
                      <a:pt x="58378" y="23915"/>
                    </a:cubicBezTo>
                    <a:cubicBezTo>
                      <a:pt x="58385" y="23730"/>
                      <a:pt x="58388" y="23543"/>
                      <a:pt x="58388" y="23358"/>
                    </a:cubicBezTo>
                    <a:cubicBezTo>
                      <a:pt x="58340" y="15279"/>
                      <a:pt x="51846" y="8699"/>
                      <a:pt x="43720" y="8494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orme libre 80">
                <a:extLst>
                  <a:ext uri="{FF2B5EF4-FFF2-40B4-BE49-F238E27FC236}">
                    <a16:creationId xmlns:a16="http://schemas.microsoft.com/office/drawing/2014/main" id="{48956627-B812-BBA8-9129-04C3B8E23943}"/>
                  </a:ext>
                </a:extLst>
              </p:cNvPr>
              <p:cNvSpPr/>
              <p:nvPr/>
            </p:nvSpPr>
            <p:spPr>
              <a:xfrm>
                <a:off x="5375357" y="2770053"/>
                <a:ext cx="159639" cy="158671"/>
              </a:xfrm>
              <a:custGeom>
                <a:avLst/>
                <a:gdLst>
                  <a:gd name="connsiteX0" fmla="*/ 79820 w 159639"/>
                  <a:gd name="connsiteY0" fmla="*/ 158672 h 158671"/>
                  <a:gd name="connsiteX1" fmla="*/ 0 w 159639"/>
                  <a:gd name="connsiteY1" fmla="*/ 79336 h 158671"/>
                  <a:gd name="connsiteX2" fmla="*/ 79820 w 159639"/>
                  <a:gd name="connsiteY2" fmla="*/ 0 h 158671"/>
                  <a:gd name="connsiteX3" fmla="*/ 159639 w 159639"/>
                  <a:gd name="connsiteY3" fmla="*/ 79336 h 158671"/>
                  <a:gd name="connsiteX4" fmla="*/ 79820 w 159639"/>
                  <a:gd name="connsiteY4" fmla="*/ 158672 h 158671"/>
                  <a:gd name="connsiteX5" fmla="*/ 79820 w 159639"/>
                  <a:gd name="connsiteY5" fmla="*/ 9373 h 158671"/>
                  <a:gd name="connsiteX6" fmla="*/ 9525 w 159639"/>
                  <a:gd name="connsiteY6" fmla="*/ 79241 h 158671"/>
                  <a:gd name="connsiteX7" fmla="*/ 79820 w 159639"/>
                  <a:gd name="connsiteY7" fmla="*/ 149110 h 158671"/>
                  <a:gd name="connsiteX8" fmla="*/ 150114 w 159639"/>
                  <a:gd name="connsiteY8" fmla="*/ 79241 h 158671"/>
                  <a:gd name="connsiteX9" fmla="*/ 150114 w 159639"/>
                  <a:gd name="connsiteY9" fmla="*/ 79146 h 158671"/>
                  <a:gd name="connsiteX10" fmla="*/ 79820 w 159639"/>
                  <a:gd name="connsiteY10" fmla="*/ 9373 h 15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639" h="158671">
                    <a:moveTo>
                      <a:pt x="79820" y="158672"/>
                    </a:moveTo>
                    <a:cubicBezTo>
                      <a:pt x="35737" y="158672"/>
                      <a:pt x="0" y="123151"/>
                      <a:pt x="0" y="79336"/>
                    </a:cubicBezTo>
                    <a:cubicBezTo>
                      <a:pt x="0" y="35520"/>
                      <a:pt x="35737" y="0"/>
                      <a:pt x="79820" y="0"/>
                    </a:cubicBezTo>
                    <a:cubicBezTo>
                      <a:pt x="123902" y="0"/>
                      <a:pt x="159639" y="35520"/>
                      <a:pt x="159639" y="79336"/>
                    </a:cubicBezTo>
                    <a:cubicBezTo>
                      <a:pt x="159587" y="123130"/>
                      <a:pt x="123881" y="158619"/>
                      <a:pt x="79820" y="158672"/>
                    </a:cubicBezTo>
                    <a:close/>
                    <a:moveTo>
                      <a:pt x="79820" y="9373"/>
                    </a:moveTo>
                    <a:cubicBezTo>
                      <a:pt x="40997" y="9373"/>
                      <a:pt x="9525" y="40653"/>
                      <a:pt x="9525" y="79241"/>
                    </a:cubicBezTo>
                    <a:cubicBezTo>
                      <a:pt x="9525" y="117829"/>
                      <a:pt x="40997" y="149110"/>
                      <a:pt x="79820" y="149110"/>
                    </a:cubicBezTo>
                    <a:cubicBezTo>
                      <a:pt x="118642" y="149110"/>
                      <a:pt x="150114" y="117829"/>
                      <a:pt x="150114" y="79241"/>
                    </a:cubicBezTo>
                    <a:cubicBezTo>
                      <a:pt x="150114" y="79210"/>
                      <a:pt x="150114" y="79178"/>
                      <a:pt x="150114" y="79146"/>
                    </a:cubicBezTo>
                    <a:cubicBezTo>
                      <a:pt x="150009" y="40617"/>
                      <a:pt x="118583" y="9425"/>
                      <a:pt x="79820" y="9373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0" name="Espace réservé du texte 4">
              <a:extLst>
                <a:ext uri="{FF2B5EF4-FFF2-40B4-BE49-F238E27FC236}">
                  <a16:creationId xmlns:a16="http://schemas.microsoft.com/office/drawing/2014/main" id="{2E58B5F3-1488-C67A-7866-646E71989640}"/>
                </a:ext>
              </a:extLst>
            </p:cNvPr>
            <p:cNvSpPr txBox="1">
              <a:spLocks/>
            </p:cNvSpPr>
            <p:nvPr/>
          </p:nvSpPr>
          <p:spPr>
            <a:xfrm>
              <a:off x="8686852" y="1276833"/>
              <a:ext cx="3167011" cy="2923877"/>
            </a:xfrm>
            <a:prstGeom prst="rect">
              <a:avLst/>
            </a:prstGeom>
            <a:noFill/>
            <a:effectLst>
              <a:outerShdw blurRad="381000" sx="101000" sy="101000" algn="ctr" rotWithShape="0">
                <a:schemeClr val="accent4">
                  <a:alpha val="13000"/>
                </a:schemeClr>
              </a:outerShdw>
            </a:effectLst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4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ctr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144000" indent="-14400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37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0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Diversity, equality and inclusion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44000" marR="0" lvl="2" indent="-14400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86% employee engagement rate</a:t>
              </a:r>
            </a:p>
            <a:p>
              <a:pPr lvl="2"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/>
              </a:pPr>
              <a:r>
                <a:rPr lang="en-US" dirty="0">
                  <a:solidFill>
                    <a:srgbClr val="FFFFFF"/>
                  </a:solidFill>
                  <a:latin typeface="Arial"/>
                </a:rPr>
                <a:t>Fostering a culture of inclusion, diversity and equity through targeted career development and awareness initiatives</a:t>
              </a:r>
              <a:endParaRPr lang="fr-FR" dirty="0">
                <a:solidFill>
                  <a:srgbClr val="FFFFFF"/>
                </a:solidFill>
                <a:latin typeface="Arial"/>
              </a:endParaRPr>
            </a:p>
            <a:p>
              <a:pPr marL="144000" marR="0" lvl="2" indent="-14400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Employee Resource Groups (ERGs) to drive engagement and inclusiveness in the workplace</a:t>
              </a:r>
            </a:p>
            <a:p>
              <a:pPr marL="144000" marR="0" lvl="2" indent="-14400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“Inclusive-by-design” products, including Mastercard Touch Card</a:t>
              </a:r>
              <a:r>
                <a:rPr lang="fr-FR" b="1" dirty="0">
                  <a:solidFill>
                    <a:schemeClr val="bg1"/>
                  </a:solidFill>
                </a:rPr>
                <a:t>™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and F.CODE payment cards for visually impaired people</a:t>
              </a:r>
            </a:p>
            <a:p>
              <a:pPr marL="144000" marR="0" lvl="2" indent="-14400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Products and services that support social and financial inclusion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78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animMotion origin="layout" path="M 0.02917 0.0007 L 1.45833E-6 -1.11111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6.25E-7 0 " pathEditMode="relative" rAng="0" ptsTypes="AA">
                                      <p:cBhvr>
                                        <p:cTn id="14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1719 -0.00023 L -2.29167E-6 2.96296E-6 " pathEditMode="relative" rAng="0" ptsTypes="AA">
                                      <p:cBhvr>
                                        <p:cTn id="19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" fill="hold"/>
                                        <p:tgtEl>
                                          <p:spTgt spid="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1718 -0.00024 L -4.79167E-6 4.81481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2956 2.96296E-6 L -1.66667E-6 2.96296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2955 2.22222E-6 L -4.16667E-6 2.22222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6 -1.48148E-6 L 4.16667E-6 -1.48148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/>
      <p:bldP spid="7" grpId="1"/>
      <p:bldP spid="5" grpId="0"/>
      <p:bldP spid="5" grpId="1"/>
      <p:bldP spid="19" grpId="0"/>
      <p:bldP spid="1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heme/theme1.xml><?xml version="1.0" encoding="utf-8"?>
<a:theme xmlns:a="http://schemas.openxmlformats.org/drawingml/2006/main" name="IST - Idemia Secure Transactions">
  <a:themeElements>
    <a:clrScheme name="IDEMIA | IST">
      <a:dk1>
        <a:srgbClr val="646464"/>
      </a:dk1>
      <a:lt1>
        <a:srgbClr val="FFFFFF"/>
      </a:lt1>
      <a:dk2>
        <a:srgbClr val="7382E6"/>
      </a:dk2>
      <a:lt2>
        <a:srgbClr val="B4B4B4"/>
      </a:lt2>
      <a:accent1>
        <a:srgbClr val="430099"/>
      </a:accent1>
      <a:accent2>
        <a:srgbClr val="321450"/>
      </a:accent2>
      <a:accent3>
        <a:srgbClr val="917DB9"/>
      </a:accent3>
      <a:accent4>
        <a:srgbClr val="646464"/>
      </a:accent4>
      <a:accent5>
        <a:srgbClr val="FFC300"/>
      </a:accent5>
      <a:accent6>
        <a:srgbClr val="B4B4B4"/>
      </a:accent6>
      <a:hlink>
        <a:srgbClr val="430099"/>
      </a:hlink>
      <a:folHlink>
        <a:srgbClr val="311450"/>
      </a:folHlink>
    </a:clrScheme>
    <a:fontScheme name="_IDEMIA NEW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ublic Security">
      <a:srgbClr val="AA9BB9"/>
    </a:custClr>
    <a:custClr name="Smart Identity">
      <a:srgbClr val="960A28"/>
    </a:custClr>
    <a:custClr name="Secure Transactions">
      <a:srgbClr val="7382E6"/>
    </a:custClr>
  </a:custClrLst>
  <a:extLst>
    <a:ext uri="{05A4C25C-085E-4340-85A3-A5531E510DB2}">
      <thm15:themeFamily xmlns:thm15="http://schemas.microsoft.com/office/thememl/2012/main" name="IST_Secure Transactions_Template_V01.pptx" id="{06DBEA6E-FE0E-40F4-BDD3-F3C93DB45BB2}" vid="{2018B090-D921-4A49-ACB3-0A729B41C7E6}"/>
    </a:ext>
  </a:extLst>
</a:theme>
</file>

<file path=ppt/theme/theme2.xml><?xml version="1.0" encoding="utf-8"?>
<a:theme xmlns:a="http://schemas.openxmlformats.org/drawingml/2006/main" name="1_IST - Idemia Secure Transactions">
  <a:themeElements>
    <a:clrScheme name="IDEMIA | IST">
      <a:dk1>
        <a:srgbClr val="646464"/>
      </a:dk1>
      <a:lt1>
        <a:srgbClr val="FFFFFF"/>
      </a:lt1>
      <a:dk2>
        <a:srgbClr val="7382E6"/>
      </a:dk2>
      <a:lt2>
        <a:srgbClr val="B4B4B4"/>
      </a:lt2>
      <a:accent1>
        <a:srgbClr val="430099"/>
      </a:accent1>
      <a:accent2>
        <a:srgbClr val="321450"/>
      </a:accent2>
      <a:accent3>
        <a:srgbClr val="917DB9"/>
      </a:accent3>
      <a:accent4>
        <a:srgbClr val="646464"/>
      </a:accent4>
      <a:accent5>
        <a:srgbClr val="FFC300"/>
      </a:accent5>
      <a:accent6>
        <a:srgbClr val="B4B4B4"/>
      </a:accent6>
      <a:hlink>
        <a:srgbClr val="430099"/>
      </a:hlink>
      <a:folHlink>
        <a:srgbClr val="311450"/>
      </a:folHlink>
    </a:clrScheme>
    <a:fontScheme name="_IDEMIA NEW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yment Services">
      <a:srgbClr val="32B4B4"/>
    </a:custClr>
    <a:custClr name="Connectivity Services">
      <a:srgbClr val="F0A0AA"/>
    </a:custClr>
    <a:custClr name="Public Security and Identity">
      <a:srgbClr val="AA9BB9"/>
    </a:custClr>
    <a:custClr name="Identity and Security N.A.">
      <a:srgbClr val="A5CDE6"/>
    </a:custClr>
  </a:custClrLst>
  <a:extLst>
    <a:ext uri="{05A4C25C-085E-4340-85A3-A5531E510DB2}">
      <thm15:themeFamily xmlns:thm15="http://schemas.microsoft.com/office/thememl/2012/main" name="IST_Secure Transactions_Template_V01.pptx" id="{06DBEA6E-FE0E-40F4-BDD3-F3C93DB45BB2}" vid="{2018B090-D921-4A49-ACB3-0A729B41C7E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22D2C30B64D447A3963BE43E8B729B" ma:contentTypeVersion="14" ma:contentTypeDescription="Crée un document." ma:contentTypeScope="" ma:versionID="b3ce34ad7a18529a2911e06ce327594a">
  <xsd:schema xmlns:xsd="http://www.w3.org/2001/XMLSchema" xmlns:xs="http://www.w3.org/2001/XMLSchema" xmlns:p="http://schemas.microsoft.com/office/2006/metadata/properties" xmlns:ns2="834ad03a-3289-4e6c-940b-dfbea900fd8e" xmlns:ns3="b9e8168a-d00e-48e6-a773-80406c59343c" targetNamespace="http://schemas.microsoft.com/office/2006/metadata/properties" ma:root="true" ma:fieldsID="5af4d6438281f7a2518e2f05b2e1527a" ns2:_="" ns3:_="">
    <xsd:import namespace="834ad03a-3289-4e6c-940b-dfbea900fd8e"/>
    <xsd:import namespace="b9e8168a-d00e-48e6-a773-80406c593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ad03a-3289-4e6c-940b-dfbea900fd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8870b5ba-6b5d-44b2-9871-2e2014cef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8168a-d00e-48e6-a773-80406c59343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bef21f4-5484-4c03-88e5-b6a70fe9a64c}" ma:internalName="TaxCatchAll" ma:showField="CatchAllData" ma:web="b9e8168a-d00e-48e6-a773-80406c5934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e8168a-d00e-48e6-a773-80406c59343c" xsi:nil="true"/>
    <lcf76f155ced4ddcb4097134ff3c332f xmlns="834ad03a-3289-4e6c-940b-dfbea900fd8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E82F5E-E4AF-4BFA-8E3B-D350E2738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4ad03a-3289-4e6c-940b-dfbea900fd8e"/>
    <ds:schemaRef ds:uri="b9e8168a-d00e-48e6-a773-80406c5934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0DBCDF-D6BD-4E4F-B362-849A2CD7798B}">
  <ds:schemaRefs>
    <ds:schemaRef ds:uri="a8979208-ed00-49a8-97ba-04632814bbd1"/>
    <ds:schemaRef ds:uri="f46da47e-1ebf-4aef-9fbd-4bf51481692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9e8168a-d00e-48e6-a773-80406c59343c"/>
    <ds:schemaRef ds:uri="834ad03a-3289-4e6c-940b-dfbea900fd8e"/>
  </ds:schemaRefs>
</ds:datastoreItem>
</file>

<file path=customXml/itemProps3.xml><?xml version="1.0" encoding="utf-8"?>
<ds:datastoreItem xmlns:ds="http://schemas.openxmlformats.org/officeDocument/2006/customXml" ds:itemID="{4D24462C-7588-40F4-A781-02D93162DC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13146</TotalTime>
  <Words>1030</Words>
  <Application>Microsoft Office PowerPoint</Application>
  <PresentationFormat>Widescreen</PresentationFormat>
  <Paragraphs>167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 Narrow</vt:lpstr>
      <vt:lpstr>Arial</vt:lpstr>
      <vt:lpstr>Arial Black</vt:lpstr>
      <vt:lpstr>Calibri</vt:lpstr>
      <vt:lpstr>IST - Idemia Secure Transactions</vt:lpstr>
      <vt:lpstr>1_IST - Idemia Secure Transactions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Iovan VALARD</dc:creator>
  <cp:lastModifiedBy>DUBEY Manisha</cp:lastModifiedBy>
  <cp:revision>109</cp:revision>
  <dcterms:created xsi:type="dcterms:W3CDTF">2023-12-28T12:38:51Z</dcterms:created>
  <dcterms:modified xsi:type="dcterms:W3CDTF">2024-08-06T08:34:04Z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8610cf-4e4f-4168-a9a0-556235a89a9b_Enabled">
    <vt:lpwstr>true</vt:lpwstr>
  </property>
  <property fmtid="{D5CDD505-2E9C-101B-9397-08002B2CF9AE}" pid="3" name="MSIP_Label_5f8610cf-4e4f-4168-a9a0-556235a89a9b_SetDate">
    <vt:lpwstr>2023-12-31T12:31:09Z</vt:lpwstr>
  </property>
  <property fmtid="{D5CDD505-2E9C-101B-9397-08002B2CF9AE}" pid="4" name="MSIP_Label_5f8610cf-4e4f-4168-a9a0-556235a89a9b_Method">
    <vt:lpwstr>Standard</vt:lpwstr>
  </property>
  <property fmtid="{D5CDD505-2E9C-101B-9397-08002B2CF9AE}" pid="5" name="MSIP_Label_5f8610cf-4e4f-4168-a9a0-556235a89a9b_Name">
    <vt:lpwstr>Unclassified</vt:lpwstr>
  </property>
  <property fmtid="{D5CDD505-2E9C-101B-9397-08002B2CF9AE}" pid="6" name="MSIP_Label_5f8610cf-4e4f-4168-a9a0-556235a89a9b_SiteId">
    <vt:lpwstr>7694d41c-5504-43d9-9e40-cb254ad755ec</vt:lpwstr>
  </property>
  <property fmtid="{D5CDD505-2E9C-101B-9397-08002B2CF9AE}" pid="7" name="MSIP_Label_5f8610cf-4e4f-4168-a9a0-556235a89a9b_ActionId">
    <vt:lpwstr>a40cb9b0-bde9-4e33-bdc4-95a121b38534</vt:lpwstr>
  </property>
  <property fmtid="{D5CDD505-2E9C-101B-9397-08002B2CF9AE}" pid="8" name="MSIP_Label_5f8610cf-4e4f-4168-a9a0-556235a89a9b_ContentBits">
    <vt:lpwstr>0</vt:lpwstr>
  </property>
  <property fmtid="{D5CDD505-2E9C-101B-9397-08002B2CF9AE}" pid="9" name="ContentTypeId">
    <vt:lpwstr>0x010100CA22D2C30B64D447A3963BE43E8B729B</vt:lpwstr>
  </property>
  <property fmtid="{D5CDD505-2E9C-101B-9397-08002B2CF9AE}" pid="10" name="MediaServiceImageTags">
    <vt:lpwstr/>
  </property>
</Properties>
</file>