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30416"/>
            <a:ext cx="762000" cy="7353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4347" y="0"/>
            <a:ext cx="0" cy="1123950"/>
          </a:xfrm>
          <a:custGeom>
            <a:avLst/>
            <a:gdLst/>
            <a:ahLst/>
            <a:cxnLst/>
            <a:rect l="l" t="t" r="r" b="b"/>
            <a:pathLst>
              <a:path w="0" h="1123950">
                <a:moveTo>
                  <a:pt x="0" y="0"/>
                </a:moveTo>
                <a:lnTo>
                  <a:pt x="1" y="1123950"/>
                </a:lnTo>
              </a:path>
            </a:pathLst>
          </a:custGeom>
          <a:ln w="28575">
            <a:solidFill>
              <a:srgbClr val="497C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8191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28575">
            <a:solidFill>
              <a:srgbClr val="497CB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14347" cy="81597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581900" y="9525"/>
            <a:ext cx="1524000" cy="781050"/>
          </a:xfrm>
          <a:custGeom>
            <a:avLst/>
            <a:gdLst/>
            <a:ahLst/>
            <a:cxnLst/>
            <a:rect l="l" t="t" r="r" b="b"/>
            <a:pathLst>
              <a:path w="1524000" h="781050">
                <a:moveTo>
                  <a:pt x="1524000" y="0"/>
                </a:moveTo>
                <a:lnTo>
                  <a:pt x="0" y="0"/>
                </a:lnTo>
                <a:lnTo>
                  <a:pt x="0" y="781050"/>
                </a:lnTo>
                <a:lnTo>
                  <a:pt x="1524000" y="781050"/>
                </a:lnTo>
                <a:lnTo>
                  <a:pt x="152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581900" y="9525"/>
            <a:ext cx="1524000" cy="781050"/>
          </a:xfrm>
          <a:custGeom>
            <a:avLst/>
            <a:gdLst/>
            <a:ahLst/>
            <a:cxnLst/>
            <a:rect l="l" t="t" r="r" b="b"/>
            <a:pathLst>
              <a:path w="1524000" h="781050">
                <a:moveTo>
                  <a:pt x="0" y="0"/>
                </a:moveTo>
                <a:lnTo>
                  <a:pt x="1524000" y="0"/>
                </a:lnTo>
                <a:lnTo>
                  <a:pt x="1524000" y="781049"/>
                </a:lnTo>
                <a:lnTo>
                  <a:pt x="0" y="78104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8203" y="1722018"/>
            <a:ext cx="3917950" cy="2350770"/>
          </a:xfrm>
          <a:custGeom>
            <a:avLst/>
            <a:gdLst/>
            <a:ahLst/>
            <a:cxnLst/>
            <a:rect l="l" t="t" r="r" b="b"/>
            <a:pathLst>
              <a:path w="3917950" h="2350770">
                <a:moveTo>
                  <a:pt x="3917899" y="0"/>
                </a:moveTo>
                <a:lnTo>
                  <a:pt x="0" y="0"/>
                </a:lnTo>
                <a:lnTo>
                  <a:pt x="0" y="2350736"/>
                </a:lnTo>
                <a:lnTo>
                  <a:pt x="3917899" y="2350736"/>
                </a:lnTo>
                <a:lnTo>
                  <a:pt x="3917899" y="0"/>
                </a:lnTo>
                <a:close/>
              </a:path>
            </a:pathLst>
          </a:custGeom>
          <a:solidFill>
            <a:srgbClr val="8064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58203" y="1722018"/>
            <a:ext cx="3917950" cy="2350770"/>
          </a:xfrm>
          <a:custGeom>
            <a:avLst/>
            <a:gdLst/>
            <a:ahLst/>
            <a:cxnLst/>
            <a:rect l="l" t="t" r="r" b="b"/>
            <a:pathLst>
              <a:path w="3917950" h="2350770">
                <a:moveTo>
                  <a:pt x="0" y="0"/>
                </a:moveTo>
                <a:lnTo>
                  <a:pt x="3917902" y="0"/>
                </a:lnTo>
                <a:lnTo>
                  <a:pt x="3917902" y="2350741"/>
                </a:lnTo>
                <a:lnTo>
                  <a:pt x="0" y="235074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30416"/>
            <a:ext cx="762000" cy="7353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4347" y="0"/>
            <a:ext cx="0" cy="1123950"/>
          </a:xfrm>
          <a:custGeom>
            <a:avLst/>
            <a:gdLst/>
            <a:ahLst/>
            <a:cxnLst/>
            <a:rect l="l" t="t" r="r" b="b"/>
            <a:pathLst>
              <a:path w="0" h="1123950">
                <a:moveTo>
                  <a:pt x="0" y="0"/>
                </a:moveTo>
                <a:lnTo>
                  <a:pt x="1" y="1123950"/>
                </a:lnTo>
              </a:path>
            </a:pathLst>
          </a:custGeom>
          <a:ln w="28575">
            <a:solidFill>
              <a:srgbClr val="497C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8191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28575">
            <a:solidFill>
              <a:srgbClr val="497CB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514347" cy="8159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6116" y="84835"/>
            <a:ext cx="65963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950" y="1803400"/>
            <a:ext cx="4356100" cy="2194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507740" y="4822425"/>
            <a:ext cx="148653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5940" y="4801089"/>
            <a:ext cx="88963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04034" y="4801089"/>
            <a:ext cx="21907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jpg"/><Relationship Id="rId11" Type="http://schemas.openxmlformats.org/officeDocument/2006/relationships/image" Target="../media/image12.png"/><Relationship Id="rId12" Type="http://schemas.openxmlformats.org/officeDocument/2006/relationships/image" Target="../media/image13.jpg"/><Relationship Id="rId13" Type="http://schemas.openxmlformats.org/officeDocument/2006/relationships/image" Target="../media/image1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7" Type="http://schemas.openxmlformats.org/officeDocument/2006/relationships/image" Target="../media/image70.png"/><Relationship Id="rId8" Type="http://schemas.openxmlformats.org/officeDocument/2006/relationships/image" Target="../media/image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jpg"/><Relationship Id="rId15" Type="http://schemas.openxmlformats.org/officeDocument/2006/relationships/image" Target="../media/image94.jpg"/><Relationship Id="rId16" Type="http://schemas.openxmlformats.org/officeDocument/2006/relationships/image" Target="../media/image95.jp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jpg"/><Relationship Id="rId20" Type="http://schemas.openxmlformats.org/officeDocument/2006/relationships/image" Target="../media/image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image" Target="../media/image101.png"/><Relationship Id="rId5" Type="http://schemas.openxmlformats.org/officeDocument/2006/relationships/image" Target="../media/image3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2.jpg"/><Relationship Id="rId4" Type="http://schemas.openxmlformats.org/officeDocument/2006/relationships/image" Target="../media/image103.png"/><Relationship Id="rId5" Type="http://schemas.openxmlformats.org/officeDocument/2006/relationships/image" Target="../media/image10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png"/><Relationship Id="rId6" Type="http://schemas.openxmlformats.org/officeDocument/2006/relationships/image" Target="../media/image3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jpg"/><Relationship Id="rId9" Type="http://schemas.openxmlformats.org/officeDocument/2006/relationships/image" Target="../media/image117.png"/><Relationship Id="rId10" Type="http://schemas.openxmlformats.org/officeDocument/2006/relationships/image" Target="../media/image118.jpg"/><Relationship Id="rId11" Type="http://schemas.openxmlformats.org/officeDocument/2006/relationships/image" Target="../media/image119.png"/><Relationship Id="rId12" Type="http://schemas.openxmlformats.org/officeDocument/2006/relationships/image" Target="../media/image120.jpg"/><Relationship Id="rId13" Type="http://schemas.openxmlformats.org/officeDocument/2006/relationships/image" Target="../media/image121.jpg"/><Relationship Id="rId14" Type="http://schemas.openxmlformats.org/officeDocument/2006/relationships/image" Target="../media/image122.jpg"/><Relationship Id="rId15" Type="http://schemas.openxmlformats.org/officeDocument/2006/relationships/image" Target="../media/image123.jpg"/><Relationship Id="rId16" Type="http://schemas.openxmlformats.org/officeDocument/2006/relationships/image" Target="../media/image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5.jpg"/><Relationship Id="rId4" Type="http://schemas.openxmlformats.org/officeDocument/2006/relationships/image" Target="../media/image126.jp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hyperlink" Target="mailto:info@samniyatechsys.com" TargetMode="External"/><Relationship Id="rId9" Type="http://schemas.openxmlformats.org/officeDocument/2006/relationships/hyperlink" Target="http://www.samniyatechsys.com/" TargetMode="External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Relationship Id="rId16" Type="http://schemas.openxmlformats.org/officeDocument/2006/relationships/image" Target="../media/image136.png"/><Relationship Id="rId17" Type="http://schemas.openxmlformats.org/officeDocument/2006/relationships/image" Target="../media/image13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jpg"/><Relationship Id="rId11" Type="http://schemas.openxmlformats.org/officeDocument/2006/relationships/image" Target="../media/image24.png"/><Relationship Id="rId12" Type="http://schemas.openxmlformats.org/officeDocument/2006/relationships/image" Target="../media/image11.jpg"/><Relationship Id="rId13" Type="http://schemas.openxmlformats.org/officeDocument/2006/relationships/image" Target="../media/image3.jp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image" Target="../media/image33.jpg"/><Relationship Id="rId10" Type="http://schemas.openxmlformats.org/officeDocument/2006/relationships/image" Target="../media/image34.jpg"/><Relationship Id="rId11" Type="http://schemas.openxmlformats.org/officeDocument/2006/relationships/image" Target="../media/image35.jpg"/><Relationship Id="rId12" Type="http://schemas.openxmlformats.org/officeDocument/2006/relationships/image" Target="../media/image36.jpg"/><Relationship Id="rId13" Type="http://schemas.openxmlformats.org/officeDocument/2006/relationships/image" Target="../media/image37.jpg"/><Relationship Id="rId14" Type="http://schemas.openxmlformats.org/officeDocument/2006/relationships/image" Target="../media/image38.png"/><Relationship Id="rId15" Type="http://schemas.openxmlformats.org/officeDocument/2006/relationships/image" Target="../media/image39.jpg"/><Relationship Id="rId16" Type="http://schemas.openxmlformats.org/officeDocument/2006/relationships/image" Target="../media/image4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3.jpg"/><Relationship Id="rId6" Type="http://schemas.openxmlformats.org/officeDocument/2006/relationships/image" Target="../media/image5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937385"/>
            <a:chOff x="0" y="0"/>
            <a:chExt cx="9144000" cy="19373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9525"/>
              <a:ext cx="1447800" cy="14287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696200" cy="15057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124950" y="1752345"/>
              <a:ext cx="19050" cy="184785"/>
            </a:xfrm>
            <a:custGeom>
              <a:avLst/>
              <a:gdLst/>
              <a:ahLst/>
              <a:cxnLst/>
              <a:rect l="l" t="t" r="r" b="b"/>
              <a:pathLst>
                <a:path w="19050" h="184785">
                  <a:moveTo>
                    <a:pt x="0" y="184657"/>
                  </a:moveTo>
                  <a:lnTo>
                    <a:pt x="19050" y="184657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84657"/>
                  </a:lnTo>
                  <a:close/>
                </a:path>
              </a:pathLst>
            </a:custGeom>
            <a:solidFill>
              <a:srgbClr val="90CF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8640" y="4813789"/>
            <a:ext cx="86423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0"/>
              </a:lnSpc>
            </a:pP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Samniya</a:t>
            </a:r>
            <a:r>
              <a:rPr dirty="0" sz="1000" spc="-4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Techsys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07740" y="4816347"/>
            <a:ext cx="1486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Confidential</a:t>
            </a:r>
            <a:r>
              <a:rPr dirty="0" sz="1000" spc="1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and</a:t>
            </a:r>
            <a:r>
              <a:rPr dirty="0" sz="1000" spc="2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42134" y="4813789"/>
            <a:ext cx="64769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0"/>
              </a:lnSpc>
            </a:pPr>
            <a:r>
              <a:rPr dirty="0" sz="1000" spc="-60">
                <a:solidFill>
                  <a:srgbClr val="575757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-12700" y="2130425"/>
            <a:ext cx="9169400" cy="911225"/>
            <a:chOff x="-12700" y="2130425"/>
            <a:chExt cx="9169400" cy="911225"/>
          </a:xfrm>
        </p:grpSpPr>
        <p:sp>
          <p:nvSpPr>
            <p:cNvPr id="11" name="object 11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9144000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144000" y="8858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6D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0" y="0"/>
                  </a:moveTo>
                  <a:lnTo>
                    <a:pt x="9144005" y="0"/>
                  </a:lnTo>
                  <a:lnTo>
                    <a:pt x="9144005" y="885825"/>
                  </a:lnTo>
                  <a:lnTo>
                    <a:pt x="0" y="885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6D8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0" y="3352800"/>
            <a:ext cx="9144000" cy="1679575"/>
            <a:chOff x="0" y="3352800"/>
            <a:chExt cx="9144000" cy="167957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52800"/>
              <a:ext cx="2203704" cy="146913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" y="3417557"/>
              <a:ext cx="2028825" cy="128779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8099" y="3398507"/>
              <a:ext cx="2066925" cy="1326515"/>
            </a:xfrm>
            <a:custGeom>
              <a:avLst/>
              <a:gdLst/>
              <a:ahLst/>
              <a:cxnLst/>
              <a:rect l="l" t="t" r="r" b="b"/>
              <a:pathLst>
                <a:path w="2066925" h="1326514">
                  <a:moveTo>
                    <a:pt x="0" y="0"/>
                  </a:moveTo>
                  <a:lnTo>
                    <a:pt x="2066931" y="0"/>
                  </a:lnTo>
                  <a:lnTo>
                    <a:pt x="2066931" y="1325890"/>
                  </a:lnTo>
                  <a:lnTo>
                    <a:pt x="0" y="13258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1888" y="3352800"/>
              <a:ext cx="2286000" cy="146913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5476" y="3417557"/>
              <a:ext cx="2105025" cy="128779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196426" y="3398507"/>
              <a:ext cx="2143125" cy="1326515"/>
            </a:xfrm>
            <a:custGeom>
              <a:avLst/>
              <a:gdLst/>
              <a:ahLst/>
              <a:cxnLst/>
              <a:rect l="l" t="t" r="r" b="b"/>
              <a:pathLst>
                <a:path w="2143125" h="1326514">
                  <a:moveTo>
                    <a:pt x="0" y="0"/>
                  </a:moveTo>
                  <a:lnTo>
                    <a:pt x="2143121" y="0"/>
                  </a:lnTo>
                  <a:lnTo>
                    <a:pt x="2143121" y="1325890"/>
                  </a:lnTo>
                  <a:lnTo>
                    <a:pt x="0" y="13258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6071" y="3352800"/>
              <a:ext cx="2313431" cy="146913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0003" y="3417557"/>
              <a:ext cx="2133600" cy="128779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430953" y="3398507"/>
              <a:ext cx="2171700" cy="1326515"/>
            </a:xfrm>
            <a:custGeom>
              <a:avLst/>
              <a:gdLst/>
              <a:ahLst/>
              <a:cxnLst/>
              <a:rect l="l" t="t" r="r" b="b"/>
              <a:pathLst>
                <a:path w="2171700" h="1326514">
                  <a:moveTo>
                    <a:pt x="0" y="0"/>
                  </a:moveTo>
                  <a:lnTo>
                    <a:pt x="2171701" y="0"/>
                  </a:lnTo>
                  <a:lnTo>
                    <a:pt x="2171701" y="1325890"/>
                  </a:lnTo>
                  <a:lnTo>
                    <a:pt x="0" y="13258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0735" y="3352800"/>
              <a:ext cx="2493264" cy="146913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13105" y="3417557"/>
              <a:ext cx="2326119" cy="128779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694055" y="3398507"/>
              <a:ext cx="2364740" cy="1326515"/>
            </a:xfrm>
            <a:custGeom>
              <a:avLst/>
              <a:gdLst/>
              <a:ahLst/>
              <a:cxnLst/>
              <a:rect l="l" t="t" r="r" b="b"/>
              <a:pathLst>
                <a:path w="2364740" h="1326514">
                  <a:moveTo>
                    <a:pt x="0" y="0"/>
                  </a:moveTo>
                  <a:lnTo>
                    <a:pt x="2364221" y="0"/>
                  </a:lnTo>
                  <a:lnTo>
                    <a:pt x="2364221" y="1325890"/>
                  </a:lnTo>
                  <a:lnTo>
                    <a:pt x="0" y="13258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57200" y="4801255"/>
              <a:ext cx="2075180" cy="231140"/>
            </a:xfrm>
            <a:custGeom>
              <a:avLst/>
              <a:gdLst/>
              <a:ahLst/>
              <a:cxnLst/>
              <a:rect l="l" t="t" r="r" b="b"/>
              <a:pathLst>
                <a:path w="2075180" h="231139">
                  <a:moveTo>
                    <a:pt x="2074608" y="0"/>
                  </a:moveTo>
                  <a:lnTo>
                    <a:pt x="0" y="0"/>
                  </a:lnTo>
                  <a:lnTo>
                    <a:pt x="0" y="230831"/>
                  </a:lnTo>
                  <a:lnTo>
                    <a:pt x="2074608" y="230831"/>
                  </a:lnTo>
                  <a:lnTo>
                    <a:pt x="207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711440" y="1802970"/>
            <a:ext cx="13296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85"/>
              </a:lnSpc>
            </a:pP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Pioneers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6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engineering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technology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94635" y="2264155"/>
            <a:ext cx="44018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19" b="1">
                <a:latin typeface="Arial"/>
                <a:cs typeface="Arial"/>
              </a:rPr>
              <a:t>CORPORATE</a:t>
            </a:r>
            <a:r>
              <a:rPr dirty="0" spc="-195" b="1">
                <a:latin typeface="Arial"/>
                <a:cs typeface="Arial"/>
              </a:rPr>
              <a:t> </a:t>
            </a:r>
            <a:r>
              <a:rPr dirty="0" spc="-810" b="1">
                <a:latin typeface="Arial"/>
                <a:cs typeface="Arial"/>
              </a:rPr>
              <a:t>PRESENTATION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535940" y="4822952"/>
            <a:ext cx="1851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7E7E7E"/>
                </a:solidFill>
                <a:latin typeface="Calibri"/>
                <a:cs typeface="Calibri"/>
              </a:rPr>
              <a:t>Copyright</a:t>
            </a:r>
            <a:r>
              <a:rPr dirty="0" sz="9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7E7E7E"/>
                </a:solidFill>
                <a:latin typeface="Calibri"/>
                <a:cs typeface="Calibri"/>
              </a:rPr>
              <a:t>©</a:t>
            </a:r>
            <a:r>
              <a:rPr dirty="0" sz="9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7E7E7E"/>
                </a:solidFill>
                <a:latin typeface="Calibri"/>
                <a:cs typeface="Calibri"/>
              </a:rPr>
              <a:t>Samniya</a:t>
            </a:r>
            <a:r>
              <a:rPr dirty="0" sz="9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7E7E7E"/>
                </a:solidFill>
                <a:latin typeface="Calibri"/>
                <a:cs typeface="Calibri"/>
              </a:rPr>
              <a:t>Techsys</a:t>
            </a:r>
            <a:r>
              <a:rPr dirty="0" sz="9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7E7E7E"/>
                </a:solidFill>
                <a:latin typeface="Calibri"/>
                <a:cs typeface="Calibri"/>
              </a:rPr>
              <a:t>Pvt.</a:t>
            </a:r>
            <a:r>
              <a:rPr dirty="0" sz="900" spc="-20" b="1">
                <a:solidFill>
                  <a:srgbClr val="7E7E7E"/>
                </a:solidFill>
                <a:latin typeface="Calibri"/>
                <a:cs typeface="Calibri"/>
              </a:rPr>
              <a:t> Ltd.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727365" y="4801255"/>
            <a:ext cx="1340485" cy="231140"/>
          </a:xfrm>
          <a:custGeom>
            <a:avLst/>
            <a:gdLst/>
            <a:ahLst/>
            <a:cxnLst/>
            <a:rect l="l" t="t" r="r" b="b"/>
            <a:pathLst>
              <a:path w="1340484" h="231139">
                <a:moveTo>
                  <a:pt x="1340434" y="0"/>
                </a:moveTo>
                <a:lnTo>
                  <a:pt x="0" y="0"/>
                </a:lnTo>
                <a:lnTo>
                  <a:pt x="0" y="230831"/>
                </a:lnTo>
                <a:lnTo>
                  <a:pt x="1340434" y="230831"/>
                </a:lnTo>
                <a:lnTo>
                  <a:pt x="1340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7806105" y="4822952"/>
            <a:ext cx="1170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7E7E7E"/>
                </a:solidFill>
                <a:latin typeface="Calibri"/>
                <a:cs typeface="Calibri"/>
              </a:rPr>
              <a:t>TEMP:SAT/JAN-2018/01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978650" y="-12700"/>
            <a:ext cx="2159000" cy="1987550"/>
            <a:chOff x="6978650" y="-12700"/>
            <a:chExt cx="2159000" cy="1987550"/>
          </a:xfrm>
        </p:grpSpPr>
        <p:sp>
          <p:nvSpPr>
            <p:cNvPr id="33" name="object 33" descr=""/>
            <p:cNvSpPr/>
            <p:nvPr/>
          </p:nvSpPr>
          <p:spPr>
            <a:xfrm>
              <a:off x="7239000" y="0"/>
              <a:ext cx="1866900" cy="1504950"/>
            </a:xfrm>
            <a:custGeom>
              <a:avLst/>
              <a:gdLst/>
              <a:ahLst/>
              <a:cxnLst/>
              <a:rect l="l" t="t" r="r" b="b"/>
              <a:pathLst>
                <a:path w="1866900" h="1504950">
                  <a:moveTo>
                    <a:pt x="1866900" y="0"/>
                  </a:moveTo>
                  <a:lnTo>
                    <a:pt x="0" y="0"/>
                  </a:lnTo>
                  <a:lnTo>
                    <a:pt x="0" y="1504950"/>
                  </a:lnTo>
                  <a:lnTo>
                    <a:pt x="1866900" y="150495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39000" y="0"/>
              <a:ext cx="1866900" cy="1504950"/>
            </a:xfrm>
            <a:custGeom>
              <a:avLst/>
              <a:gdLst/>
              <a:ahLst/>
              <a:cxnLst/>
              <a:rect l="l" t="t" r="r" b="b"/>
              <a:pathLst>
                <a:path w="1866900" h="1504950">
                  <a:moveTo>
                    <a:pt x="0" y="0"/>
                  </a:moveTo>
                  <a:lnTo>
                    <a:pt x="1866901" y="0"/>
                  </a:lnTo>
                  <a:lnTo>
                    <a:pt x="1866901" y="1504950"/>
                  </a:lnTo>
                  <a:lnTo>
                    <a:pt x="0" y="15049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991350" y="1657349"/>
              <a:ext cx="2133600" cy="304800"/>
            </a:xfrm>
            <a:custGeom>
              <a:avLst/>
              <a:gdLst/>
              <a:ahLst/>
              <a:cxnLst/>
              <a:rect l="l" t="t" r="r" b="b"/>
              <a:pathLst>
                <a:path w="2133600" h="304800">
                  <a:moveTo>
                    <a:pt x="21336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133600" y="3048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991350" y="1657349"/>
              <a:ext cx="2133600" cy="304800"/>
            </a:xfrm>
            <a:custGeom>
              <a:avLst/>
              <a:gdLst/>
              <a:ahLst/>
              <a:cxnLst/>
              <a:rect l="l" t="t" r="r" b="b"/>
              <a:pathLst>
                <a:path w="2133600" h="304800">
                  <a:moveTo>
                    <a:pt x="0" y="0"/>
                  </a:moveTo>
                  <a:lnTo>
                    <a:pt x="2133601" y="0"/>
                  </a:lnTo>
                  <a:lnTo>
                    <a:pt x="2133601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9479" y="0"/>
              <a:ext cx="1845945" cy="1733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810"/>
              <a:t>TEST</a:t>
            </a:r>
            <a:r>
              <a:rPr dirty="0" spc="-420"/>
              <a:t> </a:t>
            </a:r>
            <a:r>
              <a:rPr dirty="0" spc="-720"/>
              <a:t>SYSTEM</a:t>
            </a:r>
            <a:r>
              <a:rPr dirty="0" spc="-409"/>
              <a:t> </a:t>
            </a:r>
            <a:r>
              <a:rPr dirty="0" spc="-715"/>
              <a:t>ENGINEERING</a:t>
            </a:r>
            <a:r>
              <a:rPr dirty="0" spc="-420"/>
              <a:t> </a:t>
            </a:r>
            <a:r>
              <a:rPr dirty="0" spc="-915"/>
              <a:t>&amp;</a:t>
            </a:r>
            <a:r>
              <a:rPr dirty="0" spc="-415"/>
              <a:t> </a:t>
            </a:r>
            <a:r>
              <a:rPr dirty="0" spc="-785"/>
              <a:t>MANUFACTURING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2140" y="802640"/>
            <a:ext cx="8322945" cy="20459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459"/>
              </a:spcBef>
            </a:pPr>
            <a:r>
              <a:rPr dirty="0" sz="1500">
                <a:latin typeface="Calibri"/>
                <a:cs typeface="Calibri"/>
              </a:rPr>
              <a:t>We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customized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/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standard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test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solutions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your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applications/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products/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LRUs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systems,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with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experienced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team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System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engineers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understand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functionality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systems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better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can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propose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customized,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reliable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effective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test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solutions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cost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effective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approach.</a:t>
            </a:r>
            <a:endParaRPr sz="1500">
              <a:latin typeface="Calibri"/>
              <a:cs typeface="Calibri"/>
            </a:endParaRPr>
          </a:p>
          <a:p>
            <a:pPr marL="464820" indent="-79375">
              <a:lnSpc>
                <a:spcPts val="1910"/>
              </a:lnSpc>
              <a:spcBef>
                <a:spcPts val="1605"/>
              </a:spcBef>
              <a:buSzPct val="93750"/>
              <a:buFont typeface="Arial MT"/>
              <a:buChar char="•"/>
              <a:tabLst>
                <a:tab pos="464820" algn="l"/>
              </a:tabLst>
            </a:pPr>
            <a:r>
              <a:rPr dirty="0" sz="1600">
                <a:latin typeface="Calibri"/>
                <a:cs typeface="Calibri"/>
              </a:rPr>
              <a:t>Design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Develop</a:t>
            </a:r>
            <a:r>
              <a:rPr dirty="0" sz="1600" spc="-40">
                <a:latin typeface="Calibri"/>
                <a:cs typeface="Calibri"/>
              </a:rPr>
              <a:t> Test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464820" indent="-79375">
              <a:lnSpc>
                <a:spcPts val="1910"/>
              </a:lnSpc>
              <a:buSzPct val="93750"/>
              <a:buFont typeface="Arial MT"/>
              <a:buChar char="•"/>
              <a:tabLst>
                <a:tab pos="464820" algn="l"/>
              </a:tabLst>
            </a:pPr>
            <a:r>
              <a:rPr dirty="0" sz="1600">
                <a:latin typeface="Calibri"/>
                <a:cs typeface="Calibri"/>
              </a:rPr>
              <a:t>Custom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built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Automated</a:t>
            </a:r>
            <a:r>
              <a:rPr dirty="0" sz="1600" spc="-40">
                <a:latin typeface="Calibri"/>
                <a:cs typeface="Calibri"/>
              </a:rPr>
              <a:t> Test </a:t>
            </a:r>
            <a:r>
              <a:rPr dirty="0" sz="1600">
                <a:latin typeface="Calibri"/>
                <a:cs typeface="Calibri"/>
              </a:rPr>
              <a:t>Equipment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(ATE)</a:t>
            </a:r>
            <a:endParaRPr sz="1600">
              <a:latin typeface="Calibri"/>
              <a:cs typeface="Calibri"/>
            </a:endParaRPr>
          </a:p>
          <a:p>
            <a:pPr marL="464820" indent="-79375">
              <a:lnSpc>
                <a:spcPct val="100000"/>
              </a:lnSpc>
              <a:buSzPct val="93750"/>
              <a:buFont typeface="Arial MT"/>
              <a:buChar char="•"/>
              <a:tabLst>
                <a:tab pos="464820" algn="l"/>
              </a:tabLst>
            </a:pPr>
            <a:r>
              <a:rPr dirty="0" sz="1600" spc="-30">
                <a:latin typeface="Calibri"/>
                <a:cs typeface="Calibri"/>
              </a:rPr>
              <a:t>Test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Equipments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Build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Print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 marL="464820" indent="-79375">
              <a:lnSpc>
                <a:spcPts val="1910"/>
              </a:lnSpc>
              <a:spcBef>
                <a:spcPts val="70"/>
              </a:spcBef>
              <a:buSzPct val="93750"/>
              <a:buFont typeface="Arial MT"/>
              <a:buChar char="•"/>
              <a:tabLst>
                <a:tab pos="464820" algn="l"/>
              </a:tabLst>
            </a:pPr>
            <a:r>
              <a:rPr dirty="0" sz="1600" spc="-30">
                <a:latin typeface="Calibri"/>
                <a:cs typeface="Calibri"/>
              </a:rPr>
              <a:t>Test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Equipments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Build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Specification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 marL="464820" indent="-79375">
              <a:lnSpc>
                <a:spcPts val="1910"/>
              </a:lnSpc>
              <a:buSzPct val="93750"/>
              <a:buFont typeface="Arial MT"/>
              <a:buChar char="•"/>
              <a:tabLst>
                <a:tab pos="464820" algn="l"/>
              </a:tabLst>
            </a:pPr>
            <a:r>
              <a:rPr dirty="0" sz="1600" spc="-30">
                <a:latin typeface="Calibri"/>
                <a:cs typeface="Calibri"/>
              </a:rPr>
              <a:t>Test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Jigs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&amp;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Rigs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fabrication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2000" y="1504950"/>
            <a:ext cx="8153400" cy="3124200"/>
            <a:chOff x="762000" y="1504950"/>
            <a:chExt cx="8153400" cy="31242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1504950"/>
              <a:ext cx="1524000" cy="31242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3408045"/>
              <a:ext cx="1524000" cy="11468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333750"/>
              <a:ext cx="5105400" cy="129540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7569200" y="-3175"/>
            <a:ext cx="1555750" cy="806450"/>
            <a:chOff x="7569200" y="-3175"/>
            <a:chExt cx="1555750" cy="806450"/>
          </a:xfrm>
        </p:grpSpPr>
        <p:sp>
          <p:nvSpPr>
            <p:cNvPr id="9" name="object 9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4512310"/>
            <a:chOff x="0" y="0"/>
            <a:chExt cx="9144000" cy="45123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3326" y="2897149"/>
              <a:ext cx="2135873" cy="161495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971550"/>
              <a:ext cx="1895475" cy="3429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25" y="2876143"/>
              <a:ext cx="2630562" cy="161495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2181" y="2876130"/>
              <a:ext cx="2066378" cy="1635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0" y="912304"/>
              <a:ext cx="3276600" cy="18250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996" y="875779"/>
              <a:ext cx="2986203" cy="188873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95"/>
              <a:t>Test</a:t>
            </a:r>
            <a:r>
              <a:rPr dirty="0" spc="-430"/>
              <a:t> </a:t>
            </a:r>
            <a:r>
              <a:rPr dirty="0" spc="-515"/>
              <a:t>Jigs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287" y="-14287"/>
            <a:ext cx="9173845" cy="1153795"/>
            <a:chOff x="-14287" y="-14287"/>
            <a:chExt cx="9173845" cy="1153795"/>
          </a:xfrm>
        </p:grpSpPr>
        <p:sp>
          <p:nvSpPr>
            <p:cNvPr id="3" name="object 3" descr=""/>
            <p:cNvSpPr/>
            <p:nvPr/>
          </p:nvSpPr>
          <p:spPr>
            <a:xfrm>
              <a:off x="514350" y="127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0" y="1123950"/>
                  </a:lnTo>
                </a:path>
              </a:pathLst>
            </a:custGeom>
            <a:ln w="28575">
              <a:solidFill>
                <a:srgbClr val="487B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70" y="82168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0"/>
                  </a:lnTo>
                </a:path>
              </a:pathLst>
            </a:custGeom>
            <a:ln w="28575">
              <a:solidFill>
                <a:srgbClr val="487B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13080" cy="81533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21017" y="758443"/>
            <a:ext cx="4549775" cy="389953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5240" marR="5080" indent="-2540">
              <a:lnSpc>
                <a:spcPct val="111700"/>
              </a:lnSpc>
              <a:spcBef>
                <a:spcPts val="195"/>
              </a:spcBef>
            </a:pPr>
            <a:r>
              <a:rPr dirty="0" sz="1200" spc="-30" b="1">
                <a:latin typeface="Calibri"/>
                <a:cs typeface="Calibri"/>
              </a:rPr>
              <a:t>Over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View: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Controller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Rotary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Actuator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Shop </a:t>
            </a:r>
            <a:r>
              <a:rPr dirty="0" sz="1200" spc="-10">
                <a:latin typeface="Calibri"/>
                <a:cs typeface="Calibri"/>
              </a:rPr>
              <a:t>replaceable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boards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Nose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Wheel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Steering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Actuator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and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Control </a:t>
            </a:r>
            <a:r>
              <a:rPr dirty="0" sz="1200" spc="-20">
                <a:latin typeface="Calibri"/>
                <a:cs typeface="Calibri"/>
              </a:rPr>
              <a:t>Surface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Actuator.</a:t>
            </a:r>
            <a:endParaRPr sz="1200">
              <a:latin typeface="Calibri"/>
              <a:cs typeface="Calibri"/>
            </a:endParaRPr>
          </a:p>
          <a:p>
            <a:pPr marL="20320" marR="107314" indent="-7620">
              <a:lnSpc>
                <a:spcPts val="1390"/>
              </a:lnSpc>
              <a:spcBef>
                <a:spcPts val="350"/>
              </a:spcBef>
            </a:pPr>
            <a:r>
              <a:rPr dirty="0" sz="1200" spc="-10">
                <a:latin typeface="Calibri"/>
                <a:cs typeface="Calibri"/>
              </a:rPr>
              <a:t>This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build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specification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requirement,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Where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customer </a:t>
            </a:r>
            <a:r>
              <a:rPr dirty="0" sz="1200" spc="-30">
                <a:latin typeface="Calibri"/>
                <a:cs typeface="Calibri"/>
              </a:rPr>
              <a:t>provided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only </a:t>
            </a:r>
            <a:r>
              <a:rPr dirty="0" sz="1200" spc="-25">
                <a:latin typeface="Calibri"/>
                <a:cs typeface="Calibri"/>
              </a:rPr>
              <a:t>Baseline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Schematics,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Bill of</a:t>
            </a:r>
            <a:r>
              <a:rPr dirty="0" sz="1200" spc="-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material.</a:t>
            </a:r>
            <a:endParaRPr sz="1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sz="1200" spc="-30" b="1">
                <a:latin typeface="Calibri"/>
                <a:cs typeface="Calibri"/>
              </a:rPr>
              <a:t>Samniya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Responsibility: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9"/>
              </a:spcBef>
              <a:buChar char="-"/>
              <a:tabLst>
                <a:tab pos="240665" algn="l"/>
              </a:tabLst>
            </a:pPr>
            <a:r>
              <a:rPr dirty="0" sz="1200" spc="-25">
                <a:latin typeface="Calibri"/>
                <a:cs typeface="Calibri"/>
              </a:rPr>
              <a:t>Requirements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capture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Char char="-"/>
              <a:tabLst>
                <a:tab pos="240665" algn="l"/>
              </a:tabLst>
            </a:pPr>
            <a:r>
              <a:rPr dirty="0" sz="1200" spc="-10">
                <a:latin typeface="Calibri"/>
                <a:cs typeface="Calibri"/>
              </a:rPr>
              <a:t>Schematic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-"/>
              <a:tabLst>
                <a:tab pos="240665" algn="l"/>
              </a:tabLst>
            </a:pPr>
            <a:r>
              <a:rPr dirty="0" sz="1200">
                <a:latin typeface="Calibri"/>
                <a:cs typeface="Calibri"/>
              </a:rPr>
              <a:t>PCB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Layout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60"/>
              </a:spcBef>
              <a:buChar char="-"/>
              <a:tabLst>
                <a:tab pos="238125" algn="l"/>
              </a:tabLst>
            </a:pPr>
            <a:r>
              <a:rPr dirty="0" sz="1200" spc="-10">
                <a:latin typeface="Calibri"/>
                <a:cs typeface="Calibri"/>
              </a:rPr>
              <a:t>Board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Integrity(SI)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Thermal</a:t>
            </a:r>
            <a:r>
              <a:rPr dirty="0" sz="1200" spc="-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Analysis,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265"/>
              </a:spcBef>
              <a:buChar char="-"/>
              <a:tabLst>
                <a:tab pos="238125" algn="l"/>
              </a:tabLst>
            </a:pPr>
            <a:r>
              <a:rPr dirty="0" sz="1200" spc="-10">
                <a:latin typeface="Calibri"/>
                <a:cs typeface="Calibri"/>
              </a:rPr>
              <a:t>Component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Derating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MTBF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the</a:t>
            </a:r>
            <a:r>
              <a:rPr dirty="0" sz="1200" spc="-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60"/>
              </a:spcBef>
              <a:buChar char="-"/>
              <a:tabLst>
                <a:tab pos="238125" algn="l"/>
              </a:tabLst>
            </a:pPr>
            <a:r>
              <a:rPr dirty="0" sz="1200">
                <a:latin typeface="Calibri"/>
                <a:cs typeface="Calibri"/>
              </a:rPr>
              <a:t>BOM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Scrubbing 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Procurement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-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components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265"/>
              </a:spcBef>
              <a:buChar char="-"/>
              <a:tabLst>
                <a:tab pos="238125" algn="l"/>
              </a:tabLst>
            </a:pPr>
            <a:r>
              <a:rPr dirty="0" sz="1200">
                <a:latin typeface="Calibri"/>
                <a:cs typeface="Calibri"/>
              </a:rPr>
              <a:t>PCB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Layout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Fabrication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required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standards.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265"/>
              </a:spcBef>
              <a:buChar char="-"/>
              <a:tabLst>
                <a:tab pos="238125" algn="l"/>
              </a:tabLst>
            </a:pPr>
            <a:r>
              <a:rPr dirty="0" sz="1200" spc="-10">
                <a:latin typeface="Calibri"/>
                <a:cs typeface="Calibri"/>
              </a:rPr>
              <a:t>Population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-1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PCB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60"/>
              </a:spcBef>
              <a:buChar char="-"/>
              <a:tabLst>
                <a:tab pos="238125" algn="l"/>
              </a:tabLst>
            </a:pPr>
            <a:r>
              <a:rPr dirty="0" sz="1200" spc="-10">
                <a:latin typeface="Calibri"/>
                <a:cs typeface="Calibri"/>
              </a:rPr>
              <a:t>Assembly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and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FTP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265"/>
              </a:spcBef>
              <a:buChar char="-"/>
              <a:tabLst>
                <a:tab pos="238125" algn="l"/>
              </a:tabLst>
            </a:pPr>
            <a:r>
              <a:rPr dirty="0" sz="1200">
                <a:latin typeface="Calibri"/>
                <a:cs typeface="Calibri"/>
              </a:rPr>
              <a:t>SRU</a:t>
            </a:r>
            <a:r>
              <a:rPr dirty="0" sz="1200" spc="-10">
                <a:latin typeface="Calibri"/>
                <a:cs typeface="Calibri"/>
              </a:rPr>
              <a:t> level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ESS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tests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59"/>
              </a:spcBef>
              <a:buChar char="-"/>
              <a:tabLst>
                <a:tab pos="238125" algn="l"/>
              </a:tabLst>
            </a:pPr>
            <a:r>
              <a:rPr dirty="0" sz="1200">
                <a:latin typeface="Calibri"/>
                <a:cs typeface="Calibri"/>
              </a:rPr>
              <a:t>Kit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Final</a:t>
            </a:r>
            <a:r>
              <a:rPr dirty="0" sz="1200" spc="-10">
                <a:latin typeface="Calibri"/>
                <a:cs typeface="Calibri"/>
              </a:rPr>
              <a:t> Assembly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complying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with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RDAQA</a:t>
            </a:r>
            <a:endParaRPr sz="12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240"/>
              </a:spcBef>
              <a:buChar char="-"/>
              <a:tabLst>
                <a:tab pos="238125" algn="l"/>
              </a:tabLst>
            </a:pPr>
            <a:r>
              <a:rPr dirty="0" sz="1200" spc="-45">
                <a:latin typeface="Calibri"/>
                <a:cs typeface="Calibri"/>
              </a:rPr>
              <a:t>Testing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Qualification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1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15"/>
              <a:t>Case</a:t>
            </a:r>
            <a:r>
              <a:rPr dirty="0" sz="2400" spc="-290"/>
              <a:t> </a:t>
            </a:r>
            <a:r>
              <a:rPr dirty="0" sz="2400" spc="-415"/>
              <a:t>Study</a:t>
            </a:r>
            <a:r>
              <a:rPr dirty="0" sz="2400" spc="-285"/>
              <a:t> </a:t>
            </a:r>
            <a:r>
              <a:rPr dirty="0" sz="2400" spc="-434"/>
              <a:t>on</a:t>
            </a:r>
            <a:r>
              <a:rPr dirty="0" sz="2400" spc="-275"/>
              <a:t> </a:t>
            </a:r>
            <a:r>
              <a:rPr dirty="0" sz="2400" spc="-345"/>
              <a:t>Digital</a:t>
            </a:r>
            <a:r>
              <a:rPr dirty="0" sz="2400" spc="-290"/>
              <a:t> </a:t>
            </a:r>
            <a:r>
              <a:rPr dirty="0" sz="2400" spc="-615"/>
              <a:t>&amp;</a:t>
            </a:r>
            <a:r>
              <a:rPr dirty="0" sz="2400" spc="-270"/>
              <a:t> </a:t>
            </a:r>
            <a:r>
              <a:rPr dirty="0" sz="2400" spc="-390"/>
              <a:t>Analog</a:t>
            </a:r>
            <a:r>
              <a:rPr dirty="0" sz="2400" spc="-275"/>
              <a:t> </a:t>
            </a:r>
            <a:r>
              <a:rPr dirty="0" sz="2400" spc="-390"/>
              <a:t>Servo</a:t>
            </a:r>
            <a:r>
              <a:rPr dirty="0" sz="2400" spc="-285"/>
              <a:t> </a:t>
            </a:r>
            <a:r>
              <a:rPr dirty="0" sz="2400" spc="-400"/>
              <a:t>Controller</a:t>
            </a:r>
            <a:r>
              <a:rPr dirty="0" sz="2400" spc="-285"/>
              <a:t> </a:t>
            </a:r>
            <a:r>
              <a:rPr dirty="0" sz="2400" spc="-360"/>
              <a:t>for</a:t>
            </a:r>
            <a:r>
              <a:rPr dirty="0" sz="2400" spc="-285"/>
              <a:t> </a:t>
            </a:r>
            <a:r>
              <a:rPr dirty="0" sz="2400" spc="-420"/>
              <a:t>an</a:t>
            </a:r>
            <a:r>
              <a:rPr dirty="0" sz="2400" spc="-295"/>
              <a:t> </a:t>
            </a:r>
            <a:r>
              <a:rPr dirty="0" sz="2400" spc="-580"/>
              <a:t>UAV</a:t>
            </a:r>
            <a:r>
              <a:rPr dirty="0" sz="2400" spc="-380"/>
              <a:t> </a:t>
            </a:r>
            <a:r>
              <a:rPr dirty="0" sz="2400" spc="-425"/>
              <a:t>Actuator</a:t>
            </a:r>
            <a:r>
              <a:rPr dirty="0" sz="2400" spc="-295"/>
              <a:t> </a:t>
            </a:r>
            <a:r>
              <a:rPr dirty="0" sz="1100" spc="-195"/>
              <a:t>Case</a:t>
            </a:r>
            <a:r>
              <a:rPr dirty="0" sz="1100" spc="-125"/>
              <a:t> </a:t>
            </a:r>
            <a:r>
              <a:rPr dirty="0" sz="1100" spc="-65"/>
              <a:t>study</a:t>
            </a:r>
            <a:endParaRPr sz="11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0832" y="1428750"/>
            <a:ext cx="3350767" cy="16002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3105150"/>
            <a:ext cx="1579879" cy="90521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2987675"/>
            <a:chOff x="0" y="0"/>
            <a:chExt cx="9144000" cy="29876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975" y="956944"/>
              <a:ext cx="3324225" cy="203043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956944"/>
              <a:ext cx="4572000" cy="2030437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3333750"/>
            <a:ext cx="3352800" cy="12420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35"/>
              <a:t>Fully</a:t>
            </a:r>
            <a:r>
              <a:rPr dirty="0" spc="-420"/>
              <a:t> </a:t>
            </a:r>
            <a:r>
              <a:rPr dirty="0" spc="-585"/>
              <a:t>Airworthy</a:t>
            </a:r>
            <a:r>
              <a:rPr dirty="0" spc="-420"/>
              <a:t> </a:t>
            </a:r>
            <a:r>
              <a:rPr dirty="0" spc="-565"/>
              <a:t>Qualified</a:t>
            </a:r>
            <a:r>
              <a:rPr dirty="0" spc="-420"/>
              <a:t> </a:t>
            </a:r>
            <a:r>
              <a:rPr dirty="0" spc="-635"/>
              <a:t>System.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7800" y="3262325"/>
            <a:ext cx="2895600" cy="138485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3233420"/>
            <a:ext cx="2330450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Solutions: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15"/>
              </a:lnSpc>
              <a:spcBef>
                <a:spcPts val="45"/>
              </a:spcBef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Servo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controllers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actuators,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05"/>
              </a:lnSpc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Custom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Power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supply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30"/>
              </a:lnSpc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Product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Service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30"/>
              </a:lnSpc>
              <a:spcBef>
                <a:spcPts val="50"/>
              </a:spcBef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Custom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Computing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Solutions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30"/>
              </a:lnSpc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verification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testing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15"/>
              </a:lnSpc>
              <a:spcBef>
                <a:spcPts val="50"/>
              </a:spcBef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Production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Management</a:t>
            </a:r>
            <a:endParaRPr sz="1200">
              <a:latin typeface="Calibri"/>
              <a:cs typeface="Calibri"/>
            </a:endParaRPr>
          </a:p>
          <a:p>
            <a:pPr marL="374015" indent="-285115">
              <a:lnSpc>
                <a:spcPts val="1415"/>
              </a:lnSpc>
              <a:buFont typeface="Arial MT"/>
              <a:buChar char="•"/>
              <a:tabLst>
                <a:tab pos="374015" algn="l"/>
              </a:tabLst>
            </a:pPr>
            <a:r>
              <a:rPr dirty="0" sz="1200">
                <a:latin typeface="Calibri"/>
                <a:cs typeface="Calibri"/>
              </a:rPr>
              <a:t>IoT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Solutions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Samniya</a:t>
            </a:r>
            <a:r>
              <a:rPr dirty="0" sz="1000" spc="-4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Techsys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507740" y="4816347"/>
            <a:ext cx="1486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Confidential</a:t>
            </a:r>
            <a:r>
              <a:rPr dirty="0" sz="1000" spc="1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and</a:t>
            </a:r>
            <a:r>
              <a:rPr dirty="0" sz="1000" spc="2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42134" y="4813789"/>
            <a:ext cx="13017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0"/>
              </a:lnSpc>
            </a:pPr>
            <a:r>
              <a:rPr dirty="0" sz="1000" spc="-25">
                <a:solidFill>
                  <a:srgbClr val="575757"/>
                </a:solidFill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-14287" y="-14287"/>
            <a:ext cx="9172575" cy="1152525"/>
            <a:chOff x="-14287" y="-14287"/>
            <a:chExt cx="9172575" cy="115252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819"/>
              <a:t>CUSTOM</a:t>
            </a:r>
            <a:r>
              <a:rPr dirty="0" spc="-409"/>
              <a:t> </a:t>
            </a:r>
            <a:r>
              <a:rPr dirty="0" spc="-740"/>
              <a:t>EMBEDDED</a:t>
            </a:r>
            <a:r>
              <a:rPr dirty="0" spc="-409"/>
              <a:t> </a:t>
            </a:r>
            <a:r>
              <a:rPr dirty="0" spc="-725"/>
              <a:t>ENGINEERING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6934200" y="1405305"/>
            <a:ext cx="2153285" cy="3499485"/>
            <a:chOff x="6934200" y="1405305"/>
            <a:chExt cx="2153285" cy="349948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0" y="2155405"/>
              <a:ext cx="1162075" cy="90001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200" y="2132926"/>
              <a:ext cx="990600" cy="9231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1405305"/>
              <a:ext cx="2057399" cy="750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200" y="3064535"/>
              <a:ext cx="2152675" cy="183973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12140" y="1486915"/>
            <a:ext cx="3276600" cy="16687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98450" marR="247015" indent="-285750">
              <a:lnSpc>
                <a:spcPts val="1390"/>
              </a:lnSpc>
              <a:spcBef>
                <a:spcPts val="18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200" spc="-10">
                <a:latin typeface="Calibri"/>
                <a:cs typeface="Calibri"/>
              </a:rPr>
              <a:t>Customized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Analog,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Mixed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signal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38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Embedded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bring</a:t>
            </a:r>
            <a:r>
              <a:rPr dirty="0" sz="1200" spc="-35">
                <a:latin typeface="Calibri"/>
                <a:cs typeface="Calibri"/>
              </a:rPr>
              <a:t> up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FPGA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implementation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Synchro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/Digital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Synchro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conversion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15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PCI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Cards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(Analog,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Discrete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I/O)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05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 spc="-10">
                <a:latin typeface="Calibri"/>
                <a:cs typeface="Calibri"/>
              </a:rPr>
              <a:t>Isolated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Analog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I/O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cards.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 spc="-10">
                <a:latin typeface="Calibri"/>
                <a:cs typeface="Calibri"/>
              </a:rPr>
              <a:t>RS232/RS422/RS485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Communication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cards.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Wireless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(BT,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Wi-</a:t>
            </a:r>
            <a:r>
              <a:rPr dirty="0" sz="1200">
                <a:latin typeface="Calibri"/>
                <a:cs typeface="Calibri"/>
              </a:rPr>
              <a:t>Fi,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802.15.4,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ISM),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RFID)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2140" y="840740"/>
            <a:ext cx="8121015" cy="66548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Samniya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support/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customised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embedded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manufacturing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meeting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customer requirements.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460115" algn="l"/>
              </a:tabLst>
            </a:pPr>
            <a:r>
              <a:rPr dirty="0" sz="1200" spc="-10" b="1">
                <a:latin typeface="Calibri"/>
                <a:cs typeface="Calibri"/>
              </a:rPr>
              <a:t>Hardware Design</a:t>
            </a:r>
            <a:r>
              <a:rPr dirty="0" sz="1200" b="1">
                <a:latin typeface="Calibri"/>
                <a:cs typeface="Calibri"/>
              </a:rPr>
              <a:t>	Embedded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Software: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59745" y="2288539"/>
            <a:ext cx="734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PCB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59745" y="2477516"/>
            <a:ext cx="2654300" cy="9340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98450" marR="81280" indent="-285750">
              <a:lnSpc>
                <a:spcPts val="1390"/>
              </a:lnSpc>
              <a:spcBef>
                <a:spcPts val="18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Density Boards.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38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 spc="-10">
                <a:latin typeface="Calibri"/>
                <a:cs typeface="Calibri"/>
              </a:rPr>
              <a:t>High-</a:t>
            </a:r>
            <a:r>
              <a:rPr dirty="0" sz="1200">
                <a:latin typeface="Calibri"/>
                <a:cs typeface="Calibri"/>
              </a:rPr>
              <a:t>speed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Schematic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translation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Advanced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PCB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HDI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rigid,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flex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45495" y="3391916"/>
            <a:ext cx="1662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loss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59745" y="3568700"/>
            <a:ext cx="2162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Simulation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&amp;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Verification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59745" y="3748532"/>
            <a:ext cx="2505075" cy="76644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98450" marR="5080" indent="-285750">
              <a:lnSpc>
                <a:spcPct val="103299"/>
              </a:lnSpc>
              <a:spcBef>
                <a:spcPts val="5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200">
                <a:latin typeface="Calibri"/>
                <a:cs typeface="Calibri"/>
              </a:rPr>
              <a:t>CAM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verification </a:t>
            </a:r>
            <a:r>
              <a:rPr dirty="0" sz="1200">
                <a:latin typeface="Calibri"/>
                <a:cs typeface="Calibri"/>
              </a:rPr>
              <a:t>/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Gerber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edits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checks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15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simulation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integrity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Thermal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simulation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059745" y="1486915"/>
            <a:ext cx="272542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1415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200" spc="-10">
                <a:latin typeface="Calibri"/>
                <a:cs typeface="Calibri"/>
              </a:rPr>
              <a:t>Firmware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05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Packages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(BSP)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ts val="143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Drivers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Development(Windows,</a:t>
            </a:r>
            <a:endParaRPr sz="12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dirty="0" sz="1200">
                <a:latin typeface="Calibri"/>
                <a:cs typeface="Calibri"/>
              </a:rPr>
              <a:t>Linux,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RTOS)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569200" y="-3175"/>
            <a:ext cx="1555750" cy="806450"/>
            <a:chOff x="7569200" y="-3175"/>
            <a:chExt cx="1555750" cy="806450"/>
          </a:xfrm>
        </p:grpSpPr>
        <p:sp>
          <p:nvSpPr>
            <p:cNvPr id="25" name="object 25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828040"/>
            <a:ext cx="2608580" cy="40068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355600" marR="5080" indent="-342900">
              <a:lnSpc>
                <a:spcPts val="1390"/>
              </a:lnSpc>
              <a:spcBef>
                <a:spcPts val="285"/>
              </a:spcBef>
            </a:pPr>
            <a:r>
              <a:rPr dirty="0" sz="1300" spc="-10" b="1">
                <a:latin typeface="Calibri"/>
                <a:cs typeface="Calibri"/>
              </a:rPr>
              <a:t>Customized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data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acquisition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/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IO</a:t>
            </a:r>
            <a:r>
              <a:rPr dirty="0" sz="1300" spc="-20" b="1">
                <a:latin typeface="Calibri"/>
                <a:cs typeface="Calibri"/>
              </a:rPr>
              <a:t> Card </a:t>
            </a:r>
            <a:r>
              <a:rPr dirty="0" sz="1300" b="1">
                <a:latin typeface="Calibri"/>
                <a:cs typeface="Calibri"/>
              </a:rPr>
              <a:t>Design</a:t>
            </a:r>
            <a:r>
              <a:rPr dirty="0" sz="1300" spc="-4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on</a:t>
            </a:r>
            <a:r>
              <a:rPr dirty="0" sz="1300" spc="-3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Standard</a:t>
            </a:r>
            <a:r>
              <a:rPr dirty="0" sz="1300" spc="-4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form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factors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2140" y="1202943"/>
            <a:ext cx="2302510" cy="21958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VME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Acquisition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PCIe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Acquisition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PMC</a:t>
            </a:r>
            <a:r>
              <a:rPr dirty="0" sz="1300" spc="25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Acquisition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PMC</a:t>
            </a:r>
            <a:r>
              <a:rPr dirty="0" sz="1300" spc="27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IO</a:t>
            </a:r>
            <a:r>
              <a:rPr dirty="0" sz="1300" spc="-10">
                <a:latin typeface="Calibri"/>
                <a:cs typeface="Calibri"/>
              </a:rPr>
              <a:t> Design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cPCIBased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Acquisition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cPCI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PCI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Acquisition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PCI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HSMC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FMC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Hands</a:t>
            </a:r>
            <a:r>
              <a:rPr dirty="0" spc="-420"/>
              <a:t> </a:t>
            </a:r>
            <a:r>
              <a:rPr dirty="0" spc="-660"/>
              <a:t>on</a:t>
            </a:r>
            <a:r>
              <a:rPr dirty="0" spc="-420"/>
              <a:t> </a:t>
            </a:r>
            <a:r>
              <a:rPr dirty="0" spc="-630"/>
              <a:t>Experience</a:t>
            </a:r>
            <a:r>
              <a:rPr dirty="0" spc="-420"/>
              <a:t> </a:t>
            </a:r>
            <a:r>
              <a:rPr dirty="0" spc="-540"/>
              <a:t>in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812540" y="915924"/>
            <a:ext cx="485775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Analog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Designs,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spcBef>
                <a:spcPts val="25"/>
              </a:spcBef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DAC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1.2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GHz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Rated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(LVDS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Interface)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spcBef>
                <a:spcPts val="20"/>
              </a:spcBef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DAC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500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MHz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arbitrary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waveform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generation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(LVDS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Interface)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ts val="1645"/>
              </a:lnSpc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ADC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400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MHz</a:t>
            </a:r>
            <a:r>
              <a:rPr dirty="0" sz="1400" spc="2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73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dB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SFDR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ts val="1645"/>
              </a:lnSpc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ADC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210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MHz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76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dB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SFDR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spcBef>
                <a:spcPts val="25"/>
              </a:spcBef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DDS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GHz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Arbitrary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waveform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generation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36740" y="2477007"/>
            <a:ext cx="1374775" cy="134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300" spc="-10" b="1">
                <a:latin typeface="Calibri"/>
                <a:cs typeface="Calibri"/>
              </a:rPr>
              <a:t>Protocol,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5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>
                <a:latin typeface="Calibri"/>
                <a:cs typeface="Calibri"/>
              </a:rPr>
              <a:t>1553B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Interface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6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>
                <a:latin typeface="Calibri"/>
                <a:cs typeface="Calibri"/>
              </a:rPr>
              <a:t>ARINC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429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717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6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 spc="-10">
                <a:latin typeface="Calibri"/>
                <a:cs typeface="Calibri"/>
              </a:rPr>
              <a:t>RS422,485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5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 spc="-10">
                <a:latin typeface="Calibri"/>
                <a:cs typeface="Calibri"/>
              </a:rPr>
              <a:t>Ethernet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5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 spc="-25">
                <a:latin typeface="Calibri"/>
                <a:cs typeface="Calibri"/>
              </a:rPr>
              <a:t>USB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25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 spc="-20">
                <a:latin typeface="Calibri"/>
                <a:cs typeface="Calibri"/>
              </a:rPr>
              <a:t>UART</a:t>
            </a:r>
            <a:endParaRPr sz="1300">
              <a:latin typeface="Calibri"/>
              <a:cs typeface="Calibri"/>
            </a:endParaRPr>
          </a:p>
          <a:p>
            <a:pPr marL="69215" indent="-66675">
              <a:lnSpc>
                <a:spcPts val="1430"/>
              </a:lnSpc>
              <a:buSzPct val="92307"/>
              <a:buFont typeface="Arial MT"/>
              <a:buChar char="•"/>
              <a:tabLst>
                <a:tab pos="69215" algn="l"/>
              </a:tabLst>
            </a:pPr>
            <a:r>
              <a:rPr dirty="0" sz="1300" spc="-20">
                <a:latin typeface="Calibri"/>
                <a:cs typeface="Calibri"/>
              </a:rPr>
              <a:t>C012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8740" y="2516124"/>
            <a:ext cx="1884045" cy="88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Processor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Based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Design,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spcBef>
                <a:spcPts val="25"/>
              </a:spcBef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Intel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E3930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based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spcBef>
                <a:spcPts val="20"/>
              </a:spcBef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ARM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based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  <a:p>
            <a:pPr marL="74295" indent="-69850">
              <a:lnSpc>
                <a:spcPct val="100000"/>
              </a:lnSpc>
              <a:buSzPct val="92857"/>
              <a:buFont typeface="Arial MT"/>
              <a:buChar char="•"/>
              <a:tabLst>
                <a:tab pos="74295" algn="l"/>
              </a:tabLst>
            </a:pPr>
            <a:r>
              <a:rPr dirty="0" sz="1400">
                <a:latin typeface="Calibri"/>
                <a:cs typeface="Calibri"/>
              </a:rPr>
              <a:t>iMX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based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2140" y="3735324"/>
            <a:ext cx="8295640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FPGA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Based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1400"/>
              </a:lnSpc>
            </a:pPr>
            <a:r>
              <a:rPr dirty="0" sz="1400">
                <a:latin typeface="Calibri"/>
                <a:cs typeface="Calibri"/>
              </a:rPr>
              <a:t>Experience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SPARTAN </a:t>
            </a:r>
            <a:r>
              <a:rPr dirty="0" sz="1400">
                <a:latin typeface="Calibri"/>
                <a:cs typeface="Calibri"/>
              </a:rPr>
              <a:t>3A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SPARTAN </a:t>
            </a:r>
            <a:r>
              <a:rPr dirty="0" sz="1400">
                <a:latin typeface="Calibri"/>
                <a:cs typeface="Calibri"/>
              </a:rPr>
              <a:t>3AN,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Virtex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4</a:t>
            </a:r>
            <a:r>
              <a:rPr dirty="0" sz="1400" spc="25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Virtex5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SX,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Virtex6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FX,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Virtex7,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Kintex</a:t>
            </a:r>
            <a:r>
              <a:rPr dirty="0" sz="1400" spc="-25">
                <a:latin typeface="Calibri"/>
                <a:cs typeface="Calibri"/>
              </a:rPr>
              <a:t> 7, </a:t>
            </a:r>
            <a:r>
              <a:rPr dirty="0" sz="1400">
                <a:latin typeface="Calibri"/>
                <a:cs typeface="Calibri"/>
              </a:rPr>
              <a:t>Artix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Zynq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Altera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Cyclone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IV,V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569200" y="-3175"/>
            <a:ext cx="1555750" cy="806450"/>
            <a:chOff x="7569200" y="-3175"/>
            <a:chExt cx="1555750" cy="806450"/>
          </a:xfrm>
        </p:grpSpPr>
        <p:sp>
          <p:nvSpPr>
            <p:cNvPr id="10" name="object 10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876808"/>
            <a:ext cx="5175885" cy="364045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L="12700" marR="5080">
              <a:lnSpc>
                <a:spcPct val="81500"/>
              </a:lnSpc>
              <a:spcBef>
                <a:spcPts val="385"/>
              </a:spcBef>
            </a:pPr>
            <a:r>
              <a:rPr dirty="0" sz="1300">
                <a:latin typeface="Calibri"/>
                <a:cs typeface="Calibri"/>
              </a:rPr>
              <a:t>Multi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Buffer</a:t>
            </a:r>
            <a:r>
              <a:rPr dirty="0" sz="1300" spc="6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Unit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(MOBU)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used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drive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single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signal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Input</a:t>
            </a:r>
            <a:r>
              <a:rPr dirty="0" sz="1300" spc="7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to </a:t>
            </a:r>
            <a:r>
              <a:rPr dirty="0" sz="1300">
                <a:latin typeface="Calibri"/>
                <a:cs typeface="Calibri"/>
              </a:rPr>
              <a:t>Multiple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Outputs,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2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unit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drives</a:t>
            </a:r>
            <a:r>
              <a:rPr dirty="0" sz="1300" spc="2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signal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input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two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different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16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Set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of </a:t>
            </a:r>
            <a:r>
              <a:rPr dirty="0" sz="1300">
                <a:latin typeface="Calibri"/>
                <a:cs typeface="Calibri"/>
              </a:rPr>
              <a:t>Outputs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through</a:t>
            </a:r>
            <a:r>
              <a:rPr dirty="0" sz="1300" spc="204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two</a:t>
            </a:r>
            <a:r>
              <a:rPr dirty="0" sz="1300" spc="19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Pin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Standard</a:t>
            </a:r>
            <a:r>
              <a:rPr dirty="0" sz="1300" spc="19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D-</a:t>
            </a:r>
            <a:r>
              <a:rPr dirty="0" sz="1300">
                <a:latin typeface="Calibri"/>
                <a:cs typeface="Calibri"/>
              </a:rPr>
              <a:t>Type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Connector.</a:t>
            </a:r>
            <a:r>
              <a:rPr dirty="0" sz="1300" spc="19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19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unit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works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input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230V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50-</a:t>
            </a:r>
            <a:r>
              <a:rPr dirty="0" sz="1300">
                <a:latin typeface="Calibri"/>
                <a:cs typeface="Calibri"/>
              </a:rPr>
              <a:t>60Hz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15v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Power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supply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adaptor.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300" spc="-10" b="1">
                <a:latin typeface="Calibri"/>
                <a:cs typeface="Calibri"/>
              </a:rPr>
              <a:t>Application: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</a:pPr>
            <a:r>
              <a:rPr dirty="0" sz="1300">
                <a:latin typeface="Calibri"/>
                <a:cs typeface="Calibri"/>
              </a:rPr>
              <a:t>Simulation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Sensor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put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5Mhz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2+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10V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VPP,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use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Test </a:t>
            </a:r>
            <a:r>
              <a:rPr dirty="0" sz="1300" spc="-10">
                <a:latin typeface="Calibri"/>
                <a:cs typeface="Calibri"/>
              </a:rPr>
              <a:t>environments.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  <a:spcBef>
                <a:spcPts val="1535"/>
              </a:spcBef>
            </a:pPr>
            <a:r>
              <a:rPr dirty="0" sz="1300" spc="-10" b="1">
                <a:latin typeface="Calibri"/>
                <a:cs typeface="Calibri"/>
              </a:rPr>
              <a:t>Specifications: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ts val="1535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Size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180mm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x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150mm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x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30mm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(LxWxH-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Portable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&amp;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Table</a:t>
            </a:r>
            <a:r>
              <a:rPr dirty="0" sz="1300" spc="-20">
                <a:latin typeface="Calibri"/>
                <a:cs typeface="Calibri"/>
              </a:rPr>
              <a:t> top)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Power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Input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15V.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ts val="1535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Frequency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Range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MHz,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+/-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10v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ts val="1535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Driving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Capabilities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Mtrs.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ts val="1535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>
                <a:latin typeface="Calibri"/>
                <a:cs typeface="Calibri"/>
              </a:rPr>
              <a:t>Signal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32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through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two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pin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D-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type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connectors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ts val="1535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1300" spc="-10">
                <a:latin typeface="Calibri"/>
                <a:cs typeface="Calibri"/>
              </a:rPr>
              <a:t>Operating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Temperature</a:t>
            </a:r>
            <a:r>
              <a:rPr dirty="0" sz="1300">
                <a:latin typeface="Calibri"/>
                <a:cs typeface="Calibri"/>
              </a:rPr>
              <a:t> : 0°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- 50°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C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 spc="-10">
                <a:latin typeface="Calibri"/>
                <a:cs typeface="Calibri"/>
              </a:rPr>
              <a:t>Storage </a:t>
            </a:r>
            <a:r>
              <a:rPr dirty="0" sz="1300" spc="-20">
                <a:latin typeface="Calibri"/>
                <a:cs typeface="Calibri"/>
              </a:rPr>
              <a:t>Temperature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 </a:t>
            </a: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40°C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+80°C</a:t>
            </a:r>
            <a:endParaRPr sz="1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300" spc="-10">
                <a:latin typeface="Calibri"/>
                <a:cs typeface="Calibri"/>
              </a:rPr>
              <a:t>Operating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Voltage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: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230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15V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Output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power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adaptor.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55"/>
              <a:t>Multi</a:t>
            </a:r>
            <a:r>
              <a:rPr dirty="0" spc="-425"/>
              <a:t> </a:t>
            </a:r>
            <a:r>
              <a:rPr dirty="0" spc="-675"/>
              <a:t>Output</a:t>
            </a:r>
            <a:r>
              <a:rPr dirty="0" spc="-415"/>
              <a:t> </a:t>
            </a:r>
            <a:r>
              <a:rPr dirty="0" spc="-595"/>
              <a:t>Buffer</a:t>
            </a:r>
            <a:r>
              <a:rPr dirty="0" spc="-425"/>
              <a:t> </a:t>
            </a:r>
            <a:r>
              <a:rPr dirty="0" spc="-625"/>
              <a:t>Unit</a:t>
            </a:r>
            <a:r>
              <a:rPr dirty="0" spc="-415"/>
              <a:t> </a:t>
            </a:r>
            <a:r>
              <a:rPr dirty="0" spc="-750"/>
              <a:t>(MOBU)</a:t>
            </a:r>
            <a:r>
              <a:rPr dirty="0" spc="-409"/>
              <a:t> </a:t>
            </a:r>
            <a:r>
              <a:rPr dirty="0" sz="1400" spc="-245"/>
              <a:t>Case</a:t>
            </a:r>
            <a:r>
              <a:rPr dirty="0" sz="1400" spc="-170"/>
              <a:t> </a:t>
            </a:r>
            <a:r>
              <a:rPr dirty="0" sz="1400" spc="-145"/>
              <a:t>study</a:t>
            </a:r>
            <a:endParaRPr sz="1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200150"/>
            <a:ext cx="2913633" cy="1524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096000" y="2800350"/>
            <a:ext cx="2586990" cy="2006600"/>
            <a:chOff x="6096000" y="2800350"/>
            <a:chExt cx="2586990" cy="20066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800350"/>
              <a:ext cx="2586507" cy="200610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972300" y="3143250"/>
              <a:ext cx="914400" cy="152400"/>
            </a:xfrm>
            <a:custGeom>
              <a:avLst/>
              <a:gdLst/>
              <a:ahLst/>
              <a:cxnLst/>
              <a:rect l="l" t="t" r="r" b="b"/>
              <a:pathLst>
                <a:path w="914400" h="152400">
                  <a:moveTo>
                    <a:pt x="914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72300" y="3143250"/>
              <a:ext cx="914400" cy="152400"/>
            </a:xfrm>
            <a:custGeom>
              <a:avLst/>
              <a:gdLst/>
              <a:ahLst/>
              <a:cxnLst/>
              <a:rect l="l" t="t" r="r" b="b"/>
              <a:pathLst>
                <a:path w="914400" h="152400">
                  <a:moveTo>
                    <a:pt x="0" y="0"/>
                  </a:moveTo>
                  <a:lnTo>
                    <a:pt x="914400" y="0"/>
                  </a:lnTo>
                  <a:lnTo>
                    <a:pt x="9144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287" y="-14287"/>
            <a:ext cx="9172575" cy="1152525"/>
            <a:chOff x="-14287" y="-14287"/>
            <a:chExt cx="9172575" cy="1152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519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09"/>
              <a:t>Digital</a:t>
            </a:r>
            <a:r>
              <a:rPr dirty="0" spc="-420"/>
              <a:t> </a:t>
            </a:r>
            <a:r>
              <a:rPr dirty="0" spc="-675"/>
              <a:t>Telemetry</a:t>
            </a:r>
            <a:r>
              <a:rPr dirty="0" spc="-415"/>
              <a:t> </a:t>
            </a:r>
            <a:r>
              <a:rPr dirty="0" spc="-635"/>
              <a:t>De-</a:t>
            </a:r>
            <a:r>
              <a:rPr dirty="0" spc="-575"/>
              <a:t>Multiplexer</a:t>
            </a:r>
            <a:r>
              <a:rPr dirty="0" spc="-405"/>
              <a:t> </a:t>
            </a:r>
            <a:r>
              <a:rPr dirty="0" spc="459"/>
              <a:t>–</a:t>
            </a:r>
            <a:r>
              <a:rPr dirty="0" spc="-409"/>
              <a:t> </a:t>
            </a:r>
            <a:r>
              <a:rPr dirty="0" sz="1600" spc="-280"/>
              <a:t>Model</a:t>
            </a:r>
            <a:r>
              <a:rPr dirty="0" sz="1600" spc="-180"/>
              <a:t> </a:t>
            </a:r>
            <a:r>
              <a:rPr dirty="0" sz="1600" spc="-300"/>
              <a:t>#:ST/TM/DDM-</a:t>
            </a:r>
            <a:r>
              <a:rPr dirty="0" sz="1600" spc="-285"/>
              <a:t>01</a:t>
            </a:r>
            <a:endParaRPr sz="1600"/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03250" y="1483360"/>
          <a:ext cx="76327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4648200"/>
              </a:tblGrid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35" b="1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Input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Channels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100" spc="-35" b="1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Output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Channels</a:t>
                      </a:r>
                      <a:r>
                        <a:rPr dirty="0" sz="110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1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Input</a:t>
                      </a:r>
                      <a:r>
                        <a:rPr dirty="0" sz="11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Channel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100" spc="-35">
                          <a:latin typeface="Calibri"/>
                          <a:cs typeface="Calibri"/>
                        </a:rPr>
                        <a:t>34(1-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PCM,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1-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Audio,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32-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Analog)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30" b="1">
                          <a:latin typeface="Calibri"/>
                          <a:cs typeface="Calibri"/>
                        </a:rPr>
                        <a:t>Mode</a:t>
                      </a:r>
                      <a:r>
                        <a:rPr dirty="0" sz="11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Operation</a:t>
                      </a:r>
                      <a:r>
                        <a:rPr dirty="0" sz="11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Individual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channels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 marR="372110" indent="-342900">
                        <a:lnSpc>
                          <a:spcPts val="1200"/>
                        </a:lnSpc>
                        <a:spcBef>
                          <a:spcPts val="39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Filter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Filter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 Input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Signal and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bypass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demodulator.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Output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available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filter.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33705" marR="283845" indent="-342900">
                        <a:lnSpc>
                          <a:spcPts val="1300"/>
                        </a:lnSpc>
                        <a:spcBef>
                          <a:spcPts val="4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Filter and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Demodulator: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Filter the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Input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Signal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demodulate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Output available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Display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82905">
                        <a:lnSpc>
                          <a:spcPts val="1200"/>
                        </a:lnSpc>
                        <a:spcBef>
                          <a:spcPts val="39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provided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configure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filter and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demodulator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parameters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using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key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panel.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1440" marR="184150">
                        <a:lnSpc>
                          <a:spcPts val="1200"/>
                        </a:lnSpc>
                        <a:spcBef>
                          <a:spcPts val="390"/>
                        </a:spcBef>
                      </a:pPr>
                      <a:r>
                        <a:rPr dirty="0" sz="1100" spc="-30" b="1">
                          <a:latin typeface="Calibri"/>
                          <a:cs typeface="Calibri"/>
                        </a:rPr>
                        <a:t>Parameters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configured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through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key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panel 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channel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 indent="-227965">
                        <a:lnSpc>
                          <a:spcPts val="126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18770" algn="l"/>
                        </a:tabLst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Filter: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Function,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type,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Cutoff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frequency,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gain,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Maximum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Voltage.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 indent="-227965">
                        <a:lnSpc>
                          <a:spcPts val="1260"/>
                        </a:lnSpc>
                        <a:buAutoNum type="alphaLcPeriod"/>
                        <a:tabLst>
                          <a:tab pos="318770" algn="l"/>
                        </a:tabLst>
                      </a:pPr>
                      <a:r>
                        <a:rPr dirty="0" sz="1100" spc="-35" b="1">
                          <a:latin typeface="Calibri"/>
                          <a:cs typeface="Calibri"/>
                        </a:rPr>
                        <a:t>Demodulator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Subcarrier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Frequency,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demodulation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Parameters,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Video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filter,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dirty="0" sz="1100" spc="-30">
                          <a:latin typeface="Calibri"/>
                          <a:cs typeface="Calibri"/>
                        </a:rPr>
                        <a:t>bandwidth,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Voltage.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100" spc="-30" b="1"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utility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53695">
                        <a:lnSpc>
                          <a:spcPts val="1200"/>
                        </a:lnSpc>
                        <a:spcBef>
                          <a:spcPts val="40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Provision</a:t>
                      </a:r>
                      <a:r>
                        <a:rPr dirty="0" sz="11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provided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configuring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the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unit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through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utility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over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Ethernet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/or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RS232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link.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100" spc="-30" b="1">
                          <a:latin typeface="Calibri"/>
                          <a:cs typeface="Calibri"/>
                        </a:rPr>
                        <a:t>Parameters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configured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through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Ethernet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Parameters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Performance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59715">
                        <a:lnSpc>
                          <a:spcPts val="1200"/>
                        </a:lnSpc>
                        <a:spcBef>
                          <a:spcPts val="390"/>
                        </a:spcBef>
                      </a:pPr>
                      <a:r>
                        <a:rPr dirty="0" sz="1100" spc="-30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SNR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10dB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Subcarrier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outputs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when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input signal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is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mVpp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input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SNR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15dB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28059" y="800100"/>
            <a:ext cx="6677659" cy="7308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5240" marR="508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Calibri"/>
                <a:cs typeface="Calibri"/>
              </a:rPr>
              <a:t>Digital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De-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Multiplexer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consists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two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Input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channels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34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output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channels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(1-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PCM,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1- </a:t>
            </a:r>
            <a:r>
              <a:rPr dirty="0" sz="1400">
                <a:latin typeface="Calibri"/>
                <a:cs typeface="Calibri"/>
              </a:rPr>
              <a:t>Audio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32-</a:t>
            </a:r>
            <a:r>
              <a:rPr dirty="0" sz="1400">
                <a:latin typeface="Calibri"/>
                <a:cs typeface="Calibri"/>
              </a:rPr>
              <a:t>Analog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signals).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 b="1">
                <a:latin typeface="Calibri"/>
                <a:cs typeface="Calibri"/>
              </a:rPr>
              <a:t>Specifications: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123950"/>
            <a:chOff x="0" y="0"/>
            <a:chExt cx="9144000" cy="1123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519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09"/>
              <a:t>Digital</a:t>
            </a:r>
            <a:r>
              <a:rPr dirty="0" spc="-420"/>
              <a:t> </a:t>
            </a:r>
            <a:r>
              <a:rPr dirty="0" spc="-675"/>
              <a:t>Telemetry</a:t>
            </a:r>
            <a:r>
              <a:rPr dirty="0" spc="-415"/>
              <a:t> </a:t>
            </a:r>
            <a:r>
              <a:rPr dirty="0" spc="-635"/>
              <a:t>De-</a:t>
            </a:r>
            <a:r>
              <a:rPr dirty="0" spc="-575"/>
              <a:t>Multiplexer</a:t>
            </a:r>
            <a:r>
              <a:rPr dirty="0" spc="-405"/>
              <a:t> </a:t>
            </a:r>
            <a:r>
              <a:rPr dirty="0" spc="459"/>
              <a:t>–</a:t>
            </a:r>
            <a:r>
              <a:rPr dirty="0" spc="-409"/>
              <a:t> </a:t>
            </a:r>
            <a:r>
              <a:rPr dirty="0" sz="1600" spc="-280"/>
              <a:t>Model</a:t>
            </a:r>
            <a:r>
              <a:rPr dirty="0" sz="1600" spc="-180"/>
              <a:t> </a:t>
            </a:r>
            <a:r>
              <a:rPr dirty="0" sz="1600" spc="-300"/>
              <a:t>#:ST/TM/DDM-</a:t>
            </a:r>
            <a:r>
              <a:rPr dirty="0" sz="1600" spc="-285"/>
              <a:t>01</a:t>
            </a:r>
            <a:endParaRPr sz="1600"/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27050" y="1803400"/>
          <a:ext cx="4356100" cy="2194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838200"/>
                <a:gridCol w="2362200"/>
              </a:tblGrid>
              <a:tr h="27432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Size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1U,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19”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Rack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Mountable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Supply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230V/50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Hz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Interface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Connectors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805" marR="283845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BNC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(F)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Connector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Input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and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(for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octopus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connector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due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limited dimension)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marL="91440" marR="158115">
                        <a:lnSpc>
                          <a:spcPct val="103299"/>
                        </a:lnSpc>
                        <a:spcBef>
                          <a:spcPts val="22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Temperature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range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Operating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0°C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50°C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Storage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30°C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65°C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Relative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Humidity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95%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 descr=""/>
          <p:cNvGrpSpPr/>
          <p:nvPr/>
        </p:nvGrpSpPr>
        <p:grpSpPr>
          <a:xfrm>
            <a:off x="5135879" y="2330450"/>
            <a:ext cx="3716020" cy="925194"/>
            <a:chOff x="5135879" y="2330450"/>
            <a:chExt cx="3716020" cy="925194"/>
          </a:xfrm>
        </p:grpSpPr>
        <p:sp>
          <p:nvSpPr>
            <p:cNvPr id="11" name="object 11" descr=""/>
            <p:cNvSpPr/>
            <p:nvPr/>
          </p:nvSpPr>
          <p:spPr>
            <a:xfrm>
              <a:off x="5334000" y="2343149"/>
              <a:ext cx="3505200" cy="838200"/>
            </a:xfrm>
            <a:custGeom>
              <a:avLst/>
              <a:gdLst/>
              <a:ahLst/>
              <a:cxnLst/>
              <a:rect l="l" t="t" r="r" b="b"/>
              <a:pathLst>
                <a:path w="3505200" h="838200">
                  <a:moveTo>
                    <a:pt x="3505200" y="0"/>
                  </a:moveTo>
                  <a:lnTo>
                    <a:pt x="2978696" y="526503"/>
                  </a:lnTo>
                  <a:lnTo>
                    <a:pt x="0" y="526503"/>
                  </a:lnTo>
                  <a:lnTo>
                    <a:pt x="0" y="838200"/>
                  </a:lnTo>
                  <a:lnTo>
                    <a:pt x="2978696" y="838200"/>
                  </a:lnTo>
                  <a:lnTo>
                    <a:pt x="3505200" y="3116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333999" y="2343150"/>
              <a:ext cx="3505200" cy="527050"/>
            </a:xfrm>
            <a:custGeom>
              <a:avLst/>
              <a:gdLst/>
              <a:ahLst/>
              <a:cxnLst/>
              <a:rect l="l" t="t" r="r" b="b"/>
              <a:pathLst>
                <a:path w="3505200" h="527050">
                  <a:moveTo>
                    <a:pt x="3505200" y="0"/>
                  </a:moveTo>
                  <a:lnTo>
                    <a:pt x="526503" y="0"/>
                  </a:lnTo>
                  <a:lnTo>
                    <a:pt x="0" y="526503"/>
                  </a:lnTo>
                  <a:lnTo>
                    <a:pt x="2978696" y="526503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33999" y="2343150"/>
              <a:ext cx="3505200" cy="838200"/>
            </a:xfrm>
            <a:custGeom>
              <a:avLst/>
              <a:gdLst/>
              <a:ahLst/>
              <a:cxnLst/>
              <a:rect l="l" t="t" r="r" b="b"/>
              <a:pathLst>
                <a:path w="3505200" h="838200">
                  <a:moveTo>
                    <a:pt x="0" y="526507"/>
                  </a:moveTo>
                  <a:lnTo>
                    <a:pt x="526504" y="0"/>
                  </a:lnTo>
                  <a:lnTo>
                    <a:pt x="3505201" y="0"/>
                  </a:lnTo>
                  <a:lnTo>
                    <a:pt x="3505201" y="311693"/>
                  </a:lnTo>
                  <a:lnTo>
                    <a:pt x="2978691" y="838200"/>
                  </a:lnTo>
                  <a:lnTo>
                    <a:pt x="0" y="838200"/>
                  </a:lnTo>
                  <a:lnTo>
                    <a:pt x="0" y="526507"/>
                  </a:lnTo>
                  <a:close/>
                </a:path>
                <a:path w="3505200" h="838200">
                  <a:moveTo>
                    <a:pt x="0" y="526507"/>
                  </a:moveTo>
                  <a:lnTo>
                    <a:pt x="2978691" y="526507"/>
                  </a:lnTo>
                  <a:lnTo>
                    <a:pt x="35052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9" y="2831591"/>
              <a:ext cx="3368039" cy="4236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0067" y="2382901"/>
              <a:ext cx="364834" cy="20155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5181600" y="2858261"/>
            <a:ext cx="3276600" cy="331470"/>
            <a:chOff x="5181600" y="2858261"/>
            <a:chExt cx="3276600" cy="33147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1600" y="2858261"/>
              <a:ext cx="3276599" cy="33139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210175" y="2890837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8622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9525"/>
                  </a:lnTo>
                  <a:lnTo>
                    <a:pt x="0" y="52882"/>
                  </a:lnTo>
                  <a:lnTo>
                    <a:pt x="4267" y="57150"/>
                  </a:lnTo>
                  <a:lnTo>
                    <a:pt x="86220" y="57150"/>
                  </a:lnTo>
                  <a:lnTo>
                    <a:pt x="90487" y="52882"/>
                  </a:lnTo>
                  <a:lnTo>
                    <a:pt x="90487" y="4267"/>
                  </a:lnTo>
                  <a:lnTo>
                    <a:pt x="86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10175" y="2890837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0" y="9525"/>
                  </a:moveTo>
                  <a:lnTo>
                    <a:pt x="0" y="4264"/>
                  </a:lnTo>
                  <a:lnTo>
                    <a:pt x="4264" y="0"/>
                  </a:lnTo>
                  <a:lnTo>
                    <a:pt x="9525" y="0"/>
                  </a:lnTo>
                  <a:lnTo>
                    <a:pt x="80962" y="0"/>
                  </a:lnTo>
                  <a:lnTo>
                    <a:pt x="86223" y="0"/>
                  </a:lnTo>
                  <a:lnTo>
                    <a:pt x="90488" y="4264"/>
                  </a:lnTo>
                  <a:lnTo>
                    <a:pt x="90488" y="9525"/>
                  </a:lnTo>
                  <a:lnTo>
                    <a:pt x="90488" y="47624"/>
                  </a:lnTo>
                  <a:lnTo>
                    <a:pt x="90488" y="52885"/>
                  </a:lnTo>
                  <a:lnTo>
                    <a:pt x="86223" y="57150"/>
                  </a:lnTo>
                  <a:lnTo>
                    <a:pt x="80962" y="57150"/>
                  </a:lnTo>
                  <a:lnTo>
                    <a:pt x="9525" y="57150"/>
                  </a:lnTo>
                  <a:lnTo>
                    <a:pt x="4264" y="57150"/>
                  </a:lnTo>
                  <a:lnTo>
                    <a:pt x="0" y="52885"/>
                  </a:lnTo>
                  <a:lnTo>
                    <a:pt x="0" y="47624"/>
                  </a:lnTo>
                  <a:lnTo>
                    <a:pt x="0" y="95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210175" y="3095637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86220" y="0"/>
                  </a:moveTo>
                  <a:lnTo>
                    <a:pt x="4254" y="0"/>
                  </a:lnTo>
                  <a:lnTo>
                    <a:pt x="0" y="4254"/>
                  </a:lnTo>
                  <a:lnTo>
                    <a:pt x="0" y="9525"/>
                  </a:lnTo>
                  <a:lnTo>
                    <a:pt x="0" y="52882"/>
                  </a:lnTo>
                  <a:lnTo>
                    <a:pt x="4254" y="57150"/>
                  </a:lnTo>
                  <a:lnTo>
                    <a:pt x="86220" y="57150"/>
                  </a:lnTo>
                  <a:lnTo>
                    <a:pt x="90487" y="52882"/>
                  </a:lnTo>
                  <a:lnTo>
                    <a:pt x="90487" y="4254"/>
                  </a:lnTo>
                  <a:lnTo>
                    <a:pt x="86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210175" y="3095637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0" y="9525"/>
                  </a:moveTo>
                  <a:lnTo>
                    <a:pt x="0" y="4264"/>
                  </a:lnTo>
                  <a:lnTo>
                    <a:pt x="4264" y="0"/>
                  </a:lnTo>
                  <a:lnTo>
                    <a:pt x="9525" y="0"/>
                  </a:lnTo>
                  <a:lnTo>
                    <a:pt x="80962" y="0"/>
                  </a:lnTo>
                  <a:lnTo>
                    <a:pt x="86223" y="0"/>
                  </a:lnTo>
                  <a:lnTo>
                    <a:pt x="90488" y="4264"/>
                  </a:lnTo>
                  <a:lnTo>
                    <a:pt x="90488" y="9525"/>
                  </a:lnTo>
                  <a:lnTo>
                    <a:pt x="90488" y="47624"/>
                  </a:lnTo>
                  <a:lnTo>
                    <a:pt x="90488" y="52885"/>
                  </a:lnTo>
                  <a:lnTo>
                    <a:pt x="86223" y="57150"/>
                  </a:lnTo>
                  <a:lnTo>
                    <a:pt x="80962" y="57150"/>
                  </a:lnTo>
                  <a:lnTo>
                    <a:pt x="9525" y="57150"/>
                  </a:lnTo>
                  <a:lnTo>
                    <a:pt x="4264" y="57150"/>
                  </a:lnTo>
                  <a:lnTo>
                    <a:pt x="0" y="52885"/>
                  </a:lnTo>
                  <a:lnTo>
                    <a:pt x="0" y="47624"/>
                  </a:lnTo>
                  <a:lnTo>
                    <a:pt x="0" y="95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34387" y="2895599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0" y="9525"/>
                  </a:moveTo>
                  <a:lnTo>
                    <a:pt x="0" y="4264"/>
                  </a:lnTo>
                  <a:lnTo>
                    <a:pt x="4264" y="0"/>
                  </a:lnTo>
                  <a:lnTo>
                    <a:pt x="9525" y="0"/>
                  </a:lnTo>
                  <a:lnTo>
                    <a:pt x="80962" y="0"/>
                  </a:lnTo>
                  <a:lnTo>
                    <a:pt x="86223" y="0"/>
                  </a:lnTo>
                  <a:lnTo>
                    <a:pt x="90488" y="4264"/>
                  </a:lnTo>
                  <a:lnTo>
                    <a:pt x="90488" y="9525"/>
                  </a:lnTo>
                  <a:lnTo>
                    <a:pt x="90488" y="47624"/>
                  </a:lnTo>
                  <a:lnTo>
                    <a:pt x="90488" y="52885"/>
                  </a:lnTo>
                  <a:lnTo>
                    <a:pt x="86223" y="57150"/>
                  </a:lnTo>
                  <a:lnTo>
                    <a:pt x="80962" y="57150"/>
                  </a:lnTo>
                  <a:lnTo>
                    <a:pt x="9525" y="57150"/>
                  </a:lnTo>
                  <a:lnTo>
                    <a:pt x="4264" y="57150"/>
                  </a:lnTo>
                  <a:lnTo>
                    <a:pt x="0" y="52885"/>
                  </a:lnTo>
                  <a:lnTo>
                    <a:pt x="0" y="47624"/>
                  </a:lnTo>
                  <a:lnTo>
                    <a:pt x="0" y="95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34375" y="3100387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0" y="9525"/>
                  </a:moveTo>
                  <a:lnTo>
                    <a:pt x="0" y="4264"/>
                  </a:lnTo>
                  <a:lnTo>
                    <a:pt x="4264" y="0"/>
                  </a:lnTo>
                  <a:lnTo>
                    <a:pt x="9525" y="0"/>
                  </a:lnTo>
                  <a:lnTo>
                    <a:pt x="80962" y="0"/>
                  </a:lnTo>
                  <a:lnTo>
                    <a:pt x="86223" y="0"/>
                  </a:lnTo>
                  <a:lnTo>
                    <a:pt x="90488" y="4264"/>
                  </a:lnTo>
                  <a:lnTo>
                    <a:pt x="90488" y="9525"/>
                  </a:lnTo>
                  <a:lnTo>
                    <a:pt x="90488" y="47624"/>
                  </a:lnTo>
                  <a:lnTo>
                    <a:pt x="90488" y="52885"/>
                  </a:lnTo>
                  <a:lnTo>
                    <a:pt x="86223" y="57150"/>
                  </a:lnTo>
                  <a:lnTo>
                    <a:pt x="80962" y="57150"/>
                  </a:lnTo>
                  <a:lnTo>
                    <a:pt x="9525" y="57150"/>
                  </a:lnTo>
                  <a:lnTo>
                    <a:pt x="4264" y="57150"/>
                  </a:lnTo>
                  <a:lnTo>
                    <a:pt x="0" y="52885"/>
                  </a:lnTo>
                  <a:lnTo>
                    <a:pt x="0" y="47624"/>
                  </a:lnTo>
                  <a:lnTo>
                    <a:pt x="0" y="95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14962" y="2890837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762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62000" y="2286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14962" y="2890837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0"/>
                  </a:moveTo>
                  <a:lnTo>
                    <a:pt x="762000" y="0"/>
                  </a:lnTo>
                  <a:lnTo>
                    <a:pt x="7620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6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62687" y="2895599"/>
              <a:ext cx="281305" cy="238125"/>
            </a:xfrm>
            <a:custGeom>
              <a:avLst/>
              <a:gdLst/>
              <a:ahLst/>
              <a:cxnLst/>
              <a:rect l="l" t="t" r="r" b="b"/>
              <a:pathLst>
                <a:path w="281304" h="238125">
                  <a:moveTo>
                    <a:pt x="140487" y="0"/>
                  </a:moveTo>
                  <a:lnTo>
                    <a:pt x="85800" y="9355"/>
                  </a:lnTo>
                  <a:lnTo>
                    <a:pt x="41144" y="34871"/>
                  </a:lnTo>
                  <a:lnTo>
                    <a:pt x="11039" y="72716"/>
                  </a:lnTo>
                  <a:lnTo>
                    <a:pt x="0" y="119062"/>
                  </a:lnTo>
                  <a:lnTo>
                    <a:pt x="11039" y="165408"/>
                  </a:lnTo>
                  <a:lnTo>
                    <a:pt x="41144" y="203253"/>
                  </a:lnTo>
                  <a:lnTo>
                    <a:pt x="85800" y="228769"/>
                  </a:lnTo>
                  <a:lnTo>
                    <a:pt x="140487" y="238125"/>
                  </a:lnTo>
                  <a:lnTo>
                    <a:pt x="195176" y="228769"/>
                  </a:lnTo>
                  <a:lnTo>
                    <a:pt x="239836" y="203253"/>
                  </a:lnTo>
                  <a:lnTo>
                    <a:pt x="269946" y="165408"/>
                  </a:lnTo>
                  <a:lnTo>
                    <a:pt x="280987" y="119062"/>
                  </a:lnTo>
                  <a:lnTo>
                    <a:pt x="269946" y="72716"/>
                  </a:lnTo>
                  <a:lnTo>
                    <a:pt x="239836" y="34871"/>
                  </a:lnTo>
                  <a:lnTo>
                    <a:pt x="195176" y="9355"/>
                  </a:lnTo>
                  <a:lnTo>
                    <a:pt x="140487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62687" y="2895599"/>
              <a:ext cx="281305" cy="238125"/>
            </a:xfrm>
            <a:custGeom>
              <a:avLst/>
              <a:gdLst/>
              <a:ahLst/>
              <a:cxnLst/>
              <a:rect l="l" t="t" r="r" b="b"/>
              <a:pathLst>
                <a:path w="281304" h="238125">
                  <a:moveTo>
                    <a:pt x="0" y="119063"/>
                  </a:moveTo>
                  <a:lnTo>
                    <a:pt x="11040" y="72718"/>
                  </a:lnTo>
                  <a:lnTo>
                    <a:pt x="41150" y="34872"/>
                  </a:lnTo>
                  <a:lnTo>
                    <a:pt x="85809" y="9356"/>
                  </a:lnTo>
                  <a:lnTo>
                    <a:pt x="140497" y="0"/>
                  </a:lnTo>
                  <a:lnTo>
                    <a:pt x="195184" y="9356"/>
                  </a:lnTo>
                  <a:lnTo>
                    <a:pt x="239842" y="34872"/>
                  </a:lnTo>
                  <a:lnTo>
                    <a:pt x="269952" y="72718"/>
                  </a:lnTo>
                  <a:lnTo>
                    <a:pt x="280993" y="119063"/>
                  </a:lnTo>
                  <a:lnTo>
                    <a:pt x="269952" y="165407"/>
                  </a:lnTo>
                  <a:lnTo>
                    <a:pt x="239842" y="203253"/>
                  </a:lnTo>
                  <a:lnTo>
                    <a:pt x="195184" y="228769"/>
                  </a:lnTo>
                  <a:lnTo>
                    <a:pt x="140497" y="238126"/>
                  </a:lnTo>
                  <a:lnTo>
                    <a:pt x="85809" y="228769"/>
                  </a:lnTo>
                  <a:lnTo>
                    <a:pt x="41150" y="203253"/>
                  </a:lnTo>
                  <a:lnTo>
                    <a:pt x="11040" y="165407"/>
                  </a:lnTo>
                  <a:lnTo>
                    <a:pt x="0" y="11906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05080" y="2935858"/>
              <a:ext cx="182880" cy="160655"/>
            </a:xfrm>
            <a:custGeom>
              <a:avLst/>
              <a:gdLst/>
              <a:ahLst/>
              <a:cxnLst/>
              <a:rect l="l" t="t" r="r" b="b"/>
              <a:pathLst>
                <a:path w="182879" h="160655">
                  <a:moveTo>
                    <a:pt x="0" y="0"/>
                  </a:moveTo>
                  <a:lnTo>
                    <a:pt x="182691" y="1603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13360" y="2938458"/>
              <a:ext cx="178435" cy="156210"/>
            </a:xfrm>
            <a:custGeom>
              <a:avLst/>
              <a:gdLst/>
              <a:ahLst/>
              <a:cxnLst/>
              <a:rect l="l" t="t" r="r" b="b"/>
              <a:pathLst>
                <a:path w="178435" h="156210">
                  <a:moveTo>
                    <a:pt x="0" y="155630"/>
                  </a:moveTo>
                  <a:lnTo>
                    <a:pt x="17792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40192" y="2908261"/>
              <a:ext cx="153035" cy="228600"/>
            </a:xfrm>
            <a:custGeom>
              <a:avLst/>
              <a:gdLst/>
              <a:ahLst/>
              <a:cxnLst/>
              <a:rect l="l" t="t" r="r" b="b"/>
              <a:pathLst>
                <a:path w="153034" h="228600">
                  <a:moveTo>
                    <a:pt x="15241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12" y="228600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40192" y="29082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1837" y="3089286"/>
            <a:ext cx="79376" cy="7937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15809" y="2940050"/>
            <a:ext cx="177800" cy="1778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02550" y="2940050"/>
            <a:ext cx="177800" cy="177800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5765800" y="3200400"/>
            <a:ext cx="21850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Digital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Telemetry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De-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Multiplexer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Unit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graphicFrame>
        <p:nvGraphicFramePr>
          <p:cNvPr id="36" name="object 36" descr=""/>
          <p:cNvGraphicFramePr>
            <a:graphicFrameLocks noGrp="1"/>
          </p:cNvGraphicFramePr>
          <p:nvPr/>
        </p:nvGraphicFramePr>
        <p:xfrm>
          <a:off x="5176837" y="2853499"/>
          <a:ext cx="3362325" cy="329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65"/>
                <a:gridCol w="1295400"/>
                <a:gridCol w="125730"/>
                <a:gridCol w="118745"/>
                <a:gridCol w="121285"/>
                <a:gridCol w="120650"/>
                <a:gridCol w="121285"/>
                <a:gridCol w="1066800"/>
                <a:gridCol w="151765"/>
              </a:tblGrid>
              <a:tr h="825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622321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622321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622321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622321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9525">
                      <a:solidFill>
                        <a:srgbClr val="622321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330"/>
                        </a:lnSpc>
                      </a:pPr>
                      <a:r>
                        <a:rPr dirty="0" sz="300" spc="-10">
                          <a:latin typeface="Calibri"/>
                          <a:cs typeface="Calibri"/>
                        </a:rPr>
                        <a:t>Digital</a:t>
                      </a:r>
                      <a:r>
                        <a:rPr dirty="0" sz="3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10">
                          <a:latin typeface="Calibri"/>
                          <a:cs typeface="Calibri"/>
                        </a:rPr>
                        <a:t>Telemetry</a:t>
                      </a:r>
                      <a:r>
                        <a:rPr dirty="0" sz="3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>
                          <a:latin typeface="Calibri"/>
                          <a:cs typeface="Calibri"/>
                        </a:rPr>
                        <a:t>De-</a:t>
                      </a:r>
                      <a:r>
                        <a:rPr dirty="0" sz="3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10">
                          <a:latin typeface="Calibri"/>
                          <a:cs typeface="Calibri"/>
                        </a:rPr>
                        <a:t>Multiplexer</a:t>
                      </a:r>
                      <a:r>
                        <a:rPr dirty="0" sz="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20">
                          <a:latin typeface="Calibri"/>
                          <a:cs typeface="Calibri"/>
                        </a:rPr>
                        <a:t>Unit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9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622321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622321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622321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622321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22321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622321"/>
                      </a:solidFill>
                      <a:prstDash val="solid"/>
                    </a:lnB>
                    <a:solidFill>
                      <a:srgbClr val="4D80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62232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123950"/>
            <a:chOff x="0" y="0"/>
            <a:chExt cx="9144000" cy="1123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519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1036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2000" spc="-325" b="1">
                <a:latin typeface="Arial"/>
                <a:cs typeface="Arial"/>
              </a:rPr>
              <a:t>Linux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295" b="1">
                <a:latin typeface="Arial"/>
                <a:cs typeface="Arial"/>
              </a:rPr>
              <a:t>Firmware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350" b="1">
                <a:latin typeface="Arial"/>
                <a:cs typeface="Arial"/>
              </a:rPr>
              <a:t>&amp;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254" b="1">
                <a:latin typeface="Arial"/>
                <a:cs typeface="Arial"/>
              </a:rPr>
              <a:t>Driver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320" b="1">
                <a:latin typeface="Arial"/>
                <a:cs typeface="Arial"/>
              </a:rPr>
              <a:t>Development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204" b="1">
                <a:latin typeface="Arial"/>
                <a:cs typeface="Arial"/>
              </a:rPr>
              <a:t>for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300" b="1">
                <a:latin typeface="Arial"/>
                <a:cs typeface="Arial"/>
              </a:rPr>
              <a:t>Duel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380" b="1">
                <a:latin typeface="Arial"/>
                <a:cs typeface="Arial"/>
              </a:rPr>
              <a:t>Band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210" b="1">
                <a:latin typeface="Arial"/>
                <a:cs typeface="Arial"/>
              </a:rPr>
              <a:t>Wifi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335" b="1"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0" y="1200150"/>
            <a:ext cx="3441357" cy="6858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88340" y="993140"/>
            <a:ext cx="4927600" cy="3762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Overview:</a:t>
            </a:r>
            <a:endParaRPr sz="1200">
              <a:latin typeface="Calibri"/>
              <a:cs typeface="Calibri"/>
            </a:endParaRPr>
          </a:p>
          <a:p>
            <a:pPr marL="12700" marR="605155">
              <a:lnSpc>
                <a:spcPct val="99400"/>
              </a:lnSpc>
              <a:spcBef>
                <a:spcPts val="55"/>
              </a:spcBef>
            </a:pPr>
            <a:r>
              <a:rPr dirty="0" sz="1200" spc="-10">
                <a:latin typeface="Calibri"/>
                <a:cs typeface="Calibri"/>
              </a:rPr>
              <a:t>Development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Firmware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Linux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RTOS</a:t>
            </a:r>
            <a:r>
              <a:rPr dirty="0" sz="1200" spc="-10">
                <a:latin typeface="Calibri"/>
                <a:cs typeface="Calibri"/>
              </a:rPr>
              <a:t> Platform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Duel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band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WIFI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Module,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Support Packages(BSP),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Kernel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Porting,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drivers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Board </a:t>
            </a:r>
            <a:r>
              <a:rPr dirty="0" sz="1200">
                <a:latin typeface="Calibri"/>
                <a:cs typeface="Calibri"/>
              </a:rPr>
              <a:t>Bring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activities.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b="1">
                <a:latin typeface="Calibri"/>
                <a:cs typeface="Calibri"/>
              </a:rPr>
              <a:t>Our</a:t>
            </a:r>
            <a:r>
              <a:rPr dirty="0" sz="1200" spc="-10" b="1">
                <a:latin typeface="Calibri"/>
                <a:cs typeface="Calibri"/>
              </a:rPr>
              <a:t> Responsibility:</a:t>
            </a:r>
            <a:endParaRPr sz="1200">
              <a:latin typeface="Calibri"/>
              <a:cs typeface="Calibri"/>
            </a:endParaRPr>
          </a:p>
          <a:p>
            <a:pPr marL="12700" marR="5080" indent="-635">
              <a:lnSpc>
                <a:spcPts val="1390"/>
              </a:lnSpc>
              <a:spcBef>
                <a:spcPts val="135"/>
              </a:spcBef>
              <a:buSzPct val="91666"/>
              <a:buFont typeface="Wingdings"/>
              <a:buChar char=""/>
              <a:tabLst>
                <a:tab pos="148590" algn="l"/>
              </a:tabLst>
            </a:pPr>
            <a:r>
              <a:rPr dirty="0" sz="1200">
                <a:latin typeface="Calibri"/>
                <a:cs typeface="Calibri"/>
              </a:rPr>
              <a:t>	</a:t>
            </a:r>
            <a:r>
              <a:rPr dirty="0" sz="1200">
                <a:latin typeface="Calibri"/>
                <a:cs typeface="Calibri"/>
              </a:rPr>
              <a:t>Linux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Package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Bring-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Activities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Duel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Wifi </a:t>
            </a:r>
            <a:r>
              <a:rPr dirty="0" sz="1200" spc="-10">
                <a:latin typeface="Calibri"/>
                <a:cs typeface="Calibri"/>
              </a:rPr>
              <a:t>module.</a:t>
            </a:r>
            <a:endParaRPr sz="1200">
              <a:latin typeface="Calibri"/>
              <a:cs typeface="Calibri"/>
            </a:endParaRPr>
          </a:p>
          <a:p>
            <a:pPr marL="148590" indent="-136525">
              <a:lnSpc>
                <a:spcPts val="1380"/>
              </a:lnSpc>
              <a:buSzPct val="91666"/>
              <a:buFont typeface="Wingdings"/>
              <a:buChar char=""/>
              <a:tabLst>
                <a:tab pos="148590" algn="l"/>
              </a:tabLst>
            </a:pPr>
            <a:r>
              <a:rPr dirty="0" sz="1200">
                <a:latin typeface="Calibri"/>
                <a:cs typeface="Calibri"/>
              </a:rPr>
              <a:t>Porting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U-</a:t>
            </a:r>
            <a:r>
              <a:rPr dirty="0" sz="1200">
                <a:latin typeface="Calibri"/>
                <a:cs typeface="Calibri"/>
              </a:rPr>
              <a:t>Boot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Module.</a:t>
            </a:r>
            <a:endParaRPr sz="1200">
              <a:latin typeface="Calibri"/>
              <a:cs typeface="Calibri"/>
            </a:endParaRPr>
          </a:p>
          <a:p>
            <a:pPr marL="148590" indent="-136525">
              <a:lnSpc>
                <a:spcPts val="1430"/>
              </a:lnSpc>
              <a:spcBef>
                <a:spcPts val="50"/>
              </a:spcBef>
              <a:buSzPct val="91666"/>
              <a:buFont typeface="Wingdings"/>
              <a:buChar char=""/>
              <a:tabLst>
                <a:tab pos="148590" algn="l"/>
              </a:tabLst>
            </a:pPr>
            <a:r>
              <a:rPr dirty="0" sz="1200">
                <a:latin typeface="Calibri"/>
                <a:cs typeface="Calibri"/>
              </a:rPr>
              <a:t>Porting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Linux-</a:t>
            </a:r>
            <a:r>
              <a:rPr dirty="0" sz="1200">
                <a:latin typeface="Calibri"/>
                <a:cs typeface="Calibri"/>
              </a:rPr>
              <a:t>Kernel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4.4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Latest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Version</a:t>
            </a:r>
            <a:endParaRPr sz="1200">
              <a:latin typeface="Calibri"/>
              <a:cs typeface="Calibri"/>
            </a:endParaRPr>
          </a:p>
          <a:p>
            <a:pPr marL="148590" indent="-136525">
              <a:lnSpc>
                <a:spcPts val="1430"/>
              </a:lnSpc>
              <a:buSzPct val="91666"/>
              <a:buFont typeface="Wingdings"/>
              <a:buChar char=""/>
              <a:tabLst>
                <a:tab pos="148590" algn="l"/>
              </a:tabLst>
            </a:pPr>
            <a:r>
              <a:rPr dirty="0" sz="1200">
                <a:latin typeface="Calibri"/>
                <a:cs typeface="Calibri"/>
              </a:rPr>
              <a:t>Linux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driver, </a:t>
            </a:r>
            <a:r>
              <a:rPr dirty="0" sz="1200">
                <a:latin typeface="Calibri"/>
                <a:cs typeface="Calibri"/>
              </a:rPr>
              <a:t>Stack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Application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following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H/W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interfaces.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50"/>
              </a:spcBef>
            </a:pPr>
            <a:r>
              <a:rPr dirty="0" sz="1200" spc="-10" b="1">
                <a:latin typeface="Calibri"/>
                <a:cs typeface="Calibri"/>
              </a:rPr>
              <a:t>Interfaces: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05"/>
              </a:lnSpc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>
                <a:latin typeface="Calibri"/>
                <a:cs typeface="Calibri"/>
              </a:rPr>
              <a:t>USB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2.0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x2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30"/>
              </a:lnSpc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>
                <a:latin typeface="Calibri"/>
                <a:cs typeface="Calibri"/>
              </a:rPr>
              <a:t>Micro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Card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30"/>
              </a:lnSpc>
              <a:spcBef>
                <a:spcPts val="45"/>
              </a:spcBef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 spc="-20">
                <a:latin typeface="Calibri"/>
                <a:cs typeface="Calibri"/>
              </a:rPr>
              <a:t>eMMC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30"/>
              </a:lnSpc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 spc="-10">
                <a:latin typeface="Calibri"/>
                <a:cs typeface="Calibri"/>
              </a:rPr>
              <a:t>BLE-</a:t>
            </a:r>
            <a:r>
              <a:rPr dirty="0" sz="1200" spc="-25"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15"/>
              </a:lnSpc>
              <a:spcBef>
                <a:spcPts val="50"/>
              </a:spcBef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>
                <a:latin typeface="Calibri"/>
                <a:cs typeface="Calibri"/>
              </a:rPr>
              <a:t>LEDs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x2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05"/>
              </a:lnSpc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>
                <a:latin typeface="Calibri"/>
                <a:cs typeface="Calibri"/>
              </a:rPr>
              <a:t>Reset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Button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ts val="1430"/>
              </a:lnSpc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 spc="-25">
                <a:latin typeface="Calibri"/>
                <a:cs typeface="Calibri"/>
              </a:rPr>
              <a:t>RTC</a:t>
            </a:r>
            <a:endParaRPr sz="1200">
              <a:latin typeface="Calibri"/>
              <a:cs typeface="Calibri"/>
            </a:endParaRPr>
          </a:p>
          <a:p>
            <a:pPr marL="66040" indent="-62230">
              <a:lnSpc>
                <a:spcPct val="100000"/>
              </a:lnSpc>
              <a:spcBef>
                <a:spcPts val="45"/>
              </a:spcBef>
              <a:buSzPct val="91666"/>
              <a:buFont typeface="Arial MT"/>
              <a:buChar char="•"/>
              <a:tabLst>
                <a:tab pos="66040" algn="l"/>
              </a:tabLst>
            </a:pPr>
            <a:r>
              <a:rPr dirty="0" sz="1200">
                <a:latin typeface="Calibri"/>
                <a:cs typeface="Calibri"/>
              </a:rPr>
              <a:t>Power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Management</a:t>
            </a:r>
            <a:r>
              <a:rPr dirty="0" sz="1200" spc="-25">
                <a:latin typeface="Calibri"/>
                <a:cs typeface="Calibri"/>
              </a:rPr>
              <a:t> IC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9000" y="2343150"/>
            <a:ext cx="2540000" cy="1792488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203" y="1722018"/>
            <a:ext cx="3917950" cy="235077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220"/>
              </a:spcBef>
            </a:pP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VISION:</a:t>
            </a:r>
            <a:endParaRPr sz="1700">
              <a:latin typeface="Calibri"/>
              <a:cs typeface="Calibri"/>
            </a:endParaRPr>
          </a:p>
          <a:p>
            <a:pPr algn="just" marL="179070" marR="56515" indent="-114300">
              <a:lnSpc>
                <a:spcPct val="91300"/>
              </a:lnSpc>
              <a:spcBef>
                <a:spcPts val="775"/>
              </a:spcBef>
              <a:buChar char="•"/>
              <a:tabLst>
                <a:tab pos="179070" algn="l"/>
              </a:tabLs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300" spc="4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4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4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dirty="0" sz="1300" spc="4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4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1300" spc="4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r>
              <a:rPr dirty="0" sz="1300" spc="4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r>
              <a:rPr dirty="0" sz="13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dirty="0" sz="13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OEM’s</a:t>
            </a:r>
            <a:r>
              <a:rPr dirty="0" sz="13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domains</a:t>
            </a:r>
            <a:r>
              <a:rPr dirty="0" sz="13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Aerospace</a:t>
            </a:r>
            <a:r>
              <a:rPr dirty="0" sz="13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300" spc="3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Defense,</a:t>
            </a:r>
            <a:r>
              <a:rPr dirty="0" sz="13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Automobile</a:t>
            </a:r>
            <a:r>
              <a:rPr dirty="0" sz="1300" spc="3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Automation</a:t>
            </a:r>
            <a:r>
              <a:rPr dirty="0" sz="1300" spc="48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Industries</a:t>
            </a:r>
            <a:r>
              <a:rPr dirty="0" sz="1300" spc="484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484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300" spc="48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300" spc="484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robust,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technologically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advanced products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Air,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Land,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Sea and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applications,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integrating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dirty="0" sz="13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homegrown</a:t>
            </a:r>
            <a:r>
              <a:rPr dirty="0" sz="13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13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300" spc="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dirty="0" sz="1300" spc="2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technology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win-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win</a:t>
            </a:r>
            <a:r>
              <a:rPr dirty="0" sz="13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relationships,</a:t>
            </a:r>
            <a:r>
              <a:rPr dirty="0" sz="13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JV’s,</a:t>
            </a:r>
            <a:r>
              <a:rPr dirty="0" sz="13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Partnerships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License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Manufacturing.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755197" y="1709318"/>
            <a:ext cx="3943350" cy="2376170"/>
            <a:chOff x="4755197" y="1709318"/>
            <a:chExt cx="3943350" cy="2376170"/>
          </a:xfrm>
        </p:grpSpPr>
        <p:sp>
          <p:nvSpPr>
            <p:cNvPr id="4" name="object 4" descr=""/>
            <p:cNvSpPr/>
            <p:nvPr/>
          </p:nvSpPr>
          <p:spPr>
            <a:xfrm>
              <a:off x="4767897" y="1722018"/>
              <a:ext cx="3917950" cy="2350770"/>
            </a:xfrm>
            <a:custGeom>
              <a:avLst/>
              <a:gdLst/>
              <a:ahLst/>
              <a:cxnLst/>
              <a:rect l="l" t="t" r="r" b="b"/>
              <a:pathLst>
                <a:path w="3917950" h="2350770">
                  <a:moveTo>
                    <a:pt x="3917899" y="0"/>
                  </a:moveTo>
                  <a:lnTo>
                    <a:pt x="0" y="0"/>
                  </a:lnTo>
                  <a:lnTo>
                    <a:pt x="0" y="2350736"/>
                  </a:lnTo>
                  <a:lnTo>
                    <a:pt x="3917899" y="2350736"/>
                  </a:lnTo>
                  <a:lnTo>
                    <a:pt x="3917899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67897" y="1722018"/>
              <a:ext cx="3917950" cy="2350770"/>
            </a:xfrm>
            <a:custGeom>
              <a:avLst/>
              <a:gdLst/>
              <a:ahLst/>
              <a:cxnLst/>
              <a:rect l="l" t="t" r="r" b="b"/>
              <a:pathLst>
                <a:path w="3917950" h="2350770">
                  <a:moveTo>
                    <a:pt x="0" y="0"/>
                  </a:moveTo>
                  <a:lnTo>
                    <a:pt x="3917902" y="0"/>
                  </a:lnTo>
                  <a:lnTo>
                    <a:pt x="3917902" y="2350741"/>
                  </a:lnTo>
                  <a:lnTo>
                    <a:pt x="0" y="235074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767897" y="1722018"/>
            <a:ext cx="3917950" cy="235077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220"/>
              </a:spcBef>
            </a:pP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MISSION:</a:t>
            </a:r>
            <a:endParaRPr sz="1700">
              <a:latin typeface="Calibri"/>
              <a:cs typeface="Calibri"/>
            </a:endParaRPr>
          </a:p>
          <a:p>
            <a:pPr algn="just" marL="178435" marR="57150" indent="-114300">
              <a:lnSpc>
                <a:spcPct val="92300"/>
              </a:lnSpc>
              <a:spcBef>
                <a:spcPts val="760"/>
              </a:spcBef>
              <a:buChar char="•"/>
              <a:tabLst>
                <a:tab pos="178435" algn="l"/>
              </a:tabLs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3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continuously</a:t>
            </a:r>
            <a:r>
              <a:rPr dirty="0" sz="13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13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cutting</a:t>
            </a:r>
            <a:r>
              <a:rPr dirty="0" sz="13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edge</a:t>
            </a:r>
            <a:r>
              <a:rPr dirty="0" sz="13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dirty="0" sz="13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grown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13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niche</a:t>
            </a:r>
            <a:r>
              <a:rPr dirty="0" sz="13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areas,</a:t>
            </a:r>
            <a:r>
              <a:rPr dirty="0" sz="13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harnessing</a:t>
            </a:r>
            <a:r>
              <a:rPr dirty="0" sz="13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capabilities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capital,</a:t>
            </a:r>
            <a:r>
              <a:rPr dirty="0" sz="13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focusing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every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aspect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operations.</a:t>
            </a:r>
            <a:endParaRPr sz="1300">
              <a:latin typeface="Calibri"/>
              <a:cs typeface="Calibri"/>
            </a:endParaRPr>
          </a:p>
          <a:p>
            <a:pPr algn="just" marL="178435" marR="57150" indent="-114300">
              <a:lnSpc>
                <a:spcPts val="1510"/>
              </a:lnSpc>
              <a:spcBef>
                <a:spcPts val="114"/>
              </a:spcBef>
              <a:buChar char="•"/>
              <a:tabLst>
                <a:tab pos="178435" algn="l"/>
              </a:tabLs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robust,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dirty="0" sz="13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eco-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friendly</a:t>
            </a:r>
            <a:r>
              <a:rPr dirty="0" sz="13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customer.</a:t>
            </a:r>
            <a:endParaRPr sz="1300">
              <a:latin typeface="Calibri"/>
              <a:cs typeface="Calibri"/>
            </a:endParaRPr>
          </a:p>
          <a:p>
            <a:pPr algn="just" marL="178435" marR="57150" indent="-114300">
              <a:lnSpc>
                <a:spcPts val="1420"/>
              </a:lnSpc>
              <a:spcBef>
                <a:spcPts val="150"/>
              </a:spcBef>
              <a:buChar char="•"/>
              <a:tabLst>
                <a:tab pos="178435" algn="l"/>
              </a:tabLst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Practicing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 ethics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employees.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65"/>
              <a:t>VISION</a:t>
            </a:r>
            <a:r>
              <a:rPr dirty="0" spc="-434"/>
              <a:t> </a:t>
            </a:r>
            <a:r>
              <a:rPr dirty="0" spc="-735"/>
              <a:t>AND</a:t>
            </a:r>
            <a:r>
              <a:rPr dirty="0" spc="-430"/>
              <a:t> </a:t>
            </a:r>
            <a:r>
              <a:rPr dirty="0" spc="-565"/>
              <a:t>MISSION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287" y="-14287"/>
            <a:ext cx="9172575" cy="4618990"/>
            <a:chOff x="-14287" y="-14287"/>
            <a:chExt cx="9172575" cy="4618990"/>
          </a:xfrm>
        </p:grpSpPr>
        <p:sp>
          <p:nvSpPr>
            <p:cNvPr id="3" name="object 3" descr=""/>
            <p:cNvSpPr/>
            <p:nvPr/>
          </p:nvSpPr>
          <p:spPr>
            <a:xfrm>
              <a:off x="154197" y="1372425"/>
              <a:ext cx="0" cy="3227705"/>
            </a:xfrm>
            <a:custGeom>
              <a:avLst/>
              <a:gdLst/>
              <a:ahLst/>
              <a:cxnLst/>
              <a:rect l="l" t="t" r="r" b="b"/>
              <a:pathLst>
                <a:path w="0" h="3227704">
                  <a:moveTo>
                    <a:pt x="0" y="0"/>
                  </a:moveTo>
                  <a:lnTo>
                    <a:pt x="1" y="3227241"/>
                  </a:lnTo>
                </a:path>
              </a:pathLst>
            </a:custGeom>
            <a:ln w="9525">
              <a:solidFill>
                <a:srgbClr val="4BAA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395983"/>
              <a:ext cx="1792224" cy="15453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705"/>
              <a:t>MECHANICAL</a:t>
            </a:r>
            <a:r>
              <a:rPr dirty="0" spc="-409"/>
              <a:t> </a:t>
            </a:r>
            <a:r>
              <a:rPr dirty="0" spc="-715"/>
              <a:t>ENGINEERING</a:t>
            </a:r>
            <a:r>
              <a:rPr dirty="0" spc="-415"/>
              <a:t> </a:t>
            </a:r>
            <a:r>
              <a:rPr dirty="0" spc="-690"/>
              <a:t>SERVICES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59082" y="2923032"/>
            <a:ext cx="1629410" cy="1552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740" indent="-76200">
              <a:lnSpc>
                <a:spcPts val="1310"/>
              </a:lnSpc>
              <a:spcBef>
                <a:spcPts val="10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Concept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0" b="1">
                <a:latin typeface="Calibri"/>
                <a:cs typeface="Calibri"/>
              </a:rPr>
              <a:t>3D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Modelling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spcBef>
                <a:spcPts val="7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Detail</a:t>
            </a:r>
            <a:r>
              <a:rPr dirty="0" sz="1100" spc="-10" b="1">
                <a:latin typeface="Calibri"/>
                <a:cs typeface="Calibri"/>
              </a:rPr>
              <a:t> Engineering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0" b="1">
                <a:latin typeface="Calibri"/>
                <a:cs typeface="Calibri"/>
              </a:rPr>
              <a:t>Re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Engineering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spcBef>
                <a:spcPts val="95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Reverse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Engineering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System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Installation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spcBef>
                <a:spcPts val="75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Conceptual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to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Detail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31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0" b="1">
                <a:latin typeface="Calibri"/>
                <a:cs typeface="Calibri"/>
              </a:rPr>
              <a:t>2D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to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3D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Conversion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ct val="10000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Digital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30" b="1">
                <a:latin typeface="Calibri"/>
                <a:cs typeface="Calibri"/>
              </a:rPr>
              <a:t>Mock</a:t>
            </a:r>
            <a:r>
              <a:rPr dirty="0" sz="1100" spc="-25" b="1">
                <a:latin typeface="Calibri"/>
                <a:cs typeface="Calibri"/>
              </a:rPr>
              <a:t> –Up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15823" y="963167"/>
            <a:ext cx="1887220" cy="567055"/>
            <a:chOff x="115823" y="963167"/>
            <a:chExt cx="1887220" cy="56705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1005839"/>
              <a:ext cx="1886712" cy="4511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963167"/>
              <a:ext cx="1536192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23" y="1032078"/>
              <a:ext cx="1792910" cy="35857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1923" y="1032078"/>
              <a:ext cx="1793239" cy="358775"/>
            </a:xfrm>
            <a:custGeom>
              <a:avLst/>
              <a:gdLst/>
              <a:ahLst/>
              <a:cxnLst/>
              <a:rect l="l" t="t" r="r" b="b"/>
              <a:pathLst>
                <a:path w="1793239" h="358775">
                  <a:moveTo>
                    <a:pt x="0" y="0"/>
                  </a:moveTo>
                  <a:lnTo>
                    <a:pt x="1792911" y="0"/>
                  </a:lnTo>
                  <a:lnTo>
                    <a:pt x="1792911" y="358582"/>
                  </a:lnTo>
                  <a:lnTo>
                    <a:pt x="0" y="358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BAA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31538" y="1005332"/>
            <a:ext cx="1254760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06705" marR="5080" indent="-294640">
              <a:lnSpc>
                <a:spcPts val="1300"/>
              </a:lnSpc>
              <a:spcBef>
                <a:spcPts val="260"/>
              </a:spcBef>
            </a:pPr>
            <a:r>
              <a:rPr dirty="0" sz="1200" b="1">
                <a:latin typeface="Calibri"/>
                <a:cs typeface="Calibri"/>
              </a:rPr>
              <a:t>Product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Design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and </a:t>
            </a:r>
            <a:r>
              <a:rPr dirty="0" sz="1200" spc="-10" b="1">
                <a:latin typeface="Calibri"/>
                <a:cs typeface="Calibri"/>
              </a:rPr>
              <a:t>Modelling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182367" y="987552"/>
            <a:ext cx="1884045" cy="3616960"/>
            <a:chOff x="2182367" y="987552"/>
            <a:chExt cx="1884045" cy="3616960"/>
          </a:xfrm>
        </p:grpSpPr>
        <p:sp>
          <p:nvSpPr>
            <p:cNvPr id="14" name="object 14" descr=""/>
            <p:cNvSpPr/>
            <p:nvPr/>
          </p:nvSpPr>
          <p:spPr>
            <a:xfrm>
              <a:off x="2227745" y="1372425"/>
              <a:ext cx="0" cy="3227705"/>
            </a:xfrm>
            <a:custGeom>
              <a:avLst/>
              <a:gdLst/>
              <a:ahLst/>
              <a:cxnLst/>
              <a:rect l="l" t="t" r="r" b="b"/>
              <a:pathLst>
                <a:path w="0" h="3227704">
                  <a:moveTo>
                    <a:pt x="0" y="0"/>
                  </a:moveTo>
                  <a:lnTo>
                    <a:pt x="1" y="3227241"/>
                  </a:lnTo>
                </a:path>
              </a:pathLst>
            </a:custGeom>
            <a:ln w="9525">
              <a:solidFill>
                <a:srgbClr val="60DF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8943" y="1371600"/>
              <a:ext cx="1792224" cy="15483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2367" y="987552"/>
              <a:ext cx="1883663" cy="4511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199" y="1027176"/>
              <a:ext cx="1511808" cy="4053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7745" y="1013841"/>
              <a:ext cx="1792909" cy="35858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227745" y="1013841"/>
              <a:ext cx="1793239" cy="358775"/>
            </a:xfrm>
            <a:custGeom>
              <a:avLst/>
              <a:gdLst/>
              <a:ahLst/>
              <a:cxnLst/>
              <a:rect l="l" t="t" r="r" b="b"/>
              <a:pathLst>
                <a:path w="1793239" h="358775">
                  <a:moveTo>
                    <a:pt x="0" y="0"/>
                  </a:moveTo>
                  <a:lnTo>
                    <a:pt x="1792911" y="0"/>
                  </a:lnTo>
                  <a:lnTo>
                    <a:pt x="1792911" y="358582"/>
                  </a:lnTo>
                  <a:lnTo>
                    <a:pt x="0" y="358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0DF4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484970" y="1072388"/>
            <a:ext cx="1278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Engineering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296524" y="1365503"/>
            <a:ext cx="1799589" cy="3239135"/>
            <a:chOff x="4296524" y="1365503"/>
            <a:chExt cx="1799589" cy="3239135"/>
          </a:xfrm>
        </p:grpSpPr>
        <p:sp>
          <p:nvSpPr>
            <p:cNvPr id="22" name="object 22" descr=""/>
            <p:cNvSpPr/>
            <p:nvPr/>
          </p:nvSpPr>
          <p:spPr>
            <a:xfrm>
              <a:off x="4301286" y="1372425"/>
              <a:ext cx="0" cy="3227705"/>
            </a:xfrm>
            <a:custGeom>
              <a:avLst/>
              <a:gdLst/>
              <a:ahLst/>
              <a:cxnLst/>
              <a:rect l="l" t="t" r="r" b="b"/>
              <a:pathLst>
                <a:path w="0" h="3227704">
                  <a:moveTo>
                    <a:pt x="0" y="0"/>
                  </a:moveTo>
                  <a:lnTo>
                    <a:pt x="1" y="3227241"/>
                  </a:lnTo>
                </a:path>
              </a:pathLst>
            </a:custGeom>
            <a:ln w="9525">
              <a:solidFill>
                <a:srgbClr val="F695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3775" y="1365503"/>
              <a:ext cx="1792224" cy="1548384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4406176" y="2923032"/>
            <a:ext cx="1620520" cy="133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740" indent="-76200">
              <a:lnSpc>
                <a:spcPts val="1310"/>
              </a:lnSpc>
              <a:spcBef>
                <a:spcPts val="10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Tool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Design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and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Detailing</a:t>
            </a:r>
            <a:endParaRPr sz="1100">
              <a:latin typeface="Calibri"/>
              <a:cs typeface="Calibri"/>
            </a:endParaRPr>
          </a:p>
          <a:p>
            <a:pPr marL="69850" marR="213360" indent="-67310">
              <a:lnSpc>
                <a:spcPts val="1200"/>
              </a:lnSpc>
              <a:spcBef>
                <a:spcPts val="125"/>
              </a:spcBef>
              <a:buSzPct val="90909"/>
              <a:buFont typeface="Calibri"/>
              <a:buChar char="•"/>
              <a:tabLst>
                <a:tab pos="69850" algn="l"/>
                <a:tab pos="78740" algn="l"/>
              </a:tabLst>
            </a:pP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0" b="1">
                <a:latin typeface="Calibri"/>
                <a:cs typeface="Calibri"/>
              </a:rPr>
              <a:t>Jigs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Fixtures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Design </a:t>
            </a:r>
            <a:r>
              <a:rPr dirty="0" sz="1100" spc="-50" b="1">
                <a:latin typeface="Calibri"/>
                <a:cs typeface="Calibri"/>
              </a:rPr>
              <a:t>&amp;</a:t>
            </a:r>
            <a:r>
              <a:rPr dirty="0" sz="1100" spc="-10" b="1">
                <a:latin typeface="Calibri"/>
                <a:cs typeface="Calibri"/>
              </a:rPr>
              <a:t> Detailing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275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5" b="1">
                <a:latin typeface="Calibri"/>
                <a:cs typeface="Calibri"/>
              </a:rPr>
              <a:t>Design-</a:t>
            </a:r>
            <a:r>
              <a:rPr dirty="0" sz="1100" spc="-30" b="1">
                <a:latin typeface="Calibri"/>
                <a:cs typeface="Calibri"/>
              </a:rPr>
              <a:t>for-</a:t>
            </a:r>
            <a:r>
              <a:rPr dirty="0" sz="1100" spc="-10" b="1">
                <a:latin typeface="Calibri"/>
                <a:cs typeface="Calibri"/>
              </a:rPr>
              <a:t>Manufacturing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ct val="100000"/>
              </a:lnSpc>
              <a:spcBef>
                <a:spcPts val="75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NC </a:t>
            </a:r>
            <a:r>
              <a:rPr dirty="0" sz="1100" spc="-10" b="1">
                <a:latin typeface="Calibri"/>
                <a:cs typeface="Calibri"/>
              </a:rPr>
              <a:t>Programming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ct val="100000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0" b="1">
                <a:latin typeface="Calibri"/>
                <a:cs typeface="Calibri"/>
              </a:rPr>
              <a:t>DFM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DFA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DFMA</a:t>
            </a:r>
            <a:endParaRPr sz="1100">
              <a:latin typeface="Calibri"/>
              <a:cs typeface="Calibri"/>
            </a:endParaRPr>
          </a:p>
          <a:p>
            <a:pPr marL="69850" marR="5080" indent="-67310">
              <a:lnSpc>
                <a:spcPts val="1100"/>
              </a:lnSpc>
              <a:spcBef>
                <a:spcPts val="290"/>
              </a:spcBef>
              <a:buSzPct val="90909"/>
              <a:buFont typeface="Calibri"/>
              <a:buChar char="•"/>
              <a:tabLst>
                <a:tab pos="69850" algn="l"/>
                <a:tab pos="78740" algn="l"/>
              </a:tabLst>
            </a:pP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30" b="1">
                <a:latin typeface="Calibri"/>
                <a:cs typeface="Calibri"/>
              </a:rPr>
              <a:t>Redrafting/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Re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30" b="1">
                <a:latin typeface="Calibri"/>
                <a:cs typeface="Calibri"/>
              </a:rPr>
              <a:t>Designing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of legacy </a:t>
            </a:r>
            <a:r>
              <a:rPr dirty="0" sz="1100" spc="-10" b="1">
                <a:latin typeface="Calibri"/>
                <a:cs typeface="Calibri"/>
              </a:rPr>
              <a:t>Tools.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255008" y="911352"/>
            <a:ext cx="1887220" cy="631190"/>
            <a:chOff x="4255008" y="911352"/>
            <a:chExt cx="1887220" cy="631190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5008" y="987552"/>
              <a:ext cx="1886712" cy="4511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93336" y="911352"/>
              <a:ext cx="1243584" cy="63093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1286" y="1013841"/>
              <a:ext cx="1792909" cy="35858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301286" y="1013841"/>
              <a:ext cx="1793239" cy="358775"/>
            </a:xfrm>
            <a:custGeom>
              <a:avLst/>
              <a:gdLst/>
              <a:ahLst/>
              <a:cxnLst/>
              <a:rect l="l" t="t" r="r" b="b"/>
              <a:pathLst>
                <a:path w="1793239" h="358775">
                  <a:moveTo>
                    <a:pt x="0" y="0"/>
                  </a:moveTo>
                  <a:lnTo>
                    <a:pt x="1792911" y="0"/>
                  </a:lnTo>
                  <a:lnTo>
                    <a:pt x="1792911" y="358582"/>
                  </a:lnTo>
                  <a:lnTo>
                    <a:pt x="0" y="358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6954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716538" y="953515"/>
            <a:ext cx="962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Manufacturing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11725" y="1182115"/>
            <a:ext cx="772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Engineering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629400" y="-3175"/>
            <a:ext cx="2514600" cy="4892675"/>
            <a:chOff x="6629400" y="-3175"/>
            <a:chExt cx="2514600" cy="4892675"/>
          </a:xfrm>
        </p:grpSpPr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400" y="990605"/>
              <a:ext cx="1285887" cy="81914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29549" y="971549"/>
              <a:ext cx="1214412" cy="8382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5600" y="1809749"/>
              <a:ext cx="2438400" cy="109672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19773" y="3782377"/>
              <a:ext cx="2424226" cy="54948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19773" y="4339841"/>
              <a:ext cx="2424226" cy="54948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67500" y="2876549"/>
              <a:ext cx="2476500" cy="91440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2364739" y="2895600"/>
            <a:ext cx="1800225" cy="16287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-10160">
              <a:lnSpc>
                <a:spcPts val="1200"/>
              </a:lnSpc>
              <a:spcBef>
                <a:spcPts val="24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Fatigue </a:t>
            </a:r>
            <a:r>
              <a:rPr dirty="0" sz="1100" spc="-20" b="1">
                <a:latin typeface="Calibri"/>
                <a:cs typeface="Calibri"/>
              </a:rPr>
              <a:t>and </a:t>
            </a:r>
            <a:r>
              <a:rPr dirty="0" sz="1100" spc="-35" b="1">
                <a:latin typeface="Calibri"/>
                <a:cs typeface="Calibri"/>
              </a:rPr>
              <a:t>Damage</a:t>
            </a:r>
            <a:r>
              <a:rPr dirty="0" sz="1100" spc="-20" b="1">
                <a:latin typeface="Calibri"/>
                <a:cs typeface="Calibri"/>
              </a:rPr>
              <a:t> Tolerance </a:t>
            </a:r>
            <a:r>
              <a:rPr dirty="0" sz="1100" spc="-10" b="1">
                <a:latin typeface="Calibri"/>
                <a:cs typeface="Calibri"/>
              </a:rPr>
              <a:t>(F&amp;DT)</a:t>
            </a:r>
            <a:endParaRPr sz="1100">
              <a:latin typeface="Calibri"/>
              <a:cs typeface="Calibri"/>
            </a:endParaRPr>
          </a:p>
          <a:p>
            <a:pPr marL="12700" marR="370840" indent="-10160">
              <a:lnSpc>
                <a:spcPts val="1300"/>
              </a:lnSpc>
              <a:spcBef>
                <a:spcPts val="4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Static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Shock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Vibration </a:t>
            </a:r>
            <a:r>
              <a:rPr dirty="0" sz="1100" spc="-10" b="1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145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Crash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and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Drop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test </a:t>
            </a:r>
            <a:r>
              <a:rPr dirty="0" sz="1100" spc="-10" b="1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12700" marR="5080" indent="-10160">
              <a:lnSpc>
                <a:spcPts val="1200"/>
              </a:lnSpc>
              <a:spcBef>
                <a:spcPts val="125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CFD-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30" b="1">
                <a:latin typeface="Calibri"/>
                <a:cs typeface="Calibri"/>
              </a:rPr>
              <a:t>Thermal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30" b="1">
                <a:latin typeface="Calibri"/>
                <a:cs typeface="Calibri"/>
              </a:rPr>
              <a:t>Hydraulic</a:t>
            </a:r>
            <a:r>
              <a:rPr dirty="0" sz="1100" spc="-20" b="1">
                <a:latin typeface="Calibri"/>
                <a:cs typeface="Calibri"/>
              </a:rPr>
              <a:t> flow </a:t>
            </a:r>
            <a:r>
              <a:rPr dirty="0" sz="1100" spc="-10" b="1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78740" indent="-76200">
              <a:lnSpc>
                <a:spcPts val="1265"/>
              </a:lnSpc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25" b="1">
                <a:latin typeface="Calibri"/>
                <a:cs typeface="Calibri"/>
              </a:rPr>
              <a:t>CFD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Lift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5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Drag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12700" marR="217804" indent="-10160">
              <a:lnSpc>
                <a:spcPts val="1200"/>
              </a:lnSpc>
              <a:spcBef>
                <a:spcPts val="130"/>
              </a:spcBef>
              <a:buSzPct val="90909"/>
              <a:buFont typeface="Calibri"/>
              <a:buChar char="•"/>
              <a:tabLst>
                <a:tab pos="78740" algn="l"/>
              </a:tabLst>
            </a:pPr>
            <a:r>
              <a:rPr dirty="0" sz="1100" spc="-35" b="1">
                <a:latin typeface="Calibri"/>
                <a:cs typeface="Calibri"/>
              </a:rPr>
              <a:t>	</a:t>
            </a:r>
            <a:r>
              <a:rPr dirty="0" sz="1100" spc="-35" b="1">
                <a:latin typeface="Calibri"/>
                <a:cs typeface="Calibri"/>
              </a:rPr>
              <a:t>Optimization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26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Design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for </a:t>
            </a:r>
            <a:r>
              <a:rPr dirty="0" sz="1100" spc="-10" b="1">
                <a:latin typeface="Calibri"/>
                <a:cs typeface="Calibri"/>
              </a:rPr>
              <a:t>weight</a:t>
            </a:r>
            <a:r>
              <a:rPr dirty="0" sz="1100" spc="10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and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strength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35"/>
              <a:t>Shot</a:t>
            </a:r>
            <a:r>
              <a:rPr dirty="0" spc="-415"/>
              <a:t> </a:t>
            </a:r>
            <a:r>
              <a:rPr dirty="0" spc="-720"/>
              <a:t>Peen</a:t>
            </a:r>
            <a:r>
              <a:rPr dirty="0" spc="-415"/>
              <a:t> </a:t>
            </a:r>
            <a:r>
              <a:rPr dirty="0" spc="-535"/>
              <a:t>Masking</a:t>
            </a:r>
            <a:r>
              <a:rPr dirty="0" spc="-415"/>
              <a:t> </a:t>
            </a:r>
            <a:r>
              <a:rPr dirty="0" sz="2000" spc="-365"/>
              <a:t>one</a:t>
            </a:r>
            <a:r>
              <a:rPr dirty="0" sz="2000" spc="-229"/>
              <a:t> </a:t>
            </a:r>
            <a:r>
              <a:rPr dirty="0" sz="2000" spc="-320"/>
              <a:t>of</a:t>
            </a:r>
            <a:r>
              <a:rPr dirty="0" sz="2000" spc="-65"/>
              <a:t> </a:t>
            </a:r>
            <a:r>
              <a:rPr dirty="0" sz="2000" spc="-355"/>
              <a:t>the</a:t>
            </a:r>
            <a:r>
              <a:rPr dirty="0" sz="2000" spc="-235"/>
              <a:t> </a:t>
            </a:r>
            <a:r>
              <a:rPr dirty="0" sz="2000" spc="-355"/>
              <a:t>Mechanical</a:t>
            </a:r>
            <a:r>
              <a:rPr dirty="0" sz="2000" spc="-229"/>
              <a:t> </a:t>
            </a:r>
            <a:r>
              <a:rPr dirty="0" sz="2000" spc="-330"/>
              <a:t>Modeling</a:t>
            </a:r>
            <a:r>
              <a:rPr dirty="0" sz="2000" spc="-229"/>
              <a:t> </a:t>
            </a:r>
            <a:r>
              <a:rPr dirty="0" sz="2000" spc="-340"/>
              <a:t>Case</a:t>
            </a:r>
            <a:r>
              <a:rPr dirty="0" sz="2000" spc="-235"/>
              <a:t> </a:t>
            </a:r>
            <a:r>
              <a:rPr dirty="0" sz="2000" spc="-350"/>
              <a:t>Study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612140" y="800099"/>
            <a:ext cx="4314825" cy="340296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400" b="1">
                <a:latin typeface="Calibri"/>
                <a:cs typeface="Calibri"/>
              </a:rPr>
              <a:t>Scope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Work: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latin typeface="Calibri"/>
                <a:cs typeface="Calibri"/>
              </a:rPr>
              <a:t>Design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masking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blade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leading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edge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side:</a:t>
            </a:r>
            <a:endParaRPr sz="1400">
              <a:latin typeface="Calibri"/>
              <a:cs typeface="Calibri"/>
            </a:endParaRPr>
          </a:p>
          <a:p>
            <a:pPr marL="184150" marR="401320" indent="-17145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400">
                <a:latin typeface="Calibri"/>
                <a:cs typeface="Calibri"/>
              </a:rPr>
              <a:t>Extend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features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covering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till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blade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root </a:t>
            </a:r>
            <a:r>
              <a:rPr dirty="0" sz="1400" spc="-10">
                <a:latin typeface="Calibri"/>
                <a:cs typeface="Calibri"/>
              </a:rPr>
              <a:t>platform.</a:t>
            </a:r>
            <a:endParaRPr sz="1400">
              <a:latin typeface="Calibri"/>
              <a:cs typeface="Calibri"/>
            </a:endParaRPr>
          </a:p>
          <a:p>
            <a:pPr marL="184150" marR="5080" indent="-171450">
              <a:lnSpc>
                <a:spcPct val="101400"/>
              </a:lnSpc>
              <a:spcBef>
                <a:spcPts val="31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400" spc="-10">
                <a:latin typeface="Calibri"/>
                <a:cs typeface="Calibri"/>
              </a:rPr>
              <a:t>Maintain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maskant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contour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clearances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near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blade platform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areas.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latin typeface="Calibri"/>
                <a:cs typeface="Calibri"/>
              </a:rPr>
              <a:t>Design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masking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blade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trailing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edge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side:</a:t>
            </a:r>
            <a:endParaRPr sz="1400">
              <a:latin typeface="Calibri"/>
              <a:cs typeface="Calibri"/>
            </a:endParaRPr>
          </a:p>
          <a:p>
            <a:pPr marL="182245" marR="626745" indent="-170180">
              <a:lnSpc>
                <a:spcPts val="1610"/>
              </a:lnSpc>
              <a:spcBef>
                <a:spcPts val="52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400">
                <a:latin typeface="Calibri"/>
                <a:cs typeface="Calibri"/>
              </a:rPr>
              <a:t>Extend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features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covering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blade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root </a:t>
            </a:r>
            <a:r>
              <a:rPr dirty="0" sz="1400" spc="-10">
                <a:latin typeface="Calibri"/>
                <a:cs typeface="Calibri"/>
              </a:rPr>
              <a:t>platform.</a:t>
            </a:r>
            <a:endParaRPr sz="1400">
              <a:latin typeface="Calibri"/>
              <a:cs typeface="Calibri"/>
            </a:endParaRPr>
          </a:p>
          <a:p>
            <a:pPr marL="184150" marR="5080" indent="-171450">
              <a:lnSpc>
                <a:spcPct val="101400"/>
              </a:lnSpc>
              <a:spcBef>
                <a:spcPts val="24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400" spc="-10">
                <a:latin typeface="Calibri"/>
                <a:cs typeface="Calibri"/>
              </a:rPr>
              <a:t>Maintain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maskant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contour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clearances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near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blade platform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masking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areas.</a:t>
            </a:r>
            <a:endParaRPr sz="1400">
              <a:latin typeface="Calibri"/>
              <a:cs typeface="Calibri"/>
            </a:endParaRPr>
          </a:p>
          <a:p>
            <a:pPr marL="184150" marR="257175" indent="-17145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400">
                <a:latin typeface="Calibri"/>
                <a:cs typeface="Calibri"/>
              </a:rPr>
              <a:t>Design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complete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parametric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Model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Maskant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Blade.</a:t>
            </a:r>
            <a:endParaRPr sz="1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430"/>
              </a:spcBef>
            </a:pPr>
            <a:r>
              <a:rPr dirty="0" sz="1400" spc="-20" b="1">
                <a:latin typeface="Calibri"/>
                <a:cs typeface="Calibri"/>
              </a:rPr>
              <a:t>Tools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Used: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SolidWorks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2019-</a:t>
            </a: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943600" y="1200150"/>
            <a:ext cx="3048000" cy="1600200"/>
            <a:chOff x="5943600" y="1200150"/>
            <a:chExt cx="3048000" cy="16002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1206004"/>
              <a:ext cx="1761299" cy="15913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8001" y="1200150"/>
              <a:ext cx="1413598" cy="160020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2876550"/>
            <a:ext cx="3059404" cy="14859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175"/>
            <a:ext cx="9144000" cy="1127125"/>
            <a:chOff x="0" y="-3175"/>
            <a:chExt cx="9144000" cy="1127125"/>
          </a:xfrm>
        </p:grpSpPr>
        <p:sp>
          <p:nvSpPr>
            <p:cNvPr id="3" name="object 3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2091" y="951484"/>
            <a:ext cx="5908040" cy="353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We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know</a:t>
            </a:r>
            <a:r>
              <a:rPr dirty="0" sz="1600" spc="3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importance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engineering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activities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>
                <a:latin typeface="Calibri"/>
                <a:cs typeface="Calibri"/>
              </a:rPr>
              <a:t>process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critical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system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development.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meet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requirement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of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Engineering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we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bring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together</a:t>
            </a:r>
            <a:r>
              <a:rPr dirty="0" sz="1600" spc="20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right</a:t>
            </a:r>
            <a:r>
              <a:rPr dirty="0" sz="1600" spc="20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technical</a:t>
            </a:r>
            <a:r>
              <a:rPr dirty="0" sz="1600" spc="1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expertise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strong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business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process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knowledge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using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state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art </a:t>
            </a:r>
            <a:r>
              <a:rPr dirty="0" sz="1600">
                <a:latin typeface="Calibri"/>
                <a:cs typeface="Calibri"/>
              </a:rPr>
              <a:t>technologies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deliver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flexible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scalable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solutions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our </a:t>
            </a:r>
            <a:r>
              <a:rPr dirty="0" sz="1600">
                <a:latin typeface="Calibri"/>
                <a:cs typeface="Calibri"/>
              </a:rPr>
              <a:t>client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like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Design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Software,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Application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Development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-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Desktop,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Embedded,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Mobile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Data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Acquisition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Software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Firmware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Verification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Validation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Test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Case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Maintenance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&amp;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SOFTWARE</a:t>
            </a:r>
            <a:r>
              <a:rPr dirty="0" spc="-405"/>
              <a:t> </a:t>
            </a:r>
            <a:r>
              <a:rPr dirty="0" spc="-715"/>
              <a:t>ENGINEERING</a:t>
            </a:r>
            <a:r>
              <a:rPr dirty="0" spc="-405"/>
              <a:t> </a:t>
            </a:r>
            <a:r>
              <a:rPr dirty="0" spc="-690"/>
              <a:t>SERVICES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8473" y="1188072"/>
            <a:ext cx="2339746" cy="131961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3135" y="2566416"/>
            <a:ext cx="2142744" cy="12771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8442" y="3943350"/>
            <a:ext cx="2362200" cy="1082674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5844" y="895350"/>
            <a:ext cx="2715755" cy="355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85"/>
              <a:t>Technical</a:t>
            </a:r>
            <a:r>
              <a:rPr dirty="0" spc="-405"/>
              <a:t> </a:t>
            </a:r>
            <a:r>
              <a:rPr dirty="0" spc="-685"/>
              <a:t>Documentation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88340" y="901700"/>
            <a:ext cx="4642485" cy="16078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1435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Samniya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end-to-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solutions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Technical Documentation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Authoring,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Illustration,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Training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Content Management.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800"/>
              </a:lnSpc>
              <a:spcBef>
                <a:spcPts val="855"/>
              </a:spcBef>
            </a:pPr>
            <a:r>
              <a:rPr dirty="0" sz="1200">
                <a:latin typeface="Calibri"/>
                <a:cs typeface="Calibri"/>
              </a:rPr>
              <a:t>Our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team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hands-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experience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range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Technical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Manuals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Aerospace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Industries,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Operation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Maintenance </a:t>
            </a:r>
            <a:r>
              <a:rPr dirty="0" sz="1200">
                <a:latin typeface="Calibri"/>
                <a:cs typeface="Calibri"/>
              </a:rPr>
              <a:t>Manuals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Airframes,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Engines,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Mechanical/Electrical/Electronic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Systems, </a:t>
            </a:r>
            <a:r>
              <a:rPr dirty="0" sz="1200">
                <a:latin typeface="Calibri"/>
                <a:cs typeface="Calibri"/>
              </a:rPr>
              <a:t>Ground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Equipments,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Practices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Manuals,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Illustrated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Parts Catalogues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Service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Bulletins.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8340" y="2553716"/>
            <a:ext cx="306260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Our</a:t>
            </a:r>
            <a:r>
              <a:rPr dirty="0" sz="1200" spc="-10" b="1">
                <a:latin typeface="Calibri"/>
                <a:cs typeface="Calibri"/>
              </a:rPr>
              <a:t> Offerings: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70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Interactive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Electronic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Technical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Manuals </a:t>
            </a:r>
            <a:r>
              <a:rPr dirty="0" sz="1200" spc="-10">
                <a:latin typeface="Calibri"/>
                <a:cs typeface="Calibri"/>
              </a:rPr>
              <a:t>(IETM)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39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Training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Packages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(CBT)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Illustrated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Catalogues</a:t>
            </a:r>
            <a:r>
              <a:rPr dirty="0" sz="1200" spc="-20">
                <a:latin typeface="Calibri"/>
                <a:cs typeface="Calibri"/>
              </a:rPr>
              <a:t> (IPC)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75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Content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Management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20">
                <a:latin typeface="Calibri"/>
                <a:cs typeface="Calibri"/>
              </a:rPr>
              <a:t>Technical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Illustration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70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Animation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39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eLearning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Solutions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20">
                <a:latin typeface="Calibri"/>
                <a:cs typeface="Calibri"/>
              </a:rPr>
              <a:t>Technical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Translation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Localization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70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Application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Legacy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conversion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64940" y="2593339"/>
            <a:ext cx="1374775" cy="185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Tools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Expertise: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45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Arbor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text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0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Oxygen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3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MS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Office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30"/>
              </a:lnSpc>
              <a:spcBef>
                <a:spcPts val="50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Adobe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FrameMaker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3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AutoCAD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45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CGM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Author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0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ISODraw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3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Adobe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Illustrator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ct val="100000"/>
              </a:lnSpc>
              <a:spcBef>
                <a:spcPts val="50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>
                <a:latin typeface="Calibri"/>
                <a:cs typeface="Calibri"/>
              </a:rPr>
              <a:t>Solid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65140" y="3812540"/>
            <a:ext cx="73469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Standards: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15"/>
              </a:lnSpc>
              <a:spcBef>
                <a:spcPts val="45"/>
              </a:spcBef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65">
                <a:latin typeface="Calibri"/>
                <a:cs typeface="Calibri"/>
              </a:rPr>
              <a:t>ATA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iSpec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05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10">
                <a:latin typeface="Calibri"/>
                <a:cs typeface="Calibri"/>
              </a:rPr>
              <a:t>S1000D</a:t>
            </a:r>
            <a:endParaRPr sz="1200">
              <a:latin typeface="Calibri"/>
              <a:cs typeface="Calibri"/>
            </a:endParaRPr>
          </a:p>
          <a:p>
            <a:pPr marL="132715" indent="-123825">
              <a:lnSpc>
                <a:spcPts val="1430"/>
              </a:lnSpc>
              <a:buSzPct val="91666"/>
              <a:buFont typeface="Wingdings"/>
              <a:buChar char=""/>
              <a:tabLst>
                <a:tab pos="132715" algn="l"/>
              </a:tabLst>
            </a:pPr>
            <a:r>
              <a:rPr dirty="0" sz="1200" spc="-25">
                <a:latin typeface="Calibri"/>
                <a:cs typeface="Calibri"/>
              </a:rPr>
              <a:t>CMS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569200" y="-3175"/>
            <a:ext cx="1555750" cy="806450"/>
            <a:chOff x="7569200" y="-3175"/>
            <a:chExt cx="1555750" cy="806450"/>
          </a:xfrm>
        </p:grpSpPr>
        <p:sp>
          <p:nvSpPr>
            <p:cNvPr id="9" name="object 9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658620"/>
            <a:chOff x="0" y="0"/>
            <a:chExt cx="9144000" cy="16586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658112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-12700" y="2130425"/>
            <a:ext cx="9169400" cy="911225"/>
            <a:chOff x="-12700" y="2130425"/>
            <a:chExt cx="9169400" cy="911225"/>
          </a:xfrm>
        </p:grpSpPr>
        <p:sp>
          <p:nvSpPr>
            <p:cNvPr id="6" name="object 6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9144000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144000" y="8858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0" y="0"/>
                  </a:moveTo>
                  <a:lnTo>
                    <a:pt x="9144005" y="0"/>
                  </a:lnTo>
                  <a:lnTo>
                    <a:pt x="9144005" y="885825"/>
                  </a:lnTo>
                  <a:lnTo>
                    <a:pt x="0" y="885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00" y="2199133"/>
            <a:ext cx="91313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620"/>
              <a:t>Industry</a:t>
            </a:r>
            <a:r>
              <a:rPr dirty="0" sz="4400" spc="-509"/>
              <a:t> </a:t>
            </a:r>
            <a:r>
              <a:rPr dirty="0" sz="4400" spc="-1135"/>
              <a:t>/</a:t>
            </a:r>
            <a:r>
              <a:rPr dirty="0" sz="4400" spc="-515"/>
              <a:t> </a:t>
            </a:r>
            <a:r>
              <a:rPr dirty="0" sz="4400" spc="-810"/>
              <a:t>Domain</a:t>
            </a:r>
            <a:r>
              <a:rPr dirty="0" sz="4400" spc="-505"/>
              <a:t> </a:t>
            </a:r>
            <a:r>
              <a:rPr dirty="0" sz="4400" spc="-730"/>
              <a:t>Expertise.</a:t>
            </a:r>
            <a:endParaRPr sz="4400"/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175"/>
            <a:ext cx="9144000" cy="4680585"/>
            <a:chOff x="0" y="-3175"/>
            <a:chExt cx="9144000" cy="46805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1123949"/>
              <a:ext cx="1142998" cy="2209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2800349"/>
              <a:ext cx="1081709" cy="5334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9435" y="3366655"/>
              <a:ext cx="2223452" cy="13104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1123950"/>
              <a:ext cx="1066800" cy="16763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73100" y="1212354"/>
            <a:ext cx="5816600" cy="3370579"/>
            <a:chOff x="673100" y="1212354"/>
            <a:chExt cx="5816600" cy="3370579"/>
          </a:xfrm>
        </p:grpSpPr>
        <p:sp>
          <p:nvSpPr>
            <p:cNvPr id="11" name="object 11" descr=""/>
            <p:cNvSpPr/>
            <p:nvPr/>
          </p:nvSpPr>
          <p:spPr>
            <a:xfrm>
              <a:off x="685800" y="1225054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5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8"/>
                  </a:lnTo>
                  <a:lnTo>
                    <a:pt x="5735231" y="335788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5800" y="1225054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5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5800" y="160116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7"/>
                  </a:lnTo>
                  <a:lnTo>
                    <a:pt x="5735231" y="335787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746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5800" y="160116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197727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8"/>
                  </a:lnTo>
                  <a:lnTo>
                    <a:pt x="5735231" y="335788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675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5800" y="197727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85800" y="2353386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8"/>
                  </a:lnTo>
                  <a:lnTo>
                    <a:pt x="5735231" y="335788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595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5800" y="2353386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5800" y="2729496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8"/>
                  </a:lnTo>
                  <a:lnTo>
                    <a:pt x="5735231" y="335788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566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5800" y="2729496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800" y="3105607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7"/>
                  </a:lnTo>
                  <a:lnTo>
                    <a:pt x="16392" y="16390"/>
                  </a:lnTo>
                  <a:lnTo>
                    <a:pt x="4398" y="34177"/>
                  </a:lnTo>
                  <a:lnTo>
                    <a:pt x="0" y="55956"/>
                  </a:lnTo>
                  <a:lnTo>
                    <a:pt x="0" y="279819"/>
                  </a:lnTo>
                  <a:lnTo>
                    <a:pt x="4398" y="301605"/>
                  </a:lnTo>
                  <a:lnTo>
                    <a:pt x="16392" y="319395"/>
                  </a:lnTo>
                  <a:lnTo>
                    <a:pt x="34182" y="331389"/>
                  </a:lnTo>
                  <a:lnTo>
                    <a:pt x="55967" y="335788"/>
                  </a:lnTo>
                  <a:lnTo>
                    <a:pt x="5735231" y="335788"/>
                  </a:lnTo>
                  <a:lnTo>
                    <a:pt x="5757017" y="331389"/>
                  </a:lnTo>
                  <a:lnTo>
                    <a:pt x="5774807" y="319395"/>
                  </a:lnTo>
                  <a:lnTo>
                    <a:pt x="5786801" y="301605"/>
                  </a:lnTo>
                  <a:lnTo>
                    <a:pt x="5791200" y="279819"/>
                  </a:lnTo>
                  <a:lnTo>
                    <a:pt x="5791200" y="55956"/>
                  </a:lnTo>
                  <a:lnTo>
                    <a:pt x="5786801" y="34177"/>
                  </a:lnTo>
                  <a:lnTo>
                    <a:pt x="5774807" y="16390"/>
                  </a:lnTo>
                  <a:lnTo>
                    <a:pt x="5757017" y="4397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547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5800" y="3105607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5800" y="3481704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8"/>
                  </a:lnTo>
                  <a:lnTo>
                    <a:pt x="0" y="279831"/>
                  </a:lnTo>
                  <a:lnTo>
                    <a:pt x="4398" y="301612"/>
                  </a:lnTo>
                  <a:lnTo>
                    <a:pt x="16392" y="319403"/>
                  </a:lnTo>
                  <a:lnTo>
                    <a:pt x="34182" y="331400"/>
                  </a:lnTo>
                  <a:lnTo>
                    <a:pt x="55967" y="335800"/>
                  </a:lnTo>
                  <a:lnTo>
                    <a:pt x="5735231" y="335800"/>
                  </a:lnTo>
                  <a:lnTo>
                    <a:pt x="5757017" y="331400"/>
                  </a:lnTo>
                  <a:lnTo>
                    <a:pt x="5774807" y="319403"/>
                  </a:lnTo>
                  <a:lnTo>
                    <a:pt x="5786801" y="301612"/>
                  </a:lnTo>
                  <a:lnTo>
                    <a:pt x="5791200" y="279831"/>
                  </a:lnTo>
                  <a:lnTo>
                    <a:pt x="5791200" y="55968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508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85800" y="3481704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5800" y="385781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4"/>
                  </a:lnTo>
                  <a:lnTo>
                    <a:pt x="4398" y="34186"/>
                  </a:lnTo>
                  <a:lnTo>
                    <a:pt x="0" y="55972"/>
                  </a:lnTo>
                  <a:lnTo>
                    <a:pt x="0" y="279826"/>
                  </a:lnTo>
                  <a:lnTo>
                    <a:pt x="4398" y="301611"/>
                  </a:lnTo>
                  <a:lnTo>
                    <a:pt x="16392" y="319401"/>
                  </a:lnTo>
                  <a:lnTo>
                    <a:pt x="34182" y="331396"/>
                  </a:lnTo>
                  <a:lnTo>
                    <a:pt x="55967" y="335794"/>
                  </a:lnTo>
                  <a:lnTo>
                    <a:pt x="5735231" y="335794"/>
                  </a:lnTo>
                  <a:lnTo>
                    <a:pt x="5757017" y="331396"/>
                  </a:lnTo>
                  <a:lnTo>
                    <a:pt x="5774807" y="319401"/>
                  </a:lnTo>
                  <a:lnTo>
                    <a:pt x="5786801" y="301611"/>
                  </a:lnTo>
                  <a:lnTo>
                    <a:pt x="5791200" y="279826"/>
                  </a:lnTo>
                  <a:lnTo>
                    <a:pt x="5791200" y="55972"/>
                  </a:lnTo>
                  <a:lnTo>
                    <a:pt x="5786801" y="34186"/>
                  </a:lnTo>
                  <a:lnTo>
                    <a:pt x="5774807" y="16394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4D9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85800" y="3857815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85800" y="4233931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5735231" y="0"/>
                  </a:moveTo>
                  <a:lnTo>
                    <a:pt x="55967" y="0"/>
                  </a:lnTo>
                  <a:lnTo>
                    <a:pt x="34182" y="4398"/>
                  </a:lnTo>
                  <a:lnTo>
                    <a:pt x="16392" y="16392"/>
                  </a:lnTo>
                  <a:lnTo>
                    <a:pt x="4398" y="34182"/>
                  </a:lnTo>
                  <a:lnTo>
                    <a:pt x="0" y="55967"/>
                  </a:lnTo>
                  <a:lnTo>
                    <a:pt x="0" y="279821"/>
                  </a:lnTo>
                  <a:lnTo>
                    <a:pt x="4398" y="301606"/>
                  </a:lnTo>
                  <a:lnTo>
                    <a:pt x="16392" y="319396"/>
                  </a:lnTo>
                  <a:lnTo>
                    <a:pt x="34182" y="331391"/>
                  </a:lnTo>
                  <a:lnTo>
                    <a:pt x="55967" y="335789"/>
                  </a:lnTo>
                  <a:lnTo>
                    <a:pt x="5735231" y="335789"/>
                  </a:lnTo>
                  <a:lnTo>
                    <a:pt x="5757017" y="331391"/>
                  </a:lnTo>
                  <a:lnTo>
                    <a:pt x="5774807" y="319396"/>
                  </a:lnTo>
                  <a:lnTo>
                    <a:pt x="5786801" y="301606"/>
                  </a:lnTo>
                  <a:lnTo>
                    <a:pt x="5791200" y="279821"/>
                  </a:lnTo>
                  <a:lnTo>
                    <a:pt x="5791200" y="55967"/>
                  </a:lnTo>
                  <a:lnTo>
                    <a:pt x="5786801" y="34182"/>
                  </a:lnTo>
                  <a:lnTo>
                    <a:pt x="5774807" y="16392"/>
                  </a:lnTo>
                  <a:lnTo>
                    <a:pt x="5757017" y="4398"/>
                  </a:lnTo>
                  <a:lnTo>
                    <a:pt x="5735231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85800" y="4233931"/>
              <a:ext cx="5791200" cy="335915"/>
            </a:xfrm>
            <a:custGeom>
              <a:avLst/>
              <a:gdLst/>
              <a:ahLst/>
              <a:cxnLst/>
              <a:rect l="l" t="t" r="r" b="b"/>
              <a:pathLst>
                <a:path w="5791200" h="335914">
                  <a:moveTo>
                    <a:pt x="0" y="55968"/>
                  </a:moveTo>
                  <a:lnTo>
                    <a:pt x="4398" y="34182"/>
                  </a:lnTo>
                  <a:lnTo>
                    <a:pt x="16392" y="16392"/>
                  </a:lnTo>
                  <a:lnTo>
                    <a:pt x="34182" y="4398"/>
                  </a:lnTo>
                  <a:lnTo>
                    <a:pt x="55967" y="0"/>
                  </a:lnTo>
                  <a:lnTo>
                    <a:pt x="5735233" y="0"/>
                  </a:lnTo>
                  <a:lnTo>
                    <a:pt x="5757018" y="4398"/>
                  </a:lnTo>
                  <a:lnTo>
                    <a:pt x="5774809" y="16392"/>
                  </a:lnTo>
                  <a:lnTo>
                    <a:pt x="5786804" y="34182"/>
                  </a:lnTo>
                  <a:lnTo>
                    <a:pt x="5791203" y="55968"/>
                  </a:lnTo>
                  <a:lnTo>
                    <a:pt x="5791203" y="279822"/>
                  </a:lnTo>
                  <a:lnTo>
                    <a:pt x="5786804" y="301607"/>
                  </a:lnTo>
                  <a:lnTo>
                    <a:pt x="5774809" y="319397"/>
                  </a:lnTo>
                  <a:lnTo>
                    <a:pt x="5757018" y="331391"/>
                  </a:lnTo>
                  <a:lnTo>
                    <a:pt x="5735233" y="335790"/>
                  </a:lnTo>
                  <a:lnTo>
                    <a:pt x="55967" y="335790"/>
                  </a:lnTo>
                  <a:lnTo>
                    <a:pt x="34182" y="331391"/>
                  </a:lnTo>
                  <a:lnTo>
                    <a:pt x="16392" y="319397"/>
                  </a:lnTo>
                  <a:lnTo>
                    <a:pt x="4398" y="301607"/>
                  </a:lnTo>
                  <a:lnTo>
                    <a:pt x="0" y="279822"/>
                  </a:lnTo>
                  <a:lnTo>
                    <a:pt x="0" y="5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42831" y="1257300"/>
            <a:ext cx="5566410" cy="324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Systems,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Airborne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Ground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ATEs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Test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Jigs/Rigs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400">
              <a:latin typeface="Calibri"/>
              <a:cs typeface="Calibri"/>
            </a:endParaRPr>
          </a:p>
          <a:p>
            <a:pPr marL="12700" marR="2679065">
              <a:lnSpc>
                <a:spcPct val="176400"/>
              </a:lnSpc>
              <a:spcBef>
                <a:spcPts val="1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Firmware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engineering Application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development Independent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Validation</a:t>
            </a:r>
            <a:endParaRPr sz="1400">
              <a:latin typeface="Calibri"/>
              <a:cs typeface="Calibri"/>
            </a:endParaRPr>
          </a:p>
          <a:p>
            <a:pPr marL="12700" marR="914400">
              <a:lnSpc>
                <a:spcPct val="175700"/>
              </a:lnSpc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Engineering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Obsolescence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management,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Re-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Engineering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Technical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1400">
              <a:latin typeface="Calibri"/>
              <a:cs typeface="Calibri"/>
            </a:endParaRPr>
          </a:p>
          <a:p>
            <a:pPr marL="12700" marR="2348230">
              <a:lnSpc>
                <a:spcPct val="175700"/>
              </a:lnSpc>
              <a:spcBef>
                <a:spcPts val="2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Certification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services Maintenance,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Overhauls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Repair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780"/>
              <a:t>AEROSPACE</a:t>
            </a:r>
            <a:r>
              <a:rPr dirty="0" spc="-434"/>
              <a:t> </a:t>
            </a:r>
            <a:r>
              <a:rPr dirty="0" spc="-915"/>
              <a:t>&amp;</a:t>
            </a:r>
            <a:r>
              <a:rPr dirty="0" spc="-430"/>
              <a:t> </a:t>
            </a:r>
            <a:r>
              <a:rPr dirty="0" spc="-740"/>
              <a:t>DEFENSE</a:t>
            </a:r>
            <a:r>
              <a:rPr dirty="0" spc="-430"/>
              <a:t> </a:t>
            </a:r>
            <a:r>
              <a:rPr dirty="0" spc="-725"/>
              <a:t>OFFERINGS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2295144"/>
            <a:ext cx="1524000" cy="9509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1292352"/>
            <a:ext cx="1524000" cy="9540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07012" y="1592071"/>
            <a:ext cx="8769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Powertrain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5520" y="1292352"/>
            <a:ext cx="1527047" cy="9540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76055" y="1381759"/>
            <a:ext cx="885190" cy="6718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  <a:spcBef>
                <a:spcPts val="254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BCM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(Body control Modules)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29161" y="2488183"/>
            <a:ext cx="1032510" cy="47053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70510">
              <a:lnSpc>
                <a:spcPts val="1700"/>
              </a:lnSpc>
              <a:spcBef>
                <a:spcPts val="240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Car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Infotainment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5520" y="2295144"/>
            <a:ext cx="1527047" cy="95097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575826" y="2488183"/>
            <a:ext cx="885190" cy="47053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72085" marR="5080" indent="-160020">
              <a:lnSpc>
                <a:spcPts val="1700"/>
              </a:lnSpc>
              <a:spcBef>
                <a:spcPts val="240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Instrument Cluster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751" y="3285744"/>
            <a:ext cx="1551432" cy="100279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48833" y="3277616"/>
            <a:ext cx="1193165" cy="8274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Telematics,</a:t>
            </a:r>
            <a:endParaRPr sz="1500">
              <a:latin typeface="Calibri"/>
              <a:cs typeface="Calibri"/>
            </a:endParaRPr>
          </a:p>
          <a:p>
            <a:pPr algn="ctr" marL="12700" marR="5080">
              <a:lnSpc>
                <a:spcPts val="1700"/>
              </a:lnSpc>
              <a:spcBef>
                <a:spcPts val="64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dirty="0" sz="15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Car, 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ADAS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0655" y="3294888"/>
            <a:ext cx="1679447" cy="95402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349677" y="3591559"/>
            <a:ext cx="13379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HV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775"/>
              <a:t>AUTOMOTIVE</a:t>
            </a:r>
            <a:r>
              <a:rPr dirty="0" spc="-425"/>
              <a:t> </a:t>
            </a:r>
            <a:r>
              <a:rPr dirty="0" spc="-725"/>
              <a:t>OFFERINGS</a:t>
            </a:r>
          </a:p>
        </p:txBody>
      </p:sp>
      <p:grpSp>
        <p:nvGrpSpPr>
          <p:cNvPr id="15" name="object 15" descr=""/>
          <p:cNvGrpSpPr/>
          <p:nvPr/>
        </p:nvGrpSpPr>
        <p:grpSpPr>
          <a:xfrm>
            <a:off x="3926423" y="1118249"/>
            <a:ext cx="3050540" cy="3364229"/>
            <a:chOff x="3926423" y="1118249"/>
            <a:chExt cx="3050540" cy="3364229"/>
          </a:xfrm>
        </p:grpSpPr>
        <p:sp>
          <p:nvSpPr>
            <p:cNvPr id="16" name="object 16" descr=""/>
            <p:cNvSpPr/>
            <p:nvPr/>
          </p:nvSpPr>
          <p:spPr>
            <a:xfrm>
              <a:off x="3939123" y="1130949"/>
              <a:ext cx="706755" cy="3338829"/>
            </a:xfrm>
            <a:custGeom>
              <a:avLst/>
              <a:gdLst/>
              <a:ahLst/>
              <a:cxnLst/>
              <a:rect l="l" t="t" r="r" b="b"/>
              <a:pathLst>
                <a:path w="706754" h="3338829">
                  <a:moveTo>
                    <a:pt x="15260" y="0"/>
                  </a:moveTo>
                  <a:lnTo>
                    <a:pt x="48985" y="34407"/>
                  </a:lnTo>
                  <a:lnTo>
                    <a:pt x="81868" y="69325"/>
                  </a:lnTo>
                  <a:lnTo>
                    <a:pt x="113908" y="104742"/>
                  </a:lnTo>
                  <a:lnTo>
                    <a:pt x="145104" y="140643"/>
                  </a:lnTo>
                  <a:lnTo>
                    <a:pt x="175457" y="177017"/>
                  </a:lnTo>
                  <a:lnTo>
                    <a:pt x="204967" y="213850"/>
                  </a:lnTo>
                  <a:lnTo>
                    <a:pt x="233634" y="251129"/>
                  </a:lnTo>
                  <a:lnTo>
                    <a:pt x="261458" y="288841"/>
                  </a:lnTo>
                  <a:lnTo>
                    <a:pt x="288439" y="326974"/>
                  </a:lnTo>
                  <a:lnTo>
                    <a:pt x="314576" y="365514"/>
                  </a:lnTo>
                  <a:lnTo>
                    <a:pt x="339871" y="404449"/>
                  </a:lnTo>
                  <a:lnTo>
                    <a:pt x="364322" y="443765"/>
                  </a:lnTo>
                  <a:lnTo>
                    <a:pt x="387930" y="483450"/>
                  </a:lnTo>
                  <a:lnTo>
                    <a:pt x="410695" y="523491"/>
                  </a:lnTo>
                  <a:lnTo>
                    <a:pt x="432617" y="563874"/>
                  </a:lnTo>
                  <a:lnTo>
                    <a:pt x="453696" y="604588"/>
                  </a:lnTo>
                  <a:lnTo>
                    <a:pt x="473931" y="645618"/>
                  </a:lnTo>
                  <a:lnTo>
                    <a:pt x="493323" y="686952"/>
                  </a:lnTo>
                  <a:lnTo>
                    <a:pt x="511873" y="728577"/>
                  </a:lnTo>
                  <a:lnTo>
                    <a:pt x="529579" y="770480"/>
                  </a:lnTo>
                  <a:lnTo>
                    <a:pt x="546442" y="812649"/>
                  </a:lnTo>
                  <a:lnTo>
                    <a:pt x="562461" y="855069"/>
                  </a:lnTo>
                  <a:lnTo>
                    <a:pt x="577638" y="897729"/>
                  </a:lnTo>
                  <a:lnTo>
                    <a:pt x="591972" y="940616"/>
                  </a:lnTo>
                  <a:lnTo>
                    <a:pt x="605462" y="983715"/>
                  </a:lnTo>
                  <a:lnTo>
                    <a:pt x="618109" y="1027016"/>
                  </a:lnTo>
                  <a:lnTo>
                    <a:pt x="629913" y="1070503"/>
                  </a:lnTo>
                  <a:lnTo>
                    <a:pt x="640874" y="1114166"/>
                  </a:lnTo>
                  <a:lnTo>
                    <a:pt x="650992" y="1157990"/>
                  </a:lnTo>
                  <a:lnTo>
                    <a:pt x="660266" y="1201963"/>
                  </a:lnTo>
                  <a:lnTo>
                    <a:pt x="668698" y="1246071"/>
                  </a:lnTo>
                  <a:lnTo>
                    <a:pt x="676286" y="1290303"/>
                  </a:lnTo>
                  <a:lnTo>
                    <a:pt x="683031" y="1334645"/>
                  </a:lnTo>
                  <a:lnTo>
                    <a:pt x="688933" y="1379083"/>
                  </a:lnTo>
                  <a:lnTo>
                    <a:pt x="693992" y="1423606"/>
                  </a:lnTo>
                  <a:lnTo>
                    <a:pt x="698208" y="1468199"/>
                  </a:lnTo>
                  <a:lnTo>
                    <a:pt x="701581" y="1512851"/>
                  </a:lnTo>
                  <a:lnTo>
                    <a:pt x="704110" y="1557548"/>
                  </a:lnTo>
                  <a:lnTo>
                    <a:pt x="705796" y="1602278"/>
                  </a:lnTo>
                  <a:lnTo>
                    <a:pt x="706640" y="1647027"/>
                  </a:lnTo>
                  <a:lnTo>
                    <a:pt x="706640" y="1691782"/>
                  </a:lnTo>
                  <a:lnTo>
                    <a:pt x="705796" y="1736531"/>
                  </a:lnTo>
                  <a:lnTo>
                    <a:pt x="704110" y="1781261"/>
                  </a:lnTo>
                  <a:lnTo>
                    <a:pt x="701581" y="1825958"/>
                  </a:lnTo>
                  <a:lnTo>
                    <a:pt x="698208" y="1870610"/>
                  </a:lnTo>
                  <a:lnTo>
                    <a:pt x="693992" y="1915204"/>
                  </a:lnTo>
                  <a:lnTo>
                    <a:pt x="688933" y="1959726"/>
                  </a:lnTo>
                  <a:lnTo>
                    <a:pt x="683031" y="2004165"/>
                  </a:lnTo>
                  <a:lnTo>
                    <a:pt x="676286" y="2048506"/>
                  </a:lnTo>
                  <a:lnTo>
                    <a:pt x="668698" y="2092738"/>
                  </a:lnTo>
                  <a:lnTo>
                    <a:pt x="660266" y="2136846"/>
                  </a:lnTo>
                  <a:lnTo>
                    <a:pt x="650992" y="2180819"/>
                  </a:lnTo>
                  <a:lnTo>
                    <a:pt x="640874" y="2224643"/>
                  </a:lnTo>
                  <a:lnTo>
                    <a:pt x="629913" y="2268306"/>
                  </a:lnTo>
                  <a:lnTo>
                    <a:pt x="618109" y="2311794"/>
                  </a:lnTo>
                  <a:lnTo>
                    <a:pt x="605462" y="2355094"/>
                  </a:lnTo>
                  <a:lnTo>
                    <a:pt x="591972" y="2398194"/>
                  </a:lnTo>
                  <a:lnTo>
                    <a:pt x="577638" y="2441080"/>
                  </a:lnTo>
                  <a:lnTo>
                    <a:pt x="562461" y="2483740"/>
                  </a:lnTo>
                  <a:lnTo>
                    <a:pt x="546442" y="2526161"/>
                  </a:lnTo>
                  <a:lnTo>
                    <a:pt x="529579" y="2568329"/>
                  </a:lnTo>
                  <a:lnTo>
                    <a:pt x="511873" y="2610232"/>
                  </a:lnTo>
                  <a:lnTo>
                    <a:pt x="493323" y="2651857"/>
                  </a:lnTo>
                  <a:lnTo>
                    <a:pt x="473931" y="2693192"/>
                  </a:lnTo>
                  <a:lnTo>
                    <a:pt x="453696" y="2734222"/>
                  </a:lnTo>
                  <a:lnTo>
                    <a:pt x="432617" y="2774935"/>
                  </a:lnTo>
                  <a:lnTo>
                    <a:pt x="410695" y="2815319"/>
                  </a:lnTo>
                  <a:lnTo>
                    <a:pt x="387930" y="2855359"/>
                  </a:lnTo>
                  <a:lnTo>
                    <a:pt x="364322" y="2895044"/>
                  </a:lnTo>
                  <a:lnTo>
                    <a:pt x="339871" y="2934361"/>
                  </a:lnTo>
                  <a:lnTo>
                    <a:pt x="314576" y="2973295"/>
                  </a:lnTo>
                  <a:lnTo>
                    <a:pt x="288439" y="3011835"/>
                  </a:lnTo>
                  <a:lnTo>
                    <a:pt x="261458" y="3049968"/>
                  </a:lnTo>
                  <a:lnTo>
                    <a:pt x="233634" y="3087681"/>
                  </a:lnTo>
                  <a:lnTo>
                    <a:pt x="204967" y="3124960"/>
                  </a:lnTo>
                  <a:lnTo>
                    <a:pt x="175457" y="3161793"/>
                  </a:lnTo>
                  <a:lnTo>
                    <a:pt x="145104" y="3198166"/>
                  </a:lnTo>
                  <a:lnTo>
                    <a:pt x="113908" y="3234068"/>
                  </a:lnTo>
                  <a:lnTo>
                    <a:pt x="81868" y="3269484"/>
                  </a:lnTo>
                  <a:lnTo>
                    <a:pt x="48985" y="3304403"/>
                  </a:lnTo>
                  <a:lnTo>
                    <a:pt x="15260" y="3338810"/>
                  </a:lnTo>
                  <a:lnTo>
                    <a:pt x="0" y="3323550"/>
                  </a:lnTo>
                  <a:lnTo>
                    <a:pt x="33830" y="3289028"/>
                  </a:lnTo>
                  <a:lnTo>
                    <a:pt x="66804" y="3253987"/>
                  </a:lnTo>
                  <a:lnTo>
                    <a:pt x="98921" y="3218440"/>
                  </a:lnTo>
                  <a:lnTo>
                    <a:pt x="130182" y="3182401"/>
                  </a:lnTo>
                  <a:lnTo>
                    <a:pt x="160586" y="3145883"/>
                  </a:lnTo>
                  <a:lnTo>
                    <a:pt x="190134" y="3108900"/>
                  </a:lnTo>
                  <a:lnTo>
                    <a:pt x="218826" y="3071464"/>
                  </a:lnTo>
                  <a:lnTo>
                    <a:pt x="246661" y="3033589"/>
                  </a:lnTo>
                  <a:lnTo>
                    <a:pt x="273639" y="2995289"/>
                  </a:lnTo>
                  <a:lnTo>
                    <a:pt x="299762" y="2956576"/>
                  </a:lnTo>
                  <a:lnTo>
                    <a:pt x="325027" y="2917464"/>
                  </a:lnTo>
                  <a:lnTo>
                    <a:pt x="349436" y="2877966"/>
                  </a:lnTo>
                  <a:lnTo>
                    <a:pt x="372989" y="2838095"/>
                  </a:lnTo>
                  <a:lnTo>
                    <a:pt x="395685" y="2797866"/>
                  </a:lnTo>
                  <a:lnTo>
                    <a:pt x="417525" y="2757291"/>
                  </a:lnTo>
                  <a:lnTo>
                    <a:pt x="438509" y="2716383"/>
                  </a:lnTo>
                  <a:lnTo>
                    <a:pt x="458635" y="2675155"/>
                  </a:lnTo>
                  <a:lnTo>
                    <a:pt x="477906" y="2633622"/>
                  </a:lnTo>
                  <a:lnTo>
                    <a:pt x="496320" y="2591796"/>
                  </a:lnTo>
                  <a:lnTo>
                    <a:pt x="513877" y="2549691"/>
                  </a:lnTo>
                  <a:lnTo>
                    <a:pt x="530578" y="2507319"/>
                  </a:lnTo>
                  <a:lnTo>
                    <a:pt x="546423" y="2464695"/>
                  </a:lnTo>
                  <a:lnTo>
                    <a:pt x="561411" y="2421832"/>
                  </a:lnTo>
                  <a:lnTo>
                    <a:pt x="575543" y="2378742"/>
                  </a:lnTo>
                  <a:lnTo>
                    <a:pt x="588818" y="2335439"/>
                  </a:lnTo>
                  <a:lnTo>
                    <a:pt x="601237" y="2291937"/>
                  </a:lnTo>
                  <a:lnTo>
                    <a:pt x="612799" y="2248249"/>
                  </a:lnTo>
                  <a:lnTo>
                    <a:pt x="623505" y="2204388"/>
                  </a:lnTo>
                  <a:lnTo>
                    <a:pt x="633354" y="2160367"/>
                  </a:lnTo>
                  <a:lnTo>
                    <a:pt x="642347" y="2116199"/>
                  </a:lnTo>
                  <a:lnTo>
                    <a:pt x="650483" y="2071899"/>
                  </a:lnTo>
                  <a:lnTo>
                    <a:pt x="657763" y="2027479"/>
                  </a:lnTo>
                  <a:lnTo>
                    <a:pt x="664187" y="1982952"/>
                  </a:lnTo>
                  <a:lnTo>
                    <a:pt x="669754" y="1938333"/>
                  </a:lnTo>
                  <a:lnTo>
                    <a:pt x="674464" y="1893633"/>
                  </a:lnTo>
                  <a:lnTo>
                    <a:pt x="678318" y="1848867"/>
                  </a:lnTo>
                  <a:lnTo>
                    <a:pt x="681316" y="1804048"/>
                  </a:lnTo>
                  <a:lnTo>
                    <a:pt x="683457" y="1759189"/>
                  </a:lnTo>
                  <a:lnTo>
                    <a:pt x="684742" y="1714303"/>
                  </a:lnTo>
                  <a:lnTo>
                    <a:pt x="685170" y="1669404"/>
                  </a:lnTo>
                  <a:lnTo>
                    <a:pt x="684742" y="1624505"/>
                  </a:lnTo>
                  <a:lnTo>
                    <a:pt x="683457" y="1579619"/>
                  </a:lnTo>
                  <a:lnTo>
                    <a:pt x="681316" y="1534760"/>
                  </a:lnTo>
                  <a:lnTo>
                    <a:pt x="678318" y="1489941"/>
                  </a:lnTo>
                  <a:lnTo>
                    <a:pt x="674464" y="1445175"/>
                  </a:lnTo>
                  <a:lnTo>
                    <a:pt x="669754" y="1400476"/>
                  </a:lnTo>
                  <a:lnTo>
                    <a:pt x="664187" y="1355856"/>
                  </a:lnTo>
                  <a:lnTo>
                    <a:pt x="657763" y="1311330"/>
                  </a:lnTo>
                  <a:lnTo>
                    <a:pt x="650483" y="1266909"/>
                  </a:lnTo>
                  <a:lnTo>
                    <a:pt x="642347" y="1222609"/>
                  </a:lnTo>
                  <a:lnTo>
                    <a:pt x="633354" y="1178442"/>
                  </a:lnTo>
                  <a:lnTo>
                    <a:pt x="623505" y="1134421"/>
                  </a:lnTo>
                  <a:lnTo>
                    <a:pt x="612799" y="1090559"/>
                  </a:lnTo>
                  <a:lnTo>
                    <a:pt x="601237" y="1046871"/>
                  </a:lnTo>
                  <a:lnTo>
                    <a:pt x="588818" y="1003369"/>
                  </a:lnTo>
                  <a:lnTo>
                    <a:pt x="575543" y="960066"/>
                  </a:lnTo>
                  <a:lnTo>
                    <a:pt x="561411" y="916976"/>
                  </a:lnTo>
                  <a:lnTo>
                    <a:pt x="546423" y="874113"/>
                  </a:lnTo>
                  <a:lnTo>
                    <a:pt x="530578" y="831489"/>
                  </a:lnTo>
                  <a:lnTo>
                    <a:pt x="513877" y="789117"/>
                  </a:lnTo>
                  <a:lnTo>
                    <a:pt x="496320" y="747012"/>
                  </a:lnTo>
                  <a:lnTo>
                    <a:pt x="477906" y="705186"/>
                  </a:lnTo>
                  <a:lnTo>
                    <a:pt x="458635" y="663653"/>
                  </a:lnTo>
                  <a:lnTo>
                    <a:pt x="438509" y="622425"/>
                  </a:lnTo>
                  <a:lnTo>
                    <a:pt x="417525" y="581517"/>
                  </a:lnTo>
                  <a:lnTo>
                    <a:pt x="395685" y="540942"/>
                  </a:lnTo>
                  <a:lnTo>
                    <a:pt x="372989" y="500712"/>
                  </a:lnTo>
                  <a:lnTo>
                    <a:pt x="349436" y="460842"/>
                  </a:lnTo>
                  <a:lnTo>
                    <a:pt x="325027" y="421344"/>
                  </a:lnTo>
                  <a:lnTo>
                    <a:pt x="299762" y="382232"/>
                  </a:lnTo>
                  <a:lnTo>
                    <a:pt x="273639" y="343519"/>
                  </a:lnTo>
                  <a:lnTo>
                    <a:pt x="246661" y="305218"/>
                  </a:lnTo>
                  <a:lnTo>
                    <a:pt x="218826" y="267343"/>
                  </a:lnTo>
                  <a:lnTo>
                    <a:pt x="190134" y="229908"/>
                  </a:lnTo>
                  <a:lnTo>
                    <a:pt x="160586" y="192924"/>
                  </a:lnTo>
                  <a:lnTo>
                    <a:pt x="130182" y="156406"/>
                  </a:lnTo>
                  <a:lnTo>
                    <a:pt x="98921" y="120367"/>
                  </a:lnTo>
                  <a:lnTo>
                    <a:pt x="66804" y="84820"/>
                  </a:lnTo>
                  <a:lnTo>
                    <a:pt x="33830" y="49779"/>
                  </a:lnTo>
                  <a:lnTo>
                    <a:pt x="0" y="15257"/>
                  </a:lnTo>
                  <a:lnTo>
                    <a:pt x="15260" y="0"/>
                  </a:lnTo>
                  <a:close/>
                </a:path>
              </a:pathLst>
            </a:custGeom>
            <a:ln w="25400">
              <a:solidFill>
                <a:srgbClr val="3D6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70375" y="1232331"/>
              <a:ext cx="2794000" cy="369570"/>
            </a:xfrm>
            <a:custGeom>
              <a:avLst/>
              <a:gdLst/>
              <a:ahLst/>
              <a:cxnLst/>
              <a:rect l="l" t="t" r="r" b="b"/>
              <a:pathLst>
                <a:path w="2794000" h="369569">
                  <a:moveTo>
                    <a:pt x="2793657" y="0"/>
                  </a:moveTo>
                  <a:lnTo>
                    <a:pt x="0" y="0"/>
                  </a:lnTo>
                  <a:lnTo>
                    <a:pt x="0" y="369023"/>
                  </a:lnTo>
                  <a:lnTo>
                    <a:pt x="2793657" y="369023"/>
                  </a:lnTo>
                  <a:lnTo>
                    <a:pt x="2793657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70375" y="1232331"/>
              <a:ext cx="2794000" cy="369570"/>
            </a:xfrm>
            <a:custGeom>
              <a:avLst/>
              <a:gdLst/>
              <a:ahLst/>
              <a:cxnLst/>
              <a:rect l="l" t="t" r="r" b="b"/>
              <a:pathLst>
                <a:path w="2794000" h="369569">
                  <a:moveTo>
                    <a:pt x="0" y="0"/>
                  </a:moveTo>
                  <a:lnTo>
                    <a:pt x="2793661" y="0"/>
                  </a:lnTo>
                  <a:lnTo>
                    <a:pt x="279366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50588" y="1301496"/>
            <a:ext cx="15894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ECU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development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927030" y="1173505"/>
            <a:ext cx="3049905" cy="994410"/>
            <a:chOff x="3927030" y="1173505"/>
            <a:chExt cx="3049905" cy="994410"/>
          </a:xfrm>
        </p:grpSpPr>
        <p:sp>
          <p:nvSpPr>
            <p:cNvPr id="21" name="object 21" descr=""/>
            <p:cNvSpPr/>
            <p:nvPr/>
          </p:nvSpPr>
          <p:spPr>
            <a:xfrm>
              <a:off x="3939730" y="1186205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230644" y="0"/>
                  </a:moveTo>
                  <a:lnTo>
                    <a:pt x="184161" y="4685"/>
                  </a:lnTo>
                  <a:lnTo>
                    <a:pt x="140867" y="18125"/>
                  </a:lnTo>
                  <a:lnTo>
                    <a:pt x="101689" y="39390"/>
                  </a:lnTo>
                  <a:lnTo>
                    <a:pt x="67554" y="67554"/>
                  </a:lnTo>
                  <a:lnTo>
                    <a:pt x="39390" y="101689"/>
                  </a:lnTo>
                  <a:lnTo>
                    <a:pt x="18125" y="140867"/>
                  </a:lnTo>
                  <a:lnTo>
                    <a:pt x="4685" y="184161"/>
                  </a:lnTo>
                  <a:lnTo>
                    <a:pt x="0" y="230644"/>
                  </a:lnTo>
                  <a:lnTo>
                    <a:pt x="4685" y="277127"/>
                  </a:lnTo>
                  <a:lnTo>
                    <a:pt x="18125" y="320421"/>
                  </a:lnTo>
                  <a:lnTo>
                    <a:pt x="39390" y="359600"/>
                  </a:lnTo>
                  <a:lnTo>
                    <a:pt x="67554" y="393734"/>
                  </a:lnTo>
                  <a:lnTo>
                    <a:pt x="101689" y="421898"/>
                  </a:lnTo>
                  <a:lnTo>
                    <a:pt x="140867" y="443164"/>
                  </a:lnTo>
                  <a:lnTo>
                    <a:pt x="184161" y="456603"/>
                  </a:lnTo>
                  <a:lnTo>
                    <a:pt x="230644" y="461289"/>
                  </a:lnTo>
                  <a:lnTo>
                    <a:pt x="277127" y="456603"/>
                  </a:lnTo>
                  <a:lnTo>
                    <a:pt x="320421" y="443164"/>
                  </a:lnTo>
                  <a:lnTo>
                    <a:pt x="359600" y="421898"/>
                  </a:lnTo>
                  <a:lnTo>
                    <a:pt x="393734" y="393734"/>
                  </a:lnTo>
                  <a:lnTo>
                    <a:pt x="421898" y="359600"/>
                  </a:lnTo>
                  <a:lnTo>
                    <a:pt x="443164" y="320421"/>
                  </a:lnTo>
                  <a:lnTo>
                    <a:pt x="456603" y="277127"/>
                  </a:lnTo>
                  <a:lnTo>
                    <a:pt x="461289" y="230644"/>
                  </a:lnTo>
                  <a:lnTo>
                    <a:pt x="456603" y="184161"/>
                  </a:lnTo>
                  <a:lnTo>
                    <a:pt x="443164" y="140867"/>
                  </a:lnTo>
                  <a:lnTo>
                    <a:pt x="421898" y="101689"/>
                  </a:lnTo>
                  <a:lnTo>
                    <a:pt x="393734" y="67554"/>
                  </a:lnTo>
                  <a:lnTo>
                    <a:pt x="359600" y="39390"/>
                  </a:lnTo>
                  <a:lnTo>
                    <a:pt x="320421" y="18125"/>
                  </a:lnTo>
                  <a:lnTo>
                    <a:pt x="277127" y="4685"/>
                  </a:lnTo>
                  <a:lnTo>
                    <a:pt x="23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939730" y="1186205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73930" y="1785810"/>
              <a:ext cx="2490470" cy="369570"/>
            </a:xfrm>
            <a:custGeom>
              <a:avLst/>
              <a:gdLst/>
              <a:ahLst/>
              <a:cxnLst/>
              <a:rect l="l" t="t" r="r" b="b"/>
              <a:pathLst>
                <a:path w="2490470" h="369569">
                  <a:moveTo>
                    <a:pt x="2490101" y="0"/>
                  </a:moveTo>
                  <a:lnTo>
                    <a:pt x="0" y="0"/>
                  </a:lnTo>
                  <a:lnTo>
                    <a:pt x="0" y="369023"/>
                  </a:lnTo>
                  <a:lnTo>
                    <a:pt x="2490101" y="369023"/>
                  </a:lnTo>
                  <a:lnTo>
                    <a:pt x="2490101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73930" y="1785810"/>
              <a:ext cx="2490470" cy="369570"/>
            </a:xfrm>
            <a:custGeom>
              <a:avLst/>
              <a:gdLst/>
              <a:ahLst/>
              <a:cxnLst/>
              <a:rect l="l" t="t" r="r" b="b"/>
              <a:pathLst>
                <a:path w="2490470" h="369569">
                  <a:moveTo>
                    <a:pt x="0" y="0"/>
                  </a:moveTo>
                  <a:lnTo>
                    <a:pt x="2490111" y="0"/>
                  </a:lnTo>
                  <a:lnTo>
                    <a:pt x="249011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4754143" y="1780032"/>
            <a:ext cx="2148205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Diagnostics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230585" y="1726971"/>
            <a:ext cx="2746375" cy="994410"/>
            <a:chOff x="4230585" y="1726971"/>
            <a:chExt cx="2746375" cy="994410"/>
          </a:xfrm>
        </p:grpSpPr>
        <p:sp>
          <p:nvSpPr>
            <p:cNvPr id="27" name="object 27" descr=""/>
            <p:cNvSpPr/>
            <p:nvPr/>
          </p:nvSpPr>
          <p:spPr>
            <a:xfrm>
              <a:off x="4243285" y="1739671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230644" y="0"/>
                  </a:moveTo>
                  <a:lnTo>
                    <a:pt x="184161" y="4685"/>
                  </a:lnTo>
                  <a:lnTo>
                    <a:pt x="140867" y="18125"/>
                  </a:lnTo>
                  <a:lnTo>
                    <a:pt x="101689" y="39390"/>
                  </a:lnTo>
                  <a:lnTo>
                    <a:pt x="67554" y="67554"/>
                  </a:lnTo>
                  <a:lnTo>
                    <a:pt x="39390" y="101689"/>
                  </a:lnTo>
                  <a:lnTo>
                    <a:pt x="18125" y="140867"/>
                  </a:lnTo>
                  <a:lnTo>
                    <a:pt x="4685" y="184161"/>
                  </a:lnTo>
                  <a:lnTo>
                    <a:pt x="0" y="230644"/>
                  </a:lnTo>
                  <a:lnTo>
                    <a:pt x="4685" y="277127"/>
                  </a:lnTo>
                  <a:lnTo>
                    <a:pt x="18125" y="320421"/>
                  </a:lnTo>
                  <a:lnTo>
                    <a:pt x="39390" y="359600"/>
                  </a:lnTo>
                  <a:lnTo>
                    <a:pt x="67554" y="393734"/>
                  </a:lnTo>
                  <a:lnTo>
                    <a:pt x="101689" y="421898"/>
                  </a:lnTo>
                  <a:lnTo>
                    <a:pt x="140867" y="443164"/>
                  </a:lnTo>
                  <a:lnTo>
                    <a:pt x="184161" y="456603"/>
                  </a:lnTo>
                  <a:lnTo>
                    <a:pt x="230644" y="461289"/>
                  </a:lnTo>
                  <a:lnTo>
                    <a:pt x="277127" y="456603"/>
                  </a:lnTo>
                  <a:lnTo>
                    <a:pt x="320421" y="443164"/>
                  </a:lnTo>
                  <a:lnTo>
                    <a:pt x="359600" y="421898"/>
                  </a:lnTo>
                  <a:lnTo>
                    <a:pt x="393734" y="393734"/>
                  </a:lnTo>
                  <a:lnTo>
                    <a:pt x="421898" y="359600"/>
                  </a:lnTo>
                  <a:lnTo>
                    <a:pt x="443164" y="320421"/>
                  </a:lnTo>
                  <a:lnTo>
                    <a:pt x="456603" y="277127"/>
                  </a:lnTo>
                  <a:lnTo>
                    <a:pt x="461289" y="230644"/>
                  </a:lnTo>
                  <a:lnTo>
                    <a:pt x="456603" y="184161"/>
                  </a:lnTo>
                  <a:lnTo>
                    <a:pt x="443164" y="140867"/>
                  </a:lnTo>
                  <a:lnTo>
                    <a:pt x="421898" y="101689"/>
                  </a:lnTo>
                  <a:lnTo>
                    <a:pt x="393734" y="67554"/>
                  </a:lnTo>
                  <a:lnTo>
                    <a:pt x="359600" y="39390"/>
                  </a:lnTo>
                  <a:lnTo>
                    <a:pt x="320421" y="18125"/>
                  </a:lnTo>
                  <a:lnTo>
                    <a:pt x="277127" y="4685"/>
                  </a:lnTo>
                  <a:lnTo>
                    <a:pt x="23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43285" y="1739671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612728" y="2339276"/>
              <a:ext cx="2351405" cy="369570"/>
            </a:xfrm>
            <a:custGeom>
              <a:avLst/>
              <a:gdLst/>
              <a:ahLst/>
              <a:cxnLst/>
              <a:rect l="l" t="t" r="r" b="b"/>
              <a:pathLst>
                <a:path w="2351404" h="369569">
                  <a:moveTo>
                    <a:pt x="2351303" y="0"/>
                  </a:moveTo>
                  <a:lnTo>
                    <a:pt x="0" y="0"/>
                  </a:lnTo>
                  <a:lnTo>
                    <a:pt x="0" y="369023"/>
                  </a:lnTo>
                  <a:lnTo>
                    <a:pt x="2351303" y="369023"/>
                  </a:lnTo>
                  <a:lnTo>
                    <a:pt x="2351303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12728" y="2339276"/>
              <a:ext cx="2351405" cy="369570"/>
            </a:xfrm>
            <a:custGeom>
              <a:avLst/>
              <a:gdLst/>
              <a:ahLst/>
              <a:cxnLst/>
              <a:rect l="l" t="t" r="r" b="b"/>
              <a:pathLst>
                <a:path w="2351404" h="369569">
                  <a:moveTo>
                    <a:pt x="0" y="0"/>
                  </a:moveTo>
                  <a:lnTo>
                    <a:pt x="2351301" y="0"/>
                  </a:lnTo>
                  <a:lnTo>
                    <a:pt x="235130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4892954" y="2331720"/>
            <a:ext cx="1677670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testing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369396" y="2280450"/>
            <a:ext cx="2607945" cy="993775"/>
            <a:chOff x="4369396" y="2280450"/>
            <a:chExt cx="2607945" cy="993775"/>
          </a:xfrm>
        </p:grpSpPr>
        <p:sp>
          <p:nvSpPr>
            <p:cNvPr id="33" name="object 33" descr=""/>
            <p:cNvSpPr/>
            <p:nvPr/>
          </p:nvSpPr>
          <p:spPr>
            <a:xfrm>
              <a:off x="4382096" y="2293150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230631" y="0"/>
                  </a:moveTo>
                  <a:lnTo>
                    <a:pt x="184153" y="4685"/>
                  </a:lnTo>
                  <a:lnTo>
                    <a:pt x="140862" y="18125"/>
                  </a:lnTo>
                  <a:lnTo>
                    <a:pt x="101686" y="39390"/>
                  </a:lnTo>
                  <a:lnTo>
                    <a:pt x="67552" y="67554"/>
                  </a:lnTo>
                  <a:lnTo>
                    <a:pt x="39389" y="101689"/>
                  </a:lnTo>
                  <a:lnTo>
                    <a:pt x="18125" y="140867"/>
                  </a:lnTo>
                  <a:lnTo>
                    <a:pt x="4685" y="184161"/>
                  </a:lnTo>
                  <a:lnTo>
                    <a:pt x="0" y="230644"/>
                  </a:lnTo>
                  <a:lnTo>
                    <a:pt x="4685" y="277126"/>
                  </a:lnTo>
                  <a:lnTo>
                    <a:pt x="18125" y="320419"/>
                  </a:lnTo>
                  <a:lnTo>
                    <a:pt x="39389" y="359596"/>
                  </a:lnTo>
                  <a:lnTo>
                    <a:pt x="67552" y="393728"/>
                  </a:lnTo>
                  <a:lnTo>
                    <a:pt x="101686" y="421890"/>
                  </a:lnTo>
                  <a:lnTo>
                    <a:pt x="140862" y="443153"/>
                  </a:lnTo>
                  <a:lnTo>
                    <a:pt x="184153" y="456591"/>
                  </a:lnTo>
                  <a:lnTo>
                    <a:pt x="230631" y="461276"/>
                  </a:lnTo>
                  <a:lnTo>
                    <a:pt x="277114" y="456591"/>
                  </a:lnTo>
                  <a:lnTo>
                    <a:pt x="320409" y="443153"/>
                  </a:lnTo>
                  <a:lnTo>
                    <a:pt x="359587" y="421890"/>
                  </a:lnTo>
                  <a:lnTo>
                    <a:pt x="393722" y="393728"/>
                  </a:lnTo>
                  <a:lnTo>
                    <a:pt x="421886" y="359596"/>
                  </a:lnTo>
                  <a:lnTo>
                    <a:pt x="443151" y="320419"/>
                  </a:lnTo>
                  <a:lnTo>
                    <a:pt x="456590" y="277126"/>
                  </a:lnTo>
                  <a:lnTo>
                    <a:pt x="461276" y="230644"/>
                  </a:lnTo>
                  <a:lnTo>
                    <a:pt x="456590" y="184161"/>
                  </a:lnTo>
                  <a:lnTo>
                    <a:pt x="443151" y="140867"/>
                  </a:lnTo>
                  <a:lnTo>
                    <a:pt x="421886" y="101689"/>
                  </a:lnTo>
                  <a:lnTo>
                    <a:pt x="393722" y="67554"/>
                  </a:lnTo>
                  <a:lnTo>
                    <a:pt x="359587" y="39390"/>
                  </a:lnTo>
                  <a:lnTo>
                    <a:pt x="320409" y="18125"/>
                  </a:lnTo>
                  <a:lnTo>
                    <a:pt x="277114" y="4685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382096" y="2293150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4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612728" y="2892399"/>
              <a:ext cx="2351405" cy="369570"/>
            </a:xfrm>
            <a:custGeom>
              <a:avLst/>
              <a:gdLst/>
              <a:ahLst/>
              <a:cxnLst/>
              <a:rect l="l" t="t" r="r" b="b"/>
              <a:pathLst>
                <a:path w="2351404" h="369570">
                  <a:moveTo>
                    <a:pt x="2351303" y="0"/>
                  </a:moveTo>
                  <a:lnTo>
                    <a:pt x="0" y="0"/>
                  </a:lnTo>
                  <a:lnTo>
                    <a:pt x="0" y="369023"/>
                  </a:lnTo>
                  <a:lnTo>
                    <a:pt x="2351303" y="369023"/>
                  </a:lnTo>
                  <a:lnTo>
                    <a:pt x="2351303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12728" y="2892399"/>
              <a:ext cx="2351405" cy="369570"/>
            </a:xfrm>
            <a:custGeom>
              <a:avLst/>
              <a:gdLst/>
              <a:ahLst/>
              <a:cxnLst/>
              <a:rect l="l" t="t" r="r" b="b"/>
              <a:pathLst>
                <a:path w="2351404" h="369570">
                  <a:moveTo>
                    <a:pt x="0" y="0"/>
                  </a:moveTo>
                  <a:lnTo>
                    <a:pt x="2351301" y="0"/>
                  </a:lnTo>
                  <a:lnTo>
                    <a:pt x="235130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892954" y="2962656"/>
            <a:ext cx="1727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Autosar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369396" y="2833573"/>
            <a:ext cx="2607945" cy="994410"/>
            <a:chOff x="4369396" y="2833573"/>
            <a:chExt cx="2607945" cy="994410"/>
          </a:xfrm>
        </p:grpSpPr>
        <p:sp>
          <p:nvSpPr>
            <p:cNvPr id="39" name="object 39" descr=""/>
            <p:cNvSpPr/>
            <p:nvPr/>
          </p:nvSpPr>
          <p:spPr>
            <a:xfrm>
              <a:off x="4382096" y="2846273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230631" y="0"/>
                  </a:moveTo>
                  <a:lnTo>
                    <a:pt x="184153" y="4685"/>
                  </a:lnTo>
                  <a:lnTo>
                    <a:pt x="140862" y="18123"/>
                  </a:lnTo>
                  <a:lnTo>
                    <a:pt x="101686" y="39386"/>
                  </a:lnTo>
                  <a:lnTo>
                    <a:pt x="67552" y="67548"/>
                  </a:lnTo>
                  <a:lnTo>
                    <a:pt x="39389" y="101680"/>
                  </a:lnTo>
                  <a:lnTo>
                    <a:pt x="18125" y="140856"/>
                  </a:lnTo>
                  <a:lnTo>
                    <a:pt x="4685" y="184149"/>
                  </a:lnTo>
                  <a:lnTo>
                    <a:pt x="0" y="230631"/>
                  </a:lnTo>
                  <a:lnTo>
                    <a:pt x="4685" y="277114"/>
                  </a:lnTo>
                  <a:lnTo>
                    <a:pt x="18125" y="320409"/>
                  </a:lnTo>
                  <a:lnTo>
                    <a:pt x="39389" y="359587"/>
                  </a:lnTo>
                  <a:lnTo>
                    <a:pt x="67552" y="393722"/>
                  </a:lnTo>
                  <a:lnTo>
                    <a:pt x="101686" y="421886"/>
                  </a:lnTo>
                  <a:lnTo>
                    <a:pt x="140862" y="443151"/>
                  </a:lnTo>
                  <a:lnTo>
                    <a:pt x="184153" y="456590"/>
                  </a:lnTo>
                  <a:lnTo>
                    <a:pt x="230631" y="461276"/>
                  </a:lnTo>
                  <a:lnTo>
                    <a:pt x="277114" y="456590"/>
                  </a:lnTo>
                  <a:lnTo>
                    <a:pt x="320409" y="443151"/>
                  </a:lnTo>
                  <a:lnTo>
                    <a:pt x="359587" y="421886"/>
                  </a:lnTo>
                  <a:lnTo>
                    <a:pt x="393722" y="393722"/>
                  </a:lnTo>
                  <a:lnTo>
                    <a:pt x="421886" y="359587"/>
                  </a:lnTo>
                  <a:lnTo>
                    <a:pt x="443151" y="320409"/>
                  </a:lnTo>
                  <a:lnTo>
                    <a:pt x="456590" y="277114"/>
                  </a:lnTo>
                  <a:lnTo>
                    <a:pt x="461276" y="230631"/>
                  </a:lnTo>
                  <a:lnTo>
                    <a:pt x="456590" y="184149"/>
                  </a:lnTo>
                  <a:lnTo>
                    <a:pt x="443151" y="140856"/>
                  </a:lnTo>
                  <a:lnTo>
                    <a:pt x="421886" y="101680"/>
                  </a:lnTo>
                  <a:lnTo>
                    <a:pt x="393722" y="67548"/>
                  </a:lnTo>
                  <a:lnTo>
                    <a:pt x="359587" y="39386"/>
                  </a:lnTo>
                  <a:lnTo>
                    <a:pt x="320409" y="18123"/>
                  </a:lnTo>
                  <a:lnTo>
                    <a:pt x="277114" y="4685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382096" y="2846273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473930" y="3445865"/>
              <a:ext cx="2490470" cy="369570"/>
            </a:xfrm>
            <a:custGeom>
              <a:avLst/>
              <a:gdLst/>
              <a:ahLst/>
              <a:cxnLst/>
              <a:rect l="l" t="t" r="r" b="b"/>
              <a:pathLst>
                <a:path w="2490470" h="369570">
                  <a:moveTo>
                    <a:pt x="2490101" y="0"/>
                  </a:moveTo>
                  <a:lnTo>
                    <a:pt x="0" y="0"/>
                  </a:lnTo>
                  <a:lnTo>
                    <a:pt x="0" y="369023"/>
                  </a:lnTo>
                  <a:lnTo>
                    <a:pt x="2490101" y="369023"/>
                  </a:lnTo>
                  <a:lnTo>
                    <a:pt x="2490101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473930" y="3445865"/>
              <a:ext cx="2490470" cy="369570"/>
            </a:xfrm>
            <a:custGeom>
              <a:avLst/>
              <a:gdLst/>
              <a:ahLst/>
              <a:cxnLst/>
              <a:rect l="l" t="t" r="r" b="b"/>
              <a:pathLst>
                <a:path w="2490470" h="369570">
                  <a:moveTo>
                    <a:pt x="0" y="0"/>
                  </a:moveTo>
                  <a:lnTo>
                    <a:pt x="2490111" y="0"/>
                  </a:lnTo>
                  <a:lnTo>
                    <a:pt x="249011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4754143" y="3514344"/>
            <a:ext cx="14166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Validation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4157675" y="3387039"/>
            <a:ext cx="2819400" cy="994410"/>
            <a:chOff x="4157675" y="3387039"/>
            <a:chExt cx="2819400" cy="994410"/>
          </a:xfrm>
        </p:grpSpPr>
        <p:sp>
          <p:nvSpPr>
            <p:cNvPr id="45" name="object 45" descr=""/>
            <p:cNvSpPr/>
            <p:nvPr/>
          </p:nvSpPr>
          <p:spPr>
            <a:xfrm>
              <a:off x="4243285" y="3399739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230644" y="0"/>
                  </a:moveTo>
                  <a:lnTo>
                    <a:pt x="184161" y="4685"/>
                  </a:lnTo>
                  <a:lnTo>
                    <a:pt x="140867" y="18125"/>
                  </a:lnTo>
                  <a:lnTo>
                    <a:pt x="101689" y="39390"/>
                  </a:lnTo>
                  <a:lnTo>
                    <a:pt x="67554" y="67554"/>
                  </a:lnTo>
                  <a:lnTo>
                    <a:pt x="39390" y="101689"/>
                  </a:lnTo>
                  <a:lnTo>
                    <a:pt x="18125" y="140867"/>
                  </a:lnTo>
                  <a:lnTo>
                    <a:pt x="4685" y="184161"/>
                  </a:lnTo>
                  <a:lnTo>
                    <a:pt x="0" y="230644"/>
                  </a:lnTo>
                  <a:lnTo>
                    <a:pt x="4685" y="277126"/>
                  </a:lnTo>
                  <a:lnTo>
                    <a:pt x="18125" y="320419"/>
                  </a:lnTo>
                  <a:lnTo>
                    <a:pt x="39390" y="359596"/>
                  </a:lnTo>
                  <a:lnTo>
                    <a:pt x="67554" y="393728"/>
                  </a:lnTo>
                  <a:lnTo>
                    <a:pt x="101689" y="421890"/>
                  </a:lnTo>
                  <a:lnTo>
                    <a:pt x="140867" y="443153"/>
                  </a:lnTo>
                  <a:lnTo>
                    <a:pt x="184161" y="456591"/>
                  </a:lnTo>
                  <a:lnTo>
                    <a:pt x="230644" y="461276"/>
                  </a:lnTo>
                  <a:lnTo>
                    <a:pt x="277127" y="456591"/>
                  </a:lnTo>
                  <a:lnTo>
                    <a:pt x="320421" y="443153"/>
                  </a:lnTo>
                  <a:lnTo>
                    <a:pt x="359600" y="421890"/>
                  </a:lnTo>
                  <a:lnTo>
                    <a:pt x="393734" y="393728"/>
                  </a:lnTo>
                  <a:lnTo>
                    <a:pt x="421898" y="359596"/>
                  </a:lnTo>
                  <a:lnTo>
                    <a:pt x="443164" y="320419"/>
                  </a:lnTo>
                  <a:lnTo>
                    <a:pt x="456603" y="277126"/>
                  </a:lnTo>
                  <a:lnTo>
                    <a:pt x="461289" y="230644"/>
                  </a:lnTo>
                  <a:lnTo>
                    <a:pt x="456603" y="184161"/>
                  </a:lnTo>
                  <a:lnTo>
                    <a:pt x="443164" y="140867"/>
                  </a:lnTo>
                  <a:lnTo>
                    <a:pt x="421898" y="101689"/>
                  </a:lnTo>
                  <a:lnTo>
                    <a:pt x="393734" y="67554"/>
                  </a:lnTo>
                  <a:lnTo>
                    <a:pt x="359600" y="39390"/>
                  </a:lnTo>
                  <a:lnTo>
                    <a:pt x="320421" y="18125"/>
                  </a:lnTo>
                  <a:lnTo>
                    <a:pt x="277127" y="4685"/>
                  </a:lnTo>
                  <a:lnTo>
                    <a:pt x="23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243285" y="3399739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170375" y="3999338"/>
              <a:ext cx="2794000" cy="369570"/>
            </a:xfrm>
            <a:custGeom>
              <a:avLst/>
              <a:gdLst/>
              <a:ahLst/>
              <a:cxnLst/>
              <a:rect l="l" t="t" r="r" b="b"/>
              <a:pathLst>
                <a:path w="2794000" h="369570">
                  <a:moveTo>
                    <a:pt x="2793657" y="0"/>
                  </a:moveTo>
                  <a:lnTo>
                    <a:pt x="0" y="0"/>
                  </a:lnTo>
                  <a:lnTo>
                    <a:pt x="0" y="369026"/>
                  </a:lnTo>
                  <a:lnTo>
                    <a:pt x="2793657" y="369026"/>
                  </a:lnTo>
                  <a:lnTo>
                    <a:pt x="2793657" y="0"/>
                  </a:lnTo>
                  <a:close/>
                </a:path>
              </a:pathLst>
            </a:custGeom>
            <a:solidFill>
              <a:srgbClr val="4D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70375" y="3999338"/>
              <a:ext cx="2794000" cy="369570"/>
            </a:xfrm>
            <a:custGeom>
              <a:avLst/>
              <a:gdLst/>
              <a:ahLst/>
              <a:cxnLst/>
              <a:rect l="l" t="t" r="r" b="b"/>
              <a:pathLst>
                <a:path w="2794000" h="369570">
                  <a:moveTo>
                    <a:pt x="0" y="0"/>
                  </a:moveTo>
                  <a:lnTo>
                    <a:pt x="2793661" y="0"/>
                  </a:lnTo>
                  <a:lnTo>
                    <a:pt x="2793661" y="369027"/>
                  </a:lnTo>
                  <a:lnTo>
                    <a:pt x="0" y="3690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4450588" y="3992880"/>
            <a:ext cx="2233295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Unit,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Integration, System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3797300" y="1740369"/>
            <a:ext cx="4674870" cy="2687320"/>
            <a:chOff x="3797300" y="1740369"/>
            <a:chExt cx="4674870" cy="2687320"/>
          </a:xfrm>
        </p:grpSpPr>
        <p:sp>
          <p:nvSpPr>
            <p:cNvPr id="51" name="object 51" descr=""/>
            <p:cNvSpPr/>
            <p:nvPr/>
          </p:nvSpPr>
          <p:spPr>
            <a:xfrm>
              <a:off x="3939730" y="3953210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230644" y="0"/>
                  </a:moveTo>
                  <a:lnTo>
                    <a:pt x="184161" y="4685"/>
                  </a:lnTo>
                  <a:lnTo>
                    <a:pt x="140867" y="18124"/>
                  </a:lnTo>
                  <a:lnTo>
                    <a:pt x="101689" y="39389"/>
                  </a:lnTo>
                  <a:lnTo>
                    <a:pt x="67554" y="67553"/>
                  </a:lnTo>
                  <a:lnTo>
                    <a:pt x="39390" y="101687"/>
                  </a:lnTo>
                  <a:lnTo>
                    <a:pt x="18125" y="140865"/>
                  </a:lnTo>
                  <a:lnTo>
                    <a:pt x="4685" y="184159"/>
                  </a:lnTo>
                  <a:lnTo>
                    <a:pt x="0" y="230642"/>
                  </a:lnTo>
                  <a:lnTo>
                    <a:pt x="4685" y="277124"/>
                  </a:lnTo>
                  <a:lnTo>
                    <a:pt x="18125" y="320418"/>
                  </a:lnTo>
                  <a:lnTo>
                    <a:pt x="39390" y="359595"/>
                  </a:lnTo>
                  <a:lnTo>
                    <a:pt x="67554" y="393730"/>
                  </a:lnTo>
                  <a:lnTo>
                    <a:pt x="101689" y="421893"/>
                  </a:lnTo>
                  <a:lnTo>
                    <a:pt x="140867" y="443158"/>
                  </a:lnTo>
                  <a:lnTo>
                    <a:pt x="184161" y="456597"/>
                  </a:lnTo>
                  <a:lnTo>
                    <a:pt x="230644" y="461283"/>
                  </a:lnTo>
                  <a:lnTo>
                    <a:pt x="277127" y="456597"/>
                  </a:lnTo>
                  <a:lnTo>
                    <a:pt x="320421" y="443158"/>
                  </a:lnTo>
                  <a:lnTo>
                    <a:pt x="359600" y="421893"/>
                  </a:lnTo>
                  <a:lnTo>
                    <a:pt x="393734" y="393730"/>
                  </a:lnTo>
                  <a:lnTo>
                    <a:pt x="421898" y="359595"/>
                  </a:lnTo>
                  <a:lnTo>
                    <a:pt x="443164" y="320418"/>
                  </a:lnTo>
                  <a:lnTo>
                    <a:pt x="456603" y="277124"/>
                  </a:lnTo>
                  <a:lnTo>
                    <a:pt x="461289" y="230642"/>
                  </a:lnTo>
                  <a:lnTo>
                    <a:pt x="456603" y="184159"/>
                  </a:lnTo>
                  <a:lnTo>
                    <a:pt x="443164" y="140865"/>
                  </a:lnTo>
                  <a:lnTo>
                    <a:pt x="421898" y="101687"/>
                  </a:lnTo>
                  <a:lnTo>
                    <a:pt x="393734" y="67553"/>
                  </a:lnTo>
                  <a:lnTo>
                    <a:pt x="359600" y="39389"/>
                  </a:lnTo>
                  <a:lnTo>
                    <a:pt x="320421" y="18124"/>
                  </a:lnTo>
                  <a:lnTo>
                    <a:pt x="277127" y="4685"/>
                  </a:lnTo>
                  <a:lnTo>
                    <a:pt x="23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939730" y="3953210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5" h="461645">
                  <a:moveTo>
                    <a:pt x="0" y="230642"/>
                  </a:moveTo>
                  <a:lnTo>
                    <a:pt x="4685" y="184159"/>
                  </a:lnTo>
                  <a:lnTo>
                    <a:pt x="18125" y="140865"/>
                  </a:lnTo>
                  <a:lnTo>
                    <a:pt x="39390" y="101687"/>
                  </a:lnTo>
                  <a:lnTo>
                    <a:pt x="67553" y="67553"/>
                  </a:lnTo>
                  <a:lnTo>
                    <a:pt x="101687" y="39390"/>
                  </a:lnTo>
                  <a:lnTo>
                    <a:pt x="140865" y="18125"/>
                  </a:lnTo>
                  <a:lnTo>
                    <a:pt x="184159" y="4685"/>
                  </a:lnTo>
                  <a:lnTo>
                    <a:pt x="230642" y="0"/>
                  </a:lnTo>
                  <a:lnTo>
                    <a:pt x="277124" y="4685"/>
                  </a:lnTo>
                  <a:lnTo>
                    <a:pt x="320418" y="18125"/>
                  </a:lnTo>
                  <a:lnTo>
                    <a:pt x="359596" y="39390"/>
                  </a:lnTo>
                  <a:lnTo>
                    <a:pt x="393730" y="67553"/>
                  </a:lnTo>
                  <a:lnTo>
                    <a:pt x="421894" y="101687"/>
                  </a:lnTo>
                  <a:lnTo>
                    <a:pt x="443159" y="140865"/>
                  </a:lnTo>
                  <a:lnTo>
                    <a:pt x="456598" y="184159"/>
                  </a:lnTo>
                  <a:lnTo>
                    <a:pt x="461284" y="230642"/>
                  </a:lnTo>
                  <a:lnTo>
                    <a:pt x="456598" y="277124"/>
                  </a:lnTo>
                  <a:lnTo>
                    <a:pt x="443159" y="320418"/>
                  </a:lnTo>
                  <a:lnTo>
                    <a:pt x="421894" y="359596"/>
                  </a:lnTo>
                  <a:lnTo>
                    <a:pt x="393730" y="393730"/>
                  </a:lnTo>
                  <a:lnTo>
                    <a:pt x="359596" y="421894"/>
                  </a:lnTo>
                  <a:lnTo>
                    <a:pt x="320418" y="443159"/>
                  </a:lnTo>
                  <a:lnTo>
                    <a:pt x="277124" y="456598"/>
                  </a:lnTo>
                  <a:lnTo>
                    <a:pt x="230642" y="461284"/>
                  </a:lnTo>
                  <a:lnTo>
                    <a:pt x="184159" y="456598"/>
                  </a:lnTo>
                  <a:lnTo>
                    <a:pt x="140865" y="443159"/>
                  </a:lnTo>
                  <a:lnTo>
                    <a:pt x="101687" y="421894"/>
                  </a:lnTo>
                  <a:lnTo>
                    <a:pt x="67553" y="393730"/>
                  </a:lnTo>
                  <a:lnTo>
                    <a:pt x="39390" y="359596"/>
                  </a:lnTo>
                  <a:lnTo>
                    <a:pt x="18125" y="320418"/>
                  </a:lnTo>
                  <a:lnTo>
                    <a:pt x="4685" y="277124"/>
                  </a:lnTo>
                  <a:lnTo>
                    <a:pt x="0" y="230642"/>
                  </a:lnTo>
                  <a:close/>
                </a:path>
              </a:pathLst>
            </a:custGeom>
            <a:ln w="25400">
              <a:solidFill>
                <a:srgbClr val="4D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810000" y="2454325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190500" y="0"/>
                  </a:moveTo>
                  <a:lnTo>
                    <a:pt x="0" y="0"/>
                  </a:lnTo>
                  <a:lnTo>
                    <a:pt x="190500" y="304800"/>
                  </a:lnTo>
                  <a:lnTo>
                    <a:pt x="0" y="609600"/>
                  </a:lnTo>
                  <a:lnTo>
                    <a:pt x="190500" y="609600"/>
                  </a:lnTo>
                  <a:lnTo>
                    <a:pt x="381000" y="3048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810000" y="2454325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0"/>
                  </a:moveTo>
                  <a:lnTo>
                    <a:pt x="190500" y="0"/>
                  </a:lnTo>
                  <a:lnTo>
                    <a:pt x="381000" y="304800"/>
                  </a:lnTo>
                  <a:lnTo>
                    <a:pt x="190500" y="609600"/>
                  </a:lnTo>
                  <a:lnTo>
                    <a:pt x="0" y="609600"/>
                  </a:lnTo>
                  <a:lnTo>
                    <a:pt x="190500" y="304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4457" y="1794846"/>
              <a:ext cx="347686" cy="17228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59917" y="1788301"/>
              <a:ext cx="389140" cy="17882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2145" y="1740369"/>
              <a:ext cx="549528" cy="271627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4726940" y="871220"/>
            <a:ext cx="1578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OUR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OFFERINGS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73026" y="862076"/>
            <a:ext cx="1334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FOCUS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AREAS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211021" y="1993899"/>
            <a:ext cx="14808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B0B0B"/>
                </a:solidFill>
                <a:latin typeface="Calibri"/>
                <a:cs typeface="Calibri"/>
              </a:rPr>
              <a:t>OBD</a:t>
            </a:r>
            <a:r>
              <a:rPr dirty="0" sz="1000" spc="-25">
                <a:solidFill>
                  <a:srgbClr val="0B0B0B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B0B0B"/>
                </a:solidFill>
                <a:latin typeface="Calibri"/>
                <a:cs typeface="Calibri"/>
              </a:rPr>
              <a:t>II,</a:t>
            </a:r>
            <a:r>
              <a:rPr dirty="0" sz="1000" spc="-20">
                <a:solidFill>
                  <a:srgbClr val="0B0B0B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B0B0B"/>
                </a:solidFill>
                <a:latin typeface="Calibri"/>
                <a:cs typeface="Calibri"/>
              </a:rPr>
              <a:t>UDS,</a:t>
            </a:r>
            <a:r>
              <a:rPr dirty="0" sz="1000" spc="-20">
                <a:solidFill>
                  <a:srgbClr val="0B0B0B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B0B0B"/>
                </a:solidFill>
                <a:latin typeface="Calibri"/>
                <a:cs typeface="Calibri"/>
              </a:rPr>
              <a:t>ODX,</a:t>
            </a:r>
            <a:r>
              <a:rPr dirty="0" sz="1000" spc="-20">
                <a:solidFill>
                  <a:srgbClr val="0B0B0B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0B0B0B"/>
                </a:solidFill>
                <a:latin typeface="Calibri"/>
                <a:cs typeface="Calibri"/>
              </a:rPr>
              <a:t>KWP2000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7166267" y="-3175"/>
            <a:ext cx="1958975" cy="4356735"/>
            <a:chOff x="7166267" y="-3175"/>
            <a:chExt cx="1958975" cy="4356735"/>
          </a:xfrm>
        </p:grpSpPr>
        <p:pic>
          <p:nvPicPr>
            <p:cNvPr id="62" name="object 6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5858" y="2949627"/>
              <a:ext cx="762000" cy="22859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87347" y="2932951"/>
              <a:ext cx="782365" cy="29579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66267" y="2343149"/>
              <a:ext cx="895502" cy="34497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1727" y="1248651"/>
              <a:ext cx="529361" cy="39197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2256" y="3409949"/>
              <a:ext cx="1036993" cy="943197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71" name="object 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72" name="object 7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175"/>
            <a:ext cx="9144000" cy="1127125"/>
            <a:chOff x="0" y="-3175"/>
            <a:chExt cx="9144000" cy="1127125"/>
          </a:xfrm>
        </p:grpSpPr>
        <p:sp>
          <p:nvSpPr>
            <p:cNvPr id="3" name="object 3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596900" y="1187742"/>
            <a:ext cx="3757929" cy="3358515"/>
            <a:chOff x="596900" y="1187742"/>
            <a:chExt cx="3757929" cy="3358515"/>
          </a:xfrm>
        </p:grpSpPr>
        <p:sp>
          <p:nvSpPr>
            <p:cNvPr id="7" name="object 7" descr=""/>
            <p:cNvSpPr/>
            <p:nvPr/>
          </p:nvSpPr>
          <p:spPr>
            <a:xfrm>
              <a:off x="611421" y="1200442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3652667" y="0"/>
                  </a:moveTo>
                  <a:lnTo>
                    <a:pt x="77486" y="0"/>
                  </a:lnTo>
                  <a:lnTo>
                    <a:pt x="47325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26"/>
                  </a:lnTo>
                  <a:lnTo>
                    <a:pt x="6089" y="417588"/>
                  </a:lnTo>
                  <a:lnTo>
                    <a:pt x="22695" y="442217"/>
                  </a:lnTo>
                  <a:lnTo>
                    <a:pt x="47325" y="458820"/>
                  </a:lnTo>
                  <a:lnTo>
                    <a:pt x="77486" y="464908"/>
                  </a:lnTo>
                  <a:lnTo>
                    <a:pt x="3652667" y="464908"/>
                  </a:lnTo>
                  <a:lnTo>
                    <a:pt x="3682829" y="458820"/>
                  </a:lnTo>
                  <a:lnTo>
                    <a:pt x="3707458" y="442217"/>
                  </a:lnTo>
                  <a:lnTo>
                    <a:pt x="3724061" y="417588"/>
                  </a:lnTo>
                  <a:lnTo>
                    <a:pt x="3730150" y="387426"/>
                  </a:lnTo>
                  <a:lnTo>
                    <a:pt x="3730150" y="77482"/>
                  </a:lnTo>
                  <a:lnTo>
                    <a:pt x="3724061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67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1421" y="1200442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9600" y="165735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26"/>
                  </a:lnTo>
                  <a:lnTo>
                    <a:pt x="6089" y="417590"/>
                  </a:lnTo>
                  <a:lnTo>
                    <a:pt x="22695" y="442223"/>
                  </a:lnTo>
                  <a:lnTo>
                    <a:pt x="47326" y="458831"/>
                  </a:lnTo>
                  <a:lnTo>
                    <a:pt x="77487" y="464921"/>
                  </a:lnTo>
                  <a:lnTo>
                    <a:pt x="3652672" y="464921"/>
                  </a:lnTo>
                  <a:lnTo>
                    <a:pt x="3682829" y="458831"/>
                  </a:lnTo>
                  <a:lnTo>
                    <a:pt x="3707458" y="442223"/>
                  </a:lnTo>
                  <a:lnTo>
                    <a:pt x="3724065" y="417590"/>
                  </a:lnTo>
                  <a:lnTo>
                    <a:pt x="3730155" y="387426"/>
                  </a:lnTo>
                  <a:lnTo>
                    <a:pt x="3730155" y="77482"/>
                  </a:lnTo>
                  <a:lnTo>
                    <a:pt x="3724065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706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" y="165735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9600" y="211455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26"/>
                  </a:lnTo>
                  <a:lnTo>
                    <a:pt x="6089" y="417588"/>
                  </a:lnTo>
                  <a:lnTo>
                    <a:pt x="22695" y="442217"/>
                  </a:lnTo>
                  <a:lnTo>
                    <a:pt x="47326" y="458820"/>
                  </a:lnTo>
                  <a:lnTo>
                    <a:pt x="77487" y="464908"/>
                  </a:lnTo>
                  <a:lnTo>
                    <a:pt x="3652672" y="464908"/>
                  </a:lnTo>
                  <a:lnTo>
                    <a:pt x="3682829" y="458820"/>
                  </a:lnTo>
                  <a:lnTo>
                    <a:pt x="3707458" y="442217"/>
                  </a:lnTo>
                  <a:lnTo>
                    <a:pt x="3724065" y="417588"/>
                  </a:lnTo>
                  <a:lnTo>
                    <a:pt x="3730155" y="387426"/>
                  </a:lnTo>
                  <a:lnTo>
                    <a:pt x="3730155" y="77482"/>
                  </a:lnTo>
                  <a:lnTo>
                    <a:pt x="3724065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5D5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9600" y="211455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9600" y="2604147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26"/>
                  </a:lnTo>
                  <a:lnTo>
                    <a:pt x="6089" y="417590"/>
                  </a:lnTo>
                  <a:lnTo>
                    <a:pt x="22695" y="442223"/>
                  </a:lnTo>
                  <a:lnTo>
                    <a:pt x="47326" y="458831"/>
                  </a:lnTo>
                  <a:lnTo>
                    <a:pt x="77487" y="464921"/>
                  </a:lnTo>
                  <a:lnTo>
                    <a:pt x="3652672" y="464921"/>
                  </a:lnTo>
                  <a:lnTo>
                    <a:pt x="3682829" y="458831"/>
                  </a:lnTo>
                  <a:lnTo>
                    <a:pt x="3707458" y="442223"/>
                  </a:lnTo>
                  <a:lnTo>
                    <a:pt x="3724065" y="417590"/>
                  </a:lnTo>
                  <a:lnTo>
                    <a:pt x="3730155" y="387426"/>
                  </a:lnTo>
                  <a:lnTo>
                    <a:pt x="3730155" y="77482"/>
                  </a:lnTo>
                  <a:lnTo>
                    <a:pt x="3724065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566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9600" y="2604147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5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9600" y="309231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26"/>
                  </a:lnTo>
                  <a:lnTo>
                    <a:pt x="6089" y="417590"/>
                  </a:lnTo>
                  <a:lnTo>
                    <a:pt x="22695" y="442223"/>
                  </a:lnTo>
                  <a:lnTo>
                    <a:pt x="47326" y="458831"/>
                  </a:lnTo>
                  <a:lnTo>
                    <a:pt x="77487" y="464921"/>
                  </a:lnTo>
                  <a:lnTo>
                    <a:pt x="3652672" y="464921"/>
                  </a:lnTo>
                  <a:lnTo>
                    <a:pt x="3682829" y="458831"/>
                  </a:lnTo>
                  <a:lnTo>
                    <a:pt x="3707458" y="442223"/>
                  </a:lnTo>
                  <a:lnTo>
                    <a:pt x="3724065" y="417590"/>
                  </a:lnTo>
                  <a:lnTo>
                    <a:pt x="3730155" y="387426"/>
                  </a:lnTo>
                  <a:lnTo>
                    <a:pt x="3730155" y="77482"/>
                  </a:lnTo>
                  <a:lnTo>
                    <a:pt x="3724065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527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9600" y="3092310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9600" y="3580473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6"/>
                  </a:lnTo>
                  <a:lnTo>
                    <a:pt x="6089" y="47325"/>
                  </a:lnTo>
                  <a:lnTo>
                    <a:pt x="0" y="77482"/>
                  </a:lnTo>
                  <a:lnTo>
                    <a:pt x="0" y="387430"/>
                  </a:lnTo>
                  <a:lnTo>
                    <a:pt x="6089" y="417591"/>
                  </a:lnTo>
                  <a:lnTo>
                    <a:pt x="22695" y="442221"/>
                  </a:lnTo>
                  <a:lnTo>
                    <a:pt x="47326" y="458827"/>
                  </a:lnTo>
                  <a:lnTo>
                    <a:pt x="77487" y="464916"/>
                  </a:lnTo>
                  <a:lnTo>
                    <a:pt x="3652672" y="464916"/>
                  </a:lnTo>
                  <a:lnTo>
                    <a:pt x="3682829" y="458827"/>
                  </a:lnTo>
                  <a:lnTo>
                    <a:pt x="3707458" y="442221"/>
                  </a:lnTo>
                  <a:lnTo>
                    <a:pt x="3724065" y="417591"/>
                  </a:lnTo>
                  <a:lnTo>
                    <a:pt x="3730155" y="387430"/>
                  </a:lnTo>
                  <a:lnTo>
                    <a:pt x="3730155" y="77482"/>
                  </a:lnTo>
                  <a:lnTo>
                    <a:pt x="3724065" y="47325"/>
                  </a:lnTo>
                  <a:lnTo>
                    <a:pt x="3707458" y="22696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4D9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9600" y="3580473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4068635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3652672" y="0"/>
                  </a:moveTo>
                  <a:lnTo>
                    <a:pt x="77487" y="0"/>
                  </a:lnTo>
                  <a:lnTo>
                    <a:pt x="47326" y="6089"/>
                  </a:lnTo>
                  <a:lnTo>
                    <a:pt x="22695" y="22695"/>
                  </a:lnTo>
                  <a:lnTo>
                    <a:pt x="6089" y="47326"/>
                  </a:lnTo>
                  <a:lnTo>
                    <a:pt x="0" y="77487"/>
                  </a:lnTo>
                  <a:lnTo>
                    <a:pt x="0" y="387428"/>
                  </a:lnTo>
                  <a:lnTo>
                    <a:pt x="6089" y="417590"/>
                  </a:lnTo>
                  <a:lnTo>
                    <a:pt x="22695" y="442220"/>
                  </a:lnTo>
                  <a:lnTo>
                    <a:pt x="47326" y="458827"/>
                  </a:lnTo>
                  <a:lnTo>
                    <a:pt x="77487" y="464916"/>
                  </a:lnTo>
                  <a:lnTo>
                    <a:pt x="3652672" y="464916"/>
                  </a:lnTo>
                  <a:lnTo>
                    <a:pt x="3682829" y="458827"/>
                  </a:lnTo>
                  <a:lnTo>
                    <a:pt x="3707458" y="442220"/>
                  </a:lnTo>
                  <a:lnTo>
                    <a:pt x="3724065" y="417590"/>
                  </a:lnTo>
                  <a:lnTo>
                    <a:pt x="3730155" y="387428"/>
                  </a:lnTo>
                  <a:lnTo>
                    <a:pt x="3730155" y="77487"/>
                  </a:lnTo>
                  <a:lnTo>
                    <a:pt x="3724065" y="47326"/>
                  </a:lnTo>
                  <a:lnTo>
                    <a:pt x="3707458" y="22695"/>
                  </a:lnTo>
                  <a:lnTo>
                    <a:pt x="3682829" y="6089"/>
                  </a:lnTo>
                  <a:lnTo>
                    <a:pt x="3652672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9600" y="4068635"/>
              <a:ext cx="3730625" cy="465455"/>
            </a:xfrm>
            <a:custGeom>
              <a:avLst/>
              <a:gdLst/>
              <a:ahLst/>
              <a:cxnLst/>
              <a:rect l="l" t="t" r="r" b="b"/>
              <a:pathLst>
                <a:path w="3730625" h="465454">
                  <a:moveTo>
                    <a:pt x="0" y="77487"/>
                  </a:moveTo>
                  <a:lnTo>
                    <a:pt x="6089" y="47325"/>
                  </a:lnTo>
                  <a:lnTo>
                    <a:pt x="22695" y="22695"/>
                  </a:lnTo>
                  <a:lnTo>
                    <a:pt x="47325" y="6089"/>
                  </a:lnTo>
                  <a:lnTo>
                    <a:pt x="77487" y="0"/>
                  </a:lnTo>
                  <a:lnTo>
                    <a:pt x="3652672" y="0"/>
                  </a:lnTo>
                  <a:lnTo>
                    <a:pt x="3682831" y="6089"/>
                  </a:lnTo>
                  <a:lnTo>
                    <a:pt x="3707463" y="22695"/>
                  </a:lnTo>
                  <a:lnTo>
                    <a:pt x="3724071" y="47325"/>
                  </a:lnTo>
                  <a:lnTo>
                    <a:pt x="3730162" y="77487"/>
                  </a:lnTo>
                  <a:lnTo>
                    <a:pt x="3730162" y="387429"/>
                  </a:lnTo>
                  <a:lnTo>
                    <a:pt x="3724071" y="417590"/>
                  </a:lnTo>
                  <a:lnTo>
                    <a:pt x="3707463" y="442220"/>
                  </a:lnTo>
                  <a:lnTo>
                    <a:pt x="3682831" y="458826"/>
                  </a:lnTo>
                  <a:lnTo>
                    <a:pt x="3652672" y="464916"/>
                  </a:lnTo>
                  <a:lnTo>
                    <a:pt x="77487" y="464916"/>
                  </a:lnTo>
                  <a:lnTo>
                    <a:pt x="47325" y="458826"/>
                  </a:lnTo>
                  <a:lnTo>
                    <a:pt x="22695" y="442220"/>
                  </a:lnTo>
                  <a:lnTo>
                    <a:pt x="6089" y="417590"/>
                  </a:lnTo>
                  <a:lnTo>
                    <a:pt x="0" y="387429"/>
                  </a:lnTo>
                  <a:lnTo>
                    <a:pt x="0" y="774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39616" y="1303528"/>
            <a:ext cx="3270250" cy="309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PC/Cloud</a:t>
            </a:r>
            <a:r>
              <a:rPr dirty="0" sz="1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1300">
              <a:latin typeface="Calibri"/>
              <a:cs typeface="Calibri"/>
            </a:endParaRPr>
          </a:p>
          <a:p>
            <a:pPr marL="12700" marR="5080" indent="835660">
              <a:lnSpc>
                <a:spcPct val="230799"/>
              </a:lnSpc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HMI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SCADA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systems HMI/Application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panels</a:t>
            </a:r>
            <a:endParaRPr sz="1300">
              <a:latin typeface="Calibri"/>
              <a:cs typeface="Calibri"/>
            </a:endParaRPr>
          </a:p>
          <a:p>
            <a:pPr marL="77470" marR="69850" indent="674370">
              <a:lnSpc>
                <a:spcPct val="200000"/>
              </a:lnSpc>
              <a:spcBef>
                <a:spcPts val="74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PLCs,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DCS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Implementation Communication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protocols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Modbus,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ProfiBus,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390"/>
              </a:lnSpc>
            </a:pP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EtherCAT,RS-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485,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Wireless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HART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Acquisition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Sensor/Actuator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INDUSTRIAL</a:t>
            </a:r>
            <a:r>
              <a:rPr dirty="0" spc="-440"/>
              <a:t> </a:t>
            </a:r>
            <a:r>
              <a:rPr dirty="0" spc="-780"/>
              <a:t>AUTOMATION</a:t>
            </a: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200150"/>
            <a:ext cx="3692525" cy="3352800"/>
          </a:xfrm>
          <a:prstGeom prst="rect">
            <a:avLst/>
          </a:prstGeom>
        </p:spPr>
      </p:pic>
      <p:sp>
        <p:nvSpPr>
          <p:cNvPr id="24" name="object 2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58000" y="0"/>
            <a:ext cx="2257425" cy="2038350"/>
            <a:chOff x="6858000" y="0"/>
            <a:chExt cx="2257425" cy="2038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0767" y="124117"/>
              <a:ext cx="1638109" cy="1761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2257425" cy="20383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35940" y="4795011"/>
            <a:ext cx="8896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Samniya</a:t>
            </a:r>
            <a:r>
              <a:rPr dirty="0" sz="1000" spc="-4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Techsys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07740" y="4816347"/>
            <a:ext cx="8070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Confidential</a:t>
            </a:r>
            <a:r>
              <a:rPr dirty="0" sz="1000" spc="5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75757"/>
                </a:solidFill>
                <a:latin typeface="Calibri"/>
                <a:cs typeface="Calibri"/>
              </a:rPr>
              <a:t>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01678" y="4813789"/>
            <a:ext cx="4271010" cy="176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4140200" algn="l"/>
              </a:tabLst>
            </a:pP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d</a:t>
            </a:r>
            <a:r>
              <a:rPr dirty="0" sz="1000" spc="-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75757"/>
                </a:solidFill>
                <a:latin typeface="Calibri"/>
                <a:cs typeface="Calibri"/>
              </a:rPr>
              <a:t>Proprietary</a:t>
            </a:r>
            <a:r>
              <a:rPr dirty="0" sz="1000">
                <a:solidFill>
                  <a:srgbClr val="575757"/>
                </a:solidFill>
                <a:latin typeface="Calibri"/>
                <a:cs typeface="Calibri"/>
              </a:rPr>
              <a:t>	</a:t>
            </a:r>
            <a:r>
              <a:rPr dirty="0" baseline="8333" sz="1500" spc="-37">
                <a:solidFill>
                  <a:srgbClr val="575757"/>
                </a:solidFill>
                <a:latin typeface="Calibri"/>
                <a:cs typeface="Calibri"/>
              </a:rPr>
              <a:t>28</a:t>
            </a:r>
            <a:endParaRPr baseline="8333" sz="15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0925" y="1949450"/>
            <a:ext cx="2616200" cy="382905"/>
            <a:chOff x="140925" y="1949450"/>
            <a:chExt cx="2616200" cy="382905"/>
          </a:xfrm>
        </p:grpSpPr>
        <p:sp>
          <p:nvSpPr>
            <p:cNvPr id="10" name="object 10" descr=""/>
            <p:cNvSpPr/>
            <p:nvPr/>
          </p:nvSpPr>
          <p:spPr>
            <a:xfrm>
              <a:off x="153625" y="1962150"/>
              <a:ext cx="2590800" cy="357505"/>
            </a:xfrm>
            <a:custGeom>
              <a:avLst/>
              <a:gdLst/>
              <a:ahLst/>
              <a:cxnLst/>
              <a:rect l="l" t="t" r="r" b="b"/>
              <a:pathLst>
                <a:path w="2590800" h="357505">
                  <a:moveTo>
                    <a:pt x="2590793" y="0"/>
                  </a:moveTo>
                  <a:lnTo>
                    <a:pt x="0" y="0"/>
                  </a:lnTo>
                  <a:lnTo>
                    <a:pt x="0" y="356958"/>
                  </a:lnTo>
                  <a:lnTo>
                    <a:pt x="2590793" y="356958"/>
                  </a:lnTo>
                  <a:lnTo>
                    <a:pt x="2590793" y="0"/>
                  </a:lnTo>
                  <a:close/>
                </a:path>
              </a:pathLst>
            </a:custGeom>
            <a:solidFill>
              <a:srgbClr val="233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3625" y="1962150"/>
              <a:ext cx="2590800" cy="357505"/>
            </a:xfrm>
            <a:custGeom>
              <a:avLst/>
              <a:gdLst/>
              <a:ahLst/>
              <a:cxnLst/>
              <a:rect l="l" t="t" r="r" b="b"/>
              <a:pathLst>
                <a:path w="2590800" h="357505">
                  <a:moveTo>
                    <a:pt x="0" y="0"/>
                  </a:moveTo>
                  <a:lnTo>
                    <a:pt x="2590801" y="0"/>
                  </a:lnTo>
                  <a:lnTo>
                    <a:pt x="2590801" y="356956"/>
                  </a:lnTo>
                  <a:lnTo>
                    <a:pt x="0" y="3569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33F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25" y="1919732"/>
            <a:ext cx="25654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26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2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42875" y="2306408"/>
            <a:ext cx="4594860" cy="2451735"/>
            <a:chOff x="142875" y="2306408"/>
            <a:chExt cx="4594860" cy="2451735"/>
          </a:xfrm>
        </p:grpSpPr>
        <p:sp>
          <p:nvSpPr>
            <p:cNvPr id="14" name="object 14" descr=""/>
            <p:cNvSpPr/>
            <p:nvPr/>
          </p:nvSpPr>
          <p:spPr>
            <a:xfrm>
              <a:off x="155575" y="2319108"/>
              <a:ext cx="4568825" cy="2425700"/>
            </a:xfrm>
            <a:custGeom>
              <a:avLst/>
              <a:gdLst/>
              <a:ahLst/>
              <a:cxnLst/>
              <a:rect l="l" t="t" r="r" b="b"/>
              <a:pathLst>
                <a:path w="4568825" h="2425700">
                  <a:moveTo>
                    <a:pt x="4270362" y="0"/>
                  </a:moveTo>
                  <a:lnTo>
                    <a:pt x="0" y="0"/>
                  </a:lnTo>
                  <a:lnTo>
                    <a:pt x="0" y="2425706"/>
                  </a:lnTo>
                  <a:lnTo>
                    <a:pt x="4270362" y="2425706"/>
                  </a:lnTo>
                  <a:lnTo>
                    <a:pt x="4568825" y="1212850"/>
                  </a:lnTo>
                  <a:lnTo>
                    <a:pt x="4270362" y="0"/>
                  </a:lnTo>
                  <a:close/>
                </a:path>
              </a:pathLst>
            </a:custGeom>
            <a:solidFill>
              <a:srgbClr val="5BA1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5575" y="2319108"/>
              <a:ext cx="4569460" cy="2426335"/>
            </a:xfrm>
            <a:custGeom>
              <a:avLst/>
              <a:gdLst/>
              <a:ahLst/>
              <a:cxnLst/>
              <a:rect l="l" t="t" r="r" b="b"/>
              <a:pathLst>
                <a:path w="4569460" h="2426335">
                  <a:moveTo>
                    <a:pt x="0" y="0"/>
                  </a:moveTo>
                  <a:lnTo>
                    <a:pt x="4270372" y="0"/>
                  </a:lnTo>
                  <a:lnTo>
                    <a:pt x="4568832" y="1212850"/>
                  </a:lnTo>
                  <a:lnTo>
                    <a:pt x="4270372" y="2425711"/>
                  </a:lnTo>
                  <a:lnTo>
                    <a:pt x="0" y="242571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571" y="3940882"/>
              <a:ext cx="255859" cy="25585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47808" y="393611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0"/>
                  </a:moveTo>
                  <a:lnTo>
                    <a:pt x="265384" y="0"/>
                  </a:lnTo>
                  <a:lnTo>
                    <a:pt x="265384" y="265384"/>
                  </a:lnTo>
                  <a:lnTo>
                    <a:pt x="0" y="265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0075" y="3535616"/>
              <a:ext cx="1981200" cy="261620"/>
            </a:xfrm>
            <a:custGeom>
              <a:avLst/>
              <a:gdLst/>
              <a:ahLst/>
              <a:cxnLst/>
              <a:rect l="l" t="t" r="r" b="b"/>
              <a:pathLst>
                <a:path w="1981200" h="261620">
                  <a:moveTo>
                    <a:pt x="1981200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1981200" y="261607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5BA1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0075" y="3535616"/>
              <a:ext cx="1981200" cy="261620"/>
            </a:xfrm>
            <a:custGeom>
              <a:avLst/>
              <a:gdLst/>
              <a:ahLst/>
              <a:cxnLst/>
              <a:rect l="l" t="t" r="r" b="b"/>
              <a:pathLst>
                <a:path w="1981200" h="261620">
                  <a:moveTo>
                    <a:pt x="0" y="0"/>
                  </a:moveTo>
                  <a:lnTo>
                    <a:pt x="1981201" y="0"/>
                  </a:lnTo>
                  <a:lnTo>
                    <a:pt x="1981201" y="261610"/>
                  </a:lnTo>
                  <a:lnTo>
                    <a:pt x="0" y="26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0075" y="3919311"/>
              <a:ext cx="1709420" cy="261620"/>
            </a:xfrm>
            <a:custGeom>
              <a:avLst/>
              <a:gdLst/>
              <a:ahLst/>
              <a:cxnLst/>
              <a:rect l="l" t="t" r="r" b="b"/>
              <a:pathLst>
                <a:path w="1709420" h="261620">
                  <a:moveTo>
                    <a:pt x="1709127" y="0"/>
                  </a:moveTo>
                  <a:lnTo>
                    <a:pt x="0" y="0"/>
                  </a:lnTo>
                  <a:lnTo>
                    <a:pt x="0" y="261609"/>
                  </a:lnTo>
                  <a:lnTo>
                    <a:pt x="1709127" y="261609"/>
                  </a:lnTo>
                  <a:lnTo>
                    <a:pt x="1709127" y="0"/>
                  </a:lnTo>
                  <a:close/>
                </a:path>
              </a:pathLst>
            </a:custGeom>
            <a:solidFill>
              <a:srgbClr val="5BA1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0075" y="3919311"/>
              <a:ext cx="1709420" cy="261620"/>
            </a:xfrm>
            <a:custGeom>
              <a:avLst/>
              <a:gdLst/>
              <a:ahLst/>
              <a:cxnLst/>
              <a:rect l="l" t="t" r="r" b="b"/>
              <a:pathLst>
                <a:path w="1709420" h="261620">
                  <a:moveTo>
                    <a:pt x="0" y="0"/>
                  </a:moveTo>
                  <a:lnTo>
                    <a:pt x="1709120" y="0"/>
                  </a:lnTo>
                  <a:lnTo>
                    <a:pt x="1709120" y="261610"/>
                  </a:lnTo>
                  <a:lnTo>
                    <a:pt x="0" y="26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71" y="2923603"/>
              <a:ext cx="255859" cy="25683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47808" y="2918840"/>
              <a:ext cx="265430" cy="266700"/>
            </a:xfrm>
            <a:custGeom>
              <a:avLst/>
              <a:gdLst/>
              <a:ahLst/>
              <a:cxnLst/>
              <a:rect l="l" t="t" r="r" b="b"/>
              <a:pathLst>
                <a:path w="265430" h="266700">
                  <a:moveTo>
                    <a:pt x="0" y="0"/>
                  </a:moveTo>
                  <a:lnTo>
                    <a:pt x="265384" y="0"/>
                  </a:lnTo>
                  <a:lnTo>
                    <a:pt x="265384" y="266362"/>
                  </a:lnTo>
                  <a:lnTo>
                    <a:pt x="0" y="2663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0075" y="2801708"/>
              <a:ext cx="3375660" cy="431165"/>
            </a:xfrm>
            <a:custGeom>
              <a:avLst/>
              <a:gdLst/>
              <a:ahLst/>
              <a:cxnLst/>
              <a:rect l="l" t="t" r="r" b="b"/>
              <a:pathLst>
                <a:path w="3375660" h="431164">
                  <a:moveTo>
                    <a:pt x="3375202" y="0"/>
                  </a:moveTo>
                  <a:lnTo>
                    <a:pt x="0" y="0"/>
                  </a:lnTo>
                  <a:lnTo>
                    <a:pt x="0" y="430898"/>
                  </a:lnTo>
                  <a:lnTo>
                    <a:pt x="3375202" y="430898"/>
                  </a:lnTo>
                  <a:lnTo>
                    <a:pt x="3375202" y="0"/>
                  </a:lnTo>
                  <a:close/>
                </a:path>
              </a:pathLst>
            </a:custGeom>
            <a:solidFill>
              <a:srgbClr val="5BA1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0075" y="2801708"/>
              <a:ext cx="3375660" cy="431165"/>
            </a:xfrm>
            <a:custGeom>
              <a:avLst/>
              <a:gdLst/>
              <a:ahLst/>
              <a:cxnLst/>
              <a:rect l="l" t="t" r="r" b="b"/>
              <a:pathLst>
                <a:path w="3375660" h="431164">
                  <a:moveTo>
                    <a:pt x="0" y="0"/>
                  </a:moveTo>
                  <a:lnTo>
                    <a:pt x="3375201" y="0"/>
                  </a:lnTo>
                  <a:lnTo>
                    <a:pt x="3375201" y="430887"/>
                  </a:lnTo>
                  <a:lnTo>
                    <a:pt x="0" y="4308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91515" y="2841832"/>
            <a:ext cx="2135505" cy="33528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indent="31750">
              <a:lnSpc>
                <a:spcPts val="13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#65,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1st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Main,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Kaverappa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layout, Kadubeesanahalli,</a:t>
            </a:r>
            <a:r>
              <a:rPr dirty="0" sz="1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Bangalore</a:t>
            </a:r>
            <a:r>
              <a:rPr dirty="0" sz="11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-560103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43046" y="2458808"/>
            <a:ext cx="3737610" cy="304800"/>
            <a:chOff x="243046" y="2458808"/>
            <a:chExt cx="3737610" cy="304800"/>
          </a:xfrm>
        </p:grpSpPr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571" y="2468333"/>
              <a:ext cx="277181" cy="27719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47808" y="246357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0"/>
                  </a:moveTo>
                  <a:lnTo>
                    <a:pt x="286707" y="0"/>
                  </a:lnTo>
                  <a:lnTo>
                    <a:pt x="286707" y="286707"/>
                  </a:lnTo>
                  <a:lnTo>
                    <a:pt x="0" y="2867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0075" y="2497137"/>
              <a:ext cx="3375660" cy="261620"/>
            </a:xfrm>
            <a:custGeom>
              <a:avLst/>
              <a:gdLst/>
              <a:ahLst/>
              <a:cxnLst/>
              <a:rect l="l" t="t" r="r" b="b"/>
              <a:pathLst>
                <a:path w="3375660" h="261619">
                  <a:moveTo>
                    <a:pt x="0" y="0"/>
                  </a:moveTo>
                  <a:lnTo>
                    <a:pt x="3375201" y="0"/>
                  </a:lnTo>
                  <a:lnTo>
                    <a:pt x="3375201" y="261610"/>
                  </a:lnTo>
                  <a:lnTo>
                    <a:pt x="0" y="26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91515" y="2537032"/>
            <a:ext cx="148844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5"/>
              </a:lnSpc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Samniya</a:t>
            </a:r>
            <a:r>
              <a:rPr dirty="0" sz="11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Techsys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Pvt.</a:t>
            </a: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 Ltd.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91515" y="3576401"/>
            <a:ext cx="1510665" cy="996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5"/>
              </a:lnSpc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+91-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dirty="0" sz="11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43712313</a:t>
            </a:r>
            <a:endParaRPr sz="1100">
              <a:latin typeface="Calibri"/>
              <a:cs typeface="Calibri"/>
            </a:endParaRPr>
          </a:p>
          <a:p>
            <a:pPr>
              <a:lnSpc>
                <a:spcPts val="3479"/>
              </a:lnSpc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info@samniyatechsys.com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www.samniyatechsys.com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19075" y="3466985"/>
            <a:ext cx="2084070" cy="1163320"/>
            <a:chOff x="219075" y="3466985"/>
            <a:chExt cx="2084070" cy="1163320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599" y="3476510"/>
              <a:ext cx="312954" cy="25082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23837" y="3471748"/>
              <a:ext cx="322580" cy="260350"/>
            </a:xfrm>
            <a:custGeom>
              <a:avLst/>
              <a:gdLst/>
              <a:ahLst/>
              <a:cxnLst/>
              <a:rect l="l" t="t" r="r" b="b"/>
              <a:pathLst>
                <a:path w="322580" h="260350">
                  <a:moveTo>
                    <a:pt x="0" y="0"/>
                  </a:moveTo>
                  <a:lnTo>
                    <a:pt x="322479" y="0"/>
                  </a:lnTo>
                  <a:lnTo>
                    <a:pt x="322479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571" y="4363815"/>
              <a:ext cx="250825" cy="250825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47808" y="4359052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0" y="0"/>
                  </a:moveTo>
                  <a:lnTo>
                    <a:pt x="260350" y="0"/>
                  </a:lnTo>
                  <a:lnTo>
                    <a:pt x="260350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00075" y="4363815"/>
              <a:ext cx="1697989" cy="261620"/>
            </a:xfrm>
            <a:custGeom>
              <a:avLst/>
              <a:gdLst/>
              <a:ahLst/>
              <a:cxnLst/>
              <a:rect l="l" t="t" r="r" b="b"/>
              <a:pathLst>
                <a:path w="1697989" h="261620">
                  <a:moveTo>
                    <a:pt x="1697901" y="0"/>
                  </a:moveTo>
                  <a:lnTo>
                    <a:pt x="0" y="0"/>
                  </a:lnTo>
                  <a:lnTo>
                    <a:pt x="0" y="261609"/>
                  </a:lnTo>
                  <a:lnTo>
                    <a:pt x="1697901" y="261609"/>
                  </a:lnTo>
                  <a:lnTo>
                    <a:pt x="1697901" y="0"/>
                  </a:lnTo>
                  <a:close/>
                </a:path>
              </a:pathLst>
            </a:custGeom>
            <a:solidFill>
              <a:srgbClr val="5BA1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0075" y="4363815"/>
              <a:ext cx="1697989" cy="261620"/>
            </a:xfrm>
            <a:custGeom>
              <a:avLst/>
              <a:gdLst/>
              <a:ahLst/>
              <a:cxnLst/>
              <a:rect l="l" t="t" r="r" b="b"/>
              <a:pathLst>
                <a:path w="1697989" h="261620">
                  <a:moveTo>
                    <a:pt x="0" y="0"/>
                  </a:moveTo>
                  <a:lnTo>
                    <a:pt x="1697900" y="0"/>
                  </a:lnTo>
                  <a:lnTo>
                    <a:pt x="1697900" y="261610"/>
                  </a:lnTo>
                  <a:lnTo>
                    <a:pt x="0" y="26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A1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49798" y="2592950"/>
            <a:ext cx="3594201" cy="1786623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2946" y="4438650"/>
            <a:ext cx="231825" cy="23210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85531" y="4438650"/>
            <a:ext cx="231825" cy="232105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51291" y="4438650"/>
            <a:ext cx="232600" cy="232105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17051" y="4438650"/>
            <a:ext cx="231825" cy="232105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4267200" y="4814647"/>
            <a:ext cx="4730115" cy="184785"/>
          </a:xfrm>
          <a:custGeom>
            <a:avLst/>
            <a:gdLst/>
            <a:ahLst/>
            <a:cxnLst/>
            <a:rect l="l" t="t" r="r" b="b"/>
            <a:pathLst>
              <a:path w="4730115" h="184785">
                <a:moveTo>
                  <a:pt x="4729886" y="0"/>
                </a:moveTo>
                <a:lnTo>
                  <a:pt x="0" y="0"/>
                </a:lnTo>
                <a:lnTo>
                  <a:pt x="0" y="184665"/>
                </a:lnTo>
                <a:lnTo>
                  <a:pt x="4729886" y="184665"/>
                </a:lnTo>
                <a:lnTo>
                  <a:pt x="4729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6169278" y="4787900"/>
            <a:ext cx="2840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©</a:t>
            </a:r>
            <a:r>
              <a:rPr dirty="0" sz="12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2017</a:t>
            </a:r>
            <a:r>
              <a:rPr dirty="0" sz="12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Samniya</a:t>
            </a:r>
            <a:r>
              <a:rPr dirty="0" sz="12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Calibri"/>
                <a:cs typeface="Calibri"/>
              </a:rPr>
              <a:t>Techsys.</a:t>
            </a:r>
            <a:r>
              <a:rPr dirty="0" sz="12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All</a:t>
            </a:r>
            <a:r>
              <a:rPr dirty="0" sz="12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Rights</a:t>
            </a:r>
            <a:r>
              <a:rPr dirty="0" sz="120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Calibri"/>
                <a:cs typeface="Calibri"/>
              </a:rPr>
              <a:t>Reserved.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9124950" y="2192185"/>
            <a:ext cx="19050" cy="277495"/>
          </a:xfrm>
          <a:custGeom>
            <a:avLst/>
            <a:gdLst/>
            <a:ahLst/>
            <a:cxnLst/>
            <a:rect l="l" t="t" r="r" b="b"/>
            <a:pathLst>
              <a:path w="19050" h="277494">
                <a:moveTo>
                  <a:pt x="0" y="276999"/>
                </a:moveTo>
                <a:lnTo>
                  <a:pt x="19050" y="276999"/>
                </a:lnTo>
                <a:lnTo>
                  <a:pt x="19050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90C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5641238" y="2232332"/>
            <a:ext cx="277431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PIONEERS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4100" y="72263"/>
            <a:ext cx="6532556" cy="1676400"/>
          </a:xfrm>
          <a:prstGeom prst="rect">
            <a:avLst/>
          </a:prstGeom>
        </p:spPr>
      </p:pic>
      <p:grpSp>
        <p:nvGrpSpPr>
          <p:cNvPr id="50" name="object 50" descr=""/>
          <p:cNvGrpSpPr/>
          <p:nvPr/>
        </p:nvGrpSpPr>
        <p:grpSpPr>
          <a:xfrm>
            <a:off x="5454650" y="2178050"/>
            <a:ext cx="3683000" cy="330200"/>
            <a:chOff x="5454650" y="2178050"/>
            <a:chExt cx="3683000" cy="330200"/>
          </a:xfrm>
        </p:grpSpPr>
        <p:sp>
          <p:nvSpPr>
            <p:cNvPr id="51" name="object 51" descr=""/>
            <p:cNvSpPr/>
            <p:nvPr/>
          </p:nvSpPr>
          <p:spPr>
            <a:xfrm>
              <a:off x="5467350" y="2190750"/>
              <a:ext cx="3657600" cy="304800"/>
            </a:xfrm>
            <a:custGeom>
              <a:avLst/>
              <a:gdLst/>
              <a:ahLst/>
              <a:cxnLst/>
              <a:rect l="l" t="t" r="r" b="b"/>
              <a:pathLst>
                <a:path w="3657600" h="304800">
                  <a:moveTo>
                    <a:pt x="36576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657600" y="3048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467350" y="2190750"/>
              <a:ext cx="3657600" cy="304800"/>
            </a:xfrm>
            <a:custGeom>
              <a:avLst/>
              <a:gdLst/>
              <a:ahLst/>
              <a:cxnLst/>
              <a:rect l="l" t="t" r="r" b="b"/>
              <a:pathLst>
                <a:path w="3657600" h="304800">
                  <a:moveTo>
                    <a:pt x="0" y="0"/>
                  </a:moveTo>
                  <a:lnTo>
                    <a:pt x="3657602" y="0"/>
                  </a:lnTo>
                  <a:lnTo>
                    <a:pt x="36576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609600" y="2493822"/>
            <a:ext cx="3522979" cy="2214245"/>
          </a:xfrm>
          <a:custGeom>
            <a:avLst/>
            <a:gdLst/>
            <a:ahLst/>
            <a:cxnLst/>
            <a:rect l="l" t="t" r="r" b="b"/>
            <a:pathLst>
              <a:path w="3522979" h="2214245">
                <a:moveTo>
                  <a:pt x="3522522" y="1361198"/>
                </a:moveTo>
                <a:lnTo>
                  <a:pt x="2289467" y="1361198"/>
                </a:lnTo>
                <a:lnTo>
                  <a:pt x="2289467" y="1222654"/>
                </a:lnTo>
                <a:lnTo>
                  <a:pt x="3505200" y="1222654"/>
                </a:lnTo>
                <a:lnTo>
                  <a:pt x="3505200" y="917854"/>
                </a:lnTo>
                <a:lnTo>
                  <a:pt x="2289467" y="917854"/>
                </a:lnTo>
                <a:lnTo>
                  <a:pt x="20777" y="917854"/>
                </a:lnTo>
                <a:lnTo>
                  <a:pt x="0" y="917854"/>
                </a:lnTo>
                <a:lnTo>
                  <a:pt x="0" y="1222654"/>
                </a:lnTo>
                <a:lnTo>
                  <a:pt x="20777" y="1222654"/>
                </a:lnTo>
                <a:lnTo>
                  <a:pt x="20777" y="1361198"/>
                </a:lnTo>
                <a:lnTo>
                  <a:pt x="17310" y="1361198"/>
                </a:lnTo>
                <a:lnTo>
                  <a:pt x="17310" y="1666011"/>
                </a:lnTo>
                <a:lnTo>
                  <a:pt x="20777" y="1666011"/>
                </a:lnTo>
                <a:lnTo>
                  <a:pt x="20777" y="1835734"/>
                </a:lnTo>
                <a:lnTo>
                  <a:pt x="17310" y="1835734"/>
                </a:lnTo>
                <a:lnTo>
                  <a:pt x="17310" y="2140534"/>
                </a:lnTo>
                <a:lnTo>
                  <a:pt x="20777" y="2140534"/>
                </a:lnTo>
                <a:lnTo>
                  <a:pt x="20777" y="2214130"/>
                </a:lnTo>
                <a:lnTo>
                  <a:pt x="2289467" y="2214130"/>
                </a:lnTo>
                <a:lnTo>
                  <a:pt x="2289467" y="2140534"/>
                </a:lnTo>
                <a:lnTo>
                  <a:pt x="3522522" y="2140534"/>
                </a:lnTo>
                <a:lnTo>
                  <a:pt x="3522522" y="1835734"/>
                </a:lnTo>
                <a:lnTo>
                  <a:pt x="2289467" y="1835734"/>
                </a:lnTo>
                <a:lnTo>
                  <a:pt x="2289467" y="1666011"/>
                </a:lnTo>
                <a:lnTo>
                  <a:pt x="3522522" y="1666011"/>
                </a:lnTo>
                <a:lnTo>
                  <a:pt x="3522522" y="1361198"/>
                </a:lnTo>
                <a:close/>
              </a:path>
              <a:path w="3522979" h="2214245">
                <a:moveTo>
                  <a:pt x="3522522" y="458927"/>
                </a:moveTo>
                <a:lnTo>
                  <a:pt x="2286000" y="458927"/>
                </a:lnTo>
                <a:lnTo>
                  <a:pt x="2286000" y="304800"/>
                </a:lnTo>
                <a:lnTo>
                  <a:pt x="3505200" y="304800"/>
                </a:lnTo>
                <a:lnTo>
                  <a:pt x="3505200" y="0"/>
                </a:lnTo>
                <a:lnTo>
                  <a:pt x="0" y="0"/>
                </a:lnTo>
                <a:lnTo>
                  <a:pt x="0" y="304800"/>
                </a:lnTo>
                <a:lnTo>
                  <a:pt x="17310" y="304800"/>
                </a:lnTo>
                <a:lnTo>
                  <a:pt x="17310" y="458927"/>
                </a:lnTo>
                <a:lnTo>
                  <a:pt x="17310" y="763727"/>
                </a:lnTo>
                <a:lnTo>
                  <a:pt x="2286000" y="763727"/>
                </a:lnTo>
                <a:lnTo>
                  <a:pt x="3522522" y="763727"/>
                </a:lnTo>
                <a:lnTo>
                  <a:pt x="3522522" y="458927"/>
                </a:lnTo>
                <a:close/>
              </a:path>
            </a:pathLst>
          </a:custGeom>
          <a:solidFill>
            <a:srgbClr val="5BA1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640778" y="2483611"/>
            <a:ext cx="3443604" cy="210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Samniya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Avionics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Techsys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Pvt.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Ltd.</a:t>
            </a:r>
            <a:endParaRPr sz="1800">
              <a:latin typeface="Times New Roman"/>
              <a:cs typeface="Times New Roman"/>
            </a:endParaRPr>
          </a:p>
          <a:p>
            <a:pPr algn="ctr" marL="445134" marR="401955">
              <a:lnSpc>
                <a:spcPts val="1300"/>
              </a:lnSpc>
              <a:spcBef>
                <a:spcPts val="1335"/>
              </a:spcBef>
            </a:pP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#12,</a:t>
            </a:r>
            <a:r>
              <a:rPr dirty="0" sz="11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baseline="23809" sz="105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baseline="23809" sz="105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Floor,</a:t>
            </a:r>
            <a:r>
              <a:rPr dirty="0" sz="11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baseline="23809" sz="105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dirty="0" baseline="23809" sz="105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Cross,</a:t>
            </a:r>
            <a:r>
              <a:rPr dirty="0" sz="11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imes New Roman"/>
                <a:cs typeface="Times New Roman"/>
              </a:rPr>
              <a:t>PNR</a:t>
            </a:r>
            <a:r>
              <a:rPr dirty="0" sz="11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Layout,</a:t>
            </a:r>
            <a:r>
              <a:rPr dirty="0" sz="11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baseline="23809" sz="105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baseline="23809" sz="105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Block, </a:t>
            </a:r>
            <a:r>
              <a:rPr dirty="0" sz="1100" spc="-30">
                <a:solidFill>
                  <a:srgbClr val="FFFFFF"/>
                </a:solidFill>
                <a:latin typeface="Times New Roman"/>
                <a:cs typeface="Times New Roman"/>
              </a:rPr>
              <a:t>Koramangala,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Bengaluru,560095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+91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9900932214</a:t>
            </a:r>
            <a:endParaRPr sz="1200">
              <a:latin typeface="Times New Roman"/>
              <a:cs typeface="Times New Roman"/>
            </a:endParaRPr>
          </a:p>
          <a:p>
            <a:pPr algn="ctr" marL="915035" marR="873760">
              <a:lnSpc>
                <a:spcPts val="3720"/>
              </a:lnSpc>
              <a:spcBef>
                <a:spcPts val="8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  <a:hlinkClick r:id="rId8"/>
              </a:rPr>
              <a:t>info@samniyatechsys.com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  <a:hlinkClick r:id="rId9"/>
              </a:rPr>
              <a:t>www.samniyatechsys.com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4500" y="1574050"/>
            <a:ext cx="4127500" cy="2494280"/>
            <a:chOff x="444500" y="1574050"/>
            <a:chExt cx="4127500" cy="2494280"/>
          </a:xfrm>
        </p:grpSpPr>
        <p:sp>
          <p:nvSpPr>
            <p:cNvPr id="3" name="object 3" descr=""/>
            <p:cNvSpPr/>
            <p:nvPr/>
          </p:nvSpPr>
          <p:spPr>
            <a:xfrm>
              <a:off x="457200" y="1586750"/>
              <a:ext cx="1234440" cy="2468880"/>
            </a:xfrm>
            <a:custGeom>
              <a:avLst/>
              <a:gdLst/>
              <a:ahLst/>
              <a:cxnLst/>
              <a:rect l="l" t="t" r="r" b="b"/>
              <a:pathLst>
                <a:path w="1234439" h="2468879">
                  <a:moveTo>
                    <a:pt x="1234439" y="0"/>
                  </a:moveTo>
                  <a:lnTo>
                    <a:pt x="1185967" y="934"/>
                  </a:lnTo>
                  <a:lnTo>
                    <a:pt x="1137969" y="3713"/>
                  </a:lnTo>
                  <a:lnTo>
                    <a:pt x="1090478" y="8304"/>
                  </a:lnTo>
                  <a:lnTo>
                    <a:pt x="1043529" y="14672"/>
                  </a:lnTo>
                  <a:lnTo>
                    <a:pt x="997156" y="22783"/>
                  </a:lnTo>
                  <a:lnTo>
                    <a:pt x="951394" y="32602"/>
                  </a:lnTo>
                  <a:lnTo>
                    <a:pt x="906276" y="44095"/>
                  </a:lnTo>
                  <a:lnTo>
                    <a:pt x="861838" y="57228"/>
                  </a:lnTo>
                  <a:lnTo>
                    <a:pt x="818114" y="71966"/>
                  </a:lnTo>
                  <a:lnTo>
                    <a:pt x="775137" y="88275"/>
                  </a:lnTo>
                  <a:lnTo>
                    <a:pt x="732942" y="106121"/>
                  </a:lnTo>
                  <a:lnTo>
                    <a:pt x="691564" y="125470"/>
                  </a:lnTo>
                  <a:lnTo>
                    <a:pt x="651036" y="146286"/>
                  </a:lnTo>
                  <a:lnTo>
                    <a:pt x="611394" y="168537"/>
                  </a:lnTo>
                  <a:lnTo>
                    <a:pt x="572671" y="192187"/>
                  </a:lnTo>
                  <a:lnTo>
                    <a:pt x="534901" y="217203"/>
                  </a:lnTo>
                  <a:lnTo>
                    <a:pt x="498120" y="243549"/>
                  </a:lnTo>
                  <a:lnTo>
                    <a:pt x="462360" y="271192"/>
                  </a:lnTo>
                  <a:lnTo>
                    <a:pt x="427657" y="300098"/>
                  </a:lnTo>
                  <a:lnTo>
                    <a:pt x="394045" y="330232"/>
                  </a:lnTo>
                  <a:lnTo>
                    <a:pt x="361558" y="361559"/>
                  </a:lnTo>
                  <a:lnTo>
                    <a:pt x="330231" y="394046"/>
                  </a:lnTo>
                  <a:lnTo>
                    <a:pt x="300098" y="427658"/>
                  </a:lnTo>
                  <a:lnTo>
                    <a:pt x="271192" y="462361"/>
                  </a:lnTo>
                  <a:lnTo>
                    <a:pt x="243549" y="498120"/>
                  </a:lnTo>
                  <a:lnTo>
                    <a:pt x="217202" y="534902"/>
                  </a:lnTo>
                  <a:lnTo>
                    <a:pt x="192187" y="572671"/>
                  </a:lnTo>
                  <a:lnTo>
                    <a:pt x="168537" y="611394"/>
                  </a:lnTo>
                  <a:lnTo>
                    <a:pt x="146286" y="651037"/>
                  </a:lnTo>
                  <a:lnTo>
                    <a:pt x="125469" y="691564"/>
                  </a:lnTo>
                  <a:lnTo>
                    <a:pt x="106121" y="732943"/>
                  </a:lnTo>
                  <a:lnTo>
                    <a:pt x="88275" y="775137"/>
                  </a:lnTo>
                  <a:lnTo>
                    <a:pt x="71966" y="818114"/>
                  </a:lnTo>
                  <a:lnTo>
                    <a:pt x="57228" y="861839"/>
                  </a:lnTo>
                  <a:lnTo>
                    <a:pt x="44095" y="906277"/>
                  </a:lnTo>
                  <a:lnTo>
                    <a:pt x="32602" y="951394"/>
                  </a:lnTo>
                  <a:lnTo>
                    <a:pt x="22783" y="997156"/>
                  </a:lnTo>
                  <a:lnTo>
                    <a:pt x="14672" y="1043529"/>
                  </a:lnTo>
                  <a:lnTo>
                    <a:pt x="8304" y="1090478"/>
                  </a:lnTo>
                  <a:lnTo>
                    <a:pt x="3713" y="1137969"/>
                  </a:lnTo>
                  <a:lnTo>
                    <a:pt x="934" y="1185968"/>
                  </a:lnTo>
                  <a:lnTo>
                    <a:pt x="0" y="1234440"/>
                  </a:lnTo>
                  <a:lnTo>
                    <a:pt x="934" y="1282911"/>
                  </a:lnTo>
                  <a:lnTo>
                    <a:pt x="3713" y="1330910"/>
                  </a:lnTo>
                  <a:lnTo>
                    <a:pt x="8304" y="1378401"/>
                  </a:lnTo>
                  <a:lnTo>
                    <a:pt x="14672" y="1425350"/>
                  </a:lnTo>
                  <a:lnTo>
                    <a:pt x="22783" y="1471723"/>
                  </a:lnTo>
                  <a:lnTo>
                    <a:pt x="32602" y="1517485"/>
                  </a:lnTo>
                  <a:lnTo>
                    <a:pt x="44095" y="1562602"/>
                  </a:lnTo>
                  <a:lnTo>
                    <a:pt x="57228" y="1607040"/>
                  </a:lnTo>
                  <a:lnTo>
                    <a:pt x="71966" y="1650764"/>
                  </a:lnTo>
                  <a:lnTo>
                    <a:pt x="88275" y="1693741"/>
                  </a:lnTo>
                  <a:lnTo>
                    <a:pt x="106121" y="1735935"/>
                  </a:lnTo>
                  <a:lnTo>
                    <a:pt x="125469" y="1777314"/>
                  </a:lnTo>
                  <a:lnTo>
                    <a:pt x="146286" y="1817841"/>
                  </a:lnTo>
                  <a:lnTo>
                    <a:pt x="168537" y="1857483"/>
                  </a:lnTo>
                  <a:lnTo>
                    <a:pt x="192187" y="1896206"/>
                  </a:lnTo>
                  <a:lnTo>
                    <a:pt x="217202" y="1933976"/>
                  </a:lnTo>
                  <a:lnTo>
                    <a:pt x="243549" y="1970757"/>
                  </a:lnTo>
                  <a:lnTo>
                    <a:pt x="271192" y="2006516"/>
                  </a:lnTo>
                  <a:lnTo>
                    <a:pt x="300098" y="2041219"/>
                  </a:lnTo>
                  <a:lnTo>
                    <a:pt x="330231" y="2074831"/>
                  </a:lnTo>
                  <a:lnTo>
                    <a:pt x="361558" y="2107317"/>
                  </a:lnTo>
                  <a:lnTo>
                    <a:pt x="394045" y="2138645"/>
                  </a:lnTo>
                  <a:lnTo>
                    <a:pt x="427657" y="2168778"/>
                  </a:lnTo>
                  <a:lnTo>
                    <a:pt x="462360" y="2197684"/>
                  </a:lnTo>
                  <a:lnTo>
                    <a:pt x="498120" y="2225327"/>
                  </a:lnTo>
                  <a:lnTo>
                    <a:pt x="534901" y="2251673"/>
                  </a:lnTo>
                  <a:lnTo>
                    <a:pt x="572671" y="2276688"/>
                  </a:lnTo>
                  <a:lnTo>
                    <a:pt x="611394" y="2300338"/>
                  </a:lnTo>
                  <a:lnTo>
                    <a:pt x="651036" y="2322589"/>
                  </a:lnTo>
                  <a:lnTo>
                    <a:pt x="691564" y="2343405"/>
                  </a:lnTo>
                  <a:lnTo>
                    <a:pt x="732942" y="2362754"/>
                  </a:lnTo>
                  <a:lnTo>
                    <a:pt x="775137" y="2380600"/>
                  </a:lnTo>
                  <a:lnTo>
                    <a:pt x="818114" y="2396909"/>
                  </a:lnTo>
                  <a:lnTo>
                    <a:pt x="861838" y="2411647"/>
                  </a:lnTo>
                  <a:lnTo>
                    <a:pt x="906276" y="2424779"/>
                  </a:lnTo>
                  <a:lnTo>
                    <a:pt x="951394" y="2436272"/>
                  </a:lnTo>
                  <a:lnTo>
                    <a:pt x="997156" y="2446091"/>
                  </a:lnTo>
                  <a:lnTo>
                    <a:pt x="1043529" y="2454202"/>
                  </a:lnTo>
                  <a:lnTo>
                    <a:pt x="1090478" y="2460569"/>
                  </a:lnTo>
                  <a:lnTo>
                    <a:pt x="1137969" y="2465160"/>
                  </a:lnTo>
                  <a:lnTo>
                    <a:pt x="1185967" y="2467940"/>
                  </a:lnTo>
                  <a:lnTo>
                    <a:pt x="1234439" y="2468874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7200" y="1586750"/>
              <a:ext cx="1234440" cy="2468880"/>
            </a:xfrm>
            <a:custGeom>
              <a:avLst/>
              <a:gdLst/>
              <a:ahLst/>
              <a:cxnLst/>
              <a:rect l="l" t="t" r="r" b="b"/>
              <a:pathLst>
                <a:path w="1234439" h="2468879">
                  <a:moveTo>
                    <a:pt x="1234440" y="2468881"/>
                  </a:moveTo>
                  <a:lnTo>
                    <a:pt x="1185968" y="2467947"/>
                  </a:lnTo>
                  <a:lnTo>
                    <a:pt x="1137969" y="2465167"/>
                  </a:lnTo>
                  <a:lnTo>
                    <a:pt x="1090478" y="2460576"/>
                  </a:lnTo>
                  <a:lnTo>
                    <a:pt x="1043529" y="2454208"/>
                  </a:lnTo>
                  <a:lnTo>
                    <a:pt x="997157" y="2446097"/>
                  </a:lnTo>
                  <a:lnTo>
                    <a:pt x="951394" y="2436278"/>
                  </a:lnTo>
                  <a:lnTo>
                    <a:pt x="906277" y="2424785"/>
                  </a:lnTo>
                  <a:lnTo>
                    <a:pt x="861839" y="2411653"/>
                  </a:lnTo>
                  <a:lnTo>
                    <a:pt x="818114" y="2396914"/>
                  </a:lnTo>
                  <a:lnTo>
                    <a:pt x="775138" y="2380605"/>
                  </a:lnTo>
                  <a:lnTo>
                    <a:pt x="732943" y="2362759"/>
                  </a:lnTo>
                  <a:lnTo>
                    <a:pt x="691565" y="2343411"/>
                  </a:lnTo>
                  <a:lnTo>
                    <a:pt x="651037" y="2322594"/>
                  </a:lnTo>
                  <a:lnTo>
                    <a:pt x="611395" y="2300343"/>
                  </a:lnTo>
                  <a:lnTo>
                    <a:pt x="572671" y="2276693"/>
                  </a:lnTo>
                  <a:lnTo>
                    <a:pt x="534902" y="2251677"/>
                  </a:lnTo>
                  <a:lnTo>
                    <a:pt x="498120" y="2225331"/>
                  </a:lnTo>
                  <a:lnTo>
                    <a:pt x="462361" y="2197687"/>
                  </a:lnTo>
                  <a:lnTo>
                    <a:pt x="427658" y="2168782"/>
                  </a:lnTo>
                  <a:lnTo>
                    <a:pt x="394046" y="2138648"/>
                  </a:lnTo>
                  <a:lnTo>
                    <a:pt x="361559" y="2107321"/>
                  </a:lnTo>
                  <a:lnTo>
                    <a:pt x="330232" y="2074834"/>
                  </a:lnTo>
                  <a:lnTo>
                    <a:pt x="300098" y="2041222"/>
                  </a:lnTo>
                  <a:lnTo>
                    <a:pt x="271192" y="2006519"/>
                  </a:lnTo>
                  <a:lnTo>
                    <a:pt x="243549" y="1970759"/>
                  </a:lnTo>
                  <a:lnTo>
                    <a:pt x="217203" y="1933978"/>
                  </a:lnTo>
                  <a:lnTo>
                    <a:pt x="192187" y="1896208"/>
                  </a:lnTo>
                  <a:lnTo>
                    <a:pt x="168537" y="1857485"/>
                  </a:lnTo>
                  <a:lnTo>
                    <a:pt x="146286" y="1817842"/>
                  </a:lnTo>
                  <a:lnTo>
                    <a:pt x="125470" y="1777315"/>
                  </a:lnTo>
                  <a:lnTo>
                    <a:pt x="106121" y="1735937"/>
                  </a:lnTo>
                  <a:lnTo>
                    <a:pt x="88275" y="1693742"/>
                  </a:lnTo>
                  <a:lnTo>
                    <a:pt x="71966" y="1650765"/>
                  </a:lnTo>
                  <a:lnTo>
                    <a:pt x="57228" y="1607041"/>
                  </a:lnTo>
                  <a:lnTo>
                    <a:pt x="44095" y="1562603"/>
                  </a:lnTo>
                  <a:lnTo>
                    <a:pt x="32602" y="1517485"/>
                  </a:lnTo>
                  <a:lnTo>
                    <a:pt x="22783" y="1471723"/>
                  </a:lnTo>
                  <a:lnTo>
                    <a:pt x="14672" y="1425351"/>
                  </a:lnTo>
                  <a:lnTo>
                    <a:pt x="8304" y="1378402"/>
                  </a:lnTo>
                  <a:lnTo>
                    <a:pt x="3713" y="1330911"/>
                  </a:lnTo>
                  <a:lnTo>
                    <a:pt x="934" y="1282912"/>
                  </a:lnTo>
                  <a:lnTo>
                    <a:pt x="0" y="1234440"/>
                  </a:lnTo>
                  <a:lnTo>
                    <a:pt x="934" y="1185968"/>
                  </a:lnTo>
                  <a:lnTo>
                    <a:pt x="3713" y="1137969"/>
                  </a:lnTo>
                  <a:lnTo>
                    <a:pt x="8304" y="1090478"/>
                  </a:lnTo>
                  <a:lnTo>
                    <a:pt x="14672" y="1043529"/>
                  </a:lnTo>
                  <a:lnTo>
                    <a:pt x="22783" y="997157"/>
                  </a:lnTo>
                  <a:lnTo>
                    <a:pt x="32602" y="951394"/>
                  </a:lnTo>
                  <a:lnTo>
                    <a:pt x="44095" y="906277"/>
                  </a:lnTo>
                  <a:lnTo>
                    <a:pt x="57228" y="861839"/>
                  </a:lnTo>
                  <a:lnTo>
                    <a:pt x="71966" y="818114"/>
                  </a:lnTo>
                  <a:lnTo>
                    <a:pt x="88275" y="775138"/>
                  </a:lnTo>
                  <a:lnTo>
                    <a:pt x="106121" y="732943"/>
                  </a:lnTo>
                  <a:lnTo>
                    <a:pt x="125470" y="691565"/>
                  </a:lnTo>
                  <a:lnTo>
                    <a:pt x="146286" y="651037"/>
                  </a:lnTo>
                  <a:lnTo>
                    <a:pt x="168537" y="611395"/>
                  </a:lnTo>
                  <a:lnTo>
                    <a:pt x="192187" y="572671"/>
                  </a:lnTo>
                  <a:lnTo>
                    <a:pt x="217203" y="534902"/>
                  </a:lnTo>
                  <a:lnTo>
                    <a:pt x="243549" y="498120"/>
                  </a:lnTo>
                  <a:lnTo>
                    <a:pt x="271192" y="462361"/>
                  </a:lnTo>
                  <a:lnTo>
                    <a:pt x="300098" y="427658"/>
                  </a:lnTo>
                  <a:lnTo>
                    <a:pt x="330232" y="394046"/>
                  </a:lnTo>
                  <a:lnTo>
                    <a:pt x="361559" y="361559"/>
                  </a:lnTo>
                  <a:lnTo>
                    <a:pt x="394046" y="330232"/>
                  </a:lnTo>
                  <a:lnTo>
                    <a:pt x="427658" y="300098"/>
                  </a:lnTo>
                  <a:lnTo>
                    <a:pt x="462361" y="271192"/>
                  </a:lnTo>
                  <a:lnTo>
                    <a:pt x="498120" y="243549"/>
                  </a:lnTo>
                  <a:lnTo>
                    <a:pt x="534902" y="217203"/>
                  </a:lnTo>
                  <a:lnTo>
                    <a:pt x="572671" y="192187"/>
                  </a:lnTo>
                  <a:lnTo>
                    <a:pt x="611395" y="168537"/>
                  </a:lnTo>
                  <a:lnTo>
                    <a:pt x="651037" y="146286"/>
                  </a:lnTo>
                  <a:lnTo>
                    <a:pt x="691565" y="125470"/>
                  </a:lnTo>
                  <a:lnTo>
                    <a:pt x="732943" y="106121"/>
                  </a:lnTo>
                  <a:lnTo>
                    <a:pt x="775138" y="88275"/>
                  </a:lnTo>
                  <a:lnTo>
                    <a:pt x="818114" y="71966"/>
                  </a:lnTo>
                  <a:lnTo>
                    <a:pt x="861839" y="57228"/>
                  </a:lnTo>
                  <a:lnTo>
                    <a:pt x="906277" y="44095"/>
                  </a:lnTo>
                  <a:lnTo>
                    <a:pt x="951394" y="32602"/>
                  </a:lnTo>
                  <a:lnTo>
                    <a:pt x="997157" y="22783"/>
                  </a:lnTo>
                  <a:lnTo>
                    <a:pt x="1043529" y="14672"/>
                  </a:lnTo>
                  <a:lnTo>
                    <a:pt x="1090478" y="8304"/>
                  </a:lnTo>
                  <a:lnTo>
                    <a:pt x="1137969" y="3713"/>
                  </a:lnTo>
                  <a:lnTo>
                    <a:pt x="1185968" y="934"/>
                  </a:lnTo>
                  <a:lnTo>
                    <a:pt x="1234440" y="0"/>
                  </a:lnTo>
                  <a:lnTo>
                    <a:pt x="1234440" y="1234440"/>
                  </a:lnTo>
                  <a:lnTo>
                    <a:pt x="1234440" y="24688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91639" y="1586750"/>
              <a:ext cx="2880360" cy="2468880"/>
            </a:xfrm>
            <a:custGeom>
              <a:avLst/>
              <a:gdLst/>
              <a:ahLst/>
              <a:cxnLst/>
              <a:rect l="l" t="t" r="r" b="b"/>
              <a:pathLst>
                <a:path w="2880360" h="2468879">
                  <a:moveTo>
                    <a:pt x="2880360" y="0"/>
                  </a:moveTo>
                  <a:lnTo>
                    <a:pt x="0" y="0"/>
                  </a:lnTo>
                  <a:lnTo>
                    <a:pt x="0" y="2468874"/>
                  </a:lnTo>
                  <a:lnTo>
                    <a:pt x="2880360" y="2468874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9254" y="2327414"/>
              <a:ext cx="802640" cy="1605280"/>
            </a:xfrm>
            <a:custGeom>
              <a:avLst/>
              <a:gdLst/>
              <a:ahLst/>
              <a:cxnLst/>
              <a:rect l="l" t="t" r="r" b="b"/>
              <a:pathLst>
                <a:path w="802639" h="1605279">
                  <a:moveTo>
                    <a:pt x="802385" y="0"/>
                  </a:moveTo>
                  <a:lnTo>
                    <a:pt x="753506" y="1464"/>
                  </a:lnTo>
                  <a:lnTo>
                    <a:pt x="705402" y="5801"/>
                  </a:lnTo>
                  <a:lnTo>
                    <a:pt x="658155" y="12927"/>
                  </a:lnTo>
                  <a:lnTo>
                    <a:pt x="611852" y="22757"/>
                  </a:lnTo>
                  <a:lnTo>
                    <a:pt x="566574" y="35209"/>
                  </a:lnTo>
                  <a:lnTo>
                    <a:pt x="522407" y="50198"/>
                  </a:lnTo>
                  <a:lnTo>
                    <a:pt x="479434" y="67640"/>
                  </a:lnTo>
                  <a:lnTo>
                    <a:pt x="437739" y="87451"/>
                  </a:lnTo>
                  <a:lnTo>
                    <a:pt x="397406" y="109547"/>
                  </a:lnTo>
                  <a:lnTo>
                    <a:pt x="358519" y="133844"/>
                  </a:lnTo>
                  <a:lnTo>
                    <a:pt x="321161" y="160259"/>
                  </a:lnTo>
                  <a:lnTo>
                    <a:pt x="285418" y="188708"/>
                  </a:lnTo>
                  <a:lnTo>
                    <a:pt x="251373" y="219106"/>
                  </a:lnTo>
                  <a:lnTo>
                    <a:pt x="219109" y="251370"/>
                  </a:lnTo>
                  <a:lnTo>
                    <a:pt x="188710" y="285415"/>
                  </a:lnTo>
                  <a:lnTo>
                    <a:pt x="160262" y="321158"/>
                  </a:lnTo>
                  <a:lnTo>
                    <a:pt x="133846" y="358515"/>
                  </a:lnTo>
                  <a:lnTo>
                    <a:pt x="109549" y="397402"/>
                  </a:lnTo>
                  <a:lnTo>
                    <a:pt x="87452" y="437735"/>
                  </a:lnTo>
                  <a:lnTo>
                    <a:pt x="67641" y="479430"/>
                  </a:lnTo>
                  <a:lnTo>
                    <a:pt x="50199" y="522404"/>
                  </a:lnTo>
                  <a:lnTo>
                    <a:pt x="35210" y="566571"/>
                  </a:lnTo>
                  <a:lnTo>
                    <a:pt x="22758" y="611849"/>
                  </a:lnTo>
                  <a:lnTo>
                    <a:pt x="12927" y="658153"/>
                  </a:lnTo>
                  <a:lnTo>
                    <a:pt x="5801" y="705400"/>
                  </a:lnTo>
                  <a:lnTo>
                    <a:pt x="1464" y="753506"/>
                  </a:lnTo>
                  <a:lnTo>
                    <a:pt x="0" y="802386"/>
                  </a:lnTo>
                  <a:lnTo>
                    <a:pt x="1464" y="851264"/>
                  </a:lnTo>
                  <a:lnTo>
                    <a:pt x="5801" y="899368"/>
                  </a:lnTo>
                  <a:lnTo>
                    <a:pt x="12927" y="946614"/>
                  </a:lnTo>
                  <a:lnTo>
                    <a:pt x="22758" y="992917"/>
                  </a:lnTo>
                  <a:lnTo>
                    <a:pt x="35210" y="1038195"/>
                  </a:lnTo>
                  <a:lnTo>
                    <a:pt x="50199" y="1082362"/>
                  </a:lnTo>
                  <a:lnTo>
                    <a:pt x="67641" y="1125334"/>
                  </a:lnTo>
                  <a:lnTo>
                    <a:pt x="87452" y="1167029"/>
                  </a:lnTo>
                  <a:lnTo>
                    <a:pt x="109549" y="1207362"/>
                  </a:lnTo>
                  <a:lnTo>
                    <a:pt x="133846" y="1246249"/>
                  </a:lnTo>
                  <a:lnTo>
                    <a:pt x="160262" y="1283606"/>
                  </a:lnTo>
                  <a:lnTo>
                    <a:pt x="188710" y="1319349"/>
                  </a:lnTo>
                  <a:lnTo>
                    <a:pt x="219109" y="1353394"/>
                  </a:lnTo>
                  <a:lnTo>
                    <a:pt x="251373" y="1385658"/>
                  </a:lnTo>
                  <a:lnTo>
                    <a:pt x="285418" y="1416056"/>
                  </a:lnTo>
                  <a:lnTo>
                    <a:pt x="321161" y="1444505"/>
                  </a:lnTo>
                  <a:lnTo>
                    <a:pt x="358519" y="1470920"/>
                  </a:lnTo>
                  <a:lnTo>
                    <a:pt x="397406" y="1495218"/>
                  </a:lnTo>
                  <a:lnTo>
                    <a:pt x="437739" y="1517314"/>
                  </a:lnTo>
                  <a:lnTo>
                    <a:pt x="479434" y="1537125"/>
                  </a:lnTo>
                  <a:lnTo>
                    <a:pt x="522407" y="1554567"/>
                  </a:lnTo>
                  <a:lnTo>
                    <a:pt x="566574" y="1569556"/>
                  </a:lnTo>
                  <a:lnTo>
                    <a:pt x="611852" y="1582008"/>
                  </a:lnTo>
                  <a:lnTo>
                    <a:pt x="658155" y="1591839"/>
                  </a:lnTo>
                  <a:lnTo>
                    <a:pt x="705402" y="1598965"/>
                  </a:lnTo>
                  <a:lnTo>
                    <a:pt x="753506" y="1603302"/>
                  </a:lnTo>
                  <a:lnTo>
                    <a:pt x="802385" y="1604766"/>
                  </a:lnTo>
                  <a:lnTo>
                    <a:pt x="802385" y="0"/>
                  </a:lnTo>
                  <a:close/>
                </a:path>
              </a:pathLst>
            </a:custGeom>
            <a:solidFill>
              <a:srgbClr val="566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89254" y="2327414"/>
              <a:ext cx="802640" cy="1605280"/>
            </a:xfrm>
            <a:custGeom>
              <a:avLst/>
              <a:gdLst/>
              <a:ahLst/>
              <a:cxnLst/>
              <a:rect l="l" t="t" r="r" b="b"/>
              <a:pathLst>
                <a:path w="802639" h="1605279">
                  <a:moveTo>
                    <a:pt x="802385" y="1604770"/>
                  </a:moveTo>
                  <a:lnTo>
                    <a:pt x="753506" y="1603306"/>
                  </a:lnTo>
                  <a:lnTo>
                    <a:pt x="705401" y="1598969"/>
                  </a:lnTo>
                  <a:lnTo>
                    <a:pt x="658155" y="1591843"/>
                  </a:lnTo>
                  <a:lnTo>
                    <a:pt x="611851" y="1582012"/>
                  </a:lnTo>
                  <a:lnTo>
                    <a:pt x="566574" y="1569560"/>
                  </a:lnTo>
                  <a:lnTo>
                    <a:pt x="522407" y="1554571"/>
                  </a:lnTo>
                  <a:lnTo>
                    <a:pt x="479434" y="1537129"/>
                  </a:lnTo>
                  <a:lnTo>
                    <a:pt x="437739" y="1517318"/>
                  </a:lnTo>
                  <a:lnTo>
                    <a:pt x="397406" y="1495221"/>
                  </a:lnTo>
                  <a:lnTo>
                    <a:pt x="358519" y="1470923"/>
                  </a:lnTo>
                  <a:lnTo>
                    <a:pt x="321162" y="1444508"/>
                  </a:lnTo>
                  <a:lnTo>
                    <a:pt x="285418" y="1416059"/>
                  </a:lnTo>
                  <a:lnTo>
                    <a:pt x="251373" y="1385661"/>
                  </a:lnTo>
                  <a:lnTo>
                    <a:pt x="219109" y="1353397"/>
                  </a:lnTo>
                  <a:lnTo>
                    <a:pt x="188710" y="1319352"/>
                  </a:lnTo>
                  <a:lnTo>
                    <a:pt x="160262" y="1283608"/>
                  </a:lnTo>
                  <a:lnTo>
                    <a:pt x="133846" y="1246251"/>
                  </a:lnTo>
                  <a:lnTo>
                    <a:pt x="109549" y="1207364"/>
                  </a:lnTo>
                  <a:lnTo>
                    <a:pt x="87452" y="1167031"/>
                  </a:lnTo>
                  <a:lnTo>
                    <a:pt x="67641" y="1125336"/>
                  </a:lnTo>
                  <a:lnTo>
                    <a:pt x="50199" y="1082363"/>
                  </a:lnTo>
                  <a:lnTo>
                    <a:pt x="35210" y="1038196"/>
                  </a:lnTo>
                  <a:lnTo>
                    <a:pt x="22758" y="992919"/>
                  </a:lnTo>
                  <a:lnTo>
                    <a:pt x="12927" y="946615"/>
                  </a:lnTo>
                  <a:lnTo>
                    <a:pt x="5801" y="899369"/>
                  </a:lnTo>
                  <a:lnTo>
                    <a:pt x="1464" y="851264"/>
                  </a:lnTo>
                  <a:lnTo>
                    <a:pt x="0" y="802385"/>
                  </a:lnTo>
                  <a:lnTo>
                    <a:pt x="1464" y="753506"/>
                  </a:lnTo>
                  <a:lnTo>
                    <a:pt x="5801" y="705401"/>
                  </a:lnTo>
                  <a:lnTo>
                    <a:pt x="12927" y="658155"/>
                  </a:lnTo>
                  <a:lnTo>
                    <a:pt x="22758" y="611851"/>
                  </a:lnTo>
                  <a:lnTo>
                    <a:pt x="35210" y="566574"/>
                  </a:lnTo>
                  <a:lnTo>
                    <a:pt x="50199" y="522407"/>
                  </a:lnTo>
                  <a:lnTo>
                    <a:pt x="67641" y="479434"/>
                  </a:lnTo>
                  <a:lnTo>
                    <a:pt x="87452" y="437739"/>
                  </a:lnTo>
                  <a:lnTo>
                    <a:pt x="109549" y="397406"/>
                  </a:lnTo>
                  <a:lnTo>
                    <a:pt x="133846" y="358519"/>
                  </a:lnTo>
                  <a:lnTo>
                    <a:pt x="160262" y="321162"/>
                  </a:lnTo>
                  <a:lnTo>
                    <a:pt x="188710" y="285418"/>
                  </a:lnTo>
                  <a:lnTo>
                    <a:pt x="219109" y="251373"/>
                  </a:lnTo>
                  <a:lnTo>
                    <a:pt x="251373" y="219109"/>
                  </a:lnTo>
                  <a:lnTo>
                    <a:pt x="285418" y="188710"/>
                  </a:lnTo>
                  <a:lnTo>
                    <a:pt x="321162" y="160262"/>
                  </a:lnTo>
                  <a:lnTo>
                    <a:pt x="358519" y="133846"/>
                  </a:lnTo>
                  <a:lnTo>
                    <a:pt x="397406" y="109549"/>
                  </a:lnTo>
                  <a:lnTo>
                    <a:pt x="437739" y="87452"/>
                  </a:lnTo>
                  <a:lnTo>
                    <a:pt x="479434" y="67641"/>
                  </a:lnTo>
                  <a:lnTo>
                    <a:pt x="522407" y="50199"/>
                  </a:lnTo>
                  <a:lnTo>
                    <a:pt x="566574" y="35210"/>
                  </a:lnTo>
                  <a:lnTo>
                    <a:pt x="611851" y="22758"/>
                  </a:lnTo>
                  <a:lnTo>
                    <a:pt x="658155" y="12927"/>
                  </a:lnTo>
                  <a:lnTo>
                    <a:pt x="705401" y="5801"/>
                  </a:lnTo>
                  <a:lnTo>
                    <a:pt x="753506" y="1464"/>
                  </a:lnTo>
                  <a:lnTo>
                    <a:pt x="802385" y="0"/>
                  </a:lnTo>
                  <a:lnTo>
                    <a:pt x="802385" y="802385"/>
                  </a:lnTo>
                  <a:lnTo>
                    <a:pt x="802385" y="16047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91639" y="2327414"/>
              <a:ext cx="2880360" cy="1605280"/>
            </a:xfrm>
            <a:custGeom>
              <a:avLst/>
              <a:gdLst/>
              <a:ahLst/>
              <a:cxnLst/>
              <a:rect l="l" t="t" r="r" b="b"/>
              <a:pathLst>
                <a:path w="2880360" h="1605279">
                  <a:moveTo>
                    <a:pt x="2880360" y="0"/>
                  </a:moveTo>
                  <a:lnTo>
                    <a:pt x="0" y="0"/>
                  </a:lnTo>
                  <a:lnTo>
                    <a:pt x="0" y="1604766"/>
                  </a:lnTo>
                  <a:lnTo>
                    <a:pt x="2880360" y="1604766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21308" y="3068078"/>
              <a:ext cx="370840" cy="741045"/>
            </a:xfrm>
            <a:custGeom>
              <a:avLst/>
              <a:gdLst/>
              <a:ahLst/>
              <a:cxnLst/>
              <a:rect l="l" t="t" r="r" b="b"/>
              <a:pathLst>
                <a:path w="370839" h="741045">
                  <a:moveTo>
                    <a:pt x="370331" y="0"/>
                  </a:moveTo>
                  <a:lnTo>
                    <a:pt x="323877" y="2885"/>
                  </a:lnTo>
                  <a:lnTo>
                    <a:pt x="279145" y="11309"/>
                  </a:lnTo>
                  <a:lnTo>
                    <a:pt x="236481" y="24926"/>
                  </a:lnTo>
                  <a:lnTo>
                    <a:pt x="196234" y="43389"/>
                  </a:lnTo>
                  <a:lnTo>
                    <a:pt x="158751" y="66349"/>
                  </a:lnTo>
                  <a:lnTo>
                    <a:pt x="124377" y="93461"/>
                  </a:lnTo>
                  <a:lnTo>
                    <a:pt x="93461" y="124377"/>
                  </a:lnTo>
                  <a:lnTo>
                    <a:pt x="66349" y="158751"/>
                  </a:lnTo>
                  <a:lnTo>
                    <a:pt x="43389" y="196234"/>
                  </a:lnTo>
                  <a:lnTo>
                    <a:pt x="24926" y="236481"/>
                  </a:lnTo>
                  <a:lnTo>
                    <a:pt x="11309" y="279145"/>
                  </a:lnTo>
                  <a:lnTo>
                    <a:pt x="2885" y="323877"/>
                  </a:lnTo>
                  <a:lnTo>
                    <a:pt x="0" y="370332"/>
                  </a:lnTo>
                  <a:lnTo>
                    <a:pt x="2885" y="416783"/>
                  </a:lnTo>
                  <a:lnTo>
                    <a:pt x="11309" y="461513"/>
                  </a:lnTo>
                  <a:lnTo>
                    <a:pt x="24926" y="504175"/>
                  </a:lnTo>
                  <a:lnTo>
                    <a:pt x="43389" y="544420"/>
                  </a:lnTo>
                  <a:lnTo>
                    <a:pt x="66349" y="581902"/>
                  </a:lnTo>
                  <a:lnTo>
                    <a:pt x="93461" y="616275"/>
                  </a:lnTo>
                  <a:lnTo>
                    <a:pt x="124377" y="647190"/>
                  </a:lnTo>
                  <a:lnTo>
                    <a:pt x="158751" y="674302"/>
                  </a:lnTo>
                  <a:lnTo>
                    <a:pt x="196234" y="697262"/>
                  </a:lnTo>
                  <a:lnTo>
                    <a:pt x="236481" y="715724"/>
                  </a:lnTo>
                  <a:lnTo>
                    <a:pt x="279145" y="729341"/>
                  </a:lnTo>
                  <a:lnTo>
                    <a:pt x="323877" y="737765"/>
                  </a:lnTo>
                  <a:lnTo>
                    <a:pt x="370331" y="74065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21308" y="3068078"/>
              <a:ext cx="370840" cy="741045"/>
            </a:xfrm>
            <a:custGeom>
              <a:avLst/>
              <a:gdLst/>
              <a:ahLst/>
              <a:cxnLst/>
              <a:rect l="l" t="t" r="r" b="b"/>
              <a:pathLst>
                <a:path w="370839" h="741045">
                  <a:moveTo>
                    <a:pt x="370331" y="740663"/>
                  </a:moveTo>
                  <a:lnTo>
                    <a:pt x="323877" y="737778"/>
                  </a:lnTo>
                  <a:lnTo>
                    <a:pt x="279146" y="729353"/>
                  </a:lnTo>
                  <a:lnTo>
                    <a:pt x="236483" y="715735"/>
                  </a:lnTo>
                  <a:lnTo>
                    <a:pt x="196236" y="697273"/>
                  </a:lnTo>
                  <a:lnTo>
                    <a:pt x="158753" y="674312"/>
                  </a:lnTo>
                  <a:lnTo>
                    <a:pt x="124379" y="647200"/>
                  </a:lnTo>
                  <a:lnTo>
                    <a:pt x="93463" y="616283"/>
                  </a:lnTo>
                  <a:lnTo>
                    <a:pt x="66351" y="581910"/>
                  </a:lnTo>
                  <a:lnTo>
                    <a:pt x="43390" y="544426"/>
                  </a:lnTo>
                  <a:lnTo>
                    <a:pt x="24927" y="504179"/>
                  </a:lnTo>
                  <a:lnTo>
                    <a:pt x="11310" y="461516"/>
                  </a:lnTo>
                  <a:lnTo>
                    <a:pt x="2885" y="416784"/>
                  </a:lnTo>
                  <a:lnTo>
                    <a:pt x="0" y="370331"/>
                  </a:lnTo>
                  <a:lnTo>
                    <a:pt x="2885" y="323877"/>
                  </a:lnTo>
                  <a:lnTo>
                    <a:pt x="11310" y="279146"/>
                  </a:lnTo>
                  <a:lnTo>
                    <a:pt x="24927" y="236483"/>
                  </a:lnTo>
                  <a:lnTo>
                    <a:pt x="43390" y="196236"/>
                  </a:lnTo>
                  <a:lnTo>
                    <a:pt x="66351" y="158753"/>
                  </a:lnTo>
                  <a:lnTo>
                    <a:pt x="93463" y="124379"/>
                  </a:lnTo>
                  <a:lnTo>
                    <a:pt x="124379" y="93463"/>
                  </a:lnTo>
                  <a:lnTo>
                    <a:pt x="158753" y="66351"/>
                  </a:lnTo>
                  <a:lnTo>
                    <a:pt x="196236" y="43390"/>
                  </a:lnTo>
                  <a:lnTo>
                    <a:pt x="236483" y="24927"/>
                  </a:lnTo>
                  <a:lnTo>
                    <a:pt x="279146" y="11310"/>
                  </a:lnTo>
                  <a:lnTo>
                    <a:pt x="323877" y="2885"/>
                  </a:lnTo>
                  <a:lnTo>
                    <a:pt x="370331" y="0"/>
                  </a:lnTo>
                  <a:lnTo>
                    <a:pt x="370331" y="370331"/>
                  </a:lnTo>
                  <a:lnTo>
                    <a:pt x="370331" y="7406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691639" y="3068078"/>
            <a:ext cx="2880360" cy="741045"/>
          </a:xfrm>
          <a:custGeom>
            <a:avLst/>
            <a:gdLst/>
            <a:ahLst/>
            <a:cxnLst/>
            <a:rect l="l" t="t" r="r" b="b"/>
            <a:pathLst>
              <a:path w="2880360" h="741045">
                <a:moveTo>
                  <a:pt x="2880360" y="0"/>
                </a:moveTo>
                <a:lnTo>
                  <a:pt x="0" y="0"/>
                </a:lnTo>
                <a:lnTo>
                  <a:pt x="0" y="740651"/>
                </a:lnTo>
                <a:lnTo>
                  <a:pt x="2880360" y="740651"/>
                </a:lnTo>
                <a:lnTo>
                  <a:pt x="288036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678939" y="1574050"/>
          <a:ext cx="2981960" cy="246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</a:tblGrid>
              <a:tr h="740410">
                <a:tc>
                  <a:txBody>
                    <a:bodyPr/>
                    <a:lstStyle/>
                    <a:p>
                      <a:pPr marL="1541145" indent="-69850">
                        <a:lnSpc>
                          <a:spcPts val="550"/>
                        </a:lnSpc>
                        <a:spcBef>
                          <a:spcPts val="975"/>
                        </a:spcBef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Headquartered</a:t>
                      </a:r>
                      <a:r>
                        <a:rPr dirty="0" sz="10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in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74625">
                        <a:lnSpc>
                          <a:spcPts val="1920"/>
                        </a:lnSpc>
                        <a:tabLst>
                          <a:tab pos="1534795" algn="l"/>
                        </a:tabLst>
                      </a:pPr>
                      <a:r>
                        <a:rPr dirty="0" baseline="-11363" sz="3300" spc="-15" b="1">
                          <a:latin typeface="Calibri"/>
                          <a:cs typeface="Calibri"/>
                        </a:rPr>
                        <a:t>Company</a:t>
                      </a:r>
                      <a:r>
                        <a:rPr dirty="0" baseline="-11363" sz="33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Bangalore,</a:t>
                      </a:r>
                      <a:r>
                        <a:rPr dirty="0" sz="1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India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541145" indent="-69850">
                        <a:lnSpc>
                          <a:spcPts val="1130"/>
                        </a:lnSpc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ISO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9001:2015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certified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28575">
                      <a:solidFill>
                        <a:srgbClr val="8064A1"/>
                      </a:solidFill>
                      <a:prstDash val="solid"/>
                    </a:lnL>
                    <a:lnR w="28575">
                      <a:solidFill>
                        <a:srgbClr val="8064A1"/>
                      </a:solidFill>
                      <a:prstDash val="solid"/>
                    </a:lnR>
                    <a:lnT w="28575">
                      <a:solidFill>
                        <a:srgbClr val="8064A1"/>
                      </a:solidFill>
                      <a:prstDash val="solid"/>
                    </a:lnT>
                    <a:lnB w="28575">
                      <a:solidFill>
                        <a:srgbClr val="5667B3"/>
                      </a:solidFill>
                      <a:prstDash val="solid"/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 marL="1541145" indent="-69850">
                        <a:lnSpc>
                          <a:spcPts val="550"/>
                        </a:lnSpc>
                        <a:spcBef>
                          <a:spcPts val="425"/>
                        </a:spcBef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Strong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Senior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Technical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ts val="1920"/>
                        </a:lnSpc>
                        <a:tabLst>
                          <a:tab pos="1534795" algn="l"/>
                        </a:tabLst>
                      </a:pPr>
                      <a:r>
                        <a:rPr dirty="0" baseline="-25252" sz="3300" spc="-15" b="1">
                          <a:latin typeface="Calibri"/>
                          <a:cs typeface="Calibri"/>
                        </a:rPr>
                        <a:t>Leadership</a:t>
                      </a:r>
                      <a:r>
                        <a:rPr dirty="0" baseline="-25252" sz="33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Leadership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Team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535430" marR="244475" indent="-64135">
                        <a:lnSpc>
                          <a:spcPts val="1100"/>
                        </a:lnSpc>
                        <a:spcBef>
                          <a:spcPts val="45"/>
                        </a:spcBef>
                        <a:buSzPct val="90000"/>
                        <a:buChar char="•"/>
                        <a:tabLst>
                          <a:tab pos="1535430" algn="l"/>
                          <a:tab pos="154114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	Proven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Team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28575">
                      <a:solidFill>
                        <a:srgbClr val="5667B3"/>
                      </a:solidFill>
                      <a:prstDash val="solid"/>
                    </a:lnL>
                    <a:lnR w="28575">
                      <a:solidFill>
                        <a:srgbClr val="5667B3"/>
                      </a:solidFill>
                      <a:prstDash val="solid"/>
                    </a:lnR>
                    <a:lnT w="28575">
                      <a:solidFill>
                        <a:srgbClr val="5667B3"/>
                      </a:solidFill>
                      <a:prstDash val="solid"/>
                    </a:lnT>
                    <a:lnB w="28575">
                      <a:solidFill>
                        <a:srgbClr val="4BAAC6"/>
                      </a:solidFill>
                      <a:prstDash val="solid"/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 marL="1541145" indent="-69850">
                        <a:lnSpc>
                          <a:spcPts val="660"/>
                        </a:lnSpc>
                        <a:spcBef>
                          <a:spcPts val="229"/>
                        </a:spcBef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Aerospace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08915">
                        <a:lnSpc>
                          <a:spcPts val="2030"/>
                        </a:lnSpc>
                        <a:tabLst>
                          <a:tab pos="1477645" algn="l"/>
                        </a:tabLst>
                      </a:pPr>
                      <a:r>
                        <a:rPr dirty="0" baseline="-23989" sz="3300" spc="-15" b="1">
                          <a:latin typeface="Calibri"/>
                          <a:cs typeface="Calibri"/>
                        </a:rPr>
                        <a:t>Domains</a:t>
                      </a:r>
                      <a:r>
                        <a:rPr dirty="0" baseline="-23989" sz="33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•Automotive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541145" indent="-69850">
                        <a:lnSpc>
                          <a:spcPts val="1130"/>
                        </a:lnSpc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Automation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541145" indent="-69850">
                        <a:lnSpc>
                          <a:spcPct val="100000"/>
                        </a:lnSpc>
                        <a:spcBef>
                          <a:spcPts val="100"/>
                        </a:spcBef>
                        <a:buSzPct val="90000"/>
                        <a:buChar char="•"/>
                        <a:tabLst>
                          <a:tab pos="154114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Services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Hi-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tech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4BAAC6"/>
                      </a:solidFill>
                      <a:prstDash val="solid"/>
                    </a:lnL>
                    <a:lnR w="28575">
                      <a:solidFill>
                        <a:srgbClr val="4BAAC6"/>
                      </a:solidFill>
                      <a:prstDash val="solid"/>
                    </a:lnR>
                    <a:lnT w="28575">
                      <a:solidFill>
                        <a:srgbClr val="4BAAC6"/>
                      </a:solidFill>
                      <a:prstDash val="solid"/>
                    </a:lnT>
                    <a:lnB w="28575">
                      <a:solidFill>
                        <a:srgbClr val="4BAAC6"/>
                      </a:solidFill>
                      <a:prstDash val="solid"/>
                    </a:lnB>
                  </a:tcPr>
                </a:tc>
              </a:tr>
              <a:tr h="123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667B3"/>
                      </a:solidFill>
                      <a:prstDash val="solid"/>
                    </a:lnL>
                    <a:lnR w="28575">
                      <a:solidFill>
                        <a:srgbClr val="5667B3"/>
                      </a:solidFill>
                      <a:prstDash val="solid"/>
                    </a:lnR>
                    <a:lnT w="28575">
                      <a:solidFill>
                        <a:srgbClr val="4BAAC6"/>
                      </a:solidFill>
                      <a:prstDash val="solid"/>
                    </a:lnT>
                    <a:lnB w="28575">
                      <a:solidFill>
                        <a:srgbClr val="5667B3"/>
                      </a:solidFill>
                      <a:prstDash val="solid"/>
                    </a:lnB>
                  </a:tcPr>
                </a:tc>
              </a:tr>
              <a:tr h="123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8064A1"/>
                      </a:solidFill>
                      <a:prstDash val="solid"/>
                    </a:lnL>
                    <a:lnR w="28575">
                      <a:solidFill>
                        <a:srgbClr val="8064A1"/>
                      </a:solidFill>
                      <a:prstDash val="solid"/>
                    </a:lnR>
                    <a:lnT w="28575">
                      <a:solidFill>
                        <a:srgbClr val="5667B3"/>
                      </a:solidFill>
                      <a:prstDash val="solid"/>
                    </a:lnT>
                    <a:lnB w="28575">
                      <a:solidFill>
                        <a:srgbClr val="8064A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-14287" y="-14287"/>
            <a:ext cx="9172575" cy="1964689"/>
            <a:chOff x="-14287" y="-14287"/>
            <a:chExt cx="9172575" cy="1964689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876800" y="1296365"/>
              <a:ext cx="4038600" cy="641350"/>
            </a:xfrm>
            <a:custGeom>
              <a:avLst/>
              <a:gdLst/>
              <a:ahLst/>
              <a:cxnLst/>
              <a:rect l="l" t="t" r="r" b="b"/>
              <a:pathLst>
                <a:path w="4038600" h="641350">
                  <a:moveTo>
                    <a:pt x="0" y="0"/>
                  </a:moveTo>
                  <a:lnTo>
                    <a:pt x="4038602" y="0"/>
                  </a:lnTo>
                  <a:lnTo>
                    <a:pt x="4038602" y="641024"/>
                  </a:lnTo>
                  <a:lnTo>
                    <a:pt x="0" y="6410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6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078729" y="1134008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19">
                  <a:moveTo>
                    <a:pt x="2772905" y="0"/>
                  </a:moveTo>
                  <a:lnTo>
                    <a:pt x="54114" y="0"/>
                  </a:lnTo>
                  <a:lnTo>
                    <a:pt x="33052" y="4253"/>
                  </a:lnTo>
                  <a:lnTo>
                    <a:pt x="15851" y="15851"/>
                  </a:lnTo>
                  <a:lnTo>
                    <a:pt x="4253" y="33052"/>
                  </a:lnTo>
                  <a:lnTo>
                    <a:pt x="0" y="54114"/>
                  </a:lnTo>
                  <a:lnTo>
                    <a:pt x="0" y="270598"/>
                  </a:lnTo>
                  <a:lnTo>
                    <a:pt x="4253" y="291668"/>
                  </a:lnTo>
                  <a:lnTo>
                    <a:pt x="15851" y="308873"/>
                  </a:lnTo>
                  <a:lnTo>
                    <a:pt x="33052" y="320472"/>
                  </a:lnTo>
                  <a:lnTo>
                    <a:pt x="54114" y="324726"/>
                  </a:lnTo>
                  <a:lnTo>
                    <a:pt x="2772905" y="324726"/>
                  </a:lnTo>
                  <a:lnTo>
                    <a:pt x="2793967" y="320472"/>
                  </a:lnTo>
                  <a:lnTo>
                    <a:pt x="2811168" y="308873"/>
                  </a:lnTo>
                  <a:lnTo>
                    <a:pt x="2822766" y="291668"/>
                  </a:lnTo>
                  <a:lnTo>
                    <a:pt x="2827020" y="270598"/>
                  </a:lnTo>
                  <a:lnTo>
                    <a:pt x="2827020" y="54114"/>
                  </a:lnTo>
                  <a:lnTo>
                    <a:pt x="2822766" y="33052"/>
                  </a:lnTo>
                  <a:lnTo>
                    <a:pt x="2811168" y="15851"/>
                  </a:lnTo>
                  <a:lnTo>
                    <a:pt x="2793967" y="4253"/>
                  </a:lnTo>
                  <a:lnTo>
                    <a:pt x="2772905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078729" y="1134008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19">
                  <a:moveTo>
                    <a:pt x="0" y="54120"/>
                  </a:moveTo>
                  <a:lnTo>
                    <a:pt x="4252" y="33054"/>
                  </a:lnTo>
                  <a:lnTo>
                    <a:pt x="15851" y="15851"/>
                  </a:lnTo>
                  <a:lnTo>
                    <a:pt x="33053" y="4253"/>
                  </a:lnTo>
                  <a:lnTo>
                    <a:pt x="54119" y="0"/>
                  </a:lnTo>
                  <a:lnTo>
                    <a:pt x="2772901" y="0"/>
                  </a:lnTo>
                  <a:lnTo>
                    <a:pt x="2793967" y="4253"/>
                  </a:lnTo>
                  <a:lnTo>
                    <a:pt x="2811170" y="15851"/>
                  </a:lnTo>
                  <a:lnTo>
                    <a:pt x="2822768" y="33054"/>
                  </a:lnTo>
                  <a:lnTo>
                    <a:pt x="2827021" y="54120"/>
                  </a:lnTo>
                  <a:lnTo>
                    <a:pt x="2827021" y="270600"/>
                  </a:lnTo>
                  <a:lnTo>
                    <a:pt x="2822768" y="291666"/>
                  </a:lnTo>
                  <a:lnTo>
                    <a:pt x="2811170" y="308868"/>
                  </a:lnTo>
                  <a:lnTo>
                    <a:pt x="2793967" y="320467"/>
                  </a:lnTo>
                  <a:lnTo>
                    <a:pt x="2772901" y="324720"/>
                  </a:lnTo>
                  <a:lnTo>
                    <a:pt x="54119" y="324720"/>
                  </a:lnTo>
                  <a:lnTo>
                    <a:pt x="33053" y="320467"/>
                  </a:lnTo>
                  <a:lnTo>
                    <a:pt x="15851" y="308868"/>
                  </a:lnTo>
                  <a:lnTo>
                    <a:pt x="4252" y="291666"/>
                  </a:lnTo>
                  <a:lnTo>
                    <a:pt x="0" y="270600"/>
                  </a:lnTo>
                  <a:lnTo>
                    <a:pt x="0" y="541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740"/>
              <a:t>INTRODUCTION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5177535" y="1182624"/>
            <a:ext cx="3099435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1080"/>
              </a:spcBef>
              <a:buSzPct val="90909"/>
              <a:buChar char="•"/>
              <a:tabLst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Tier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Tier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II,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OEMs,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System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Integrators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70"/>
              </a:spcBef>
              <a:buSzPct val="90909"/>
              <a:buChar char="•"/>
              <a:tabLst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Focus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long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term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partnerships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repeat</a:t>
            </a:r>
            <a:r>
              <a:rPr dirty="0" sz="1100" spc="-10">
                <a:latin typeface="Calibri"/>
                <a:cs typeface="Calibri"/>
              </a:rPr>
              <a:t> business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864100" y="1984095"/>
            <a:ext cx="4064000" cy="1175385"/>
            <a:chOff x="4864100" y="1984095"/>
            <a:chExt cx="4064000" cy="1175385"/>
          </a:xfrm>
        </p:grpSpPr>
        <p:sp>
          <p:nvSpPr>
            <p:cNvPr id="24" name="object 24" descr=""/>
            <p:cNvSpPr/>
            <p:nvPr/>
          </p:nvSpPr>
          <p:spPr>
            <a:xfrm>
              <a:off x="4876800" y="2159152"/>
              <a:ext cx="4038600" cy="988060"/>
            </a:xfrm>
            <a:custGeom>
              <a:avLst/>
              <a:gdLst/>
              <a:ahLst/>
              <a:cxnLst/>
              <a:rect l="l" t="t" r="r" b="b"/>
              <a:pathLst>
                <a:path w="4038600" h="988060">
                  <a:moveTo>
                    <a:pt x="0" y="0"/>
                  </a:moveTo>
                  <a:lnTo>
                    <a:pt x="4038602" y="0"/>
                  </a:lnTo>
                  <a:lnTo>
                    <a:pt x="4038602" y="987525"/>
                  </a:lnTo>
                  <a:lnTo>
                    <a:pt x="0" y="9875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667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078729" y="1996795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19">
                  <a:moveTo>
                    <a:pt x="2772905" y="0"/>
                  </a:moveTo>
                  <a:lnTo>
                    <a:pt x="54114" y="0"/>
                  </a:lnTo>
                  <a:lnTo>
                    <a:pt x="33052" y="4253"/>
                  </a:lnTo>
                  <a:lnTo>
                    <a:pt x="15851" y="15851"/>
                  </a:lnTo>
                  <a:lnTo>
                    <a:pt x="4253" y="33052"/>
                  </a:lnTo>
                  <a:lnTo>
                    <a:pt x="0" y="54114"/>
                  </a:lnTo>
                  <a:lnTo>
                    <a:pt x="0" y="270598"/>
                  </a:lnTo>
                  <a:lnTo>
                    <a:pt x="4253" y="291661"/>
                  </a:lnTo>
                  <a:lnTo>
                    <a:pt x="15851" y="308862"/>
                  </a:lnTo>
                  <a:lnTo>
                    <a:pt x="33052" y="320460"/>
                  </a:lnTo>
                  <a:lnTo>
                    <a:pt x="54114" y="324713"/>
                  </a:lnTo>
                  <a:lnTo>
                    <a:pt x="2772905" y="324713"/>
                  </a:lnTo>
                  <a:lnTo>
                    <a:pt x="2793967" y="320460"/>
                  </a:lnTo>
                  <a:lnTo>
                    <a:pt x="2811168" y="308862"/>
                  </a:lnTo>
                  <a:lnTo>
                    <a:pt x="2822766" y="291661"/>
                  </a:lnTo>
                  <a:lnTo>
                    <a:pt x="2827020" y="270598"/>
                  </a:lnTo>
                  <a:lnTo>
                    <a:pt x="2827020" y="54114"/>
                  </a:lnTo>
                  <a:lnTo>
                    <a:pt x="2822766" y="33052"/>
                  </a:lnTo>
                  <a:lnTo>
                    <a:pt x="2811168" y="15851"/>
                  </a:lnTo>
                  <a:lnTo>
                    <a:pt x="2793967" y="4253"/>
                  </a:lnTo>
                  <a:lnTo>
                    <a:pt x="2772905" y="0"/>
                  </a:lnTo>
                  <a:close/>
                </a:path>
              </a:pathLst>
            </a:custGeom>
            <a:solidFill>
              <a:srgbClr val="566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078729" y="1996795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19">
                  <a:moveTo>
                    <a:pt x="0" y="54120"/>
                  </a:moveTo>
                  <a:lnTo>
                    <a:pt x="4252" y="33054"/>
                  </a:lnTo>
                  <a:lnTo>
                    <a:pt x="15851" y="15851"/>
                  </a:lnTo>
                  <a:lnTo>
                    <a:pt x="33053" y="4253"/>
                  </a:lnTo>
                  <a:lnTo>
                    <a:pt x="54119" y="0"/>
                  </a:lnTo>
                  <a:lnTo>
                    <a:pt x="2772901" y="0"/>
                  </a:lnTo>
                  <a:lnTo>
                    <a:pt x="2793967" y="4253"/>
                  </a:lnTo>
                  <a:lnTo>
                    <a:pt x="2811170" y="15851"/>
                  </a:lnTo>
                  <a:lnTo>
                    <a:pt x="2822768" y="33054"/>
                  </a:lnTo>
                  <a:lnTo>
                    <a:pt x="2827021" y="54120"/>
                  </a:lnTo>
                  <a:lnTo>
                    <a:pt x="2827021" y="270600"/>
                  </a:lnTo>
                  <a:lnTo>
                    <a:pt x="2822768" y="291666"/>
                  </a:lnTo>
                  <a:lnTo>
                    <a:pt x="2811170" y="308868"/>
                  </a:lnTo>
                  <a:lnTo>
                    <a:pt x="2793967" y="320467"/>
                  </a:lnTo>
                  <a:lnTo>
                    <a:pt x="2772901" y="324720"/>
                  </a:lnTo>
                  <a:lnTo>
                    <a:pt x="54119" y="324720"/>
                  </a:lnTo>
                  <a:lnTo>
                    <a:pt x="33053" y="320467"/>
                  </a:lnTo>
                  <a:lnTo>
                    <a:pt x="15851" y="308868"/>
                  </a:lnTo>
                  <a:lnTo>
                    <a:pt x="4252" y="291666"/>
                  </a:lnTo>
                  <a:lnTo>
                    <a:pt x="0" y="270600"/>
                  </a:lnTo>
                  <a:lnTo>
                    <a:pt x="0" y="541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177535" y="2045208"/>
            <a:ext cx="3394710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dirty="0" sz="11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100">
              <a:latin typeface="Calibri"/>
              <a:cs typeface="Calibri"/>
            </a:endParaRPr>
          </a:p>
          <a:p>
            <a:pPr marL="69850" marR="5080" indent="-64135">
              <a:lnSpc>
                <a:spcPts val="1200"/>
              </a:lnSpc>
              <a:spcBef>
                <a:spcPts val="1220"/>
              </a:spcBef>
              <a:buSzPct val="90909"/>
              <a:buChar char="•"/>
              <a:tabLst>
                <a:tab pos="69850" algn="l"/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	Human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capital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multiple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decades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experience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related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industries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50"/>
              </a:spcBef>
              <a:buSzPct val="90909"/>
              <a:buChar char="•"/>
              <a:tabLst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Prior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experience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product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companies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95"/>
              </a:spcBef>
              <a:buSzPct val="90909"/>
              <a:buChar char="•"/>
              <a:tabLst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Quality</a:t>
            </a:r>
            <a:r>
              <a:rPr dirty="0" sz="1100" spc="-10">
                <a:latin typeface="Calibri"/>
                <a:cs typeface="Calibri"/>
              </a:rPr>
              <a:t> Excellence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864100" y="3193376"/>
            <a:ext cx="4064000" cy="1205865"/>
            <a:chOff x="4864100" y="3193376"/>
            <a:chExt cx="4064000" cy="1205865"/>
          </a:xfrm>
        </p:grpSpPr>
        <p:sp>
          <p:nvSpPr>
            <p:cNvPr id="29" name="object 29" descr=""/>
            <p:cNvSpPr/>
            <p:nvPr/>
          </p:nvSpPr>
          <p:spPr>
            <a:xfrm>
              <a:off x="4876800" y="3398939"/>
              <a:ext cx="4038600" cy="988060"/>
            </a:xfrm>
            <a:custGeom>
              <a:avLst/>
              <a:gdLst/>
              <a:ahLst/>
              <a:cxnLst/>
              <a:rect l="l" t="t" r="r" b="b"/>
              <a:pathLst>
                <a:path w="4038600" h="988060">
                  <a:moveTo>
                    <a:pt x="0" y="0"/>
                  </a:moveTo>
                  <a:lnTo>
                    <a:pt x="4038602" y="0"/>
                  </a:lnTo>
                  <a:lnTo>
                    <a:pt x="4038602" y="987525"/>
                  </a:lnTo>
                  <a:lnTo>
                    <a:pt x="0" y="9875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BAA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078729" y="3206076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20">
                  <a:moveTo>
                    <a:pt x="2772905" y="0"/>
                  </a:moveTo>
                  <a:lnTo>
                    <a:pt x="54114" y="0"/>
                  </a:lnTo>
                  <a:lnTo>
                    <a:pt x="33052" y="4253"/>
                  </a:lnTo>
                  <a:lnTo>
                    <a:pt x="15851" y="15852"/>
                  </a:lnTo>
                  <a:lnTo>
                    <a:pt x="4253" y="33057"/>
                  </a:lnTo>
                  <a:lnTo>
                    <a:pt x="0" y="54127"/>
                  </a:lnTo>
                  <a:lnTo>
                    <a:pt x="0" y="270598"/>
                  </a:lnTo>
                  <a:lnTo>
                    <a:pt x="4253" y="291668"/>
                  </a:lnTo>
                  <a:lnTo>
                    <a:pt x="15851" y="308873"/>
                  </a:lnTo>
                  <a:lnTo>
                    <a:pt x="33052" y="320472"/>
                  </a:lnTo>
                  <a:lnTo>
                    <a:pt x="54114" y="324726"/>
                  </a:lnTo>
                  <a:lnTo>
                    <a:pt x="2772905" y="324726"/>
                  </a:lnTo>
                  <a:lnTo>
                    <a:pt x="2793967" y="320472"/>
                  </a:lnTo>
                  <a:lnTo>
                    <a:pt x="2811168" y="308873"/>
                  </a:lnTo>
                  <a:lnTo>
                    <a:pt x="2822766" y="291668"/>
                  </a:lnTo>
                  <a:lnTo>
                    <a:pt x="2827020" y="270598"/>
                  </a:lnTo>
                  <a:lnTo>
                    <a:pt x="2827020" y="54127"/>
                  </a:lnTo>
                  <a:lnTo>
                    <a:pt x="2822766" y="33057"/>
                  </a:lnTo>
                  <a:lnTo>
                    <a:pt x="2811168" y="15852"/>
                  </a:lnTo>
                  <a:lnTo>
                    <a:pt x="2793967" y="4253"/>
                  </a:lnTo>
                  <a:lnTo>
                    <a:pt x="2772905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078729" y="3206076"/>
              <a:ext cx="2827020" cy="325120"/>
            </a:xfrm>
            <a:custGeom>
              <a:avLst/>
              <a:gdLst/>
              <a:ahLst/>
              <a:cxnLst/>
              <a:rect l="l" t="t" r="r" b="b"/>
              <a:pathLst>
                <a:path w="2827020" h="325120">
                  <a:moveTo>
                    <a:pt x="0" y="54120"/>
                  </a:moveTo>
                  <a:lnTo>
                    <a:pt x="4252" y="33054"/>
                  </a:lnTo>
                  <a:lnTo>
                    <a:pt x="15851" y="15851"/>
                  </a:lnTo>
                  <a:lnTo>
                    <a:pt x="33053" y="4253"/>
                  </a:lnTo>
                  <a:lnTo>
                    <a:pt x="54119" y="0"/>
                  </a:lnTo>
                  <a:lnTo>
                    <a:pt x="2772901" y="0"/>
                  </a:lnTo>
                  <a:lnTo>
                    <a:pt x="2793967" y="4253"/>
                  </a:lnTo>
                  <a:lnTo>
                    <a:pt x="2811170" y="15851"/>
                  </a:lnTo>
                  <a:lnTo>
                    <a:pt x="2822768" y="33054"/>
                  </a:lnTo>
                  <a:lnTo>
                    <a:pt x="2827021" y="54120"/>
                  </a:lnTo>
                  <a:lnTo>
                    <a:pt x="2827021" y="270600"/>
                  </a:lnTo>
                  <a:lnTo>
                    <a:pt x="2822768" y="291666"/>
                  </a:lnTo>
                  <a:lnTo>
                    <a:pt x="2811170" y="308868"/>
                  </a:lnTo>
                  <a:lnTo>
                    <a:pt x="2793967" y="320467"/>
                  </a:lnTo>
                  <a:lnTo>
                    <a:pt x="2772901" y="324720"/>
                  </a:lnTo>
                  <a:lnTo>
                    <a:pt x="54119" y="324720"/>
                  </a:lnTo>
                  <a:lnTo>
                    <a:pt x="33053" y="320467"/>
                  </a:lnTo>
                  <a:lnTo>
                    <a:pt x="15851" y="308868"/>
                  </a:lnTo>
                  <a:lnTo>
                    <a:pt x="4252" y="291666"/>
                  </a:lnTo>
                  <a:lnTo>
                    <a:pt x="0" y="270600"/>
                  </a:lnTo>
                  <a:lnTo>
                    <a:pt x="0" y="541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177535" y="3252216"/>
            <a:ext cx="3411854" cy="103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1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13664" indent="-100965">
              <a:lnSpc>
                <a:spcPct val="100000"/>
              </a:lnSpc>
              <a:buSzPct val="95454"/>
              <a:buChar char="•"/>
              <a:tabLst>
                <a:tab pos="113664" algn="l"/>
              </a:tabLst>
            </a:pPr>
            <a:r>
              <a:rPr dirty="0" sz="1100">
                <a:latin typeface="Calibri"/>
                <a:cs typeface="Calibri"/>
              </a:rPr>
              <a:t>Talent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Management</a:t>
            </a:r>
            <a:endParaRPr sz="1100">
              <a:latin typeface="Calibri"/>
              <a:cs typeface="Calibri"/>
            </a:endParaRPr>
          </a:p>
          <a:p>
            <a:pPr marL="69850" marR="5080" indent="-67310">
              <a:lnSpc>
                <a:spcPts val="1200"/>
              </a:lnSpc>
              <a:spcBef>
                <a:spcPts val="210"/>
              </a:spcBef>
              <a:buSzPct val="95454"/>
              <a:buChar char="•"/>
              <a:tabLst>
                <a:tab pos="69850" algn="l"/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	Core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teams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Machine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learning,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Artificial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intelligence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and IoT</a:t>
            </a:r>
            <a:endParaRPr sz="1100">
              <a:latin typeface="Calibri"/>
              <a:cs typeface="Calibri"/>
            </a:endParaRPr>
          </a:p>
          <a:p>
            <a:pPr marL="81915" indent="-79375">
              <a:lnSpc>
                <a:spcPct val="100000"/>
              </a:lnSpc>
              <a:spcBef>
                <a:spcPts val="55"/>
              </a:spcBef>
              <a:buSzPct val="95454"/>
              <a:buChar char="•"/>
              <a:tabLst>
                <a:tab pos="81915" algn="l"/>
              </a:tabLst>
            </a:pPr>
            <a:r>
              <a:rPr dirty="0" sz="1100">
                <a:latin typeface="Calibri"/>
                <a:cs typeface="Calibri"/>
              </a:rPr>
              <a:t>Technology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partnerships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569200" y="-3175"/>
            <a:ext cx="1555750" cy="806450"/>
            <a:chOff x="7569200" y="-3175"/>
            <a:chExt cx="1555750" cy="806450"/>
          </a:xfrm>
        </p:grpSpPr>
        <p:sp>
          <p:nvSpPr>
            <p:cNvPr id="34" name="object 34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287" y="-14287"/>
            <a:ext cx="9172575" cy="2864485"/>
            <a:chOff x="-14287" y="-14287"/>
            <a:chExt cx="9172575" cy="28644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2511" y="1310639"/>
              <a:ext cx="2237232" cy="15392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387" y="1336205"/>
              <a:ext cx="2143137" cy="14466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DOMAINS</a:t>
            </a:r>
            <a:r>
              <a:rPr dirty="0" spc="-434"/>
              <a:t> </a:t>
            </a:r>
            <a:r>
              <a:rPr dirty="0" spc="-735"/>
              <a:t>AND</a:t>
            </a:r>
            <a:r>
              <a:rPr dirty="0" spc="-434"/>
              <a:t> </a:t>
            </a:r>
            <a:r>
              <a:rPr dirty="0" spc="-650"/>
              <a:t>INDUSTRIES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24255" y="1310639"/>
            <a:ext cx="2237740" cy="1539240"/>
            <a:chOff x="524255" y="1310639"/>
            <a:chExt cx="2237740" cy="153924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1310639"/>
              <a:ext cx="2237232" cy="15392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1336205"/>
              <a:ext cx="2143140" cy="14466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326" y="1346593"/>
              <a:ext cx="2124967" cy="107156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71472" y="1336205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800">
              <a:latin typeface="Times New Roman"/>
              <a:cs typeface="Times New Roman"/>
            </a:endParaRPr>
          </a:p>
          <a:p>
            <a:pPr marL="563245">
              <a:lnSpc>
                <a:spcPts val="2090"/>
              </a:lnSpc>
            </a:pPr>
            <a:r>
              <a:rPr dirty="0" sz="1800" spc="-10" b="1">
                <a:latin typeface="Calibri"/>
                <a:cs typeface="Calibri"/>
              </a:rPr>
              <a:t>Aerospace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453384" y="1310639"/>
            <a:ext cx="2237740" cy="1539240"/>
            <a:chOff x="3453384" y="1310639"/>
            <a:chExt cx="2237740" cy="153924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384" y="1310639"/>
              <a:ext cx="2237232" cy="15392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25" y="1336205"/>
              <a:ext cx="2143150" cy="14466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8598" y="1347419"/>
              <a:ext cx="2124976" cy="108586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500424" y="1336205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800">
              <a:latin typeface="Times New Roman"/>
              <a:cs typeface="Times New Roman"/>
            </a:endParaRPr>
          </a:p>
          <a:p>
            <a:pPr marL="495934">
              <a:lnSpc>
                <a:spcPts val="2090"/>
              </a:lnSpc>
            </a:pPr>
            <a:r>
              <a:rPr dirty="0" sz="1800" spc="-10" b="1">
                <a:latin typeface="Calibri"/>
                <a:cs typeface="Calibri"/>
              </a:rPr>
              <a:t>Automotive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29387" y="1336205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800">
              <a:latin typeface="Times New Roman"/>
              <a:cs typeface="Times New Roman"/>
            </a:endParaRPr>
          </a:p>
          <a:p>
            <a:pPr marL="489584">
              <a:lnSpc>
                <a:spcPts val="2090"/>
              </a:lnSpc>
            </a:pPr>
            <a:r>
              <a:rPr dirty="0" sz="1800" spc="-10" b="1">
                <a:latin typeface="Calibri"/>
                <a:cs typeface="Calibri"/>
              </a:rPr>
              <a:t>Automation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09016" y="3108960"/>
            <a:ext cx="2234565" cy="1539240"/>
            <a:chOff x="509016" y="3108960"/>
            <a:chExt cx="2234565" cy="153924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016" y="3108960"/>
              <a:ext cx="2234184" cy="153923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56" y="3136430"/>
              <a:ext cx="2143137" cy="144661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984" y="3146820"/>
              <a:ext cx="2122144" cy="107157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554456" y="3136430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800">
              <a:latin typeface="Times New Roman"/>
              <a:cs typeface="Times New Roman"/>
            </a:endParaRPr>
          </a:p>
          <a:p>
            <a:pPr marL="441959">
              <a:lnSpc>
                <a:spcPts val="2080"/>
              </a:lnSpc>
            </a:pPr>
            <a:r>
              <a:rPr dirty="0" sz="1800" b="1">
                <a:latin typeface="Calibri"/>
                <a:cs typeface="Calibri"/>
              </a:rPr>
              <a:t>Ship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Building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382511" y="3246120"/>
            <a:ext cx="2237740" cy="1539240"/>
            <a:chOff x="6382511" y="3246120"/>
            <a:chExt cx="2237740" cy="1539240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2511" y="3246120"/>
              <a:ext cx="2237232" cy="153924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9387" y="3271519"/>
              <a:ext cx="2143137" cy="144661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150" y="3277798"/>
              <a:ext cx="2131237" cy="107157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6429387" y="3271520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20320">
              <a:lnSpc>
                <a:spcPts val="2085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245352" y="-3175"/>
            <a:ext cx="2879725" cy="2828925"/>
            <a:chOff x="6245352" y="-3175"/>
            <a:chExt cx="2879725" cy="2828925"/>
          </a:xfrm>
        </p:grpSpPr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5352" y="1155191"/>
              <a:ext cx="2709672" cy="167030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640" y="1348651"/>
              <a:ext cx="2122360" cy="108463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3462528" y="3182111"/>
            <a:ext cx="2237740" cy="1539240"/>
            <a:chOff x="3462528" y="3182111"/>
            <a:chExt cx="2237740" cy="1539240"/>
          </a:xfrm>
        </p:grpSpPr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62528" y="3182111"/>
              <a:ext cx="2237231" cy="153923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9518" y="3208312"/>
              <a:ext cx="2143137" cy="1446625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3509517" y="3208312"/>
            <a:ext cx="2143760" cy="1447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1800">
              <a:latin typeface="Times New Roman"/>
              <a:cs typeface="Times New Roman"/>
            </a:endParaRPr>
          </a:p>
          <a:p>
            <a:pPr marL="56007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IT</a:t>
            </a:r>
            <a:r>
              <a:rPr dirty="0" sz="1800" spc="-10" b="1">
                <a:latin typeface="Calibri"/>
                <a:cs typeface="Calibri"/>
              </a:rPr>
              <a:t> Services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3322320" y="3023616"/>
            <a:ext cx="2712720" cy="1649095"/>
            <a:chOff x="3322320" y="3023616"/>
            <a:chExt cx="2712720" cy="1649095"/>
          </a:xfrm>
        </p:grpSpPr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2320" y="3023616"/>
              <a:ext cx="2712720" cy="164896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18598" y="3217926"/>
              <a:ext cx="2124976" cy="1061971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41" name="object 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175"/>
            <a:ext cx="9144000" cy="1127125"/>
            <a:chOff x="0" y="-3175"/>
            <a:chExt cx="9144000" cy="1127125"/>
          </a:xfrm>
        </p:grpSpPr>
        <p:sp>
          <p:nvSpPr>
            <p:cNvPr id="3" name="object 3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810"/>
              <a:t>OUR</a:t>
            </a:r>
            <a:r>
              <a:rPr dirty="0" spc="-430"/>
              <a:t> </a:t>
            </a:r>
            <a:r>
              <a:rPr dirty="0" spc="-705"/>
              <a:t>OFFERINGS</a:t>
            </a:r>
            <a:r>
              <a:rPr dirty="0" spc="-430"/>
              <a:t> </a:t>
            </a:r>
            <a:r>
              <a:rPr dirty="0" spc="-730"/>
              <a:t>ACROSS</a:t>
            </a:r>
            <a:r>
              <a:rPr dirty="0" spc="-425"/>
              <a:t> </a:t>
            </a:r>
            <a:r>
              <a:rPr dirty="0" spc="-655"/>
              <a:t>INDUSTRIES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240496" y="1200150"/>
            <a:ext cx="8088630" cy="3429000"/>
            <a:chOff x="240496" y="1200150"/>
            <a:chExt cx="8088630" cy="3429000"/>
          </a:xfrm>
        </p:grpSpPr>
        <p:sp>
          <p:nvSpPr>
            <p:cNvPr id="8" name="object 8" descr=""/>
            <p:cNvSpPr/>
            <p:nvPr/>
          </p:nvSpPr>
          <p:spPr>
            <a:xfrm>
              <a:off x="815340" y="1200150"/>
              <a:ext cx="7513320" cy="3429000"/>
            </a:xfrm>
            <a:custGeom>
              <a:avLst/>
              <a:gdLst/>
              <a:ahLst/>
              <a:cxnLst/>
              <a:rect l="l" t="t" r="r" b="b"/>
              <a:pathLst>
                <a:path w="7513320" h="3429000">
                  <a:moveTo>
                    <a:pt x="5798820" y="0"/>
                  </a:moveTo>
                  <a:lnTo>
                    <a:pt x="5798820" y="857250"/>
                  </a:lnTo>
                  <a:lnTo>
                    <a:pt x="0" y="857250"/>
                  </a:lnTo>
                  <a:lnTo>
                    <a:pt x="0" y="2571750"/>
                  </a:lnTo>
                  <a:lnTo>
                    <a:pt x="5798820" y="2571750"/>
                  </a:lnTo>
                  <a:lnTo>
                    <a:pt x="5798820" y="3429000"/>
                  </a:lnTo>
                  <a:lnTo>
                    <a:pt x="7513319" y="1714500"/>
                  </a:lnTo>
                  <a:lnTo>
                    <a:pt x="5798820" y="0"/>
                  </a:lnTo>
                  <a:close/>
                </a:path>
              </a:pathLst>
            </a:custGeom>
            <a:solidFill>
              <a:srgbClr val="D6D3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3196" y="2266950"/>
              <a:ext cx="993775" cy="1371600"/>
            </a:xfrm>
            <a:custGeom>
              <a:avLst/>
              <a:gdLst/>
              <a:ahLst/>
              <a:cxnLst/>
              <a:rect l="l" t="t" r="r" b="b"/>
              <a:pathLst>
                <a:path w="993775" h="1371600">
                  <a:moveTo>
                    <a:pt x="827869" y="0"/>
                  </a:moveTo>
                  <a:lnTo>
                    <a:pt x="165577" y="0"/>
                  </a:lnTo>
                  <a:lnTo>
                    <a:pt x="121560" y="5914"/>
                  </a:lnTo>
                  <a:lnTo>
                    <a:pt x="82007" y="22606"/>
                  </a:lnTo>
                  <a:lnTo>
                    <a:pt x="48496" y="48496"/>
                  </a:lnTo>
                  <a:lnTo>
                    <a:pt x="22606" y="82008"/>
                  </a:lnTo>
                  <a:lnTo>
                    <a:pt x="5914" y="121562"/>
                  </a:lnTo>
                  <a:lnTo>
                    <a:pt x="0" y="165582"/>
                  </a:lnTo>
                  <a:lnTo>
                    <a:pt x="0" y="1206030"/>
                  </a:lnTo>
                  <a:lnTo>
                    <a:pt x="5914" y="1250044"/>
                  </a:lnTo>
                  <a:lnTo>
                    <a:pt x="22606" y="1289595"/>
                  </a:lnTo>
                  <a:lnTo>
                    <a:pt x="48496" y="1323105"/>
                  </a:lnTo>
                  <a:lnTo>
                    <a:pt x="82007" y="1348994"/>
                  </a:lnTo>
                  <a:lnTo>
                    <a:pt x="121560" y="1365685"/>
                  </a:lnTo>
                  <a:lnTo>
                    <a:pt x="165577" y="1371600"/>
                  </a:lnTo>
                  <a:lnTo>
                    <a:pt x="827869" y="1371600"/>
                  </a:lnTo>
                  <a:lnTo>
                    <a:pt x="871887" y="1365685"/>
                  </a:lnTo>
                  <a:lnTo>
                    <a:pt x="911440" y="1348994"/>
                  </a:lnTo>
                  <a:lnTo>
                    <a:pt x="944951" y="1323105"/>
                  </a:lnTo>
                  <a:lnTo>
                    <a:pt x="970842" y="1289595"/>
                  </a:lnTo>
                  <a:lnTo>
                    <a:pt x="987533" y="1250044"/>
                  </a:lnTo>
                  <a:lnTo>
                    <a:pt x="993448" y="1206030"/>
                  </a:lnTo>
                  <a:lnTo>
                    <a:pt x="993448" y="165582"/>
                  </a:lnTo>
                  <a:lnTo>
                    <a:pt x="987533" y="121562"/>
                  </a:lnTo>
                  <a:lnTo>
                    <a:pt x="970842" y="82008"/>
                  </a:lnTo>
                  <a:lnTo>
                    <a:pt x="944951" y="48496"/>
                  </a:lnTo>
                  <a:lnTo>
                    <a:pt x="911440" y="22606"/>
                  </a:lnTo>
                  <a:lnTo>
                    <a:pt x="871887" y="5914"/>
                  </a:lnTo>
                  <a:lnTo>
                    <a:pt x="827869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3196" y="2266950"/>
              <a:ext cx="993775" cy="1371600"/>
            </a:xfrm>
            <a:custGeom>
              <a:avLst/>
              <a:gdLst/>
              <a:ahLst/>
              <a:cxnLst/>
              <a:rect l="l" t="t" r="r" b="b"/>
              <a:pathLst>
                <a:path w="993775" h="1371600">
                  <a:moveTo>
                    <a:pt x="0" y="165577"/>
                  </a:moveTo>
                  <a:lnTo>
                    <a:pt x="5914" y="121560"/>
                  </a:lnTo>
                  <a:lnTo>
                    <a:pt x="22606" y="82007"/>
                  </a:lnTo>
                  <a:lnTo>
                    <a:pt x="48496" y="48496"/>
                  </a:lnTo>
                  <a:lnTo>
                    <a:pt x="82007" y="22606"/>
                  </a:lnTo>
                  <a:lnTo>
                    <a:pt x="121560" y="5914"/>
                  </a:lnTo>
                  <a:lnTo>
                    <a:pt x="165577" y="0"/>
                  </a:lnTo>
                  <a:lnTo>
                    <a:pt x="827871" y="0"/>
                  </a:lnTo>
                  <a:lnTo>
                    <a:pt x="871888" y="5914"/>
                  </a:lnTo>
                  <a:lnTo>
                    <a:pt x="911441" y="22606"/>
                  </a:lnTo>
                  <a:lnTo>
                    <a:pt x="944952" y="48496"/>
                  </a:lnTo>
                  <a:lnTo>
                    <a:pt x="970842" y="82007"/>
                  </a:lnTo>
                  <a:lnTo>
                    <a:pt x="987534" y="121560"/>
                  </a:lnTo>
                  <a:lnTo>
                    <a:pt x="993448" y="165577"/>
                  </a:lnTo>
                  <a:lnTo>
                    <a:pt x="993448" y="1206020"/>
                  </a:lnTo>
                  <a:lnTo>
                    <a:pt x="987534" y="1250039"/>
                  </a:lnTo>
                  <a:lnTo>
                    <a:pt x="970842" y="1289593"/>
                  </a:lnTo>
                  <a:lnTo>
                    <a:pt x="944952" y="1323104"/>
                  </a:lnTo>
                  <a:lnTo>
                    <a:pt x="911441" y="1348994"/>
                  </a:lnTo>
                  <a:lnTo>
                    <a:pt x="871888" y="1365686"/>
                  </a:lnTo>
                  <a:lnTo>
                    <a:pt x="827871" y="1371600"/>
                  </a:lnTo>
                  <a:lnTo>
                    <a:pt x="165577" y="1371600"/>
                  </a:lnTo>
                  <a:lnTo>
                    <a:pt x="121560" y="1365686"/>
                  </a:lnTo>
                  <a:lnTo>
                    <a:pt x="82007" y="1348994"/>
                  </a:lnTo>
                  <a:lnTo>
                    <a:pt x="48496" y="1323104"/>
                  </a:lnTo>
                  <a:lnTo>
                    <a:pt x="22606" y="1289593"/>
                  </a:lnTo>
                  <a:lnTo>
                    <a:pt x="5914" y="1250039"/>
                  </a:lnTo>
                  <a:lnTo>
                    <a:pt x="0" y="1206020"/>
                  </a:lnTo>
                  <a:lnTo>
                    <a:pt x="0" y="165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52917" y="2685288"/>
            <a:ext cx="794385" cy="497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 indent="-635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Turn-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System Development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273060" y="2254250"/>
            <a:ext cx="1093470" cy="1397000"/>
            <a:chOff x="1273060" y="2254250"/>
            <a:chExt cx="1093470" cy="1397000"/>
          </a:xfrm>
        </p:grpSpPr>
        <p:sp>
          <p:nvSpPr>
            <p:cNvPr id="13" name="object 13" descr=""/>
            <p:cNvSpPr/>
            <p:nvPr/>
          </p:nvSpPr>
          <p:spPr>
            <a:xfrm>
              <a:off x="1285760" y="2266950"/>
              <a:ext cx="1068070" cy="1371600"/>
            </a:xfrm>
            <a:custGeom>
              <a:avLst/>
              <a:gdLst/>
              <a:ahLst/>
              <a:cxnLst/>
              <a:rect l="l" t="t" r="r" b="b"/>
              <a:pathLst>
                <a:path w="1068070" h="1371600">
                  <a:moveTo>
                    <a:pt x="889761" y="0"/>
                  </a:moveTo>
                  <a:lnTo>
                    <a:pt x="177952" y="0"/>
                  </a:lnTo>
                  <a:lnTo>
                    <a:pt x="130643" y="6357"/>
                  </a:lnTo>
                  <a:lnTo>
                    <a:pt x="88134" y="24297"/>
                  </a:lnTo>
                  <a:lnTo>
                    <a:pt x="52119" y="52125"/>
                  </a:lnTo>
                  <a:lnTo>
                    <a:pt x="24294" y="88143"/>
                  </a:lnTo>
                  <a:lnTo>
                    <a:pt x="6356" y="130655"/>
                  </a:lnTo>
                  <a:lnTo>
                    <a:pt x="0" y="177965"/>
                  </a:lnTo>
                  <a:lnTo>
                    <a:pt x="0" y="1193647"/>
                  </a:lnTo>
                  <a:lnTo>
                    <a:pt x="6356" y="1240956"/>
                  </a:lnTo>
                  <a:lnTo>
                    <a:pt x="24294" y="1283465"/>
                  </a:lnTo>
                  <a:lnTo>
                    <a:pt x="52119" y="1319480"/>
                  </a:lnTo>
                  <a:lnTo>
                    <a:pt x="88134" y="1347305"/>
                  </a:lnTo>
                  <a:lnTo>
                    <a:pt x="130643" y="1365243"/>
                  </a:lnTo>
                  <a:lnTo>
                    <a:pt x="177952" y="1371600"/>
                  </a:lnTo>
                  <a:lnTo>
                    <a:pt x="889761" y="1371600"/>
                  </a:lnTo>
                  <a:lnTo>
                    <a:pt x="937070" y="1365243"/>
                  </a:lnTo>
                  <a:lnTo>
                    <a:pt x="979580" y="1347305"/>
                  </a:lnTo>
                  <a:lnTo>
                    <a:pt x="1015595" y="1319480"/>
                  </a:lnTo>
                  <a:lnTo>
                    <a:pt x="1043419" y="1283465"/>
                  </a:lnTo>
                  <a:lnTo>
                    <a:pt x="1061358" y="1240956"/>
                  </a:lnTo>
                  <a:lnTo>
                    <a:pt x="1067714" y="1193647"/>
                  </a:lnTo>
                  <a:lnTo>
                    <a:pt x="1067714" y="177965"/>
                  </a:lnTo>
                  <a:lnTo>
                    <a:pt x="1061358" y="130655"/>
                  </a:lnTo>
                  <a:lnTo>
                    <a:pt x="1043419" y="88143"/>
                  </a:lnTo>
                  <a:lnTo>
                    <a:pt x="1015595" y="52125"/>
                  </a:lnTo>
                  <a:lnTo>
                    <a:pt x="979580" y="24297"/>
                  </a:lnTo>
                  <a:lnTo>
                    <a:pt x="937070" y="6357"/>
                  </a:lnTo>
                  <a:lnTo>
                    <a:pt x="889761" y="0"/>
                  </a:lnTo>
                  <a:close/>
                </a:path>
              </a:pathLst>
            </a:custGeom>
            <a:solidFill>
              <a:srgbClr val="746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85760" y="2266950"/>
              <a:ext cx="1068070" cy="1371600"/>
            </a:xfrm>
            <a:custGeom>
              <a:avLst/>
              <a:gdLst/>
              <a:ahLst/>
              <a:cxnLst/>
              <a:rect l="l" t="t" r="r" b="b"/>
              <a:pathLst>
                <a:path w="1068070" h="1371600">
                  <a:moveTo>
                    <a:pt x="0" y="177957"/>
                  </a:moveTo>
                  <a:lnTo>
                    <a:pt x="6356" y="130649"/>
                  </a:lnTo>
                  <a:lnTo>
                    <a:pt x="24296" y="88138"/>
                  </a:lnTo>
                  <a:lnTo>
                    <a:pt x="52122" y="52122"/>
                  </a:lnTo>
                  <a:lnTo>
                    <a:pt x="88138" y="24296"/>
                  </a:lnTo>
                  <a:lnTo>
                    <a:pt x="130649" y="6356"/>
                  </a:lnTo>
                  <a:lnTo>
                    <a:pt x="177957" y="0"/>
                  </a:lnTo>
                  <a:lnTo>
                    <a:pt x="889765" y="0"/>
                  </a:lnTo>
                  <a:lnTo>
                    <a:pt x="937073" y="6356"/>
                  </a:lnTo>
                  <a:lnTo>
                    <a:pt x="979583" y="24296"/>
                  </a:lnTo>
                  <a:lnTo>
                    <a:pt x="1015599" y="52122"/>
                  </a:lnTo>
                  <a:lnTo>
                    <a:pt x="1043424" y="88138"/>
                  </a:lnTo>
                  <a:lnTo>
                    <a:pt x="1061363" y="130649"/>
                  </a:lnTo>
                  <a:lnTo>
                    <a:pt x="1067720" y="177957"/>
                  </a:lnTo>
                  <a:lnTo>
                    <a:pt x="1067720" y="1193640"/>
                  </a:lnTo>
                  <a:lnTo>
                    <a:pt x="1061363" y="1240951"/>
                  </a:lnTo>
                  <a:lnTo>
                    <a:pt x="1043424" y="1283462"/>
                  </a:lnTo>
                  <a:lnTo>
                    <a:pt x="1015599" y="1319479"/>
                  </a:lnTo>
                  <a:lnTo>
                    <a:pt x="979583" y="1347305"/>
                  </a:lnTo>
                  <a:lnTo>
                    <a:pt x="937073" y="1365244"/>
                  </a:lnTo>
                  <a:lnTo>
                    <a:pt x="889765" y="1371600"/>
                  </a:lnTo>
                  <a:lnTo>
                    <a:pt x="177957" y="1371600"/>
                  </a:lnTo>
                  <a:lnTo>
                    <a:pt x="130649" y="1365244"/>
                  </a:lnTo>
                  <a:lnTo>
                    <a:pt x="88138" y="1347305"/>
                  </a:lnTo>
                  <a:lnTo>
                    <a:pt x="52122" y="1319479"/>
                  </a:lnTo>
                  <a:lnTo>
                    <a:pt x="24296" y="1283462"/>
                  </a:lnTo>
                  <a:lnTo>
                    <a:pt x="6356" y="1240951"/>
                  </a:lnTo>
                  <a:lnTo>
                    <a:pt x="0" y="1193640"/>
                  </a:lnTo>
                  <a:lnTo>
                    <a:pt x="0" y="1779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500682" y="2685288"/>
            <a:ext cx="638175" cy="497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 indent="-635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Custom Embedded Systems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374874" y="2254250"/>
            <a:ext cx="993775" cy="1397000"/>
            <a:chOff x="2374874" y="2254250"/>
            <a:chExt cx="993775" cy="1397000"/>
          </a:xfrm>
        </p:grpSpPr>
        <p:sp>
          <p:nvSpPr>
            <p:cNvPr id="17" name="object 17" descr=""/>
            <p:cNvSpPr/>
            <p:nvPr/>
          </p:nvSpPr>
          <p:spPr>
            <a:xfrm>
              <a:off x="2387574" y="2266950"/>
              <a:ext cx="968375" cy="1371600"/>
            </a:xfrm>
            <a:custGeom>
              <a:avLst/>
              <a:gdLst/>
              <a:ahLst/>
              <a:cxnLst/>
              <a:rect l="l" t="t" r="r" b="b"/>
              <a:pathLst>
                <a:path w="968375" h="1371600">
                  <a:moveTo>
                    <a:pt x="806856" y="0"/>
                  </a:moveTo>
                  <a:lnTo>
                    <a:pt x="161378" y="0"/>
                  </a:lnTo>
                  <a:lnTo>
                    <a:pt x="118477" y="5764"/>
                  </a:lnTo>
                  <a:lnTo>
                    <a:pt x="79927" y="22032"/>
                  </a:lnTo>
                  <a:lnTo>
                    <a:pt x="47266" y="47266"/>
                  </a:lnTo>
                  <a:lnTo>
                    <a:pt x="22032" y="79927"/>
                  </a:lnTo>
                  <a:lnTo>
                    <a:pt x="5764" y="118477"/>
                  </a:lnTo>
                  <a:lnTo>
                    <a:pt x="0" y="161378"/>
                  </a:lnTo>
                  <a:lnTo>
                    <a:pt x="0" y="1210221"/>
                  </a:lnTo>
                  <a:lnTo>
                    <a:pt x="5764" y="1253122"/>
                  </a:lnTo>
                  <a:lnTo>
                    <a:pt x="22032" y="1291672"/>
                  </a:lnTo>
                  <a:lnTo>
                    <a:pt x="47266" y="1324333"/>
                  </a:lnTo>
                  <a:lnTo>
                    <a:pt x="79927" y="1349567"/>
                  </a:lnTo>
                  <a:lnTo>
                    <a:pt x="118477" y="1365835"/>
                  </a:lnTo>
                  <a:lnTo>
                    <a:pt x="161378" y="1371600"/>
                  </a:lnTo>
                  <a:lnTo>
                    <a:pt x="806856" y="1371600"/>
                  </a:lnTo>
                  <a:lnTo>
                    <a:pt x="849757" y="1365835"/>
                  </a:lnTo>
                  <a:lnTo>
                    <a:pt x="888308" y="1349567"/>
                  </a:lnTo>
                  <a:lnTo>
                    <a:pt x="920969" y="1324333"/>
                  </a:lnTo>
                  <a:lnTo>
                    <a:pt x="946202" y="1291672"/>
                  </a:lnTo>
                  <a:lnTo>
                    <a:pt x="962470" y="1253122"/>
                  </a:lnTo>
                  <a:lnTo>
                    <a:pt x="968235" y="1210221"/>
                  </a:lnTo>
                  <a:lnTo>
                    <a:pt x="968235" y="161378"/>
                  </a:lnTo>
                  <a:lnTo>
                    <a:pt x="962470" y="118477"/>
                  </a:lnTo>
                  <a:lnTo>
                    <a:pt x="946202" y="79927"/>
                  </a:lnTo>
                  <a:lnTo>
                    <a:pt x="920969" y="47266"/>
                  </a:lnTo>
                  <a:lnTo>
                    <a:pt x="888308" y="22032"/>
                  </a:lnTo>
                  <a:lnTo>
                    <a:pt x="849757" y="5764"/>
                  </a:lnTo>
                  <a:lnTo>
                    <a:pt x="806856" y="0"/>
                  </a:lnTo>
                  <a:close/>
                </a:path>
              </a:pathLst>
            </a:custGeom>
            <a:solidFill>
              <a:srgbClr val="645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87574" y="2266950"/>
              <a:ext cx="968375" cy="1371600"/>
            </a:xfrm>
            <a:custGeom>
              <a:avLst/>
              <a:gdLst/>
              <a:ahLst/>
              <a:cxnLst/>
              <a:rect l="l" t="t" r="r" b="b"/>
              <a:pathLst>
                <a:path w="968375" h="1371600">
                  <a:moveTo>
                    <a:pt x="0" y="161376"/>
                  </a:moveTo>
                  <a:lnTo>
                    <a:pt x="5764" y="118475"/>
                  </a:lnTo>
                  <a:lnTo>
                    <a:pt x="22032" y="79926"/>
                  </a:lnTo>
                  <a:lnTo>
                    <a:pt x="47265" y="47265"/>
                  </a:lnTo>
                  <a:lnTo>
                    <a:pt x="79926" y="22032"/>
                  </a:lnTo>
                  <a:lnTo>
                    <a:pt x="118475" y="5764"/>
                  </a:lnTo>
                  <a:lnTo>
                    <a:pt x="161376" y="0"/>
                  </a:lnTo>
                  <a:lnTo>
                    <a:pt x="806861" y="0"/>
                  </a:lnTo>
                  <a:lnTo>
                    <a:pt x="849761" y="5764"/>
                  </a:lnTo>
                  <a:lnTo>
                    <a:pt x="888310" y="22032"/>
                  </a:lnTo>
                  <a:lnTo>
                    <a:pt x="920971" y="47265"/>
                  </a:lnTo>
                  <a:lnTo>
                    <a:pt x="946204" y="79926"/>
                  </a:lnTo>
                  <a:lnTo>
                    <a:pt x="962473" y="118475"/>
                  </a:lnTo>
                  <a:lnTo>
                    <a:pt x="968237" y="161376"/>
                  </a:lnTo>
                  <a:lnTo>
                    <a:pt x="968237" y="1210220"/>
                  </a:lnTo>
                  <a:lnTo>
                    <a:pt x="962473" y="1253122"/>
                  </a:lnTo>
                  <a:lnTo>
                    <a:pt x="946204" y="1291673"/>
                  </a:lnTo>
                  <a:lnTo>
                    <a:pt x="920971" y="1324334"/>
                  </a:lnTo>
                  <a:lnTo>
                    <a:pt x="888310" y="1349568"/>
                  </a:lnTo>
                  <a:lnTo>
                    <a:pt x="849761" y="1365836"/>
                  </a:lnTo>
                  <a:lnTo>
                    <a:pt x="806861" y="1371600"/>
                  </a:lnTo>
                  <a:lnTo>
                    <a:pt x="161376" y="1371600"/>
                  </a:lnTo>
                  <a:lnTo>
                    <a:pt x="118475" y="1365836"/>
                  </a:lnTo>
                  <a:lnTo>
                    <a:pt x="79926" y="1349568"/>
                  </a:lnTo>
                  <a:lnTo>
                    <a:pt x="47265" y="1324334"/>
                  </a:lnTo>
                  <a:lnTo>
                    <a:pt x="22032" y="1291673"/>
                  </a:lnTo>
                  <a:lnTo>
                    <a:pt x="5764" y="1253122"/>
                  </a:lnTo>
                  <a:lnTo>
                    <a:pt x="0" y="1210220"/>
                  </a:lnTo>
                  <a:lnTo>
                    <a:pt x="0" y="1613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523045" y="2761488"/>
            <a:ext cx="697865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79375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Software Engineering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372484" y="2254250"/>
            <a:ext cx="954405" cy="1397000"/>
            <a:chOff x="3372484" y="2254250"/>
            <a:chExt cx="954405" cy="1397000"/>
          </a:xfrm>
        </p:grpSpPr>
        <p:sp>
          <p:nvSpPr>
            <p:cNvPr id="21" name="object 21" descr=""/>
            <p:cNvSpPr/>
            <p:nvPr/>
          </p:nvSpPr>
          <p:spPr>
            <a:xfrm>
              <a:off x="3385184" y="2266950"/>
              <a:ext cx="929005" cy="1371600"/>
            </a:xfrm>
            <a:custGeom>
              <a:avLst/>
              <a:gdLst/>
              <a:ahLst/>
              <a:cxnLst/>
              <a:rect l="l" t="t" r="r" b="b"/>
              <a:pathLst>
                <a:path w="929004" h="1371600">
                  <a:moveTo>
                    <a:pt x="773684" y="0"/>
                  </a:moveTo>
                  <a:lnTo>
                    <a:pt x="154736" y="0"/>
                  </a:lnTo>
                  <a:lnTo>
                    <a:pt x="105828" y="7888"/>
                  </a:lnTo>
                  <a:lnTo>
                    <a:pt x="63351" y="29856"/>
                  </a:lnTo>
                  <a:lnTo>
                    <a:pt x="29855" y="63354"/>
                  </a:lnTo>
                  <a:lnTo>
                    <a:pt x="7888" y="105834"/>
                  </a:lnTo>
                  <a:lnTo>
                    <a:pt x="0" y="154749"/>
                  </a:lnTo>
                  <a:lnTo>
                    <a:pt x="0" y="1216863"/>
                  </a:lnTo>
                  <a:lnTo>
                    <a:pt x="7888" y="1265771"/>
                  </a:lnTo>
                  <a:lnTo>
                    <a:pt x="29855" y="1308248"/>
                  </a:lnTo>
                  <a:lnTo>
                    <a:pt x="63351" y="1341744"/>
                  </a:lnTo>
                  <a:lnTo>
                    <a:pt x="105828" y="1363711"/>
                  </a:lnTo>
                  <a:lnTo>
                    <a:pt x="154736" y="1371600"/>
                  </a:lnTo>
                  <a:lnTo>
                    <a:pt x="773684" y="1371600"/>
                  </a:lnTo>
                  <a:lnTo>
                    <a:pt x="822593" y="1363711"/>
                  </a:lnTo>
                  <a:lnTo>
                    <a:pt x="865073" y="1341744"/>
                  </a:lnTo>
                  <a:lnTo>
                    <a:pt x="898573" y="1308248"/>
                  </a:lnTo>
                  <a:lnTo>
                    <a:pt x="920543" y="1265771"/>
                  </a:lnTo>
                  <a:lnTo>
                    <a:pt x="928433" y="1216863"/>
                  </a:lnTo>
                  <a:lnTo>
                    <a:pt x="928433" y="154749"/>
                  </a:lnTo>
                  <a:lnTo>
                    <a:pt x="920543" y="105834"/>
                  </a:lnTo>
                  <a:lnTo>
                    <a:pt x="898573" y="63354"/>
                  </a:lnTo>
                  <a:lnTo>
                    <a:pt x="865073" y="29856"/>
                  </a:lnTo>
                  <a:lnTo>
                    <a:pt x="822593" y="7888"/>
                  </a:lnTo>
                  <a:lnTo>
                    <a:pt x="773684" y="0"/>
                  </a:lnTo>
                  <a:close/>
                </a:path>
              </a:pathLst>
            </a:custGeom>
            <a:solidFill>
              <a:srgbClr val="576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385184" y="2266950"/>
              <a:ext cx="929005" cy="1371600"/>
            </a:xfrm>
            <a:custGeom>
              <a:avLst/>
              <a:gdLst/>
              <a:ahLst/>
              <a:cxnLst/>
              <a:rect l="l" t="t" r="r" b="b"/>
              <a:pathLst>
                <a:path w="929004" h="1371600">
                  <a:moveTo>
                    <a:pt x="0" y="154741"/>
                  </a:moveTo>
                  <a:lnTo>
                    <a:pt x="7888" y="105831"/>
                  </a:lnTo>
                  <a:lnTo>
                    <a:pt x="29856" y="63353"/>
                  </a:lnTo>
                  <a:lnTo>
                    <a:pt x="63353" y="29856"/>
                  </a:lnTo>
                  <a:lnTo>
                    <a:pt x="105831" y="7888"/>
                  </a:lnTo>
                  <a:lnTo>
                    <a:pt x="154742" y="0"/>
                  </a:lnTo>
                  <a:lnTo>
                    <a:pt x="773691" y="0"/>
                  </a:lnTo>
                  <a:lnTo>
                    <a:pt x="822602" y="7888"/>
                  </a:lnTo>
                  <a:lnTo>
                    <a:pt x="865080" y="29856"/>
                  </a:lnTo>
                  <a:lnTo>
                    <a:pt x="898577" y="63353"/>
                  </a:lnTo>
                  <a:lnTo>
                    <a:pt x="920544" y="105831"/>
                  </a:lnTo>
                  <a:lnTo>
                    <a:pt x="928433" y="154741"/>
                  </a:lnTo>
                  <a:lnTo>
                    <a:pt x="928433" y="1216860"/>
                  </a:lnTo>
                  <a:lnTo>
                    <a:pt x="920544" y="1265770"/>
                  </a:lnTo>
                  <a:lnTo>
                    <a:pt x="898577" y="1308247"/>
                  </a:lnTo>
                  <a:lnTo>
                    <a:pt x="865080" y="1341744"/>
                  </a:lnTo>
                  <a:lnTo>
                    <a:pt x="822602" y="1363711"/>
                  </a:lnTo>
                  <a:lnTo>
                    <a:pt x="773691" y="1371600"/>
                  </a:lnTo>
                  <a:lnTo>
                    <a:pt x="154742" y="1371600"/>
                  </a:lnTo>
                  <a:lnTo>
                    <a:pt x="105831" y="1363711"/>
                  </a:lnTo>
                  <a:lnTo>
                    <a:pt x="63353" y="1341744"/>
                  </a:lnTo>
                  <a:lnTo>
                    <a:pt x="29856" y="1308247"/>
                  </a:lnTo>
                  <a:lnTo>
                    <a:pt x="7888" y="1265770"/>
                  </a:lnTo>
                  <a:lnTo>
                    <a:pt x="0" y="1216860"/>
                  </a:lnTo>
                  <a:lnTo>
                    <a:pt x="0" y="15474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492169" y="2609088"/>
            <a:ext cx="714375" cy="6502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Technical Publication/ Technical Illustrations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335449" y="2254250"/>
            <a:ext cx="955040" cy="1397000"/>
            <a:chOff x="4335449" y="2254250"/>
            <a:chExt cx="955040" cy="1397000"/>
          </a:xfrm>
        </p:grpSpPr>
        <p:sp>
          <p:nvSpPr>
            <p:cNvPr id="25" name="object 25" descr=""/>
            <p:cNvSpPr/>
            <p:nvPr/>
          </p:nvSpPr>
          <p:spPr>
            <a:xfrm>
              <a:off x="4348149" y="2266950"/>
              <a:ext cx="929640" cy="1371600"/>
            </a:xfrm>
            <a:custGeom>
              <a:avLst/>
              <a:gdLst/>
              <a:ahLst/>
              <a:cxnLst/>
              <a:rect l="l" t="t" r="r" b="b"/>
              <a:pathLst>
                <a:path w="929639" h="1371600">
                  <a:moveTo>
                    <a:pt x="774534" y="0"/>
                  </a:moveTo>
                  <a:lnTo>
                    <a:pt x="154914" y="0"/>
                  </a:lnTo>
                  <a:lnTo>
                    <a:pt x="105948" y="7897"/>
                  </a:lnTo>
                  <a:lnTo>
                    <a:pt x="63422" y="29888"/>
                  </a:lnTo>
                  <a:lnTo>
                    <a:pt x="29888" y="63422"/>
                  </a:lnTo>
                  <a:lnTo>
                    <a:pt x="7897" y="105948"/>
                  </a:lnTo>
                  <a:lnTo>
                    <a:pt x="0" y="154914"/>
                  </a:lnTo>
                  <a:lnTo>
                    <a:pt x="0" y="1216698"/>
                  </a:lnTo>
                  <a:lnTo>
                    <a:pt x="7897" y="1265658"/>
                  </a:lnTo>
                  <a:lnTo>
                    <a:pt x="29888" y="1308179"/>
                  </a:lnTo>
                  <a:lnTo>
                    <a:pt x="63422" y="1341712"/>
                  </a:lnTo>
                  <a:lnTo>
                    <a:pt x="105948" y="1363702"/>
                  </a:lnTo>
                  <a:lnTo>
                    <a:pt x="154914" y="1371600"/>
                  </a:lnTo>
                  <a:lnTo>
                    <a:pt x="774534" y="1371600"/>
                  </a:lnTo>
                  <a:lnTo>
                    <a:pt x="823494" y="1363702"/>
                  </a:lnTo>
                  <a:lnTo>
                    <a:pt x="866016" y="1341712"/>
                  </a:lnTo>
                  <a:lnTo>
                    <a:pt x="899548" y="1308179"/>
                  </a:lnTo>
                  <a:lnTo>
                    <a:pt x="921539" y="1265658"/>
                  </a:lnTo>
                  <a:lnTo>
                    <a:pt x="929436" y="1216698"/>
                  </a:lnTo>
                  <a:lnTo>
                    <a:pt x="929436" y="154914"/>
                  </a:lnTo>
                  <a:lnTo>
                    <a:pt x="921539" y="105948"/>
                  </a:lnTo>
                  <a:lnTo>
                    <a:pt x="899548" y="63422"/>
                  </a:lnTo>
                  <a:lnTo>
                    <a:pt x="866016" y="29888"/>
                  </a:lnTo>
                  <a:lnTo>
                    <a:pt x="823494" y="7897"/>
                  </a:lnTo>
                  <a:lnTo>
                    <a:pt x="774534" y="0"/>
                  </a:lnTo>
                  <a:close/>
                </a:path>
              </a:pathLst>
            </a:custGeom>
            <a:solidFill>
              <a:srgbClr val="546E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348149" y="2266950"/>
              <a:ext cx="929640" cy="1371600"/>
            </a:xfrm>
            <a:custGeom>
              <a:avLst/>
              <a:gdLst/>
              <a:ahLst/>
              <a:cxnLst/>
              <a:rect l="l" t="t" r="r" b="b"/>
              <a:pathLst>
                <a:path w="929639" h="1371600">
                  <a:moveTo>
                    <a:pt x="0" y="154909"/>
                  </a:moveTo>
                  <a:lnTo>
                    <a:pt x="7897" y="105945"/>
                  </a:lnTo>
                  <a:lnTo>
                    <a:pt x="29888" y="63421"/>
                  </a:lnTo>
                  <a:lnTo>
                    <a:pt x="63421" y="29888"/>
                  </a:lnTo>
                  <a:lnTo>
                    <a:pt x="105945" y="7897"/>
                  </a:lnTo>
                  <a:lnTo>
                    <a:pt x="154909" y="0"/>
                  </a:lnTo>
                  <a:lnTo>
                    <a:pt x="774531" y="0"/>
                  </a:lnTo>
                  <a:lnTo>
                    <a:pt x="823494" y="7897"/>
                  </a:lnTo>
                  <a:lnTo>
                    <a:pt x="866018" y="29888"/>
                  </a:lnTo>
                  <a:lnTo>
                    <a:pt x="899552" y="63421"/>
                  </a:lnTo>
                  <a:lnTo>
                    <a:pt x="921543" y="105945"/>
                  </a:lnTo>
                  <a:lnTo>
                    <a:pt x="929440" y="154909"/>
                  </a:lnTo>
                  <a:lnTo>
                    <a:pt x="929440" y="1216690"/>
                  </a:lnTo>
                  <a:lnTo>
                    <a:pt x="921543" y="1265652"/>
                  </a:lnTo>
                  <a:lnTo>
                    <a:pt x="899552" y="1308176"/>
                  </a:lnTo>
                  <a:lnTo>
                    <a:pt x="866018" y="1341710"/>
                  </a:lnTo>
                  <a:lnTo>
                    <a:pt x="823494" y="1363702"/>
                  </a:lnTo>
                  <a:lnTo>
                    <a:pt x="774531" y="1371600"/>
                  </a:lnTo>
                  <a:lnTo>
                    <a:pt x="154909" y="1371600"/>
                  </a:lnTo>
                  <a:lnTo>
                    <a:pt x="105945" y="1363702"/>
                  </a:lnTo>
                  <a:lnTo>
                    <a:pt x="63421" y="1341710"/>
                  </a:lnTo>
                  <a:lnTo>
                    <a:pt x="29888" y="1308176"/>
                  </a:lnTo>
                  <a:lnTo>
                    <a:pt x="7897" y="1265652"/>
                  </a:lnTo>
                  <a:lnTo>
                    <a:pt x="0" y="1216690"/>
                  </a:lnTo>
                  <a:lnTo>
                    <a:pt x="0" y="1549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443933" y="2529840"/>
            <a:ext cx="738505" cy="8026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635">
              <a:lnSpc>
                <a:spcPts val="1200"/>
              </a:lnSpc>
              <a:spcBef>
                <a:spcPts val="240"/>
              </a:spcBef>
            </a:pP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Wire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Harness/Aut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omated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Equipments</a:t>
            </a:r>
            <a:r>
              <a:rPr dirty="0" sz="11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ATE)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300776" y="2254250"/>
            <a:ext cx="1034415" cy="1397000"/>
            <a:chOff x="5300776" y="2254250"/>
            <a:chExt cx="1034415" cy="1397000"/>
          </a:xfrm>
        </p:grpSpPr>
        <p:sp>
          <p:nvSpPr>
            <p:cNvPr id="29" name="object 29" descr=""/>
            <p:cNvSpPr/>
            <p:nvPr/>
          </p:nvSpPr>
          <p:spPr>
            <a:xfrm>
              <a:off x="5313476" y="2266950"/>
              <a:ext cx="1009015" cy="1371600"/>
            </a:xfrm>
            <a:custGeom>
              <a:avLst/>
              <a:gdLst/>
              <a:ahLst/>
              <a:cxnLst/>
              <a:rect l="l" t="t" r="r" b="b"/>
              <a:pathLst>
                <a:path w="1009014" h="1371600">
                  <a:moveTo>
                    <a:pt x="840778" y="0"/>
                  </a:moveTo>
                  <a:lnTo>
                    <a:pt x="168160" y="0"/>
                  </a:lnTo>
                  <a:lnTo>
                    <a:pt x="123456" y="6006"/>
                  </a:lnTo>
                  <a:lnTo>
                    <a:pt x="83285" y="22958"/>
                  </a:lnTo>
                  <a:lnTo>
                    <a:pt x="49252" y="49252"/>
                  </a:lnTo>
                  <a:lnTo>
                    <a:pt x="22958" y="83285"/>
                  </a:lnTo>
                  <a:lnTo>
                    <a:pt x="6006" y="123456"/>
                  </a:lnTo>
                  <a:lnTo>
                    <a:pt x="0" y="168160"/>
                  </a:lnTo>
                  <a:lnTo>
                    <a:pt x="0" y="1203439"/>
                  </a:lnTo>
                  <a:lnTo>
                    <a:pt x="6006" y="1248143"/>
                  </a:lnTo>
                  <a:lnTo>
                    <a:pt x="22958" y="1288314"/>
                  </a:lnTo>
                  <a:lnTo>
                    <a:pt x="49252" y="1322347"/>
                  </a:lnTo>
                  <a:lnTo>
                    <a:pt x="83285" y="1348641"/>
                  </a:lnTo>
                  <a:lnTo>
                    <a:pt x="123456" y="1365593"/>
                  </a:lnTo>
                  <a:lnTo>
                    <a:pt x="168160" y="1371600"/>
                  </a:lnTo>
                  <a:lnTo>
                    <a:pt x="840778" y="1371600"/>
                  </a:lnTo>
                  <a:lnTo>
                    <a:pt x="885482" y="1365593"/>
                  </a:lnTo>
                  <a:lnTo>
                    <a:pt x="925653" y="1348641"/>
                  </a:lnTo>
                  <a:lnTo>
                    <a:pt x="959686" y="1322347"/>
                  </a:lnTo>
                  <a:lnTo>
                    <a:pt x="985980" y="1288314"/>
                  </a:lnTo>
                  <a:lnTo>
                    <a:pt x="1002932" y="1248143"/>
                  </a:lnTo>
                  <a:lnTo>
                    <a:pt x="1008938" y="1203439"/>
                  </a:lnTo>
                  <a:lnTo>
                    <a:pt x="1008938" y="168160"/>
                  </a:lnTo>
                  <a:lnTo>
                    <a:pt x="1002932" y="123456"/>
                  </a:lnTo>
                  <a:lnTo>
                    <a:pt x="985980" y="83285"/>
                  </a:lnTo>
                  <a:lnTo>
                    <a:pt x="959686" y="49252"/>
                  </a:lnTo>
                  <a:lnTo>
                    <a:pt x="925653" y="22958"/>
                  </a:lnTo>
                  <a:lnTo>
                    <a:pt x="885482" y="6006"/>
                  </a:lnTo>
                  <a:lnTo>
                    <a:pt x="840778" y="0"/>
                  </a:lnTo>
                  <a:close/>
                </a:path>
              </a:pathLst>
            </a:custGeom>
            <a:solidFill>
              <a:srgbClr val="508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313476" y="2266950"/>
              <a:ext cx="1009015" cy="1371600"/>
            </a:xfrm>
            <a:custGeom>
              <a:avLst/>
              <a:gdLst/>
              <a:ahLst/>
              <a:cxnLst/>
              <a:rect l="l" t="t" r="r" b="b"/>
              <a:pathLst>
                <a:path w="1009014" h="1371600">
                  <a:moveTo>
                    <a:pt x="0" y="168160"/>
                  </a:moveTo>
                  <a:lnTo>
                    <a:pt x="6006" y="123456"/>
                  </a:lnTo>
                  <a:lnTo>
                    <a:pt x="22958" y="83286"/>
                  </a:lnTo>
                  <a:lnTo>
                    <a:pt x="49253" y="49253"/>
                  </a:lnTo>
                  <a:lnTo>
                    <a:pt x="83286" y="22958"/>
                  </a:lnTo>
                  <a:lnTo>
                    <a:pt x="123456" y="6006"/>
                  </a:lnTo>
                  <a:lnTo>
                    <a:pt x="168160" y="0"/>
                  </a:lnTo>
                  <a:lnTo>
                    <a:pt x="840786" y="0"/>
                  </a:lnTo>
                  <a:lnTo>
                    <a:pt x="885490" y="6006"/>
                  </a:lnTo>
                  <a:lnTo>
                    <a:pt x="925661" y="22958"/>
                  </a:lnTo>
                  <a:lnTo>
                    <a:pt x="959695" y="49253"/>
                  </a:lnTo>
                  <a:lnTo>
                    <a:pt x="985990" y="83286"/>
                  </a:lnTo>
                  <a:lnTo>
                    <a:pt x="1002943" y="123456"/>
                  </a:lnTo>
                  <a:lnTo>
                    <a:pt x="1008950" y="168160"/>
                  </a:lnTo>
                  <a:lnTo>
                    <a:pt x="1008950" y="1203440"/>
                  </a:lnTo>
                  <a:lnTo>
                    <a:pt x="1002943" y="1248143"/>
                  </a:lnTo>
                  <a:lnTo>
                    <a:pt x="985990" y="1288313"/>
                  </a:lnTo>
                  <a:lnTo>
                    <a:pt x="959695" y="1322347"/>
                  </a:lnTo>
                  <a:lnTo>
                    <a:pt x="925661" y="1348641"/>
                  </a:lnTo>
                  <a:lnTo>
                    <a:pt x="885490" y="1365593"/>
                  </a:lnTo>
                  <a:lnTo>
                    <a:pt x="840786" y="1371600"/>
                  </a:lnTo>
                  <a:lnTo>
                    <a:pt x="168160" y="1371600"/>
                  </a:lnTo>
                  <a:lnTo>
                    <a:pt x="123456" y="1365593"/>
                  </a:lnTo>
                  <a:lnTo>
                    <a:pt x="83286" y="1348641"/>
                  </a:lnTo>
                  <a:lnTo>
                    <a:pt x="49253" y="1322347"/>
                  </a:lnTo>
                  <a:lnTo>
                    <a:pt x="22958" y="1288313"/>
                  </a:lnTo>
                  <a:lnTo>
                    <a:pt x="6006" y="1248143"/>
                  </a:lnTo>
                  <a:lnTo>
                    <a:pt x="0" y="1203440"/>
                  </a:lnTo>
                  <a:lnTo>
                    <a:pt x="0" y="1681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5453545" y="2529840"/>
            <a:ext cx="728980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endParaRPr sz="1100">
              <a:latin typeface="Calibri"/>
              <a:cs typeface="Calibri"/>
            </a:endParaRPr>
          </a:p>
          <a:p>
            <a:pPr algn="ctr" marL="12065" marR="5080">
              <a:lnSpc>
                <a:spcPts val="1200"/>
              </a:lnSpc>
              <a:spcBef>
                <a:spcPts val="8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/Structural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parts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Design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3D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Modelling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357200" y="2254250"/>
            <a:ext cx="1028065" cy="1397000"/>
            <a:chOff x="6357200" y="2254250"/>
            <a:chExt cx="1028065" cy="1397000"/>
          </a:xfrm>
        </p:grpSpPr>
        <p:sp>
          <p:nvSpPr>
            <p:cNvPr id="33" name="object 33" descr=""/>
            <p:cNvSpPr/>
            <p:nvPr/>
          </p:nvSpPr>
          <p:spPr>
            <a:xfrm>
              <a:off x="6369900" y="2266950"/>
              <a:ext cx="1002665" cy="1371600"/>
            </a:xfrm>
            <a:custGeom>
              <a:avLst/>
              <a:gdLst/>
              <a:ahLst/>
              <a:cxnLst/>
              <a:rect l="l" t="t" r="r" b="b"/>
              <a:pathLst>
                <a:path w="1002665" h="1371600">
                  <a:moveTo>
                    <a:pt x="835355" y="0"/>
                  </a:moveTo>
                  <a:lnTo>
                    <a:pt x="167068" y="0"/>
                  </a:lnTo>
                  <a:lnTo>
                    <a:pt x="122656" y="5968"/>
                  </a:lnTo>
                  <a:lnTo>
                    <a:pt x="82747" y="22811"/>
                  </a:lnTo>
                  <a:lnTo>
                    <a:pt x="48934" y="48936"/>
                  </a:lnTo>
                  <a:lnTo>
                    <a:pt x="22810" y="82751"/>
                  </a:lnTo>
                  <a:lnTo>
                    <a:pt x="5968" y="122663"/>
                  </a:lnTo>
                  <a:lnTo>
                    <a:pt x="0" y="167081"/>
                  </a:lnTo>
                  <a:lnTo>
                    <a:pt x="0" y="1204531"/>
                  </a:lnTo>
                  <a:lnTo>
                    <a:pt x="5968" y="1248943"/>
                  </a:lnTo>
                  <a:lnTo>
                    <a:pt x="22810" y="1288852"/>
                  </a:lnTo>
                  <a:lnTo>
                    <a:pt x="48934" y="1322665"/>
                  </a:lnTo>
                  <a:lnTo>
                    <a:pt x="82747" y="1348789"/>
                  </a:lnTo>
                  <a:lnTo>
                    <a:pt x="122656" y="1365631"/>
                  </a:lnTo>
                  <a:lnTo>
                    <a:pt x="167068" y="1371600"/>
                  </a:lnTo>
                  <a:lnTo>
                    <a:pt x="835355" y="1371600"/>
                  </a:lnTo>
                  <a:lnTo>
                    <a:pt x="879772" y="1365631"/>
                  </a:lnTo>
                  <a:lnTo>
                    <a:pt x="919685" y="1348789"/>
                  </a:lnTo>
                  <a:lnTo>
                    <a:pt x="953500" y="1322665"/>
                  </a:lnTo>
                  <a:lnTo>
                    <a:pt x="979625" y="1288852"/>
                  </a:lnTo>
                  <a:lnTo>
                    <a:pt x="996468" y="1248943"/>
                  </a:lnTo>
                  <a:lnTo>
                    <a:pt x="1002436" y="1204531"/>
                  </a:lnTo>
                  <a:lnTo>
                    <a:pt x="1002436" y="167081"/>
                  </a:lnTo>
                  <a:lnTo>
                    <a:pt x="996468" y="122663"/>
                  </a:lnTo>
                  <a:lnTo>
                    <a:pt x="979625" y="82751"/>
                  </a:lnTo>
                  <a:lnTo>
                    <a:pt x="953500" y="48936"/>
                  </a:lnTo>
                  <a:lnTo>
                    <a:pt x="919685" y="22811"/>
                  </a:lnTo>
                  <a:lnTo>
                    <a:pt x="879772" y="5968"/>
                  </a:lnTo>
                  <a:lnTo>
                    <a:pt x="835355" y="0"/>
                  </a:lnTo>
                  <a:close/>
                </a:path>
              </a:pathLst>
            </a:custGeom>
            <a:solidFill>
              <a:srgbClr val="4D93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369900" y="2266950"/>
              <a:ext cx="1002665" cy="1371600"/>
            </a:xfrm>
            <a:custGeom>
              <a:avLst/>
              <a:gdLst/>
              <a:ahLst/>
              <a:cxnLst/>
              <a:rect l="l" t="t" r="r" b="b"/>
              <a:pathLst>
                <a:path w="1002665" h="1371600">
                  <a:moveTo>
                    <a:pt x="0" y="167077"/>
                  </a:moveTo>
                  <a:lnTo>
                    <a:pt x="5968" y="122661"/>
                  </a:lnTo>
                  <a:lnTo>
                    <a:pt x="22810" y="82750"/>
                  </a:lnTo>
                  <a:lnTo>
                    <a:pt x="48935" y="48935"/>
                  </a:lnTo>
                  <a:lnTo>
                    <a:pt x="82750" y="22810"/>
                  </a:lnTo>
                  <a:lnTo>
                    <a:pt x="122661" y="5968"/>
                  </a:lnTo>
                  <a:lnTo>
                    <a:pt x="167077" y="0"/>
                  </a:lnTo>
                  <a:lnTo>
                    <a:pt x="835365" y="0"/>
                  </a:lnTo>
                  <a:lnTo>
                    <a:pt x="879781" y="5968"/>
                  </a:lnTo>
                  <a:lnTo>
                    <a:pt x="919691" y="22810"/>
                  </a:lnTo>
                  <a:lnTo>
                    <a:pt x="953505" y="48935"/>
                  </a:lnTo>
                  <a:lnTo>
                    <a:pt x="979630" y="82750"/>
                  </a:lnTo>
                  <a:lnTo>
                    <a:pt x="996472" y="122661"/>
                  </a:lnTo>
                  <a:lnTo>
                    <a:pt x="1002440" y="167077"/>
                  </a:lnTo>
                  <a:lnTo>
                    <a:pt x="1002440" y="1204520"/>
                  </a:lnTo>
                  <a:lnTo>
                    <a:pt x="996472" y="1248938"/>
                  </a:lnTo>
                  <a:lnTo>
                    <a:pt x="979630" y="1288851"/>
                  </a:lnTo>
                  <a:lnTo>
                    <a:pt x="953505" y="1322665"/>
                  </a:lnTo>
                  <a:lnTo>
                    <a:pt x="919691" y="1348790"/>
                  </a:lnTo>
                  <a:lnTo>
                    <a:pt x="879781" y="1365632"/>
                  </a:lnTo>
                  <a:lnTo>
                    <a:pt x="835365" y="1371600"/>
                  </a:lnTo>
                  <a:lnTo>
                    <a:pt x="167077" y="1371600"/>
                  </a:lnTo>
                  <a:lnTo>
                    <a:pt x="122661" y="1365632"/>
                  </a:lnTo>
                  <a:lnTo>
                    <a:pt x="82750" y="1348790"/>
                  </a:lnTo>
                  <a:lnTo>
                    <a:pt x="48935" y="1322665"/>
                  </a:lnTo>
                  <a:lnTo>
                    <a:pt x="22810" y="1288851"/>
                  </a:lnTo>
                  <a:lnTo>
                    <a:pt x="5968" y="1248938"/>
                  </a:lnTo>
                  <a:lnTo>
                    <a:pt x="0" y="1204520"/>
                  </a:lnTo>
                  <a:lnTo>
                    <a:pt x="0" y="1670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6449758" y="2654808"/>
            <a:ext cx="842644" cy="5619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2987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Talent Management/</a:t>
            </a:r>
            <a:endParaRPr sz="11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365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Staffing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399134" y="2254250"/>
            <a:ext cx="1054735" cy="1397000"/>
            <a:chOff x="7399134" y="2254250"/>
            <a:chExt cx="1054735" cy="1397000"/>
          </a:xfrm>
        </p:grpSpPr>
        <p:sp>
          <p:nvSpPr>
            <p:cNvPr id="37" name="object 37" descr=""/>
            <p:cNvSpPr/>
            <p:nvPr/>
          </p:nvSpPr>
          <p:spPr>
            <a:xfrm>
              <a:off x="7411834" y="2266950"/>
              <a:ext cx="1029335" cy="1371600"/>
            </a:xfrm>
            <a:custGeom>
              <a:avLst/>
              <a:gdLst/>
              <a:ahLst/>
              <a:cxnLst/>
              <a:rect l="l" t="t" r="r" b="b"/>
              <a:pathLst>
                <a:path w="1029334" h="1371600">
                  <a:moveTo>
                    <a:pt x="857288" y="0"/>
                  </a:moveTo>
                  <a:lnTo>
                    <a:pt x="171462" y="0"/>
                  </a:lnTo>
                  <a:lnTo>
                    <a:pt x="125882" y="6125"/>
                  </a:lnTo>
                  <a:lnTo>
                    <a:pt x="84924" y="23410"/>
                  </a:lnTo>
                  <a:lnTo>
                    <a:pt x="50222" y="50222"/>
                  </a:lnTo>
                  <a:lnTo>
                    <a:pt x="23410" y="84924"/>
                  </a:lnTo>
                  <a:lnTo>
                    <a:pt x="6125" y="125882"/>
                  </a:lnTo>
                  <a:lnTo>
                    <a:pt x="0" y="171462"/>
                  </a:lnTo>
                  <a:lnTo>
                    <a:pt x="0" y="1200137"/>
                  </a:lnTo>
                  <a:lnTo>
                    <a:pt x="6125" y="1245721"/>
                  </a:lnTo>
                  <a:lnTo>
                    <a:pt x="23410" y="1286681"/>
                  </a:lnTo>
                  <a:lnTo>
                    <a:pt x="50222" y="1321382"/>
                  </a:lnTo>
                  <a:lnTo>
                    <a:pt x="84924" y="1348192"/>
                  </a:lnTo>
                  <a:lnTo>
                    <a:pt x="125882" y="1365475"/>
                  </a:lnTo>
                  <a:lnTo>
                    <a:pt x="171462" y="1371600"/>
                  </a:lnTo>
                  <a:lnTo>
                    <a:pt x="857288" y="1371600"/>
                  </a:lnTo>
                  <a:lnTo>
                    <a:pt x="902872" y="1365475"/>
                  </a:lnTo>
                  <a:lnTo>
                    <a:pt x="943832" y="1348192"/>
                  </a:lnTo>
                  <a:lnTo>
                    <a:pt x="978533" y="1321382"/>
                  </a:lnTo>
                  <a:lnTo>
                    <a:pt x="1005342" y="1286681"/>
                  </a:lnTo>
                  <a:lnTo>
                    <a:pt x="1022626" y="1245721"/>
                  </a:lnTo>
                  <a:lnTo>
                    <a:pt x="1028750" y="1200137"/>
                  </a:lnTo>
                  <a:lnTo>
                    <a:pt x="1028750" y="171462"/>
                  </a:lnTo>
                  <a:lnTo>
                    <a:pt x="1022626" y="125882"/>
                  </a:lnTo>
                  <a:lnTo>
                    <a:pt x="1005342" y="84924"/>
                  </a:lnTo>
                  <a:lnTo>
                    <a:pt x="978533" y="50222"/>
                  </a:lnTo>
                  <a:lnTo>
                    <a:pt x="943832" y="23410"/>
                  </a:lnTo>
                  <a:lnTo>
                    <a:pt x="902872" y="6125"/>
                  </a:lnTo>
                  <a:lnTo>
                    <a:pt x="857288" y="0"/>
                  </a:lnTo>
                  <a:close/>
                </a:path>
              </a:pathLst>
            </a:custGeom>
            <a:solidFill>
              <a:srgbClr val="4BA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411834" y="2266950"/>
              <a:ext cx="1029335" cy="1371600"/>
            </a:xfrm>
            <a:custGeom>
              <a:avLst/>
              <a:gdLst/>
              <a:ahLst/>
              <a:cxnLst/>
              <a:rect l="l" t="t" r="r" b="b"/>
              <a:pathLst>
                <a:path w="1029334" h="1371600">
                  <a:moveTo>
                    <a:pt x="0" y="171462"/>
                  </a:moveTo>
                  <a:lnTo>
                    <a:pt x="6124" y="125880"/>
                  </a:lnTo>
                  <a:lnTo>
                    <a:pt x="23409" y="84921"/>
                  </a:lnTo>
                  <a:lnTo>
                    <a:pt x="50220" y="50220"/>
                  </a:lnTo>
                  <a:lnTo>
                    <a:pt x="84921" y="23409"/>
                  </a:lnTo>
                  <a:lnTo>
                    <a:pt x="125880" y="6124"/>
                  </a:lnTo>
                  <a:lnTo>
                    <a:pt x="171462" y="0"/>
                  </a:lnTo>
                  <a:lnTo>
                    <a:pt x="857292" y="0"/>
                  </a:lnTo>
                  <a:lnTo>
                    <a:pt x="902873" y="6124"/>
                  </a:lnTo>
                  <a:lnTo>
                    <a:pt x="943831" y="23409"/>
                  </a:lnTo>
                  <a:lnTo>
                    <a:pt x="978532" y="50220"/>
                  </a:lnTo>
                  <a:lnTo>
                    <a:pt x="1005342" y="84921"/>
                  </a:lnTo>
                  <a:lnTo>
                    <a:pt x="1022626" y="125880"/>
                  </a:lnTo>
                  <a:lnTo>
                    <a:pt x="1028750" y="171462"/>
                  </a:lnTo>
                  <a:lnTo>
                    <a:pt x="1028750" y="1200140"/>
                  </a:lnTo>
                  <a:lnTo>
                    <a:pt x="1022626" y="1245719"/>
                  </a:lnTo>
                  <a:lnTo>
                    <a:pt x="1005342" y="1286677"/>
                  </a:lnTo>
                  <a:lnTo>
                    <a:pt x="978532" y="1321379"/>
                  </a:lnTo>
                  <a:lnTo>
                    <a:pt x="943831" y="1348190"/>
                  </a:lnTo>
                  <a:lnTo>
                    <a:pt x="902873" y="1365475"/>
                  </a:lnTo>
                  <a:lnTo>
                    <a:pt x="857292" y="1371600"/>
                  </a:lnTo>
                  <a:lnTo>
                    <a:pt x="171462" y="1371600"/>
                  </a:lnTo>
                  <a:lnTo>
                    <a:pt x="125880" y="1365475"/>
                  </a:lnTo>
                  <a:lnTo>
                    <a:pt x="84921" y="1348190"/>
                  </a:lnTo>
                  <a:lnTo>
                    <a:pt x="50220" y="1321379"/>
                  </a:lnTo>
                  <a:lnTo>
                    <a:pt x="23409" y="1286677"/>
                  </a:lnTo>
                  <a:lnTo>
                    <a:pt x="6124" y="1245719"/>
                  </a:lnTo>
                  <a:lnTo>
                    <a:pt x="0" y="1200140"/>
                  </a:lnTo>
                  <a:lnTo>
                    <a:pt x="0" y="171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538263" y="2685288"/>
            <a:ext cx="775970" cy="497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 indent="-635">
              <a:lnSpc>
                <a:spcPts val="1200"/>
              </a:lnSpc>
              <a:spcBef>
                <a:spcPts val="24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Maintenance Services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41" name="object 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123950"/>
            <a:chOff x="0" y="0"/>
            <a:chExt cx="9144000" cy="1123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519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4347" y="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1" y="1123950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91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28575">
              <a:solidFill>
                <a:srgbClr val="497C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514347" cy="815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1200155"/>
            <a:ext cx="1701673" cy="55896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5600" y="3867150"/>
            <a:ext cx="1691258" cy="61188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3943350"/>
            <a:ext cx="1524000" cy="6096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6600" y="3790950"/>
            <a:ext cx="1143000" cy="90475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81600" y="3790950"/>
            <a:ext cx="1143000" cy="9525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35"/>
              <a:t>Key</a:t>
            </a:r>
            <a:r>
              <a:rPr dirty="0" spc="-434"/>
              <a:t> </a:t>
            </a:r>
            <a:r>
              <a:rPr dirty="0" spc="-570"/>
              <a:t>Clients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76600" y="1200150"/>
            <a:ext cx="1962150" cy="53340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0183" y="2375344"/>
            <a:ext cx="1442547" cy="58734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7600" y="1276350"/>
            <a:ext cx="1676400" cy="60350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000" y="2190756"/>
            <a:ext cx="1066800" cy="99623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3708" y="2266950"/>
            <a:ext cx="2395918" cy="77251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9600" y="1200150"/>
            <a:ext cx="2340216" cy="500786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32169" y="2012784"/>
            <a:ext cx="2400033" cy="953744"/>
          </a:xfrm>
          <a:prstGeom prst="rect">
            <a:avLst/>
          </a:prstGeom>
        </p:spPr>
      </p:pic>
      <p:sp>
        <p:nvSpPr>
          <p:cNvPr id="21" name="object 2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658620"/>
            <a:chOff x="0" y="0"/>
            <a:chExt cx="9144000" cy="16586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30416"/>
              <a:ext cx="762000" cy="7353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658112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-12700" y="2130425"/>
            <a:ext cx="9169400" cy="911225"/>
            <a:chOff x="-12700" y="2130425"/>
            <a:chExt cx="9169400" cy="911225"/>
          </a:xfrm>
        </p:grpSpPr>
        <p:sp>
          <p:nvSpPr>
            <p:cNvPr id="6" name="object 6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9144000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144000" y="8858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2143125"/>
              <a:ext cx="9144000" cy="885825"/>
            </a:xfrm>
            <a:custGeom>
              <a:avLst/>
              <a:gdLst/>
              <a:ahLst/>
              <a:cxnLst/>
              <a:rect l="l" t="t" r="r" b="b"/>
              <a:pathLst>
                <a:path w="9144000" h="885825">
                  <a:moveTo>
                    <a:pt x="0" y="0"/>
                  </a:moveTo>
                  <a:lnTo>
                    <a:pt x="9144005" y="0"/>
                  </a:lnTo>
                  <a:lnTo>
                    <a:pt x="9144005" y="885825"/>
                  </a:lnTo>
                  <a:lnTo>
                    <a:pt x="0" y="885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00" y="2199133"/>
            <a:ext cx="91313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100"/>
              </a:spcBef>
            </a:pPr>
            <a:r>
              <a:rPr dirty="0" sz="4400" spc="-985"/>
              <a:t>PRODUCT</a:t>
            </a:r>
            <a:r>
              <a:rPr dirty="0" sz="4400" spc="-500"/>
              <a:t> </a:t>
            </a:r>
            <a:r>
              <a:rPr dirty="0" sz="4400" spc="-869"/>
              <a:t>ENGINEERING</a:t>
            </a:r>
            <a:r>
              <a:rPr dirty="0" sz="4400" spc="-495"/>
              <a:t> </a:t>
            </a:r>
            <a:r>
              <a:rPr dirty="0" sz="4400" spc="-825"/>
              <a:t>SERVICES</a:t>
            </a:r>
            <a:endParaRPr sz="4400"/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175"/>
            <a:ext cx="9144000" cy="1127125"/>
            <a:chOff x="0" y="-3175"/>
            <a:chExt cx="9144000" cy="1127125"/>
          </a:xfrm>
        </p:grpSpPr>
        <p:sp>
          <p:nvSpPr>
            <p:cNvPr id="3" name="object 3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1524000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524000" y="78105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81900" y="9525"/>
              <a:ext cx="1524000" cy="781050"/>
            </a:xfrm>
            <a:custGeom>
              <a:avLst/>
              <a:gdLst/>
              <a:ahLst/>
              <a:cxnLst/>
              <a:rect l="l" t="t" r="r" b="b"/>
              <a:pathLst>
                <a:path w="1524000" h="781050">
                  <a:moveTo>
                    <a:pt x="0" y="0"/>
                  </a:moveTo>
                  <a:lnTo>
                    <a:pt x="1524000" y="0"/>
                  </a:lnTo>
                  <a:lnTo>
                    <a:pt x="1524000" y="781049"/>
                  </a:lnTo>
                  <a:lnTo>
                    <a:pt x="0" y="7810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725" y="9525"/>
              <a:ext cx="1038225" cy="7715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725"/>
              <a:t>WIRE</a:t>
            </a:r>
            <a:r>
              <a:rPr dirty="0" spc="-430"/>
              <a:t> </a:t>
            </a:r>
            <a:r>
              <a:rPr dirty="0" spc="-730"/>
              <a:t>HARNESS</a:t>
            </a:r>
            <a:r>
              <a:rPr dirty="0" spc="-425"/>
              <a:t> </a:t>
            </a:r>
            <a:r>
              <a:rPr dirty="0" spc="-715"/>
              <a:t>ENGINEERING</a:t>
            </a:r>
            <a:r>
              <a:rPr dirty="0" spc="-430"/>
              <a:t> </a:t>
            </a:r>
            <a:r>
              <a:rPr dirty="0" spc="-915"/>
              <a:t>&amp;</a:t>
            </a:r>
            <a:r>
              <a:rPr dirty="0" spc="-425"/>
              <a:t> </a:t>
            </a:r>
            <a:r>
              <a:rPr dirty="0" spc="-785"/>
              <a:t>MANUFACTURING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762000" y="2038350"/>
            <a:ext cx="8153400" cy="2743200"/>
            <a:chOff x="762000" y="2038350"/>
            <a:chExt cx="8153400" cy="27432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2038350"/>
              <a:ext cx="1449311" cy="12954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352800"/>
              <a:ext cx="1885950" cy="14150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6525" y="3352801"/>
              <a:ext cx="2114550" cy="141922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3352800"/>
              <a:ext cx="1981200" cy="142160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9650" y="3352800"/>
              <a:ext cx="2085975" cy="14287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200" y="2038350"/>
              <a:ext cx="1533525" cy="12954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840739" y="916940"/>
            <a:ext cx="7960359" cy="223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Samniya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stop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solution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harness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fabrication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fabrication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requirements,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complete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harness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Engineering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Manufacturing,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stringent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stage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inspection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stage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fabrication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meet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global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slandered.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265"/>
              </a:spcBef>
            </a:pPr>
            <a:r>
              <a:rPr dirty="0" sz="1200" b="1">
                <a:latin typeface="Calibri"/>
                <a:cs typeface="Calibri"/>
              </a:rPr>
              <a:t>Wire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Harness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Activities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Includes: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405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harness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Components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detailing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415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200">
                <a:latin typeface="Calibri"/>
                <a:cs typeface="Calibri"/>
              </a:rPr>
              <a:t>Wiring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430"/>
              </a:lnSpc>
              <a:spcBef>
                <a:spcPts val="4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1200">
                <a:latin typeface="Calibri"/>
                <a:cs typeface="Calibri"/>
              </a:rPr>
              <a:t>Wiring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chart,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BOM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preparation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43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harness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fabrication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/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assembly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305"/>
              </a:lnSpc>
              <a:spcBef>
                <a:spcPts val="5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1100">
                <a:latin typeface="Calibri"/>
                <a:cs typeface="Calibri"/>
              </a:rPr>
              <a:t>Braiding,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Shielding,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Marking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Finishing</a:t>
            </a:r>
            <a:endParaRPr sz="1100">
              <a:latin typeface="Calibri"/>
              <a:cs typeface="Calibri"/>
            </a:endParaRPr>
          </a:p>
          <a:p>
            <a:pPr marL="354965" indent="-342265">
              <a:lnSpc>
                <a:spcPts val="1415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Potting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43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200" spc="-10">
                <a:latin typeface="Calibri"/>
                <a:cs typeface="Calibri"/>
              </a:rPr>
              <a:t>Testing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1200" spc="-10">
                <a:latin typeface="Calibri"/>
                <a:cs typeface="Calibri"/>
              </a:rPr>
              <a:t>Integration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Installation.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287" y="-14287"/>
            <a:ext cx="9172575" cy="2757805"/>
            <a:chOff x="-14287" y="-14287"/>
            <a:chExt cx="9172575" cy="2757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1" y="895350"/>
              <a:ext cx="3809998" cy="1828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2738" y="914400"/>
              <a:ext cx="3639058" cy="1828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665"/>
              <a:t>Wire</a:t>
            </a:r>
            <a:r>
              <a:rPr dirty="0" spc="-430"/>
              <a:t> </a:t>
            </a:r>
            <a:r>
              <a:rPr dirty="0" spc="-580"/>
              <a:t>Harness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008" y="2952750"/>
            <a:ext cx="3809993" cy="147082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210136" y="2667507"/>
            <a:ext cx="2870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Military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Ground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Equipment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34597" y="2710179"/>
            <a:ext cx="2781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D38999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Series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Connectors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Wiring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6725" y="9525"/>
            <a:ext cx="1038225" cy="77152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896960" y="4414011"/>
            <a:ext cx="12287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Aircraft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Wiring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0505" y="2952750"/>
            <a:ext cx="3809999" cy="161707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872746" y="4545076"/>
            <a:ext cx="15855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Automobile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Samniya</a:t>
            </a:r>
            <a:r>
              <a:rPr dirty="0" spc="-45"/>
              <a:t> </a:t>
            </a:r>
            <a:r>
              <a:rPr dirty="0" spc="-10"/>
              <a:t>Techsys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10"/>
              <a:t>Confidential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2024-06-13T11:34:38Z</dcterms:created>
  <dcterms:modified xsi:type="dcterms:W3CDTF">2024-06-13T11:34:38Z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2024-03-08T00:00:00Z</vt:filetime>
  </property>
  <property fmtid="{D5CDD505-2E9C-101B-9397-08002B2CF9AE}" pid="3" name="LastSaved">
    <vt:filetime>2024-06-13T00:00:00Z</vt:filetime>
  </property>
  <property fmtid="{D5CDD505-2E9C-101B-9397-08002B2CF9AE}" pid="4" name="Producer">
    <vt:lpwstr>iLovePDF</vt:lpwstr>
  </property>
</Properties>
</file>