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91F1-DA3E-415D-8451-BEC5481E8A10}" type="datetimeFigureOut">
              <a:rPr lang="en-IN" smtClean="0"/>
              <a:t>03/21/2023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D35B-B716-42FB-A86D-EF784A81CA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3191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91F1-DA3E-415D-8451-BEC5481E8A10}" type="datetimeFigureOut">
              <a:rPr lang="en-IN" smtClean="0"/>
              <a:t>03/21/2023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D35B-B716-42FB-A86D-EF784A81CA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383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91F1-DA3E-415D-8451-BEC5481E8A10}" type="datetimeFigureOut">
              <a:rPr lang="en-IN" smtClean="0"/>
              <a:t>03/21/2023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D35B-B716-42FB-A86D-EF784A81CA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1813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91F1-DA3E-415D-8451-BEC5481E8A10}" type="datetimeFigureOut">
              <a:rPr lang="en-IN" smtClean="0"/>
              <a:t>03/21/2023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D35B-B716-42FB-A86D-EF784A81CA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037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91F1-DA3E-415D-8451-BEC5481E8A10}" type="datetimeFigureOut">
              <a:rPr lang="en-IN" smtClean="0"/>
              <a:t>03/21/2023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D35B-B716-42FB-A86D-EF784A81CA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2619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91F1-DA3E-415D-8451-BEC5481E8A10}" type="datetimeFigureOut">
              <a:rPr lang="en-IN" smtClean="0"/>
              <a:t>03/21/2023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D35B-B716-42FB-A86D-EF784A81CA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5982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91F1-DA3E-415D-8451-BEC5481E8A10}" type="datetimeFigureOut">
              <a:rPr lang="en-IN" smtClean="0"/>
              <a:t>03/21/2023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D35B-B716-42FB-A86D-EF784A81CA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3615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91F1-DA3E-415D-8451-BEC5481E8A10}" type="datetimeFigureOut">
              <a:rPr lang="en-IN" smtClean="0"/>
              <a:t>03/21/2023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D35B-B716-42FB-A86D-EF784A81CA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815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91F1-DA3E-415D-8451-BEC5481E8A10}" type="datetimeFigureOut">
              <a:rPr lang="en-IN" smtClean="0"/>
              <a:t>03/21/2023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D35B-B716-42FB-A86D-EF784A81CA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334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91F1-DA3E-415D-8451-BEC5481E8A10}" type="datetimeFigureOut">
              <a:rPr lang="en-IN" smtClean="0"/>
              <a:t>03/21/2023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D35B-B716-42FB-A86D-EF784A81CA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3610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91F1-DA3E-415D-8451-BEC5481E8A10}" type="datetimeFigureOut">
              <a:rPr lang="en-IN" smtClean="0"/>
              <a:t>03/21/2023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D35B-B716-42FB-A86D-EF784A81CA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71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C91F1-DA3E-415D-8451-BEC5481E8A10}" type="datetimeFigureOut">
              <a:rPr lang="en-IN" smtClean="0"/>
              <a:t>03/21/2023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0D35B-B716-42FB-A86D-EF784A81CA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3237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35896" y="188640"/>
            <a:ext cx="151216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Sanjay </a:t>
            </a:r>
            <a:r>
              <a:rPr lang="en-US" sz="1400" b="1" dirty="0" smtClean="0"/>
              <a:t>Jain</a:t>
            </a:r>
          </a:p>
          <a:p>
            <a:pPr algn="ctr"/>
            <a:r>
              <a:rPr lang="en-US" sz="1400" b="1" dirty="0" smtClean="0"/>
              <a:t>CEO</a:t>
            </a:r>
            <a:endParaRPr lang="en-IN" sz="1400" b="1" dirty="0"/>
          </a:p>
        </p:txBody>
      </p:sp>
      <p:sp>
        <p:nvSpPr>
          <p:cNvPr id="6" name="Rectangle 5"/>
          <p:cNvSpPr/>
          <p:nvPr/>
        </p:nvSpPr>
        <p:spPr>
          <a:xfrm>
            <a:off x="3419872" y="794877"/>
            <a:ext cx="194934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/>
              <a:t>Chirag</a:t>
            </a:r>
            <a:r>
              <a:rPr lang="en-US" sz="1400" b="1" dirty="0" smtClean="0"/>
              <a:t> </a:t>
            </a:r>
            <a:r>
              <a:rPr lang="en-US" sz="1400" b="1" dirty="0" smtClean="0"/>
              <a:t>Jain</a:t>
            </a:r>
          </a:p>
          <a:p>
            <a:pPr algn="ctr"/>
            <a:r>
              <a:rPr lang="en-US" sz="1400" b="1" dirty="0" smtClean="0"/>
              <a:t>General Manager</a:t>
            </a:r>
            <a:endParaRPr lang="en-IN" sz="1400" b="1" dirty="0"/>
          </a:p>
        </p:txBody>
      </p:sp>
      <p:sp>
        <p:nvSpPr>
          <p:cNvPr id="7" name="Rectangle 6"/>
          <p:cNvSpPr/>
          <p:nvPr/>
        </p:nvSpPr>
        <p:spPr>
          <a:xfrm>
            <a:off x="3311859" y="1401358"/>
            <a:ext cx="2196245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Harshada </a:t>
            </a:r>
            <a:r>
              <a:rPr lang="en-US" sz="1400" b="1" dirty="0" smtClean="0"/>
              <a:t>Terkhedkar</a:t>
            </a:r>
          </a:p>
          <a:p>
            <a:pPr algn="ctr"/>
            <a:r>
              <a:rPr lang="en-US" sz="1400" b="1" dirty="0" smtClean="0"/>
              <a:t>Head Operations</a:t>
            </a:r>
            <a:endParaRPr lang="en-IN" sz="1400" b="1" dirty="0"/>
          </a:p>
        </p:txBody>
      </p:sp>
      <p:sp>
        <p:nvSpPr>
          <p:cNvPr id="10" name="Rectangle 9"/>
          <p:cNvSpPr/>
          <p:nvPr/>
        </p:nvSpPr>
        <p:spPr>
          <a:xfrm>
            <a:off x="35496" y="2276872"/>
            <a:ext cx="1190154" cy="5753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Finance &amp; Accounts</a:t>
            </a:r>
          </a:p>
          <a:p>
            <a:pPr algn="ctr"/>
            <a:r>
              <a:rPr lang="en-US" sz="1050" b="1" dirty="0" smtClean="0"/>
              <a:t>Ashwini Bhoite</a:t>
            </a:r>
            <a:endParaRPr lang="en-IN" sz="1050" b="1" dirty="0"/>
          </a:p>
        </p:txBody>
      </p:sp>
      <p:sp>
        <p:nvSpPr>
          <p:cNvPr id="11" name="Rectangle 10"/>
          <p:cNvSpPr/>
          <p:nvPr/>
        </p:nvSpPr>
        <p:spPr>
          <a:xfrm>
            <a:off x="1315889" y="2276872"/>
            <a:ext cx="1023863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HR &amp; Admin</a:t>
            </a:r>
            <a:endParaRPr lang="en-IN" sz="1050" b="1" dirty="0"/>
          </a:p>
        </p:txBody>
      </p:sp>
      <p:sp>
        <p:nvSpPr>
          <p:cNvPr id="12" name="Rectangle 11"/>
          <p:cNvSpPr/>
          <p:nvPr/>
        </p:nvSpPr>
        <p:spPr>
          <a:xfrm>
            <a:off x="2443263" y="2276872"/>
            <a:ext cx="760585" cy="6108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IT</a:t>
            </a:r>
          </a:p>
          <a:p>
            <a:pPr algn="ctr"/>
            <a:r>
              <a:rPr lang="en-US" sz="1050" b="1" dirty="0" err="1" smtClean="0"/>
              <a:t>Aarti</a:t>
            </a:r>
            <a:r>
              <a:rPr lang="en-US" sz="1050" b="1" dirty="0" smtClean="0"/>
              <a:t> </a:t>
            </a:r>
            <a:r>
              <a:rPr lang="en-US" sz="1050" b="1" dirty="0" err="1" smtClean="0"/>
              <a:t>Badagu</a:t>
            </a:r>
            <a:endParaRPr lang="en-IN" sz="1050" b="1" dirty="0"/>
          </a:p>
        </p:txBody>
      </p:sp>
      <p:sp>
        <p:nvSpPr>
          <p:cNvPr id="13" name="Rectangle 12"/>
          <p:cNvSpPr/>
          <p:nvPr/>
        </p:nvSpPr>
        <p:spPr>
          <a:xfrm>
            <a:off x="3275856" y="2276872"/>
            <a:ext cx="1080120" cy="5753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Logistics &amp; Operations</a:t>
            </a:r>
          </a:p>
          <a:p>
            <a:pPr algn="ctr"/>
            <a:r>
              <a:rPr lang="en-US" sz="1050" b="1" dirty="0" err="1" smtClean="0"/>
              <a:t>Kalyani</a:t>
            </a:r>
            <a:r>
              <a:rPr lang="en-US" sz="1050" b="1" dirty="0" smtClean="0"/>
              <a:t> Bhosale</a:t>
            </a:r>
            <a:endParaRPr lang="en-IN" sz="1050" b="1" dirty="0"/>
          </a:p>
        </p:txBody>
      </p:sp>
      <p:sp>
        <p:nvSpPr>
          <p:cNvPr id="14" name="Rectangle 13"/>
          <p:cNvSpPr/>
          <p:nvPr/>
        </p:nvSpPr>
        <p:spPr>
          <a:xfrm>
            <a:off x="4463988" y="2276872"/>
            <a:ext cx="828092" cy="5753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MIS</a:t>
            </a:r>
          </a:p>
          <a:p>
            <a:pPr algn="ctr"/>
            <a:r>
              <a:rPr lang="en-US" sz="1050" b="1" dirty="0" err="1" smtClean="0"/>
              <a:t>Rajashree</a:t>
            </a:r>
            <a:r>
              <a:rPr lang="en-US" sz="1050" b="1" dirty="0" smtClean="0"/>
              <a:t> </a:t>
            </a:r>
            <a:r>
              <a:rPr lang="en-US" sz="1050" b="1" dirty="0" err="1" smtClean="0"/>
              <a:t>Somase</a:t>
            </a:r>
            <a:endParaRPr lang="en-IN" sz="1050" b="1" dirty="0"/>
          </a:p>
        </p:txBody>
      </p:sp>
      <p:sp>
        <p:nvSpPr>
          <p:cNvPr id="15" name="Rectangle 14"/>
          <p:cNvSpPr/>
          <p:nvPr/>
        </p:nvSpPr>
        <p:spPr>
          <a:xfrm>
            <a:off x="6998187" y="2276872"/>
            <a:ext cx="670157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Sales</a:t>
            </a:r>
            <a:endParaRPr lang="en-IN" sz="1050" b="1" dirty="0"/>
          </a:p>
        </p:txBody>
      </p:sp>
      <p:cxnSp>
        <p:nvCxnSpPr>
          <p:cNvPr id="16" name="Elbow Connector 15"/>
          <p:cNvCxnSpPr>
            <a:stCxn id="10" idx="0"/>
            <a:endCxn id="7" idx="2"/>
          </p:cNvCxnSpPr>
          <p:nvPr/>
        </p:nvCxnSpPr>
        <p:spPr>
          <a:xfrm rot="5400000" flipH="1" flipV="1">
            <a:off x="2262540" y="129431"/>
            <a:ext cx="515474" cy="377940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5495" y="3189944"/>
            <a:ext cx="792089" cy="671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50" b="1" dirty="0" smtClean="0"/>
              <a:t>Accounts</a:t>
            </a:r>
            <a:endParaRPr lang="en-US" sz="1050" b="1" dirty="0" smtClean="0"/>
          </a:p>
          <a:p>
            <a:r>
              <a:rPr lang="en-US" sz="1050" b="1" dirty="0" smtClean="0"/>
              <a:t>Assistants- </a:t>
            </a:r>
          </a:p>
          <a:p>
            <a:pPr algn="ctr"/>
            <a:r>
              <a:rPr lang="en-US" sz="1050" b="1" dirty="0"/>
              <a:t>4</a:t>
            </a:r>
            <a:endParaRPr lang="en-US" sz="1050" b="1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899592" y="3189944"/>
            <a:ext cx="652117" cy="671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HR</a:t>
            </a:r>
          </a:p>
          <a:p>
            <a:pPr algn="ctr"/>
            <a:r>
              <a:rPr lang="en-US" sz="1050" b="1" dirty="0" err="1" smtClean="0"/>
              <a:t>Sneha</a:t>
            </a:r>
            <a:r>
              <a:rPr lang="en-US" sz="1050" b="1" dirty="0" smtClean="0"/>
              <a:t> </a:t>
            </a:r>
            <a:r>
              <a:rPr lang="en-US" sz="1050" b="1" dirty="0" err="1" smtClean="0"/>
              <a:t>Garad</a:t>
            </a:r>
            <a:endParaRPr lang="en-US" sz="1050" b="1" dirty="0" smtClean="0"/>
          </a:p>
        </p:txBody>
      </p:sp>
      <p:sp>
        <p:nvSpPr>
          <p:cNvPr id="22" name="Rectangle 21"/>
          <p:cNvSpPr/>
          <p:nvPr/>
        </p:nvSpPr>
        <p:spPr>
          <a:xfrm>
            <a:off x="5724128" y="3189944"/>
            <a:ext cx="846094" cy="671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50" b="1" dirty="0" smtClean="0"/>
              <a:t>Product</a:t>
            </a:r>
          </a:p>
          <a:p>
            <a:r>
              <a:rPr lang="en-US" sz="1050" b="1" dirty="0" smtClean="0"/>
              <a:t>Assistants-</a:t>
            </a:r>
          </a:p>
          <a:p>
            <a:pPr algn="ctr"/>
            <a:r>
              <a:rPr lang="en-US" sz="1050" b="1" dirty="0"/>
              <a:t>2</a:t>
            </a:r>
            <a:endParaRPr lang="en-IN" sz="1050" b="1" dirty="0"/>
          </a:p>
        </p:txBody>
      </p:sp>
      <p:sp>
        <p:nvSpPr>
          <p:cNvPr id="23" name="Rectangle 22"/>
          <p:cNvSpPr/>
          <p:nvPr/>
        </p:nvSpPr>
        <p:spPr>
          <a:xfrm>
            <a:off x="8062965" y="4347507"/>
            <a:ext cx="829515" cy="6310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FAE</a:t>
            </a:r>
            <a:endParaRPr lang="en-US" sz="1050" b="1" dirty="0" smtClean="0"/>
          </a:p>
          <a:p>
            <a:pPr algn="ctr"/>
            <a:r>
              <a:rPr lang="en-US" sz="1050" b="1" dirty="0" smtClean="0"/>
              <a:t>Dinesh Upadhyay</a:t>
            </a:r>
            <a:endParaRPr lang="en-IN" sz="1050" b="1" dirty="0"/>
          </a:p>
        </p:txBody>
      </p:sp>
      <p:cxnSp>
        <p:nvCxnSpPr>
          <p:cNvPr id="35" name="Straight Connector 34"/>
          <p:cNvCxnSpPr>
            <a:stCxn id="13" idx="0"/>
          </p:cNvCxnSpPr>
          <p:nvPr/>
        </p:nvCxnSpPr>
        <p:spPr>
          <a:xfrm flipV="1">
            <a:off x="3815916" y="2055140"/>
            <a:ext cx="0" cy="221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3419872" y="3189945"/>
            <a:ext cx="635936" cy="671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Support</a:t>
            </a:r>
          </a:p>
          <a:p>
            <a:pPr algn="ctr"/>
            <a:r>
              <a:rPr lang="en-US" sz="1050" b="1" dirty="0" err="1" smtClean="0"/>
              <a:t>Komal</a:t>
            </a:r>
            <a:r>
              <a:rPr lang="en-US" sz="1050" b="1" dirty="0" smtClean="0"/>
              <a:t> </a:t>
            </a:r>
            <a:r>
              <a:rPr lang="en-US" sz="1050" b="1" dirty="0" err="1" smtClean="0"/>
              <a:t>Maddi</a:t>
            </a:r>
            <a:endParaRPr lang="en-IN" sz="1200" b="1" dirty="0"/>
          </a:p>
        </p:txBody>
      </p:sp>
      <p:sp>
        <p:nvSpPr>
          <p:cNvPr id="38" name="Rectangle 37"/>
          <p:cNvSpPr/>
          <p:nvPr/>
        </p:nvSpPr>
        <p:spPr>
          <a:xfrm>
            <a:off x="4131263" y="3189945"/>
            <a:ext cx="631472" cy="671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Store</a:t>
            </a:r>
          </a:p>
          <a:p>
            <a:pPr algn="ctr"/>
            <a:r>
              <a:rPr lang="en-US" sz="1050" b="1" dirty="0" err="1" smtClean="0"/>
              <a:t>Kalpana</a:t>
            </a:r>
            <a:r>
              <a:rPr lang="en-US" sz="1050" b="1" dirty="0" smtClean="0"/>
              <a:t> </a:t>
            </a:r>
            <a:r>
              <a:rPr lang="en-US" sz="1050" b="1" dirty="0" err="1" smtClean="0"/>
              <a:t>Bodake</a:t>
            </a:r>
            <a:endParaRPr lang="en-IN" sz="1200" b="1" dirty="0"/>
          </a:p>
        </p:txBody>
      </p:sp>
      <p:sp>
        <p:nvSpPr>
          <p:cNvPr id="39" name="Rectangle 38"/>
          <p:cNvSpPr/>
          <p:nvPr/>
        </p:nvSpPr>
        <p:spPr>
          <a:xfrm>
            <a:off x="4912957" y="3189945"/>
            <a:ext cx="667155" cy="671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Logistics</a:t>
            </a:r>
          </a:p>
          <a:p>
            <a:pPr algn="ctr"/>
            <a:r>
              <a:rPr lang="en-US" sz="1050" b="1" dirty="0" err="1" smtClean="0"/>
              <a:t>Vinod</a:t>
            </a:r>
            <a:r>
              <a:rPr lang="en-US" sz="1050" b="1" dirty="0" smtClean="0"/>
              <a:t> Shinde</a:t>
            </a:r>
            <a:endParaRPr lang="en-IN" sz="1200" b="1" dirty="0"/>
          </a:p>
        </p:txBody>
      </p:sp>
      <p:sp>
        <p:nvSpPr>
          <p:cNvPr id="43" name="Rectangle 42"/>
          <p:cNvSpPr/>
          <p:nvPr/>
        </p:nvSpPr>
        <p:spPr>
          <a:xfrm>
            <a:off x="35497" y="4350595"/>
            <a:ext cx="1190154" cy="5617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Purchase Assistants - 5</a:t>
            </a:r>
            <a:endParaRPr lang="en-US" sz="1000" b="1" dirty="0" smtClean="0"/>
          </a:p>
        </p:txBody>
      </p:sp>
      <p:sp>
        <p:nvSpPr>
          <p:cNvPr id="44" name="Rectangle 43"/>
          <p:cNvSpPr/>
          <p:nvPr/>
        </p:nvSpPr>
        <p:spPr>
          <a:xfrm>
            <a:off x="1340089" y="4353509"/>
            <a:ext cx="954106" cy="5617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000" b="1" dirty="0" smtClean="0"/>
          </a:p>
          <a:p>
            <a:pPr algn="ctr"/>
            <a:r>
              <a:rPr lang="en-US" sz="1000" b="1" dirty="0" smtClean="0"/>
              <a:t>CSR - 4</a:t>
            </a:r>
            <a:endParaRPr lang="en-US" sz="1000" b="1" dirty="0" smtClean="0"/>
          </a:p>
          <a:p>
            <a:endParaRPr lang="en-US" sz="1000" b="1" dirty="0" smtClean="0"/>
          </a:p>
        </p:txBody>
      </p:sp>
      <p:sp>
        <p:nvSpPr>
          <p:cNvPr id="45" name="Rectangle 44"/>
          <p:cNvSpPr/>
          <p:nvPr/>
        </p:nvSpPr>
        <p:spPr>
          <a:xfrm>
            <a:off x="2443263" y="4347507"/>
            <a:ext cx="935926" cy="5648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b="1" dirty="0" smtClean="0"/>
          </a:p>
          <a:p>
            <a:pPr algn="ctr"/>
            <a:endParaRPr lang="en-US" sz="1000" b="1" dirty="0" smtClean="0"/>
          </a:p>
          <a:p>
            <a:pPr algn="ctr"/>
            <a:r>
              <a:rPr lang="en-US" sz="1000" b="1" dirty="0" smtClean="0"/>
              <a:t>Store Assistants - 2</a:t>
            </a:r>
            <a:endParaRPr lang="en-US" sz="1000" b="1" dirty="0" smtClean="0"/>
          </a:p>
          <a:p>
            <a:pPr algn="ctr"/>
            <a:endParaRPr lang="en-US" sz="1000" b="1" dirty="0" smtClean="0"/>
          </a:p>
          <a:p>
            <a:pPr algn="ctr"/>
            <a:endParaRPr lang="en-IN" sz="1000" b="1" dirty="0"/>
          </a:p>
        </p:txBody>
      </p:sp>
      <p:sp>
        <p:nvSpPr>
          <p:cNvPr id="47" name="Rectangle 46"/>
          <p:cNvSpPr/>
          <p:nvPr/>
        </p:nvSpPr>
        <p:spPr>
          <a:xfrm>
            <a:off x="5580112" y="4480281"/>
            <a:ext cx="1044116" cy="3693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INR</a:t>
            </a:r>
            <a:r>
              <a:rPr lang="en-US" sz="1000" b="1" dirty="0" smtClean="0"/>
              <a:t> </a:t>
            </a:r>
            <a:r>
              <a:rPr lang="en-US" sz="1000" b="1" dirty="0" smtClean="0"/>
              <a:t>Sales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619672" y="3189944"/>
            <a:ext cx="832593" cy="671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err="1" smtClean="0"/>
              <a:t>HR+Admin</a:t>
            </a:r>
            <a:endParaRPr lang="en-US" sz="1050" b="1" dirty="0" smtClean="0"/>
          </a:p>
          <a:p>
            <a:pPr algn="ctr"/>
            <a:r>
              <a:rPr lang="en-US" sz="1050" b="1" dirty="0" err="1" smtClean="0"/>
              <a:t>Ravina</a:t>
            </a:r>
            <a:r>
              <a:rPr lang="en-US" sz="1050" b="1" dirty="0" smtClean="0"/>
              <a:t> Shah</a:t>
            </a:r>
          </a:p>
        </p:txBody>
      </p:sp>
      <p:cxnSp>
        <p:nvCxnSpPr>
          <p:cNvPr id="55" name="Elbow Connector 54"/>
          <p:cNvCxnSpPr>
            <a:stCxn id="18" idx="0"/>
            <a:endCxn id="11" idx="2"/>
          </p:cNvCxnSpPr>
          <p:nvPr/>
        </p:nvCxnSpPr>
        <p:spPr>
          <a:xfrm rot="5400000" flipH="1" flipV="1">
            <a:off x="1250220" y="2612343"/>
            <a:ext cx="553032" cy="60217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2555777" y="3189944"/>
            <a:ext cx="792087" cy="671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Purchase</a:t>
            </a:r>
          </a:p>
          <a:p>
            <a:pPr algn="ctr"/>
            <a:r>
              <a:rPr lang="en-US" sz="1050" b="1" dirty="0" smtClean="0"/>
              <a:t>Nikhil Ware</a:t>
            </a:r>
            <a:endParaRPr lang="en-IN" sz="1200" b="1" dirty="0"/>
          </a:p>
        </p:txBody>
      </p:sp>
      <p:cxnSp>
        <p:nvCxnSpPr>
          <p:cNvPr id="51" name="Elbow Connector 50"/>
          <p:cNvCxnSpPr>
            <a:stCxn id="44" idx="0"/>
            <a:endCxn id="37" idx="2"/>
          </p:cNvCxnSpPr>
          <p:nvPr/>
        </p:nvCxnSpPr>
        <p:spPr>
          <a:xfrm rot="5400000" flipH="1" flipV="1">
            <a:off x="2531261" y="3146930"/>
            <a:ext cx="492461" cy="192069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/>
          <p:cNvCxnSpPr>
            <a:stCxn id="45" idx="0"/>
            <a:endCxn id="38" idx="2"/>
          </p:cNvCxnSpPr>
          <p:nvPr/>
        </p:nvCxnSpPr>
        <p:spPr>
          <a:xfrm rot="5400000" flipH="1" flipV="1">
            <a:off x="3435883" y="3336392"/>
            <a:ext cx="486459" cy="1535773"/>
          </a:xfrm>
          <a:prstGeom prst="bentConnector3">
            <a:avLst>
              <a:gd name="adj1" fmla="val 3576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80501" y="1870046"/>
            <a:ext cx="396045" cy="40175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5</a:t>
            </a:r>
            <a:endParaRPr lang="en-IN" sz="1600" b="1" dirty="0"/>
          </a:p>
        </p:txBody>
      </p:sp>
      <p:sp>
        <p:nvSpPr>
          <p:cNvPr id="71" name="Oval 70"/>
          <p:cNvSpPr/>
          <p:nvPr/>
        </p:nvSpPr>
        <p:spPr>
          <a:xfrm>
            <a:off x="8612479" y="1875668"/>
            <a:ext cx="396045" cy="40175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1</a:t>
            </a:r>
            <a:endParaRPr lang="en-IN" sz="1600" b="1" dirty="0"/>
          </a:p>
        </p:txBody>
      </p:sp>
      <p:sp>
        <p:nvSpPr>
          <p:cNvPr id="73" name="Oval 72"/>
          <p:cNvSpPr/>
          <p:nvPr/>
        </p:nvSpPr>
        <p:spPr>
          <a:xfrm>
            <a:off x="3815915" y="1864633"/>
            <a:ext cx="396045" cy="40175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</a:t>
            </a:r>
            <a:r>
              <a:rPr lang="en-US" sz="700" b="1" dirty="0"/>
              <a:t>6</a:t>
            </a:r>
            <a:endParaRPr lang="en-IN" sz="700" b="1" dirty="0"/>
          </a:p>
        </p:txBody>
      </p:sp>
      <p:sp>
        <p:nvSpPr>
          <p:cNvPr id="75" name="Oval 74"/>
          <p:cNvSpPr/>
          <p:nvPr/>
        </p:nvSpPr>
        <p:spPr>
          <a:xfrm>
            <a:off x="4896035" y="1854263"/>
            <a:ext cx="396045" cy="40175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1</a:t>
            </a:r>
            <a:endParaRPr lang="en-IN" sz="1600" b="1" dirty="0"/>
          </a:p>
        </p:txBody>
      </p:sp>
      <p:sp>
        <p:nvSpPr>
          <p:cNvPr id="77" name="Oval 76"/>
          <p:cNvSpPr/>
          <p:nvPr/>
        </p:nvSpPr>
        <p:spPr>
          <a:xfrm>
            <a:off x="6174177" y="1875668"/>
            <a:ext cx="396045" cy="40175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/>
              <a:t>3</a:t>
            </a:r>
            <a:endParaRPr lang="en-IN" sz="1600" b="1" dirty="0"/>
          </a:p>
        </p:txBody>
      </p:sp>
      <p:sp>
        <p:nvSpPr>
          <p:cNvPr id="79" name="Oval 78"/>
          <p:cNvSpPr/>
          <p:nvPr/>
        </p:nvSpPr>
        <p:spPr>
          <a:xfrm>
            <a:off x="1417920" y="1877717"/>
            <a:ext cx="396045" cy="40175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2</a:t>
            </a:r>
            <a:endParaRPr lang="en-IN" sz="1600" b="1" dirty="0"/>
          </a:p>
        </p:txBody>
      </p:sp>
      <p:sp>
        <p:nvSpPr>
          <p:cNvPr id="83" name="Rectangle 82"/>
          <p:cNvSpPr/>
          <p:nvPr/>
        </p:nvSpPr>
        <p:spPr>
          <a:xfrm>
            <a:off x="5405225" y="2276872"/>
            <a:ext cx="1471031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Product </a:t>
            </a:r>
            <a:r>
              <a:rPr lang="en-US" sz="1050" b="1" dirty="0" smtClean="0"/>
              <a:t>Marketing</a:t>
            </a:r>
          </a:p>
          <a:p>
            <a:pPr algn="ctr"/>
            <a:r>
              <a:rPr lang="en-US" sz="1050" b="1" dirty="0" err="1" smtClean="0"/>
              <a:t>Kiran</a:t>
            </a:r>
            <a:endParaRPr lang="en-IN" sz="1050" b="1" dirty="0"/>
          </a:p>
        </p:txBody>
      </p:sp>
      <p:sp>
        <p:nvSpPr>
          <p:cNvPr id="93" name="Rectangle 92"/>
          <p:cNvSpPr/>
          <p:nvPr/>
        </p:nvSpPr>
        <p:spPr>
          <a:xfrm>
            <a:off x="8190401" y="2276872"/>
            <a:ext cx="918103" cy="5753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Spot Buying </a:t>
            </a:r>
            <a:r>
              <a:rPr lang="en-US" sz="1050" b="1" dirty="0" smtClean="0"/>
              <a:t>Division</a:t>
            </a:r>
          </a:p>
          <a:p>
            <a:pPr algn="ctr"/>
            <a:r>
              <a:rPr lang="en-US" sz="1050" b="1" dirty="0" smtClean="0"/>
              <a:t>Sati Das</a:t>
            </a:r>
            <a:endParaRPr lang="en-IN" sz="1050" b="1" dirty="0"/>
          </a:p>
        </p:txBody>
      </p:sp>
      <p:sp>
        <p:nvSpPr>
          <p:cNvPr id="99" name="Rectangle 98"/>
          <p:cNvSpPr/>
          <p:nvPr/>
        </p:nvSpPr>
        <p:spPr>
          <a:xfrm>
            <a:off x="6732240" y="3189944"/>
            <a:ext cx="720079" cy="671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Industrial Sales</a:t>
            </a:r>
            <a:endParaRPr lang="en-IN" sz="1050" b="1" dirty="0"/>
          </a:p>
        </p:txBody>
      </p:sp>
      <p:sp>
        <p:nvSpPr>
          <p:cNvPr id="116" name="Rectangle 115"/>
          <p:cNvSpPr/>
          <p:nvPr/>
        </p:nvSpPr>
        <p:spPr>
          <a:xfrm>
            <a:off x="7666088" y="3189944"/>
            <a:ext cx="863912" cy="671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Automotive </a:t>
            </a:r>
            <a:endParaRPr lang="en-US" sz="1050" b="1" dirty="0"/>
          </a:p>
          <a:p>
            <a:pPr algn="ctr"/>
            <a:r>
              <a:rPr lang="en-US" sz="1050" b="1" dirty="0" smtClean="0"/>
              <a:t>Vishal </a:t>
            </a:r>
            <a:r>
              <a:rPr lang="en-US" sz="1050" b="1" dirty="0" err="1" smtClean="0"/>
              <a:t>Malhotra</a:t>
            </a:r>
            <a:endParaRPr lang="en-IN" sz="1050" b="1" dirty="0"/>
          </a:p>
        </p:txBody>
      </p:sp>
      <p:cxnSp>
        <p:nvCxnSpPr>
          <p:cNvPr id="138" name="Elbow Connector 137"/>
          <p:cNvCxnSpPr>
            <a:stCxn id="99" idx="0"/>
            <a:endCxn id="15" idx="2"/>
          </p:cNvCxnSpPr>
          <p:nvPr/>
        </p:nvCxnSpPr>
        <p:spPr>
          <a:xfrm rot="5400000" flipH="1" flipV="1">
            <a:off x="6936257" y="2792935"/>
            <a:ext cx="553032" cy="24098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Rectangle 173"/>
          <p:cNvSpPr/>
          <p:nvPr/>
        </p:nvSpPr>
        <p:spPr>
          <a:xfrm>
            <a:off x="4283968" y="4461496"/>
            <a:ext cx="1044116" cy="3772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USD </a:t>
            </a:r>
            <a:r>
              <a:rPr lang="en-US" sz="1000" b="1" dirty="0" smtClean="0"/>
              <a:t>Sales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1038494" y="5315538"/>
            <a:ext cx="1162356" cy="5617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000" b="1" dirty="0" smtClean="0"/>
          </a:p>
          <a:p>
            <a:pPr algn="ctr"/>
            <a:r>
              <a:rPr lang="en-US" sz="1000" b="1" dirty="0" smtClean="0"/>
              <a:t>Head-Sales</a:t>
            </a:r>
          </a:p>
          <a:p>
            <a:pPr algn="ctr"/>
            <a:r>
              <a:rPr lang="en-US" sz="1000" b="1" dirty="0" smtClean="0">
                <a:solidFill>
                  <a:srgbClr val="FF0000"/>
                </a:solidFill>
              </a:rPr>
              <a:t>Vacant</a:t>
            </a:r>
            <a:endParaRPr lang="en-US" sz="1000" b="1" dirty="0" smtClean="0">
              <a:solidFill>
                <a:srgbClr val="FF0000"/>
              </a:solidFill>
            </a:endParaRPr>
          </a:p>
          <a:p>
            <a:endParaRPr lang="en-US" sz="1000" b="1" dirty="0" smtClean="0"/>
          </a:p>
        </p:txBody>
      </p:sp>
      <p:sp>
        <p:nvSpPr>
          <p:cNvPr id="177" name="Rectangle 176"/>
          <p:cNvSpPr/>
          <p:nvPr/>
        </p:nvSpPr>
        <p:spPr>
          <a:xfrm>
            <a:off x="1169622" y="6158139"/>
            <a:ext cx="954106" cy="5617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000" b="1" dirty="0" smtClean="0"/>
          </a:p>
          <a:p>
            <a:pPr algn="ctr"/>
            <a:r>
              <a:rPr lang="en-US" sz="1000" b="1" dirty="0" smtClean="0"/>
              <a:t>Sales Engineer - 2</a:t>
            </a:r>
            <a:endParaRPr lang="en-US" sz="1000" b="1" dirty="0" smtClean="0"/>
          </a:p>
        </p:txBody>
      </p:sp>
      <p:sp>
        <p:nvSpPr>
          <p:cNvPr id="205" name="Rectangle 204"/>
          <p:cNvSpPr/>
          <p:nvPr/>
        </p:nvSpPr>
        <p:spPr>
          <a:xfrm>
            <a:off x="6636169" y="5301208"/>
            <a:ext cx="766217" cy="5586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West</a:t>
            </a:r>
          </a:p>
          <a:p>
            <a:pPr algn="ctr"/>
            <a:r>
              <a:rPr lang="en-US" sz="1050" b="1" dirty="0" err="1" smtClean="0"/>
              <a:t>Milind</a:t>
            </a:r>
            <a:r>
              <a:rPr lang="en-US" sz="1050" b="1" dirty="0" smtClean="0"/>
              <a:t> </a:t>
            </a:r>
            <a:r>
              <a:rPr lang="en-US" sz="1050" b="1" dirty="0" err="1" smtClean="0"/>
              <a:t>Tamboli</a:t>
            </a:r>
            <a:endParaRPr lang="en-IN" sz="1200" b="1" dirty="0"/>
          </a:p>
        </p:txBody>
      </p:sp>
      <p:sp>
        <p:nvSpPr>
          <p:cNvPr id="206" name="Rectangle 205"/>
          <p:cNvSpPr/>
          <p:nvPr/>
        </p:nvSpPr>
        <p:spPr>
          <a:xfrm>
            <a:off x="7437500" y="5301208"/>
            <a:ext cx="785723" cy="5586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North</a:t>
            </a:r>
          </a:p>
          <a:p>
            <a:pPr algn="ctr"/>
            <a:r>
              <a:rPr lang="en-US" sz="1050" b="1" dirty="0" err="1" smtClean="0"/>
              <a:t>Shridhar</a:t>
            </a:r>
            <a:r>
              <a:rPr lang="en-US" sz="1050" b="1" dirty="0" smtClean="0"/>
              <a:t> </a:t>
            </a:r>
            <a:r>
              <a:rPr lang="en-US" sz="1050" b="1" dirty="0" err="1" smtClean="0"/>
              <a:t>Rai</a:t>
            </a:r>
            <a:endParaRPr lang="en-IN" sz="1200" b="1" dirty="0"/>
          </a:p>
        </p:txBody>
      </p:sp>
      <p:sp>
        <p:nvSpPr>
          <p:cNvPr id="207" name="Rectangle 206"/>
          <p:cNvSpPr/>
          <p:nvPr/>
        </p:nvSpPr>
        <p:spPr>
          <a:xfrm>
            <a:off x="8285667" y="5301208"/>
            <a:ext cx="822838" cy="555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South</a:t>
            </a:r>
          </a:p>
          <a:p>
            <a:pPr algn="ctr"/>
            <a:r>
              <a:rPr lang="en-US" sz="1050" b="1" dirty="0" smtClean="0"/>
              <a:t>Sowmya C.</a:t>
            </a:r>
            <a:endParaRPr lang="en-IN" sz="1200" b="1" dirty="0"/>
          </a:p>
        </p:txBody>
      </p:sp>
      <p:cxnSp>
        <p:nvCxnSpPr>
          <p:cNvPr id="232" name="Elbow Connector 231"/>
          <p:cNvCxnSpPr>
            <a:stCxn id="15" idx="0"/>
          </p:cNvCxnSpPr>
          <p:nvPr/>
        </p:nvCxnSpPr>
        <p:spPr>
          <a:xfrm rot="16200000" flipV="1">
            <a:off x="6585762" y="1529368"/>
            <a:ext cx="257736" cy="123727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>
            <a:stCxn id="93" idx="0"/>
            <a:endCxn id="6" idx="3"/>
          </p:cNvCxnSpPr>
          <p:nvPr/>
        </p:nvCxnSpPr>
        <p:spPr>
          <a:xfrm rot="16200000" flipV="1">
            <a:off x="6358350" y="-14232"/>
            <a:ext cx="1301975" cy="328023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Oval 104"/>
          <p:cNvSpPr/>
          <p:nvPr/>
        </p:nvSpPr>
        <p:spPr>
          <a:xfrm>
            <a:off x="2431138" y="1870046"/>
            <a:ext cx="396045" cy="40175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1</a:t>
            </a:r>
            <a:endParaRPr lang="en-IN" sz="1600" b="1" dirty="0"/>
          </a:p>
        </p:txBody>
      </p:sp>
      <p:cxnSp>
        <p:nvCxnSpPr>
          <p:cNvPr id="251" name="Elbow Connector 250"/>
          <p:cNvCxnSpPr>
            <a:stCxn id="174" idx="0"/>
            <a:endCxn id="99" idx="2"/>
          </p:cNvCxnSpPr>
          <p:nvPr/>
        </p:nvCxnSpPr>
        <p:spPr>
          <a:xfrm rot="5400000" flipH="1" flipV="1">
            <a:off x="5648929" y="3018145"/>
            <a:ext cx="600448" cy="228625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Elbow Connector 254"/>
          <p:cNvCxnSpPr>
            <a:stCxn id="47" idx="0"/>
            <a:endCxn id="99" idx="2"/>
          </p:cNvCxnSpPr>
          <p:nvPr/>
        </p:nvCxnSpPr>
        <p:spPr>
          <a:xfrm rot="5400000" flipH="1" flipV="1">
            <a:off x="6287609" y="3675610"/>
            <a:ext cx="619233" cy="99011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/>
          <p:cNvCxnSpPr>
            <a:stCxn id="54" idx="0"/>
            <a:endCxn id="11" idx="2"/>
          </p:cNvCxnSpPr>
          <p:nvPr/>
        </p:nvCxnSpPr>
        <p:spPr>
          <a:xfrm rot="16200000" flipV="1">
            <a:off x="1655379" y="2809354"/>
            <a:ext cx="553032" cy="20814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17" idx="0"/>
          </p:cNvCxnSpPr>
          <p:nvPr/>
        </p:nvCxnSpPr>
        <p:spPr>
          <a:xfrm flipV="1">
            <a:off x="431540" y="2708920"/>
            <a:ext cx="0" cy="481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Rectangle 183"/>
          <p:cNvSpPr/>
          <p:nvPr/>
        </p:nvSpPr>
        <p:spPr>
          <a:xfrm>
            <a:off x="7164288" y="4470116"/>
            <a:ext cx="670157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Sales</a:t>
            </a:r>
            <a:endParaRPr lang="en-IN" sz="1050" b="1" dirty="0"/>
          </a:p>
        </p:txBody>
      </p:sp>
      <p:sp>
        <p:nvSpPr>
          <p:cNvPr id="192" name="Rectangle 191"/>
          <p:cNvSpPr/>
          <p:nvPr/>
        </p:nvSpPr>
        <p:spPr>
          <a:xfrm>
            <a:off x="3455876" y="5301208"/>
            <a:ext cx="954106" cy="5617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000" b="1" dirty="0" smtClean="0"/>
          </a:p>
          <a:p>
            <a:pPr algn="ctr"/>
            <a:r>
              <a:rPr lang="en-US" sz="1000" b="1" dirty="0" smtClean="0"/>
              <a:t>Head-Sales</a:t>
            </a:r>
          </a:p>
          <a:p>
            <a:pPr algn="ctr"/>
            <a:r>
              <a:rPr lang="en-US" sz="1000" b="1" dirty="0" err="1" smtClean="0"/>
              <a:t>Vishakha</a:t>
            </a:r>
            <a:r>
              <a:rPr lang="en-US" sz="1000" b="1" dirty="0" smtClean="0"/>
              <a:t> </a:t>
            </a:r>
            <a:r>
              <a:rPr lang="en-US" sz="1000" b="1" dirty="0" err="1" smtClean="0"/>
              <a:t>Kulkarni</a:t>
            </a:r>
            <a:endParaRPr lang="en-US" sz="1000" b="1" dirty="0" smtClean="0"/>
          </a:p>
          <a:p>
            <a:endParaRPr lang="en-US" sz="1000" b="1" dirty="0" smtClean="0"/>
          </a:p>
        </p:txBody>
      </p:sp>
      <p:sp>
        <p:nvSpPr>
          <p:cNvPr id="193" name="Rectangle 192"/>
          <p:cNvSpPr/>
          <p:nvPr/>
        </p:nvSpPr>
        <p:spPr>
          <a:xfrm>
            <a:off x="4501317" y="5301208"/>
            <a:ext cx="954106" cy="5617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000" b="1" dirty="0" smtClean="0"/>
          </a:p>
          <a:p>
            <a:pPr algn="ctr"/>
            <a:r>
              <a:rPr lang="en-US" sz="1000" b="1" dirty="0" smtClean="0"/>
              <a:t>Head-Sales</a:t>
            </a:r>
          </a:p>
          <a:p>
            <a:pPr algn="ctr"/>
            <a:r>
              <a:rPr lang="en-US" sz="1000" b="1" dirty="0" err="1" smtClean="0"/>
              <a:t>Supriya</a:t>
            </a:r>
            <a:r>
              <a:rPr lang="en-US" sz="1000" b="1" dirty="0" smtClean="0"/>
              <a:t> </a:t>
            </a:r>
            <a:r>
              <a:rPr lang="en-US" sz="1000" b="1" dirty="0" err="1" smtClean="0"/>
              <a:t>Jadhav</a:t>
            </a:r>
            <a:endParaRPr lang="en-US" sz="1000" b="1" dirty="0" smtClean="0"/>
          </a:p>
          <a:p>
            <a:endParaRPr lang="en-US" sz="1000" b="1" dirty="0" smtClean="0"/>
          </a:p>
        </p:txBody>
      </p:sp>
      <p:sp>
        <p:nvSpPr>
          <p:cNvPr id="194" name="Rectangle 193"/>
          <p:cNvSpPr/>
          <p:nvPr/>
        </p:nvSpPr>
        <p:spPr>
          <a:xfrm>
            <a:off x="5539783" y="5301208"/>
            <a:ext cx="954106" cy="5617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000" b="1" dirty="0" smtClean="0"/>
          </a:p>
          <a:p>
            <a:pPr algn="ctr"/>
            <a:r>
              <a:rPr lang="en-US" sz="1000" b="1" dirty="0" smtClean="0"/>
              <a:t>Head-Sales</a:t>
            </a:r>
          </a:p>
          <a:p>
            <a:pPr algn="ctr"/>
            <a:r>
              <a:rPr lang="en-US" sz="1000" b="1" dirty="0" err="1" smtClean="0"/>
              <a:t>Shekhar</a:t>
            </a:r>
            <a:r>
              <a:rPr lang="en-US" sz="1000" b="1" dirty="0" smtClean="0"/>
              <a:t> Gurjar</a:t>
            </a:r>
            <a:endParaRPr lang="en-US" sz="1000" b="1" dirty="0" smtClean="0"/>
          </a:p>
          <a:p>
            <a:endParaRPr lang="en-US" sz="1000" b="1" dirty="0" smtClean="0"/>
          </a:p>
        </p:txBody>
      </p:sp>
      <p:sp>
        <p:nvSpPr>
          <p:cNvPr id="196" name="Rectangle 195"/>
          <p:cNvSpPr/>
          <p:nvPr/>
        </p:nvSpPr>
        <p:spPr>
          <a:xfrm>
            <a:off x="2294844" y="5315538"/>
            <a:ext cx="954106" cy="5617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000" b="1" dirty="0" smtClean="0"/>
          </a:p>
          <a:p>
            <a:pPr algn="ctr"/>
            <a:r>
              <a:rPr lang="en-US" sz="1000" b="1" dirty="0" smtClean="0"/>
              <a:t>Head-Sales</a:t>
            </a:r>
          </a:p>
          <a:p>
            <a:pPr algn="ctr"/>
            <a:r>
              <a:rPr lang="en-US" sz="1000" b="1" dirty="0" err="1" smtClean="0"/>
              <a:t>Supriya</a:t>
            </a:r>
            <a:r>
              <a:rPr lang="en-US" sz="1000" b="1" dirty="0" smtClean="0"/>
              <a:t> </a:t>
            </a:r>
            <a:r>
              <a:rPr lang="en-US" sz="1000" b="1" dirty="0" err="1" smtClean="0"/>
              <a:t>Naik</a:t>
            </a:r>
            <a:endParaRPr lang="en-US" sz="1000" b="1" dirty="0" smtClean="0"/>
          </a:p>
          <a:p>
            <a:endParaRPr lang="en-US" sz="1000" b="1" dirty="0" smtClean="0"/>
          </a:p>
        </p:txBody>
      </p:sp>
      <p:sp>
        <p:nvSpPr>
          <p:cNvPr id="199" name="Rectangle 198"/>
          <p:cNvSpPr/>
          <p:nvPr/>
        </p:nvSpPr>
        <p:spPr>
          <a:xfrm>
            <a:off x="2276395" y="6173244"/>
            <a:ext cx="954106" cy="5617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000" b="1" dirty="0" smtClean="0"/>
          </a:p>
          <a:p>
            <a:pPr algn="ctr"/>
            <a:r>
              <a:rPr lang="en-US" sz="1000" b="1" dirty="0" smtClean="0"/>
              <a:t>FSR - 2</a:t>
            </a:r>
            <a:endParaRPr lang="en-US" sz="1000" b="1" dirty="0" smtClean="0"/>
          </a:p>
          <a:p>
            <a:endParaRPr lang="en-US" sz="1000" b="1" dirty="0" smtClean="0"/>
          </a:p>
        </p:txBody>
      </p:sp>
      <p:sp>
        <p:nvSpPr>
          <p:cNvPr id="200" name="Rectangle 199"/>
          <p:cNvSpPr/>
          <p:nvPr/>
        </p:nvSpPr>
        <p:spPr>
          <a:xfrm>
            <a:off x="3455876" y="6186267"/>
            <a:ext cx="954106" cy="5617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000" b="1" dirty="0" smtClean="0"/>
          </a:p>
          <a:p>
            <a:pPr algn="ctr"/>
            <a:r>
              <a:rPr lang="en-US" sz="1000" b="1" dirty="0" smtClean="0"/>
              <a:t>FSR - 2</a:t>
            </a:r>
            <a:endParaRPr lang="en-US" sz="1000" b="1" dirty="0" smtClean="0"/>
          </a:p>
          <a:p>
            <a:endParaRPr lang="en-US" sz="1000" b="1" dirty="0" smtClean="0"/>
          </a:p>
        </p:txBody>
      </p:sp>
      <p:sp>
        <p:nvSpPr>
          <p:cNvPr id="201" name="Rectangle 200"/>
          <p:cNvSpPr/>
          <p:nvPr/>
        </p:nvSpPr>
        <p:spPr>
          <a:xfrm>
            <a:off x="4541962" y="6186267"/>
            <a:ext cx="954106" cy="5617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000" b="1" dirty="0" smtClean="0"/>
          </a:p>
          <a:p>
            <a:pPr algn="ctr"/>
            <a:r>
              <a:rPr lang="en-US" sz="1000" b="1" dirty="0" smtClean="0"/>
              <a:t>FSR - 2</a:t>
            </a:r>
            <a:endParaRPr lang="en-US" sz="1000" b="1" dirty="0" smtClean="0"/>
          </a:p>
          <a:p>
            <a:endParaRPr lang="en-US" sz="1000" b="1" dirty="0" smtClean="0"/>
          </a:p>
        </p:txBody>
      </p:sp>
      <p:sp>
        <p:nvSpPr>
          <p:cNvPr id="202" name="Rectangle 201"/>
          <p:cNvSpPr/>
          <p:nvPr/>
        </p:nvSpPr>
        <p:spPr>
          <a:xfrm>
            <a:off x="5632522" y="6186267"/>
            <a:ext cx="954106" cy="5617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000" b="1" dirty="0" smtClean="0"/>
          </a:p>
          <a:p>
            <a:pPr algn="ctr"/>
            <a:r>
              <a:rPr lang="en-US" sz="1000" b="1" dirty="0" smtClean="0"/>
              <a:t>FSR - 2</a:t>
            </a:r>
            <a:endParaRPr lang="en-US" sz="1000" b="1" dirty="0" smtClean="0"/>
          </a:p>
          <a:p>
            <a:endParaRPr lang="en-US" sz="1000" b="1" dirty="0" smtClean="0"/>
          </a:p>
        </p:txBody>
      </p:sp>
      <p:cxnSp>
        <p:nvCxnSpPr>
          <p:cNvPr id="171" name="Elbow Connector 170"/>
          <p:cNvCxnSpPr>
            <a:stCxn id="43" idx="0"/>
            <a:endCxn id="63" idx="2"/>
          </p:cNvCxnSpPr>
          <p:nvPr/>
        </p:nvCxnSpPr>
        <p:spPr>
          <a:xfrm rot="5400000" flipH="1" flipV="1">
            <a:off x="1546424" y="2945199"/>
            <a:ext cx="489547" cy="2321247"/>
          </a:xfrm>
          <a:prstGeom prst="bentConnector3">
            <a:avLst>
              <a:gd name="adj1" fmla="val 6981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Elbow Connector 177"/>
          <p:cNvCxnSpPr>
            <a:stCxn id="63" idx="0"/>
            <a:endCxn id="13" idx="2"/>
          </p:cNvCxnSpPr>
          <p:nvPr/>
        </p:nvCxnSpPr>
        <p:spPr>
          <a:xfrm rot="5400000" flipH="1" flipV="1">
            <a:off x="3215000" y="2589029"/>
            <a:ext cx="337736" cy="86409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Elbow Connector 185"/>
          <p:cNvCxnSpPr>
            <a:stCxn id="39" idx="0"/>
          </p:cNvCxnSpPr>
          <p:nvPr/>
        </p:nvCxnSpPr>
        <p:spPr>
          <a:xfrm rot="16200000" flipV="1">
            <a:off x="4446792" y="2390201"/>
            <a:ext cx="168869" cy="143061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>
            <a:stCxn id="37" idx="0"/>
          </p:cNvCxnSpPr>
          <p:nvPr/>
        </p:nvCxnSpPr>
        <p:spPr>
          <a:xfrm flipV="1">
            <a:off x="3737840" y="3021076"/>
            <a:ext cx="1" cy="168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>
            <a:stCxn id="38" idx="0"/>
          </p:cNvCxnSpPr>
          <p:nvPr/>
        </p:nvCxnSpPr>
        <p:spPr>
          <a:xfrm flipV="1">
            <a:off x="4446999" y="3021076"/>
            <a:ext cx="0" cy="168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>
            <a:stCxn id="83" idx="2"/>
            <a:endCxn id="22" idx="0"/>
          </p:cNvCxnSpPr>
          <p:nvPr/>
        </p:nvCxnSpPr>
        <p:spPr>
          <a:xfrm>
            <a:off x="6140741" y="2636912"/>
            <a:ext cx="6434" cy="553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Elbow Connector 256"/>
          <p:cNvCxnSpPr>
            <a:stCxn id="184" idx="0"/>
            <a:endCxn id="116" idx="2"/>
          </p:cNvCxnSpPr>
          <p:nvPr/>
        </p:nvCxnSpPr>
        <p:spPr>
          <a:xfrm rot="5400000" flipH="1" flipV="1">
            <a:off x="7494171" y="3866244"/>
            <a:ext cx="609068" cy="598677"/>
          </a:xfrm>
          <a:prstGeom prst="bentConnector3">
            <a:avLst>
              <a:gd name="adj1" fmla="val 5227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Elbow Connector 269"/>
          <p:cNvCxnSpPr>
            <a:stCxn id="23" idx="0"/>
          </p:cNvCxnSpPr>
          <p:nvPr/>
        </p:nvCxnSpPr>
        <p:spPr>
          <a:xfrm rot="16200000" flipV="1">
            <a:off x="8177227" y="4047011"/>
            <a:ext cx="186235" cy="41475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Elbow Connector 272"/>
          <p:cNvCxnSpPr>
            <a:stCxn id="176" idx="0"/>
            <a:endCxn id="174" idx="2"/>
          </p:cNvCxnSpPr>
          <p:nvPr/>
        </p:nvCxnSpPr>
        <p:spPr>
          <a:xfrm rot="5400000" flipH="1" flipV="1">
            <a:off x="2974469" y="3483981"/>
            <a:ext cx="476761" cy="3186354"/>
          </a:xfrm>
          <a:prstGeom prst="bentConnector3">
            <a:avLst>
              <a:gd name="adj1" fmla="val 6162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Elbow Connector 275"/>
          <p:cNvCxnSpPr>
            <a:stCxn id="196" idx="0"/>
            <a:endCxn id="47" idx="2"/>
          </p:cNvCxnSpPr>
          <p:nvPr/>
        </p:nvCxnSpPr>
        <p:spPr>
          <a:xfrm rot="5400000" flipH="1" flipV="1">
            <a:off x="4204101" y="3417470"/>
            <a:ext cx="465864" cy="333027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/>
          <p:cNvCxnSpPr>
            <a:stCxn id="192" idx="0"/>
          </p:cNvCxnSpPr>
          <p:nvPr/>
        </p:nvCxnSpPr>
        <p:spPr>
          <a:xfrm flipV="1">
            <a:off x="3932929" y="5082606"/>
            <a:ext cx="0" cy="218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>
            <a:stCxn id="193" idx="0"/>
          </p:cNvCxnSpPr>
          <p:nvPr/>
        </p:nvCxnSpPr>
        <p:spPr>
          <a:xfrm flipV="1">
            <a:off x="4978370" y="5077158"/>
            <a:ext cx="0" cy="224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/>
          <p:cNvCxnSpPr>
            <a:stCxn id="194" idx="0"/>
          </p:cNvCxnSpPr>
          <p:nvPr/>
        </p:nvCxnSpPr>
        <p:spPr>
          <a:xfrm flipV="1">
            <a:off x="6016836" y="5082606"/>
            <a:ext cx="0" cy="218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Elbow Connector 287"/>
          <p:cNvCxnSpPr>
            <a:stCxn id="205" idx="0"/>
            <a:endCxn id="184" idx="2"/>
          </p:cNvCxnSpPr>
          <p:nvPr/>
        </p:nvCxnSpPr>
        <p:spPr>
          <a:xfrm rot="5400000" flipH="1" flipV="1">
            <a:off x="7023796" y="4825638"/>
            <a:ext cx="471052" cy="48008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Elbow Connector 289"/>
          <p:cNvCxnSpPr>
            <a:stCxn id="206" idx="0"/>
            <a:endCxn id="184" idx="2"/>
          </p:cNvCxnSpPr>
          <p:nvPr/>
        </p:nvCxnSpPr>
        <p:spPr>
          <a:xfrm rot="16200000" flipV="1">
            <a:off x="7429339" y="4900184"/>
            <a:ext cx="471052" cy="33099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Elbow Connector 294"/>
          <p:cNvCxnSpPr>
            <a:stCxn id="207" idx="0"/>
          </p:cNvCxnSpPr>
          <p:nvPr/>
        </p:nvCxnSpPr>
        <p:spPr>
          <a:xfrm rot="16200000" flipV="1">
            <a:off x="8064952" y="4669074"/>
            <a:ext cx="235527" cy="102874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>
            <a:stCxn id="177" idx="0"/>
            <a:endCxn id="176" idx="2"/>
          </p:cNvCxnSpPr>
          <p:nvPr/>
        </p:nvCxnSpPr>
        <p:spPr>
          <a:xfrm flipH="1" flipV="1">
            <a:off x="1619672" y="5877272"/>
            <a:ext cx="27003" cy="2808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Connector 306"/>
          <p:cNvCxnSpPr>
            <a:stCxn id="199" idx="0"/>
            <a:endCxn id="196" idx="2"/>
          </p:cNvCxnSpPr>
          <p:nvPr/>
        </p:nvCxnSpPr>
        <p:spPr>
          <a:xfrm flipV="1">
            <a:off x="2753448" y="5877272"/>
            <a:ext cx="18449" cy="295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/>
          <p:cNvCxnSpPr>
            <a:stCxn id="200" idx="0"/>
            <a:endCxn id="192" idx="2"/>
          </p:cNvCxnSpPr>
          <p:nvPr/>
        </p:nvCxnSpPr>
        <p:spPr>
          <a:xfrm flipV="1">
            <a:off x="3932929" y="5862942"/>
            <a:ext cx="0" cy="3233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312"/>
          <p:cNvCxnSpPr>
            <a:stCxn id="202" idx="0"/>
          </p:cNvCxnSpPr>
          <p:nvPr/>
        </p:nvCxnSpPr>
        <p:spPr>
          <a:xfrm flipV="1">
            <a:off x="6109575" y="5856762"/>
            <a:ext cx="0" cy="3295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/>
          <p:cNvCxnSpPr>
            <a:stCxn id="201" idx="0"/>
          </p:cNvCxnSpPr>
          <p:nvPr/>
        </p:nvCxnSpPr>
        <p:spPr>
          <a:xfrm flipV="1">
            <a:off x="5019015" y="5856762"/>
            <a:ext cx="0" cy="3295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Elbow Connector 319"/>
          <p:cNvCxnSpPr>
            <a:stCxn id="14" idx="0"/>
          </p:cNvCxnSpPr>
          <p:nvPr/>
        </p:nvCxnSpPr>
        <p:spPr>
          <a:xfrm rot="16200000" flipV="1">
            <a:off x="4528666" y="1927503"/>
            <a:ext cx="257737" cy="44100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Elbow Connector 324"/>
          <p:cNvCxnSpPr>
            <a:stCxn id="83" idx="0"/>
          </p:cNvCxnSpPr>
          <p:nvPr/>
        </p:nvCxnSpPr>
        <p:spPr>
          <a:xfrm rot="16200000" flipV="1">
            <a:off x="5380520" y="1516650"/>
            <a:ext cx="257737" cy="126270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Connector 326"/>
          <p:cNvCxnSpPr>
            <a:stCxn id="11" idx="0"/>
          </p:cNvCxnSpPr>
          <p:nvPr/>
        </p:nvCxnSpPr>
        <p:spPr>
          <a:xfrm flipV="1">
            <a:off x="1827821" y="2019135"/>
            <a:ext cx="0" cy="2577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/>
          <p:cNvCxnSpPr>
            <a:stCxn id="12" idx="0"/>
          </p:cNvCxnSpPr>
          <p:nvPr/>
        </p:nvCxnSpPr>
        <p:spPr>
          <a:xfrm flipH="1" flipV="1">
            <a:off x="2823555" y="2019135"/>
            <a:ext cx="1" cy="2577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/>
          <p:cNvCxnSpPr>
            <a:stCxn id="116" idx="0"/>
          </p:cNvCxnSpPr>
          <p:nvPr/>
        </p:nvCxnSpPr>
        <p:spPr>
          <a:xfrm flipH="1" flipV="1">
            <a:off x="8062965" y="974896"/>
            <a:ext cx="35079" cy="2215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Oval 331"/>
          <p:cNvSpPr/>
          <p:nvPr/>
        </p:nvSpPr>
        <p:spPr>
          <a:xfrm>
            <a:off x="7350033" y="1864633"/>
            <a:ext cx="396045" cy="40175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</a:t>
            </a:r>
            <a:r>
              <a:rPr lang="en-US" sz="700" b="1" dirty="0"/>
              <a:t>8</a:t>
            </a:r>
            <a:endParaRPr lang="en-IN" sz="700" b="1" dirty="0"/>
          </a:p>
        </p:txBody>
      </p:sp>
      <p:sp>
        <p:nvSpPr>
          <p:cNvPr id="333" name="Oval 332"/>
          <p:cNvSpPr/>
          <p:nvPr/>
        </p:nvSpPr>
        <p:spPr>
          <a:xfrm>
            <a:off x="8528362" y="3969788"/>
            <a:ext cx="396045" cy="40175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2</a:t>
            </a:r>
            <a:endParaRPr lang="en-IN" sz="1600" b="1" dirty="0"/>
          </a:p>
        </p:txBody>
      </p:sp>
      <p:cxnSp>
        <p:nvCxnSpPr>
          <p:cNvPr id="350" name="Straight Connector 349"/>
          <p:cNvCxnSpPr>
            <a:stCxn id="6" idx="0"/>
            <a:endCxn id="5" idx="2"/>
          </p:cNvCxnSpPr>
          <p:nvPr/>
        </p:nvCxnSpPr>
        <p:spPr>
          <a:xfrm flipH="1" flipV="1">
            <a:off x="4391980" y="548680"/>
            <a:ext cx="2566" cy="2461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Straight Connector 353"/>
          <p:cNvCxnSpPr>
            <a:stCxn id="7" idx="0"/>
            <a:endCxn id="6" idx="2"/>
          </p:cNvCxnSpPr>
          <p:nvPr/>
        </p:nvCxnSpPr>
        <p:spPr>
          <a:xfrm flipH="1" flipV="1">
            <a:off x="4394546" y="1154917"/>
            <a:ext cx="15436" cy="2464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" name="Oval 354"/>
          <p:cNvSpPr/>
          <p:nvPr/>
        </p:nvSpPr>
        <p:spPr>
          <a:xfrm>
            <a:off x="8509689" y="44624"/>
            <a:ext cx="598815" cy="60623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52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4749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137</Words>
  <Application>Microsoft Office PowerPoint</Application>
  <PresentationFormat>On-screen Show (4:3)</PresentationFormat>
  <Paragraphs>93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SAJ</dc:creator>
  <cp:lastModifiedBy>SAJ</cp:lastModifiedBy>
  <cp:revision>38</cp:revision>
  <dcterms:created xsi:type="dcterms:W3CDTF">2023-01-14T12:01:28Z</dcterms:created>
  <dcterms:modified xsi:type="dcterms:W3CDTF">2023-03-21T10:13:03Z</dcterms:modified>
</cp:coreProperties>
</file>