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58" r:id="rId4"/>
    <p:sldId id="256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7B47-55C5-4081-BF4C-6E1ACFD26CA3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FD6F1-1174-42D1-9497-76410036C3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F0AD2-BCA8-4DB3-B234-7FF953D917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C8E9-4DFC-429E-AFD3-39E9CD1339C7}" type="datetimeFigureOut">
              <a:rPr lang="en-US" smtClean="0"/>
              <a:t>11-May-24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D438-A89F-4646-851E-788A9EA67F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MBK is India's leading provider of Equipments , Machines &amp; Tools for Electronics / SMT / PCB Assembly   Dispensing and Potting Equipments   Wire Harness: Cutting &amp; Stripping Machines.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 Supply Equipments for EMS / LED Light Manufacturing, Wire Harness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 Buy &amp; Sell New / old equipments &amp; machineries. For all your used/idled equipment selling/buying needs, we're just an email away.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We buy functional and non-functional used equipment 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We Prepay 100% prior to shipment and handle logistics.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 are one stop solution for Asset Recovery and your non moving Inventory.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Contact us Mr.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Kadam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9980046872   Email: mbkequipments@gmail.com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62000" y="304800"/>
            <a:ext cx="7367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MBK Equipments &amp; Machineries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New folder\aug2022\feb22\Blr Expo 16\expo18\Pictur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530862"/>
            <a:ext cx="8342008" cy="132713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05000" y="5029200"/>
            <a:ext cx="4886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single window of Asset Recovery for the Hi-Tech Industry in the Market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i\Desktop\expo sept 2023\photos23\New folder\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50581"/>
            <a:ext cx="2971800" cy="6908581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>
            <a:lum bright="-20000" contrast="40000"/>
          </a:blip>
          <a:srcRect l="51158"/>
          <a:stretch>
            <a:fillRect/>
          </a:stretch>
        </p:blipFill>
        <p:spPr bwMode="auto">
          <a:xfrm>
            <a:off x="37338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i\Desktop\expo sept 2023\photos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5850"/>
            <a:ext cx="91440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ri\Desktop\expo sept 2023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721" y="0"/>
            <a:ext cx="75325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We are in business since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33400"/>
          </a:xfrm>
        </p:spPr>
        <p:txBody>
          <a:bodyPr>
            <a:normAutofit fontScale="55000" lnSpcReduction="20000"/>
          </a:bodyPr>
          <a:lstStyle/>
          <a:p>
            <a:r>
              <a:rPr lang="en-US" smtClean="0"/>
              <a:t>In 12+ </a:t>
            </a:r>
            <a:r>
              <a:rPr lang="en-US" dirty="0" smtClean="0"/>
              <a:t>years successful Journey we worked with 500+ Manufacturers including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1667" r="20833" b="29375"/>
          <a:stretch>
            <a:fillRect/>
          </a:stretch>
        </p:blipFill>
        <p:spPr bwMode="auto">
          <a:xfrm>
            <a:off x="1828800" y="2895600"/>
            <a:ext cx="3429000" cy="30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6" y="1371600"/>
            <a:ext cx="2402204" cy="53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6458"/>
          <a:stretch>
            <a:fillRect/>
          </a:stretch>
        </p:blipFill>
        <p:spPr bwMode="auto">
          <a:xfrm>
            <a:off x="0" y="1981200"/>
            <a:ext cx="2057398" cy="54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2133600"/>
            <a:ext cx="1905000" cy="64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2133600"/>
            <a:ext cx="1752600" cy="64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 t="10811"/>
          <a:stretch>
            <a:fillRect/>
          </a:stretch>
        </p:blipFill>
        <p:spPr bwMode="auto">
          <a:xfrm>
            <a:off x="4038600" y="1981200"/>
            <a:ext cx="1103746" cy="80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67200"/>
            <a:ext cx="990600" cy="107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 t="11688" b="29870"/>
          <a:stretch>
            <a:fillRect/>
          </a:stretch>
        </p:blipFill>
        <p:spPr bwMode="auto">
          <a:xfrm>
            <a:off x="7696200" y="4572000"/>
            <a:ext cx="13540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763026"/>
            <a:ext cx="1371599" cy="109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" y="3200400"/>
            <a:ext cx="10725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76800" y="1371600"/>
            <a:ext cx="3084646" cy="64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67000" y="1371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1981200"/>
            <a:ext cx="1524000" cy="69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95400" y="3352800"/>
            <a:ext cx="2133600" cy="6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38413" y="3581400"/>
            <a:ext cx="16531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43000" y="4604282"/>
            <a:ext cx="1524000" cy="5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743200" y="5917048"/>
            <a:ext cx="1162050" cy="94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71600" y="5623902"/>
            <a:ext cx="1476375" cy="123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027752" y="5410200"/>
            <a:ext cx="211624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791200" y="5253125"/>
            <a:ext cx="1323975" cy="41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66800" y="3886200"/>
            <a:ext cx="2901351" cy="57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867400" y="5715000"/>
            <a:ext cx="1143000" cy="113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86200" y="4114800"/>
            <a:ext cx="2517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886200" y="5762625"/>
            <a:ext cx="1857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581400" y="3429000"/>
            <a:ext cx="1477360" cy="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410200" y="3276600"/>
            <a:ext cx="1524000" cy="86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467600" y="28194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-1" y="5334000"/>
            <a:ext cx="162621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410200" y="2819400"/>
            <a:ext cx="18135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2"/>
          <a:srcRect l="10354"/>
          <a:stretch>
            <a:fillRect/>
          </a:stretch>
        </p:blipFill>
        <p:spPr bwMode="auto">
          <a:xfrm>
            <a:off x="2667000" y="4648200"/>
            <a:ext cx="1319426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7543800" y="6360641"/>
            <a:ext cx="1600200" cy="4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812326" y="5257800"/>
            <a:ext cx="131187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477125" y="5105400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324600" y="4267200"/>
            <a:ext cx="10439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3352800" y="5334000"/>
            <a:ext cx="2340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0" y="2514600"/>
            <a:ext cx="1695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3962400" y="48768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0">
            <a:lum bright="10000"/>
          </a:blip>
          <a:srcRect l="1667" r="84167"/>
          <a:stretch>
            <a:fillRect/>
          </a:stretch>
        </p:blipFill>
        <p:spPr bwMode="auto">
          <a:xfrm>
            <a:off x="8064500" y="1295400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115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We are in business since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</dc:creator>
  <cp:lastModifiedBy>Shri</cp:lastModifiedBy>
  <cp:revision>2</cp:revision>
  <dcterms:created xsi:type="dcterms:W3CDTF">2024-05-11T12:58:49Z</dcterms:created>
  <dcterms:modified xsi:type="dcterms:W3CDTF">2024-05-11T13:15:27Z</dcterms:modified>
</cp:coreProperties>
</file>