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83" r:id="rId4"/>
    <p:sldId id="277" r:id="rId5"/>
    <p:sldId id="280" r:id="rId6"/>
    <p:sldId id="281" r:id="rId7"/>
    <p:sldId id="269" r:id="rId8"/>
    <p:sldId id="270" r:id="rId9"/>
    <p:sldId id="282" r:id="rId10"/>
    <p:sldId id="271" r:id="rId11"/>
    <p:sldId id="272" r:id="rId12"/>
    <p:sldId id="273" r:id="rId13"/>
    <p:sldId id="274" r:id="rId14"/>
    <p:sldId id="275" r:id="rId15"/>
    <p:sldId id="276" r:id="rId16"/>
    <p:sldId id="278" r:id="rId17"/>
    <p:sldId id="279" r:id="rId18"/>
    <p:sldId id="285" r:id="rId19"/>
    <p:sldId id="286" r:id="rId20"/>
    <p:sldId id="287" r:id="rId21"/>
    <p:sldId id="288" r:id="rId22"/>
    <p:sldId id="268" r:id="rId23"/>
    <p:sldId id="266" r:id="rId24"/>
    <p:sldId id="289" r:id="rId25"/>
    <p:sldId id="284" r:id="rId26"/>
    <p:sldId id="259" r:id="rId27"/>
    <p:sldId id="262" r:id="rId28"/>
    <p:sldId id="292" r:id="rId29"/>
    <p:sldId id="290" r:id="rId30"/>
  </p:sldIdLst>
  <p:sldSz cx="9144000" cy="5143500" type="screen16x9"/>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3CA9C-68DA-409D-AAEF-1B0E71E063B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87BB2D7-DA4D-46E9-9D9A-C913E0947553}">
      <dgm:prSet phldrT="[Text]"/>
      <dgm:spPr/>
      <dgm:t>
        <a:bodyPr/>
        <a:lstStyle/>
        <a:p>
          <a:r>
            <a:rPr lang="en-US" b="1" dirty="0">
              <a:solidFill>
                <a:schemeClr val="tx1"/>
              </a:solidFill>
            </a:rPr>
            <a:t>VSix Analytical Lab.</a:t>
          </a:r>
        </a:p>
      </dgm:t>
    </dgm:pt>
    <dgm:pt modelId="{DC3281D1-AD4F-4C0D-873D-8B29196CE41F}" type="parTrans" cxnId="{FC02F1F6-E331-431F-9B5C-C1C7B7249674}">
      <dgm:prSet/>
      <dgm:spPr/>
      <dgm:t>
        <a:bodyPr/>
        <a:lstStyle/>
        <a:p>
          <a:endParaRPr lang="en-US"/>
        </a:p>
      </dgm:t>
    </dgm:pt>
    <dgm:pt modelId="{66C0D2D6-AD4B-409A-A021-1EBF88CAABA4}" type="sibTrans" cxnId="{FC02F1F6-E331-431F-9B5C-C1C7B7249674}">
      <dgm:prSet/>
      <dgm:spPr/>
      <dgm:t>
        <a:bodyPr/>
        <a:lstStyle/>
        <a:p>
          <a:endParaRPr lang="en-US"/>
        </a:p>
      </dgm:t>
    </dgm:pt>
    <dgm:pt modelId="{DFF5AF1A-9DB2-475F-BA01-B4E353EED113}">
      <dgm:prSet phldrT="[Text]" custT="1"/>
      <dgm:spPr/>
      <dgm:t>
        <a:bodyPr/>
        <a:lstStyle/>
        <a:p>
          <a:r>
            <a:rPr lang="en-US" sz="1200" b="1" dirty="0">
              <a:solidFill>
                <a:schemeClr val="tx1"/>
              </a:solidFill>
            </a:rPr>
            <a:t>Food  &amp; Food Packaging</a:t>
          </a:r>
        </a:p>
      </dgm:t>
    </dgm:pt>
    <dgm:pt modelId="{91AE68CF-78EE-4071-B352-A2D046E0F9A3}" type="parTrans" cxnId="{FE36F4B3-DB34-4A89-9DF2-E33451D22409}">
      <dgm:prSet/>
      <dgm:spPr/>
      <dgm:t>
        <a:bodyPr/>
        <a:lstStyle/>
        <a:p>
          <a:endParaRPr lang="en-US"/>
        </a:p>
      </dgm:t>
    </dgm:pt>
    <dgm:pt modelId="{34C54C82-B5D1-4D4A-872F-42E0EB76E8A9}" type="sibTrans" cxnId="{FE36F4B3-DB34-4A89-9DF2-E33451D22409}">
      <dgm:prSet/>
      <dgm:spPr/>
      <dgm:t>
        <a:bodyPr/>
        <a:lstStyle/>
        <a:p>
          <a:endParaRPr lang="en-US"/>
        </a:p>
      </dgm:t>
    </dgm:pt>
    <dgm:pt modelId="{1D42A007-D0BC-4FA1-943E-1FD0F63DD012}">
      <dgm:prSet phldrT="[Text]" custT="1"/>
      <dgm:spPr/>
      <dgm:t>
        <a:bodyPr/>
        <a:lstStyle/>
        <a:p>
          <a:r>
            <a:rPr lang="en-US" sz="1200" b="1" dirty="0">
              <a:solidFill>
                <a:schemeClr val="tx1"/>
              </a:solidFill>
            </a:rPr>
            <a:t>Drugs &amp; Cosmetics</a:t>
          </a:r>
        </a:p>
      </dgm:t>
    </dgm:pt>
    <dgm:pt modelId="{66E5EF9B-5B3C-49D6-BCA9-CCCC8B331A6D}" type="parTrans" cxnId="{0694DA64-0612-416B-9235-770AEB0FCA3F}">
      <dgm:prSet/>
      <dgm:spPr/>
      <dgm:t>
        <a:bodyPr/>
        <a:lstStyle/>
        <a:p>
          <a:endParaRPr lang="en-US"/>
        </a:p>
      </dgm:t>
    </dgm:pt>
    <dgm:pt modelId="{4DEC7796-047F-4EF1-BA5B-6CEBCACA217A}" type="sibTrans" cxnId="{0694DA64-0612-416B-9235-770AEB0FCA3F}">
      <dgm:prSet/>
      <dgm:spPr/>
      <dgm:t>
        <a:bodyPr/>
        <a:lstStyle/>
        <a:p>
          <a:endParaRPr lang="en-US"/>
        </a:p>
      </dgm:t>
    </dgm:pt>
    <dgm:pt modelId="{A2D5A1FD-11AB-455C-B807-FEE8D44EFD10}">
      <dgm:prSet phldrT="[Text]" custT="1"/>
      <dgm:spPr/>
      <dgm:t>
        <a:bodyPr/>
        <a:lstStyle/>
        <a:p>
          <a:r>
            <a:rPr lang="en-US" sz="1400" b="1" dirty="0">
              <a:solidFill>
                <a:schemeClr val="tx1"/>
              </a:solidFill>
            </a:rPr>
            <a:t>Material (Food Packaging)</a:t>
          </a:r>
        </a:p>
      </dgm:t>
    </dgm:pt>
    <dgm:pt modelId="{0A1470D3-B986-4226-896B-2876BEC5F2EA}" type="parTrans" cxnId="{13DD61F0-2B8F-4E31-B3B1-084FEB898749}">
      <dgm:prSet/>
      <dgm:spPr/>
      <dgm:t>
        <a:bodyPr/>
        <a:lstStyle/>
        <a:p>
          <a:endParaRPr lang="en-US"/>
        </a:p>
      </dgm:t>
    </dgm:pt>
    <dgm:pt modelId="{D677B4A9-4F99-4298-A128-E1531E3F977A}" type="sibTrans" cxnId="{13DD61F0-2B8F-4E31-B3B1-084FEB898749}">
      <dgm:prSet/>
      <dgm:spPr/>
      <dgm:t>
        <a:bodyPr/>
        <a:lstStyle/>
        <a:p>
          <a:endParaRPr lang="en-US"/>
        </a:p>
      </dgm:t>
    </dgm:pt>
    <dgm:pt modelId="{A22A72A1-A5D5-48BD-94D1-C3B74DFFBB79}">
      <dgm:prSet phldrT="[Text]" custT="1"/>
      <dgm:spPr/>
      <dgm:t>
        <a:bodyPr/>
        <a:lstStyle/>
        <a:p>
          <a:r>
            <a:rPr lang="en-US" sz="1200" b="1" dirty="0">
              <a:solidFill>
                <a:schemeClr val="tx1"/>
              </a:solidFill>
            </a:rPr>
            <a:t>RoHS-REACH</a:t>
          </a:r>
        </a:p>
      </dgm:t>
    </dgm:pt>
    <dgm:pt modelId="{3A7AA138-2F3D-4E28-8253-92F8AAE18559}" type="parTrans" cxnId="{8950CE1C-41A9-4964-8218-09F03F0E388E}">
      <dgm:prSet/>
      <dgm:spPr/>
      <dgm:t>
        <a:bodyPr/>
        <a:lstStyle/>
        <a:p>
          <a:endParaRPr lang="en-US"/>
        </a:p>
      </dgm:t>
    </dgm:pt>
    <dgm:pt modelId="{AA7E3E46-6FBB-4CCF-8903-C6BB8C52EE16}" type="sibTrans" cxnId="{8950CE1C-41A9-4964-8218-09F03F0E388E}">
      <dgm:prSet/>
      <dgm:spPr/>
      <dgm:t>
        <a:bodyPr/>
        <a:lstStyle/>
        <a:p>
          <a:endParaRPr lang="en-US"/>
        </a:p>
      </dgm:t>
    </dgm:pt>
    <dgm:pt modelId="{1A70747F-7DE1-409D-874D-F2A1E1A2C59A}">
      <dgm:prSet phldrT="[Text]" custT="1"/>
      <dgm:spPr/>
      <dgm:t>
        <a:bodyPr/>
        <a:lstStyle/>
        <a:p>
          <a:r>
            <a:rPr lang="en-US" sz="1200" b="1" dirty="0">
              <a:solidFill>
                <a:schemeClr val="tx1"/>
              </a:solidFill>
            </a:rPr>
            <a:t>Environment </a:t>
          </a:r>
        </a:p>
      </dgm:t>
    </dgm:pt>
    <dgm:pt modelId="{0EBD9104-1232-408E-9F56-6E6BF4DE2B8B}" type="parTrans" cxnId="{3254B021-D9FD-4DC4-83BE-0074A8FF5A04}">
      <dgm:prSet/>
      <dgm:spPr/>
      <dgm:t>
        <a:bodyPr/>
        <a:lstStyle/>
        <a:p>
          <a:endParaRPr lang="en-GB"/>
        </a:p>
      </dgm:t>
    </dgm:pt>
    <dgm:pt modelId="{68621145-6CBD-4324-A90D-F88859FDBE8D}" type="sibTrans" cxnId="{3254B021-D9FD-4DC4-83BE-0074A8FF5A04}">
      <dgm:prSet/>
      <dgm:spPr/>
      <dgm:t>
        <a:bodyPr/>
        <a:lstStyle/>
        <a:p>
          <a:endParaRPr lang="en-GB"/>
        </a:p>
      </dgm:t>
    </dgm:pt>
    <dgm:pt modelId="{28770EE5-8DAD-420D-BEDF-F8C35AA8F272}" type="pres">
      <dgm:prSet presAssocID="{E833CA9C-68DA-409D-AAEF-1B0E71E063B5}" presName="Name0" presStyleCnt="0">
        <dgm:presLayoutVars>
          <dgm:chMax val="1"/>
          <dgm:dir/>
          <dgm:animLvl val="ctr"/>
          <dgm:resizeHandles val="exact"/>
        </dgm:presLayoutVars>
      </dgm:prSet>
      <dgm:spPr/>
    </dgm:pt>
    <dgm:pt modelId="{A803580C-1AB8-42FE-A17C-92A3BE2C390B}" type="pres">
      <dgm:prSet presAssocID="{F87BB2D7-DA4D-46E9-9D9A-C913E0947553}" presName="centerShape" presStyleLbl="node0" presStyleIdx="0" presStyleCnt="1"/>
      <dgm:spPr/>
    </dgm:pt>
    <dgm:pt modelId="{95F6D0D2-8EA9-40FD-A611-54191BB0EF80}" type="pres">
      <dgm:prSet presAssocID="{DFF5AF1A-9DB2-475F-BA01-B4E353EED113}" presName="node" presStyleLbl="node1" presStyleIdx="0" presStyleCnt="5" custScaleX="139416">
        <dgm:presLayoutVars>
          <dgm:bulletEnabled val="1"/>
        </dgm:presLayoutVars>
      </dgm:prSet>
      <dgm:spPr/>
    </dgm:pt>
    <dgm:pt modelId="{35FA2739-C9CC-45FE-B7B9-18C942CD8013}" type="pres">
      <dgm:prSet presAssocID="{DFF5AF1A-9DB2-475F-BA01-B4E353EED113}" presName="dummy" presStyleCnt="0"/>
      <dgm:spPr/>
    </dgm:pt>
    <dgm:pt modelId="{70D8CEAA-573A-4DB7-BEC8-92B97E36176C}" type="pres">
      <dgm:prSet presAssocID="{34C54C82-B5D1-4D4A-872F-42E0EB76E8A9}" presName="sibTrans" presStyleLbl="sibTrans2D1" presStyleIdx="0" presStyleCnt="5"/>
      <dgm:spPr/>
    </dgm:pt>
    <dgm:pt modelId="{3BE07D1D-9584-4280-9A7C-A3F884D71139}" type="pres">
      <dgm:prSet presAssocID="{1A70747F-7DE1-409D-874D-F2A1E1A2C59A}" presName="node" presStyleLbl="node1" presStyleIdx="1" presStyleCnt="5" custScaleX="115454">
        <dgm:presLayoutVars>
          <dgm:bulletEnabled val="1"/>
        </dgm:presLayoutVars>
      </dgm:prSet>
      <dgm:spPr/>
    </dgm:pt>
    <dgm:pt modelId="{CBCC1EEC-5F55-424F-9FB3-F96F3BA3CB88}" type="pres">
      <dgm:prSet presAssocID="{1A70747F-7DE1-409D-874D-F2A1E1A2C59A}" presName="dummy" presStyleCnt="0"/>
      <dgm:spPr/>
    </dgm:pt>
    <dgm:pt modelId="{8B1F88F2-164D-47AF-8331-F9F512A91139}" type="pres">
      <dgm:prSet presAssocID="{68621145-6CBD-4324-A90D-F88859FDBE8D}" presName="sibTrans" presStyleLbl="sibTrans2D1" presStyleIdx="1" presStyleCnt="5"/>
      <dgm:spPr/>
    </dgm:pt>
    <dgm:pt modelId="{EBC8DC61-46C5-463D-B2BA-218FCB55AE17}" type="pres">
      <dgm:prSet presAssocID="{1D42A007-D0BC-4FA1-943E-1FD0F63DD012}" presName="node" presStyleLbl="node1" presStyleIdx="2" presStyleCnt="5" custScaleX="112997">
        <dgm:presLayoutVars>
          <dgm:bulletEnabled val="1"/>
        </dgm:presLayoutVars>
      </dgm:prSet>
      <dgm:spPr/>
    </dgm:pt>
    <dgm:pt modelId="{272648E4-F268-4DAA-8C3D-DCBA37A83E86}" type="pres">
      <dgm:prSet presAssocID="{1D42A007-D0BC-4FA1-943E-1FD0F63DD012}" presName="dummy" presStyleCnt="0"/>
      <dgm:spPr/>
    </dgm:pt>
    <dgm:pt modelId="{B4A966C0-1359-4F7B-8658-450101BDC02E}" type="pres">
      <dgm:prSet presAssocID="{4DEC7796-047F-4EF1-BA5B-6CEBCACA217A}" presName="sibTrans" presStyleLbl="sibTrans2D1" presStyleIdx="2" presStyleCnt="5"/>
      <dgm:spPr/>
    </dgm:pt>
    <dgm:pt modelId="{8FDAB6AC-A2BA-4DD9-ABCB-14F6DFF60CB3}" type="pres">
      <dgm:prSet presAssocID="{A2D5A1FD-11AB-455C-B807-FEE8D44EFD10}" presName="node" presStyleLbl="node1" presStyleIdx="3" presStyleCnt="5" custScaleX="133222">
        <dgm:presLayoutVars>
          <dgm:bulletEnabled val="1"/>
        </dgm:presLayoutVars>
      </dgm:prSet>
      <dgm:spPr/>
    </dgm:pt>
    <dgm:pt modelId="{636B50EF-2651-46A1-9FBB-CB98D153BD69}" type="pres">
      <dgm:prSet presAssocID="{A2D5A1FD-11AB-455C-B807-FEE8D44EFD10}" presName="dummy" presStyleCnt="0"/>
      <dgm:spPr/>
    </dgm:pt>
    <dgm:pt modelId="{B7838CA2-99ED-4975-BF91-FABC4EC81CE0}" type="pres">
      <dgm:prSet presAssocID="{D677B4A9-4F99-4298-A128-E1531E3F977A}" presName="sibTrans" presStyleLbl="sibTrans2D1" presStyleIdx="3" presStyleCnt="5"/>
      <dgm:spPr/>
    </dgm:pt>
    <dgm:pt modelId="{0BD286E0-9E37-4899-B933-22F0B6C8151C}" type="pres">
      <dgm:prSet presAssocID="{A22A72A1-A5D5-48BD-94D1-C3B74DFFBB79}" presName="node" presStyleLbl="node1" presStyleIdx="4" presStyleCnt="5" custScaleX="127727">
        <dgm:presLayoutVars>
          <dgm:bulletEnabled val="1"/>
        </dgm:presLayoutVars>
      </dgm:prSet>
      <dgm:spPr/>
    </dgm:pt>
    <dgm:pt modelId="{2DC1BDEE-E206-4C92-875F-2822BDC7D797}" type="pres">
      <dgm:prSet presAssocID="{A22A72A1-A5D5-48BD-94D1-C3B74DFFBB79}" presName="dummy" presStyleCnt="0"/>
      <dgm:spPr/>
    </dgm:pt>
    <dgm:pt modelId="{6BDE5BB7-E28F-4E3F-856E-4913607DBA22}" type="pres">
      <dgm:prSet presAssocID="{AA7E3E46-6FBB-4CCF-8903-C6BB8C52EE16}" presName="sibTrans" presStyleLbl="sibTrans2D1" presStyleIdx="4" presStyleCnt="5"/>
      <dgm:spPr/>
    </dgm:pt>
  </dgm:ptLst>
  <dgm:cxnLst>
    <dgm:cxn modelId="{8950CE1C-41A9-4964-8218-09F03F0E388E}" srcId="{F87BB2D7-DA4D-46E9-9D9A-C913E0947553}" destId="{A22A72A1-A5D5-48BD-94D1-C3B74DFFBB79}" srcOrd="4" destOrd="0" parTransId="{3A7AA138-2F3D-4E28-8253-92F8AAE18559}" sibTransId="{AA7E3E46-6FBB-4CCF-8903-C6BB8C52EE16}"/>
    <dgm:cxn modelId="{D52EF21D-7064-446E-8268-A1B2FC706F02}" type="presOf" srcId="{D677B4A9-4F99-4298-A128-E1531E3F977A}" destId="{B7838CA2-99ED-4975-BF91-FABC4EC81CE0}" srcOrd="0" destOrd="0" presId="urn:microsoft.com/office/officeart/2005/8/layout/radial6"/>
    <dgm:cxn modelId="{3254B021-D9FD-4DC4-83BE-0074A8FF5A04}" srcId="{F87BB2D7-DA4D-46E9-9D9A-C913E0947553}" destId="{1A70747F-7DE1-409D-874D-F2A1E1A2C59A}" srcOrd="1" destOrd="0" parTransId="{0EBD9104-1232-408E-9F56-6E6BF4DE2B8B}" sibTransId="{68621145-6CBD-4324-A90D-F88859FDBE8D}"/>
    <dgm:cxn modelId="{7ED39622-9A9E-4CE7-8A4C-7BDA6B13A686}" type="presOf" srcId="{F87BB2D7-DA4D-46E9-9D9A-C913E0947553}" destId="{A803580C-1AB8-42FE-A17C-92A3BE2C390B}" srcOrd="0" destOrd="0" presId="urn:microsoft.com/office/officeart/2005/8/layout/radial6"/>
    <dgm:cxn modelId="{64FA5A28-26FC-4C51-993A-370B177C941E}" type="presOf" srcId="{A22A72A1-A5D5-48BD-94D1-C3B74DFFBB79}" destId="{0BD286E0-9E37-4899-B933-22F0B6C8151C}" srcOrd="0" destOrd="0" presId="urn:microsoft.com/office/officeart/2005/8/layout/radial6"/>
    <dgm:cxn modelId="{0EF8A232-EBB6-4F42-A38E-A3C17555CAD0}" type="presOf" srcId="{E833CA9C-68DA-409D-AAEF-1B0E71E063B5}" destId="{28770EE5-8DAD-420D-BEDF-F8C35AA8F272}" srcOrd="0" destOrd="0" presId="urn:microsoft.com/office/officeart/2005/8/layout/radial6"/>
    <dgm:cxn modelId="{0694DA64-0612-416B-9235-770AEB0FCA3F}" srcId="{F87BB2D7-DA4D-46E9-9D9A-C913E0947553}" destId="{1D42A007-D0BC-4FA1-943E-1FD0F63DD012}" srcOrd="2" destOrd="0" parTransId="{66E5EF9B-5B3C-49D6-BCA9-CCCC8B331A6D}" sibTransId="{4DEC7796-047F-4EF1-BA5B-6CEBCACA217A}"/>
    <dgm:cxn modelId="{E2EB964A-9509-4D7F-8976-B948C1C51E70}" type="presOf" srcId="{34C54C82-B5D1-4D4A-872F-42E0EB76E8A9}" destId="{70D8CEAA-573A-4DB7-BEC8-92B97E36176C}" srcOrd="0" destOrd="0" presId="urn:microsoft.com/office/officeart/2005/8/layout/radial6"/>
    <dgm:cxn modelId="{E54A5954-C700-4DEC-B330-0EF57F34A95D}" type="presOf" srcId="{4DEC7796-047F-4EF1-BA5B-6CEBCACA217A}" destId="{B4A966C0-1359-4F7B-8658-450101BDC02E}" srcOrd="0" destOrd="0" presId="urn:microsoft.com/office/officeart/2005/8/layout/radial6"/>
    <dgm:cxn modelId="{8BD8DC87-8C49-4B96-A486-EC279B19BA95}" type="presOf" srcId="{AA7E3E46-6FBB-4CCF-8903-C6BB8C52EE16}" destId="{6BDE5BB7-E28F-4E3F-856E-4913607DBA22}" srcOrd="0" destOrd="0" presId="urn:microsoft.com/office/officeart/2005/8/layout/radial6"/>
    <dgm:cxn modelId="{37BFBC89-955B-42E5-A937-FEAF8786CC03}" type="presOf" srcId="{1A70747F-7DE1-409D-874D-F2A1E1A2C59A}" destId="{3BE07D1D-9584-4280-9A7C-A3F884D71139}" srcOrd="0" destOrd="0" presId="urn:microsoft.com/office/officeart/2005/8/layout/radial6"/>
    <dgm:cxn modelId="{E72B0F9E-DEDD-4C1E-BA71-2485D9B9B345}" type="presOf" srcId="{68621145-6CBD-4324-A90D-F88859FDBE8D}" destId="{8B1F88F2-164D-47AF-8331-F9F512A91139}" srcOrd="0" destOrd="0" presId="urn:microsoft.com/office/officeart/2005/8/layout/radial6"/>
    <dgm:cxn modelId="{EC7583A3-465A-498D-8D1C-0F95EBF2DE73}" type="presOf" srcId="{A2D5A1FD-11AB-455C-B807-FEE8D44EFD10}" destId="{8FDAB6AC-A2BA-4DD9-ABCB-14F6DFF60CB3}" srcOrd="0" destOrd="0" presId="urn:microsoft.com/office/officeart/2005/8/layout/radial6"/>
    <dgm:cxn modelId="{CE89A6A4-5124-4E2B-A2EF-37E19B059812}" type="presOf" srcId="{DFF5AF1A-9DB2-475F-BA01-B4E353EED113}" destId="{95F6D0D2-8EA9-40FD-A611-54191BB0EF80}" srcOrd="0" destOrd="0" presId="urn:microsoft.com/office/officeart/2005/8/layout/radial6"/>
    <dgm:cxn modelId="{FE36F4B3-DB34-4A89-9DF2-E33451D22409}" srcId="{F87BB2D7-DA4D-46E9-9D9A-C913E0947553}" destId="{DFF5AF1A-9DB2-475F-BA01-B4E353EED113}" srcOrd="0" destOrd="0" parTransId="{91AE68CF-78EE-4071-B352-A2D046E0F9A3}" sibTransId="{34C54C82-B5D1-4D4A-872F-42E0EB76E8A9}"/>
    <dgm:cxn modelId="{618242E8-F265-47C9-A3E6-9B412A55C623}" type="presOf" srcId="{1D42A007-D0BC-4FA1-943E-1FD0F63DD012}" destId="{EBC8DC61-46C5-463D-B2BA-218FCB55AE17}" srcOrd="0" destOrd="0" presId="urn:microsoft.com/office/officeart/2005/8/layout/radial6"/>
    <dgm:cxn modelId="{13DD61F0-2B8F-4E31-B3B1-084FEB898749}" srcId="{F87BB2D7-DA4D-46E9-9D9A-C913E0947553}" destId="{A2D5A1FD-11AB-455C-B807-FEE8D44EFD10}" srcOrd="3" destOrd="0" parTransId="{0A1470D3-B986-4226-896B-2876BEC5F2EA}" sibTransId="{D677B4A9-4F99-4298-A128-E1531E3F977A}"/>
    <dgm:cxn modelId="{FC02F1F6-E331-431F-9B5C-C1C7B7249674}" srcId="{E833CA9C-68DA-409D-AAEF-1B0E71E063B5}" destId="{F87BB2D7-DA4D-46E9-9D9A-C913E0947553}" srcOrd="0" destOrd="0" parTransId="{DC3281D1-AD4F-4C0D-873D-8B29196CE41F}" sibTransId="{66C0D2D6-AD4B-409A-A021-1EBF88CAABA4}"/>
    <dgm:cxn modelId="{32DE553F-C330-40BC-A927-80A4D1529146}" type="presParOf" srcId="{28770EE5-8DAD-420D-BEDF-F8C35AA8F272}" destId="{A803580C-1AB8-42FE-A17C-92A3BE2C390B}" srcOrd="0" destOrd="0" presId="urn:microsoft.com/office/officeart/2005/8/layout/radial6"/>
    <dgm:cxn modelId="{D00AA24C-74A7-4F82-BA9B-060AF9801F36}" type="presParOf" srcId="{28770EE5-8DAD-420D-BEDF-F8C35AA8F272}" destId="{95F6D0D2-8EA9-40FD-A611-54191BB0EF80}" srcOrd="1" destOrd="0" presId="urn:microsoft.com/office/officeart/2005/8/layout/radial6"/>
    <dgm:cxn modelId="{084461A7-319B-4DE7-B828-7AE9E03D179E}" type="presParOf" srcId="{28770EE5-8DAD-420D-BEDF-F8C35AA8F272}" destId="{35FA2739-C9CC-45FE-B7B9-18C942CD8013}" srcOrd="2" destOrd="0" presId="urn:microsoft.com/office/officeart/2005/8/layout/radial6"/>
    <dgm:cxn modelId="{5D80DDAC-56A3-4CD0-845E-473F9500437D}" type="presParOf" srcId="{28770EE5-8DAD-420D-BEDF-F8C35AA8F272}" destId="{70D8CEAA-573A-4DB7-BEC8-92B97E36176C}" srcOrd="3" destOrd="0" presId="urn:microsoft.com/office/officeart/2005/8/layout/radial6"/>
    <dgm:cxn modelId="{23A76637-B369-4371-9DA5-ADDA18EF2761}" type="presParOf" srcId="{28770EE5-8DAD-420D-BEDF-F8C35AA8F272}" destId="{3BE07D1D-9584-4280-9A7C-A3F884D71139}" srcOrd="4" destOrd="0" presId="urn:microsoft.com/office/officeart/2005/8/layout/radial6"/>
    <dgm:cxn modelId="{E2AC1A3F-1BAE-4322-90F7-EE0D2814041B}" type="presParOf" srcId="{28770EE5-8DAD-420D-BEDF-F8C35AA8F272}" destId="{CBCC1EEC-5F55-424F-9FB3-F96F3BA3CB88}" srcOrd="5" destOrd="0" presId="urn:microsoft.com/office/officeart/2005/8/layout/radial6"/>
    <dgm:cxn modelId="{3676B764-55E5-45D1-8A87-64CFC6F47FAD}" type="presParOf" srcId="{28770EE5-8DAD-420D-BEDF-F8C35AA8F272}" destId="{8B1F88F2-164D-47AF-8331-F9F512A91139}" srcOrd="6" destOrd="0" presId="urn:microsoft.com/office/officeart/2005/8/layout/radial6"/>
    <dgm:cxn modelId="{5814798F-3700-454B-AF27-2F1B2583B330}" type="presParOf" srcId="{28770EE5-8DAD-420D-BEDF-F8C35AA8F272}" destId="{EBC8DC61-46C5-463D-B2BA-218FCB55AE17}" srcOrd="7" destOrd="0" presId="urn:microsoft.com/office/officeart/2005/8/layout/radial6"/>
    <dgm:cxn modelId="{E4C932EF-F152-4DA4-A1FF-84E598D9F7B2}" type="presParOf" srcId="{28770EE5-8DAD-420D-BEDF-F8C35AA8F272}" destId="{272648E4-F268-4DAA-8C3D-DCBA37A83E86}" srcOrd="8" destOrd="0" presId="urn:microsoft.com/office/officeart/2005/8/layout/radial6"/>
    <dgm:cxn modelId="{0EC671F8-C13C-4B21-BF27-4D741BC046DC}" type="presParOf" srcId="{28770EE5-8DAD-420D-BEDF-F8C35AA8F272}" destId="{B4A966C0-1359-4F7B-8658-450101BDC02E}" srcOrd="9" destOrd="0" presId="urn:microsoft.com/office/officeart/2005/8/layout/radial6"/>
    <dgm:cxn modelId="{9639038F-5A9D-427D-9CA4-954C1B17F8B9}" type="presParOf" srcId="{28770EE5-8DAD-420D-BEDF-F8C35AA8F272}" destId="{8FDAB6AC-A2BA-4DD9-ABCB-14F6DFF60CB3}" srcOrd="10" destOrd="0" presId="urn:microsoft.com/office/officeart/2005/8/layout/radial6"/>
    <dgm:cxn modelId="{071B93AC-6E62-446E-93AC-0C42B82314E8}" type="presParOf" srcId="{28770EE5-8DAD-420D-BEDF-F8C35AA8F272}" destId="{636B50EF-2651-46A1-9FBB-CB98D153BD69}" srcOrd="11" destOrd="0" presId="urn:microsoft.com/office/officeart/2005/8/layout/radial6"/>
    <dgm:cxn modelId="{9355D159-8C8F-47F7-9CCA-A4D4156620F3}" type="presParOf" srcId="{28770EE5-8DAD-420D-BEDF-F8C35AA8F272}" destId="{B7838CA2-99ED-4975-BF91-FABC4EC81CE0}" srcOrd="12" destOrd="0" presId="urn:microsoft.com/office/officeart/2005/8/layout/radial6"/>
    <dgm:cxn modelId="{6FA0665A-DD30-442E-B2D0-AA91F89166D8}" type="presParOf" srcId="{28770EE5-8DAD-420D-BEDF-F8C35AA8F272}" destId="{0BD286E0-9E37-4899-B933-22F0B6C8151C}" srcOrd="13" destOrd="0" presId="urn:microsoft.com/office/officeart/2005/8/layout/radial6"/>
    <dgm:cxn modelId="{916975F1-298A-4331-8D16-9E407F92E5E6}" type="presParOf" srcId="{28770EE5-8DAD-420D-BEDF-F8C35AA8F272}" destId="{2DC1BDEE-E206-4C92-875F-2822BDC7D797}" srcOrd="14" destOrd="0" presId="urn:microsoft.com/office/officeart/2005/8/layout/radial6"/>
    <dgm:cxn modelId="{2542CB52-0BC8-4CBB-A732-30F28613E469}" type="presParOf" srcId="{28770EE5-8DAD-420D-BEDF-F8C35AA8F272}" destId="{6BDE5BB7-E28F-4E3F-856E-4913607DBA2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BBA20-2C53-467E-93D1-7B281722728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A642229-3219-4D83-8A62-00940069E421}">
      <dgm:prSet phldrT="[Text]" custT="1"/>
      <dgm:spPr/>
      <dgm:t>
        <a:bodyPr/>
        <a:lstStyle/>
        <a:p>
          <a:r>
            <a:rPr lang="en-US" sz="1300" b="1" dirty="0">
              <a:solidFill>
                <a:schemeClr val="accent6">
                  <a:lumMod val="50000"/>
                </a:schemeClr>
              </a:solidFill>
              <a:latin typeface="Times New Roman" pitchFamily="18" charset="0"/>
              <a:cs typeface="Times New Roman" pitchFamily="18" charset="0"/>
            </a:rPr>
            <a:t>Food Testing</a:t>
          </a:r>
        </a:p>
      </dgm:t>
    </dgm:pt>
    <dgm:pt modelId="{87E5B4F6-ED5B-43CD-B6F7-71E8509EC969}" type="parTrans" cxnId="{B6096F97-C464-48DB-947F-53F6EF700F90}">
      <dgm:prSet/>
      <dgm:spPr/>
      <dgm:t>
        <a:bodyPr/>
        <a:lstStyle/>
        <a:p>
          <a:endParaRPr lang="en-US" sz="1200">
            <a:latin typeface="Times New Roman" pitchFamily="18" charset="0"/>
            <a:cs typeface="Times New Roman" pitchFamily="18" charset="0"/>
          </a:endParaRPr>
        </a:p>
      </dgm:t>
    </dgm:pt>
    <dgm:pt modelId="{D55E1267-8EA7-48B9-92D3-6E5E0CB865FF}" type="sibTrans" cxnId="{B6096F97-C464-48DB-947F-53F6EF700F90}">
      <dgm:prSet/>
      <dgm:spPr/>
      <dgm:t>
        <a:bodyPr/>
        <a:lstStyle/>
        <a:p>
          <a:endParaRPr lang="en-US" sz="1200">
            <a:latin typeface="Times New Roman" pitchFamily="18" charset="0"/>
            <a:cs typeface="Times New Roman" pitchFamily="18" charset="0"/>
          </a:endParaRPr>
        </a:p>
      </dgm:t>
    </dgm:pt>
    <dgm:pt modelId="{F354D8DB-579C-4361-8644-D8E4A3D110F6}">
      <dgm:prSet phldrT="[Text]" custT="1"/>
      <dgm:spPr/>
      <dgm:t>
        <a:bodyPr/>
        <a:lstStyle/>
        <a:p>
          <a:r>
            <a:rPr lang="en-US" sz="1400" b="1" dirty="0">
              <a:latin typeface="Times New Roman" pitchFamily="18" charset="0"/>
              <a:cs typeface="Times New Roman" pitchFamily="18" charset="0"/>
            </a:rPr>
            <a:t>Food Safety as per FSSAI   *  Fruits &amp; Veg.  * Feed   * Milk &amp; Milk Products</a:t>
          </a:r>
        </a:p>
      </dgm:t>
    </dgm:pt>
    <dgm:pt modelId="{78399282-CBF4-4FC0-A955-453C131739EB}" type="parTrans" cxnId="{5E3E2C83-49D5-40AE-9EBB-B35CAC101CB1}">
      <dgm:prSet/>
      <dgm:spPr/>
      <dgm:t>
        <a:bodyPr/>
        <a:lstStyle/>
        <a:p>
          <a:endParaRPr lang="en-US" sz="1200">
            <a:latin typeface="Times New Roman" pitchFamily="18" charset="0"/>
            <a:cs typeface="Times New Roman" pitchFamily="18" charset="0"/>
          </a:endParaRPr>
        </a:p>
      </dgm:t>
    </dgm:pt>
    <dgm:pt modelId="{89368F1E-29FB-4EF6-B096-26B08A54E69D}" type="sibTrans" cxnId="{5E3E2C83-49D5-40AE-9EBB-B35CAC101CB1}">
      <dgm:prSet/>
      <dgm:spPr/>
      <dgm:t>
        <a:bodyPr/>
        <a:lstStyle/>
        <a:p>
          <a:endParaRPr lang="en-US" sz="1200">
            <a:latin typeface="Times New Roman" pitchFamily="18" charset="0"/>
            <a:cs typeface="Times New Roman" pitchFamily="18" charset="0"/>
          </a:endParaRPr>
        </a:p>
      </dgm:t>
    </dgm:pt>
    <dgm:pt modelId="{73EE17E0-A51B-4DC5-A74B-DE53AF7B6FB3}">
      <dgm:prSet phldrT="[Text]" custT="1"/>
      <dgm:spPr/>
      <dgm:t>
        <a:bodyPr/>
        <a:lstStyle/>
        <a:p>
          <a:r>
            <a:rPr lang="en-US" sz="1300" b="1" dirty="0">
              <a:solidFill>
                <a:schemeClr val="accent6">
                  <a:lumMod val="50000"/>
                </a:schemeClr>
              </a:solidFill>
              <a:latin typeface="Times New Roman" pitchFamily="18" charset="0"/>
              <a:cs typeface="Times New Roman" pitchFamily="18" charset="0"/>
            </a:rPr>
            <a:t>Environment</a:t>
          </a:r>
        </a:p>
      </dgm:t>
    </dgm:pt>
    <dgm:pt modelId="{47E4FBC3-1D76-43E8-88F3-8962773BE3C7}" type="parTrans" cxnId="{4612796C-1EEE-49A5-8759-711F872E37A4}">
      <dgm:prSet/>
      <dgm:spPr/>
      <dgm:t>
        <a:bodyPr/>
        <a:lstStyle/>
        <a:p>
          <a:endParaRPr lang="en-US" sz="1200">
            <a:latin typeface="Times New Roman" pitchFamily="18" charset="0"/>
            <a:cs typeface="Times New Roman" pitchFamily="18" charset="0"/>
          </a:endParaRPr>
        </a:p>
      </dgm:t>
    </dgm:pt>
    <dgm:pt modelId="{A897FBB7-9C74-422D-9E4C-867BE85AFAC3}" type="sibTrans" cxnId="{4612796C-1EEE-49A5-8759-711F872E37A4}">
      <dgm:prSet/>
      <dgm:spPr/>
      <dgm:t>
        <a:bodyPr/>
        <a:lstStyle/>
        <a:p>
          <a:endParaRPr lang="en-US" sz="1200">
            <a:latin typeface="Times New Roman" pitchFamily="18" charset="0"/>
            <a:cs typeface="Times New Roman" pitchFamily="18" charset="0"/>
          </a:endParaRPr>
        </a:p>
      </dgm:t>
    </dgm:pt>
    <dgm:pt modelId="{2BB85A33-13AE-4501-88B1-98DB973EB6AA}">
      <dgm:prSet phldrT="[Text]" custT="1"/>
      <dgm:spPr/>
      <dgm:t>
        <a:bodyPr/>
        <a:lstStyle/>
        <a:p>
          <a:pPr rtl="0"/>
          <a:r>
            <a:rPr lang="en-US" sz="1400" b="1" dirty="0">
              <a:latin typeface="Times New Roman" pitchFamily="18" charset="0"/>
              <a:cs typeface="Times New Roman" pitchFamily="18" charset="0"/>
            </a:rPr>
            <a:t>Air </a:t>
          </a:r>
        </a:p>
      </dgm:t>
    </dgm:pt>
    <dgm:pt modelId="{CD57ACBD-D857-4D40-B8BD-FA167F07903A}" type="parTrans" cxnId="{9C142727-28DA-4B4E-A035-BF307DC0E411}">
      <dgm:prSet/>
      <dgm:spPr/>
      <dgm:t>
        <a:bodyPr/>
        <a:lstStyle/>
        <a:p>
          <a:endParaRPr lang="en-US" sz="1200">
            <a:latin typeface="Times New Roman" pitchFamily="18" charset="0"/>
            <a:cs typeface="Times New Roman" pitchFamily="18" charset="0"/>
          </a:endParaRPr>
        </a:p>
      </dgm:t>
    </dgm:pt>
    <dgm:pt modelId="{6853D032-D140-4591-9775-5ABDCBA2338E}" type="sibTrans" cxnId="{9C142727-28DA-4B4E-A035-BF307DC0E411}">
      <dgm:prSet/>
      <dgm:spPr/>
      <dgm:t>
        <a:bodyPr/>
        <a:lstStyle/>
        <a:p>
          <a:endParaRPr lang="en-US" sz="1200">
            <a:latin typeface="Times New Roman" pitchFamily="18" charset="0"/>
            <a:cs typeface="Times New Roman" pitchFamily="18" charset="0"/>
          </a:endParaRPr>
        </a:p>
      </dgm:t>
    </dgm:pt>
    <dgm:pt modelId="{2C3412ED-6C33-44C4-BC4A-CCE545467E5A}">
      <dgm:prSet phldrT="[Text]" custT="1"/>
      <dgm:spPr/>
      <dgm:t>
        <a:bodyPr/>
        <a:lstStyle/>
        <a:p>
          <a:r>
            <a:rPr lang="en-US" sz="1400" b="1" baseline="0" dirty="0">
              <a:solidFill>
                <a:schemeClr val="tx1"/>
              </a:solidFill>
              <a:latin typeface="Times New Roman" pitchFamily="18" charset="0"/>
              <a:cs typeface="Times New Roman" pitchFamily="18" charset="0"/>
            </a:rPr>
            <a:t>Stack  * Effluent   * Drinking Water  * Noise  * Soil  * Waste Oil                         </a:t>
          </a:r>
          <a:endParaRPr lang="en-US" sz="1400" dirty="0">
            <a:latin typeface="Times New Roman" pitchFamily="18" charset="0"/>
            <a:cs typeface="Times New Roman" pitchFamily="18" charset="0"/>
          </a:endParaRPr>
        </a:p>
      </dgm:t>
    </dgm:pt>
    <dgm:pt modelId="{E2F2BC2A-1B90-4C81-8111-F8EECBF29D5A}" type="parTrans" cxnId="{8C9E5F59-7EA0-456F-A731-E9A409CB8CD9}">
      <dgm:prSet/>
      <dgm:spPr/>
      <dgm:t>
        <a:bodyPr/>
        <a:lstStyle/>
        <a:p>
          <a:endParaRPr lang="en-US" sz="1200">
            <a:latin typeface="Times New Roman" pitchFamily="18" charset="0"/>
            <a:cs typeface="Times New Roman" pitchFamily="18" charset="0"/>
          </a:endParaRPr>
        </a:p>
      </dgm:t>
    </dgm:pt>
    <dgm:pt modelId="{E6C984C5-0D3E-4479-9481-C20DD2FEF31D}" type="sibTrans" cxnId="{8C9E5F59-7EA0-456F-A731-E9A409CB8CD9}">
      <dgm:prSet/>
      <dgm:spPr/>
      <dgm:t>
        <a:bodyPr/>
        <a:lstStyle/>
        <a:p>
          <a:endParaRPr lang="en-US" sz="1200">
            <a:latin typeface="Times New Roman" pitchFamily="18" charset="0"/>
            <a:cs typeface="Times New Roman" pitchFamily="18" charset="0"/>
          </a:endParaRPr>
        </a:p>
      </dgm:t>
    </dgm:pt>
    <dgm:pt modelId="{3E165FD9-7631-46AE-8710-DEEDBA799BD6}">
      <dgm:prSet phldrT="[Text]" custT="1"/>
      <dgm:spPr/>
      <dgm:t>
        <a:bodyPr/>
        <a:lstStyle/>
        <a:p>
          <a:r>
            <a:rPr lang="en-US" sz="1300" b="1" dirty="0">
              <a:solidFill>
                <a:schemeClr val="accent6">
                  <a:lumMod val="50000"/>
                </a:schemeClr>
              </a:solidFill>
              <a:latin typeface="Times New Roman" pitchFamily="18" charset="0"/>
              <a:cs typeface="Times New Roman" pitchFamily="18" charset="0"/>
            </a:rPr>
            <a:t>Pharma &amp; Cosmetics</a:t>
          </a:r>
        </a:p>
      </dgm:t>
    </dgm:pt>
    <dgm:pt modelId="{8ADAA11B-6835-4552-8D30-DBF651B08D81}" type="parTrans" cxnId="{F938CF5F-F306-42D4-B543-9475AD0E0723}">
      <dgm:prSet/>
      <dgm:spPr/>
      <dgm:t>
        <a:bodyPr/>
        <a:lstStyle/>
        <a:p>
          <a:endParaRPr lang="en-US" sz="1200">
            <a:latin typeface="Times New Roman" pitchFamily="18" charset="0"/>
            <a:cs typeface="Times New Roman" pitchFamily="18" charset="0"/>
          </a:endParaRPr>
        </a:p>
      </dgm:t>
    </dgm:pt>
    <dgm:pt modelId="{C8371D28-567D-45A7-A7EE-6DD2C7A1228B}" type="sibTrans" cxnId="{F938CF5F-F306-42D4-B543-9475AD0E0723}">
      <dgm:prSet/>
      <dgm:spPr/>
      <dgm:t>
        <a:bodyPr/>
        <a:lstStyle/>
        <a:p>
          <a:endParaRPr lang="en-US" sz="1200">
            <a:latin typeface="Times New Roman" pitchFamily="18" charset="0"/>
            <a:cs typeface="Times New Roman" pitchFamily="18" charset="0"/>
          </a:endParaRPr>
        </a:p>
      </dgm:t>
    </dgm:pt>
    <dgm:pt modelId="{A47E3A11-D60E-4AEC-8D21-E1EC021A3339}">
      <dgm:prSet phldrT="[Text]" custT="1"/>
      <dgm:spPr/>
      <dgm:t>
        <a:bodyPr/>
        <a:lstStyle/>
        <a:p>
          <a:r>
            <a:rPr lang="en-US" sz="1400" b="1" dirty="0">
              <a:solidFill>
                <a:schemeClr val="tx1"/>
              </a:solidFill>
              <a:latin typeface="Times New Roman" pitchFamily="18" charset="0"/>
              <a:cs typeface="Times New Roman" pitchFamily="18" charset="0"/>
            </a:rPr>
            <a:t>Pharmacopeia-USP,IP,BP,EP</a:t>
          </a:r>
        </a:p>
      </dgm:t>
    </dgm:pt>
    <dgm:pt modelId="{6320D285-0783-493B-BC05-E6802DDBFFA0}" type="parTrans" cxnId="{0394A7EC-5902-49D0-BE10-EFE5D4A2F62C}">
      <dgm:prSet/>
      <dgm:spPr/>
      <dgm:t>
        <a:bodyPr/>
        <a:lstStyle/>
        <a:p>
          <a:endParaRPr lang="en-US" sz="1200">
            <a:latin typeface="Times New Roman" pitchFamily="18" charset="0"/>
            <a:cs typeface="Times New Roman" pitchFamily="18" charset="0"/>
          </a:endParaRPr>
        </a:p>
      </dgm:t>
    </dgm:pt>
    <dgm:pt modelId="{6D959C30-CA5C-4DDE-9EF6-2B89AEF0F973}" type="sibTrans" cxnId="{0394A7EC-5902-49D0-BE10-EFE5D4A2F62C}">
      <dgm:prSet/>
      <dgm:spPr/>
      <dgm:t>
        <a:bodyPr/>
        <a:lstStyle/>
        <a:p>
          <a:endParaRPr lang="en-US" sz="1200">
            <a:latin typeface="Times New Roman" pitchFamily="18" charset="0"/>
            <a:cs typeface="Times New Roman" pitchFamily="18" charset="0"/>
          </a:endParaRPr>
        </a:p>
      </dgm:t>
    </dgm:pt>
    <dgm:pt modelId="{925D9E65-DB09-4F85-BE8F-413BC083CD71}">
      <dgm:prSet phldrT="[Text]" custT="1"/>
      <dgm:spPr/>
      <dgm:t>
        <a:bodyPr/>
        <a:lstStyle/>
        <a:p>
          <a:endParaRPr lang="en-US" sz="1400" b="1" dirty="0">
            <a:solidFill>
              <a:schemeClr val="tx1"/>
            </a:solidFill>
            <a:latin typeface="Times New Roman" pitchFamily="18" charset="0"/>
            <a:cs typeface="Times New Roman" pitchFamily="18" charset="0"/>
          </a:endParaRPr>
        </a:p>
      </dgm:t>
    </dgm:pt>
    <dgm:pt modelId="{0CD6C48B-BC47-4E33-97C7-421EC519C933}" type="parTrans" cxnId="{C6DD2FB6-495D-4E92-82AF-DA49C6715965}">
      <dgm:prSet/>
      <dgm:spPr/>
      <dgm:t>
        <a:bodyPr/>
        <a:lstStyle/>
        <a:p>
          <a:endParaRPr lang="en-US" sz="1200">
            <a:latin typeface="Times New Roman" pitchFamily="18" charset="0"/>
            <a:cs typeface="Times New Roman" pitchFamily="18" charset="0"/>
          </a:endParaRPr>
        </a:p>
      </dgm:t>
    </dgm:pt>
    <dgm:pt modelId="{C5474AA4-AE91-4DC2-A7B2-6A16158F8264}" type="sibTrans" cxnId="{C6DD2FB6-495D-4E92-82AF-DA49C6715965}">
      <dgm:prSet/>
      <dgm:spPr/>
      <dgm:t>
        <a:bodyPr/>
        <a:lstStyle/>
        <a:p>
          <a:endParaRPr lang="en-US" sz="1200">
            <a:latin typeface="Times New Roman" pitchFamily="18" charset="0"/>
            <a:cs typeface="Times New Roman" pitchFamily="18" charset="0"/>
          </a:endParaRPr>
        </a:p>
      </dgm:t>
    </dgm:pt>
    <dgm:pt modelId="{F800A497-39CA-44FB-8CC9-9F8E98D6DC6D}">
      <dgm:prSet custT="1"/>
      <dgm:spPr/>
      <dgm:t>
        <a:bodyPr/>
        <a:lstStyle/>
        <a:p>
          <a:endParaRPr lang="en-US" sz="1300" b="0" dirty="0">
            <a:solidFill>
              <a:schemeClr val="tx2"/>
            </a:solidFill>
            <a:latin typeface="Times New Roman" pitchFamily="18" charset="0"/>
            <a:cs typeface="Times New Roman" pitchFamily="18" charset="0"/>
          </a:endParaRPr>
        </a:p>
        <a:p>
          <a:r>
            <a:rPr lang="en-US" sz="1300" b="1" dirty="0">
              <a:solidFill>
                <a:schemeClr val="accent6">
                  <a:lumMod val="50000"/>
                </a:schemeClr>
              </a:solidFill>
              <a:latin typeface="Times New Roman" pitchFamily="18" charset="0"/>
              <a:cs typeface="Times New Roman" pitchFamily="18" charset="0"/>
            </a:rPr>
            <a:t>Water</a:t>
          </a:r>
        </a:p>
      </dgm:t>
    </dgm:pt>
    <dgm:pt modelId="{C9AB4B5A-90BF-4D2E-91FD-1AE14D208F47}" type="parTrans" cxnId="{3CF8B7D9-35BA-4840-BF06-EECCA53AE88F}">
      <dgm:prSet/>
      <dgm:spPr/>
      <dgm:t>
        <a:bodyPr/>
        <a:lstStyle/>
        <a:p>
          <a:endParaRPr lang="en-US" sz="1200">
            <a:latin typeface="Times New Roman" pitchFamily="18" charset="0"/>
            <a:cs typeface="Times New Roman" pitchFamily="18" charset="0"/>
          </a:endParaRPr>
        </a:p>
      </dgm:t>
    </dgm:pt>
    <dgm:pt modelId="{EAA4BC67-5B61-4439-824F-11A68C8C7AC1}" type="sibTrans" cxnId="{3CF8B7D9-35BA-4840-BF06-EECCA53AE88F}">
      <dgm:prSet/>
      <dgm:spPr/>
      <dgm:t>
        <a:bodyPr/>
        <a:lstStyle/>
        <a:p>
          <a:endParaRPr lang="en-US" sz="1200">
            <a:latin typeface="Times New Roman" pitchFamily="18" charset="0"/>
            <a:cs typeface="Times New Roman" pitchFamily="18" charset="0"/>
          </a:endParaRPr>
        </a:p>
      </dgm:t>
    </dgm:pt>
    <dgm:pt modelId="{E10E5492-9AFC-4D14-8993-91841C64FC99}">
      <dgm:prSet custT="1"/>
      <dgm:spPr/>
      <dgm:t>
        <a:bodyPr/>
        <a:lstStyle/>
        <a:p>
          <a:r>
            <a:rPr lang="en-US" sz="1400" b="1" dirty="0">
              <a:solidFill>
                <a:schemeClr val="tx1"/>
              </a:solidFill>
              <a:latin typeface="Times New Roman" pitchFamily="18" charset="0"/>
              <a:cs typeface="Times New Roman" pitchFamily="18" charset="0"/>
            </a:rPr>
            <a:t>Drinking Water</a:t>
          </a:r>
        </a:p>
      </dgm:t>
    </dgm:pt>
    <dgm:pt modelId="{833D13D3-E193-4C1D-8639-07FEDB2E5879}" type="parTrans" cxnId="{1FC9C775-A1E3-4A91-81E9-FB85E1F3F902}">
      <dgm:prSet/>
      <dgm:spPr/>
      <dgm:t>
        <a:bodyPr/>
        <a:lstStyle/>
        <a:p>
          <a:endParaRPr lang="en-US" sz="1200">
            <a:latin typeface="Times New Roman" pitchFamily="18" charset="0"/>
            <a:cs typeface="Times New Roman" pitchFamily="18" charset="0"/>
          </a:endParaRPr>
        </a:p>
      </dgm:t>
    </dgm:pt>
    <dgm:pt modelId="{B2F7B006-2FFE-4AEB-AA5C-EEF1CB39FB64}" type="sibTrans" cxnId="{1FC9C775-A1E3-4A91-81E9-FB85E1F3F902}">
      <dgm:prSet/>
      <dgm:spPr/>
      <dgm:t>
        <a:bodyPr/>
        <a:lstStyle/>
        <a:p>
          <a:endParaRPr lang="en-US" sz="1200">
            <a:latin typeface="Times New Roman" pitchFamily="18" charset="0"/>
            <a:cs typeface="Times New Roman" pitchFamily="18" charset="0"/>
          </a:endParaRPr>
        </a:p>
      </dgm:t>
    </dgm:pt>
    <dgm:pt modelId="{E3474582-A2FE-40D3-A95A-BBA2156C889E}">
      <dgm:prSet custT="1"/>
      <dgm:spPr/>
      <dgm:t>
        <a:bodyPr/>
        <a:lstStyle/>
        <a:p>
          <a:r>
            <a:rPr lang="en-US" sz="1400" b="1" dirty="0">
              <a:solidFill>
                <a:schemeClr val="tx1"/>
              </a:solidFill>
              <a:latin typeface="Times New Roman" pitchFamily="18" charset="0"/>
              <a:cs typeface="Times New Roman" pitchFamily="18" charset="0"/>
            </a:rPr>
            <a:t>Process Water</a:t>
          </a:r>
        </a:p>
      </dgm:t>
    </dgm:pt>
    <dgm:pt modelId="{4CD02585-E869-4DB0-A7AB-1AF279319AC2}" type="parTrans" cxnId="{025925FF-5230-4776-8641-723A87790B40}">
      <dgm:prSet/>
      <dgm:spPr/>
      <dgm:t>
        <a:bodyPr/>
        <a:lstStyle/>
        <a:p>
          <a:endParaRPr lang="en-US" sz="1200">
            <a:latin typeface="Times New Roman" pitchFamily="18" charset="0"/>
            <a:cs typeface="Times New Roman" pitchFamily="18" charset="0"/>
          </a:endParaRPr>
        </a:p>
      </dgm:t>
    </dgm:pt>
    <dgm:pt modelId="{8E2CEAA8-8FFE-40D2-BA04-4797D9CD9987}" type="sibTrans" cxnId="{025925FF-5230-4776-8641-723A87790B40}">
      <dgm:prSet/>
      <dgm:spPr/>
      <dgm:t>
        <a:bodyPr/>
        <a:lstStyle/>
        <a:p>
          <a:endParaRPr lang="en-US" sz="1200">
            <a:latin typeface="Times New Roman" pitchFamily="18" charset="0"/>
            <a:cs typeface="Times New Roman" pitchFamily="18" charset="0"/>
          </a:endParaRPr>
        </a:p>
      </dgm:t>
    </dgm:pt>
    <dgm:pt modelId="{27680756-1C4A-4B18-9A24-6288B6D42DD3}">
      <dgm:prSet custT="1"/>
      <dgm:spPr/>
      <dgm:t>
        <a:bodyPr/>
        <a:lstStyle/>
        <a:p>
          <a:r>
            <a:rPr lang="en-US" sz="1400" b="1" dirty="0">
              <a:solidFill>
                <a:schemeClr val="tx1"/>
              </a:solidFill>
              <a:latin typeface="Times New Roman" pitchFamily="18" charset="0"/>
              <a:cs typeface="Times New Roman" pitchFamily="18" charset="0"/>
            </a:rPr>
            <a:t>Package Drinking water as per IS: 14543</a:t>
          </a:r>
        </a:p>
      </dgm:t>
    </dgm:pt>
    <dgm:pt modelId="{53D5B265-06B2-4864-A41F-F3CF52820B5D}" type="parTrans" cxnId="{6E79DC07-E2AD-4F3E-B3AC-1BA0C085A539}">
      <dgm:prSet/>
      <dgm:spPr/>
      <dgm:t>
        <a:bodyPr/>
        <a:lstStyle/>
        <a:p>
          <a:endParaRPr lang="en-US" sz="1200">
            <a:latin typeface="Times New Roman" pitchFamily="18" charset="0"/>
            <a:cs typeface="Times New Roman" pitchFamily="18" charset="0"/>
          </a:endParaRPr>
        </a:p>
      </dgm:t>
    </dgm:pt>
    <dgm:pt modelId="{F98BE714-558E-4272-B8EA-0B4EFA66792B}" type="sibTrans" cxnId="{6E79DC07-E2AD-4F3E-B3AC-1BA0C085A539}">
      <dgm:prSet/>
      <dgm:spPr/>
      <dgm:t>
        <a:bodyPr/>
        <a:lstStyle/>
        <a:p>
          <a:endParaRPr lang="en-US" sz="1200">
            <a:latin typeface="Times New Roman" pitchFamily="18" charset="0"/>
            <a:cs typeface="Times New Roman" pitchFamily="18" charset="0"/>
          </a:endParaRPr>
        </a:p>
      </dgm:t>
    </dgm:pt>
    <dgm:pt modelId="{0974912F-3DC2-41C1-91E7-BEE87B888158}">
      <dgm:prSet custT="1"/>
      <dgm:spPr/>
      <dgm:t>
        <a:bodyPr/>
        <a:lstStyle/>
        <a:p>
          <a:endParaRPr lang="en-US" sz="1300" b="0" dirty="0">
            <a:solidFill>
              <a:schemeClr val="tx2"/>
            </a:solidFill>
            <a:latin typeface="Times New Roman" pitchFamily="18" charset="0"/>
            <a:cs typeface="Times New Roman" pitchFamily="18" charset="0"/>
          </a:endParaRPr>
        </a:p>
        <a:p>
          <a:r>
            <a:rPr lang="en-US" sz="1300" b="1" dirty="0">
              <a:solidFill>
                <a:schemeClr val="accent6">
                  <a:lumMod val="50000"/>
                </a:schemeClr>
              </a:solidFill>
              <a:latin typeface="Times New Roman" pitchFamily="18" charset="0"/>
              <a:cs typeface="Times New Roman" pitchFamily="18" charset="0"/>
            </a:rPr>
            <a:t>Testing Materials</a:t>
          </a:r>
        </a:p>
      </dgm:t>
    </dgm:pt>
    <dgm:pt modelId="{AFB59FB3-A432-4FD1-B444-231D2A754A8F}" type="parTrans" cxnId="{D4ADAF4D-D564-4D09-A00E-C90E642196EE}">
      <dgm:prSet/>
      <dgm:spPr/>
      <dgm:t>
        <a:bodyPr/>
        <a:lstStyle/>
        <a:p>
          <a:endParaRPr lang="en-US" sz="1200">
            <a:latin typeface="Times New Roman" pitchFamily="18" charset="0"/>
            <a:cs typeface="Times New Roman" pitchFamily="18" charset="0"/>
          </a:endParaRPr>
        </a:p>
      </dgm:t>
    </dgm:pt>
    <dgm:pt modelId="{4D78A203-29F8-40F8-8A65-164D0C0EC5C2}" type="sibTrans" cxnId="{D4ADAF4D-D564-4D09-A00E-C90E642196EE}">
      <dgm:prSet/>
      <dgm:spPr/>
      <dgm:t>
        <a:bodyPr/>
        <a:lstStyle/>
        <a:p>
          <a:endParaRPr lang="en-US" sz="1200">
            <a:latin typeface="Times New Roman" pitchFamily="18" charset="0"/>
            <a:cs typeface="Times New Roman" pitchFamily="18" charset="0"/>
          </a:endParaRPr>
        </a:p>
      </dgm:t>
    </dgm:pt>
    <dgm:pt modelId="{7244A77D-1D37-4DFB-8C80-BA5C59DD1589}">
      <dgm:prSet custT="1"/>
      <dgm:spPr/>
      <dgm:t>
        <a:bodyPr/>
        <a:lstStyle/>
        <a:p>
          <a:r>
            <a:rPr lang="en-US" sz="1400" b="1" dirty="0">
              <a:solidFill>
                <a:schemeClr val="tx1"/>
              </a:solidFill>
              <a:latin typeface="Times New Roman" pitchFamily="18" charset="0"/>
              <a:cs typeface="Times New Roman" pitchFamily="18" charset="0"/>
            </a:rPr>
            <a:t>Ecological Safety : RoHS, REACH, Composition, Substances of Concern </a:t>
          </a:r>
        </a:p>
      </dgm:t>
    </dgm:pt>
    <dgm:pt modelId="{5B56C8CB-9111-4A9C-8B15-C80BB361AC23}" type="parTrans" cxnId="{206E9AC3-6173-4BA6-8052-05BDB87E89EB}">
      <dgm:prSet/>
      <dgm:spPr/>
      <dgm:t>
        <a:bodyPr/>
        <a:lstStyle/>
        <a:p>
          <a:endParaRPr lang="en-US" sz="1200">
            <a:latin typeface="Times New Roman" pitchFamily="18" charset="0"/>
            <a:cs typeface="Times New Roman" pitchFamily="18" charset="0"/>
          </a:endParaRPr>
        </a:p>
      </dgm:t>
    </dgm:pt>
    <dgm:pt modelId="{F48AADF8-8D20-43AF-ABDE-B9AA603FB203}" type="sibTrans" cxnId="{206E9AC3-6173-4BA6-8052-05BDB87E89EB}">
      <dgm:prSet/>
      <dgm:spPr/>
      <dgm:t>
        <a:bodyPr/>
        <a:lstStyle/>
        <a:p>
          <a:endParaRPr lang="en-US" sz="1200">
            <a:latin typeface="Times New Roman" pitchFamily="18" charset="0"/>
            <a:cs typeface="Times New Roman" pitchFamily="18" charset="0"/>
          </a:endParaRPr>
        </a:p>
      </dgm:t>
    </dgm:pt>
    <dgm:pt modelId="{136CFAEC-A600-4671-85F0-3BC15D3B48D7}">
      <dgm:prSet custT="1"/>
      <dgm:spPr/>
      <dgm:t>
        <a:bodyPr/>
        <a:lstStyle/>
        <a:p>
          <a:r>
            <a:rPr lang="en-US" sz="1300" b="1" dirty="0">
              <a:solidFill>
                <a:schemeClr val="accent6">
                  <a:lumMod val="50000"/>
                </a:schemeClr>
              </a:solidFill>
              <a:latin typeface="Times New Roman" pitchFamily="18" charset="0"/>
              <a:cs typeface="Times New Roman" pitchFamily="18" charset="0"/>
            </a:rPr>
            <a:t>Training &amp; Consultancy</a:t>
          </a:r>
        </a:p>
      </dgm:t>
    </dgm:pt>
    <dgm:pt modelId="{62413325-9A7E-41EB-B106-8B7B357ED84F}" type="parTrans" cxnId="{A9D8A69B-6EC4-4B57-ABCA-D00F21E7F509}">
      <dgm:prSet/>
      <dgm:spPr/>
      <dgm:t>
        <a:bodyPr/>
        <a:lstStyle/>
        <a:p>
          <a:endParaRPr lang="en-US"/>
        </a:p>
      </dgm:t>
    </dgm:pt>
    <dgm:pt modelId="{E1CE3A67-6074-4FDD-ACC4-C399553F2426}" type="sibTrans" cxnId="{A9D8A69B-6EC4-4B57-ABCA-D00F21E7F509}">
      <dgm:prSet/>
      <dgm:spPr/>
      <dgm:t>
        <a:bodyPr/>
        <a:lstStyle/>
        <a:p>
          <a:endParaRPr lang="en-US"/>
        </a:p>
      </dgm:t>
    </dgm:pt>
    <dgm:pt modelId="{E4070C4F-BCE4-4550-B1F5-977E205F8FD6}">
      <dgm:prSet custT="1"/>
      <dgm:spPr/>
      <dgm:t>
        <a:bodyPr/>
        <a:lstStyle/>
        <a:p>
          <a:r>
            <a:rPr lang="en-US" sz="1400" b="1" dirty="0">
              <a:solidFill>
                <a:schemeClr val="tx1"/>
              </a:solidFill>
              <a:latin typeface="Times New Roman" pitchFamily="18" charset="0"/>
              <a:cs typeface="Times New Roman" pitchFamily="18" charset="0"/>
            </a:rPr>
            <a:t>Audit ( Hygiene – Vendor – Personal  - Food  - GMP</a:t>
          </a:r>
        </a:p>
      </dgm:t>
    </dgm:pt>
    <dgm:pt modelId="{F9F922DB-4F2B-4DF4-AD59-FFB980C201CD}" type="parTrans" cxnId="{09CC3517-A181-440C-8FF4-CBDF2361F848}">
      <dgm:prSet/>
      <dgm:spPr/>
      <dgm:t>
        <a:bodyPr/>
        <a:lstStyle/>
        <a:p>
          <a:endParaRPr lang="en-US"/>
        </a:p>
      </dgm:t>
    </dgm:pt>
    <dgm:pt modelId="{BCFAFA90-B408-400B-969C-78644066AD95}" type="sibTrans" cxnId="{09CC3517-A181-440C-8FF4-CBDF2361F848}">
      <dgm:prSet/>
      <dgm:spPr/>
      <dgm:t>
        <a:bodyPr/>
        <a:lstStyle/>
        <a:p>
          <a:endParaRPr lang="en-US"/>
        </a:p>
      </dgm:t>
    </dgm:pt>
    <dgm:pt modelId="{747A9FBA-7551-44B3-8B7C-C7E9AA9374D2}">
      <dgm:prSet custT="1"/>
      <dgm:spPr/>
      <dgm:t>
        <a:bodyPr/>
        <a:lstStyle/>
        <a:p>
          <a:r>
            <a:rPr lang="en-US" sz="1400" b="1" baseline="0" dirty="0">
              <a:solidFill>
                <a:schemeClr val="tx1"/>
              </a:solidFill>
              <a:latin typeface="Times New Roman" pitchFamily="18" charset="0"/>
              <a:cs typeface="Times New Roman" pitchFamily="18" charset="0"/>
            </a:rPr>
            <a:t>Food Nutrition * Pesticides *Mycotoxins * Heavy Metals * Antibiotics  * Microbiology </a:t>
          </a:r>
          <a:endParaRPr lang="en-US" sz="1400" dirty="0">
            <a:latin typeface="Times New Roman" pitchFamily="18" charset="0"/>
            <a:cs typeface="Times New Roman" pitchFamily="18" charset="0"/>
          </a:endParaRPr>
        </a:p>
      </dgm:t>
    </dgm:pt>
    <dgm:pt modelId="{32E32AC7-7884-43C4-91ED-FED8B0FDD2DA}" type="sibTrans" cxnId="{9D2E3DD4-D596-4E2B-A993-411C05ACF6BE}">
      <dgm:prSet/>
      <dgm:spPr/>
      <dgm:t>
        <a:bodyPr/>
        <a:lstStyle/>
        <a:p>
          <a:endParaRPr lang="en-US" sz="1200">
            <a:latin typeface="Times New Roman" pitchFamily="18" charset="0"/>
            <a:cs typeface="Times New Roman" pitchFamily="18" charset="0"/>
          </a:endParaRPr>
        </a:p>
      </dgm:t>
    </dgm:pt>
    <dgm:pt modelId="{B4EC9EDE-E96A-451A-9BE7-9E71B987D1D6}" type="parTrans" cxnId="{9D2E3DD4-D596-4E2B-A993-411C05ACF6BE}">
      <dgm:prSet/>
      <dgm:spPr/>
      <dgm:t>
        <a:bodyPr/>
        <a:lstStyle/>
        <a:p>
          <a:endParaRPr lang="en-US" sz="1200">
            <a:latin typeface="Times New Roman" pitchFamily="18" charset="0"/>
            <a:cs typeface="Times New Roman" pitchFamily="18" charset="0"/>
          </a:endParaRPr>
        </a:p>
      </dgm:t>
    </dgm:pt>
    <dgm:pt modelId="{3B5F00F1-3904-4EEA-834D-2D92E50C55FA}">
      <dgm:prSet phldrT="[Text]" custT="1"/>
      <dgm:spPr/>
      <dgm:t>
        <a:bodyPr/>
        <a:lstStyle/>
        <a:p>
          <a:r>
            <a:rPr lang="en-US" sz="1400" b="1" dirty="0">
              <a:solidFill>
                <a:schemeClr val="tx1"/>
              </a:solidFill>
              <a:latin typeface="Times New Roman" pitchFamily="18" charset="0"/>
              <a:cs typeface="Times New Roman" pitchFamily="18" charset="0"/>
            </a:rPr>
            <a:t>Method Validation   * Method Development</a:t>
          </a:r>
        </a:p>
      </dgm:t>
    </dgm:pt>
    <dgm:pt modelId="{42EADE75-6DE5-41CE-8179-A228245F19CE}" type="parTrans" cxnId="{05414B6E-BF16-4426-84F5-3C0D861314ED}">
      <dgm:prSet/>
      <dgm:spPr/>
      <dgm:t>
        <a:bodyPr/>
        <a:lstStyle/>
        <a:p>
          <a:endParaRPr lang="en-GB"/>
        </a:p>
      </dgm:t>
    </dgm:pt>
    <dgm:pt modelId="{6C8B9C29-99C2-476B-ADA7-CB481B7C2667}" type="sibTrans" cxnId="{05414B6E-BF16-4426-84F5-3C0D861314ED}">
      <dgm:prSet/>
      <dgm:spPr/>
      <dgm:t>
        <a:bodyPr/>
        <a:lstStyle/>
        <a:p>
          <a:endParaRPr lang="en-GB"/>
        </a:p>
      </dgm:t>
    </dgm:pt>
    <dgm:pt modelId="{A9AF376D-91C8-4CE1-AF30-C23E1B014998}">
      <dgm:prSet phldrT="[Text]" custT="1"/>
      <dgm:spPr/>
      <dgm:t>
        <a:bodyPr/>
        <a:lstStyle/>
        <a:p>
          <a:endParaRPr lang="en-US" sz="1400" b="1" dirty="0">
            <a:solidFill>
              <a:schemeClr val="tx1"/>
            </a:solidFill>
            <a:latin typeface="Times New Roman" pitchFamily="18" charset="0"/>
            <a:cs typeface="Times New Roman" pitchFamily="18" charset="0"/>
          </a:endParaRPr>
        </a:p>
      </dgm:t>
    </dgm:pt>
    <dgm:pt modelId="{1FBC64A5-2F92-409A-8B8B-29D32240399C}" type="parTrans" cxnId="{42F78AEC-A302-44DF-B5C4-8FE337C9856F}">
      <dgm:prSet/>
      <dgm:spPr/>
      <dgm:t>
        <a:bodyPr/>
        <a:lstStyle/>
        <a:p>
          <a:endParaRPr lang="en-GB"/>
        </a:p>
      </dgm:t>
    </dgm:pt>
    <dgm:pt modelId="{87D67B61-1FC7-4CA9-AB78-E3A6B7C8C7D3}" type="sibTrans" cxnId="{42F78AEC-A302-44DF-B5C4-8FE337C9856F}">
      <dgm:prSet/>
      <dgm:spPr/>
      <dgm:t>
        <a:bodyPr/>
        <a:lstStyle/>
        <a:p>
          <a:endParaRPr lang="en-GB"/>
        </a:p>
      </dgm:t>
    </dgm:pt>
    <dgm:pt modelId="{D4C19107-9895-4FE3-8286-C6631A939197}">
      <dgm:prSet custT="1"/>
      <dgm:spPr/>
      <dgm:t>
        <a:bodyPr/>
        <a:lstStyle/>
        <a:p>
          <a:endParaRPr lang="en-US" sz="1400" b="1" dirty="0">
            <a:solidFill>
              <a:schemeClr val="tx1"/>
            </a:solidFill>
            <a:latin typeface="Times New Roman" pitchFamily="18" charset="0"/>
            <a:cs typeface="Times New Roman" pitchFamily="18" charset="0"/>
          </a:endParaRPr>
        </a:p>
      </dgm:t>
    </dgm:pt>
    <dgm:pt modelId="{D62C1C70-EF7C-4F95-BA33-D9E091BB22C7}" type="parTrans" cxnId="{D64661E8-5D15-470D-B36F-10EADCCC4D65}">
      <dgm:prSet/>
      <dgm:spPr/>
      <dgm:t>
        <a:bodyPr/>
        <a:lstStyle/>
        <a:p>
          <a:endParaRPr lang="en-GB"/>
        </a:p>
      </dgm:t>
    </dgm:pt>
    <dgm:pt modelId="{0D558453-0419-464B-A779-FE8AB2B168CA}" type="sibTrans" cxnId="{D64661E8-5D15-470D-B36F-10EADCCC4D65}">
      <dgm:prSet/>
      <dgm:spPr/>
      <dgm:t>
        <a:bodyPr/>
        <a:lstStyle/>
        <a:p>
          <a:endParaRPr lang="en-GB"/>
        </a:p>
      </dgm:t>
    </dgm:pt>
    <dgm:pt modelId="{FC287A23-CAAB-43B6-8EE8-04E73EE3DE86}">
      <dgm:prSet custT="1"/>
      <dgm:spPr/>
      <dgm:t>
        <a:bodyPr/>
        <a:lstStyle/>
        <a:p>
          <a:r>
            <a:rPr lang="en-US" sz="1400" b="1" dirty="0">
              <a:solidFill>
                <a:schemeClr val="tx1"/>
              </a:solidFill>
              <a:latin typeface="Times New Roman" pitchFamily="18" charset="0"/>
              <a:cs typeface="Times New Roman" pitchFamily="18" charset="0"/>
            </a:rPr>
            <a:t>Microbiology   * Instrumentation     * Water</a:t>
          </a:r>
        </a:p>
      </dgm:t>
    </dgm:pt>
    <dgm:pt modelId="{3A1F2D18-7B99-4815-AB24-5EC3554F3091}" type="parTrans" cxnId="{9BABB5A4-9824-4222-9BFE-0619C6D9EEFA}">
      <dgm:prSet/>
      <dgm:spPr/>
      <dgm:t>
        <a:bodyPr/>
        <a:lstStyle/>
        <a:p>
          <a:endParaRPr lang="en-GB"/>
        </a:p>
      </dgm:t>
    </dgm:pt>
    <dgm:pt modelId="{50D480BE-8BDB-4B27-A907-38B8E885D627}" type="sibTrans" cxnId="{9BABB5A4-9824-4222-9BFE-0619C6D9EEFA}">
      <dgm:prSet/>
      <dgm:spPr/>
      <dgm:t>
        <a:bodyPr/>
        <a:lstStyle/>
        <a:p>
          <a:endParaRPr lang="en-GB"/>
        </a:p>
      </dgm:t>
    </dgm:pt>
    <dgm:pt modelId="{35A522C9-EAC8-4F4A-B28B-6DFB33AD45B7}" type="pres">
      <dgm:prSet presAssocID="{99BBBA20-2C53-467E-93D1-7B2817227281}" presName="linearFlow" presStyleCnt="0">
        <dgm:presLayoutVars>
          <dgm:dir/>
          <dgm:animLvl val="lvl"/>
          <dgm:resizeHandles val="exact"/>
        </dgm:presLayoutVars>
      </dgm:prSet>
      <dgm:spPr/>
    </dgm:pt>
    <dgm:pt modelId="{04BF0F61-2E70-4E80-9A24-08302D102BA3}" type="pres">
      <dgm:prSet presAssocID="{8A642229-3219-4D83-8A62-00940069E421}" presName="composite" presStyleCnt="0"/>
      <dgm:spPr/>
    </dgm:pt>
    <dgm:pt modelId="{8F3F4559-3C7E-4E36-892A-2438380ED533}" type="pres">
      <dgm:prSet presAssocID="{8A642229-3219-4D83-8A62-00940069E421}" presName="parentText" presStyleLbl="alignNode1" presStyleIdx="0" presStyleCnt="6" custScaleX="183290">
        <dgm:presLayoutVars>
          <dgm:chMax val="1"/>
          <dgm:bulletEnabled val="1"/>
        </dgm:presLayoutVars>
      </dgm:prSet>
      <dgm:spPr/>
    </dgm:pt>
    <dgm:pt modelId="{D70EAE34-E407-446C-86C2-DFD08F79692B}" type="pres">
      <dgm:prSet presAssocID="{8A642229-3219-4D83-8A62-00940069E421}" presName="descendantText" presStyleLbl="alignAcc1" presStyleIdx="0" presStyleCnt="6" custAng="0" custScaleX="90465" custScaleY="122218">
        <dgm:presLayoutVars>
          <dgm:bulletEnabled val="1"/>
        </dgm:presLayoutVars>
      </dgm:prSet>
      <dgm:spPr/>
    </dgm:pt>
    <dgm:pt modelId="{6578F993-6FAF-464B-B424-6DB24B797577}" type="pres">
      <dgm:prSet presAssocID="{D55E1267-8EA7-48B9-92D3-6E5E0CB865FF}" presName="sp" presStyleCnt="0"/>
      <dgm:spPr/>
    </dgm:pt>
    <dgm:pt modelId="{232C9A8C-0DB7-40F6-A53F-07E2813433ED}" type="pres">
      <dgm:prSet presAssocID="{73EE17E0-A51B-4DC5-A74B-DE53AF7B6FB3}" presName="composite" presStyleCnt="0"/>
      <dgm:spPr/>
    </dgm:pt>
    <dgm:pt modelId="{50EAE4CC-2727-4CD4-9C46-833F6C7FF216}" type="pres">
      <dgm:prSet presAssocID="{73EE17E0-A51B-4DC5-A74B-DE53AF7B6FB3}" presName="parentText" presStyleLbl="alignNode1" presStyleIdx="1" presStyleCnt="6" custScaleX="172438">
        <dgm:presLayoutVars>
          <dgm:chMax val="1"/>
          <dgm:bulletEnabled val="1"/>
        </dgm:presLayoutVars>
      </dgm:prSet>
      <dgm:spPr/>
    </dgm:pt>
    <dgm:pt modelId="{FC3C4FD0-A6A5-4D2A-B75F-C85CA8B7066F}" type="pres">
      <dgm:prSet presAssocID="{73EE17E0-A51B-4DC5-A74B-DE53AF7B6FB3}" presName="descendantText" presStyleLbl="alignAcc1" presStyleIdx="1" presStyleCnt="6" custAng="0" custScaleX="91768" custLinFactNeighborX="1178" custLinFactNeighborY="5215">
        <dgm:presLayoutVars>
          <dgm:bulletEnabled val="1"/>
        </dgm:presLayoutVars>
      </dgm:prSet>
      <dgm:spPr/>
    </dgm:pt>
    <dgm:pt modelId="{9DAFF8A0-AC6E-4747-903E-22D96DC92FA4}" type="pres">
      <dgm:prSet presAssocID="{A897FBB7-9C74-422D-9E4C-867BE85AFAC3}" presName="sp" presStyleCnt="0"/>
      <dgm:spPr/>
    </dgm:pt>
    <dgm:pt modelId="{B8DAC989-AB96-48D7-8FBF-31D31AA34A89}" type="pres">
      <dgm:prSet presAssocID="{3E165FD9-7631-46AE-8710-DEEDBA799BD6}" presName="composite" presStyleCnt="0"/>
      <dgm:spPr/>
    </dgm:pt>
    <dgm:pt modelId="{53C77C25-D4A2-4AD0-9B6A-B30EB8569896}" type="pres">
      <dgm:prSet presAssocID="{3E165FD9-7631-46AE-8710-DEEDBA799BD6}" presName="parentText" presStyleLbl="alignNode1" presStyleIdx="2" presStyleCnt="6" custScaleX="165306">
        <dgm:presLayoutVars>
          <dgm:chMax val="1"/>
          <dgm:bulletEnabled val="1"/>
        </dgm:presLayoutVars>
      </dgm:prSet>
      <dgm:spPr/>
    </dgm:pt>
    <dgm:pt modelId="{BF6B1589-8767-4B8F-986F-39A141228311}" type="pres">
      <dgm:prSet presAssocID="{3E165FD9-7631-46AE-8710-DEEDBA799BD6}" presName="descendantText" presStyleLbl="alignAcc1" presStyleIdx="2" presStyleCnt="6" custScaleX="92479" custLinFactNeighborX="2516" custLinFactNeighborY="-1769">
        <dgm:presLayoutVars>
          <dgm:bulletEnabled val="1"/>
        </dgm:presLayoutVars>
      </dgm:prSet>
      <dgm:spPr/>
    </dgm:pt>
    <dgm:pt modelId="{B07A4D6C-21EE-41F3-8E1A-5073345C031F}" type="pres">
      <dgm:prSet presAssocID="{C8371D28-567D-45A7-A7EE-6DD2C7A1228B}" presName="sp" presStyleCnt="0"/>
      <dgm:spPr/>
    </dgm:pt>
    <dgm:pt modelId="{42CB5A78-86DB-4720-BA94-4F693A9701EA}" type="pres">
      <dgm:prSet presAssocID="{F800A497-39CA-44FB-8CC9-9F8E98D6DC6D}" presName="composite" presStyleCnt="0"/>
      <dgm:spPr/>
    </dgm:pt>
    <dgm:pt modelId="{95BA69F4-A858-4F69-ACDE-095A3943FA23}" type="pres">
      <dgm:prSet presAssocID="{F800A497-39CA-44FB-8CC9-9F8E98D6DC6D}" presName="parentText" presStyleLbl="alignNode1" presStyleIdx="3" presStyleCnt="6" custScaleX="173052">
        <dgm:presLayoutVars>
          <dgm:chMax val="1"/>
          <dgm:bulletEnabled val="1"/>
        </dgm:presLayoutVars>
      </dgm:prSet>
      <dgm:spPr/>
    </dgm:pt>
    <dgm:pt modelId="{7BFC037A-DB07-41AE-ADB3-715B867F3105}" type="pres">
      <dgm:prSet presAssocID="{F800A497-39CA-44FB-8CC9-9F8E98D6DC6D}" presName="descendantText" presStyleLbl="alignAcc1" presStyleIdx="3" presStyleCnt="6" custScaleX="92661" custScaleY="137428" custLinFactNeighborX="2177" custLinFactNeighborY="6172">
        <dgm:presLayoutVars>
          <dgm:bulletEnabled val="1"/>
        </dgm:presLayoutVars>
      </dgm:prSet>
      <dgm:spPr/>
    </dgm:pt>
    <dgm:pt modelId="{2AAC5E0E-3858-48DC-ADAD-458523A2E10D}" type="pres">
      <dgm:prSet presAssocID="{EAA4BC67-5B61-4439-824F-11A68C8C7AC1}" presName="sp" presStyleCnt="0"/>
      <dgm:spPr/>
    </dgm:pt>
    <dgm:pt modelId="{B1163A71-A145-465B-9F65-3B918D919E75}" type="pres">
      <dgm:prSet presAssocID="{0974912F-3DC2-41C1-91E7-BEE87B888158}" presName="composite" presStyleCnt="0"/>
      <dgm:spPr/>
    </dgm:pt>
    <dgm:pt modelId="{CF074FBC-A58A-419B-9FD4-B3992FECC994}" type="pres">
      <dgm:prSet presAssocID="{0974912F-3DC2-41C1-91E7-BEE87B888158}" presName="parentText" presStyleLbl="alignNode1" presStyleIdx="4" presStyleCnt="6" custScaleX="176639" custLinFactNeighborY="0">
        <dgm:presLayoutVars>
          <dgm:chMax val="1"/>
          <dgm:bulletEnabled val="1"/>
        </dgm:presLayoutVars>
      </dgm:prSet>
      <dgm:spPr/>
    </dgm:pt>
    <dgm:pt modelId="{F82E373B-49D6-47C6-BE8C-B2FFAD963941}" type="pres">
      <dgm:prSet presAssocID="{0974912F-3DC2-41C1-91E7-BEE87B888158}" presName="descendantText" presStyleLbl="alignAcc1" presStyleIdx="4" presStyleCnt="6" custScaleX="91649" custLinFactNeighborX="468" custLinFactNeighborY="9838">
        <dgm:presLayoutVars>
          <dgm:bulletEnabled val="1"/>
        </dgm:presLayoutVars>
      </dgm:prSet>
      <dgm:spPr/>
    </dgm:pt>
    <dgm:pt modelId="{41845BB1-CAF5-4E51-A6AE-22BC21CCF8D5}" type="pres">
      <dgm:prSet presAssocID="{4D78A203-29F8-40F8-8A65-164D0C0EC5C2}" presName="sp" presStyleCnt="0"/>
      <dgm:spPr/>
    </dgm:pt>
    <dgm:pt modelId="{9A03414E-A78C-4491-B975-B181B5BC1BA6}" type="pres">
      <dgm:prSet presAssocID="{136CFAEC-A600-4671-85F0-3BC15D3B48D7}" presName="composite" presStyleCnt="0"/>
      <dgm:spPr/>
    </dgm:pt>
    <dgm:pt modelId="{7D4A1972-0FF2-4F21-8CF3-01143BDBCDA0}" type="pres">
      <dgm:prSet presAssocID="{136CFAEC-A600-4671-85F0-3BC15D3B48D7}" presName="parentText" presStyleLbl="alignNode1" presStyleIdx="5" presStyleCnt="6" custScaleX="168725" custLinFactNeighborX="4199" custLinFactNeighborY="-1469">
        <dgm:presLayoutVars>
          <dgm:chMax val="1"/>
          <dgm:bulletEnabled val="1"/>
        </dgm:presLayoutVars>
      </dgm:prSet>
      <dgm:spPr/>
    </dgm:pt>
    <dgm:pt modelId="{1A5BF994-BB03-4D0B-9746-938CE7D53723}" type="pres">
      <dgm:prSet presAssocID="{136CFAEC-A600-4671-85F0-3BC15D3B48D7}" presName="descendantText" presStyleLbl="alignAcc1" presStyleIdx="5" presStyleCnt="6" custScaleX="92448" custScaleY="113546" custLinFactNeighborX="915" custLinFactNeighborY="-361">
        <dgm:presLayoutVars>
          <dgm:bulletEnabled val="1"/>
        </dgm:presLayoutVars>
      </dgm:prSet>
      <dgm:spPr/>
    </dgm:pt>
  </dgm:ptLst>
  <dgm:cxnLst>
    <dgm:cxn modelId="{99A0D601-0D3D-4196-9625-E7B284DA8EAA}" type="presOf" srcId="{A47E3A11-D60E-4AEC-8D21-E1EC021A3339}" destId="{BF6B1589-8767-4B8F-986F-39A141228311}" srcOrd="0" destOrd="1" presId="urn:microsoft.com/office/officeart/2005/8/layout/chevron2"/>
    <dgm:cxn modelId="{6E79DC07-E2AD-4F3E-B3AC-1BA0C085A539}" srcId="{F800A497-39CA-44FB-8CC9-9F8E98D6DC6D}" destId="{27680756-1C4A-4B18-9A24-6288B6D42DD3}" srcOrd="2" destOrd="0" parTransId="{53D5B265-06B2-4864-A41F-F3CF52820B5D}" sibTransId="{F98BE714-558E-4272-B8EA-0B4EFA66792B}"/>
    <dgm:cxn modelId="{F4FCE208-AD5C-470D-A6FB-6D138B00B56C}" type="presOf" srcId="{3E165FD9-7631-46AE-8710-DEEDBA799BD6}" destId="{53C77C25-D4A2-4AD0-9B6A-B30EB8569896}" srcOrd="0" destOrd="0" presId="urn:microsoft.com/office/officeart/2005/8/layout/chevron2"/>
    <dgm:cxn modelId="{09CC3517-A181-440C-8FF4-CBDF2361F848}" srcId="{136CFAEC-A600-4671-85F0-3BC15D3B48D7}" destId="{E4070C4F-BCE4-4550-B1F5-977E205F8FD6}" srcOrd="1" destOrd="0" parTransId="{F9F922DB-4F2B-4DF4-AD59-FFB980C201CD}" sibTransId="{BCFAFA90-B408-400B-969C-78644066AD95}"/>
    <dgm:cxn modelId="{9C142727-28DA-4B4E-A035-BF307DC0E411}" srcId="{73EE17E0-A51B-4DC5-A74B-DE53AF7B6FB3}" destId="{2BB85A33-13AE-4501-88B1-98DB973EB6AA}" srcOrd="0" destOrd="0" parTransId="{CD57ACBD-D857-4D40-B8BD-FA167F07903A}" sibTransId="{6853D032-D140-4591-9775-5ABDCBA2338E}"/>
    <dgm:cxn modelId="{85CDAE2E-16FA-4213-AAA6-C0B8BEE6E9D9}" type="presOf" srcId="{2C3412ED-6C33-44C4-BC4A-CCE545467E5A}" destId="{FC3C4FD0-A6A5-4D2A-B75F-C85CA8B7066F}" srcOrd="0" destOrd="1" presId="urn:microsoft.com/office/officeart/2005/8/layout/chevron2"/>
    <dgm:cxn modelId="{F938CF5F-F306-42D4-B543-9475AD0E0723}" srcId="{99BBBA20-2C53-467E-93D1-7B2817227281}" destId="{3E165FD9-7631-46AE-8710-DEEDBA799BD6}" srcOrd="2" destOrd="0" parTransId="{8ADAA11B-6835-4552-8D30-DBF651B08D81}" sibTransId="{C8371D28-567D-45A7-A7EE-6DD2C7A1228B}"/>
    <dgm:cxn modelId="{0B0D9A45-B96E-4E5A-B621-8DB8317CD300}" type="presOf" srcId="{925D9E65-DB09-4F85-BE8F-413BC083CD71}" destId="{BF6B1589-8767-4B8F-986F-39A141228311}" srcOrd="0" destOrd="3" presId="urn:microsoft.com/office/officeart/2005/8/layout/chevron2"/>
    <dgm:cxn modelId="{42D46C6B-A373-4629-A1AD-2A3A1E4BE4E5}" type="presOf" srcId="{7244A77D-1D37-4DFB-8C80-BA5C59DD1589}" destId="{F82E373B-49D6-47C6-BE8C-B2FFAD963941}" srcOrd="0" destOrd="0" presId="urn:microsoft.com/office/officeart/2005/8/layout/chevron2"/>
    <dgm:cxn modelId="{691A474C-028C-4DD1-ADC4-8C09F0805C1B}" type="presOf" srcId="{E4070C4F-BCE4-4550-B1F5-977E205F8FD6}" destId="{1A5BF994-BB03-4D0B-9746-938CE7D53723}" srcOrd="0" destOrd="1" presId="urn:microsoft.com/office/officeart/2005/8/layout/chevron2"/>
    <dgm:cxn modelId="{4612796C-1EEE-49A5-8759-711F872E37A4}" srcId="{99BBBA20-2C53-467E-93D1-7B2817227281}" destId="{73EE17E0-A51B-4DC5-A74B-DE53AF7B6FB3}" srcOrd="1" destOrd="0" parTransId="{47E4FBC3-1D76-43E8-88F3-8962773BE3C7}" sibTransId="{A897FBB7-9C74-422D-9E4C-867BE85AFAC3}"/>
    <dgm:cxn modelId="{D4ADAF4D-D564-4D09-A00E-C90E642196EE}" srcId="{99BBBA20-2C53-467E-93D1-7B2817227281}" destId="{0974912F-3DC2-41C1-91E7-BEE87B888158}" srcOrd="4" destOrd="0" parTransId="{AFB59FB3-A432-4FD1-B444-231D2A754A8F}" sibTransId="{4D78A203-29F8-40F8-8A65-164D0C0EC5C2}"/>
    <dgm:cxn modelId="{05414B6E-BF16-4426-84F5-3C0D861314ED}" srcId="{3E165FD9-7631-46AE-8710-DEEDBA799BD6}" destId="{3B5F00F1-3904-4EEA-834D-2D92E50C55FA}" srcOrd="2" destOrd="0" parTransId="{42EADE75-6DE5-41CE-8179-A228245F19CE}" sibTransId="{6C8B9C29-99C2-476B-ADA7-CB481B7C2667}"/>
    <dgm:cxn modelId="{7A3C3C52-ABDD-4D1D-BDD0-D35F4CB57862}" type="presOf" srcId="{747A9FBA-7551-44B3-8B7C-C7E9AA9374D2}" destId="{D70EAE34-E407-446C-86C2-DFD08F79692B}" srcOrd="0" destOrd="1" presId="urn:microsoft.com/office/officeart/2005/8/layout/chevron2"/>
    <dgm:cxn modelId="{1FC9C775-A1E3-4A91-81E9-FB85E1F3F902}" srcId="{F800A497-39CA-44FB-8CC9-9F8E98D6DC6D}" destId="{E10E5492-9AFC-4D14-8993-91841C64FC99}" srcOrd="0" destOrd="0" parTransId="{833D13D3-E193-4C1D-8639-07FEDB2E5879}" sibTransId="{B2F7B006-2FFE-4AEB-AA5C-EEF1CB39FB64}"/>
    <dgm:cxn modelId="{48405578-3394-40CA-956B-9EE486D5C1BB}" type="presOf" srcId="{2BB85A33-13AE-4501-88B1-98DB973EB6AA}" destId="{FC3C4FD0-A6A5-4D2A-B75F-C85CA8B7066F}" srcOrd="0" destOrd="0" presId="urn:microsoft.com/office/officeart/2005/8/layout/chevron2"/>
    <dgm:cxn modelId="{8C9E5F59-7EA0-456F-A731-E9A409CB8CD9}" srcId="{73EE17E0-A51B-4DC5-A74B-DE53AF7B6FB3}" destId="{2C3412ED-6C33-44C4-BC4A-CCE545467E5A}" srcOrd="1" destOrd="0" parTransId="{E2F2BC2A-1B90-4C81-8111-F8EECBF29D5A}" sibTransId="{E6C984C5-0D3E-4479-9481-C20DD2FEF31D}"/>
    <dgm:cxn modelId="{102A477C-AF35-4FDF-81C3-AE42D387145B}" type="presOf" srcId="{0974912F-3DC2-41C1-91E7-BEE87B888158}" destId="{CF074FBC-A58A-419B-9FD4-B3992FECC994}" srcOrd="0" destOrd="0" presId="urn:microsoft.com/office/officeart/2005/8/layout/chevron2"/>
    <dgm:cxn modelId="{E3D8BA7C-2277-4CCF-B2EA-B6203910ACA0}" type="presOf" srcId="{73EE17E0-A51B-4DC5-A74B-DE53AF7B6FB3}" destId="{50EAE4CC-2727-4CD4-9C46-833F6C7FF216}" srcOrd="0" destOrd="0" presId="urn:microsoft.com/office/officeart/2005/8/layout/chevron2"/>
    <dgm:cxn modelId="{5E3E2C83-49D5-40AE-9EBB-B35CAC101CB1}" srcId="{8A642229-3219-4D83-8A62-00940069E421}" destId="{F354D8DB-579C-4361-8644-D8E4A3D110F6}" srcOrd="0" destOrd="0" parTransId="{78399282-CBF4-4FC0-A955-453C131739EB}" sibTransId="{89368F1E-29FB-4EF6-B096-26B08A54E69D}"/>
    <dgm:cxn modelId="{FA80DA8C-1D10-4D81-838A-195D83D048B2}" type="presOf" srcId="{136CFAEC-A600-4671-85F0-3BC15D3B48D7}" destId="{7D4A1972-0FF2-4F21-8CF3-01143BDBCDA0}" srcOrd="0" destOrd="0" presId="urn:microsoft.com/office/officeart/2005/8/layout/chevron2"/>
    <dgm:cxn modelId="{51578B8D-C8AC-4C70-8EC0-294BB1DF2ACB}" type="presOf" srcId="{3B5F00F1-3904-4EEA-834D-2D92E50C55FA}" destId="{BF6B1589-8767-4B8F-986F-39A141228311}" srcOrd="0" destOrd="2" presId="urn:microsoft.com/office/officeart/2005/8/layout/chevron2"/>
    <dgm:cxn modelId="{5F7C1193-3077-4236-B7B1-5DCD1E686292}" type="presOf" srcId="{D4C19107-9895-4FE3-8286-C6631A939197}" destId="{1A5BF994-BB03-4D0B-9746-938CE7D53723}" srcOrd="0" destOrd="2" presId="urn:microsoft.com/office/officeart/2005/8/layout/chevron2"/>
    <dgm:cxn modelId="{B6096F97-C464-48DB-947F-53F6EF700F90}" srcId="{99BBBA20-2C53-467E-93D1-7B2817227281}" destId="{8A642229-3219-4D83-8A62-00940069E421}" srcOrd="0" destOrd="0" parTransId="{87E5B4F6-ED5B-43CD-B6F7-71E8509EC969}" sibTransId="{D55E1267-8EA7-48B9-92D3-6E5E0CB865FF}"/>
    <dgm:cxn modelId="{A9D8A69B-6EC4-4B57-ABCA-D00F21E7F509}" srcId="{99BBBA20-2C53-467E-93D1-7B2817227281}" destId="{136CFAEC-A600-4671-85F0-3BC15D3B48D7}" srcOrd="5" destOrd="0" parTransId="{62413325-9A7E-41EB-B106-8B7B357ED84F}" sibTransId="{E1CE3A67-6074-4FDD-ACC4-C399553F2426}"/>
    <dgm:cxn modelId="{E5240B9D-2B1E-4E75-8F38-ABEB8C96F91C}" type="presOf" srcId="{FC287A23-CAAB-43B6-8EE8-04E73EE3DE86}" destId="{1A5BF994-BB03-4D0B-9746-938CE7D53723}" srcOrd="0" destOrd="0" presId="urn:microsoft.com/office/officeart/2005/8/layout/chevron2"/>
    <dgm:cxn modelId="{9BABB5A4-9824-4222-9BFE-0619C6D9EEFA}" srcId="{136CFAEC-A600-4671-85F0-3BC15D3B48D7}" destId="{FC287A23-CAAB-43B6-8EE8-04E73EE3DE86}" srcOrd="0" destOrd="0" parTransId="{3A1F2D18-7B99-4815-AB24-5EC3554F3091}" sibTransId="{50D480BE-8BDB-4B27-A907-38B8E885D627}"/>
    <dgm:cxn modelId="{5CF7BFAB-2D95-421E-9DF1-DC1959490805}" type="presOf" srcId="{A9AF376D-91C8-4CE1-AF30-C23E1B014998}" destId="{BF6B1589-8767-4B8F-986F-39A141228311}" srcOrd="0" destOrd="0" presId="urn:microsoft.com/office/officeart/2005/8/layout/chevron2"/>
    <dgm:cxn modelId="{ACCBCBB3-65BC-4CA1-B8C3-7FC12AE07BC1}" type="presOf" srcId="{E10E5492-9AFC-4D14-8993-91841C64FC99}" destId="{7BFC037A-DB07-41AE-ADB3-715B867F3105}" srcOrd="0" destOrd="0" presId="urn:microsoft.com/office/officeart/2005/8/layout/chevron2"/>
    <dgm:cxn modelId="{D36FBFB4-34CB-4985-9E04-FA5F63FC71C7}" type="presOf" srcId="{27680756-1C4A-4B18-9A24-6288B6D42DD3}" destId="{7BFC037A-DB07-41AE-ADB3-715B867F3105}" srcOrd="0" destOrd="2" presId="urn:microsoft.com/office/officeart/2005/8/layout/chevron2"/>
    <dgm:cxn modelId="{C6DD2FB6-495D-4E92-82AF-DA49C6715965}" srcId="{3E165FD9-7631-46AE-8710-DEEDBA799BD6}" destId="{925D9E65-DB09-4F85-BE8F-413BC083CD71}" srcOrd="3" destOrd="0" parTransId="{0CD6C48B-BC47-4E33-97C7-421EC519C933}" sibTransId="{C5474AA4-AE91-4DC2-A7B2-6A16158F8264}"/>
    <dgm:cxn modelId="{206E9AC3-6173-4BA6-8052-05BDB87E89EB}" srcId="{0974912F-3DC2-41C1-91E7-BEE87B888158}" destId="{7244A77D-1D37-4DFB-8C80-BA5C59DD1589}" srcOrd="0" destOrd="0" parTransId="{5B56C8CB-9111-4A9C-8B15-C80BB361AC23}" sibTransId="{F48AADF8-8D20-43AF-ABDE-B9AA603FB203}"/>
    <dgm:cxn modelId="{2A6BEFC3-AB7D-488F-9C77-B03CAE28C4EF}" type="presOf" srcId="{99BBBA20-2C53-467E-93D1-7B2817227281}" destId="{35A522C9-EAC8-4F4A-B28B-6DFB33AD45B7}" srcOrd="0" destOrd="0" presId="urn:microsoft.com/office/officeart/2005/8/layout/chevron2"/>
    <dgm:cxn modelId="{9D2E3DD4-D596-4E2B-A993-411C05ACF6BE}" srcId="{8A642229-3219-4D83-8A62-00940069E421}" destId="{747A9FBA-7551-44B3-8B7C-C7E9AA9374D2}" srcOrd="1" destOrd="0" parTransId="{B4EC9EDE-E96A-451A-9BE7-9E71B987D1D6}" sibTransId="{32E32AC7-7884-43C4-91ED-FED8B0FDD2DA}"/>
    <dgm:cxn modelId="{C2FF83D9-7D5A-4DA9-A74E-8E867210045C}" type="presOf" srcId="{E3474582-A2FE-40D3-A95A-BBA2156C889E}" destId="{7BFC037A-DB07-41AE-ADB3-715B867F3105}" srcOrd="0" destOrd="1" presId="urn:microsoft.com/office/officeart/2005/8/layout/chevron2"/>
    <dgm:cxn modelId="{3CF8B7D9-35BA-4840-BF06-EECCA53AE88F}" srcId="{99BBBA20-2C53-467E-93D1-7B2817227281}" destId="{F800A497-39CA-44FB-8CC9-9F8E98D6DC6D}" srcOrd="3" destOrd="0" parTransId="{C9AB4B5A-90BF-4D2E-91FD-1AE14D208F47}" sibTransId="{EAA4BC67-5B61-4439-824F-11A68C8C7AC1}"/>
    <dgm:cxn modelId="{5E7846E3-64E3-47BA-A745-38A34E21F977}" type="presOf" srcId="{F354D8DB-579C-4361-8644-D8E4A3D110F6}" destId="{D70EAE34-E407-446C-86C2-DFD08F79692B}" srcOrd="0" destOrd="0" presId="urn:microsoft.com/office/officeart/2005/8/layout/chevron2"/>
    <dgm:cxn modelId="{1A2832E4-A7F1-4507-A268-42E004CC093A}" type="presOf" srcId="{8A642229-3219-4D83-8A62-00940069E421}" destId="{8F3F4559-3C7E-4E36-892A-2438380ED533}" srcOrd="0" destOrd="0" presId="urn:microsoft.com/office/officeart/2005/8/layout/chevron2"/>
    <dgm:cxn modelId="{D64661E8-5D15-470D-B36F-10EADCCC4D65}" srcId="{E4070C4F-BCE4-4550-B1F5-977E205F8FD6}" destId="{D4C19107-9895-4FE3-8286-C6631A939197}" srcOrd="0" destOrd="0" parTransId="{D62C1C70-EF7C-4F95-BA33-D9E091BB22C7}" sibTransId="{0D558453-0419-464B-A779-FE8AB2B168CA}"/>
    <dgm:cxn modelId="{42F78AEC-A302-44DF-B5C4-8FE337C9856F}" srcId="{3E165FD9-7631-46AE-8710-DEEDBA799BD6}" destId="{A9AF376D-91C8-4CE1-AF30-C23E1B014998}" srcOrd="0" destOrd="0" parTransId="{1FBC64A5-2F92-409A-8B8B-29D32240399C}" sibTransId="{87D67B61-1FC7-4CA9-AB78-E3A6B7C8C7D3}"/>
    <dgm:cxn modelId="{0394A7EC-5902-49D0-BE10-EFE5D4A2F62C}" srcId="{3E165FD9-7631-46AE-8710-DEEDBA799BD6}" destId="{A47E3A11-D60E-4AEC-8D21-E1EC021A3339}" srcOrd="1" destOrd="0" parTransId="{6320D285-0783-493B-BC05-E6802DDBFFA0}" sibTransId="{6D959C30-CA5C-4DDE-9EF6-2B89AEF0F973}"/>
    <dgm:cxn modelId="{B0BBBEFE-FF19-4A8D-884D-67238E367D49}" type="presOf" srcId="{F800A497-39CA-44FB-8CC9-9F8E98D6DC6D}" destId="{95BA69F4-A858-4F69-ACDE-095A3943FA23}" srcOrd="0" destOrd="0" presId="urn:microsoft.com/office/officeart/2005/8/layout/chevron2"/>
    <dgm:cxn modelId="{025925FF-5230-4776-8641-723A87790B40}" srcId="{F800A497-39CA-44FB-8CC9-9F8E98D6DC6D}" destId="{E3474582-A2FE-40D3-A95A-BBA2156C889E}" srcOrd="1" destOrd="0" parTransId="{4CD02585-E869-4DB0-A7AB-1AF279319AC2}" sibTransId="{8E2CEAA8-8FFE-40D2-BA04-4797D9CD9987}"/>
    <dgm:cxn modelId="{C0938633-F396-4314-B7B8-10E03E45B16F}" type="presParOf" srcId="{35A522C9-EAC8-4F4A-B28B-6DFB33AD45B7}" destId="{04BF0F61-2E70-4E80-9A24-08302D102BA3}" srcOrd="0" destOrd="0" presId="urn:microsoft.com/office/officeart/2005/8/layout/chevron2"/>
    <dgm:cxn modelId="{39A949DC-A5C7-4EF5-AA83-7EA3CC63B31B}" type="presParOf" srcId="{04BF0F61-2E70-4E80-9A24-08302D102BA3}" destId="{8F3F4559-3C7E-4E36-892A-2438380ED533}" srcOrd="0" destOrd="0" presId="urn:microsoft.com/office/officeart/2005/8/layout/chevron2"/>
    <dgm:cxn modelId="{ED82E8AF-6983-4C86-A067-42A6AE71E72D}" type="presParOf" srcId="{04BF0F61-2E70-4E80-9A24-08302D102BA3}" destId="{D70EAE34-E407-446C-86C2-DFD08F79692B}" srcOrd="1" destOrd="0" presId="urn:microsoft.com/office/officeart/2005/8/layout/chevron2"/>
    <dgm:cxn modelId="{ED29AFE3-AB0F-4136-8511-AF966F58346E}" type="presParOf" srcId="{35A522C9-EAC8-4F4A-B28B-6DFB33AD45B7}" destId="{6578F993-6FAF-464B-B424-6DB24B797577}" srcOrd="1" destOrd="0" presId="urn:microsoft.com/office/officeart/2005/8/layout/chevron2"/>
    <dgm:cxn modelId="{78648516-7C13-4A86-B5BB-883FCA5F23FA}" type="presParOf" srcId="{35A522C9-EAC8-4F4A-B28B-6DFB33AD45B7}" destId="{232C9A8C-0DB7-40F6-A53F-07E2813433ED}" srcOrd="2" destOrd="0" presId="urn:microsoft.com/office/officeart/2005/8/layout/chevron2"/>
    <dgm:cxn modelId="{8B9180F3-1EF2-432C-B2F0-2A73E6BEFC49}" type="presParOf" srcId="{232C9A8C-0DB7-40F6-A53F-07E2813433ED}" destId="{50EAE4CC-2727-4CD4-9C46-833F6C7FF216}" srcOrd="0" destOrd="0" presId="urn:microsoft.com/office/officeart/2005/8/layout/chevron2"/>
    <dgm:cxn modelId="{541D25F4-34AF-4218-B9DC-545A550DB776}" type="presParOf" srcId="{232C9A8C-0DB7-40F6-A53F-07E2813433ED}" destId="{FC3C4FD0-A6A5-4D2A-B75F-C85CA8B7066F}" srcOrd="1" destOrd="0" presId="urn:microsoft.com/office/officeart/2005/8/layout/chevron2"/>
    <dgm:cxn modelId="{2C0EFC82-49BD-42B4-84DE-6B8ED0E67F33}" type="presParOf" srcId="{35A522C9-EAC8-4F4A-B28B-6DFB33AD45B7}" destId="{9DAFF8A0-AC6E-4747-903E-22D96DC92FA4}" srcOrd="3" destOrd="0" presId="urn:microsoft.com/office/officeart/2005/8/layout/chevron2"/>
    <dgm:cxn modelId="{E1C821F9-0B51-4F15-9D87-DA0A87D697D5}" type="presParOf" srcId="{35A522C9-EAC8-4F4A-B28B-6DFB33AD45B7}" destId="{B8DAC989-AB96-48D7-8FBF-31D31AA34A89}" srcOrd="4" destOrd="0" presId="urn:microsoft.com/office/officeart/2005/8/layout/chevron2"/>
    <dgm:cxn modelId="{7DDBF4DE-2325-46B8-A7C5-376A4866700B}" type="presParOf" srcId="{B8DAC989-AB96-48D7-8FBF-31D31AA34A89}" destId="{53C77C25-D4A2-4AD0-9B6A-B30EB8569896}" srcOrd="0" destOrd="0" presId="urn:microsoft.com/office/officeart/2005/8/layout/chevron2"/>
    <dgm:cxn modelId="{3AD6DAA5-AA6A-44AA-A92E-3567E0E6E094}" type="presParOf" srcId="{B8DAC989-AB96-48D7-8FBF-31D31AA34A89}" destId="{BF6B1589-8767-4B8F-986F-39A141228311}" srcOrd="1" destOrd="0" presId="urn:microsoft.com/office/officeart/2005/8/layout/chevron2"/>
    <dgm:cxn modelId="{6A02A3E7-1E12-4E6C-843A-0307423D1270}" type="presParOf" srcId="{35A522C9-EAC8-4F4A-B28B-6DFB33AD45B7}" destId="{B07A4D6C-21EE-41F3-8E1A-5073345C031F}" srcOrd="5" destOrd="0" presId="urn:microsoft.com/office/officeart/2005/8/layout/chevron2"/>
    <dgm:cxn modelId="{FD87007A-54F7-4C57-8AB5-0A8166817056}" type="presParOf" srcId="{35A522C9-EAC8-4F4A-B28B-6DFB33AD45B7}" destId="{42CB5A78-86DB-4720-BA94-4F693A9701EA}" srcOrd="6" destOrd="0" presId="urn:microsoft.com/office/officeart/2005/8/layout/chevron2"/>
    <dgm:cxn modelId="{510A59FF-D383-425F-B3AF-FF11AB83F0AC}" type="presParOf" srcId="{42CB5A78-86DB-4720-BA94-4F693A9701EA}" destId="{95BA69F4-A858-4F69-ACDE-095A3943FA23}" srcOrd="0" destOrd="0" presId="urn:microsoft.com/office/officeart/2005/8/layout/chevron2"/>
    <dgm:cxn modelId="{76023B95-8BDC-40CC-88AC-DB8FABA54C0D}" type="presParOf" srcId="{42CB5A78-86DB-4720-BA94-4F693A9701EA}" destId="{7BFC037A-DB07-41AE-ADB3-715B867F3105}" srcOrd="1" destOrd="0" presId="urn:microsoft.com/office/officeart/2005/8/layout/chevron2"/>
    <dgm:cxn modelId="{ACEA1504-1B81-46BC-838B-C88A2AB3551E}" type="presParOf" srcId="{35A522C9-EAC8-4F4A-B28B-6DFB33AD45B7}" destId="{2AAC5E0E-3858-48DC-ADAD-458523A2E10D}" srcOrd="7" destOrd="0" presId="urn:microsoft.com/office/officeart/2005/8/layout/chevron2"/>
    <dgm:cxn modelId="{F7A34F15-87BA-41AB-9CFA-3720E852F54F}" type="presParOf" srcId="{35A522C9-EAC8-4F4A-B28B-6DFB33AD45B7}" destId="{B1163A71-A145-465B-9F65-3B918D919E75}" srcOrd="8" destOrd="0" presId="urn:microsoft.com/office/officeart/2005/8/layout/chevron2"/>
    <dgm:cxn modelId="{05AB8415-7857-4285-8AE0-BA745B3C7E92}" type="presParOf" srcId="{B1163A71-A145-465B-9F65-3B918D919E75}" destId="{CF074FBC-A58A-419B-9FD4-B3992FECC994}" srcOrd="0" destOrd="0" presId="urn:microsoft.com/office/officeart/2005/8/layout/chevron2"/>
    <dgm:cxn modelId="{DE7E4009-0F6F-4454-B5E7-07749297838D}" type="presParOf" srcId="{B1163A71-A145-465B-9F65-3B918D919E75}" destId="{F82E373B-49D6-47C6-BE8C-B2FFAD963941}" srcOrd="1" destOrd="0" presId="urn:microsoft.com/office/officeart/2005/8/layout/chevron2"/>
    <dgm:cxn modelId="{8585834E-D563-4F86-A5E7-E4F11A73E3B8}" type="presParOf" srcId="{35A522C9-EAC8-4F4A-B28B-6DFB33AD45B7}" destId="{41845BB1-CAF5-4E51-A6AE-22BC21CCF8D5}" srcOrd="9" destOrd="0" presId="urn:microsoft.com/office/officeart/2005/8/layout/chevron2"/>
    <dgm:cxn modelId="{607AA00C-1500-48BD-9850-D48162A25637}" type="presParOf" srcId="{35A522C9-EAC8-4F4A-B28B-6DFB33AD45B7}" destId="{9A03414E-A78C-4491-B975-B181B5BC1BA6}" srcOrd="10" destOrd="0" presId="urn:microsoft.com/office/officeart/2005/8/layout/chevron2"/>
    <dgm:cxn modelId="{A81FA5CD-5B7A-4268-A043-32E34E0BE1EF}" type="presParOf" srcId="{9A03414E-A78C-4491-B975-B181B5BC1BA6}" destId="{7D4A1972-0FF2-4F21-8CF3-01143BDBCDA0}" srcOrd="0" destOrd="0" presId="urn:microsoft.com/office/officeart/2005/8/layout/chevron2"/>
    <dgm:cxn modelId="{6625B2CA-23A8-4A8E-BEB6-262324E3FB45}" type="presParOf" srcId="{9A03414E-A78C-4491-B975-B181B5BC1BA6}" destId="{1A5BF994-BB03-4D0B-9746-938CE7D537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E03FD-E71C-4D86-ABCA-6425BD896B1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0B84529-9FED-45D9-B6E9-3A48B70A5DE3}">
      <dgm:prSet phldrT="[Text]" custT="1"/>
      <dgm:spPr>
        <a:xfrm rot="5400000">
          <a:off x="-164987" y="168430"/>
          <a:ext cx="1099915" cy="769941"/>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200" b="1" dirty="0">
              <a:solidFill>
                <a:srgbClr val="C00000"/>
              </a:solidFill>
              <a:latin typeface="Arial"/>
              <a:ea typeface="+mn-ea"/>
              <a:cs typeface="+mn-cs"/>
            </a:rPr>
            <a:t>Safety</a:t>
          </a:r>
        </a:p>
      </dgm:t>
    </dgm:pt>
    <dgm:pt modelId="{BE8AD63B-AA65-44CA-BB65-6811EBF579D1}" type="parTrans" cxnId="{7F052F60-9405-46C5-AC00-8E4DA33BE26F}">
      <dgm:prSet/>
      <dgm:spPr/>
      <dgm:t>
        <a:bodyPr/>
        <a:lstStyle/>
        <a:p>
          <a:endParaRPr lang="en-US"/>
        </a:p>
      </dgm:t>
    </dgm:pt>
    <dgm:pt modelId="{5B84F094-92FC-4FF4-9D86-8652A08349BF}" type="sibTrans" cxnId="{7F052F60-9405-46C5-AC00-8E4DA33BE26F}">
      <dgm:prSet/>
      <dgm:spPr/>
      <dgm:t>
        <a:bodyPr/>
        <a:lstStyle/>
        <a:p>
          <a:endParaRPr lang="en-US"/>
        </a:p>
      </dgm:t>
    </dgm:pt>
    <dgm:pt modelId="{65E96C22-D290-4B57-ACDF-2B60BC8F9FFD}">
      <dgm:prSet phldrT="[Text]"/>
      <dgm:spPr>
        <a:xfrm rot="5400000">
          <a:off x="4130391" y="-3357007"/>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Pesticides, Antibiotics, Toxins, PAHs</a:t>
          </a:r>
        </a:p>
      </dgm:t>
    </dgm:pt>
    <dgm:pt modelId="{E8C6D8CC-A4BB-4979-AA2D-53F0894F2130}" type="parTrans" cxnId="{40F2518D-047E-42AD-B320-C845E0ED32A3}">
      <dgm:prSet/>
      <dgm:spPr/>
      <dgm:t>
        <a:bodyPr/>
        <a:lstStyle/>
        <a:p>
          <a:endParaRPr lang="en-US"/>
        </a:p>
      </dgm:t>
    </dgm:pt>
    <dgm:pt modelId="{CC3054B5-6470-488F-BA88-17274D4CA5BD}" type="sibTrans" cxnId="{40F2518D-047E-42AD-B320-C845E0ED32A3}">
      <dgm:prSet/>
      <dgm:spPr/>
      <dgm:t>
        <a:bodyPr/>
        <a:lstStyle/>
        <a:p>
          <a:endParaRPr lang="en-US"/>
        </a:p>
      </dgm:t>
    </dgm:pt>
    <dgm:pt modelId="{5D18DA3F-E5EC-4351-8D67-F0EE4DC39DB4}">
      <dgm:prSet phldrT="[Text]"/>
      <dgm:spPr>
        <a:xfrm rot="5400000">
          <a:off x="4130391" y="-3357007"/>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Heavy Metals, Dioxins &amp; Furans, PCBs</a:t>
          </a:r>
        </a:p>
      </dgm:t>
    </dgm:pt>
    <dgm:pt modelId="{B45A6E73-2063-40FF-A635-FBBCCF8715B1}" type="parTrans" cxnId="{36E8F728-1608-46B6-BD72-5BFDC15C44A1}">
      <dgm:prSet/>
      <dgm:spPr/>
      <dgm:t>
        <a:bodyPr/>
        <a:lstStyle/>
        <a:p>
          <a:endParaRPr lang="en-US"/>
        </a:p>
      </dgm:t>
    </dgm:pt>
    <dgm:pt modelId="{B63C82ED-848A-4160-BE86-E388BE056FDB}" type="sibTrans" cxnId="{36E8F728-1608-46B6-BD72-5BFDC15C44A1}">
      <dgm:prSet/>
      <dgm:spPr/>
      <dgm:t>
        <a:bodyPr/>
        <a:lstStyle/>
        <a:p>
          <a:endParaRPr lang="en-US"/>
        </a:p>
      </dgm:t>
    </dgm:pt>
    <dgm:pt modelId="{2599B759-FC23-45C4-8298-2BD47F4394A6}">
      <dgm:prSet phldrT="[Text]" custT="1"/>
      <dgm:spPr>
        <a:xfrm rot="5400000">
          <a:off x="-164987" y="1151411"/>
          <a:ext cx="1099915" cy="769941"/>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200" b="1" dirty="0">
              <a:solidFill>
                <a:srgbClr val="C00000"/>
              </a:solidFill>
              <a:latin typeface="Arial"/>
              <a:ea typeface="+mn-ea"/>
              <a:cs typeface="+mn-cs"/>
            </a:rPr>
            <a:t>Nutrition</a:t>
          </a:r>
        </a:p>
      </dgm:t>
    </dgm:pt>
    <dgm:pt modelId="{26804F98-41B3-4F3A-AE3D-BD613858C1CF}" type="parTrans" cxnId="{04C4ABD0-2C2F-40FC-89E5-B155B76C78F8}">
      <dgm:prSet/>
      <dgm:spPr/>
      <dgm:t>
        <a:bodyPr/>
        <a:lstStyle/>
        <a:p>
          <a:endParaRPr lang="en-US"/>
        </a:p>
      </dgm:t>
    </dgm:pt>
    <dgm:pt modelId="{D5FC6AF0-560A-4D04-B0C8-15730D22B6B8}" type="sibTrans" cxnId="{04C4ABD0-2C2F-40FC-89E5-B155B76C78F8}">
      <dgm:prSet/>
      <dgm:spPr/>
      <dgm:t>
        <a:bodyPr/>
        <a:lstStyle/>
        <a:p>
          <a:endParaRPr lang="en-US"/>
        </a:p>
      </dgm:t>
    </dgm:pt>
    <dgm:pt modelId="{44E19312-0BE3-4B8A-B7D7-28B5629E7BA9}">
      <dgm:prSet phldrT="[Text]"/>
      <dgm:spPr>
        <a:xfrm rot="5400000">
          <a:off x="4130391" y="-2374027"/>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Labeling Requirements, Minerals,</a:t>
          </a:r>
        </a:p>
      </dgm:t>
    </dgm:pt>
    <dgm:pt modelId="{1F89521A-3BF7-442B-95A9-E1670C26516B}" type="parTrans" cxnId="{CA6863F7-788E-46B7-9A1E-8906CD6BF797}">
      <dgm:prSet/>
      <dgm:spPr/>
      <dgm:t>
        <a:bodyPr/>
        <a:lstStyle/>
        <a:p>
          <a:endParaRPr lang="en-US"/>
        </a:p>
      </dgm:t>
    </dgm:pt>
    <dgm:pt modelId="{50A391D7-4F23-4220-B402-E7F57D9EB284}" type="sibTrans" cxnId="{CA6863F7-788E-46B7-9A1E-8906CD6BF797}">
      <dgm:prSet/>
      <dgm:spPr/>
      <dgm:t>
        <a:bodyPr/>
        <a:lstStyle/>
        <a:p>
          <a:endParaRPr lang="en-US"/>
        </a:p>
      </dgm:t>
    </dgm:pt>
    <dgm:pt modelId="{C4693E19-EF08-4A80-BF67-C6F94C41904C}">
      <dgm:prSet phldrT="[Text]"/>
      <dgm:spPr>
        <a:xfrm rot="5400000">
          <a:off x="4130391" y="-2374027"/>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Profiles: Fat, Vitamins, Amino Acids, Sugar</a:t>
          </a:r>
        </a:p>
      </dgm:t>
    </dgm:pt>
    <dgm:pt modelId="{77FBA973-2D99-4374-8324-DFE8A557A5BA}" type="parTrans" cxnId="{2449E77D-50EA-4F85-ABAC-1CB8E0CEE04C}">
      <dgm:prSet/>
      <dgm:spPr/>
      <dgm:t>
        <a:bodyPr/>
        <a:lstStyle/>
        <a:p>
          <a:endParaRPr lang="en-US"/>
        </a:p>
      </dgm:t>
    </dgm:pt>
    <dgm:pt modelId="{2061D2B0-818B-4C0A-917D-D2223BD3F1D5}" type="sibTrans" cxnId="{2449E77D-50EA-4F85-ABAC-1CB8E0CEE04C}">
      <dgm:prSet/>
      <dgm:spPr/>
      <dgm:t>
        <a:bodyPr/>
        <a:lstStyle/>
        <a:p>
          <a:endParaRPr lang="en-US"/>
        </a:p>
      </dgm:t>
    </dgm:pt>
    <dgm:pt modelId="{16230D93-7A0A-491F-BDB1-5A82AE2ED483}">
      <dgm:prSet phldrT="[Text]" custT="1"/>
      <dgm:spPr>
        <a:xfrm rot="5400000">
          <a:off x="-164987" y="2134391"/>
          <a:ext cx="1099915" cy="769941"/>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200" b="1" dirty="0">
              <a:solidFill>
                <a:srgbClr val="C00000"/>
              </a:solidFill>
              <a:latin typeface="Arial"/>
              <a:ea typeface="+mn-ea"/>
              <a:cs typeface="+mn-cs"/>
            </a:rPr>
            <a:t>Microbiological</a:t>
          </a:r>
        </a:p>
      </dgm:t>
    </dgm:pt>
    <dgm:pt modelId="{23C9B5B7-31E2-467D-95FA-9673D360B261}" type="parTrans" cxnId="{E22DF638-66FA-46A6-9570-713C402F0FE7}">
      <dgm:prSet/>
      <dgm:spPr/>
      <dgm:t>
        <a:bodyPr/>
        <a:lstStyle/>
        <a:p>
          <a:endParaRPr lang="en-US"/>
        </a:p>
      </dgm:t>
    </dgm:pt>
    <dgm:pt modelId="{ED749984-4981-4D93-8179-085568B78A8C}" type="sibTrans" cxnId="{E22DF638-66FA-46A6-9570-713C402F0FE7}">
      <dgm:prSet/>
      <dgm:spPr/>
      <dgm:t>
        <a:bodyPr/>
        <a:lstStyle/>
        <a:p>
          <a:endParaRPr lang="en-US"/>
        </a:p>
      </dgm:t>
    </dgm:pt>
    <dgm:pt modelId="{D67DFD1F-60D8-4D04-87C6-6B66E08EBF7E}">
      <dgm:prSet phldrT="[Text]"/>
      <dgm:spPr>
        <a:xfrm rot="5400000">
          <a:off x="4130203" y="-1390858"/>
          <a:ext cx="715321"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Food Pathogens</a:t>
          </a:r>
        </a:p>
      </dgm:t>
    </dgm:pt>
    <dgm:pt modelId="{4DB625B7-78AD-4AAB-AF7C-A805DA6498D4}" type="parTrans" cxnId="{5D7A35C5-70AC-478D-984C-0C38E721FCDA}">
      <dgm:prSet/>
      <dgm:spPr/>
      <dgm:t>
        <a:bodyPr/>
        <a:lstStyle/>
        <a:p>
          <a:endParaRPr lang="en-US"/>
        </a:p>
      </dgm:t>
    </dgm:pt>
    <dgm:pt modelId="{364F0FD7-53C3-42BB-B3E6-2466500137A6}" type="sibTrans" cxnId="{5D7A35C5-70AC-478D-984C-0C38E721FCDA}">
      <dgm:prSet/>
      <dgm:spPr/>
      <dgm:t>
        <a:bodyPr/>
        <a:lstStyle/>
        <a:p>
          <a:endParaRPr lang="en-US"/>
        </a:p>
      </dgm:t>
    </dgm:pt>
    <dgm:pt modelId="{A3706555-A1A8-4FAD-B696-7247F6FF723E}">
      <dgm:prSet phldrT="[Text]"/>
      <dgm:spPr>
        <a:xfrm rot="5400000">
          <a:off x="4130203" y="-1390858"/>
          <a:ext cx="715321"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Shelf Life Studies, Indoor Air Quality, Spoilage Study</a:t>
          </a:r>
        </a:p>
      </dgm:t>
    </dgm:pt>
    <dgm:pt modelId="{66570649-7366-4837-AA6F-F0E26F7BD2BF}" type="parTrans" cxnId="{E6FB3617-13BB-4DB0-AB90-34F289980211}">
      <dgm:prSet/>
      <dgm:spPr/>
      <dgm:t>
        <a:bodyPr/>
        <a:lstStyle/>
        <a:p>
          <a:endParaRPr lang="en-US"/>
        </a:p>
      </dgm:t>
    </dgm:pt>
    <dgm:pt modelId="{A65F84CC-92C4-4720-B3B9-318EBD8201F7}" type="sibTrans" cxnId="{E6FB3617-13BB-4DB0-AB90-34F289980211}">
      <dgm:prSet/>
      <dgm:spPr/>
      <dgm:t>
        <a:bodyPr/>
        <a:lstStyle/>
        <a:p>
          <a:endParaRPr lang="en-US"/>
        </a:p>
      </dgm:t>
    </dgm:pt>
    <dgm:pt modelId="{5A47BEF8-0726-474C-BC1B-909F3BFFF424}">
      <dgm:prSet/>
      <dgm:spPr>
        <a:xfrm rot="5400000">
          <a:off x="-164987" y="3117372"/>
          <a:ext cx="1099915" cy="769941"/>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b="1" dirty="0">
              <a:solidFill>
                <a:srgbClr val="C00000"/>
              </a:solidFill>
              <a:latin typeface="Arial"/>
              <a:ea typeface="+mn-ea"/>
              <a:cs typeface="+mn-cs"/>
            </a:rPr>
            <a:t>Packaging</a:t>
          </a:r>
        </a:p>
      </dgm:t>
    </dgm:pt>
    <dgm:pt modelId="{C8D6F086-8E8F-4DB6-9F72-6DD49208ACA7}" type="parTrans" cxnId="{D8B643BE-F4A5-4369-9155-0FAC4C751BD9}">
      <dgm:prSet/>
      <dgm:spPr/>
      <dgm:t>
        <a:bodyPr/>
        <a:lstStyle/>
        <a:p>
          <a:endParaRPr lang="en-GB"/>
        </a:p>
      </dgm:t>
    </dgm:pt>
    <dgm:pt modelId="{5FEACD93-52CD-4865-85C4-34B41606C3AF}" type="sibTrans" cxnId="{D8B643BE-F4A5-4369-9155-0FAC4C751BD9}">
      <dgm:prSet/>
      <dgm:spPr/>
      <dgm:t>
        <a:bodyPr/>
        <a:lstStyle/>
        <a:p>
          <a:endParaRPr lang="en-GB"/>
        </a:p>
      </dgm:t>
    </dgm:pt>
    <dgm:pt modelId="{24D89C24-6BB4-43CF-8402-05E3D7F85774}">
      <dgm:prSet custT="1"/>
      <dgm:spPr>
        <a:xfrm rot="5400000">
          <a:off x="-164987" y="4100353"/>
          <a:ext cx="1099915" cy="769941"/>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200" b="1" dirty="0">
              <a:solidFill>
                <a:srgbClr val="C00000"/>
              </a:solidFill>
              <a:latin typeface="Arial"/>
              <a:ea typeface="+mn-ea"/>
              <a:cs typeface="+mn-cs"/>
            </a:rPr>
            <a:t>Hygiene</a:t>
          </a:r>
        </a:p>
      </dgm:t>
    </dgm:pt>
    <dgm:pt modelId="{C8583B6C-05BC-4D40-9E88-8A9BC14A47CE}" type="parTrans" cxnId="{C89EEB4E-A978-417E-9489-26C0C7E20575}">
      <dgm:prSet/>
      <dgm:spPr/>
      <dgm:t>
        <a:bodyPr/>
        <a:lstStyle/>
        <a:p>
          <a:endParaRPr lang="en-GB"/>
        </a:p>
      </dgm:t>
    </dgm:pt>
    <dgm:pt modelId="{C33C69DE-EDE8-4226-9B78-4F24E6389409}" type="sibTrans" cxnId="{C89EEB4E-A978-417E-9489-26C0C7E20575}">
      <dgm:prSet/>
      <dgm:spPr/>
      <dgm:t>
        <a:bodyPr/>
        <a:lstStyle/>
        <a:p>
          <a:endParaRPr lang="en-GB"/>
        </a:p>
      </dgm:t>
    </dgm:pt>
    <dgm:pt modelId="{EB558FD7-D41F-4AEE-A668-B4FF83271134}">
      <dgm:prSet/>
      <dgm:spPr>
        <a:xfrm rot="5400000">
          <a:off x="4130391" y="-408065"/>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Global &amp; Specific Migration with different simulants</a:t>
          </a:r>
        </a:p>
      </dgm:t>
    </dgm:pt>
    <dgm:pt modelId="{81CA7F59-1A6B-45BD-8ECC-10F4BF7FA053}" type="parTrans" cxnId="{D875481C-7060-4C90-887B-87D16A3F4C74}">
      <dgm:prSet/>
      <dgm:spPr/>
      <dgm:t>
        <a:bodyPr/>
        <a:lstStyle/>
        <a:p>
          <a:endParaRPr lang="en-GB"/>
        </a:p>
      </dgm:t>
    </dgm:pt>
    <dgm:pt modelId="{6327FFD1-5CA2-458A-BD63-911B4E91299C}" type="sibTrans" cxnId="{D875481C-7060-4C90-887B-87D16A3F4C74}">
      <dgm:prSet/>
      <dgm:spPr/>
      <dgm:t>
        <a:bodyPr/>
        <a:lstStyle/>
        <a:p>
          <a:endParaRPr lang="en-GB"/>
        </a:p>
      </dgm:t>
    </dgm:pt>
    <dgm:pt modelId="{06D3B892-5A5D-4EAB-95FA-34FC4C662CB5}">
      <dgm:prSet/>
      <dgm:spPr>
        <a:xfrm rot="5400000">
          <a:off x="4130391" y="-408065"/>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Printing Dyes Safety</a:t>
          </a:r>
        </a:p>
      </dgm:t>
    </dgm:pt>
    <dgm:pt modelId="{722E14F6-2EE5-4F96-A848-808ED2703682}" type="parTrans" cxnId="{669F4664-79BD-4D79-A62C-628513FB87EC}">
      <dgm:prSet/>
      <dgm:spPr/>
      <dgm:t>
        <a:bodyPr/>
        <a:lstStyle/>
        <a:p>
          <a:endParaRPr lang="en-GB"/>
        </a:p>
      </dgm:t>
    </dgm:pt>
    <dgm:pt modelId="{6D32FEA4-2937-4AC2-85F9-6DD99064A33E}" type="sibTrans" cxnId="{669F4664-79BD-4D79-A62C-628513FB87EC}">
      <dgm:prSet/>
      <dgm:spPr/>
      <dgm:t>
        <a:bodyPr/>
        <a:lstStyle/>
        <a:p>
          <a:endParaRPr lang="en-GB"/>
        </a:p>
      </dgm:t>
    </dgm:pt>
    <dgm:pt modelId="{78791CE4-EB14-4B17-A248-8FD600B421DE}">
      <dgm:prSet/>
      <dgm:spPr>
        <a:xfrm rot="5400000">
          <a:off x="4130391" y="574915"/>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Safety of food served in Restaurants &amp; Industrial Canteens</a:t>
          </a:r>
        </a:p>
      </dgm:t>
    </dgm:pt>
    <dgm:pt modelId="{2F2ABDD8-E243-48C2-98D2-32B7C6FA6561}" type="parTrans" cxnId="{7875D45C-9C9F-4480-A970-D3669516D2DE}">
      <dgm:prSet/>
      <dgm:spPr/>
      <dgm:t>
        <a:bodyPr/>
        <a:lstStyle/>
        <a:p>
          <a:endParaRPr lang="en-GB"/>
        </a:p>
      </dgm:t>
    </dgm:pt>
    <dgm:pt modelId="{D6AB9803-D5CF-41C2-BE71-559AF3094A94}" type="sibTrans" cxnId="{7875D45C-9C9F-4480-A970-D3669516D2DE}">
      <dgm:prSet/>
      <dgm:spPr/>
      <dgm:t>
        <a:bodyPr/>
        <a:lstStyle/>
        <a:p>
          <a:endParaRPr lang="en-GB"/>
        </a:p>
      </dgm:t>
    </dgm:pt>
    <dgm:pt modelId="{D4AC91C7-E56B-4604-BE23-DE05097B28A7}">
      <dgm:prSet/>
      <dgm:spPr>
        <a:xfrm rot="5400000">
          <a:off x="4130391" y="574915"/>
          <a:ext cx="714945" cy="7435846"/>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dirty="0">
              <a:solidFill>
                <a:srgbClr val="B9C8FF">
                  <a:lumMod val="25000"/>
                </a:srgbClr>
              </a:solidFill>
              <a:latin typeface="Arial"/>
              <a:ea typeface="+mn-ea"/>
              <a:cs typeface="+mn-cs"/>
            </a:rPr>
            <a:t>Menu Designing, Nutritional requirements</a:t>
          </a:r>
        </a:p>
      </dgm:t>
    </dgm:pt>
    <dgm:pt modelId="{7F6F8025-D87E-4785-B1EB-0A583E0D0F02}" type="parTrans" cxnId="{729B5868-26D7-46F2-9969-FCBE1B66CCDB}">
      <dgm:prSet/>
      <dgm:spPr/>
      <dgm:t>
        <a:bodyPr/>
        <a:lstStyle/>
        <a:p>
          <a:endParaRPr lang="en-GB"/>
        </a:p>
      </dgm:t>
    </dgm:pt>
    <dgm:pt modelId="{BCD877E2-F536-4E45-A3D2-0BF366F6C9A6}" type="sibTrans" cxnId="{729B5868-26D7-46F2-9969-FCBE1B66CCDB}">
      <dgm:prSet/>
      <dgm:spPr/>
      <dgm:t>
        <a:bodyPr/>
        <a:lstStyle/>
        <a:p>
          <a:endParaRPr lang="en-GB"/>
        </a:p>
      </dgm:t>
    </dgm:pt>
    <dgm:pt modelId="{727CFD2E-6C93-438A-BDA6-4B87A708250D}" type="pres">
      <dgm:prSet presAssocID="{C01E03FD-E71C-4D86-ABCA-6425BD896B19}" presName="linearFlow" presStyleCnt="0">
        <dgm:presLayoutVars>
          <dgm:dir/>
          <dgm:animLvl val="lvl"/>
          <dgm:resizeHandles val="exact"/>
        </dgm:presLayoutVars>
      </dgm:prSet>
      <dgm:spPr/>
    </dgm:pt>
    <dgm:pt modelId="{46FC99F2-6548-4FA3-AA7E-2EC70D5F8214}" type="pres">
      <dgm:prSet presAssocID="{A0B84529-9FED-45D9-B6E9-3A48B70A5DE3}" presName="composite" presStyleCnt="0"/>
      <dgm:spPr/>
    </dgm:pt>
    <dgm:pt modelId="{01FAF0FD-36D5-4FBD-93F7-6256A9EC723F}" type="pres">
      <dgm:prSet presAssocID="{A0B84529-9FED-45D9-B6E9-3A48B70A5DE3}" presName="parentText" presStyleLbl="alignNode1" presStyleIdx="0" presStyleCnt="5">
        <dgm:presLayoutVars>
          <dgm:chMax val="1"/>
          <dgm:bulletEnabled val="1"/>
        </dgm:presLayoutVars>
      </dgm:prSet>
      <dgm:spPr/>
    </dgm:pt>
    <dgm:pt modelId="{C4934AB4-7A39-47C1-90A0-16E06145E9D1}" type="pres">
      <dgm:prSet presAssocID="{A0B84529-9FED-45D9-B6E9-3A48B70A5DE3}" presName="descendantText" presStyleLbl="alignAcc1" presStyleIdx="0" presStyleCnt="5">
        <dgm:presLayoutVars>
          <dgm:bulletEnabled val="1"/>
        </dgm:presLayoutVars>
      </dgm:prSet>
      <dgm:spPr/>
    </dgm:pt>
    <dgm:pt modelId="{750C45D3-52F7-48FE-BB71-1F7C73A841A6}" type="pres">
      <dgm:prSet presAssocID="{5B84F094-92FC-4FF4-9D86-8652A08349BF}" presName="sp" presStyleCnt="0"/>
      <dgm:spPr/>
    </dgm:pt>
    <dgm:pt modelId="{39A11D8C-DD81-4B53-82D0-B2BE557D9298}" type="pres">
      <dgm:prSet presAssocID="{2599B759-FC23-45C4-8298-2BD47F4394A6}" presName="composite" presStyleCnt="0"/>
      <dgm:spPr/>
    </dgm:pt>
    <dgm:pt modelId="{4F71871C-4A9C-4198-9764-A5A8FD95EA1A}" type="pres">
      <dgm:prSet presAssocID="{2599B759-FC23-45C4-8298-2BD47F4394A6}" presName="parentText" presStyleLbl="alignNode1" presStyleIdx="1" presStyleCnt="5">
        <dgm:presLayoutVars>
          <dgm:chMax val="1"/>
          <dgm:bulletEnabled val="1"/>
        </dgm:presLayoutVars>
      </dgm:prSet>
      <dgm:spPr/>
    </dgm:pt>
    <dgm:pt modelId="{32B2D9CE-ECB1-4A3C-AF80-2CF421838A8A}" type="pres">
      <dgm:prSet presAssocID="{2599B759-FC23-45C4-8298-2BD47F4394A6}" presName="descendantText" presStyleLbl="alignAcc1" presStyleIdx="1" presStyleCnt="5">
        <dgm:presLayoutVars>
          <dgm:bulletEnabled val="1"/>
        </dgm:presLayoutVars>
      </dgm:prSet>
      <dgm:spPr/>
    </dgm:pt>
    <dgm:pt modelId="{6BAB405C-C0C3-4A0A-BB55-FA43DF68DC2C}" type="pres">
      <dgm:prSet presAssocID="{D5FC6AF0-560A-4D04-B0C8-15730D22B6B8}" presName="sp" presStyleCnt="0"/>
      <dgm:spPr/>
    </dgm:pt>
    <dgm:pt modelId="{5AFE7A96-F30E-4955-A637-39209AEF9BCB}" type="pres">
      <dgm:prSet presAssocID="{16230D93-7A0A-491F-BDB1-5A82AE2ED483}" presName="composite" presStyleCnt="0"/>
      <dgm:spPr/>
    </dgm:pt>
    <dgm:pt modelId="{2FA4480B-F0E5-46DC-8173-2FC57FED6E82}" type="pres">
      <dgm:prSet presAssocID="{16230D93-7A0A-491F-BDB1-5A82AE2ED483}" presName="parentText" presStyleLbl="alignNode1" presStyleIdx="2" presStyleCnt="5">
        <dgm:presLayoutVars>
          <dgm:chMax val="1"/>
          <dgm:bulletEnabled val="1"/>
        </dgm:presLayoutVars>
      </dgm:prSet>
      <dgm:spPr/>
    </dgm:pt>
    <dgm:pt modelId="{C1D48F1C-9904-44B3-AC0C-71604F1EFD23}" type="pres">
      <dgm:prSet presAssocID="{16230D93-7A0A-491F-BDB1-5A82AE2ED483}" presName="descendantText" presStyleLbl="alignAcc1" presStyleIdx="2" presStyleCnt="5">
        <dgm:presLayoutVars>
          <dgm:bulletEnabled val="1"/>
        </dgm:presLayoutVars>
      </dgm:prSet>
      <dgm:spPr/>
    </dgm:pt>
    <dgm:pt modelId="{8423E9C9-5950-4C92-BFA7-A75EFB1D5323}" type="pres">
      <dgm:prSet presAssocID="{ED749984-4981-4D93-8179-085568B78A8C}" presName="sp" presStyleCnt="0"/>
      <dgm:spPr/>
    </dgm:pt>
    <dgm:pt modelId="{89100E22-2C0E-41F8-891A-9FB07F5C0FD8}" type="pres">
      <dgm:prSet presAssocID="{5A47BEF8-0726-474C-BC1B-909F3BFFF424}" presName="composite" presStyleCnt="0"/>
      <dgm:spPr/>
    </dgm:pt>
    <dgm:pt modelId="{39DE8E4A-8907-4784-BB63-B7A7B73599D9}" type="pres">
      <dgm:prSet presAssocID="{5A47BEF8-0726-474C-BC1B-909F3BFFF424}" presName="parentText" presStyleLbl="alignNode1" presStyleIdx="3" presStyleCnt="5">
        <dgm:presLayoutVars>
          <dgm:chMax val="1"/>
          <dgm:bulletEnabled val="1"/>
        </dgm:presLayoutVars>
      </dgm:prSet>
      <dgm:spPr/>
    </dgm:pt>
    <dgm:pt modelId="{3740E636-47EF-4071-B6A7-487750442398}" type="pres">
      <dgm:prSet presAssocID="{5A47BEF8-0726-474C-BC1B-909F3BFFF424}" presName="descendantText" presStyleLbl="alignAcc1" presStyleIdx="3" presStyleCnt="5">
        <dgm:presLayoutVars>
          <dgm:bulletEnabled val="1"/>
        </dgm:presLayoutVars>
      </dgm:prSet>
      <dgm:spPr/>
    </dgm:pt>
    <dgm:pt modelId="{E5643F16-1355-449F-84EA-B9E240ADC876}" type="pres">
      <dgm:prSet presAssocID="{5FEACD93-52CD-4865-85C4-34B41606C3AF}" presName="sp" presStyleCnt="0"/>
      <dgm:spPr/>
    </dgm:pt>
    <dgm:pt modelId="{E565AD26-4E64-4ACC-8B8B-3DA73E54CC4F}" type="pres">
      <dgm:prSet presAssocID="{24D89C24-6BB4-43CF-8402-05E3D7F85774}" presName="composite" presStyleCnt="0"/>
      <dgm:spPr/>
    </dgm:pt>
    <dgm:pt modelId="{1E4B7D4B-8C39-4999-8DEF-0770C152C452}" type="pres">
      <dgm:prSet presAssocID="{24D89C24-6BB4-43CF-8402-05E3D7F85774}" presName="parentText" presStyleLbl="alignNode1" presStyleIdx="4" presStyleCnt="5">
        <dgm:presLayoutVars>
          <dgm:chMax val="1"/>
          <dgm:bulletEnabled val="1"/>
        </dgm:presLayoutVars>
      </dgm:prSet>
      <dgm:spPr/>
    </dgm:pt>
    <dgm:pt modelId="{268D14DE-E8F3-4C41-8032-6A9CF8B18F89}" type="pres">
      <dgm:prSet presAssocID="{24D89C24-6BB4-43CF-8402-05E3D7F85774}" presName="descendantText" presStyleLbl="alignAcc1" presStyleIdx="4" presStyleCnt="5">
        <dgm:presLayoutVars>
          <dgm:bulletEnabled val="1"/>
        </dgm:presLayoutVars>
      </dgm:prSet>
      <dgm:spPr/>
    </dgm:pt>
  </dgm:ptLst>
  <dgm:cxnLst>
    <dgm:cxn modelId="{E6FB3617-13BB-4DB0-AB90-34F289980211}" srcId="{16230D93-7A0A-491F-BDB1-5A82AE2ED483}" destId="{A3706555-A1A8-4FAD-B696-7247F6FF723E}" srcOrd="1" destOrd="0" parTransId="{66570649-7366-4837-AA6F-F0E26F7BD2BF}" sibTransId="{A65F84CC-92C4-4720-B3B9-318EBD8201F7}"/>
    <dgm:cxn modelId="{D875481C-7060-4C90-887B-87D16A3F4C74}" srcId="{5A47BEF8-0726-474C-BC1B-909F3BFFF424}" destId="{EB558FD7-D41F-4AEE-A668-B4FF83271134}" srcOrd="0" destOrd="0" parTransId="{81CA7F59-1A6B-45BD-8ECC-10F4BF7FA053}" sibTransId="{6327FFD1-5CA2-458A-BD63-911B4E91299C}"/>
    <dgm:cxn modelId="{36E8F728-1608-46B6-BD72-5BFDC15C44A1}" srcId="{A0B84529-9FED-45D9-B6E9-3A48B70A5DE3}" destId="{5D18DA3F-E5EC-4351-8D67-F0EE4DC39DB4}" srcOrd="1" destOrd="0" parTransId="{B45A6E73-2063-40FF-A635-FBBCCF8715B1}" sibTransId="{B63C82ED-848A-4160-BE86-E388BE056FDB}"/>
    <dgm:cxn modelId="{61350837-133A-4DA2-BE6A-516A35480529}" type="presOf" srcId="{24D89C24-6BB4-43CF-8402-05E3D7F85774}" destId="{1E4B7D4B-8C39-4999-8DEF-0770C152C452}" srcOrd="0" destOrd="0" presId="urn:microsoft.com/office/officeart/2005/8/layout/chevron2"/>
    <dgm:cxn modelId="{E22DF638-66FA-46A6-9570-713C402F0FE7}" srcId="{C01E03FD-E71C-4D86-ABCA-6425BD896B19}" destId="{16230D93-7A0A-491F-BDB1-5A82AE2ED483}" srcOrd="2" destOrd="0" parTransId="{23C9B5B7-31E2-467D-95FA-9673D360B261}" sibTransId="{ED749984-4981-4D93-8179-085568B78A8C}"/>
    <dgm:cxn modelId="{5C1C9B3D-0AD4-485B-981C-A9AE9108BD0E}" type="presOf" srcId="{EB558FD7-D41F-4AEE-A668-B4FF83271134}" destId="{3740E636-47EF-4071-B6A7-487750442398}" srcOrd="0" destOrd="0" presId="urn:microsoft.com/office/officeart/2005/8/layout/chevron2"/>
    <dgm:cxn modelId="{7875D45C-9C9F-4480-A970-D3669516D2DE}" srcId="{24D89C24-6BB4-43CF-8402-05E3D7F85774}" destId="{78791CE4-EB14-4B17-A248-8FD600B421DE}" srcOrd="0" destOrd="0" parTransId="{2F2ABDD8-E243-48C2-98D2-32B7C6FA6561}" sibTransId="{D6AB9803-D5CF-41C2-BE71-559AF3094A94}"/>
    <dgm:cxn modelId="{7F052F60-9405-46C5-AC00-8E4DA33BE26F}" srcId="{C01E03FD-E71C-4D86-ABCA-6425BD896B19}" destId="{A0B84529-9FED-45D9-B6E9-3A48B70A5DE3}" srcOrd="0" destOrd="0" parTransId="{BE8AD63B-AA65-44CA-BB65-6811EBF579D1}" sibTransId="{5B84F094-92FC-4FF4-9D86-8652A08349BF}"/>
    <dgm:cxn modelId="{669F4664-79BD-4D79-A62C-628513FB87EC}" srcId="{5A47BEF8-0726-474C-BC1B-909F3BFFF424}" destId="{06D3B892-5A5D-4EAB-95FA-34FC4C662CB5}" srcOrd="1" destOrd="0" parTransId="{722E14F6-2EE5-4F96-A848-808ED2703682}" sibTransId="{6D32FEA4-2937-4AC2-85F9-6DD99064A33E}"/>
    <dgm:cxn modelId="{378D8D65-6B24-4FE5-AFBE-5F02E45BB028}" type="presOf" srcId="{2599B759-FC23-45C4-8298-2BD47F4394A6}" destId="{4F71871C-4A9C-4198-9764-A5A8FD95EA1A}" srcOrd="0" destOrd="0" presId="urn:microsoft.com/office/officeart/2005/8/layout/chevron2"/>
    <dgm:cxn modelId="{F64C7166-90E1-4ED9-81D5-BB1422AE5816}" type="presOf" srcId="{C4693E19-EF08-4A80-BF67-C6F94C41904C}" destId="{32B2D9CE-ECB1-4A3C-AF80-2CF421838A8A}" srcOrd="0" destOrd="1" presId="urn:microsoft.com/office/officeart/2005/8/layout/chevron2"/>
    <dgm:cxn modelId="{729B5868-26D7-46F2-9969-FCBE1B66CCDB}" srcId="{24D89C24-6BB4-43CF-8402-05E3D7F85774}" destId="{D4AC91C7-E56B-4604-BE23-DE05097B28A7}" srcOrd="1" destOrd="0" parTransId="{7F6F8025-D87E-4785-B1EB-0A583E0D0F02}" sibTransId="{BCD877E2-F536-4E45-A3D2-0BF366F6C9A6}"/>
    <dgm:cxn modelId="{C89EEB4E-A978-417E-9489-26C0C7E20575}" srcId="{C01E03FD-E71C-4D86-ABCA-6425BD896B19}" destId="{24D89C24-6BB4-43CF-8402-05E3D7F85774}" srcOrd="4" destOrd="0" parTransId="{C8583B6C-05BC-4D40-9E88-8A9BC14A47CE}" sibTransId="{C33C69DE-EDE8-4226-9B78-4F24E6389409}"/>
    <dgm:cxn modelId="{0B888A78-301D-4E50-82D6-E799FD8B42D6}" type="presOf" srcId="{5A47BEF8-0726-474C-BC1B-909F3BFFF424}" destId="{39DE8E4A-8907-4784-BB63-B7A7B73599D9}" srcOrd="0" destOrd="0" presId="urn:microsoft.com/office/officeart/2005/8/layout/chevron2"/>
    <dgm:cxn modelId="{2449E77D-50EA-4F85-ABAC-1CB8E0CEE04C}" srcId="{2599B759-FC23-45C4-8298-2BD47F4394A6}" destId="{C4693E19-EF08-4A80-BF67-C6F94C41904C}" srcOrd="1" destOrd="0" parTransId="{77FBA973-2D99-4374-8324-DFE8A557A5BA}" sibTransId="{2061D2B0-818B-4C0A-917D-D2223BD3F1D5}"/>
    <dgm:cxn modelId="{322BC085-FD7B-4077-A219-C2FB7D012121}" type="presOf" srcId="{A0B84529-9FED-45D9-B6E9-3A48B70A5DE3}" destId="{01FAF0FD-36D5-4FBD-93F7-6256A9EC723F}" srcOrd="0" destOrd="0" presId="urn:microsoft.com/office/officeart/2005/8/layout/chevron2"/>
    <dgm:cxn modelId="{40F2518D-047E-42AD-B320-C845E0ED32A3}" srcId="{A0B84529-9FED-45D9-B6E9-3A48B70A5DE3}" destId="{65E96C22-D290-4B57-ACDF-2B60BC8F9FFD}" srcOrd="0" destOrd="0" parTransId="{E8C6D8CC-A4BB-4979-AA2D-53F0894F2130}" sibTransId="{CC3054B5-6470-488F-BA88-17274D4CA5BD}"/>
    <dgm:cxn modelId="{E0018E9E-058A-4796-9095-32E6D710797A}" type="presOf" srcId="{78791CE4-EB14-4B17-A248-8FD600B421DE}" destId="{268D14DE-E8F3-4C41-8032-6A9CF8B18F89}" srcOrd="0" destOrd="0" presId="urn:microsoft.com/office/officeart/2005/8/layout/chevron2"/>
    <dgm:cxn modelId="{032CA9A0-29BE-4895-9F71-16F3137FBF6B}" type="presOf" srcId="{D4AC91C7-E56B-4604-BE23-DE05097B28A7}" destId="{268D14DE-E8F3-4C41-8032-6A9CF8B18F89}" srcOrd="0" destOrd="1" presId="urn:microsoft.com/office/officeart/2005/8/layout/chevron2"/>
    <dgm:cxn modelId="{F1362BA9-8AEA-485D-8F93-CA2BA7D4D450}" type="presOf" srcId="{D67DFD1F-60D8-4D04-87C6-6B66E08EBF7E}" destId="{C1D48F1C-9904-44B3-AC0C-71604F1EFD23}" srcOrd="0" destOrd="0" presId="urn:microsoft.com/office/officeart/2005/8/layout/chevron2"/>
    <dgm:cxn modelId="{558D1FAC-0B30-4BFE-BAB2-37AFC6D887DA}" type="presOf" srcId="{A3706555-A1A8-4FAD-B696-7247F6FF723E}" destId="{C1D48F1C-9904-44B3-AC0C-71604F1EFD23}" srcOrd="0" destOrd="1" presId="urn:microsoft.com/office/officeart/2005/8/layout/chevron2"/>
    <dgm:cxn modelId="{946A8EB0-0D1A-4754-9B65-BAD8848ADE93}" type="presOf" srcId="{C01E03FD-E71C-4D86-ABCA-6425BD896B19}" destId="{727CFD2E-6C93-438A-BDA6-4B87A708250D}" srcOrd="0" destOrd="0" presId="urn:microsoft.com/office/officeart/2005/8/layout/chevron2"/>
    <dgm:cxn modelId="{D8B643BE-F4A5-4369-9155-0FAC4C751BD9}" srcId="{C01E03FD-E71C-4D86-ABCA-6425BD896B19}" destId="{5A47BEF8-0726-474C-BC1B-909F3BFFF424}" srcOrd="3" destOrd="0" parTransId="{C8D6F086-8E8F-4DB6-9F72-6DD49208ACA7}" sibTransId="{5FEACD93-52CD-4865-85C4-34B41606C3AF}"/>
    <dgm:cxn modelId="{5D7A35C5-70AC-478D-984C-0C38E721FCDA}" srcId="{16230D93-7A0A-491F-BDB1-5A82AE2ED483}" destId="{D67DFD1F-60D8-4D04-87C6-6B66E08EBF7E}" srcOrd="0" destOrd="0" parTransId="{4DB625B7-78AD-4AAB-AF7C-A805DA6498D4}" sibTransId="{364F0FD7-53C3-42BB-B3E6-2466500137A6}"/>
    <dgm:cxn modelId="{BAB87ACA-66BA-4D1F-8238-86F1DEEF3788}" type="presOf" srcId="{06D3B892-5A5D-4EAB-95FA-34FC4C662CB5}" destId="{3740E636-47EF-4071-B6A7-487750442398}" srcOrd="0" destOrd="1" presId="urn:microsoft.com/office/officeart/2005/8/layout/chevron2"/>
    <dgm:cxn modelId="{E90C41CB-1CB1-45E9-B952-3750AA9FEDCB}" type="presOf" srcId="{65E96C22-D290-4B57-ACDF-2B60BC8F9FFD}" destId="{C4934AB4-7A39-47C1-90A0-16E06145E9D1}" srcOrd="0" destOrd="0" presId="urn:microsoft.com/office/officeart/2005/8/layout/chevron2"/>
    <dgm:cxn modelId="{021FC8CD-85CF-4F70-9575-26C055F4F700}" type="presOf" srcId="{44E19312-0BE3-4B8A-B7D7-28B5629E7BA9}" destId="{32B2D9CE-ECB1-4A3C-AF80-2CF421838A8A}" srcOrd="0" destOrd="0" presId="urn:microsoft.com/office/officeart/2005/8/layout/chevron2"/>
    <dgm:cxn modelId="{04C4ABD0-2C2F-40FC-89E5-B155B76C78F8}" srcId="{C01E03FD-E71C-4D86-ABCA-6425BD896B19}" destId="{2599B759-FC23-45C4-8298-2BD47F4394A6}" srcOrd="1" destOrd="0" parTransId="{26804F98-41B3-4F3A-AE3D-BD613858C1CF}" sibTransId="{D5FC6AF0-560A-4D04-B0C8-15730D22B6B8}"/>
    <dgm:cxn modelId="{C21E95D5-0FCE-4433-9832-41DD395822A2}" type="presOf" srcId="{5D18DA3F-E5EC-4351-8D67-F0EE4DC39DB4}" destId="{C4934AB4-7A39-47C1-90A0-16E06145E9D1}" srcOrd="0" destOrd="1" presId="urn:microsoft.com/office/officeart/2005/8/layout/chevron2"/>
    <dgm:cxn modelId="{046E61E9-260D-4882-BD57-61B8D972D733}" type="presOf" srcId="{16230D93-7A0A-491F-BDB1-5A82AE2ED483}" destId="{2FA4480B-F0E5-46DC-8173-2FC57FED6E82}" srcOrd="0" destOrd="0" presId="urn:microsoft.com/office/officeart/2005/8/layout/chevron2"/>
    <dgm:cxn modelId="{CA6863F7-788E-46B7-9A1E-8906CD6BF797}" srcId="{2599B759-FC23-45C4-8298-2BD47F4394A6}" destId="{44E19312-0BE3-4B8A-B7D7-28B5629E7BA9}" srcOrd="0" destOrd="0" parTransId="{1F89521A-3BF7-442B-95A9-E1670C26516B}" sibTransId="{50A391D7-4F23-4220-B402-E7F57D9EB284}"/>
    <dgm:cxn modelId="{FFCC2681-3780-4CDE-B94A-22B4D7BEF7A4}" type="presParOf" srcId="{727CFD2E-6C93-438A-BDA6-4B87A708250D}" destId="{46FC99F2-6548-4FA3-AA7E-2EC70D5F8214}" srcOrd="0" destOrd="0" presId="urn:microsoft.com/office/officeart/2005/8/layout/chevron2"/>
    <dgm:cxn modelId="{BE93EF17-6134-4EA2-BC2D-CAC266C991C9}" type="presParOf" srcId="{46FC99F2-6548-4FA3-AA7E-2EC70D5F8214}" destId="{01FAF0FD-36D5-4FBD-93F7-6256A9EC723F}" srcOrd="0" destOrd="0" presId="urn:microsoft.com/office/officeart/2005/8/layout/chevron2"/>
    <dgm:cxn modelId="{0A755F23-C156-431B-8174-0F1C8919DBC7}" type="presParOf" srcId="{46FC99F2-6548-4FA3-AA7E-2EC70D5F8214}" destId="{C4934AB4-7A39-47C1-90A0-16E06145E9D1}" srcOrd="1" destOrd="0" presId="urn:microsoft.com/office/officeart/2005/8/layout/chevron2"/>
    <dgm:cxn modelId="{C951E320-E8B2-4F0D-8CF4-BA451282AECD}" type="presParOf" srcId="{727CFD2E-6C93-438A-BDA6-4B87A708250D}" destId="{750C45D3-52F7-48FE-BB71-1F7C73A841A6}" srcOrd="1" destOrd="0" presId="urn:microsoft.com/office/officeart/2005/8/layout/chevron2"/>
    <dgm:cxn modelId="{117E2B71-2868-4575-BA1D-032EB8D3C21C}" type="presParOf" srcId="{727CFD2E-6C93-438A-BDA6-4B87A708250D}" destId="{39A11D8C-DD81-4B53-82D0-B2BE557D9298}" srcOrd="2" destOrd="0" presId="urn:microsoft.com/office/officeart/2005/8/layout/chevron2"/>
    <dgm:cxn modelId="{0C45B46E-9047-4011-8B40-DC90BDC59621}" type="presParOf" srcId="{39A11D8C-DD81-4B53-82D0-B2BE557D9298}" destId="{4F71871C-4A9C-4198-9764-A5A8FD95EA1A}" srcOrd="0" destOrd="0" presId="urn:microsoft.com/office/officeart/2005/8/layout/chevron2"/>
    <dgm:cxn modelId="{74364441-C149-4816-8FED-C4626AAE5252}" type="presParOf" srcId="{39A11D8C-DD81-4B53-82D0-B2BE557D9298}" destId="{32B2D9CE-ECB1-4A3C-AF80-2CF421838A8A}" srcOrd="1" destOrd="0" presId="urn:microsoft.com/office/officeart/2005/8/layout/chevron2"/>
    <dgm:cxn modelId="{B60207A3-5BA1-45FA-92AE-40A1E612E688}" type="presParOf" srcId="{727CFD2E-6C93-438A-BDA6-4B87A708250D}" destId="{6BAB405C-C0C3-4A0A-BB55-FA43DF68DC2C}" srcOrd="3" destOrd="0" presId="urn:microsoft.com/office/officeart/2005/8/layout/chevron2"/>
    <dgm:cxn modelId="{4D079C90-77EB-48CF-8B8C-82F49477829F}" type="presParOf" srcId="{727CFD2E-6C93-438A-BDA6-4B87A708250D}" destId="{5AFE7A96-F30E-4955-A637-39209AEF9BCB}" srcOrd="4" destOrd="0" presId="urn:microsoft.com/office/officeart/2005/8/layout/chevron2"/>
    <dgm:cxn modelId="{4570ECD6-9088-4580-A317-DA8FB3194B24}" type="presParOf" srcId="{5AFE7A96-F30E-4955-A637-39209AEF9BCB}" destId="{2FA4480B-F0E5-46DC-8173-2FC57FED6E82}" srcOrd="0" destOrd="0" presId="urn:microsoft.com/office/officeart/2005/8/layout/chevron2"/>
    <dgm:cxn modelId="{E662DEF7-0C9C-4C2E-A5B0-AD91CEA6F16C}" type="presParOf" srcId="{5AFE7A96-F30E-4955-A637-39209AEF9BCB}" destId="{C1D48F1C-9904-44B3-AC0C-71604F1EFD23}" srcOrd="1" destOrd="0" presId="urn:microsoft.com/office/officeart/2005/8/layout/chevron2"/>
    <dgm:cxn modelId="{4A90045A-6D4B-47C0-B250-B30A17B46B74}" type="presParOf" srcId="{727CFD2E-6C93-438A-BDA6-4B87A708250D}" destId="{8423E9C9-5950-4C92-BFA7-A75EFB1D5323}" srcOrd="5" destOrd="0" presId="urn:microsoft.com/office/officeart/2005/8/layout/chevron2"/>
    <dgm:cxn modelId="{3A7725F3-F70E-4AD6-B17E-F403A3774982}" type="presParOf" srcId="{727CFD2E-6C93-438A-BDA6-4B87A708250D}" destId="{89100E22-2C0E-41F8-891A-9FB07F5C0FD8}" srcOrd="6" destOrd="0" presId="urn:microsoft.com/office/officeart/2005/8/layout/chevron2"/>
    <dgm:cxn modelId="{8A258F00-D310-4CDA-B74C-7B49D2C61B91}" type="presParOf" srcId="{89100E22-2C0E-41F8-891A-9FB07F5C0FD8}" destId="{39DE8E4A-8907-4784-BB63-B7A7B73599D9}" srcOrd="0" destOrd="0" presId="urn:microsoft.com/office/officeart/2005/8/layout/chevron2"/>
    <dgm:cxn modelId="{06342839-2642-4213-B493-50DF3CDACB12}" type="presParOf" srcId="{89100E22-2C0E-41F8-891A-9FB07F5C0FD8}" destId="{3740E636-47EF-4071-B6A7-487750442398}" srcOrd="1" destOrd="0" presId="urn:microsoft.com/office/officeart/2005/8/layout/chevron2"/>
    <dgm:cxn modelId="{0EDA20AA-D830-4CDF-9D35-88C9B848FE89}" type="presParOf" srcId="{727CFD2E-6C93-438A-BDA6-4B87A708250D}" destId="{E5643F16-1355-449F-84EA-B9E240ADC876}" srcOrd="7" destOrd="0" presId="urn:microsoft.com/office/officeart/2005/8/layout/chevron2"/>
    <dgm:cxn modelId="{454A801F-E0A7-4390-ABBB-31218CA29960}" type="presParOf" srcId="{727CFD2E-6C93-438A-BDA6-4B87A708250D}" destId="{E565AD26-4E64-4ACC-8B8B-3DA73E54CC4F}" srcOrd="8" destOrd="0" presId="urn:microsoft.com/office/officeart/2005/8/layout/chevron2"/>
    <dgm:cxn modelId="{C0022064-CE15-409B-8491-BC2D319AF801}" type="presParOf" srcId="{E565AD26-4E64-4ACC-8B8B-3DA73E54CC4F}" destId="{1E4B7D4B-8C39-4999-8DEF-0770C152C452}" srcOrd="0" destOrd="0" presId="urn:microsoft.com/office/officeart/2005/8/layout/chevron2"/>
    <dgm:cxn modelId="{EA035C36-73DE-4FFF-8100-53B56F8C4F69}" type="presParOf" srcId="{E565AD26-4E64-4ACC-8B8B-3DA73E54CC4F}" destId="{268D14DE-E8F3-4C41-8032-6A9CF8B18F8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CCBBE-F67F-463C-9A28-9DE934E5FCC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CB0EAED-94D5-4D08-8052-00B4C72B0F50}">
      <dgm:prSet phldrT="[Text]"/>
      <dgm:spPr/>
      <dgm:t>
        <a:bodyPr/>
        <a:lstStyle/>
        <a:p>
          <a:r>
            <a:rPr lang="en-US" b="1" dirty="0">
              <a:solidFill>
                <a:srgbClr val="FFFF00"/>
              </a:solidFill>
            </a:rPr>
            <a:t>Global Migration &amp; Specific Migration</a:t>
          </a:r>
        </a:p>
      </dgm:t>
    </dgm:pt>
    <dgm:pt modelId="{30E82394-D182-4131-93E4-E45507BD7310}" type="parTrans" cxnId="{587E7CF8-7696-4858-930A-9044863CEB49}">
      <dgm:prSet/>
      <dgm:spPr/>
      <dgm:t>
        <a:bodyPr/>
        <a:lstStyle/>
        <a:p>
          <a:endParaRPr lang="en-US"/>
        </a:p>
      </dgm:t>
    </dgm:pt>
    <dgm:pt modelId="{DF6A06C3-B0EA-4935-B28B-0BF6B4C697BA}" type="sibTrans" cxnId="{587E7CF8-7696-4858-930A-9044863CEB49}">
      <dgm:prSet/>
      <dgm:spPr/>
      <dgm:t>
        <a:bodyPr/>
        <a:lstStyle/>
        <a:p>
          <a:endParaRPr lang="en-US"/>
        </a:p>
      </dgm:t>
    </dgm:pt>
    <dgm:pt modelId="{170F4F35-BBFC-47F0-A5F7-9B39E8E8D27E}">
      <dgm:prSet phldrT="[Text]"/>
      <dgm:spPr/>
      <dgm:t>
        <a:bodyPr/>
        <a:lstStyle/>
        <a:p>
          <a:r>
            <a:rPr lang="en-US" dirty="0"/>
            <a:t>EC 10:2011, BIS 9845</a:t>
          </a:r>
        </a:p>
      </dgm:t>
    </dgm:pt>
    <dgm:pt modelId="{28D72885-9161-4C28-BEA4-551D18A20E51}" type="parTrans" cxnId="{4BA33D00-50BC-4EC4-A801-F34A2C081DE3}">
      <dgm:prSet/>
      <dgm:spPr/>
      <dgm:t>
        <a:bodyPr/>
        <a:lstStyle/>
        <a:p>
          <a:endParaRPr lang="en-US"/>
        </a:p>
      </dgm:t>
    </dgm:pt>
    <dgm:pt modelId="{5173DDDE-81CC-447F-86AE-6000B316D9CC}" type="sibTrans" cxnId="{4BA33D00-50BC-4EC4-A801-F34A2C081DE3}">
      <dgm:prSet/>
      <dgm:spPr/>
      <dgm:t>
        <a:bodyPr/>
        <a:lstStyle/>
        <a:p>
          <a:endParaRPr lang="en-US"/>
        </a:p>
      </dgm:t>
    </dgm:pt>
    <dgm:pt modelId="{0DDDED29-968E-40FF-B083-2AF5DB78D68B}">
      <dgm:prSet phldrT="[Text]"/>
      <dgm:spPr/>
      <dgm:t>
        <a:bodyPr/>
        <a:lstStyle/>
        <a:p>
          <a:r>
            <a:rPr lang="en-US" dirty="0" err="1"/>
            <a:t>LfGB</a:t>
          </a:r>
          <a:r>
            <a:rPr lang="en-US" dirty="0"/>
            <a:t>, AP 89,USFDA</a:t>
          </a:r>
        </a:p>
      </dgm:t>
    </dgm:pt>
    <dgm:pt modelId="{41F2E9F2-27A0-419A-82D2-20BD31E71A5A}" type="parTrans" cxnId="{C5AA3547-95B5-40AA-B42F-2C4A1C4A05D4}">
      <dgm:prSet/>
      <dgm:spPr/>
      <dgm:t>
        <a:bodyPr/>
        <a:lstStyle/>
        <a:p>
          <a:endParaRPr lang="en-US"/>
        </a:p>
      </dgm:t>
    </dgm:pt>
    <dgm:pt modelId="{4A60AD6B-56DC-4BC5-A17B-D34004891CD9}" type="sibTrans" cxnId="{C5AA3547-95B5-40AA-B42F-2C4A1C4A05D4}">
      <dgm:prSet/>
      <dgm:spPr/>
      <dgm:t>
        <a:bodyPr/>
        <a:lstStyle/>
        <a:p>
          <a:endParaRPr lang="en-US"/>
        </a:p>
      </dgm:t>
    </dgm:pt>
    <dgm:pt modelId="{7D739EDA-3BBA-4ADA-B8FE-6EC5B6B64A17}">
      <dgm:prSet phldrT="[Text]"/>
      <dgm:spPr/>
      <dgm:t>
        <a:bodyPr/>
        <a:lstStyle/>
        <a:p>
          <a:r>
            <a:rPr lang="en-US" b="1" dirty="0">
              <a:solidFill>
                <a:srgbClr val="FFFF00"/>
              </a:solidFill>
            </a:rPr>
            <a:t>Metals, Monomers, Phthalates, PFOS, PFOA,TPA,ISA, ORGANO Tin</a:t>
          </a:r>
        </a:p>
      </dgm:t>
    </dgm:pt>
    <dgm:pt modelId="{D0DE0A0F-2BA2-4ED6-821E-5ED2DF8E9007}" type="parTrans" cxnId="{0C34F96D-E108-4DDD-BB18-99342D2E6F79}">
      <dgm:prSet/>
      <dgm:spPr/>
      <dgm:t>
        <a:bodyPr/>
        <a:lstStyle/>
        <a:p>
          <a:endParaRPr lang="en-US"/>
        </a:p>
      </dgm:t>
    </dgm:pt>
    <dgm:pt modelId="{785EB8E9-AC31-4E18-90FC-39BC00B29D46}" type="sibTrans" cxnId="{0C34F96D-E108-4DDD-BB18-99342D2E6F79}">
      <dgm:prSet/>
      <dgm:spPr/>
      <dgm:t>
        <a:bodyPr/>
        <a:lstStyle/>
        <a:p>
          <a:endParaRPr lang="en-US"/>
        </a:p>
      </dgm:t>
    </dgm:pt>
    <dgm:pt modelId="{A45B7F01-E920-4FDA-99C9-2964C05E856F}">
      <dgm:prSet phldrT="[Text]"/>
      <dgm:spPr/>
      <dgm:t>
        <a:bodyPr/>
        <a:lstStyle/>
        <a:p>
          <a:r>
            <a:rPr lang="en-US" dirty="0"/>
            <a:t>21 CFR- Polymers, Rubber</a:t>
          </a:r>
        </a:p>
      </dgm:t>
    </dgm:pt>
    <dgm:pt modelId="{074884B4-2C9C-4422-91F7-A2C6011B9AED}" type="parTrans" cxnId="{4DA09265-7A4D-47D0-9938-34F0B781DE28}">
      <dgm:prSet/>
      <dgm:spPr/>
      <dgm:t>
        <a:bodyPr/>
        <a:lstStyle/>
        <a:p>
          <a:endParaRPr lang="en-US"/>
        </a:p>
      </dgm:t>
    </dgm:pt>
    <dgm:pt modelId="{D3570AAC-96CE-4855-98BE-F64D69CA56B9}" type="sibTrans" cxnId="{4DA09265-7A4D-47D0-9938-34F0B781DE28}">
      <dgm:prSet/>
      <dgm:spPr/>
      <dgm:t>
        <a:bodyPr/>
        <a:lstStyle/>
        <a:p>
          <a:endParaRPr lang="en-US"/>
        </a:p>
      </dgm:t>
    </dgm:pt>
    <dgm:pt modelId="{404B1921-10AB-4315-9104-51664FCC5C50}">
      <dgm:prSet phldrT="[Text]"/>
      <dgm:spPr/>
      <dgm:t>
        <a:bodyPr/>
        <a:lstStyle/>
        <a:p>
          <a:r>
            <a:rPr lang="en-US" dirty="0"/>
            <a:t>Gaskets, Paper Board</a:t>
          </a:r>
        </a:p>
      </dgm:t>
    </dgm:pt>
    <dgm:pt modelId="{DADDDB4B-3F9D-45BA-9243-06972A073305}" type="parTrans" cxnId="{3A60490B-E3C7-4DF3-8354-F92D8013B97E}">
      <dgm:prSet/>
      <dgm:spPr/>
      <dgm:t>
        <a:bodyPr/>
        <a:lstStyle/>
        <a:p>
          <a:endParaRPr lang="en-US"/>
        </a:p>
      </dgm:t>
    </dgm:pt>
    <dgm:pt modelId="{056A0185-6ED7-4869-9C7B-7D2270ADFA77}" type="sibTrans" cxnId="{3A60490B-E3C7-4DF3-8354-F92D8013B97E}">
      <dgm:prSet/>
      <dgm:spPr/>
      <dgm:t>
        <a:bodyPr/>
        <a:lstStyle/>
        <a:p>
          <a:endParaRPr lang="en-US"/>
        </a:p>
      </dgm:t>
    </dgm:pt>
    <dgm:pt modelId="{A3FCF943-1247-4283-AA02-1D4C93A8FD98}">
      <dgm:prSet phldrT="[Text]"/>
      <dgm:spPr/>
      <dgm:t>
        <a:bodyPr/>
        <a:lstStyle/>
        <a:p>
          <a:r>
            <a:rPr lang="en-US" b="1" dirty="0">
              <a:solidFill>
                <a:srgbClr val="FFFF00"/>
              </a:solidFill>
            </a:rPr>
            <a:t>Pharma Packaging USP/ EP</a:t>
          </a:r>
        </a:p>
      </dgm:t>
    </dgm:pt>
    <dgm:pt modelId="{5B74944D-3CD9-4BB9-86C0-258FCF69BD67}" type="parTrans" cxnId="{7AAE71AA-376C-435F-B6B8-93EC369EEE59}">
      <dgm:prSet/>
      <dgm:spPr/>
      <dgm:t>
        <a:bodyPr/>
        <a:lstStyle/>
        <a:p>
          <a:endParaRPr lang="en-US"/>
        </a:p>
      </dgm:t>
    </dgm:pt>
    <dgm:pt modelId="{F5658389-BDE4-4E69-85B9-34DF56081D9B}" type="sibTrans" cxnId="{7AAE71AA-376C-435F-B6B8-93EC369EEE59}">
      <dgm:prSet/>
      <dgm:spPr/>
      <dgm:t>
        <a:bodyPr/>
        <a:lstStyle/>
        <a:p>
          <a:endParaRPr lang="en-US"/>
        </a:p>
      </dgm:t>
    </dgm:pt>
    <dgm:pt modelId="{7563832C-618C-489A-8D7E-C8069EF81DE7}">
      <dgm:prSet phldrT="[Text]"/>
      <dgm:spPr/>
      <dgm:t>
        <a:bodyPr/>
        <a:lstStyle/>
        <a:p>
          <a:r>
            <a:rPr lang="en-US" dirty="0"/>
            <a:t>Glass, Polyethylene, PET</a:t>
          </a:r>
        </a:p>
      </dgm:t>
    </dgm:pt>
    <dgm:pt modelId="{EE046D66-06DB-45C8-B520-1766108093A2}" type="parTrans" cxnId="{C2A37A38-6963-4D0C-B24C-36180F4976B7}">
      <dgm:prSet/>
      <dgm:spPr/>
      <dgm:t>
        <a:bodyPr/>
        <a:lstStyle/>
        <a:p>
          <a:endParaRPr lang="en-US"/>
        </a:p>
      </dgm:t>
    </dgm:pt>
    <dgm:pt modelId="{D65DA5F4-2729-44BC-81E2-66257F4925E3}" type="sibTrans" cxnId="{C2A37A38-6963-4D0C-B24C-36180F4976B7}">
      <dgm:prSet/>
      <dgm:spPr/>
      <dgm:t>
        <a:bodyPr/>
        <a:lstStyle/>
        <a:p>
          <a:endParaRPr lang="en-US"/>
        </a:p>
      </dgm:t>
    </dgm:pt>
    <dgm:pt modelId="{C8212EB5-2836-4FB0-AF9C-FA523FF7A246}">
      <dgm:prSet/>
      <dgm:spPr/>
      <dgm:t>
        <a:bodyPr/>
        <a:lstStyle/>
        <a:p>
          <a:r>
            <a:rPr lang="en-US" b="1" dirty="0">
              <a:solidFill>
                <a:srgbClr val="FFFF00"/>
              </a:solidFill>
            </a:rPr>
            <a:t>IR, DSC, Color Extraction, Heavy Metals Buffering Capacity. EG ,Physicochemical Tests </a:t>
          </a:r>
        </a:p>
      </dgm:t>
    </dgm:pt>
    <dgm:pt modelId="{41C38E14-8603-49EC-9C82-5B4ED8BEFCD8}" type="parTrans" cxnId="{EB87C165-63D5-4DDA-A5C7-560F667C76B6}">
      <dgm:prSet/>
      <dgm:spPr/>
      <dgm:t>
        <a:bodyPr/>
        <a:lstStyle/>
        <a:p>
          <a:endParaRPr lang="en-US"/>
        </a:p>
      </dgm:t>
    </dgm:pt>
    <dgm:pt modelId="{B3B9E927-CF84-4F38-AEAE-24F0685A8417}" type="sibTrans" cxnId="{EB87C165-63D5-4DDA-A5C7-560F667C76B6}">
      <dgm:prSet/>
      <dgm:spPr/>
      <dgm:t>
        <a:bodyPr/>
        <a:lstStyle/>
        <a:p>
          <a:endParaRPr lang="en-US"/>
        </a:p>
      </dgm:t>
    </dgm:pt>
    <dgm:pt modelId="{BFE7A09D-DC0C-42D0-9917-F7B2207C62D6}">
      <dgm:prSet phldrT="[Text]"/>
      <dgm:spPr/>
      <dgm:t>
        <a:bodyPr/>
        <a:lstStyle/>
        <a:p>
          <a:r>
            <a:rPr lang="en-US" dirty="0"/>
            <a:t>Containers</a:t>
          </a:r>
        </a:p>
      </dgm:t>
    </dgm:pt>
    <dgm:pt modelId="{E644ABC4-4687-45E3-9397-BE06EADEEACA}" type="parTrans" cxnId="{85B1DB6C-F2D1-47CF-BD29-970272189E0B}">
      <dgm:prSet/>
      <dgm:spPr/>
      <dgm:t>
        <a:bodyPr/>
        <a:lstStyle/>
        <a:p>
          <a:endParaRPr lang="en-US"/>
        </a:p>
      </dgm:t>
    </dgm:pt>
    <dgm:pt modelId="{A5E1DB2F-F029-4B5A-9796-045D13BB0CC7}" type="sibTrans" cxnId="{85B1DB6C-F2D1-47CF-BD29-970272189E0B}">
      <dgm:prSet/>
      <dgm:spPr/>
      <dgm:t>
        <a:bodyPr/>
        <a:lstStyle/>
        <a:p>
          <a:endParaRPr lang="en-US"/>
        </a:p>
      </dgm:t>
    </dgm:pt>
    <dgm:pt modelId="{AAAEFF55-9CB8-4CAF-80BC-0B7FDF18ECF4}" type="pres">
      <dgm:prSet presAssocID="{E4ACCBBE-F67F-463C-9A28-9DE934E5FCC1}" presName="Name0" presStyleCnt="0">
        <dgm:presLayoutVars>
          <dgm:dir/>
          <dgm:animLvl val="lvl"/>
          <dgm:resizeHandles val="exact"/>
        </dgm:presLayoutVars>
      </dgm:prSet>
      <dgm:spPr/>
    </dgm:pt>
    <dgm:pt modelId="{317462C9-E4D0-474A-B694-9A633C68124C}" type="pres">
      <dgm:prSet presAssocID="{C8212EB5-2836-4FB0-AF9C-FA523FF7A246}" presName="boxAndChildren" presStyleCnt="0"/>
      <dgm:spPr/>
    </dgm:pt>
    <dgm:pt modelId="{356B7A29-B757-41BB-899D-52D7DFEFC853}" type="pres">
      <dgm:prSet presAssocID="{C8212EB5-2836-4FB0-AF9C-FA523FF7A246}" presName="parentTextBox" presStyleLbl="node1" presStyleIdx="0" presStyleCnt="4"/>
      <dgm:spPr/>
    </dgm:pt>
    <dgm:pt modelId="{8234BFDA-23CF-4508-9AB0-9AF292DC645E}" type="pres">
      <dgm:prSet presAssocID="{F5658389-BDE4-4E69-85B9-34DF56081D9B}" presName="sp" presStyleCnt="0"/>
      <dgm:spPr/>
    </dgm:pt>
    <dgm:pt modelId="{10216513-738C-446E-94FE-FE6EBD23B983}" type="pres">
      <dgm:prSet presAssocID="{A3FCF943-1247-4283-AA02-1D4C93A8FD98}" presName="arrowAndChildren" presStyleCnt="0"/>
      <dgm:spPr/>
    </dgm:pt>
    <dgm:pt modelId="{BE2CCB98-18B6-4E7A-B91A-8BF58F62B3A0}" type="pres">
      <dgm:prSet presAssocID="{A3FCF943-1247-4283-AA02-1D4C93A8FD98}" presName="parentTextArrow" presStyleLbl="node1" presStyleIdx="0" presStyleCnt="4"/>
      <dgm:spPr/>
    </dgm:pt>
    <dgm:pt modelId="{347593C5-1FC3-427F-8A2E-EB94A6653995}" type="pres">
      <dgm:prSet presAssocID="{A3FCF943-1247-4283-AA02-1D4C93A8FD98}" presName="arrow" presStyleLbl="node1" presStyleIdx="1" presStyleCnt="4" custScaleY="104151" custLinFactNeighborX="2040" custLinFactNeighborY="-9261"/>
      <dgm:spPr/>
    </dgm:pt>
    <dgm:pt modelId="{F52DFA2C-D989-47C9-A53A-5988D7860965}" type="pres">
      <dgm:prSet presAssocID="{A3FCF943-1247-4283-AA02-1D4C93A8FD98}" presName="descendantArrow" presStyleCnt="0"/>
      <dgm:spPr/>
    </dgm:pt>
    <dgm:pt modelId="{C6EBA094-9344-4A8A-86E6-1BEFD490559B}" type="pres">
      <dgm:prSet presAssocID="{7563832C-618C-489A-8D7E-C8069EF81DE7}" presName="childTextArrow" presStyleLbl="fgAccFollowNode1" presStyleIdx="0" presStyleCnt="6">
        <dgm:presLayoutVars>
          <dgm:bulletEnabled val="1"/>
        </dgm:presLayoutVars>
      </dgm:prSet>
      <dgm:spPr/>
    </dgm:pt>
    <dgm:pt modelId="{5B25A0CA-2ACD-45F2-8549-5085146CF605}" type="pres">
      <dgm:prSet presAssocID="{BFE7A09D-DC0C-42D0-9917-F7B2207C62D6}" presName="childTextArrow" presStyleLbl="fgAccFollowNode1" presStyleIdx="1" presStyleCnt="6" custScaleX="151901">
        <dgm:presLayoutVars>
          <dgm:bulletEnabled val="1"/>
        </dgm:presLayoutVars>
      </dgm:prSet>
      <dgm:spPr/>
    </dgm:pt>
    <dgm:pt modelId="{9E5EEE43-2388-4FB7-822E-2EF6527A64B1}" type="pres">
      <dgm:prSet presAssocID="{785EB8E9-AC31-4E18-90FC-39BC00B29D46}" presName="sp" presStyleCnt="0"/>
      <dgm:spPr/>
    </dgm:pt>
    <dgm:pt modelId="{B1DC89CE-CCFB-4CD9-9A60-0FB2D9DE6C79}" type="pres">
      <dgm:prSet presAssocID="{7D739EDA-3BBA-4ADA-B8FE-6EC5B6B64A17}" presName="arrowAndChildren" presStyleCnt="0"/>
      <dgm:spPr/>
    </dgm:pt>
    <dgm:pt modelId="{B81091AC-B918-4BFB-BE15-8AA3E1D5E30F}" type="pres">
      <dgm:prSet presAssocID="{7D739EDA-3BBA-4ADA-B8FE-6EC5B6B64A17}" presName="parentTextArrow" presStyleLbl="node1" presStyleIdx="1" presStyleCnt="4"/>
      <dgm:spPr/>
    </dgm:pt>
    <dgm:pt modelId="{F699F826-946D-44D2-A474-FCE71F44E13E}" type="pres">
      <dgm:prSet presAssocID="{7D739EDA-3BBA-4ADA-B8FE-6EC5B6B64A17}" presName="arrow" presStyleLbl="node1" presStyleIdx="2" presStyleCnt="4"/>
      <dgm:spPr/>
    </dgm:pt>
    <dgm:pt modelId="{3DCBE348-916A-4F76-8BC4-7B455FE4640D}" type="pres">
      <dgm:prSet presAssocID="{7D739EDA-3BBA-4ADA-B8FE-6EC5B6B64A17}" presName="descendantArrow" presStyleCnt="0"/>
      <dgm:spPr/>
    </dgm:pt>
    <dgm:pt modelId="{A031FEF1-56D1-4B73-BD6D-370AF9F4D1BF}" type="pres">
      <dgm:prSet presAssocID="{A45B7F01-E920-4FDA-99C9-2964C05E856F}" presName="childTextArrow" presStyleLbl="fgAccFollowNode1" presStyleIdx="2" presStyleCnt="6">
        <dgm:presLayoutVars>
          <dgm:bulletEnabled val="1"/>
        </dgm:presLayoutVars>
      </dgm:prSet>
      <dgm:spPr/>
    </dgm:pt>
    <dgm:pt modelId="{39836F6C-CAAF-4C7E-944F-769301EC2C8E}" type="pres">
      <dgm:prSet presAssocID="{404B1921-10AB-4315-9104-51664FCC5C50}" presName="childTextArrow" presStyleLbl="fgAccFollowNode1" presStyleIdx="3" presStyleCnt="6">
        <dgm:presLayoutVars>
          <dgm:bulletEnabled val="1"/>
        </dgm:presLayoutVars>
      </dgm:prSet>
      <dgm:spPr/>
    </dgm:pt>
    <dgm:pt modelId="{537E6AC3-1A74-401E-9AC4-A7AD4C464525}" type="pres">
      <dgm:prSet presAssocID="{DF6A06C3-B0EA-4935-B28B-0BF6B4C697BA}" presName="sp" presStyleCnt="0"/>
      <dgm:spPr/>
    </dgm:pt>
    <dgm:pt modelId="{2DFBE0FF-2E1E-4DED-9AF3-0C3A78E41638}" type="pres">
      <dgm:prSet presAssocID="{4CB0EAED-94D5-4D08-8052-00B4C72B0F50}" presName="arrowAndChildren" presStyleCnt="0"/>
      <dgm:spPr/>
    </dgm:pt>
    <dgm:pt modelId="{FF353BEF-4B92-4EF5-AB78-87C76EB51041}" type="pres">
      <dgm:prSet presAssocID="{4CB0EAED-94D5-4D08-8052-00B4C72B0F50}" presName="parentTextArrow" presStyleLbl="node1" presStyleIdx="2" presStyleCnt="4"/>
      <dgm:spPr/>
    </dgm:pt>
    <dgm:pt modelId="{574D7F0E-F134-4403-BABD-DEBFE312F31F}" type="pres">
      <dgm:prSet presAssocID="{4CB0EAED-94D5-4D08-8052-00B4C72B0F50}" presName="arrow" presStyleLbl="node1" presStyleIdx="3" presStyleCnt="4"/>
      <dgm:spPr/>
    </dgm:pt>
    <dgm:pt modelId="{3A0FB656-74A6-4464-A6C4-E35BAA9E249C}" type="pres">
      <dgm:prSet presAssocID="{4CB0EAED-94D5-4D08-8052-00B4C72B0F50}" presName="descendantArrow" presStyleCnt="0"/>
      <dgm:spPr/>
    </dgm:pt>
    <dgm:pt modelId="{52582F5F-7C97-42FD-88A3-D35DC96257DE}" type="pres">
      <dgm:prSet presAssocID="{170F4F35-BBFC-47F0-A5F7-9B39E8E8D27E}" presName="childTextArrow" presStyleLbl="fgAccFollowNode1" presStyleIdx="4" presStyleCnt="6">
        <dgm:presLayoutVars>
          <dgm:bulletEnabled val="1"/>
        </dgm:presLayoutVars>
      </dgm:prSet>
      <dgm:spPr/>
    </dgm:pt>
    <dgm:pt modelId="{ACDFAC5D-190B-4EEE-B8B4-263AB0802F09}" type="pres">
      <dgm:prSet presAssocID="{0DDDED29-968E-40FF-B083-2AF5DB78D68B}" presName="childTextArrow" presStyleLbl="fgAccFollowNode1" presStyleIdx="5" presStyleCnt="6">
        <dgm:presLayoutVars>
          <dgm:bulletEnabled val="1"/>
        </dgm:presLayoutVars>
      </dgm:prSet>
      <dgm:spPr/>
    </dgm:pt>
  </dgm:ptLst>
  <dgm:cxnLst>
    <dgm:cxn modelId="{4BA33D00-50BC-4EC4-A801-F34A2C081DE3}" srcId="{4CB0EAED-94D5-4D08-8052-00B4C72B0F50}" destId="{170F4F35-BBFC-47F0-A5F7-9B39E8E8D27E}" srcOrd="0" destOrd="0" parTransId="{28D72885-9161-4C28-BEA4-551D18A20E51}" sibTransId="{5173DDDE-81CC-447F-86AE-6000B316D9CC}"/>
    <dgm:cxn modelId="{3A60490B-E3C7-4DF3-8354-F92D8013B97E}" srcId="{7D739EDA-3BBA-4ADA-B8FE-6EC5B6B64A17}" destId="{404B1921-10AB-4315-9104-51664FCC5C50}" srcOrd="1" destOrd="0" parTransId="{DADDDB4B-3F9D-45BA-9243-06972A073305}" sibTransId="{056A0185-6ED7-4869-9C7B-7D2270ADFA77}"/>
    <dgm:cxn modelId="{BF754328-1761-4933-B4D8-2124AD8CB594}" type="presOf" srcId="{BFE7A09D-DC0C-42D0-9917-F7B2207C62D6}" destId="{5B25A0CA-2ACD-45F2-8549-5085146CF605}" srcOrd="0" destOrd="0" presId="urn:microsoft.com/office/officeart/2005/8/layout/process4"/>
    <dgm:cxn modelId="{1304632A-ADC7-42DC-8CEB-2B6B98126DFF}" type="presOf" srcId="{7D739EDA-3BBA-4ADA-B8FE-6EC5B6B64A17}" destId="{F699F826-946D-44D2-A474-FCE71F44E13E}" srcOrd="1" destOrd="0" presId="urn:microsoft.com/office/officeart/2005/8/layout/process4"/>
    <dgm:cxn modelId="{C2A37A38-6963-4D0C-B24C-36180F4976B7}" srcId="{A3FCF943-1247-4283-AA02-1D4C93A8FD98}" destId="{7563832C-618C-489A-8D7E-C8069EF81DE7}" srcOrd="0" destOrd="0" parTransId="{EE046D66-06DB-45C8-B520-1766108093A2}" sibTransId="{D65DA5F4-2729-44BC-81E2-66257F4925E3}"/>
    <dgm:cxn modelId="{B3E2265C-59F3-483F-868A-A514F2BDED84}" type="presOf" srcId="{A45B7F01-E920-4FDA-99C9-2964C05E856F}" destId="{A031FEF1-56D1-4B73-BD6D-370AF9F4D1BF}" srcOrd="0" destOrd="0" presId="urn:microsoft.com/office/officeart/2005/8/layout/process4"/>
    <dgm:cxn modelId="{4DA09265-7A4D-47D0-9938-34F0B781DE28}" srcId="{7D739EDA-3BBA-4ADA-B8FE-6EC5B6B64A17}" destId="{A45B7F01-E920-4FDA-99C9-2964C05E856F}" srcOrd="0" destOrd="0" parTransId="{074884B4-2C9C-4422-91F7-A2C6011B9AED}" sibTransId="{D3570AAC-96CE-4855-98BE-F64D69CA56B9}"/>
    <dgm:cxn modelId="{EB87C165-63D5-4DDA-A5C7-560F667C76B6}" srcId="{E4ACCBBE-F67F-463C-9A28-9DE934E5FCC1}" destId="{C8212EB5-2836-4FB0-AF9C-FA523FF7A246}" srcOrd="3" destOrd="0" parTransId="{41C38E14-8603-49EC-9C82-5B4ED8BEFCD8}" sibTransId="{B3B9E927-CF84-4F38-AEAE-24F0685A8417}"/>
    <dgm:cxn modelId="{C5AA3547-95B5-40AA-B42F-2C4A1C4A05D4}" srcId="{4CB0EAED-94D5-4D08-8052-00B4C72B0F50}" destId="{0DDDED29-968E-40FF-B083-2AF5DB78D68B}" srcOrd="1" destOrd="0" parTransId="{41F2E9F2-27A0-419A-82D2-20BD31E71A5A}" sibTransId="{4A60AD6B-56DC-4BC5-A17B-D34004891CD9}"/>
    <dgm:cxn modelId="{85B1DB6C-F2D1-47CF-BD29-970272189E0B}" srcId="{A3FCF943-1247-4283-AA02-1D4C93A8FD98}" destId="{BFE7A09D-DC0C-42D0-9917-F7B2207C62D6}" srcOrd="1" destOrd="0" parTransId="{E644ABC4-4687-45E3-9397-BE06EADEEACA}" sibTransId="{A5E1DB2F-F029-4B5A-9796-045D13BB0CC7}"/>
    <dgm:cxn modelId="{0C34F96D-E108-4DDD-BB18-99342D2E6F79}" srcId="{E4ACCBBE-F67F-463C-9A28-9DE934E5FCC1}" destId="{7D739EDA-3BBA-4ADA-B8FE-6EC5B6B64A17}" srcOrd="1" destOrd="0" parTransId="{D0DE0A0F-2BA2-4ED6-821E-5ED2DF8E9007}" sibTransId="{785EB8E9-AC31-4E18-90FC-39BC00B29D46}"/>
    <dgm:cxn modelId="{A017C159-49AD-46F1-BBC2-0B8B65E5E2FC}" type="presOf" srcId="{0DDDED29-968E-40FF-B083-2AF5DB78D68B}" destId="{ACDFAC5D-190B-4EEE-B8B4-263AB0802F09}" srcOrd="0" destOrd="0" presId="urn:microsoft.com/office/officeart/2005/8/layout/process4"/>
    <dgm:cxn modelId="{7AAE71AA-376C-435F-B6B8-93EC369EEE59}" srcId="{E4ACCBBE-F67F-463C-9A28-9DE934E5FCC1}" destId="{A3FCF943-1247-4283-AA02-1D4C93A8FD98}" srcOrd="2" destOrd="0" parTransId="{5B74944D-3CD9-4BB9-86C0-258FCF69BD67}" sibTransId="{F5658389-BDE4-4E69-85B9-34DF56081D9B}"/>
    <dgm:cxn modelId="{9C5294AA-0137-460D-BF3A-984390DAB6F4}" type="presOf" srcId="{4CB0EAED-94D5-4D08-8052-00B4C72B0F50}" destId="{FF353BEF-4B92-4EF5-AB78-87C76EB51041}" srcOrd="0" destOrd="0" presId="urn:microsoft.com/office/officeart/2005/8/layout/process4"/>
    <dgm:cxn modelId="{E93DCAAF-2041-4091-91DC-177219918DC4}" type="presOf" srcId="{170F4F35-BBFC-47F0-A5F7-9B39E8E8D27E}" destId="{52582F5F-7C97-42FD-88A3-D35DC96257DE}" srcOrd="0" destOrd="0" presId="urn:microsoft.com/office/officeart/2005/8/layout/process4"/>
    <dgm:cxn modelId="{F40E0FB5-9C67-41EB-A47B-3173FBC476B4}" type="presOf" srcId="{E4ACCBBE-F67F-463C-9A28-9DE934E5FCC1}" destId="{AAAEFF55-9CB8-4CAF-80BC-0B7FDF18ECF4}" srcOrd="0" destOrd="0" presId="urn:microsoft.com/office/officeart/2005/8/layout/process4"/>
    <dgm:cxn modelId="{92DFCBB7-65CA-41B1-BB9B-B1F2BC7BFF8C}" type="presOf" srcId="{A3FCF943-1247-4283-AA02-1D4C93A8FD98}" destId="{BE2CCB98-18B6-4E7A-B91A-8BF58F62B3A0}" srcOrd="0" destOrd="0" presId="urn:microsoft.com/office/officeart/2005/8/layout/process4"/>
    <dgm:cxn modelId="{4F11D1DC-21C4-485B-9770-E8997254B9EA}" type="presOf" srcId="{404B1921-10AB-4315-9104-51664FCC5C50}" destId="{39836F6C-CAAF-4C7E-944F-769301EC2C8E}" srcOrd="0" destOrd="0" presId="urn:microsoft.com/office/officeart/2005/8/layout/process4"/>
    <dgm:cxn modelId="{A049D6E9-5D73-46E4-BA1A-7BFD57B81AA3}" type="presOf" srcId="{A3FCF943-1247-4283-AA02-1D4C93A8FD98}" destId="{347593C5-1FC3-427F-8A2E-EB94A6653995}" srcOrd="1" destOrd="0" presId="urn:microsoft.com/office/officeart/2005/8/layout/process4"/>
    <dgm:cxn modelId="{95F410EF-286A-4591-B285-023CCEABA818}" type="presOf" srcId="{7563832C-618C-489A-8D7E-C8069EF81DE7}" destId="{C6EBA094-9344-4A8A-86E6-1BEFD490559B}" srcOrd="0" destOrd="0" presId="urn:microsoft.com/office/officeart/2005/8/layout/process4"/>
    <dgm:cxn modelId="{A397E2F1-AF22-4C3A-AE8A-A78698BB8C7E}" type="presOf" srcId="{7D739EDA-3BBA-4ADA-B8FE-6EC5B6B64A17}" destId="{B81091AC-B918-4BFB-BE15-8AA3E1D5E30F}" srcOrd="0" destOrd="0" presId="urn:microsoft.com/office/officeart/2005/8/layout/process4"/>
    <dgm:cxn modelId="{587E7CF8-7696-4858-930A-9044863CEB49}" srcId="{E4ACCBBE-F67F-463C-9A28-9DE934E5FCC1}" destId="{4CB0EAED-94D5-4D08-8052-00B4C72B0F50}" srcOrd="0" destOrd="0" parTransId="{30E82394-D182-4131-93E4-E45507BD7310}" sibTransId="{DF6A06C3-B0EA-4935-B28B-0BF6B4C697BA}"/>
    <dgm:cxn modelId="{B2990CFF-BEB9-4F97-9437-22C60E79A934}" type="presOf" srcId="{4CB0EAED-94D5-4D08-8052-00B4C72B0F50}" destId="{574D7F0E-F134-4403-BABD-DEBFE312F31F}" srcOrd="1" destOrd="0" presId="urn:microsoft.com/office/officeart/2005/8/layout/process4"/>
    <dgm:cxn modelId="{50BB13FF-D332-43F4-994A-C332CC2BD70C}" type="presOf" srcId="{C8212EB5-2836-4FB0-AF9C-FA523FF7A246}" destId="{356B7A29-B757-41BB-899D-52D7DFEFC853}" srcOrd="0" destOrd="0" presId="urn:microsoft.com/office/officeart/2005/8/layout/process4"/>
    <dgm:cxn modelId="{8956C3AB-5C86-49F3-93A6-0F31AD9AD2EB}" type="presParOf" srcId="{AAAEFF55-9CB8-4CAF-80BC-0B7FDF18ECF4}" destId="{317462C9-E4D0-474A-B694-9A633C68124C}" srcOrd="0" destOrd="0" presId="urn:microsoft.com/office/officeart/2005/8/layout/process4"/>
    <dgm:cxn modelId="{367ECF31-BAFA-44FD-AB30-6704D24191A0}" type="presParOf" srcId="{317462C9-E4D0-474A-B694-9A633C68124C}" destId="{356B7A29-B757-41BB-899D-52D7DFEFC853}" srcOrd="0" destOrd="0" presId="urn:microsoft.com/office/officeart/2005/8/layout/process4"/>
    <dgm:cxn modelId="{D8EE96BC-FC2B-4BDB-84EA-170BA6FF1507}" type="presParOf" srcId="{AAAEFF55-9CB8-4CAF-80BC-0B7FDF18ECF4}" destId="{8234BFDA-23CF-4508-9AB0-9AF292DC645E}" srcOrd="1" destOrd="0" presId="urn:microsoft.com/office/officeart/2005/8/layout/process4"/>
    <dgm:cxn modelId="{213DF491-325E-4D29-B5EA-E2B37F905C1D}" type="presParOf" srcId="{AAAEFF55-9CB8-4CAF-80BC-0B7FDF18ECF4}" destId="{10216513-738C-446E-94FE-FE6EBD23B983}" srcOrd="2" destOrd="0" presId="urn:microsoft.com/office/officeart/2005/8/layout/process4"/>
    <dgm:cxn modelId="{65516AA4-2809-4816-8028-5D32C68F2DC8}" type="presParOf" srcId="{10216513-738C-446E-94FE-FE6EBD23B983}" destId="{BE2CCB98-18B6-4E7A-B91A-8BF58F62B3A0}" srcOrd="0" destOrd="0" presId="urn:microsoft.com/office/officeart/2005/8/layout/process4"/>
    <dgm:cxn modelId="{1075FFAA-E71D-4026-A26C-5B11D3597E62}" type="presParOf" srcId="{10216513-738C-446E-94FE-FE6EBD23B983}" destId="{347593C5-1FC3-427F-8A2E-EB94A6653995}" srcOrd="1" destOrd="0" presId="urn:microsoft.com/office/officeart/2005/8/layout/process4"/>
    <dgm:cxn modelId="{9C6E189D-0231-4F90-8009-72AA3559A0CA}" type="presParOf" srcId="{10216513-738C-446E-94FE-FE6EBD23B983}" destId="{F52DFA2C-D989-47C9-A53A-5988D7860965}" srcOrd="2" destOrd="0" presId="urn:microsoft.com/office/officeart/2005/8/layout/process4"/>
    <dgm:cxn modelId="{9D622947-0F3D-4C34-AD81-7BFA006A1C0E}" type="presParOf" srcId="{F52DFA2C-D989-47C9-A53A-5988D7860965}" destId="{C6EBA094-9344-4A8A-86E6-1BEFD490559B}" srcOrd="0" destOrd="0" presId="urn:microsoft.com/office/officeart/2005/8/layout/process4"/>
    <dgm:cxn modelId="{A6976155-F556-426C-84BB-2AF6745F2A2A}" type="presParOf" srcId="{F52DFA2C-D989-47C9-A53A-5988D7860965}" destId="{5B25A0CA-2ACD-45F2-8549-5085146CF605}" srcOrd="1" destOrd="0" presId="urn:microsoft.com/office/officeart/2005/8/layout/process4"/>
    <dgm:cxn modelId="{32A6009E-F75B-4F0C-9A01-7BE360E077BB}" type="presParOf" srcId="{AAAEFF55-9CB8-4CAF-80BC-0B7FDF18ECF4}" destId="{9E5EEE43-2388-4FB7-822E-2EF6527A64B1}" srcOrd="3" destOrd="0" presId="urn:microsoft.com/office/officeart/2005/8/layout/process4"/>
    <dgm:cxn modelId="{64250F7D-87C2-46B6-BC87-66EFCB78FCAD}" type="presParOf" srcId="{AAAEFF55-9CB8-4CAF-80BC-0B7FDF18ECF4}" destId="{B1DC89CE-CCFB-4CD9-9A60-0FB2D9DE6C79}" srcOrd="4" destOrd="0" presId="urn:microsoft.com/office/officeart/2005/8/layout/process4"/>
    <dgm:cxn modelId="{36AD967D-CF5D-4BAC-A00B-496EA0D04740}" type="presParOf" srcId="{B1DC89CE-CCFB-4CD9-9A60-0FB2D9DE6C79}" destId="{B81091AC-B918-4BFB-BE15-8AA3E1D5E30F}" srcOrd="0" destOrd="0" presId="urn:microsoft.com/office/officeart/2005/8/layout/process4"/>
    <dgm:cxn modelId="{85AD050A-7AC2-4012-9F49-B78AF9BC5F0A}" type="presParOf" srcId="{B1DC89CE-CCFB-4CD9-9A60-0FB2D9DE6C79}" destId="{F699F826-946D-44D2-A474-FCE71F44E13E}" srcOrd="1" destOrd="0" presId="urn:microsoft.com/office/officeart/2005/8/layout/process4"/>
    <dgm:cxn modelId="{B158F4FA-3EA4-4A81-9CFB-8B7B88634BF6}" type="presParOf" srcId="{B1DC89CE-CCFB-4CD9-9A60-0FB2D9DE6C79}" destId="{3DCBE348-916A-4F76-8BC4-7B455FE4640D}" srcOrd="2" destOrd="0" presId="urn:microsoft.com/office/officeart/2005/8/layout/process4"/>
    <dgm:cxn modelId="{D28886AA-1D42-49DD-8822-7957ADBF9E63}" type="presParOf" srcId="{3DCBE348-916A-4F76-8BC4-7B455FE4640D}" destId="{A031FEF1-56D1-4B73-BD6D-370AF9F4D1BF}" srcOrd="0" destOrd="0" presId="urn:microsoft.com/office/officeart/2005/8/layout/process4"/>
    <dgm:cxn modelId="{5BD6188E-4B87-49A6-B6FE-9A995CDFC00D}" type="presParOf" srcId="{3DCBE348-916A-4F76-8BC4-7B455FE4640D}" destId="{39836F6C-CAAF-4C7E-944F-769301EC2C8E}" srcOrd="1" destOrd="0" presId="urn:microsoft.com/office/officeart/2005/8/layout/process4"/>
    <dgm:cxn modelId="{2B8F8652-ACD2-4B42-A2F4-ED8BFA4F971C}" type="presParOf" srcId="{AAAEFF55-9CB8-4CAF-80BC-0B7FDF18ECF4}" destId="{537E6AC3-1A74-401E-9AC4-A7AD4C464525}" srcOrd="5" destOrd="0" presId="urn:microsoft.com/office/officeart/2005/8/layout/process4"/>
    <dgm:cxn modelId="{124E90D6-D24F-4A04-8998-311BAEDEC708}" type="presParOf" srcId="{AAAEFF55-9CB8-4CAF-80BC-0B7FDF18ECF4}" destId="{2DFBE0FF-2E1E-4DED-9AF3-0C3A78E41638}" srcOrd="6" destOrd="0" presId="urn:microsoft.com/office/officeart/2005/8/layout/process4"/>
    <dgm:cxn modelId="{6F35D55B-F36F-42DB-BE45-BC2BAC6E11EE}" type="presParOf" srcId="{2DFBE0FF-2E1E-4DED-9AF3-0C3A78E41638}" destId="{FF353BEF-4B92-4EF5-AB78-87C76EB51041}" srcOrd="0" destOrd="0" presId="urn:microsoft.com/office/officeart/2005/8/layout/process4"/>
    <dgm:cxn modelId="{E866E7C7-993C-4732-9DDE-B8E1A1083AF9}" type="presParOf" srcId="{2DFBE0FF-2E1E-4DED-9AF3-0C3A78E41638}" destId="{574D7F0E-F134-4403-BABD-DEBFE312F31F}" srcOrd="1" destOrd="0" presId="urn:microsoft.com/office/officeart/2005/8/layout/process4"/>
    <dgm:cxn modelId="{EAE294AB-040F-42E8-ACD8-ADCF2CF4B2BD}" type="presParOf" srcId="{2DFBE0FF-2E1E-4DED-9AF3-0C3A78E41638}" destId="{3A0FB656-74A6-4464-A6C4-E35BAA9E249C}" srcOrd="2" destOrd="0" presId="urn:microsoft.com/office/officeart/2005/8/layout/process4"/>
    <dgm:cxn modelId="{E4F13330-AFE3-442B-935C-8F9AFFD20513}" type="presParOf" srcId="{3A0FB656-74A6-4464-A6C4-E35BAA9E249C}" destId="{52582F5F-7C97-42FD-88A3-D35DC96257DE}" srcOrd="0" destOrd="0" presId="urn:microsoft.com/office/officeart/2005/8/layout/process4"/>
    <dgm:cxn modelId="{C14A9EA2-B0ED-4E3E-9CCA-940D21F07AFE}" type="presParOf" srcId="{3A0FB656-74A6-4464-A6C4-E35BAA9E249C}" destId="{ACDFAC5D-190B-4EEE-B8B4-263AB0802F0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A5EE5-406F-4D45-968C-847E0AA3753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394AA6C-8F3A-4AAB-9AA9-09F535666797}">
      <dgm:prSet phldrT="[Text]" custT="1"/>
      <dgm:spPr/>
      <dgm:t>
        <a:bodyPr/>
        <a:lstStyle/>
        <a:p>
          <a:endParaRPr lang="en-US" sz="1400" b="1" dirty="0">
            <a:solidFill>
              <a:srgbClr val="002060"/>
            </a:solidFill>
          </a:endParaRPr>
        </a:p>
        <a:p>
          <a:r>
            <a:rPr lang="en-US" sz="1400" b="1" dirty="0">
              <a:solidFill>
                <a:srgbClr val="002060"/>
              </a:solidFill>
            </a:rPr>
            <a:t>REACH</a:t>
          </a:r>
        </a:p>
        <a:p>
          <a:r>
            <a:rPr lang="en-US" sz="1400" b="1" dirty="0">
              <a:solidFill>
                <a:srgbClr val="002060"/>
              </a:solidFill>
            </a:rPr>
            <a:t>RoHS</a:t>
          </a:r>
        </a:p>
        <a:p>
          <a:r>
            <a:rPr lang="en-US" sz="1400" b="1" dirty="0">
              <a:solidFill>
                <a:srgbClr val="002060"/>
              </a:solidFill>
            </a:rPr>
            <a:t>ELV</a:t>
          </a:r>
        </a:p>
        <a:p>
          <a:endParaRPr lang="en-US" sz="900" dirty="0"/>
        </a:p>
      </dgm:t>
    </dgm:pt>
    <dgm:pt modelId="{6549C592-34C8-4393-8572-B4928A442222}" type="parTrans" cxnId="{4E7FBCEB-EC15-4253-A1E1-E991F284F8A2}">
      <dgm:prSet/>
      <dgm:spPr/>
      <dgm:t>
        <a:bodyPr/>
        <a:lstStyle/>
        <a:p>
          <a:endParaRPr lang="en-US"/>
        </a:p>
      </dgm:t>
    </dgm:pt>
    <dgm:pt modelId="{75523B36-9E51-4103-B1FD-B0BA80E272F1}" type="sibTrans" cxnId="{4E7FBCEB-EC15-4253-A1E1-E991F284F8A2}">
      <dgm:prSet/>
      <dgm:spPr/>
      <dgm:t>
        <a:bodyPr/>
        <a:lstStyle/>
        <a:p>
          <a:endParaRPr lang="en-US"/>
        </a:p>
      </dgm:t>
    </dgm:pt>
    <dgm:pt modelId="{419E46C1-F941-420F-9E98-8A7806AD4F9F}">
      <dgm:prSet phldrT="[Text]" custT="1"/>
      <dgm:spPr/>
      <dgm:t>
        <a:bodyPr/>
        <a:lstStyle/>
        <a:p>
          <a:r>
            <a:rPr lang="en-US" sz="1400" b="1" dirty="0">
              <a:solidFill>
                <a:srgbClr val="FFFF00"/>
              </a:solidFill>
            </a:rPr>
            <a:t>Polymers</a:t>
          </a:r>
        </a:p>
      </dgm:t>
    </dgm:pt>
    <dgm:pt modelId="{95BFE6C4-B8AD-4EE1-AD44-4D2FF8FAAD06}" type="parTrans" cxnId="{9F554CC8-2B82-4EA3-9DF4-2622FD02264A}">
      <dgm:prSet/>
      <dgm:spPr/>
      <dgm:t>
        <a:bodyPr/>
        <a:lstStyle/>
        <a:p>
          <a:endParaRPr lang="en-US"/>
        </a:p>
      </dgm:t>
    </dgm:pt>
    <dgm:pt modelId="{98CBA20E-6657-43E4-ACDE-FFAA9177CE6E}" type="sibTrans" cxnId="{9F554CC8-2B82-4EA3-9DF4-2622FD02264A}">
      <dgm:prSet/>
      <dgm:spPr/>
      <dgm:t>
        <a:bodyPr/>
        <a:lstStyle/>
        <a:p>
          <a:endParaRPr lang="en-US"/>
        </a:p>
      </dgm:t>
    </dgm:pt>
    <dgm:pt modelId="{D19E4CE7-D9F1-4E3C-B8D8-085F40500B1D}">
      <dgm:prSet phldrT="[Text]" custT="1"/>
      <dgm:spPr/>
      <dgm:t>
        <a:bodyPr/>
        <a:lstStyle/>
        <a:p>
          <a:r>
            <a:rPr lang="en-US" sz="1400" b="1" dirty="0">
              <a:solidFill>
                <a:srgbClr val="FFFF00"/>
              </a:solidFill>
            </a:rPr>
            <a:t>Articles</a:t>
          </a:r>
        </a:p>
      </dgm:t>
    </dgm:pt>
    <dgm:pt modelId="{2A506F93-AFB8-44B8-8BEC-152DBB8A72BE}" type="parTrans" cxnId="{E3A6C5A0-4143-4587-A137-DEE206D82279}">
      <dgm:prSet/>
      <dgm:spPr/>
      <dgm:t>
        <a:bodyPr/>
        <a:lstStyle/>
        <a:p>
          <a:endParaRPr lang="en-US"/>
        </a:p>
      </dgm:t>
    </dgm:pt>
    <dgm:pt modelId="{9220909A-A22F-4792-973F-1F02668D9EC6}" type="sibTrans" cxnId="{E3A6C5A0-4143-4587-A137-DEE206D82279}">
      <dgm:prSet/>
      <dgm:spPr/>
      <dgm:t>
        <a:bodyPr/>
        <a:lstStyle/>
        <a:p>
          <a:endParaRPr lang="en-US"/>
        </a:p>
      </dgm:t>
    </dgm:pt>
    <dgm:pt modelId="{250DB09E-A6FE-4E39-891A-159B394CEBE5}">
      <dgm:prSet phldrT="[Text]" custT="1"/>
      <dgm:spPr/>
      <dgm:t>
        <a:bodyPr/>
        <a:lstStyle/>
        <a:p>
          <a:r>
            <a:rPr lang="en-US" sz="1400" b="1" dirty="0">
              <a:solidFill>
                <a:srgbClr val="FFFF00"/>
              </a:solidFill>
            </a:rPr>
            <a:t>Substances</a:t>
          </a:r>
        </a:p>
      </dgm:t>
    </dgm:pt>
    <dgm:pt modelId="{8E5CD575-5D02-4905-A03B-A1DD78428740}" type="parTrans" cxnId="{7691B8F3-5FFF-42F3-B33A-126401194D1C}">
      <dgm:prSet/>
      <dgm:spPr/>
      <dgm:t>
        <a:bodyPr/>
        <a:lstStyle/>
        <a:p>
          <a:endParaRPr lang="en-US"/>
        </a:p>
      </dgm:t>
    </dgm:pt>
    <dgm:pt modelId="{87E06823-E1A2-490C-81E0-ABA611345BC1}" type="sibTrans" cxnId="{7691B8F3-5FFF-42F3-B33A-126401194D1C}">
      <dgm:prSet/>
      <dgm:spPr/>
      <dgm:t>
        <a:bodyPr/>
        <a:lstStyle/>
        <a:p>
          <a:endParaRPr lang="en-US"/>
        </a:p>
      </dgm:t>
    </dgm:pt>
    <dgm:pt modelId="{EAF8857A-D3E6-43B5-A583-82DFC519183E}">
      <dgm:prSet phldrT="[Text]" custT="1"/>
      <dgm:spPr/>
      <dgm:t>
        <a:bodyPr/>
        <a:lstStyle/>
        <a:p>
          <a:r>
            <a:rPr lang="en-US" sz="1400" b="1" dirty="0">
              <a:solidFill>
                <a:srgbClr val="FFFF00"/>
              </a:solidFill>
            </a:rPr>
            <a:t>Metals</a:t>
          </a:r>
        </a:p>
      </dgm:t>
    </dgm:pt>
    <dgm:pt modelId="{5C186B10-1BF6-4468-B540-652891EABD75}" type="parTrans" cxnId="{0152F9C7-A5FA-4496-83C6-E8773C405E0D}">
      <dgm:prSet/>
      <dgm:spPr/>
      <dgm:t>
        <a:bodyPr/>
        <a:lstStyle/>
        <a:p>
          <a:endParaRPr lang="en-US"/>
        </a:p>
      </dgm:t>
    </dgm:pt>
    <dgm:pt modelId="{860D3181-FFC0-4F27-9475-2AAEE44A2A32}" type="sibTrans" cxnId="{0152F9C7-A5FA-4496-83C6-E8773C405E0D}">
      <dgm:prSet/>
      <dgm:spPr/>
      <dgm:t>
        <a:bodyPr/>
        <a:lstStyle/>
        <a:p>
          <a:endParaRPr lang="en-US"/>
        </a:p>
      </dgm:t>
    </dgm:pt>
    <dgm:pt modelId="{74FA2262-923F-45E1-895F-806B48E4BEA2}" type="pres">
      <dgm:prSet presAssocID="{4A0A5EE5-406F-4D45-968C-847E0AA3753A}" presName="Name0" presStyleCnt="0">
        <dgm:presLayoutVars>
          <dgm:chMax val="1"/>
          <dgm:dir/>
          <dgm:animLvl val="ctr"/>
          <dgm:resizeHandles val="exact"/>
        </dgm:presLayoutVars>
      </dgm:prSet>
      <dgm:spPr/>
    </dgm:pt>
    <dgm:pt modelId="{6A4DF013-D90A-4E96-8334-B9CB19C1C3C0}" type="pres">
      <dgm:prSet presAssocID="{0394AA6C-8F3A-4AAB-9AA9-09F535666797}" presName="centerShape" presStyleLbl="node0" presStyleIdx="0" presStyleCnt="1"/>
      <dgm:spPr>
        <a:prstGeom prst="diamond">
          <a:avLst/>
        </a:prstGeom>
      </dgm:spPr>
    </dgm:pt>
    <dgm:pt modelId="{AB63CFAA-413D-4063-B942-1AFC3741BE41}" type="pres">
      <dgm:prSet presAssocID="{419E46C1-F941-420F-9E98-8A7806AD4F9F}" presName="node" presStyleLbl="node1" presStyleIdx="0" presStyleCnt="4">
        <dgm:presLayoutVars>
          <dgm:bulletEnabled val="1"/>
        </dgm:presLayoutVars>
      </dgm:prSet>
      <dgm:spPr>
        <a:prstGeom prst="flowChartAlternateProcess">
          <a:avLst/>
        </a:prstGeom>
      </dgm:spPr>
    </dgm:pt>
    <dgm:pt modelId="{3BFCB1ED-2A47-4250-B6BE-BBD39F9E7331}" type="pres">
      <dgm:prSet presAssocID="{419E46C1-F941-420F-9E98-8A7806AD4F9F}" presName="dummy" presStyleCnt="0"/>
      <dgm:spPr/>
    </dgm:pt>
    <dgm:pt modelId="{CFCA8DD4-BF4F-41ED-AA26-8A0D42C1526A}" type="pres">
      <dgm:prSet presAssocID="{98CBA20E-6657-43E4-ACDE-FFAA9177CE6E}" presName="sibTrans" presStyleLbl="sibTrans2D1" presStyleIdx="0" presStyleCnt="4"/>
      <dgm:spPr/>
    </dgm:pt>
    <dgm:pt modelId="{23133DF2-709B-4B5F-91A7-D67B40566FFE}" type="pres">
      <dgm:prSet presAssocID="{D19E4CE7-D9F1-4E3C-B8D8-085F40500B1D}" presName="node" presStyleLbl="node1" presStyleIdx="1" presStyleCnt="4">
        <dgm:presLayoutVars>
          <dgm:bulletEnabled val="1"/>
        </dgm:presLayoutVars>
      </dgm:prSet>
      <dgm:spPr>
        <a:prstGeom prst="flowChartAlternateProcess">
          <a:avLst/>
        </a:prstGeom>
      </dgm:spPr>
    </dgm:pt>
    <dgm:pt modelId="{C43298A4-A4D7-48F7-8843-46E65C609847}" type="pres">
      <dgm:prSet presAssocID="{D19E4CE7-D9F1-4E3C-B8D8-085F40500B1D}" presName="dummy" presStyleCnt="0"/>
      <dgm:spPr/>
    </dgm:pt>
    <dgm:pt modelId="{6E24A9F4-E219-4B08-9B44-481F5DC45D14}" type="pres">
      <dgm:prSet presAssocID="{9220909A-A22F-4792-973F-1F02668D9EC6}" presName="sibTrans" presStyleLbl="sibTrans2D1" presStyleIdx="1" presStyleCnt="4"/>
      <dgm:spPr/>
    </dgm:pt>
    <dgm:pt modelId="{0F5A4B00-2FF4-4FCF-A079-31222DE7A413}" type="pres">
      <dgm:prSet presAssocID="{250DB09E-A6FE-4E39-891A-159B394CEBE5}" presName="node" presStyleLbl="node1" presStyleIdx="2" presStyleCnt="4" custScaleX="104891">
        <dgm:presLayoutVars>
          <dgm:bulletEnabled val="1"/>
        </dgm:presLayoutVars>
      </dgm:prSet>
      <dgm:spPr>
        <a:prstGeom prst="roundRect">
          <a:avLst/>
        </a:prstGeom>
      </dgm:spPr>
    </dgm:pt>
    <dgm:pt modelId="{A19A07A9-2A58-4D7F-AC61-BA6C0F3E7F16}" type="pres">
      <dgm:prSet presAssocID="{250DB09E-A6FE-4E39-891A-159B394CEBE5}" presName="dummy" presStyleCnt="0"/>
      <dgm:spPr/>
    </dgm:pt>
    <dgm:pt modelId="{3C1ABA0F-6164-46C6-8968-017810E2F208}" type="pres">
      <dgm:prSet presAssocID="{87E06823-E1A2-490C-81E0-ABA611345BC1}" presName="sibTrans" presStyleLbl="sibTrans2D1" presStyleIdx="2" presStyleCnt="4"/>
      <dgm:spPr/>
    </dgm:pt>
    <dgm:pt modelId="{B625D488-2E1B-4EFE-ADA6-713EF4B82A82}" type="pres">
      <dgm:prSet presAssocID="{EAF8857A-D3E6-43B5-A583-82DFC519183E}" presName="node" presStyleLbl="node1" presStyleIdx="3" presStyleCnt="4">
        <dgm:presLayoutVars>
          <dgm:bulletEnabled val="1"/>
        </dgm:presLayoutVars>
      </dgm:prSet>
      <dgm:spPr>
        <a:prstGeom prst="flowChartAlternateProcess">
          <a:avLst/>
        </a:prstGeom>
      </dgm:spPr>
    </dgm:pt>
    <dgm:pt modelId="{7EB8E378-B82E-40FE-83CE-C244C93D53A8}" type="pres">
      <dgm:prSet presAssocID="{EAF8857A-D3E6-43B5-A583-82DFC519183E}" presName="dummy" presStyleCnt="0"/>
      <dgm:spPr/>
    </dgm:pt>
    <dgm:pt modelId="{CAF55451-87F0-44F6-A1F8-420B8CEAF392}" type="pres">
      <dgm:prSet presAssocID="{860D3181-FFC0-4F27-9475-2AAEE44A2A32}" presName="sibTrans" presStyleLbl="sibTrans2D1" presStyleIdx="3" presStyleCnt="4"/>
      <dgm:spPr/>
    </dgm:pt>
  </dgm:ptLst>
  <dgm:cxnLst>
    <dgm:cxn modelId="{C9502C3A-BB26-47EC-88A6-8817191359BA}" type="presOf" srcId="{98CBA20E-6657-43E4-ACDE-FFAA9177CE6E}" destId="{CFCA8DD4-BF4F-41ED-AA26-8A0D42C1526A}" srcOrd="0" destOrd="0" presId="urn:microsoft.com/office/officeart/2005/8/layout/radial6"/>
    <dgm:cxn modelId="{1F2F453C-3F06-4483-9815-232E4A36DFEE}" type="presOf" srcId="{9220909A-A22F-4792-973F-1F02668D9EC6}" destId="{6E24A9F4-E219-4B08-9B44-481F5DC45D14}" srcOrd="0" destOrd="0" presId="urn:microsoft.com/office/officeart/2005/8/layout/radial6"/>
    <dgm:cxn modelId="{F49C154B-9A50-4539-90A8-C86B351EB3F1}" type="presOf" srcId="{0394AA6C-8F3A-4AAB-9AA9-09F535666797}" destId="{6A4DF013-D90A-4E96-8334-B9CB19C1C3C0}" srcOrd="0" destOrd="0" presId="urn:microsoft.com/office/officeart/2005/8/layout/radial6"/>
    <dgm:cxn modelId="{91DBEC91-CBBD-4289-815D-CC46C63566C2}" type="presOf" srcId="{4A0A5EE5-406F-4D45-968C-847E0AA3753A}" destId="{74FA2262-923F-45E1-895F-806B48E4BEA2}" srcOrd="0" destOrd="0" presId="urn:microsoft.com/office/officeart/2005/8/layout/radial6"/>
    <dgm:cxn modelId="{EBB57497-D4F6-4381-9010-9D72880117AF}" type="presOf" srcId="{250DB09E-A6FE-4E39-891A-159B394CEBE5}" destId="{0F5A4B00-2FF4-4FCF-A079-31222DE7A413}" srcOrd="0" destOrd="0" presId="urn:microsoft.com/office/officeart/2005/8/layout/radial6"/>
    <dgm:cxn modelId="{E3A6C5A0-4143-4587-A137-DEE206D82279}" srcId="{0394AA6C-8F3A-4AAB-9AA9-09F535666797}" destId="{D19E4CE7-D9F1-4E3C-B8D8-085F40500B1D}" srcOrd="1" destOrd="0" parTransId="{2A506F93-AFB8-44B8-8BEC-152DBB8A72BE}" sibTransId="{9220909A-A22F-4792-973F-1F02668D9EC6}"/>
    <dgm:cxn modelId="{0CD928B5-2753-4D1E-8E91-C8D2922D87A8}" type="presOf" srcId="{EAF8857A-D3E6-43B5-A583-82DFC519183E}" destId="{B625D488-2E1B-4EFE-ADA6-713EF4B82A82}" srcOrd="0" destOrd="0" presId="urn:microsoft.com/office/officeart/2005/8/layout/radial6"/>
    <dgm:cxn modelId="{1E1A37B8-2854-4236-BEE0-E3F4EBACE1C7}" type="presOf" srcId="{860D3181-FFC0-4F27-9475-2AAEE44A2A32}" destId="{CAF55451-87F0-44F6-A1F8-420B8CEAF392}" srcOrd="0" destOrd="0" presId="urn:microsoft.com/office/officeart/2005/8/layout/radial6"/>
    <dgm:cxn modelId="{4382CDC7-6D99-420F-AD65-E98D7D5E46F3}" type="presOf" srcId="{87E06823-E1A2-490C-81E0-ABA611345BC1}" destId="{3C1ABA0F-6164-46C6-8968-017810E2F208}" srcOrd="0" destOrd="0" presId="urn:microsoft.com/office/officeart/2005/8/layout/radial6"/>
    <dgm:cxn modelId="{0152F9C7-A5FA-4496-83C6-E8773C405E0D}" srcId="{0394AA6C-8F3A-4AAB-9AA9-09F535666797}" destId="{EAF8857A-D3E6-43B5-A583-82DFC519183E}" srcOrd="3" destOrd="0" parTransId="{5C186B10-1BF6-4468-B540-652891EABD75}" sibTransId="{860D3181-FFC0-4F27-9475-2AAEE44A2A32}"/>
    <dgm:cxn modelId="{9F554CC8-2B82-4EA3-9DF4-2622FD02264A}" srcId="{0394AA6C-8F3A-4AAB-9AA9-09F535666797}" destId="{419E46C1-F941-420F-9E98-8A7806AD4F9F}" srcOrd="0" destOrd="0" parTransId="{95BFE6C4-B8AD-4EE1-AD44-4D2FF8FAAD06}" sibTransId="{98CBA20E-6657-43E4-ACDE-FFAA9177CE6E}"/>
    <dgm:cxn modelId="{4E7FBCEB-EC15-4253-A1E1-E991F284F8A2}" srcId="{4A0A5EE5-406F-4D45-968C-847E0AA3753A}" destId="{0394AA6C-8F3A-4AAB-9AA9-09F535666797}" srcOrd="0" destOrd="0" parTransId="{6549C592-34C8-4393-8572-B4928A442222}" sibTransId="{75523B36-9E51-4103-B1FD-B0BA80E272F1}"/>
    <dgm:cxn modelId="{EF891EEC-2A08-431D-AE87-75BC9BA5FC49}" type="presOf" srcId="{D19E4CE7-D9F1-4E3C-B8D8-085F40500B1D}" destId="{23133DF2-709B-4B5F-91A7-D67B40566FFE}" srcOrd="0" destOrd="0" presId="urn:microsoft.com/office/officeart/2005/8/layout/radial6"/>
    <dgm:cxn modelId="{7691B8F3-5FFF-42F3-B33A-126401194D1C}" srcId="{0394AA6C-8F3A-4AAB-9AA9-09F535666797}" destId="{250DB09E-A6FE-4E39-891A-159B394CEBE5}" srcOrd="2" destOrd="0" parTransId="{8E5CD575-5D02-4905-A03B-A1DD78428740}" sibTransId="{87E06823-E1A2-490C-81E0-ABA611345BC1}"/>
    <dgm:cxn modelId="{E557A8FA-B02F-4B44-AEC1-AF28E9A5976E}" type="presOf" srcId="{419E46C1-F941-420F-9E98-8A7806AD4F9F}" destId="{AB63CFAA-413D-4063-B942-1AFC3741BE41}" srcOrd="0" destOrd="0" presId="urn:microsoft.com/office/officeart/2005/8/layout/radial6"/>
    <dgm:cxn modelId="{793F6B42-5773-43CD-AD94-51BA93EC06B2}" type="presParOf" srcId="{74FA2262-923F-45E1-895F-806B48E4BEA2}" destId="{6A4DF013-D90A-4E96-8334-B9CB19C1C3C0}" srcOrd="0" destOrd="0" presId="urn:microsoft.com/office/officeart/2005/8/layout/radial6"/>
    <dgm:cxn modelId="{A6D1F7B9-FF47-4F47-8DB6-A7CCC5C81810}" type="presParOf" srcId="{74FA2262-923F-45E1-895F-806B48E4BEA2}" destId="{AB63CFAA-413D-4063-B942-1AFC3741BE41}" srcOrd="1" destOrd="0" presId="urn:microsoft.com/office/officeart/2005/8/layout/radial6"/>
    <dgm:cxn modelId="{56039E75-3948-4190-B2E4-944B4D83DAB4}" type="presParOf" srcId="{74FA2262-923F-45E1-895F-806B48E4BEA2}" destId="{3BFCB1ED-2A47-4250-B6BE-BBD39F9E7331}" srcOrd="2" destOrd="0" presId="urn:microsoft.com/office/officeart/2005/8/layout/radial6"/>
    <dgm:cxn modelId="{C8A70AB2-D377-4AA8-8013-3065FC25934B}" type="presParOf" srcId="{74FA2262-923F-45E1-895F-806B48E4BEA2}" destId="{CFCA8DD4-BF4F-41ED-AA26-8A0D42C1526A}" srcOrd="3" destOrd="0" presId="urn:microsoft.com/office/officeart/2005/8/layout/radial6"/>
    <dgm:cxn modelId="{FD94052D-8D09-4E02-9795-F09FA60CD978}" type="presParOf" srcId="{74FA2262-923F-45E1-895F-806B48E4BEA2}" destId="{23133DF2-709B-4B5F-91A7-D67B40566FFE}" srcOrd="4" destOrd="0" presId="urn:microsoft.com/office/officeart/2005/8/layout/radial6"/>
    <dgm:cxn modelId="{A6483FC5-43C5-4AF1-A491-1209CF92D5C5}" type="presParOf" srcId="{74FA2262-923F-45E1-895F-806B48E4BEA2}" destId="{C43298A4-A4D7-48F7-8843-46E65C609847}" srcOrd="5" destOrd="0" presId="urn:microsoft.com/office/officeart/2005/8/layout/radial6"/>
    <dgm:cxn modelId="{1D112955-1477-4933-9783-6954D73D2711}" type="presParOf" srcId="{74FA2262-923F-45E1-895F-806B48E4BEA2}" destId="{6E24A9F4-E219-4B08-9B44-481F5DC45D14}" srcOrd="6" destOrd="0" presId="urn:microsoft.com/office/officeart/2005/8/layout/radial6"/>
    <dgm:cxn modelId="{A58499D1-8D68-4870-BC08-5311A1CFB5EB}" type="presParOf" srcId="{74FA2262-923F-45E1-895F-806B48E4BEA2}" destId="{0F5A4B00-2FF4-4FCF-A079-31222DE7A413}" srcOrd="7" destOrd="0" presId="urn:microsoft.com/office/officeart/2005/8/layout/radial6"/>
    <dgm:cxn modelId="{3110EA88-2EEF-44E4-B0D6-46C050DF64C7}" type="presParOf" srcId="{74FA2262-923F-45E1-895F-806B48E4BEA2}" destId="{A19A07A9-2A58-4D7F-AC61-BA6C0F3E7F16}" srcOrd="8" destOrd="0" presId="urn:microsoft.com/office/officeart/2005/8/layout/radial6"/>
    <dgm:cxn modelId="{AA542C97-A825-4A29-82A8-EFD6926D277F}" type="presParOf" srcId="{74FA2262-923F-45E1-895F-806B48E4BEA2}" destId="{3C1ABA0F-6164-46C6-8968-017810E2F208}" srcOrd="9" destOrd="0" presId="urn:microsoft.com/office/officeart/2005/8/layout/radial6"/>
    <dgm:cxn modelId="{7040E337-37EB-4A5B-9234-84D27F5A67A0}" type="presParOf" srcId="{74FA2262-923F-45E1-895F-806B48E4BEA2}" destId="{B625D488-2E1B-4EFE-ADA6-713EF4B82A82}" srcOrd="10" destOrd="0" presId="urn:microsoft.com/office/officeart/2005/8/layout/radial6"/>
    <dgm:cxn modelId="{20EDD6FD-CDBF-4DC7-8F36-7A0BCCBABD3A}" type="presParOf" srcId="{74FA2262-923F-45E1-895F-806B48E4BEA2}" destId="{7EB8E378-B82E-40FE-83CE-C244C93D53A8}" srcOrd="11" destOrd="0" presId="urn:microsoft.com/office/officeart/2005/8/layout/radial6"/>
    <dgm:cxn modelId="{9EB45C94-7F6A-4F47-8A98-44797DBC66DB}" type="presParOf" srcId="{74FA2262-923F-45E1-895F-806B48E4BEA2}" destId="{CAF55451-87F0-44F6-A1F8-420B8CEAF39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4F8D1A-79BE-4D16-B334-4A0D57A40F8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036C8F2-87A2-45ED-B3EC-96BD890D4306}">
      <dgm:prSet phldrT="[Text]"/>
      <dgm:spPr/>
      <dgm:t>
        <a:bodyPr/>
        <a:lstStyle/>
        <a:p>
          <a:r>
            <a:rPr lang="en-US" b="1" dirty="0">
              <a:solidFill>
                <a:srgbClr val="C00000"/>
              </a:solidFill>
            </a:rPr>
            <a:t>Pathogens</a:t>
          </a:r>
        </a:p>
      </dgm:t>
    </dgm:pt>
    <dgm:pt modelId="{24EC1A93-82CB-4AC2-A386-0752E0AE25DA}" type="parTrans" cxnId="{296E8203-8E62-437E-A735-421F26FD89BC}">
      <dgm:prSet/>
      <dgm:spPr/>
      <dgm:t>
        <a:bodyPr/>
        <a:lstStyle/>
        <a:p>
          <a:endParaRPr lang="en-US"/>
        </a:p>
      </dgm:t>
    </dgm:pt>
    <dgm:pt modelId="{E4F9B2EE-6B5C-4159-ABA3-1E3CF05AD1A0}" type="sibTrans" cxnId="{296E8203-8E62-437E-A735-421F26FD89BC}">
      <dgm:prSet/>
      <dgm:spPr/>
      <dgm:t>
        <a:bodyPr/>
        <a:lstStyle/>
        <a:p>
          <a:endParaRPr lang="en-US"/>
        </a:p>
      </dgm:t>
    </dgm:pt>
    <dgm:pt modelId="{17CD4B16-9CC2-41A5-BC62-C2C4B83F74DF}">
      <dgm:prSet phldrT="[Text]"/>
      <dgm:spPr/>
      <dgm:t>
        <a:bodyPr/>
        <a:lstStyle/>
        <a:p>
          <a:r>
            <a:rPr lang="en-US" b="1" dirty="0">
              <a:solidFill>
                <a:schemeClr val="tx2"/>
              </a:solidFill>
            </a:rPr>
            <a:t>Food</a:t>
          </a:r>
        </a:p>
      </dgm:t>
    </dgm:pt>
    <dgm:pt modelId="{4A9BE25B-EE78-461F-AD82-D473B1BCD42A}" type="parTrans" cxnId="{84B48C04-1DE4-48ED-A91F-3553126B1E21}">
      <dgm:prSet/>
      <dgm:spPr/>
      <dgm:t>
        <a:bodyPr/>
        <a:lstStyle/>
        <a:p>
          <a:endParaRPr lang="en-US"/>
        </a:p>
      </dgm:t>
    </dgm:pt>
    <dgm:pt modelId="{D7D7F1F9-4165-4095-9CD7-29D0ADC3B324}" type="sibTrans" cxnId="{84B48C04-1DE4-48ED-A91F-3553126B1E21}">
      <dgm:prSet/>
      <dgm:spPr/>
      <dgm:t>
        <a:bodyPr/>
        <a:lstStyle/>
        <a:p>
          <a:endParaRPr lang="en-US"/>
        </a:p>
      </dgm:t>
    </dgm:pt>
    <dgm:pt modelId="{78E2D067-EFA3-4FB9-AD4D-EB1A76AAA972}">
      <dgm:prSet phldrT="[Text]"/>
      <dgm:spPr/>
      <dgm:t>
        <a:bodyPr/>
        <a:lstStyle/>
        <a:p>
          <a:r>
            <a:rPr lang="en-US" b="1" dirty="0">
              <a:solidFill>
                <a:schemeClr val="tx2"/>
              </a:solidFill>
            </a:rPr>
            <a:t>Water</a:t>
          </a:r>
        </a:p>
      </dgm:t>
    </dgm:pt>
    <dgm:pt modelId="{B7D72D99-EE73-4127-AA63-D995E7086A5C}" type="parTrans" cxnId="{98F5F7F1-1C70-4BD1-9BED-E9EA806EDF37}">
      <dgm:prSet/>
      <dgm:spPr/>
      <dgm:t>
        <a:bodyPr/>
        <a:lstStyle/>
        <a:p>
          <a:endParaRPr lang="en-US"/>
        </a:p>
      </dgm:t>
    </dgm:pt>
    <dgm:pt modelId="{0D10AD71-187A-49B1-9B8D-EC723625B4AA}" type="sibTrans" cxnId="{98F5F7F1-1C70-4BD1-9BED-E9EA806EDF37}">
      <dgm:prSet/>
      <dgm:spPr/>
      <dgm:t>
        <a:bodyPr/>
        <a:lstStyle/>
        <a:p>
          <a:endParaRPr lang="en-US"/>
        </a:p>
      </dgm:t>
    </dgm:pt>
    <dgm:pt modelId="{30352D6E-9061-453D-BEDD-C5A1949DE9BB}">
      <dgm:prSet phldrT="[Text]"/>
      <dgm:spPr/>
      <dgm:t>
        <a:bodyPr/>
        <a:lstStyle/>
        <a:p>
          <a:r>
            <a:rPr lang="en-US" b="1" dirty="0">
              <a:solidFill>
                <a:schemeClr val="tx2"/>
              </a:solidFill>
            </a:rPr>
            <a:t>Industrial</a:t>
          </a:r>
        </a:p>
      </dgm:t>
    </dgm:pt>
    <dgm:pt modelId="{B7FA9070-0E9C-475B-B092-B8F41B8503AA}" type="parTrans" cxnId="{BC58B79E-9C55-44D0-8414-FFBB83335974}">
      <dgm:prSet/>
      <dgm:spPr/>
      <dgm:t>
        <a:bodyPr/>
        <a:lstStyle/>
        <a:p>
          <a:endParaRPr lang="en-US"/>
        </a:p>
      </dgm:t>
    </dgm:pt>
    <dgm:pt modelId="{42847514-F47F-40DC-A010-842992B37308}" type="sibTrans" cxnId="{BC58B79E-9C55-44D0-8414-FFBB83335974}">
      <dgm:prSet/>
      <dgm:spPr/>
      <dgm:t>
        <a:bodyPr/>
        <a:lstStyle/>
        <a:p>
          <a:endParaRPr lang="en-US"/>
        </a:p>
      </dgm:t>
    </dgm:pt>
    <dgm:pt modelId="{10DE24C0-4135-4FD0-B84A-5BC705104E7E}">
      <dgm:prSet phldrT="[Text]"/>
      <dgm:spPr/>
      <dgm:t>
        <a:bodyPr/>
        <a:lstStyle/>
        <a:p>
          <a:r>
            <a:rPr lang="en-US" b="1" dirty="0">
              <a:solidFill>
                <a:schemeClr val="tx2"/>
              </a:solidFill>
            </a:rPr>
            <a:t>Pharma</a:t>
          </a:r>
        </a:p>
      </dgm:t>
    </dgm:pt>
    <dgm:pt modelId="{4233989D-5146-4F67-8852-E4DDC7A489B4}" type="parTrans" cxnId="{7A0C79EF-0C18-4548-9018-A26F7FA01390}">
      <dgm:prSet/>
      <dgm:spPr/>
      <dgm:t>
        <a:bodyPr/>
        <a:lstStyle/>
        <a:p>
          <a:endParaRPr lang="en-US"/>
        </a:p>
      </dgm:t>
    </dgm:pt>
    <dgm:pt modelId="{5200415F-F368-4DE6-92AE-414A5ECF3597}" type="sibTrans" cxnId="{7A0C79EF-0C18-4548-9018-A26F7FA01390}">
      <dgm:prSet/>
      <dgm:spPr/>
      <dgm:t>
        <a:bodyPr/>
        <a:lstStyle/>
        <a:p>
          <a:endParaRPr lang="en-US"/>
        </a:p>
      </dgm:t>
    </dgm:pt>
    <dgm:pt modelId="{580181F4-319B-4585-9338-1A1D9698062C}" type="pres">
      <dgm:prSet presAssocID="{D74F8D1A-79BE-4D16-B334-4A0D57A40F87}" presName="cycle" presStyleCnt="0">
        <dgm:presLayoutVars>
          <dgm:chMax val="1"/>
          <dgm:dir/>
          <dgm:animLvl val="ctr"/>
          <dgm:resizeHandles val="exact"/>
        </dgm:presLayoutVars>
      </dgm:prSet>
      <dgm:spPr/>
    </dgm:pt>
    <dgm:pt modelId="{11888BFA-7CBC-4230-BE98-D5783AF01FA5}" type="pres">
      <dgm:prSet presAssocID="{3036C8F2-87A2-45ED-B3EC-96BD890D4306}" presName="centerShape" presStyleLbl="node0" presStyleIdx="0" presStyleCnt="1"/>
      <dgm:spPr/>
    </dgm:pt>
    <dgm:pt modelId="{B02E1A84-A189-4FB7-A0E6-BA900C88D0BE}" type="pres">
      <dgm:prSet presAssocID="{4A9BE25B-EE78-461F-AD82-D473B1BCD42A}" presName="Name9" presStyleLbl="parChTrans1D2" presStyleIdx="0" presStyleCnt="4"/>
      <dgm:spPr/>
    </dgm:pt>
    <dgm:pt modelId="{8A8F6E2B-4AE9-4635-8BC8-D26FD36C459D}" type="pres">
      <dgm:prSet presAssocID="{4A9BE25B-EE78-461F-AD82-D473B1BCD42A}" presName="connTx" presStyleLbl="parChTrans1D2" presStyleIdx="0" presStyleCnt="4"/>
      <dgm:spPr/>
    </dgm:pt>
    <dgm:pt modelId="{A57D6220-3913-4E92-9892-3FF43D6A7806}" type="pres">
      <dgm:prSet presAssocID="{17CD4B16-9CC2-41A5-BC62-C2C4B83F74DF}" presName="node" presStyleLbl="node1" presStyleIdx="0" presStyleCnt="4">
        <dgm:presLayoutVars>
          <dgm:bulletEnabled val="1"/>
        </dgm:presLayoutVars>
      </dgm:prSet>
      <dgm:spPr/>
    </dgm:pt>
    <dgm:pt modelId="{8C4C01F2-4EF8-4A3A-802A-48B6A3694D0C}" type="pres">
      <dgm:prSet presAssocID="{B7D72D99-EE73-4127-AA63-D995E7086A5C}" presName="Name9" presStyleLbl="parChTrans1D2" presStyleIdx="1" presStyleCnt="4"/>
      <dgm:spPr/>
    </dgm:pt>
    <dgm:pt modelId="{74ADE20E-B9E5-462C-802D-B5DE403E0331}" type="pres">
      <dgm:prSet presAssocID="{B7D72D99-EE73-4127-AA63-D995E7086A5C}" presName="connTx" presStyleLbl="parChTrans1D2" presStyleIdx="1" presStyleCnt="4"/>
      <dgm:spPr/>
    </dgm:pt>
    <dgm:pt modelId="{425B2F25-F64C-4E76-8BF6-015693636241}" type="pres">
      <dgm:prSet presAssocID="{78E2D067-EFA3-4FB9-AD4D-EB1A76AAA972}" presName="node" presStyleLbl="node1" presStyleIdx="1" presStyleCnt="4">
        <dgm:presLayoutVars>
          <dgm:bulletEnabled val="1"/>
        </dgm:presLayoutVars>
      </dgm:prSet>
      <dgm:spPr/>
    </dgm:pt>
    <dgm:pt modelId="{B851488D-6ADE-4E85-97EF-60C457EE00A5}" type="pres">
      <dgm:prSet presAssocID="{B7FA9070-0E9C-475B-B092-B8F41B8503AA}" presName="Name9" presStyleLbl="parChTrans1D2" presStyleIdx="2" presStyleCnt="4"/>
      <dgm:spPr/>
    </dgm:pt>
    <dgm:pt modelId="{9CCCF38E-F21E-4C6B-A455-3BB22FEE1D26}" type="pres">
      <dgm:prSet presAssocID="{B7FA9070-0E9C-475B-B092-B8F41B8503AA}" presName="connTx" presStyleLbl="parChTrans1D2" presStyleIdx="2" presStyleCnt="4"/>
      <dgm:spPr/>
    </dgm:pt>
    <dgm:pt modelId="{C95B2113-421B-4B5C-9DCF-6F82A6D0EB84}" type="pres">
      <dgm:prSet presAssocID="{30352D6E-9061-453D-BEDD-C5A1949DE9BB}" presName="node" presStyleLbl="node1" presStyleIdx="2" presStyleCnt="4">
        <dgm:presLayoutVars>
          <dgm:bulletEnabled val="1"/>
        </dgm:presLayoutVars>
      </dgm:prSet>
      <dgm:spPr/>
    </dgm:pt>
    <dgm:pt modelId="{3ED927D2-621B-4793-B9B4-F4CE31F5C971}" type="pres">
      <dgm:prSet presAssocID="{4233989D-5146-4F67-8852-E4DDC7A489B4}" presName="Name9" presStyleLbl="parChTrans1D2" presStyleIdx="3" presStyleCnt="4"/>
      <dgm:spPr/>
    </dgm:pt>
    <dgm:pt modelId="{5438FEBA-F46A-4C46-869D-7A9F63101E07}" type="pres">
      <dgm:prSet presAssocID="{4233989D-5146-4F67-8852-E4DDC7A489B4}" presName="connTx" presStyleLbl="parChTrans1D2" presStyleIdx="3" presStyleCnt="4"/>
      <dgm:spPr/>
    </dgm:pt>
    <dgm:pt modelId="{933C82C4-ED84-4DA4-9987-1CBCEC06B363}" type="pres">
      <dgm:prSet presAssocID="{10DE24C0-4135-4FD0-B84A-5BC705104E7E}" presName="node" presStyleLbl="node1" presStyleIdx="3" presStyleCnt="4">
        <dgm:presLayoutVars>
          <dgm:bulletEnabled val="1"/>
        </dgm:presLayoutVars>
      </dgm:prSet>
      <dgm:spPr/>
    </dgm:pt>
  </dgm:ptLst>
  <dgm:cxnLst>
    <dgm:cxn modelId="{296E8203-8E62-437E-A735-421F26FD89BC}" srcId="{D74F8D1A-79BE-4D16-B334-4A0D57A40F87}" destId="{3036C8F2-87A2-45ED-B3EC-96BD890D4306}" srcOrd="0" destOrd="0" parTransId="{24EC1A93-82CB-4AC2-A386-0752E0AE25DA}" sibTransId="{E4F9B2EE-6B5C-4159-ABA3-1E3CF05AD1A0}"/>
    <dgm:cxn modelId="{84B48C04-1DE4-48ED-A91F-3553126B1E21}" srcId="{3036C8F2-87A2-45ED-B3EC-96BD890D4306}" destId="{17CD4B16-9CC2-41A5-BC62-C2C4B83F74DF}" srcOrd="0" destOrd="0" parTransId="{4A9BE25B-EE78-461F-AD82-D473B1BCD42A}" sibTransId="{D7D7F1F9-4165-4095-9CD7-29D0ADC3B324}"/>
    <dgm:cxn modelId="{D5617C0C-9A06-455E-80CC-FE9E2CC4CA52}" type="presOf" srcId="{B7FA9070-0E9C-475B-B092-B8F41B8503AA}" destId="{9CCCF38E-F21E-4C6B-A455-3BB22FEE1D26}" srcOrd="1" destOrd="0" presId="urn:microsoft.com/office/officeart/2005/8/layout/radial1"/>
    <dgm:cxn modelId="{D88FC118-9CDF-4589-BF93-0E4AC7D20F77}" type="presOf" srcId="{D74F8D1A-79BE-4D16-B334-4A0D57A40F87}" destId="{580181F4-319B-4585-9338-1A1D9698062C}" srcOrd="0" destOrd="0" presId="urn:microsoft.com/office/officeart/2005/8/layout/radial1"/>
    <dgm:cxn modelId="{AD840520-0A24-44E5-978C-48B262E45F14}" type="presOf" srcId="{10DE24C0-4135-4FD0-B84A-5BC705104E7E}" destId="{933C82C4-ED84-4DA4-9987-1CBCEC06B363}" srcOrd="0" destOrd="0" presId="urn:microsoft.com/office/officeart/2005/8/layout/radial1"/>
    <dgm:cxn modelId="{D2F82243-051D-4215-98C2-31E1BAFDF49D}" type="presOf" srcId="{4A9BE25B-EE78-461F-AD82-D473B1BCD42A}" destId="{B02E1A84-A189-4FB7-A0E6-BA900C88D0BE}" srcOrd="0" destOrd="0" presId="urn:microsoft.com/office/officeart/2005/8/layout/radial1"/>
    <dgm:cxn modelId="{29DC1C50-BA5F-4728-A574-C54B4C26C8FE}" type="presOf" srcId="{4233989D-5146-4F67-8852-E4DDC7A489B4}" destId="{5438FEBA-F46A-4C46-869D-7A9F63101E07}" srcOrd="1" destOrd="0" presId="urn:microsoft.com/office/officeart/2005/8/layout/radial1"/>
    <dgm:cxn modelId="{1081B080-11E6-4E03-9EBA-12F3E8A95D7B}" type="presOf" srcId="{3036C8F2-87A2-45ED-B3EC-96BD890D4306}" destId="{11888BFA-7CBC-4230-BE98-D5783AF01FA5}" srcOrd="0" destOrd="0" presId="urn:microsoft.com/office/officeart/2005/8/layout/radial1"/>
    <dgm:cxn modelId="{493C4488-A971-45FE-962F-76E95AB558E2}" type="presOf" srcId="{B7D72D99-EE73-4127-AA63-D995E7086A5C}" destId="{74ADE20E-B9E5-462C-802D-B5DE403E0331}" srcOrd="1" destOrd="0" presId="urn:microsoft.com/office/officeart/2005/8/layout/radial1"/>
    <dgm:cxn modelId="{DE72668B-1DCD-4DBB-B358-3D60E73CDF02}" type="presOf" srcId="{B7FA9070-0E9C-475B-B092-B8F41B8503AA}" destId="{B851488D-6ADE-4E85-97EF-60C457EE00A5}" srcOrd="0" destOrd="0" presId="urn:microsoft.com/office/officeart/2005/8/layout/radial1"/>
    <dgm:cxn modelId="{F4C2878B-2F62-4BF0-85C2-97B1D5E28884}" type="presOf" srcId="{17CD4B16-9CC2-41A5-BC62-C2C4B83F74DF}" destId="{A57D6220-3913-4E92-9892-3FF43D6A7806}" srcOrd="0" destOrd="0" presId="urn:microsoft.com/office/officeart/2005/8/layout/radial1"/>
    <dgm:cxn modelId="{B157779C-E810-4DDA-94F6-EEC6B420EAE6}" type="presOf" srcId="{B7D72D99-EE73-4127-AA63-D995E7086A5C}" destId="{8C4C01F2-4EF8-4A3A-802A-48B6A3694D0C}" srcOrd="0" destOrd="0" presId="urn:microsoft.com/office/officeart/2005/8/layout/radial1"/>
    <dgm:cxn modelId="{BC58B79E-9C55-44D0-8414-FFBB83335974}" srcId="{3036C8F2-87A2-45ED-B3EC-96BD890D4306}" destId="{30352D6E-9061-453D-BEDD-C5A1949DE9BB}" srcOrd="2" destOrd="0" parTransId="{B7FA9070-0E9C-475B-B092-B8F41B8503AA}" sibTransId="{42847514-F47F-40DC-A010-842992B37308}"/>
    <dgm:cxn modelId="{D240F7B0-5295-4353-8F70-DCF24E97AA26}" type="presOf" srcId="{30352D6E-9061-453D-BEDD-C5A1949DE9BB}" destId="{C95B2113-421B-4B5C-9DCF-6F82A6D0EB84}" srcOrd="0" destOrd="0" presId="urn:microsoft.com/office/officeart/2005/8/layout/radial1"/>
    <dgm:cxn modelId="{B920C5D8-55D0-4410-B8F7-92EF53B1AA20}" type="presOf" srcId="{78E2D067-EFA3-4FB9-AD4D-EB1A76AAA972}" destId="{425B2F25-F64C-4E76-8BF6-015693636241}" srcOrd="0" destOrd="0" presId="urn:microsoft.com/office/officeart/2005/8/layout/radial1"/>
    <dgm:cxn modelId="{D425EEEC-3DA0-4D29-A77E-48A14B3AF1AB}" type="presOf" srcId="{4A9BE25B-EE78-461F-AD82-D473B1BCD42A}" destId="{8A8F6E2B-4AE9-4635-8BC8-D26FD36C459D}" srcOrd="1" destOrd="0" presId="urn:microsoft.com/office/officeart/2005/8/layout/radial1"/>
    <dgm:cxn modelId="{ED0BA1EE-3B5C-42F4-A15E-0FB4089972FB}" type="presOf" srcId="{4233989D-5146-4F67-8852-E4DDC7A489B4}" destId="{3ED927D2-621B-4793-B9B4-F4CE31F5C971}" srcOrd="0" destOrd="0" presId="urn:microsoft.com/office/officeart/2005/8/layout/radial1"/>
    <dgm:cxn modelId="{7A0C79EF-0C18-4548-9018-A26F7FA01390}" srcId="{3036C8F2-87A2-45ED-B3EC-96BD890D4306}" destId="{10DE24C0-4135-4FD0-B84A-5BC705104E7E}" srcOrd="3" destOrd="0" parTransId="{4233989D-5146-4F67-8852-E4DDC7A489B4}" sibTransId="{5200415F-F368-4DE6-92AE-414A5ECF3597}"/>
    <dgm:cxn modelId="{98F5F7F1-1C70-4BD1-9BED-E9EA806EDF37}" srcId="{3036C8F2-87A2-45ED-B3EC-96BD890D4306}" destId="{78E2D067-EFA3-4FB9-AD4D-EB1A76AAA972}" srcOrd="1" destOrd="0" parTransId="{B7D72D99-EE73-4127-AA63-D995E7086A5C}" sibTransId="{0D10AD71-187A-49B1-9B8D-EC723625B4AA}"/>
    <dgm:cxn modelId="{EE59F757-F57E-4B25-A3AF-BBDEA174FF06}" type="presParOf" srcId="{580181F4-319B-4585-9338-1A1D9698062C}" destId="{11888BFA-7CBC-4230-BE98-D5783AF01FA5}" srcOrd="0" destOrd="0" presId="urn:microsoft.com/office/officeart/2005/8/layout/radial1"/>
    <dgm:cxn modelId="{4DA5F3D1-A7C7-4E27-8507-2703C84DB706}" type="presParOf" srcId="{580181F4-319B-4585-9338-1A1D9698062C}" destId="{B02E1A84-A189-4FB7-A0E6-BA900C88D0BE}" srcOrd="1" destOrd="0" presId="urn:microsoft.com/office/officeart/2005/8/layout/radial1"/>
    <dgm:cxn modelId="{883D3DE1-FB2F-403C-9EEE-4D0C06D9BA96}" type="presParOf" srcId="{B02E1A84-A189-4FB7-A0E6-BA900C88D0BE}" destId="{8A8F6E2B-4AE9-4635-8BC8-D26FD36C459D}" srcOrd="0" destOrd="0" presId="urn:microsoft.com/office/officeart/2005/8/layout/radial1"/>
    <dgm:cxn modelId="{0E923F05-15DB-4974-8FCB-5C7E058D8B8B}" type="presParOf" srcId="{580181F4-319B-4585-9338-1A1D9698062C}" destId="{A57D6220-3913-4E92-9892-3FF43D6A7806}" srcOrd="2" destOrd="0" presId="urn:microsoft.com/office/officeart/2005/8/layout/radial1"/>
    <dgm:cxn modelId="{2E8FF000-F651-4532-AEAA-5ACA11106AF4}" type="presParOf" srcId="{580181F4-319B-4585-9338-1A1D9698062C}" destId="{8C4C01F2-4EF8-4A3A-802A-48B6A3694D0C}" srcOrd="3" destOrd="0" presId="urn:microsoft.com/office/officeart/2005/8/layout/radial1"/>
    <dgm:cxn modelId="{D2DD9A0A-CB7B-42D4-A661-1A9D7842B913}" type="presParOf" srcId="{8C4C01F2-4EF8-4A3A-802A-48B6A3694D0C}" destId="{74ADE20E-B9E5-462C-802D-B5DE403E0331}" srcOrd="0" destOrd="0" presId="urn:microsoft.com/office/officeart/2005/8/layout/radial1"/>
    <dgm:cxn modelId="{FB838F79-9897-4AA9-A1D5-3E661C126A15}" type="presParOf" srcId="{580181F4-319B-4585-9338-1A1D9698062C}" destId="{425B2F25-F64C-4E76-8BF6-015693636241}" srcOrd="4" destOrd="0" presId="urn:microsoft.com/office/officeart/2005/8/layout/radial1"/>
    <dgm:cxn modelId="{EF96F9AF-6535-4A35-A1A8-10F529885C0D}" type="presParOf" srcId="{580181F4-319B-4585-9338-1A1D9698062C}" destId="{B851488D-6ADE-4E85-97EF-60C457EE00A5}" srcOrd="5" destOrd="0" presId="urn:microsoft.com/office/officeart/2005/8/layout/radial1"/>
    <dgm:cxn modelId="{903BA2D5-760C-4E6D-A070-0B5BF7931839}" type="presParOf" srcId="{B851488D-6ADE-4E85-97EF-60C457EE00A5}" destId="{9CCCF38E-F21E-4C6B-A455-3BB22FEE1D26}" srcOrd="0" destOrd="0" presId="urn:microsoft.com/office/officeart/2005/8/layout/radial1"/>
    <dgm:cxn modelId="{19054A7F-7578-437F-8726-2AD5D1D8904E}" type="presParOf" srcId="{580181F4-319B-4585-9338-1A1D9698062C}" destId="{C95B2113-421B-4B5C-9DCF-6F82A6D0EB84}" srcOrd="6" destOrd="0" presId="urn:microsoft.com/office/officeart/2005/8/layout/radial1"/>
    <dgm:cxn modelId="{56049E60-97C0-41CB-B690-65B72267F109}" type="presParOf" srcId="{580181F4-319B-4585-9338-1A1D9698062C}" destId="{3ED927D2-621B-4793-B9B4-F4CE31F5C971}" srcOrd="7" destOrd="0" presId="urn:microsoft.com/office/officeart/2005/8/layout/radial1"/>
    <dgm:cxn modelId="{20C90BCA-9310-47C0-9970-F799172C03E3}" type="presParOf" srcId="{3ED927D2-621B-4793-B9B4-F4CE31F5C971}" destId="{5438FEBA-F46A-4C46-869D-7A9F63101E07}" srcOrd="0" destOrd="0" presId="urn:microsoft.com/office/officeart/2005/8/layout/radial1"/>
    <dgm:cxn modelId="{9C985A82-4B23-4758-8A63-9F8714D464D4}" type="presParOf" srcId="{580181F4-319B-4585-9338-1A1D9698062C}" destId="{933C82C4-ED84-4DA4-9987-1CBCEC06B36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311DB0-6608-48B3-A096-7B883247FD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87B7D6A-FB3A-4E7C-9422-ED59D2686191}">
      <dgm:prSet phldrT="[Text]" custT="1"/>
      <dgm:spPr>
        <a:xfrm rot="5400000">
          <a:off x="-205190" y="206825"/>
          <a:ext cx="1367935" cy="9575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400" b="1" dirty="0">
              <a:solidFill>
                <a:srgbClr val="C00000"/>
              </a:solidFill>
              <a:latin typeface="Arial"/>
              <a:ea typeface="+mn-ea"/>
              <a:cs typeface="+mn-cs"/>
            </a:rPr>
            <a:t>Water</a:t>
          </a:r>
        </a:p>
      </dgm:t>
    </dgm:pt>
    <dgm:pt modelId="{1928EAB7-D953-4799-802E-8300D5F0A3E5}" type="parTrans" cxnId="{6B2AB8CA-5437-49C9-A48C-DE7F99094CA7}">
      <dgm:prSet/>
      <dgm:spPr/>
      <dgm:t>
        <a:bodyPr/>
        <a:lstStyle/>
        <a:p>
          <a:endParaRPr lang="en-US" sz="1600"/>
        </a:p>
      </dgm:t>
    </dgm:pt>
    <dgm:pt modelId="{9F5CC319-D7B4-4730-8F1F-1AFE29281B09}" type="sibTrans" cxnId="{6B2AB8CA-5437-49C9-A48C-DE7F99094CA7}">
      <dgm:prSet/>
      <dgm:spPr/>
      <dgm:t>
        <a:bodyPr/>
        <a:lstStyle/>
        <a:p>
          <a:endParaRPr lang="en-US" sz="1600"/>
        </a:p>
      </dgm:t>
    </dgm:pt>
    <dgm:pt modelId="{85D081BD-9EE5-4E24-9BB2-E3C55B861F0E}">
      <dgm:prSet phldrT="[Text]" custT="1"/>
      <dgm:spPr>
        <a:xfrm rot="5400000">
          <a:off x="4137092" y="-3177902"/>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Drinking , Process, Effluent, Package drinking water</a:t>
          </a:r>
        </a:p>
      </dgm:t>
    </dgm:pt>
    <dgm:pt modelId="{42A9A723-1DB7-4E6B-B9AD-18B00D7FE23E}" type="parTrans" cxnId="{DD2D4E29-805B-426F-97AB-0BA655DDAE61}">
      <dgm:prSet/>
      <dgm:spPr/>
      <dgm:t>
        <a:bodyPr/>
        <a:lstStyle/>
        <a:p>
          <a:endParaRPr lang="en-US" sz="1600"/>
        </a:p>
      </dgm:t>
    </dgm:pt>
    <dgm:pt modelId="{5451A40E-CA0D-4FEB-841C-A168417A7802}" type="sibTrans" cxnId="{DD2D4E29-805B-426F-97AB-0BA655DDAE61}">
      <dgm:prSet/>
      <dgm:spPr/>
      <dgm:t>
        <a:bodyPr/>
        <a:lstStyle/>
        <a:p>
          <a:endParaRPr lang="en-US" sz="1600"/>
        </a:p>
      </dgm:t>
    </dgm:pt>
    <dgm:pt modelId="{17AE65DB-6FF0-4887-8512-785750E40F77}">
      <dgm:prSet phldrT="[Text]" custT="1"/>
      <dgm:spPr>
        <a:xfrm rot="5400000">
          <a:off x="4137092" y="-3177902"/>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VOCs, Metals, Organic Contaminants</a:t>
          </a:r>
        </a:p>
      </dgm:t>
    </dgm:pt>
    <dgm:pt modelId="{036ADF58-1BC4-4709-9696-582D919F19AF}" type="parTrans" cxnId="{ED21EAE2-A622-4ABE-82E6-0A5FDB6B2356}">
      <dgm:prSet/>
      <dgm:spPr/>
      <dgm:t>
        <a:bodyPr/>
        <a:lstStyle/>
        <a:p>
          <a:endParaRPr lang="en-US" sz="1600"/>
        </a:p>
      </dgm:t>
    </dgm:pt>
    <dgm:pt modelId="{98E17596-46C6-4101-A13E-A48475C46CA2}" type="sibTrans" cxnId="{ED21EAE2-A622-4ABE-82E6-0A5FDB6B2356}">
      <dgm:prSet/>
      <dgm:spPr/>
      <dgm:t>
        <a:bodyPr/>
        <a:lstStyle/>
        <a:p>
          <a:endParaRPr lang="en-US" sz="1600"/>
        </a:p>
      </dgm:t>
    </dgm:pt>
    <dgm:pt modelId="{CDD1E76E-B78E-44C6-B996-1A92EBDD2171}">
      <dgm:prSet phldrT="[Text]" custT="1"/>
      <dgm:spPr>
        <a:xfrm rot="5400000">
          <a:off x="-205190" y="1429332"/>
          <a:ext cx="1367935" cy="9575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400" b="1" dirty="0">
              <a:solidFill>
                <a:srgbClr val="C00000"/>
              </a:solidFill>
              <a:latin typeface="Arial"/>
              <a:ea typeface="+mn-ea"/>
              <a:cs typeface="+mn-cs"/>
            </a:rPr>
            <a:t>Soil</a:t>
          </a:r>
        </a:p>
      </dgm:t>
    </dgm:pt>
    <dgm:pt modelId="{FFEF0409-3B75-4AA2-8C5C-8AD23A67FEDC}" type="parTrans" cxnId="{9226ADAA-0857-431F-9458-387408C3569E}">
      <dgm:prSet/>
      <dgm:spPr/>
      <dgm:t>
        <a:bodyPr/>
        <a:lstStyle/>
        <a:p>
          <a:endParaRPr lang="en-US" sz="1600"/>
        </a:p>
      </dgm:t>
    </dgm:pt>
    <dgm:pt modelId="{A84354AA-B66E-47F5-B076-9F12DD5D6AE8}" type="sibTrans" cxnId="{9226ADAA-0857-431F-9458-387408C3569E}">
      <dgm:prSet/>
      <dgm:spPr/>
      <dgm:t>
        <a:bodyPr/>
        <a:lstStyle/>
        <a:p>
          <a:endParaRPr lang="en-US" sz="1600"/>
        </a:p>
      </dgm:t>
    </dgm:pt>
    <dgm:pt modelId="{867059C6-570B-458B-A32D-CA71ACB1E19D}">
      <dgm:prSet phldrT="[Text]" custT="1"/>
      <dgm:spPr>
        <a:xfrm rot="5400000">
          <a:off x="4137092" y="-1955396"/>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NPK, Micronutrients</a:t>
          </a:r>
        </a:p>
      </dgm:t>
    </dgm:pt>
    <dgm:pt modelId="{D8AE3ACE-9FE7-4888-A111-F3AAB3BC09A5}" type="parTrans" cxnId="{6D9A6213-8029-47C8-ACB1-0AB0ACB28667}">
      <dgm:prSet/>
      <dgm:spPr/>
      <dgm:t>
        <a:bodyPr/>
        <a:lstStyle/>
        <a:p>
          <a:endParaRPr lang="en-US" sz="1600"/>
        </a:p>
      </dgm:t>
    </dgm:pt>
    <dgm:pt modelId="{06F57472-B71A-4B24-AB69-3D726E289121}" type="sibTrans" cxnId="{6D9A6213-8029-47C8-ACB1-0AB0ACB28667}">
      <dgm:prSet/>
      <dgm:spPr/>
      <dgm:t>
        <a:bodyPr/>
        <a:lstStyle/>
        <a:p>
          <a:endParaRPr lang="en-US" sz="1600"/>
        </a:p>
      </dgm:t>
    </dgm:pt>
    <dgm:pt modelId="{E652D285-E378-4F9B-BC72-78D384587313}">
      <dgm:prSet phldrT="[Text]" custT="1"/>
      <dgm:spPr>
        <a:xfrm rot="5400000">
          <a:off x="4137092" y="-1955396"/>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VOCs, Heavy Metals, PAHs, PCBs, Pesticides</a:t>
          </a:r>
        </a:p>
      </dgm:t>
    </dgm:pt>
    <dgm:pt modelId="{86FCF51D-5713-47A7-8CC7-B89C971442B5}" type="parTrans" cxnId="{83D71CA1-5A89-4A49-9ED8-C922ED4A4613}">
      <dgm:prSet/>
      <dgm:spPr/>
      <dgm:t>
        <a:bodyPr/>
        <a:lstStyle/>
        <a:p>
          <a:endParaRPr lang="en-US" sz="1600"/>
        </a:p>
      </dgm:t>
    </dgm:pt>
    <dgm:pt modelId="{95DF73C1-24F6-47FA-8607-CDE3F996783D}" type="sibTrans" cxnId="{83D71CA1-5A89-4A49-9ED8-C922ED4A4613}">
      <dgm:prSet/>
      <dgm:spPr/>
      <dgm:t>
        <a:bodyPr/>
        <a:lstStyle/>
        <a:p>
          <a:endParaRPr lang="en-US" sz="1600"/>
        </a:p>
      </dgm:t>
    </dgm:pt>
    <dgm:pt modelId="{9AE2C27D-2571-4F02-85DB-E571B047D163}">
      <dgm:prSet phldrT="[Text]" custT="1"/>
      <dgm:spPr>
        <a:xfrm rot="5400000">
          <a:off x="-205190" y="2651838"/>
          <a:ext cx="1367935" cy="9575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400" b="1" dirty="0">
              <a:solidFill>
                <a:srgbClr val="C00000"/>
              </a:solidFill>
              <a:latin typeface="Arial"/>
              <a:ea typeface="+mn-ea"/>
              <a:cs typeface="+mn-cs"/>
            </a:rPr>
            <a:t>Fertilizers</a:t>
          </a:r>
        </a:p>
      </dgm:t>
    </dgm:pt>
    <dgm:pt modelId="{37C853D8-3C23-49DE-9299-AFE8868A715D}" type="parTrans" cxnId="{E2FB93E3-4472-4DB9-BFBD-026224FF0C77}">
      <dgm:prSet/>
      <dgm:spPr/>
      <dgm:t>
        <a:bodyPr/>
        <a:lstStyle/>
        <a:p>
          <a:endParaRPr lang="en-US" sz="1600"/>
        </a:p>
      </dgm:t>
    </dgm:pt>
    <dgm:pt modelId="{C70C5075-7621-4C64-B0CB-0E1F743B6468}" type="sibTrans" cxnId="{E2FB93E3-4472-4DB9-BFBD-026224FF0C77}">
      <dgm:prSet/>
      <dgm:spPr/>
      <dgm:t>
        <a:bodyPr/>
        <a:lstStyle/>
        <a:p>
          <a:endParaRPr lang="en-US" sz="1600"/>
        </a:p>
      </dgm:t>
    </dgm:pt>
    <dgm:pt modelId="{756C26D9-554E-4E14-91FF-513D56858814}">
      <dgm:prSet phldrT="[Text]" custT="1"/>
      <dgm:spPr>
        <a:xfrm rot="5400000">
          <a:off x="4137092" y="-732889"/>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NPK,C/N Ratio, Micronutrients</a:t>
          </a:r>
        </a:p>
      </dgm:t>
    </dgm:pt>
    <dgm:pt modelId="{F1053A71-D188-48E6-8934-28A4E170DB4A}" type="parTrans" cxnId="{1BEB2ED5-4C0A-47CA-82AF-4B6EEEA0D911}">
      <dgm:prSet/>
      <dgm:spPr/>
      <dgm:t>
        <a:bodyPr/>
        <a:lstStyle/>
        <a:p>
          <a:endParaRPr lang="en-US" sz="1600"/>
        </a:p>
      </dgm:t>
    </dgm:pt>
    <dgm:pt modelId="{63636B0A-4EF4-4944-B4F3-E1BB1D68E89E}" type="sibTrans" cxnId="{1BEB2ED5-4C0A-47CA-82AF-4B6EEEA0D911}">
      <dgm:prSet/>
      <dgm:spPr/>
      <dgm:t>
        <a:bodyPr/>
        <a:lstStyle/>
        <a:p>
          <a:endParaRPr lang="en-US" sz="1600"/>
        </a:p>
      </dgm:t>
    </dgm:pt>
    <dgm:pt modelId="{DA3736C9-45BE-46B8-953F-886003AB2BB9}">
      <dgm:prSet phldrT="[Text]" custT="1"/>
      <dgm:spPr>
        <a:xfrm rot="5400000">
          <a:off x="4137092" y="-732889"/>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Potency of Bio Fertilizers</a:t>
          </a:r>
        </a:p>
      </dgm:t>
    </dgm:pt>
    <dgm:pt modelId="{FD7FEDB9-5294-4700-899C-D327A9733AEE}" type="parTrans" cxnId="{82A35A2E-AF07-4908-83B3-59ABF4E3C591}">
      <dgm:prSet/>
      <dgm:spPr/>
      <dgm:t>
        <a:bodyPr/>
        <a:lstStyle/>
        <a:p>
          <a:endParaRPr lang="en-US" sz="1600"/>
        </a:p>
      </dgm:t>
    </dgm:pt>
    <dgm:pt modelId="{FE15BE8A-AC51-44EE-AB90-1F877AA21A7A}" type="sibTrans" cxnId="{82A35A2E-AF07-4908-83B3-59ABF4E3C591}">
      <dgm:prSet/>
      <dgm:spPr/>
      <dgm:t>
        <a:bodyPr/>
        <a:lstStyle/>
        <a:p>
          <a:endParaRPr lang="en-US" sz="1600"/>
        </a:p>
      </dgm:t>
    </dgm:pt>
    <dgm:pt modelId="{612AD9C1-B188-456C-8A47-A12D221B5BD9}">
      <dgm:prSet custT="1"/>
      <dgm:spPr>
        <a:xfrm rot="5400000">
          <a:off x="-205190" y="3874344"/>
          <a:ext cx="1367935" cy="9575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None/>
          </a:pPr>
          <a:r>
            <a:rPr lang="en-US" sz="1400" b="1" dirty="0">
              <a:solidFill>
                <a:srgbClr val="C00000"/>
              </a:solidFill>
              <a:latin typeface="Arial"/>
              <a:ea typeface="+mn-ea"/>
              <a:cs typeface="+mn-cs"/>
            </a:rPr>
            <a:t>Pesticides</a:t>
          </a:r>
        </a:p>
      </dgm:t>
    </dgm:pt>
    <dgm:pt modelId="{7CF49720-1167-41A7-A378-ECBA128B3933}" type="parTrans" cxnId="{67787265-5B15-4887-8986-54EA383C2E7D}">
      <dgm:prSet/>
      <dgm:spPr/>
      <dgm:t>
        <a:bodyPr/>
        <a:lstStyle/>
        <a:p>
          <a:endParaRPr lang="en-US" sz="1600"/>
        </a:p>
      </dgm:t>
    </dgm:pt>
    <dgm:pt modelId="{58FD30DA-6945-4C6C-A06C-7B087D0AFB24}" type="sibTrans" cxnId="{67787265-5B15-4887-8986-54EA383C2E7D}">
      <dgm:prSet/>
      <dgm:spPr/>
      <dgm:t>
        <a:bodyPr/>
        <a:lstStyle/>
        <a:p>
          <a:endParaRPr lang="en-US" sz="1600"/>
        </a:p>
      </dgm:t>
    </dgm:pt>
    <dgm:pt modelId="{B43945F4-C93B-428D-BD41-A0A11168BE13}">
      <dgm:prSet custT="1"/>
      <dgm:spPr>
        <a:xfrm rot="5400000">
          <a:off x="4137092" y="489616"/>
          <a:ext cx="889157" cy="72482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gm:spPr>
      <dgm:t>
        <a:bodyPr/>
        <a:lstStyle/>
        <a:p>
          <a:pPr>
            <a:buChar char="•"/>
          </a:pPr>
          <a:r>
            <a:rPr lang="en-US" sz="1600" dirty="0">
              <a:solidFill>
                <a:srgbClr val="000000">
                  <a:hueOff val="0"/>
                  <a:satOff val="0"/>
                  <a:lumOff val="0"/>
                  <a:alphaOff val="0"/>
                </a:srgbClr>
              </a:solidFill>
              <a:latin typeface="Arial"/>
              <a:ea typeface="+mn-ea"/>
              <a:cs typeface="+mn-cs"/>
            </a:rPr>
            <a:t>Active Ingredient, Stability, </a:t>
          </a:r>
        </a:p>
      </dgm:t>
    </dgm:pt>
    <dgm:pt modelId="{FD1A6306-91BA-4589-A972-C6B892298493}" type="parTrans" cxnId="{1158FAA2-57EB-4E2B-82BB-FA73C5AF108B}">
      <dgm:prSet/>
      <dgm:spPr/>
      <dgm:t>
        <a:bodyPr/>
        <a:lstStyle/>
        <a:p>
          <a:endParaRPr lang="en-US" sz="1600"/>
        </a:p>
      </dgm:t>
    </dgm:pt>
    <dgm:pt modelId="{B009B30C-D264-4861-84EA-BF9A763FAFFD}" type="sibTrans" cxnId="{1158FAA2-57EB-4E2B-82BB-FA73C5AF108B}">
      <dgm:prSet/>
      <dgm:spPr/>
      <dgm:t>
        <a:bodyPr/>
        <a:lstStyle/>
        <a:p>
          <a:endParaRPr lang="en-US" sz="1600"/>
        </a:p>
      </dgm:t>
    </dgm:pt>
    <dgm:pt modelId="{050DB9F5-181C-4C0E-96FF-F4C0F351C467}" type="pres">
      <dgm:prSet presAssocID="{44311DB0-6608-48B3-A096-7B883247FD3A}" presName="linearFlow" presStyleCnt="0">
        <dgm:presLayoutVars>
          <dgm:dir/>
          <dgm:animLvl val="lvl"/>
          <dgm:resizeHandles val="exact"/>
        </dgm:presLayoutVars>
      </dgm:prSet>
      <dgm:spPr/>
    </dgm:pt>
    <dgm:pt modelId="{AB87385C-B9A8-4704-AB0A-F3517B53B2FB}" type="pres">
      <dgm:prSet presAssocID="{987B7D6A-FB3A-4E7C-9422-ED59D2686191}" presName="composite" presStyleCnt="0"/>
      <dgm:spPr/>
    </dgm:pt>
    <dgm:pt modelId="{2A3FB776-EBCD-4A07-AA6E-898FB2B99E29}" type="pres">
      <dgm:prSet presAssocID="{987B7D6A-FB3A-4E7C-9422-ED59D2686191}" presName="parentText" presStyleLbl="alignNode1" presStyleIdx="0" presStyleCnt="4">
        <dgm:presLayoutVars>
          <dgm:chMax val="1"/>
          <dgm:bulletEnabled val="1"/>
        </dgm:presLayoutVars>
      </dgm:prSet>
      <dgm:spPr/>
    </dgm:pt>
    <dgm:pt modelId="{26F0CCFB-D996-4511-8486-01D0055D006D}" type="pres">
      <dgm:prSet presAssocID="{987B7D6A-FB3A-4E7C-9422-ED59D2686191}" presName="descendantText" presStyleLbl="alignAcc1" presStyleIdx="0" presStyleCnt="4">
        <dgm:presLayoutVars>
          <dgm:bulletEnabled val="1"/>
        </dgm:presLayoutVars>
      </dgm:prSet>
      <dgm:spPr/>
    </dgm:pt>
    <dgm:pt modelId="{F28F0A8B-65F4-49DF-ADDF-46DCECF1FBCF}" type="pres">
      <dgm:prSet presAssocID="{9F5CC319-D7B4-4730-8F1F-1AFE29281B09}" presName="sp" presStyleCnt="0"/>
      <dgm:spPr/>
    </dgm:pt>
    <dgm:pt modelId="{3763F412-9700-43C9-AA73-D24857D846F2}" type="pres">
      <dgm:prSet presAssocID="{CDD1E76E-B78E-44C6-B996-1A92EBDD2171}" presName="composite" presStyleCnt="0"/>
      <dgm:spPr/>
    </dgm:pt>
    <dgm:pt modelId="{75EE60FD-8050-4D81-B763-05BF38CEA585}" type="pres">
      <dgm:prSet presAssocID="{CDD1E76E-B78E-44C6-B996-1A92EBDD2171}" presName="parentText" presStyleLbl="alignNode1" presStyleIdx="1" presStyleCnt="4">
        <dgm:presLayoutVars>
          <dgm:chMax val="1"/>
          <dgm:bulletEnabled val="1"/>
        </dgm:presLayoutVars>
      </dgm:prSet>
      <dgm:spPr/>
    </dgm:pt>
    <dgm:pt modelId="{23293A65-653C-4606-B539-478A9B19305C}" type="pres">
      <dgm:prSet presAssocID="{CDD1E76E-B78E-44C6-B996-1A92EBDD2171}" presName="descendantText" presStyleLbl="alignAcc1" presStyleIdx="1" presStyleCnt="4">
        <dgm:presLayoutVars>
          <dgm:bulletEnabled val="1"/>
        </dgm:presLayoutVars>
      </dgm:prSet>
      <dgm:spPr/>
    </dgm:pt>
    <dgm:pt modelId="{695E610A-BC95-49F0-A5D0-9D3DA8820115}" type="pres">
      <dgm:prSet presAssocID="{A84354AA-B66E-47F5-B076-9F12DD5D6AE8}" presName="sp" presStyleCnt="0"/>
      <dgm:spPr/>
    </dgm:pt>
    <dgm:pt modelId="{308561CF-33C9-492B-8162-813942501062}" type="pres">
      <dgm:prSet presAssocID="{9AE2C27D-2571-4F02-85DB-E571B047D163}" presName="composite" presStyleCnt="0"/>
      <dgm:spPr/>
    </dgm:pt>
    <dgm:pt modelId="{AD1E8C99-FDC8-478D-AE95-85FE703A9AC5}" type="pres">
      <dgm:prSet presAssocID="{9AE2C27D-2571-4F02-85DB-E571B047D163}" presName="parentText" presStyleLbl="alignNode1" presStyleIdx="2" presStyleCnt="4">
        <dgm:presLayoutVars>
          <dgm:chMax val="1"/>
          <dgm:bulletEnabled val="1"/>
        </dgm:presLayoutVars>
      </dgm:prSet>
      <dgm:spPr/>
    </dgm:pt>
    <dgm:pt modelId="{3368F089-B6BF-4C1D-B73A-54B5C8BB410F}" type="pres">
      <dgm:prSet presAssocID="{9AE2C27D-2571-4F02-85DB-E571B047D163}" presName="descendantText" presStyleLbl="alignAcc1" presStyleIdx="2" presStyleCnt="4">
        <dgm:presLayoutVars>
          <dgm:bulletEnabled val="1"/>
        </dgm:presLayoutVars>
      </dgm:prSet>
      <dgm:spPr/>
    </dgm:pt>
    <dgm:pt modelId="{CB9FAC3C-F57D-4E83-9732-99E098B4FFFF}" type="pres">
      <dgm:prSet presAssocID="{C70C5075-7621-4C64-B0CB-0E1F743B6468}" presName="sp" presStyleCnt="0"/>
      <dgm:spPr/>
    </dgm:pt>
    <dgm:pt modelId="{3D8F158F-E20A-44DD-8CB0-1E80C02EF66B}" type="pres">
      <dgm:prSet presAssocID="{612AD9C1-B188-456C-8A47-A12D221B5BD9}" presName="composite" presStyleCnt="0"/>
      <dgm:spPr/>
    </dgm:pt>
    <dgm:pt modelId="{E5A1F2E1-AC5A-49B6-8671-03EFD5D02886}" type="pres">
      <dgm:prSet presAssocID="{612AD9C1-B188-456C-8A47-A12D221B5BD9}" presName="parentText" presStyleLbl="alignNode1" presStyleIdx="3" presStyleCnt="4" custScaleX="117665">
        <dgm:presLayoutVars>
          <dgm:chMax val="1"/>
          <dgm:bulletEnabled val="1"/>
        </dgm:presLayoutVars>
      </dgm:prSet>
      <dgm:spPr/>
    </dgm:pt>
    <dgm:pt modelId="{8F20FD8A-DFD8-4E20-9598-F2E6E1019165}" type="pres">
      <dgm:prSet presAssocID="{612AD9C1-B188-456C-8A47-A12D221B5BD9}" presName="descendantText" presStyleLbl="alignAcc1" presStyleIdx="3" presStyleCnt="4">
        <dgm:presLayoutVars>
          <dgm:bulletEnabled val="1"/>
        </dgm:presLayoutVars>
      </dgm:prSet>
      <dgm:spPr/>
    </dgm:pt>
  </dgm:ptLst>
  <dgm:cxnLst>
    <dgm:cxn modelId="{2AA14A0F-9FFC-440F-A718-FA9769174D13}" type="presOf" srcId="{CDD1E76E-B78E-44C6-B996-1A92EBDD2171}" destId="{75EE60FD-8050-4D81-B763-05BF38CEA585}" srcOrd="0" destOrd="0" presId="urn:microsoft.com/office/officeart/2005/8/layout/chevron2"/>
    <dgm:cxn modelId="{6D9A6213-8029-47C8-ACB1-0AB0ACB28667}" srcId="{CDD1E76E-B78E-44C6-B996-1A92EBDD2171}" destId="{867059C6-570B-458B-A32D-CA71ACB1E19D}" srcOrd="0" destOrd="0" parTransId="{D8AE3ACE-9FE7-4888-A111-F3AAB3BC09A5}" sibTransId="{06F57472-B71A-4B24-AB69-3D726E289121}"/>
    <dgm:cxn modelId="{DD2D4E29-805B-426F-97AB-0BA655DDAE61}" srcId="{987B7D6A-FB3A-4E7C-9422-ED59D2686191}" destId="{85D081BD-9EE5-4E24-9BB2-E3C55B861F0E}" srcOrd="0" destOrd="0" parTransId="{42A9A723-1DB7-4E6B-B9AD-18B00D7FE23E}" sibTransId="{5451A40E-CA0D-4FEB-841C-A168417A7802}"/>
    <dgm:cxn modelId="{82A35A2E-AF07-4908-83B3-59ABF4E3C591}" srcId="{9AE2C27D-2571-4F02-85DB-E571B047D163}" destId="{DA3736C9-45BE-46B8-953F-886003AB2BB9}" srcOrd="1" destOrd="0" parTransId="{FD7FEDB9-5294-4700-899C-D327A9733AEE}" sibTransId="{FE15BE8A-AC51-44EE-AB90-1F877AA21A7A}"/>
    <dgm:cxn modelId="{36F2C82E-257F-4F2C-8B2E-4009F93D66FA}" type="presOf" srcId="{E652D285-E378-4F9B-BC72-78D384587313}" destId="{23293A65-653C-4606-B539-478A9B19305C}" srcOrd="0" destOrd="1" presId="urn:microsoft.com/office/officeart/2005/8/layout/chevron2"/>
    <dgm:cxn modelId="{F8189D3E-BFCF-4D7C-9CA3-9647B304375D}" type="presOf" srcId="{9AE2C27D-2571-4F02-85DB-E571B047D163}" destId="{AD1E8C99-FDC8-478D-AE95-85FE703A9AC5}" srcOrd="0" destOrd="0" presId="urn:microsoft.com/office/officeart/2005/8/layout/chevron2"/>
    <dgm:cxn modelId="{D3F07142-5118-4B2B-933A-F4E1C0FA980B}" type="presOf" srcId="{85D081BD-9EE5-4E24-9BB2-E3C55B861F0E}" destId="{26F0CCFB-D996-4511-8486-01D0055D006D}" srcOrd="0" destOrd="0" presId="urn:microsoft.com/office/officeart/2005/8/layout/chevron2"/>
    <dgm:cxn modelId="{DCDE4465-B666-4C74-B8C1-8BC4BF9C594C}" type="presOf" srcId="{44311DB0-6608-48B3-A096-7B883247FD3A}" destId="{050DB9F5-181C-4C0E-96FF-F4C0F351C467}" srcOrd="0" destOrd="0" presId="urn:microsoft.com/office/officeart/2005/8/layout/chevron2"/>
    <dgm:cxn modelId="{67787265-5B15-4887-8986-54EA383C2E7D}" srcId="{44311DB0-6608-48B3-A096-7B883247FD3A}" destId="{612AD9C1-B188-456C-8A47-A12D221B5BD9}" srcOrd="3" destOrd="0" parTransId="{7CF49720-1167-41A7-A378-ECBA128B3933}" sibTransId="{58FD30DA-6945-4C6C-A06C-7B087D0AFB24}"/>
    <dgm:cxn modelId="{98985951-DE07-4CB4-989A-F3DFEB4CDBB9}" type="presOf" srcId="{867059C6-570B-458B-A32D-CA71ACB1E19D}" destId="{23293A65-653C-4606-B539-478A9B19305C}" srcOrd="0" destOrd="0" presId="urn:microsoft.com/office/officeart/2005/8/layout/chevron2"/>
    <dgm:cxn modelId="{2EC6EA54-F1E3-493F-BF6F-37F6B25BAC69}" type="presOf" srcId="{DA3736C9-45BE-46B8-953F-886003AB2BB9}" destId="{3368F089-B6BF-4C1D-B73A-54B5C8BB410F}" srcOrd="0" destOrd="1" presId="urn:microsoft.com/office/officeart/2005/8/layout/chevron2"/>
    <dgm:cxn modelId="{6FD5D080-0F2F-49F6-8541-D77C946FD4EF}" type="presOf" srcId="{612AD9C1-B188-456C-8A47-A12D221B5BD9}" destId="{E5A1F2E1-AC5A-49B6-8671-03EFD5D02886}" srcOrd="0" destOrd="0" presId="urn:microsoft.com/office/officeart/2005/8/layout/chevron2"/>
    <dgm:cxn modelId="{77457B94-3B41-4A6F-A1A5-F4DEC6ED01DC}" type="presOf" srcId="{B43945F4-C93B-428D-BD41-A0A11168BE13}" destId="{8F20FD8A-DFD8-4E20-9598-F2E6E1019165}" srcOrd="0" destOrd="0" presId="urn:microsoft.com/office/officeart/2005/8/layout/chevron2"/>
    <dgm:cxn modelId="{95D0D495-98F0-4FD3-BBE8-00325BCDA11C}" type="presOf" srcId="{17AE65DB-6FF0-4887-8512-785750E40F77}" destId="{26F0CCFB-D996-4511-8486-01D0055D006D}" srcOrd="0" destOrd="1" presId="urn:microsoft.com/office/officeart/2005/8/layout/chevron2"/>
    <dgm:cxn modelId="{83D71CA1-5A89-4A49-9ED8-C922ED4A4613}" srcId="{CDD1E76E-B78E-44C6-B996-1A92EBDD2171}" destId="{E652D285-E378-4F9B-BC72-78D384587313}" srcOrd="1" destOrd="0" parTransId="{86FCF51D-5713-47A7-8CC7-B89C971442B5}" sibTransId="{95DF73C1-24F6-47FA-8607-CDE3F996783D}"/>
    <dgm:cxn modelId="{1158FAA2-57EB-4E2B-82BB-FA73C5AF108B}" srcId="{612AD9C1-B188-456C-8A47-A12D221B5BD9}" destId="{B43945F4-C93B-428D-BD41-A0A11168BE13}" srcOrd="0" destOrd="0" parTransId="{FD1A6306-91BA-4589-A972-C6B892298493}" sibTransId="{B009B30C-D264-4861-84EA-BF9A763FAFFD}"/>
    <dgm:cxn modelId="{9226ADAA-0857-431F-9458-387408C3569E}" srcId="{44311DB0-6608-48B3-A096-7B883247FD3A}" destId="{CDD1E76E-B78E-44C6-B996-1A92EBDD2171}" srcOrd="1" destOrd="0" parTransId="{FFEF0409-3B75-4AA2-8C5C-8AD23A67FEDC}" sibTransId="{A84354AA-B66E-47F5-B076-9F12DD5D6AE8}"/>
    <dgm:cxn modelId="{6B2AB8CA-5437-49C9-A48C-DE7F99094CA7}" srcId="{44311DB0-6608-48B3-A096-7B883247FD3A}" destId="{987B7D6A-FB3A-4E7C-9422-ED59D2686191}" srcOrd="0" destOrd="0" parTransId="{1928EAB7-D953-4799-802E-8300D5F0A3E5}" sibTransId="{9F5CC319-D7B4-4730-8F1F-1AFE29281B09}"/>
    <dgm:cxn modelId="{5002E4D1-3D7D-41EA-98DF-07DC12EC7B75}" type="presOf" srcId="{756C26D9-554E-4E14-91FF-513D56858814}" destId="{3368F089-B6BF-4C1D-B73A-54B5C8BB410F}" srcOrd="0" destOrd="0" presId="urn:microsoft.com/office/officeart/2005/8/layout/chevron2"/>
    <dgm:cxn modelId="{A3F5C3D4-B819-477F-9C46-608350FE5231}" type="presOf" srcId="{987B7D6A-FB3A-4E7C-9422-ED59D2686191}" destId="{2A3FB776-EBCD-4A07-AA6E-898FB2B99E29}" srcOrd="0" destOrd="0" presId="urn:microsoft.com/office/officeart/2005/8/layout/chevron2"/>
    <dgm:cxn modelId="{1BEB2ED5-4C0A-47CA-82AF-4B6EEEA0D911}" srcId="{9AE2C27D-2571-4F02-85DB-E571B047D163}" destId="{756C26D9-554E-4E14-91FF-513D56858814}" srcOrd="0" destOrd="0" parTransId="{F1053A71-D188-48E6-8934-28A4E170DB4A}" sibTransId="{63636B0A-4EF4-4944-B4F3-E1BB1D68E89E}"/>
    <dgm:cxn modelId="{ED21EAE2-A622-4ABE-82E6-0A5FDB6B2356}" srcId="{987B7D6A-FB3A-4E7C-9422-ED59D2686191}" destId="{17AE65DB-6FF0-4887-8512-785750E40F77}" srcOrd="1" destOrd="0" parTransId="{036ADF58-1BC4-4709-9696-582D919F19AF}" sibTransId="{98E17596-46C6-4101-A13E-A48475C46CA2}"/>
    <dgm:cxn modelId="{E2FB93E3-4472-4DB9-BFBD-026224FF0C77}" srcId="{44311DB0-6608-48B3-A096-7B883247FD3A}" destId="{9AE2C27D-2571-4F02-85DB-E571B047D163}" srcOrd="2" destOrd="0" parTransId="{37C853D8-3C23-49DE-9299-AFE8868A715D}" sibTransId="{C70C5075-7621-4C64-B0CB-0E1F743B6468}"/>
    <dgm:cxn modelId="{AA4F3B12-FFB8-4516-8D49-D5E45689D689}" type="presParOf" srcId="{050DB9F5-181C-4C0E-96FF-F4C0F351C467}" destId="{AB87385C-B9A8-4704-AB0A-F3517B53B2FB}" srcOrd="0" destOrd="0" presId="urn:microsoft.com/office/officeart/2005/8/layout/chevron2"/>
    <dgm:cxn modelId="{AB0C663F-E2F1-4FC7-B718-B7E3B4F5B34E}" type="presParOf" srcId="{AB87385C-B9A8-4704-AB0A-F3517B53B2FB}" destId="{2A3FB776-EBCD-4A07-AA6E-898FB2B99E29}" srcOrd="0" destOrd="0" presId="urn:microsoft.com/office/officeart/2005/8/layout/chevron2"/>
    <dgm:cxn modelId="{5318A263-9D7B-427F-872C-7DBCE752EB61}" type="presParOf" srcId="{AB87385C-B9A8-4704-AB0A-F3517B53B2FB}" destId="{26F0CCFB-D996-4511-8486-01D0055D006D}" srcOrd="1" destOrd="0" presId="urn:microsoft.com/office/officeart/2005/8/layout/chevron2"/>
    <dgm:cxn modelId="{F0A18B31-4B5E-42BD-AE85-1089CCE6F2B4}" type="presParOf" srcId="{050DB9F5-181C-4C0E-96FF-F4C0F351C467}" destId="{F28F0A8B-65F4-49DF-ADDF-46DCECF1FBCF}" srcOrd="1" destOrd="0" presId="urn:microsoft.com/office/officeart/2005/8/layout/chevron2"/>
    <dgm:cxn modelId="{3176B32B-D6F0-4322-8BBE-358468FF7FE4}" type="presParOf" srcId="{050DB9F5-181C-4C0E-96FF-F4C0F351C467}" destId="{3763F412-9700-43C9-AA73-D24857D846F2}" srcOrd="2" destOrd="0" presId="urn:microsoft.com/office/officeart/2005/8/layout/chevron2"/>
    <dgm:cxn modelId="{3E326EA6-C8F7-4FF3-B8EC-F22605907D64}" type="presParOf" srcId="{3763F412-9700-43C9-AA73-D24857D846F2}" destId="{75EE60FD-8050-4D81-B763-05BF38CEA585}" srcOrd="0" destOrd="0" presId="urn:microsoft.com/office/officeart/2005/8/layout/chevron2"/>
    <dgm:cxn modelId="{0FC64E25-2B9C-4298-B7C5-50BBF8AFF784}" type="presParOf" srcId="{3763F412-9700-43C9-AA73-D24857D846F2}" destId="{23293A65-653C-4606-B539-478A9B19305C}" srcOrd="1" destOrd="0" presId="urn:microsoft.com/office/officeart/2005/8/layout/chevron2"/>
    <dgm:cxn modelId="{0A759907-CBA1-47A9-8649-FABC10CA36B3}" type="presParOf" srcId="{050DB9F5-181C-4C0E-96FF-F4C0F351C467}" destId="{695E610A-BC95-49F0-A5D0-9D3DA8820115}" srcOrd="3" destOrd="0" presId="urn:microsoft.com/office/officeart/2005/8/layout/chevron2"/>
    <dgm:cxn modelId="{D44428F2-A83E-4373-B78A-799AC0DE231C}" type="presParOf" srcId="{050DB9F5-181C-4C0E-96FF-F4C0F351C467}" destId="{308561CF-33C9-492B-8162-813942501062}" srcOrd="4" destOrd="0" presId="urn:microsoft.com/office/officeart/2005/8/layout/chevron2"/>
    <dgm:cxn modelId="{CBD985A3-267C-4EB3-8B0B-9F7C1D3ED266}" type="presParOf" srcId="{308561CF-33C9-492B-8162-813942501062}" destId="{AD1E8C99-FDC8-478D-AE95-85FE703A9AC5}" srcOrd="0" destOrd="0" presId="urn:microsoft.com/office/officeart/2005/8/layout/chevron2"/>
    <dgm:cxn modelId="{DDB3FE07-81A8-4F08-82E2-29FD7E6AB400}" type="presParOf" srcId="{308561CF-33C9-492B-8162-813942501062}" destId="{3368F089-B6BF-4C1D-B73A-54B5C8BB410F}" srcOrd="1" destOrd="0" presId="urn:microsoft.com/office/officeart/2005/8/layout/chevron2"/>
    <dgm:cxn modelId="{DF15E0B8-BACA-4D1E-9914-B90C3C6C5279}" type="presParOf" srcId="{050DB9F5-181C-4C0E-96FF-F4C0F351C467}" destId="{CB9FAC3C-F57D-4E83-9732-99E098B4FFFF}" srcOrd="5" destOrd="0" presId="urn:microsoft.com/office/officeart/2005/8/layout/chevron2"/>
    <dgm:cxn modelId="{2C2F548F-BF6B-42E0-BB63-27F8645DD3C7}" type="presParOf" srcId="{050DB9F5-181C-4C0E-96FF-F4C0F351C467}" destId="{3D8F158F-E20A-44DD-8CB0-1E80C02EF66B}" srcOrd="6" destOrd="0" presId="urn:microsoft.com/office/officeart/2005/8/layout/chevron2"/>
    <dgm:cxn modelId="{4805CCBC-C1FA-41B0-A936-FBABB55F2A83}" type="presParOf" srcId="{3D8F158F-E20A-44DD-8CB0-1E80C02EF66B}" destId="{E5A1F2E1-AC5A-49B6-8671-03EFD5D02886}" srcOrd="0" destOrd="0" presId="urn:microsoft.com/office/officeart/2005/8/layout/chevron2"/>
    <dgm:cxn modelId="{6F9DF201-A0F7-4CD9-97D4-C84C9777C03A}" type="presParOf" srcId="{3D8F158F-E20A-44DD-8CB0-1E80C02EF66B}" destId="{8F20FD8A-DFD8-4E20-9598-F2E6E10191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5BB7-E28F-4E3F-856E-4913607DBA22}">
      <dsp:nvSpPr>
        <dsp:cNvPr id="0" name=""/>
        <dsp:cNvSpPr/>
      </dsp:nvSpPr>
      <dsp:spPr>
        <a:xfrm>
          <a:off x="1824871" y="501473"/>
          <a:ext cx="3345215" cy="3345215"/>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38CA2-99ED-4975-BF91-FABC4EC81CE0}">
      <dsp:nvSpPr>
        <dsp:cNvPr id="0" name=""/>
        <dsp:cNvSpPr/>
      </dsp:nvSpPr>
      <dsp:spPr>
        <a:xfrm>
          <a:off x="1824871" y="501473"/>
          <a:ext cx="3345215" cy="3345215"/>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A966C0-1359-4F7B-8658-450101BDC02E}">
      <dsp:nvSpPr>
        <dsp:cNvPr id="0" name=""/>
        <dsp:cNvSpPr/>
      </dsp:nvSpPr>
      <dsp:spPr>
        <a:xfrm>
          <a:off x="1824871" y="501473"/>
          <a:ext cx="3345215" cy="3345215"/>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1F88F2-164D-47AF-8331-F9F512A91139}">
      <dsp:nvSpPr>
        <dsp:cNvPr id="0" name=""/>
        <dsp:cNvSpPr/>
      </dsp:nvSpPr>
      <dsp:spPr>
        <a:xfrm>
          <a:off x="1824871" y="501473"/>
          <a:ext cx="3345215" cy="3345215"/>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8CEAA-573A-4DB7-BEC8-92B97E36176C}">
      <dsp:nvSpPr>
        <dsp:cNvPr id="0" name=""/>
        <dsp:cNvSpPr/>
      </dsp:nvSpPr>
      <dsp:spPr>
        <a:xfrm>
          <a:off x="1824871" y="501473"/>
          <a:ext cx="3345215" cy="3345215"/>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3580C-1AB8-42FE-A17C-92A3BE2C390B}">
      <dsp:nvSpPr>
        <dsp:cNvPr id="0" name=""/>
        <dsp:cNvSpPr/>
      </dsp:nvSpPr>
      <dsp:spPr>
        <a:xfrm>
          <a:off x="2727796" y="1404399"/>
          <a:ext cx="1539364" cy="1539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VSix Analytical Lab.</a:t>
          </a:r>
        </a:p>
      </dsp:txBody>
      <dsp:txXfrm>
        <a:off x="2953231" y="1629834"/>
        <a:ext cx="1088494" cy="1088494"/>
      </dsp:txXfrm>
    </dsp:sp>
    <dsp:sp modelId="{95F6D0D2-8EA9-40FD-A611-54191BB0EF80}">
      <dsp:nvSpPr>
        <dsp:cNvPr id="0" name=""/>
        <dsp:cNvSpPr/>
      </dsp:nvSpPr>
      <dsp:spPr>
        <a:xfrm>
          <a:off x="2746336" y="1488"/>
          <a:ext cx="1502284" cy="1077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Food  &amp; Food Packaging</a:t>
          </a:r>
        </a:p>
      </dsp:txBody>
      <dsp:txXfrm>
        <a:off x="2966340" y="159292"/>
        <a:ext cx="1062276" cy="761947"/>
      </dsp:txXfrm>
    </dsp:sp>
    <dsp:sp modelId="{3BE07D1D-9584-4280-9A7C-A3F884D71139}">
      <dsp:nvSpPr>
        <dsp:cNvPr id="0" name=""/>
        <dsp:cNvSpPr/>
      </dsp:nvSpPr>
      <dsp:spPr>
        <a:xfrm>
          <a:off x="4429289" y="1130427"/>
          <a:ext cx="1244080" cy="1077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Environment </a:t>
          </a:r>
        </a:p>
      </dsp:txBody>
      <dsp:txXfrm>
        <a:off x="4611480" y="1288231"/>
        <a:ext cx="879698" cy="761947"/>
      </dsp:txXfrm>
    </dsp:sp>
    <dsp:sp modelId="{EBC8DC61-46C5-463D-B2BA-218FCB55AE17}">
      <dsp:nvSpPr>
        <dsp:cNvPr id="0" name=""/>
        <dsp:cNvSpPr/>
      </dsp:nvSpPr>
      <dsp:spPr>
        <a:xfrm>
          <a:off x="3849009" y="2957088"/>
          <a:ext cx="1217605" cy="1077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Drugs &amp; Cosmetics</a:t>
          </a:r>
        </a:p>
      </dsp:txBody>
      <dsp:txXfrm>
        <a:off x="4027323" y="3114892"/>
        <a:ext cx="860977" cy="761947"/>
      </dsp:txXfrm>
    </dsp:sp>
    <dsp:sp modelId="{8FDAB6AC-A2BA-4DD9-ABCB-14F6DFF60CB3}">
      <dsp:nvSpPr>
        <dsp:cNvPr id="0" name=""/>
        <dsp:cNvSpPr/>
      </dsp:nvSpPr>
      <dsp:spPr>
        <a:xfrm>
          <a:off x="1819375" y="2957088"/>
          <a:ext cx="1435540" cy="1077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Material (Food Packaging)</a:t>
          </a:r>
        </a:p>
      </dsp:txBody>
      <dsp:txXfrm>
        <a:off x="2029605" y="3114892"/>
        <a:ext cx="1015080" cy="761947"/>
      </dsp:txXfrm>
    </dsp:sp>
    <dsp:sp modelId="{0BD286E0-9E37-4899-B933-22F0B6C8151C}">
      <dsp:nvSpPr>
        <dsp:cNvPr id="0" name=""/>
        <dsp:cNvSpPr/>
      </dsp:nvSpPr>
      <dsp:spPr>
        <a:xfrm>
          <a:off x="1255463" y="1130427"/>
          <a:ext cx="1376329" cy="1077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RoHS-REACH</a:t>
          </a:r>
        </a:p>
      </dsp:txBody>
      <dsp:txXfrm>
        <a:off x="1457022" y="1288231"/>
        <a:ext cx="973211" cy="761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4559-3C7E-4E36-892A-2438380ED533}">
      <dsp:nvSpPr>
        <dsp:cNvPr id="0" name=""/>
        <dsp:cNvSpPr/>
      </dsp:nvSpPr>
      <dsp:spPr>
        <a:xfrm rot="5400000">
          <a:off x="179624" y="-51849"/>
          <a:ext cx="816310" cy="104735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Food Testing</a:t>
          </a:r>
        </a:p>
      </dsp:txBody>
      <dsp:txXfrm rot="-5400000">
        <a:off x="64104" y="63671"/>
        <a:ext cx="1047350" cy="816310"/>
      </dsp:txXfrm>
    </dsp:sp>
    <dsp:sp modelId="{D70EAE34-E407-446C-86C2-DFD08F79692B}">
      <dsp:nvSpPr>
        <dsp:cNvPr id="0" name=""/>
        <dsp:cNvSpPr/>
      </dsp:nvSpPr>
      <dsp:spPr>
        <a:xfrm rot="5400000">
          <a:off x="4374928" y="-3131948"/>
          <a:ext cx="648831" cy="69221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itchFamily="18" charset="0"/>
              <a:cs typeface="Times New Roman" pitchFamily="18" charset="0"/>
            </a:rPr>
            <a:t>Food Safety as per FSSAI   *  Fruits &amp; Veg.  * Feed   * Milk &amp; Milk Products</a:t>
          </a:r>
        </a:p>
        <a:p>
          <a:pPr marL="114300" lvl="1" indent="-114300" algn="l" defTabSz="622300">
            <a:lnSpc>
              <a:spcPct val="90000"/>
            </a:lnSpc>
            <a:spcBef>
              <a:spcPct val="0"/>
            </a:spcBef>
            <a:spcAft>
              <a:spcPct val="15000"/>
            </a:spcAft>
            <a:buChar char="•"/>
          </a:pPr>
          <a:r>
            <a:rPr lang="en-US" sz="1400" b="1" kern="1200" baseline="0" dirty="0">
              <a:solidFill>
                <a:schemeClr val="tx1"/>
              </a:solidFill>
              <a:latin typeface="Times New Roman" pitchFamily="18" charset="0"/>
              <a:cs typeface="Times New Roman" pitchFamily="18" charset="0"/>
            </a:rPr>
            <a:t>Food Nutrition * Pesticides *Mycotoxins * Heavy Metals * Antibiotics  * Microbiology </a:t>
          </a:r>
          <a:endParaRPr lang="en-US" sz="1400" kern="1200" dirty="0">
            <a:latin typeface="Times New Roman" pitchFamily="18" charset="0"/>
            <a:cs typeface="Times New Roman" pitchFamily="18" charset="0"/>
          </a:endParaRPr>
        </a:p>
      </dsp:txBody>
      <dsp:txXfrm rot="-5400000">
        <a:off x="1238284" y="36369"/>
        <a:ext cx="6890447" cy="585485"/>
      </dsp:txXfrm>
    </dsp:sp>
    <dsp:sp modelId="{50EAE4CC-2727-4CD4-9C46-833F6C7FF216}">
      <dsp:nvSpPr>
        <dsp:cNvPr id="0" name=""/>
        <dsp:cNvSpPr/>
      </dsp:nvSpPr>
      <dsp:spPr>
        <a:xfrm rot="5400000">
          <a:off x="148619" y="701003"/>
          <a:ext cx="816310" cy="9853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Environment</a:t>
          </a:r>
        </a:p>
      </dsp:txBody>
      <dsp:txXfrm rot="-5400000">
        <a:off x="64104" y="785518"/>
        <a:ext cx="985340" cy="816310"/>
      </dsp:txXfrm>
    </dsp:sp>
    <dsp:sp modelId="{FC3C4FD0-A6A5-4D2A-B75F-C85CA8B7066F}">
      <dsp:nvSpPr>
        <dsp:cNvPr id="0" name=""/>
        <dsp:cNvSpPr/>
      </dsp:nvSpPr>
      <dsp:spPr>
        <a:xfrm rot="5400000">
          <a:off x="4549578" y="-2482989"/>
          <a:ext cx="530601" cy="71229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Times New Roman" pitchFamily="18" charset="0"/>
              <a:cs typeface="Times New Roman" pitchFamily="18" charset="0"/>
            </a:rPr>
            <a:t>Air </a:t>
          </a:r>
        </a:p>
        <a:p>
          <a:pPr marL="114300" lvl="1" indent="-114300" algn="l" defTabSz="622300">
            <a:lnSpc>
              <a:spcPct val="90000"/>
            </a:lnSpc>
            <a:spcBef>
              <a:spcPct val="0"/>
            </a:spcBef>
            <a:spcAft>
              <a:spcPct val="15000"/>
            </a:spcAft>
            <a:buChar char="•"/>
          </a:pPr>
          <a:r>
            <a:rPr lang="en-US" sz="1400" b="1" kern="1200" baseline="0" dirty="0">
              <a:solidFill>
                <a:schemeClr val="tx1"/>
              </a:solidFill>
              <a:latin typeface="Times New Roman" pitchFamily="18" charset="0"/>
              <a:cs typeface="Times New Roman" pitchFamily="18" charset="0"/>
            </a:rPr>
            <a:t>Stack  * Effluent   * Drinking Water  * Noise  * Soil  * Waste Oil                         </a:t>
          </a:r>
          <a:endParaRPr lang="en-US" sz="1400" kern="1200" dirty="0">
            <a:latin typeface="Times New Roman" pitchFamily="18" charset="0"/>
            <a:cs typeface="Times New Roman" pitchFamily="18" charset="0"/>
          </a:endParaRPr>
        </a:p>
      </dsp:txBody>
      <dsp:txXfrm rot="-5400000">
        <a:off x="1253399" y="839092"/>
        <a:ext cx="7097057" cy="478797"/>
      </dsp:txXfrm>
    </dsp:sp>
    <dsp:sp modelId="{53C77C25-D4A2-4AD0-9B6A-B30EB8569896}">
      <dsp:nvSpPr>
        <dsp:cNvPr id="0" name=""/>
        <dsp:cNvSpPr/>
      </dsp:nvSpPr>
      <dsp:spPr>
        <a:xfrm rot="5400000">
          <a:off x="128243" y="1443228"/>
          <a:ext cx="816310" cy="9445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Pharma &amp; Cosmetics</a:t>
          </a:r>
        </a:p>
      </dsp:txBody>
      <dsp:txXfrm rot="-5400000">
        <a:off x="64105" y="1507366"/>
        <a:ext cx="944586" cy="816310"/>
      </dsp:txXfrm>
    </dsp:sp>
    <dsp:sp modelId="{BF6B1589-8767-4B8F-986F-39A141228311}">
      <dsp:nvSpPr>
        <dsp:cNvPr id="0" name=""/>
        <dsp:cNvSpPr/>
      </dsp:nvSpPr>
      <dsp:spPr>
        <a:xfrm rot="5400000">
          <a:off x="4576018" y="-1853599"/>
          <a:ext cx="530601" cy="72337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b="1"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Pharmacopeia-USP,IP,BP,EP</a:t>
          </a:r>
        </a:p>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Method Validation   * Method Development</a:t>
          </a:r>
        </a:p>
        <a:p>
          <a:pPr marL="114300" lvl="1" indent="-114300" algn="l" defTabSz="622300">
            <a:lnSpc>
              <a:spcPct val="90000"/>
            </a:lnSpc>
            <a:spcBef>
              <a:spcPct val="0"/>
            </a:spcBef>
            <a:spcAft>
              <a:spcPct val="15000"/>
            </a:spcAft>
            <a:buChar char="•"/>
          </a:pPr>
          <a:endParaRPr lang="en-US" sz="1400" b="1" kern="1200" dirty="0">
            <a:solidFill>
              <a:schemeClr val="tx1"/>
            </a:solidFill>
            <a:latin typeface="Times New Roman" pitchFamily="18" charset="0"/>
            <a:cs typeface="Times New Roman" pitchFamily="18" charset="0"/>
          </a:endParaRPr>
        </a:p>
      </dsp:txBody>
      <dsp:txXfrm rot="-5400000">
        <a:off x="1224438" y="1523883"/>
        <a:ext cx="7207859" cy="478797"/>
      </dsp:txXfrm>
    </dsp:sp>
    <dsp:sp modelId="{95BA69F4-A858-4F69-ACDE-095A3943FA23}">
      <dsp:nvSpPr>
        <dsp:cNvPr id="0" name=""/>
        <dsp:cNvSpPr/>
      </dsp:nvSpPr>
      <dsp:spPr>
        <a:xfrm rot="5400000">
          <a:off x="150374" y="2242241"/>
          <a:ext cx="816310" cy="9888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0" kern="1200" dirty="0">
            <a:solidFill>
              <a:schemeClr val="tx2"/>
            </a:solidFill>
            <a:latin typeface="Times New Roman" pitchFamily="18" charset="0"/>
            <a:cs typeface="Times New Roman" pitchFamily="18" charset="0"/>
          </a:endParaRPr>
        </a:p>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Water</a:t>
          </a:r>
        </a:p>
      </dsp:txBody>
      <dsp:txXfrm rot="-5400000">
        <a:off x="64105" y="2328510"/>
        <a:ext cx="988848" cy="816310"/>
      </dsp:txXfrm>
    </dsp:sp>
    <dsp:sp modelId="{7BFC037A-DB07-41AE-ADB3-715B867F3105}">
      <dsp:nvSpPr>
        <dsp:cNvPr id="0" name=""/>
        <dsp:cNvSpPr/>
      </dsp:nvSpPr>
      <dsp:spPr>
        <a:xfrm rot="5400000">
          <a:off x="4462471" y="-1004570"/>
          <a:ext cx="729195" cy="7262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Drinking Water</a:t>
          </a:r>
        </a:p>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Process Water</a:t>
          </a:r>
        </a:p>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Package Drinking water as per IS: 14543</a:t>
          </a:r>
        </a:p>
      </dsp:txBody>
      <dsp:txXfrm rot="-5400000">
        <a:off x="1195938" y="2297559"/>
        <a:ext cx="7226666" cy="658003"/>
      </dsp:txXfrm>
    </dsp:sp>
    <dsp:sp modelId="{CF074FBC-A58A-419B-9FD4-B3992FECC994}">
      <dsp:nvSpPr>
        <dsp:cNvPr id="0" name=""/>
        <dsp:cNvSpPr/>
      </dsp:nvSpPr>
      <dsp:spPr>
        <a:xfrm rot="5400000">
          <a:off x="160622" y="2953841"/>
          <a:ext cx="816310" cy="1009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0" kern="1200" dirty="0">
            <a:solidFill>
              <a:schemeClr val="tx2"/>
            </a:solidFill>
            <a:latin typeface="Times New Roman" pitchFamily="18" charset="0"/>
            <a:cs typeface="Times New Roman" pitchFamily="18" charset="0"/>
          </a:endParaRPr>
        </a:p>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Testing Materials</a:t>
          </a:r>
        </a:p>
      </dsp:txBody>
      <dsp:txXfrm rot="-5400000">
        <a:off x="64105" y="3050358"/>
        <a:ext cx="1009345" cy="816310"/>
      </dsp:txXfrm>
    </dsp:sp>
    <dsp:sp modelId="{F82E373B-49D6-47C6-BE8C-B2FFAD963941}">
      <dsp:nvSpPr>
        <dsp:cNvPr id="0" name=""/>
        <dsp:cNvSpPr/>
      </dsp:nvSpPr>
      <dsp:spPr>
        <a:xfrm rot="5400000">
          <a:off x="4501391" y="-184388"/>
          <a:ext cx="530601" cy="71044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Ecological Safety : RoHS, REACH, Composition, Substances of Concern </a:t>
          </a:r>
        </a:p>
      </dsp:txBody>
      <dsp:txXfrm rot="-5400000">
        <a:off x="1214443" y="3128462"/>
        <a:ext cx="7078596" cy="478797"/>
      </dsp:txXfrm>
    </dsp:sp>
    <dsp:sp modelId="{7D4A1972-0FF2-4F21-8CF3-01143BDBCDA0}">
      <dsp:nvSpPr>
        <dsp:cNvPr id="0" name=""/>
        <dsp:cNvSpPr/>
      </dsp:nvSpPr>
      <dsp:spPr>
        <a:xfrm rot="5400000">
          <a:off x="162005" y="3722246"/>
          <a:ext cx="816310" cy="9641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6">
                  <a:lumMod val="50000"/>
                </a:schemeClr>
              </a:solidFill>
              <a:latin typeface="Times New Roman" pitchFamily="18" charset="0"/>
              <a:cs typeface="Times New Roman" pitchFamily="18" charset="0"/>
            </a:rPr>
            <a:t>Training &amp; Consultancy</a:t>
          </a:r>
        </a:p>
      </dsp:txBody>
      <dsp:txXfrm rot="-5400000">
        <a:off x="88099" y="3796152"/>
        <a:ext cx="964123" cy="816310"/>
      </dsp:txXfrm>
    </dsp:sp>
    <dsp:sp modelId="{1A5BF994-BB03-4D0B-9746-938CE7D53723}">
      <dsp:nvSpPr>
        <dsp:cNvPr id="0" name=""/>
        <dsp:cNvSpPr/>
      </dsp:nvSpPr>
      <dsp:spPr>
        <a:xfrm rot="5400000">
          <a:off x="4511902" y="457073"/>
          <a:ext cx="602477" cy="72289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Microbiology   * Instrumentation     * Water</a:t>
          </a:r>
        </a:p>
        <a:p>
          <a:pPr marL="114300" lvl="1" indent="-114300" algn="l" defTabSz="622300">
            <a:lnSpc>
              <a:spcPct val="90000"/>
            </a:lnSpc>
            <a:spcBef>
              <a:spcPct val="0"/>
            </a:spcBef>
            <a:spcAft>
              <a:spcPct val="15000"/>
            </a:spcAft>
            <a:buChar char="•"/>
          </a:pPr>
          <a:r>
            <a:rPr lang="en-US" sz="1400" b="1" kern="1200" dirty="0">
              <a:solidFill>
                <a:schemeClr val="tx1"/>
              </a:solidFill>
              <a:latin typeface="Times New Roman" pitchFamily="18" charset="0"/>
              <a:cs typeface="Times New Roman" pitchFamily="18" charset="0"/>
            </a:rPr>
            <a:t>Audit ( Hygiene – Vendor – Personal  - Food  - GMP</a:t>
          </a:r>
        </a:p>
        <a:p>
          <a:pPr marL="228600" lvl="2" indent="-114300" algn="l" defTabSz="622300">
            <a:lnSpc>
              <a:spcPct val="90000"/>
            </a:lnSpc>
            <a:spcBef>
              <a:spcPct val="0"/>
            </a:spcBef>
            <a:spcAft>
              <a:spcPct val="15000"/>
            </a:spcAft>
            <a:buChar char="•"/>
          </a:pPr>
          <a:endParaRPr lang="en-US" sz="1400" b="1" kern="1200" dirty="0">
            <a:solidFill>
              <a:schemeClr val="tx1"/>
            </a:solidFill>
            <a:latin typeface="Times New Roman" pitchFamily="18" charset="0"/>
            <a:cs typeface="Times New Roman" pitchFamily="18" charset="0"/>
          </a:endParaRPr>
        </a:p>
      </dsp:txBody>
      <dsp:txXfrm rot="-5400000">
        <a:off x="1198685" y="3799702"/>
        <a:ext cx="7199501" cy="543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F0FD-36D5-4FBD-93F7-6256A9EC723F}">
      <dsp:nvSpPr>
        <dsp:cNvPr id="0" name=""/>
        <dsp:cNvSpPr/>
      </dsp:nvSpPr>
      <dsp:spPr>
        <a:xfrm rot="5400000">
          <a:off x="-150580" y="153604"/>
          <a:ext cx="1003868" cy="702708"/>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a:ea typeface="+mn-ea"/>
              <a:cs typeface="+mn-cs"/>
            </a:rPr>
            <a:t>Safety</a:t>
          </a:r>
        </a:p>
      </dsp:txBody>
      <dsp:txXfrm rot="-5400000">
        <a:off x="0" y="354378"/>
        <a:ext cx="702708" cy="301160"/>
      </dsp:txXfrm>
    </dsp:sp>
    <dsp:sp modelId="{C4934AB4-7A39-47C1-90A0-16E06145E9D1}">
      <dsp:nvSpPr>
        <dsp:cNvPr id="0" name=""/>
        <dsp:cNvSpPr/>
      </dsp:nvSpPr>
      <dsp:spPr>
        <a:xfrm rot="5400000">
          <a:off x="4127990" y="-3422258"/>
          <a:ext cx="652514" cy="7503079"/>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Pesticides, Antibiotics, Toxins, PAHs</a:t>
          </a:r>
        </a:p>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Heavy Metals, Dioxins &amp; Furans, PCBs</a:t>
          </a:r>
        </a:p>
      </dsp:txBody>
      <dsp:txXfrm rot="-5400000">
        <a:off x="702708" y="34877"/>
        <a:ext cx="7471226" cy="588808"/>
      </dsp:txXfrm>
    </dsp:sp>
    <dsp:sp modelId="{4F71871C-4A9C-4198-9764-A5A8FD95EA1A}">
      <dsp:nvSpPr>
        <dsp:cNvPr id="0" name=""/>
        <dsp:cNvSpPr/>
      </dsp:nvSpPr>
      <dsp:spPr>
        <a:xfrm rot="5400000">
          <a:off x="-150580" y="1039362"/>
          <a:ext cx="1003868" cy="702708"/>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a:ea typeface="+mn-ea"/>
              <a:cs typeface="+mn-cs"/>
            </a:rPr>
            <a:t>Nutrition</a:t>
          </a:r>
        </a:p>
      </dsp:txBody>
      <dsp:txXfrm rot="-5400000">
        <a:off x="0" y="1240136"/>
        <a:ext cx="702708" cy="301160"/>
      </dsp:txXfrm>
    </dsp:sp>
    <dsp:sp modelId="{32B2D9CE-ECB1-4A3C-AF80-2CF421838A8A}">
      <dsp:nvSpPr>
        <dsp:cNvPr id="0" name=""/>
        <dsp:cNvSpPr/>
      </dsp:nvSpPr>
      <dsp:spPr>
        <a:xfrm rot="5400000">
          <a:off x="4127990" y="-2536500"/>
          <a:ext cx="652514" cy="7503079"/>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Labeling Requirements, Minerals,</a:t>
          </a:r>
        </a:p>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Profiles: Fat, Vitamins, Amino Acids, Sugar</a:t>
          </a:r>
        </a:p>
      </dsp:txBody>
      <dsp:txXfrm rot="-5400000">
        <a:off x="702708" y="920635"/>
        <a:ext cx="7471226" cy="588808"/>
      </dsp:txXfrm>
    </dsp:sp>
    <dsp:sp modelId="{2FA4480B-F0E5-46DC-8173-2FC57FED6E82}">
      <dsp:nvSpPr>
        <dsp:cNvPr id="0" name=""/>
        <dsp:cNvSpPr/>
      </dsp:nvSpPr>
      <dsp:spPr>
        <a:xfrm rot="5400000">
          <a:off x="-150580" y="1925120"/>
          <a:ext cx="1003868" cy="702708"/>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a:ea typeface="+mn-ea"/>
              <a:cs typeface="+mn-cs"/>
            </a:rPr>
            <a:t>Microbiological</a:t>
          </a:r>
        </a:p>
      </dsp:txBody>
      <dsp:txXfrm rot="-5400000">
        <a:off x="0" y="2125894"/>
        <a:ext cx="702708" cy="301160"/>
      </dsp:txXfrm>
    </dsp:sp>
    <dsp:sp modelId="{C1D48F1C-9904-44B3-AC0C-71604F1EFD23}">
      <dsp:nvSpPr>
        <dsp:cNvPr id="0" name=""/>
        <dsp:cNvSpPr/>
      </dsp:nvSpPr>
      <dsp:spPr>
        <a:xfrm rot="5400000">
          <a:off x="4127819" y="-1650570"/>
          <a:ext cx="652857" cy="7503079"/>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Food Pathogens</a:t>
          </a:r>
        </a:p>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Shelf Life Studies, Indoor Air Quality, Spoilage Study</a:t>
          </a:r>
        </a:p>
      </dsp:txBody>
      <dsp:txXfrm rot="-5400000">
        <a:off x="702708" y="1806411"/>
        <a:ext cx="7471209" cy="589117"/>
      </dsp:txXfrm>
    </dsp:sp>
    <dsp:sp modelId="{39DE8E4A-8907-4784-BB63-B7A7B73599D9}">
      <dsp:nvSpPr>
        <dsp:cNvPr id="0" name=""/>
        <dsp:cNvSpPr/>
      </dsp:nvSpPr>
      <dsp:spPr>
        <a:xfrm rot="5400000">
          <a:off x="-150580" y="2810879"/>
          <a:ext cx="1003868" cy="702708"/>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latin typeface="Arial"/>
              <a:ea typeface="+mn-ea"/>
              <a:cs typeface="+mn-cs"/>
            </a:rPr>
            <a:t>Packaging</a:t>
          </a:r>
        </a:p>
      </dsp:txBody>
      <dsp:txXfrm rot="-5400000">
        <a:off x="0" y="3011653"/>
        <a:ext cx="702708" cy="301160"/>
      </dsp:txXfrm>
    </dsp:sp>
    <dsp:sp modelId="{3740E636-47EF-4071-B6A7-487750442398}">
      <dsp:nvSpPr>
        <dsp:cNvPr id="0" name=""/>
        <dsp:cNvSpPr/>
      </dsp:nvSpPr>
      <dsp:spPr>
        <a:xfrm rot="5400000">
          <a:off x="4127990" y="-764983"/>
          <a:ext cx="652514" cy="7503079"/>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Global &amp; Specific Migration with different simulants</a:t>
          </a:r>
        </a:p>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Printing Dyes Safety</a:t>
          </a:r>
        </a:p>
      </dsp:txBody>
      <dsp:txXfrm rot="-5400000">
        <a:off x="702708" y="2692152"/>
        <a:ext cx="7471226" cy="588808"/>
      </dsp:txXfrm>
    </dsp:sp>
    <dsp:sp modelId="{1E4B7D4B-8C39-4999-8DEF-0770C152C452}">
      <dsp:nvSpPr>
        <dsp:cNvPr id="0" name=""/>
        <dsp:cNvSpPr/>
      </dsp:nvSpPr>
      <dsp:spPr>
        <a:xfrm rot="5400000">
          <a:off x="-150580" y="3696637"/>
          <a:ext cx="1003868" cy="702708"/>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a:ea typeface="+mn-ea"/>
              <a:cs typeface="+mn-cs"/>
            </a:rPr>
            <a:t>Hygiene</a:t>
          </a:r>
        </a:p>
      </dsp:txBody>
      <dsp:txXfrm rot="-5400000">
        <a:off x="0" y="3897411"/>
        <a:ext cx="702708" cy="301160"/>
      </dsp:txXfrm>
    </dsp:sp>
    <dsp:sp modelId="{268D14DE-E8F3-4C41-8032-6A9CF8B18F89}">
      <dsp:nvSpPr>
        <dsp:cNvPr id="0" name=""/>
        <dsp:cNvSpPr/>
      </dsp:nvSpPr>
      <dsp:spPr>
        <a:xfrm rot="5400000">
          <a:off x="4127990" y="120774"/>
          <a:ext cx="652514" cy="7503079"/>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Safety of food served in Restaurants &amp; Industrial Canteens</a:t>
          </a:r>
        </a:p>
        <a:p>
          <a:pPr marL="171450" lvl="1" indent="-171450" algn="l" defTabSz="844550">
            <a:lnSpc>
              <a:spcPct val="90000"/>
            </a:lnSpc>
            <a:spcBef>
              <a:spcPct val="0"/>
            </a:spcBef>
            <a:spcAft>
              <a:spcPct val="15000"/>
            </a:spcAft>
            <a:buChar char="•"/>
          </a:pPr>
          <a:r>
            <a:rPr lang="en-US" sz="1900" kern="1200" dirty="0">
              <a:solidFill>
                <a:srgbClr val="B9C8FF">
                  <a:lumMod val="25000"/>
                </a:srgbClr>
              </a:solidFill>
              <a:latin typeface="Arial"/>
              <a:ea typeface="+mn-ea"/>
              <a:cs typeface="+mn-cs"/>
            </a:rPr>
            <a:t>Menu Designing, Nutritional requirements</a:t>
          </a:r>
        </a:p>
      </dsp:txBody>
      <dsp:txXfrm rot="-5400000">
        <a:off x="702708" y="3577910"/>
        <a:ext cx="7471226" cy="588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B7A29-B757-41BB-899D-52D7DFEFC853}">
      <dsp:nvSpPr>
        <dsp:cNvPr id="0" name=""/>
        <dsp:cNvSpPr/>
      </dsp:nvSpPr>
      <dsp:spPr>
        <a:xfrm>
          <a:off x="0" y="3534399"/>
          <a:ext cx="7162800" cy="7627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IR, DSC, Color Extraction, Heavy Metals Buffering Capacity. EG ,Physicochemical Tests </a:t>
          </a:r>
        </a:p>
      </dsp:txBody>
      <dsp:txXfrm>
        <a:off x="0" y="3534399"/>
        <a:ext cx="7162800" cy="762796"/>
      </dsp:txXfrm>
    </dsp:sp>
    <dsp:sp modelId="{347593C5-1FC3-427F-8A2E-EB94A6653995}">
      <dsp:nvSpPr>
        <dsp:cNvPr id="0" name=""/>
        <dsp:cNvSpPr/>
      </dsp:nvSpPr>
      <dsp:spPr>
        <a:xfrm rot="10800000">
          <a:off x="0" y="2215313"/>
          <a:ext cx="7162800" cy="122187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Pharma Packaging USP/ EP</a:t>
          </a:r>
        </a:p>
      </dsp:txBody>
      <dsp:txXfrm rot="-10800000">
        <a:off x="0" y="2215313"/>
        <a:ext cx="7162800" cy="428879"/>
      </dsp:txXfrm>
    </dsp:sp>
    <dsp:sp modelId="{C6EBA094-9344-4A8A-86E6-1BEFD490559B}">
      <dsp:nvSpPr>
        <dsp:cNvPr id="0" name=""/>
        <dsp:cNvSpPr/>
      </dsp:nvSpPr>
      <dsp:spPr>
        <a:xfrm>
          <a:off x="78" y="2760097"/>
          <a:ext cx="2843435"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Glass, Polyethylene, PET</a:t>
          </a:r>
        </a:p>
      </dsp:txBody>
      <dsp:txXfrm>
        <a:off x="78" y="2760097"/>
        <a:ext cx="2843435" cy="350781"/>
      </dsp:txXfrm>
    </dsp:sp>
    <dsp:sp modelId="{5B25A0CA-2ACD-45F2-8549-5085146CF605}">
      <dsp:nvSpPr>
        <dsp:cNvPr id="0" name=""/>
        <dsp:cNvSpPr/>
      </dsp:nvSpPr>
      <dsp:spPr>
        <a:xfrm>
          <a:off x="2843514" y="2760097"/>
          <a:ext cx="4319207"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Containers</a:t>
          </a:r>
        </a:p>
      </dsp:txBody>
      <dsp:txXfrm>
        <a:off x="2843514" y="2760097"/>
        <a:ext cx="4319207" cy="350781"/>
      </dsp:txXfrm>
    </dsp:sp>
    <dsp:sp modelId="{F699F826-946D-44D2-A474-FCE71F44E13E}">
      <dsp:nvSpPr>
        <dsp:cNvPr id="0" name=""/>
        <dsp:cNvSpPr/>
      </dsp:nvSpPr>
      <dsp:spPr>
        <a:xfrm rot="10800000">
          <a:off x="0" y="1162223"/>
          <a:ext cx="7162800" cy="11731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Metals, Monomers, Phthalates, PFOS, PFOA,TPA,ISA, ORGANO Tin</a:t>
          </a:r>
        </a:p>
      </dsp:txBody>
      <dsp:txXfrm rot="-10800000">
        <a:off x="0" y="1162223"/>
        <a:ext cx="7162800" cy="411786"/>
      </dsp:txXfrm>
    </dsp:sp>
    <dsp:sp modelId="{A031FEF1-56D1-4B73-BD6D-370AF9F4D1BF}">
      <dsp:nvSpPr>
        <dsp:cNvPr id="0" name=""/>
        <dsp:cNvSpPr/>
      </dsp:nvSpPr>
      <dsp:spPr>
        <a:xfrm>
          <a:off x="0" y="1574009"/>
          <a:ext cx="3581400"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21 CFR- Polymers, Rubber</a:t>
          </a:r>
        </a:p>
      </dsp:txBody>
      <dsp:txXfrm>
        <a:off x="0" y="1574009"/>
        <a:ext cx="3581400" cy="350781"/>
      </dsp:txXfrm>
    </dsp:sp>
    <dsp:sp modelId="{39836F6C-CAAF-4C7E-944F-769301EC2C8E}">
      <dsp:nvSpPr>
        <dsp:cNvPr id="0" name=""/>
        <dsp:cNvSpPr/>
      </dsp:nvSpPr>
      <dsp:spPr>
        <a:xfrm>
          <a:off x="3581400" y="1574009"/>
          <a:ext cx="3581400"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Gaskets, Paper Board</a:t>
          </a:r>
        </a:p>
      </dsp:txBody>
      <dsp:txXfrm>
        <a:off x="3581400" y="1574009"/>
        <a:ext cx="3581400" cy="350781"/>
      </dsp:txXfrm>
    </dsp:sp>
    <dsp:sp modelId="{574D7F0E-F134-4403-BABD-DEBFE312F31F}">
      <dsp:nvSpPr>
        <dsp:cNvPr id="0" name=""/>
        <dsp:cNvSpPr/>
      </dsp:nvSpPr>
      <dsp:spPr>
        <a:xfrm rot="10800000">
          <a:off x="0" y="484"/>
          <a:ext cx="7162800" cy="11731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Global Migration &amp; Specific Migration</a:t>
          </a:r>
        </a:p>
      </dsp:txBody>
      <dsp:txXfrm rot="-10800000">
        <a:off x="0" y="484"/>
        <a:ext cx="7162800" cy="411786"/>
      </dsp:txXfrm>
    </dsp:sp>
    <dsp:sp modelId="{52582F5F-7C97-42FD-88A3-D35DC96257DE}">
      <dsp:nvSpPr>
        <dsp:cNvPr id="0" name=""/>
        <dsp:cNvSpPr/>
      </dsp:nvSpPr>
      <dsp:spPr>
        <a:xfrm>
          <a:off x="0" y="412270"/>
          <a:ext cx="3581400"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EC 10:2011, BIS 9845</a:t>
          </a:r>
        </a:p>
      </dsp:txBody>
      <dsp:txXfrm>
        <a:off x="0" y="412270"/>
        <a:ext cx="3581400" cy="350781"/>
      </dsp:txXfrm>
    </dsp:sp>
    <dsp:sp modelId="{ACDFAC5D-190B-4EEE-B8B4-263AB0802F09}">
      <dsp:nvSpPr>
        <dsp:cNvPr id="0" name=""/>
        <dsp:cNvSpPr/>
      </dsp:nvSpPr>
      <dsp:spPr>
        <a:xfrm>
          <a:off x="3581400" y="412270"/>
          <a:ext cx="3581400" cy="35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LfGB</a:t>
          </a:r>
          <a:r>
            <a:rPr lang="en-US" sz="2000" kern="1200" dirty="0"/>
            <a:t>, AP 89,USFDA</a:t>
          </a:r>
        </a:p>
      </dsp:txBody>
      <dsp:txXfrm>
        <a:off x="3581400" y="412270"/>
        <a:ext cx="3581400" cy="350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5451-87F0-44F6-A1F8-420B8CEAF392}">
      <dsp:nvSpPr>
        <dsp:cNvPr id="0" name=""/>
        <dsp:cNvSpPr/>
      </dsp:nvSpPr>
      <dsp:spPr>
        <a:xfrm>
          <a:off x="1544054" y="439154"/>
          <a:ext cx="2931690" cy="2931690"/>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1ABA0F-6164-46C6-8968-017810E2F208}">
      <dsp:nvSpPr>
        <dsp:cNvPr id="0" name=""/>
        <dsp:cNvSpPr/>
      </dsp:nvSpPr>
      <dsp:spPr>
        <a:xfrm>
          <a:off x="1544054" y="439154"/>
          <a:ext cx="2931690" cy="2931690"/>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24A9F4-E219-4B08-9B44-481F5DC45D14}">
      <dsp:nvSpPr>
        <dsp:cNvPr id="0" name=""/>
        <dsp:cNvSpPr/>
      </dsp:nvSpPr>
      <dsp:spPr>
        <a:xfrm>
          <a:off x="1544054" y="439154"/>
          <a:ext cx="2931690" cy="2931690"/>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CA8DD4-BF4F-41ED-AA26-8A0D42C1526A}">
      <dsp:nvSpPr>
        <dsp:cNvPr id="0" name=""/>
        <dsp:cNvSpPr/>
      </dsp:nvSpPr>
      <dsp:spPr>
        <a:xfrm>
          <a:off x="1544054" y="439154"/>
          <a:ext cx="2931690" cy="2931690"/>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4DF013-D90A-4E96-8334-B9CB19C1C3C0}">
      <dsp:nvSpPr>
        <dsp:cNvPr id="0" name=""/>
        <dsp:cNvSpPr/>
      </dsp:nvSpPr>
      <dsp:spPr>
        <a:xfrm>
          <a:off x="2335317" y="1230417"/>
          <a:ext cx="1349164" cy="1349164"/>
        </a:xfrm>
        <a:prstGeom prst="diamond">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rgbClr val="002060"/>
            </a:solidFill>
          </a:endParaRPr>
        </a:p>
        <a:p>
          <a:pPr marL="0" lvl="0" indent="0" algn="ctr" defTabSz="622300">
            <a:lnSpc>
              <a:spcPct val="90000"/>
            </a:lnSpc>
            <a:spcBef>
              <a:spcPct val="0"/>
            </a:spcBef>
            <a:spcAft>
              <a:spcPct val="35000"/>
            </a:spcAft>
            <a:buNone/>
          </a:pPr>
          <a:r>
            <a:rPr lang="en-US" sz="1400" b="1" kern="1200" dirty="0">
              <a:solidFill>
                <a:srgbClr val="002060"/>
              </a:solidFill>
            </a:rPr>
            <a:t>REACH</a:t>
          </a:r>
        </a:p>
        <a:p>
          <a:pPr marL="0" lvl="0" indent="0" algn="ctr" defTabSz="622300">
            <a:lnSpc>
              <a:spcPct val="90000"/>
            </a:lnSpc>
            <a:spcBef>
              <a:spcPct val="0"/>
            </a:spcBef>
            <a:spcAft>
              <a:spcPct val="35000"/>
            </a:spcAft>
            <a:buNone/>
          </a:pPr>
          <a:r>
            <a:rPr lang="en-US" sz="1400" b="1" kern="1200" dirty="0">
              <a:solidFill>
                <a:srgbClr val="002060"/>
              </a:solidFill>
            </a:rPr>
            <a:t>RoHS</a:t>
          </a:r>
        </a:p>
        <a:p>
          <a:pPr marL="0" lvl="0" indent="0" algn="ctr" defTabSz="622300">
            <a:lnSpc>
              <a:spcPct val="90000"/>
            </a:lnSpc>
            <a:spcBef>
              <a:spcPct val="0"/>
            </a:spcBef>
            <a:spcAft>
              <a:spcPct val="35000"/>
            </a:spcAft>
            <a:buNone/>
          </a:pPr>
          <a:r>
            <a:rPr lang="en-US" sz="1400" b="1" kern="1200" dirty="0">
              <a:solidFill>
                <a:srgbClr val="002060"/>
              </a:solidFill>
            </a:rPr>
            <a:t>ELV</a:t>
          </a:r>
        </a:p>
        <a:p>
          <a:pPr marL="0" lvl="0" indent="0" algn="ctr" defTabSz="622300">
            <a:lnSpc>
              <a:spcPct val="90000"/>
            </a:lnSpc>
            <a:spcBef>
              <a:spcPct val="0"/>
            </a:spcBef>
            <a:spcAft>
              <a:spcPct val="35000"/>
            </a:spcAft>
            <a:buNone/>
          </a:pPr>
          <a:endParaRPr lang="en-US" sz="900" kern="1200" dirty="0"/>
        </a:p>
      </dsp:txBody>
      <dsp:txXfrm>
        <a:off x="2672608" y="1567708"/>
        <a:ext cx="674582" cy="674582"/>
      </dsp:txXfrm>
    </dsp:sp>
    <dsp:sp modelId="{AB63CFAA-413D-4063-B942-1AFC3741BE41}">
      <dsp:nvSpPr>
        <dsp:cNvPr id="0" name=""/>
        <dsp:cNvSpPr/>
      </dsp:nvSpPr>
      <dsp:spPr>
        <a:xfrm>
          <a:off x="2537692" y="946"/>
          <a:ext cx="944414" cy="944414"/>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Polymers</a:t>
          </a:r>
        </a:p>
      </dsp:txBody>
      <dsp:txXfrm>
        <a:off x="2583794" y="47048"/>
        <a:ext cx="852210" cy="852210"/>
      </dsp:txXfrm>
    </dsp:sp>
    <dsp:sp modelId="{23133DF2-709B-4B5F-91A7-D67B40566FFE}">
      <dsp:nvSpPr>
        <dsp:cNvPr id="0" name=""/>
        <dsp:cNvSpPr/>
      </dsp:nvSpPr>
      <dsp:spPr>
        <a:xfrm>
          <a:off x="3969539" y="1432792"/>
          <a:ext cx="944414" cy="944414"/>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Articles</a:t>
          </a:r>
        </a:p>
      </dsp:txBody>
      <dsp:txXfrm>
        <a:off x="4015641" y="1478894"/>
        <a:ext cx="852210" cy="852210"/>
      </dsp:txXfrm>
    </dsp:sp>
    <dsp:sp modelId="{0F5A4B00-2FF4-4FCF-A079-31222DE7A413}">
      <dsp:nvSpPr>
        <dsp:cNvPr id="0" name=""/>
        <dsp:cNvSpPr/>
      </dsp:nvSpPr>
      <dsp:spPr>
        <a:xfrm>
          <a:off x="2514596" y="2864639"/>
          <a:ext cx="990606" cy="944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Substances</a:t>
          </a:r>
        </a:p>
      </dsp:txBody>
      <dsp:txXfrm>
        <a:off x="2560698" y="2910741"/>
        <a:ext cx="898402" cy="852210"/>
      </dsp:txXfrm>
    </dsp:sp>
    <dsp:sp modelId="{B625D488-2E1B-4EFE-ADA6-713EF4B82A82}">
      <dsp:nvSpPr>
        <dsp:cNvPr id="0" name=""/>
        <dsp:cNvSpPr/>
      </dsp:nvSpPr>
      <dsp:spPr>
        <a:xfrm>
          <a:off x="1105846" y="1432792"/>
          <a:ext cx="944414" cy="944414"/>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Metals</a:t>
          </a:r>
        </a:p>
      </dsp:txBody>
      <dsp:txXfrm>
        <a:off x="1151948" y="1478894"/>
        <a:ext cx="852210" cy="852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8BFA-7CBC-4230-BE98-D5783AF01FA5}">
      <dsp:nvSpPr>
        <dsp:cNvPr id="0" name=""/>
        <dsp:cNvSpPr/>
      </dsp:nvSpPr>
      <dsp:spPr>
        <a:xfrm>
          <a:off x="2488348"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rPr>
            <a:t>Pathogens</a:t>
          </a:r>
        </a:p>
      </dsp:txBody>
      <dsp:txXfrm>
        <a:off x="2652266" y="1636266"/>
        <a:ext cx="791467" cy="791467"/>
      </dsp:txXfrm>
    </dsp:sp>
    <dsp:sp modelId="{B02E1A84-A189-4FB7-A0E6-BA900C88D0BE}">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1294661"/>
        <a:ext cx="16922" cy="16922"/>
      </dsp:txXfrm>
    </dsp:sp>
    <dsp:sp modelId="{A57D6220-3913-4E92-9892-3FF43D6A7806}">
      <dsp:nvSpPr>
        <dsp:cNvPr id="0" name=""/>
        <dsp:cNvSpPr/>
      </dsp:nvSpPr>
      <dsp:spPr>
        <a:xfrm>
          <a:off x="2488348" y="14594"/>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Food</a:t>
          </a:r>
        </a:p>
      </dsp:txBody>
      <dsp:txXfrm>
        <a:off x="2652266" y="178512"/>
        <a:ext cx="791467" cy="791467"/>
      </dsp:txXfrm>
    </dsp:sp>
    <dsp:sp modelId="{8C4C01F2-4EF8-4A3A-802A-48B6A3694D0C}">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8415" y="2023538"/>
        <a:ext cx="16922" cy="16922"/>
      </dsp:txXfrm>
    </dsp:sp>
    <dsp:sp modelId="{425B2F25-F64C-4E76-8BF6-015693636241}">
      <dsp:nvSpPr>
        <dsp:cNvPr id="0" name=""/>
        <dsp:cNvSpPr/>
      </dsp:nvSpPr>
      <dsp:spPr>
        <a:xfrm>
          <a:off x="3946101"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Water</a:t>
          </a:r>
        </a:p>
      </dsp:txBody>
      <dsp:txXfrm>
        <a:off x="4110019" y="1636266"/>
        <a:ext cx="791467" cy="791467"/>
      </dsp:txXfrm>
    </dsp:sp>
    <dsp:sp modelId="{B851488D-6ADE-4E85-97EF-60C457EE00A5}">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2752415"/>
        <a:ext cx="16922" cy="16922"/>
      </dsp:txXfrm>
    </dsp:sp>
    <dsp:sp modelId="{C95B2113-421B-4B5C-9DCF-6F82A6D0EB84}">
      <dsp:nvSpPr>
        <dsp:cNvPr id="0" name=""/>
        <dsp:cNvSpPr/>
      </dsp:nvSpPr>
      <dsp:spPr>
        <a:xfrm>
          <a:off x="2488348" y="29301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Industrial</a:t>
          </a:r>
        </a:p>
      </dsp:txBody>
      <dsp:txXfrm>
        <a:off x="2652266" y="3094019"/>
        <a:ext cx="791467" cy="791467"/>
      </dsp:txXfrm>
    </dsp:sp>
    <dsp:sp modelId="{3ED927D2-621B-4793-B9B4-F4CE31F5C971}">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10661" y="2023538"/>
        <a:ext cx="16922" cy="16922"/>
      </dsp:txXfrm>
    </dsp:sp>
    <dsp:sp modelId="{933C82C4-ED84-4DA4-9987-1CBCEC06B363}">
      <dsp:nvSpPr>
        <dsp:cNvPr id="0" name=""/>
        <dsp:cNvSpPr/>
      </dsp:nvSpPr>
      <dsp:spPr>
        <a:xfrm>
          <a:off x="1030594"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solidFill>
            </a:rPr>
            <a:t>Pharma</a:t>
          </a:r>
        </a:p>
      </dsp:txBody>
      <dsp:txXfrm>
        <a:off x="1194512" y="1636266"/>
        <a:ext cx="791467" cy="79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B776-EBCD-4A07-AA6E-898FB2B99E29}">
      <dsp:nvSpPr>
        <dsp:cNvPr id="0" name=""/>
        <dsp:cNvSpPr/>
      </dsp:nvSpPr>
      <dsp:spPr>
        <a:xfrm rot="5400000">
          <a:off x="-222977" y="188045"/>
          <a:ext cx="1232505" cy="8627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latin typeface="Arial"/>
              <a:ea typeface="+mn-ea"/>
              <a:cs typeface="+mn-cs"/>
            </a:rPr>
            <a:t>Water</a:t>
          </a:r>
        </a:p>
      </dsp:txBody>
      <dsp:txXfrm rot="-5400000">
        <a:off x="-38101" y="434546"/>
        <a:ext cx="862754" cy="369751"/>
      </dsp:txXfrm>
    </dsp:sp>
    <dsp:sp modelId="{26F0CCFB-D996-4511-8486-01D0055D006D}">
      <dsp:nvSpPr>
        <dsp:cNvPr id="0" name=""/>
        <dsp:cNvSpPr/>
      </dsp:nvSpPr>
      <dsp:spPr>
        <a:xfrm rot="5400000">
          <a:off x="4095605" y="-3267782"/>
          <a:ext cx="801128" cy="73430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Drinking , Process, Effluent, Package drinking water</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VOCs, Metals, Organic Contaminants</a:t>
          </a:r>
        </a:p>
      </dsp:txBody>
      <dsp:txXfrm rot="-5400000">
        <a:off x="824653" y="42278"/>
        <a:ext cx="7303925" cy="722912"/>
      </dsp:txXfrm>
    </dsp:sp>
    <dsp:sp modelId="{75EE60FD-8050-4D81-B763-05BF38CEA585}">
      <dsp:nvSpPr>
        <dsp:cNvPr id="0" name=""/>
        <dsp:cNvSpPr/>
      </dsp:nvSpPr>
      <dsp:spPr>
        <a:xfrm rot="5400000">
          <a:off x="-222977" y="1273697"/>
          <a:ext cx="1232505" cy="8627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latin typeface="Arial"/>
              <a:ea typeface="+mn-ea"/>
              <a:cs typeface="+mn-cs"/>
            </a:rPr>
            <a:t>Soil</a:t>
          </a:r>
        </a:p>
      </dsp:txBody>
      <dsp:txXfrm rot="-5400000">
        <a:off x="-38101" y="1520198"/>
        <a:ext cx="862754" cy="369751"/>
      </dsp:txXfrm>
    </dsp:sp>
    <dsp:sp modelId="{23293A65-653C-4606-B539-478A9B19305C}">
      <dsp:nvSpPr>
        <dsp:cNvPr id="0" name=""/>
        <dsp:cNvSpPr/>
      </dsp:nvSpPr>
      <dsp:spPr>
        <a:xfrm rot="5400000">
          <a:off x="4095605" y="-2182131"/>
          <a:ext cx="801128" cy="73430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NPK, Micronutrients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VOCs, Heavy Metals, PAHs, PCBs, Pesticides</a:t>
          </a:r>
        </a:p>
      </dsp:txBody>
      <dsp:txXfrm rot="-5400000">
        <a:off x="824653" y="1127929"/>
        <a:ext cx="7303925" cy="722912"/>
      </dsp:txXfrm>
    </dsp:sp>
    <dsp:sp modelId="{AD1E8C99-FDC8-478D-AE95-85FE703A9AC5}">
      <dsp:nvSpPr>
        <dsp:cNvPr id="0" name=""/>
        <dsp:cNvSpPr/>
      </dsp:nvSpPr>
      <dsp:spPr>
        <a:xfrm rot="5400000">
          <a:off x="-222977" y="2359348"/>
          <a:ext cx="1232505" cy="862754"/>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latin typeface="Arial"/>
              <a:ea typeface="+mn-ea"/>
              <a:cs typeface="+mn-cs"/>
            </a:rPr>
            <a:t>Fertilizers</a:t>
          </a:r>
        </a:p>
      </dsp:txBody>
      <dsp:txXfrm rot="-5400000">
        <a:off x="-38101" y="2605849"/>
        <a:ext cx="862754" cy="369751"/>
      </dsp:txXfrm>
    </dsp:sp>
    <dsp:sp modelId="{3368F089-B6BF-4C1D-B73A-54B5C8BB410F}">
      <dsp:nvSpPr>
        <dsp:cNvPr id="0" name=""/>
        <dsp:cNvSpPr/>
      </dsp:nvSpPr>
      <dsp:spPr>
        <a:xfrm rot="5400000">
          <a:off x="4095605" y="-1096479"/>
          <a:ext cx="801128" cy="73430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NPK,C/N Ratio, Micronutrients</a:t>
          </a:r>
        </a:p>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Potency of Bio Fertilizers</a:t>
          </a:r>
        </a:p>
      </dsp:txBody>
      <dsp:txXfrm rot="-5400000">
        <a:off x="824653" y="2213581"/>
        <a:ext cx="7303925" cy="722912"/>
      </dsp:txXfrm>
    </dsp:sp>
    <dsp:sp modelId="{E5A1F2E1-AC5A-49B6-8671-03EFD5D02886}">
      <dsp:nvSpPr>
        <dsp:cNvPr id="0" name=""/>
        <dsp:cNvSpPr/>
      </dsp:nvSpPr>
      <dsp:spPr>
        <a:xfrm rot="5400000">
          <a:off x="-146774" y="3368797"/>
          <a:ext cx="1232505" cy="1015159"/>
        </a:xfrm>
        <a:prstGeom prst="chevron">
          <a:avLst/>
        </a:prstGeom>
        <a:solidFill>
          <a:srgbClr val="B9C8FF">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latin typeface="Arial"/>
              <a:ea typeface="+mn-ea"/>
              <a:cs typeface="+mn-cs"/>
            </a:rPr>
            <a:t>Pesticides</a:t>
          </a:r>
        </a:p>
      </dsp:txBody>
      <dsp:txXfrm rot="-5400000">
        <a:off x="-38100" y="3767704"/>
        <a:ext cx="1015159" cy="217346"/>
      </dsp:txXfrm>
    </dsp:sp>
    <dsp:sp modelId="{8F20FD8A-DFD8-4E20-9598-F2E6E1019165}">
      <dsp:nvSpPr>
        <dsp:cNvPr id="0" name=""/>
        <dsp:cNvSpPr/>
      </dsp:nvSpPr>
      <dsp:spPr>
        <a:xfrm rot="5400000">
          <a:off x="4171597" y="-10617"/>
          <a:ext cx="801550" cy="7343033"/>
        </a:xfrm>
        <a:prstGeom prst="round2SameRect">
          <a:avLst/>
        </a:prstGeom>
        <a:solidFill>
          <a:srgbClr val="FFFFFF">
            <a:alpha val="90000"/>
            <a:hueOff val="0"/>
            <a:satOff val="0"/>
            <a:lumOff val="0"/>
            <a:alphaOff val="0"/>
          </a:srgbClr>
        </a:solidFill>
        <a:ln w="25400" cap="flat" cmpd="sng" algn="ctr">
          <a:solidFill>
            <a:srgbClr val="B9C8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hueOff val="0"/>
                  <a:satOff val="0"/>
                  <a:lumOff val="0"/>
                  <a:alphaOff val="0"/>
                </a:srgbClr>
              </a:solidFill>
              <a:latin typeface="Arial"/>
              <a:ea typeface="+mn-ea"/>
              <a:cs typeface="+mn-cs"/>
            </a:rPr>
            <a:t>Active Ingredient, Stability, </a:t>
          </a:r>
        </a:p>
      </dsp:txBody>
      <dsp:txXfrm rot="-5400000">
        <a:off x="900856" y="3299252"/>
        <a:ext cx="7303905" cy="723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9BBC2-916C-4D2E-9D08-BB0A69FBFF43}" type="datetimeFigureOut">
              <a:rPr lang="en-US" smtClean="0"/>
              <a:t>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59F30-38BF-45D9-99D9-26D858E54ACA}" type="slidenum">
              <a:rPr lang="en-US" smtClean="0"/>
              <a:t>‹#›</a:t>
            </a:fld>
            <a:endParaRPr lang="en-US"/>
          </a:p>
        </p:txBody>
      </p:sp>
    </p:spTree>
    <p:extLst>
      <p:ext uri="{BB962C8B-B14F-4D97-AF65-F5344CB8AC3E}">
        <p14:creationId xmlns:p14="http://schemas.microsoft.com/office/powerpoint/2010/main" val="82965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59F30-38BF-45D9-99D9-26D858E54ACA}" type="slidenum">
              <a:rPr lang="en-US" smtClean="0"/>
              <a:t>1</a:t>
            </a:fld>
            <a:endParaRPr lang="en-US"/>
          </a:p>
        </p:txBody>
      </p:sp>
    </p:spTree>
    <p:extLst>
      <p:ext uri="{BB962C8B-B14F-4D97-AF65-F5344CB8AC3E}">
        <p14:creationId xmlns:p14="http://schemas.microsoft.com/office/powerpoint/2010/main" val="41488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59F30-38BF-45D9-99D9-26D858E54ACA}" type="slidenum">
              <a:rPr lang="en-US" smtClean="0"/>
              <a:t>2</a:t>
            </a:fld>
            <a:endParaRPr lang="en-US"/>
          </a:p>
        </p:txBody>
      </p:sp>
    </p:spTree>
    <p:extLst>
      <p:ext uri="{BB962C8B-B14F-4D97-AF65-F5344CB8AC3E}">
        <p14:creationId xmlns:p14="http://schemas.microsoft.com/office/powerpoint/2010/main" val="94164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59F30-38BF-45D9-99D9-26D858E54ACA}" type="slidenum">
              <a:rPr lang="en-US" smtClean="0"/>
              <a:t>26</a:t>
            </a:fld>
            <a:endParaRPr lang="en-US"/>
          </a:p>
        </p:txBody>
      </p:sp>
    </p:spTree>
    <p:extLst>
      <p:ext uri="{BB962C8B-B14F-4D97-AF65-F5344CB8AC3E}">
        <p14:creationId xmlns:p14="http://schemas.microsoft.com/office/powerpoint/2010/main" val="32438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a:extLst>
              <a:ext uri="{FF2B5EF4-FFF2-40B4-BE49-F238E27FC236}">
                <a16:creationId xmlns:a16="http://schemas.microsoft.com/office/drawing/2014/main" id="{C9937114-3C17-4184-9B5A-7BA4D9D7E7E0}"/>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04892E-2016-4313-B74C-767F286AD252}"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892E-2016-4313-B74C-767F286AD252}"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892E-2016-4313-B74C-767F286AD252}"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1800" b="0" i="0">
                <a:solidFill>
                  <a:srgbClr val="112C81"/>
                </a:solidFill>
                <a:latin typeface="Arial"/>
                <a:cs typeface="Arial"/>
              </a:defRPr>
            </a:lvl1pPr>
          </a:lstStyle>
          <a:p>
            <a:endParaRPr/>
          </a:p>
        </p:txBody>
      </p:sp>
      <p:sp>
        <p:nvSpPr>
          <p:cNvPr id="3" name="Holder 3"/>
          <p:cNvSpPr>
            <a:spLocks noGrp="1"/>
          </p:cNvSpPr>
          <p:nvPr>
            <p:ph sz="half" idx="2"/>
          </p:nvPr>
        </p:nvSpPr>
        <p:spPr>
          <a:xfrm>
            <a:off x="457438" y="1183005"/>
            <a:ext cx="3979712" cy="3394710"/>
          </a:xfrm>
          <a:prstGeom prst="rect">
            <a:avLst/>
          </a:prstGeom>
        </p:spPr>
        <p:txBody>
          <a:bodyPr/>
          <a:lstStyle>
            <a:lvl1pPr>
              <a:defRPr/>
            </a:lvl1pPr>
          </a:lstStyle>
          <a:p>
            <a:endParaRPr/>
          </a:p>
        </p:txBody>
      </p:sp>
      <p:sp>
        <p:nvSpPr>
          <p:cNvPr id="4" name="Holder 4"/>
          <p:cNvSpPr>
            <a:spLocks noGrp="1"/>
          </p:cNvSpPr>
          <p:nvPr>
            <p:ph sz="half" idx="3"/>
          </p:nvPr>
        </p:nvSpPr>
        <p:spPr>
          <a:xfrm>
            <a:off x="4711612" y="1183005"/>
            <a:ext cx="3979712" cy="339471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CDA5969E-C619-4E77-9348-03C6B9A59947}"/>
              </a:ext>
            </a:extLst>
          </p:cNvPr>
          <p:cNvSpPr>
            <a:spLocks noGrp="1"/>
          </p:cNvSpPr>
          <p:nvPr>
            <p:ph type="ftr" sz="quarter" idx="10"/>
          </p:nvPr>
        </p:nvSpPr>
        <p:spPr/>
        <p:txBody>
          <a:bodyPr/>
          <a:lstStyle>
            <a:lvl1pPr>
              <a:defRPr/>
            </a:lvl1pPr>
          </a:lstStyle>
          <a:p>
            <a:pPr>
              <a:defRPr/>
            </a:pPr>
            <a:endParaRPr/>
          </a:p>
        </p:txBody>
      </p:sp>
      <p:sp>
        <p:nvSpPr>
          <p:cNvPr id="6" name="Holder 5">
            <a:extLst>
              <a:ext uri="{FF2B5EF4-FFF2-40B4-BE49-F238E27FC236}">
                <a16:creationId xmlns:a16="http://schemas.microsoft.com/office/drawing/2014/main" id="{25829192-D476-4502-9D06-7F8E107D6295}"/>
              </a:ext>
            </a:extLst>
          </p:cNvPr>
          <p:cNvSpPr>
            <a:spLocks noGrp="1"/>
          </p:cNvSpPr>
          <p:nvPr>
            <p:ph type="dt" sz="half" idx="11"/>
          </p:nvPr>
        </p:nvSpPr>
        <p:spPr/>
        <p:txBody>
          <a:bodyPr/>
          <a:lstStyle>
            <a:lvl1pPr>
              <a:defRPr/>
            </a:lvl1pPr>
          </a:lstStyle>
          <a:p>
            <a:pPr>
              <a:defRPr/>
            </a:pPr>
            <a:fld id="{4A912EC7-DE95-4D6A-ABE6-A3D6A40A9EB8}" type="datetimeFigureOut">
              <a:rPr lang="en-US"/>
              <a:pPr>
                <a:defRPr/>
              </a:pPr>
              <a:t>11/3/2022</a:t>
            </a:fld>
            <a:endParaRPr lang="en-US"/>
          </a:p>
        </p:txBody>
      </p:sp>
      <p:sp>
        <p:nvSpPr>
          <p:cNvPr id="7" name="Holder 6">
            <a:extLst>
              <a:ext uri="{FF2B5EF4-FFF2-40B4-BE49-F238E27FC236}">
                <a16:creationId xmlns:a16="http://schemas.microsoft.com/office/drawing/2014/main" id="{B185C417-494F-4650-9F3E-0A4FBE445F0F}"/>
              </a:ext>
            </a:extLst>
          </p:cNvPr>
          <p:cNvSpPr>
            <a:spLocks noGrp="1"/>
          </p:cNvSpPr>
          <p:nvPr>
            <p:ph type="sldNum" sz="quarter" idx="12"/>
          </p:nvPr>
        </p:nvSpPr>
        <p:spPr/>
        <p:txBody>
          <a:bodyPr/>
          <a:lstStyle>
            <a:lvl1pPr>
              <a:defRPr/>
            </a:lvl1pPr>
          </a:lstStyle>
          <a:p>
            <a:fld id="{F8F7836A-FE41-41B7-9277-5B0668A92D23}" type="slidenum">
              <a:rPr lang="en-US" altLang="en-US"/>
              <a:pPr/>
              <a:t>‹#›</a:t>
            </a:fld>
            <a:endParaRPr lang="en-US" altLang="en-US"/>
          </a:p>
        </p:txBody>
      </p:sp>
    </p:spTree>
    <p:extLst>
      <p:ext uri="{BB962C8B-B14F-4D97-AF65-F5344CB8AC3E}">
        <p14:creationId xmlns:p14="http://schemas.microsoft.com/office/powerpoint/2010/main" val="373137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892E-2016-4313-B74C-767F286AD252}"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4892E-2016-4313-B74C-767F286AD252}"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04892E-2016-4313-B74C-767F286AD252}"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04892E-2016-4313-B74C-767F286AD252}"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4892E-2016-4313-B74C-767F286AD252}"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892E-2016-4313-B74C-767F286AD252}"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892E-2016-4313-B74C-767F286AD252}"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892E-2016-4313-B74C-767F286AD252}"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9D7EF-3E30-4964-A517-D90F762B2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04892E-2016-4313-B74C-767F286AD252}" type="datetimeFigureOut">
              <a:rPr lang="en-US" smtClean="0"/>
              <a:pPr/>
              <a:t>11/3/2022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89D7EF-3E30-4964-A517-D90F762B2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eur-lex.europa.eu/legal-content/EN/TXT/?uri=CELEX:32006R19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6.xml"/><Relationship Id="rId7" Type="http://schemas.openxmlformats.org/officeDocument/2006/relationships/image" Target="../media/image4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4.xml"/><Relationship Id="rId16"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hyperlink" Target="mailto:crcshekar@vsixlabs.in"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C5EA564-E95F-4BA6-BD1F-EC592FB95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 six Analytical Labs Pvt. Ltd">
            <a:extLst>
              <a:ext uri="{FF2B5EF4-FFF2-40B4-BE49-F238E27FC236}">
                <a16:creationId xmlns:a16="http://schemas.microsoft.com/office/drawing/2014/main" id="{1292A15B-9902-4CD9-B39A-AD443C985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 y="0"/>
            <a:ext cx="333375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a:extLst>
              <a:ext uri="{FF2B5EF4-FFF2-40B4-BE49-F238E27FC236}">
                <a16:creationId xmlns:a16="http://schemas.microsoft.com/office/drawing/2014/main" id="{5E21B883-C98C-4A86-9468-020EEB5EAD55}"/>
              </a:ext>
            </a:extLst>
          </p:cNvPr>
          <p:cNvSpPr>
            <a:spLocks noChangeArrowheads="1"/>
          </p:cNvSpPr>
          <p:nvPr/>
        </p:nvSpPr>
        <p:spPr bwMode="auto">
          <a:xfrm>
            <a:off x="457200" y="3587751"/>
            <a:ext cx="7935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accent1">
                    <a:lumMod val="50000"/>
                  </a:schemeClr>
                </a:solidFill>
              </a:rPr>
              <a:t>Centre of Excellence </a:t>
            </a:r>
          </a:p>
          <a:p>
            <a:pPr algn="ctr" eaLnBrk="1" hangingPunct="1"/>
            <a:r>
              <a:rPr lang="en-US" altLang="en-US" sz="2400" b="1" dirty="0">
                <a:solidFill>
                  <a:schemeClr val="accent1">
                    <a:lumMod val="50000"/>
                  </a:schemeClr>
                </a:solidFill>
              </a:rPr>
              <a:t>“Food &amp; Agri.-Parma-Environment-Material”</a:t>
            </a:r>
          </a:p>
        </p:txBody>
      </p:sp>
      <p:sp>
        <p:nvSpPr>
          <p:cNvPr id="9" name="Rectangle 8">
            <a:extLst>
              <a:ext uri="{FF2B5EF4-FFF2-40B4-BE49-F238E27FC236}">
                <a16:creationId xmlns:a16="http://schemas.microsoft.com/office/drawing/2014/main" id="{86EA6DBB-3C69-449A-A694-D9C0ACCC8233}"/>
              </a:ext>
            </a:extLst>
          </p:cNvPr>
          <p:cNvSpPr/>
          <p:nvPr/>
        </p:nvSpPr>
        <p:spPr>
          <a:xfrm>
            <a:off x="304800" y="4476750"/>
            <a:ext cx="8382000" cy="609600"/>
          </a:xfrm>
          <a:prstGeom prst="rect">
            <a:avLst/>
          </a:prstGeom>
          <a:solidFill>
            <a:schemeClr val="tx2">
              <a:lumMod val="40000"/>
              <a:lumOff val="60000"/>
              <a:alpha val="50000"/>
            </a:schemeClr>
          </a:solidFill>
          <a:ln>
            <a:solidFill>
              <a:schemeClr val="tx2">
                <a:lumMod val="40000"/>
                <a:lumOff val="6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FOOD SAFETY AND QUALITY TESTING IN VSIX ANALYTICAL LABS PVT. LTD(VSIX).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E43545-A783-4FB9-922E-41F25660EB84}"/>
              </a:ext>
            </a:extLst>
          </p:cNvPr>
          <p:cNvSpPr>
            <a:spLocks noGrp="1" noChangeArrowheads="1"/>
          </p:cNvSpPr>
          <p:nvPr>
            <p:ph type="title"/>
          </p:nvPr>
        </p:nvSpPr>
        <p:spPr>
          <a:xfrm>
            <a:off x="250824" y="26670"/>
            <a:ext cx="8893176" cy="716280"/>
          </a:xfrm>
        </p:spPr>
        <p:txBody>
          <a:bodyPr/>
          <a:lstStyle/>
          <a:p>
            <a:pPr algn="ctr"/>
            <a:r>
              <a:rPr lang="en-US" altLang="en-US" sz="3200" dirty="0"/>
              <a:t>Agriculture</a:t>
            </a:r>
          </a:p>
        </p:txBody>
      </p:sp>
      <p:pic>
        <p:nvPicPr>
          <p:cNvPr id="6" name="Picture 10" descr="http://www.mango.org/sites/default/files/images/rotator/mango_beauty_mixed_mangos_bowl_close_crop.JPG?1337642119">
            <a:extLst>
              <a:ext uri="{FF2B5EF4-FFF2-40B4-BE49-F238E27FC236}">
                <a16:creationId xmlns:a16="http://schemas.microsoft.com/office/drawing/2014/main" id="{3137CD9F-6145-4C1C-B44E-9C198F8742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86150"/>
            <a:ext cx="2293545" cy="13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isitambu.webs.com/chillies.jpg">
            <a:extLst>
              <a:ext uri="{FF2B5EF4-FFF2-40B4-BE49-F238E27FC236}">
                <a16:creationId xmlns:a16="http://schemas.microsoft.com/office/drawing/2014/main" id="{98FB9873-A154-44AC-8190-C2A1A24C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345227"/>
            <a:ext cx="2676524" cy="15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tatic.guim.co.uk/sys-images/Guardian/Pix/pictures/2011/1/31/1296476930773/A-pomegranate-007.jpg">
            <a:extLst>
              <a:ext uri="{FF2B5EF4-FFF2-40B4-BE49-F238E27FC236}">
                <a16:creationId xmlns:a16="http://schemas.microsoft.com/office/drawing/2014/main" id="{96DB6B2D-4F07-4F8D-A824-02AEB9998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6657"/>
            <a:ext cx="3048000" cy="141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gricultural product distribution | Agriculture products, Agriculture  products manufacturing, Agricultural products Marketing">
            <a:extLst>
              <a:ext uri="{FF2B5EF4-FFF2-40B4-BE49-F238E27FC236}">
                <a16:creationId xmlns:a16="http://schemas.microsoft.com/office/drawing/2014/main" id="{60D9BF2E-2F37-4A0F-9EE2-B01A117D8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69818"/>
            <a:ext cx="3048000" cy="19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Things to Keep in Mind While Exporting Agricultural Products to Europe">
            <a:extLst>
              <a:ext uri="{FF2B5EF4-FFF2-40B4-BE49-F238E27FC236}">
                <a16:creationId xmlns:a16="http://schemas.microsoft.com/office/drawing/2014/main" id="{66C5FE0B-E7CF-4A16-A079-096A8E2E9A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49" y="3286022"/>
            <a:ext cx="2466975" cy="159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9520E4-E25D-4F6D-8E77-60F7BC90E68F}"/>
              </a:ext>
            </a:extLst>
          </p:cNvPr>
          <p:cNvSpPr>
            <a:spLocks noGrp="1" noChangeArrowheads="1"/>
          </p:cNvSpPr>
          <p:nvPr>
            <p:ph type="title"/>
          </p:nvPr>
        </p:nvSpPr>
        <p:spPr>
          <a:xfrm>
            <a:off x="250824" y="3810"/>
            <a:ext cx="8893176" cy="815340"/>
          </a:xfrm>
        </p:spPr>
        <p:txBody>
          <a:bodyPr/>
          <a:lstStyle/>
          <a:p>
            <a:pPr algn="ctr"/>
            <a:r>
              <a:rPr lang="en-US" altLang="en-US" sz="3200" dirty="0"/>
              <a:t>Packaging Material</a:t>
            </a:r>
          </a:p>
        </p:txBody>
      </p:sp>
      <p:pic>
        <p:nvPicPr>
          <p:cNvPr id="5" name="Picture 4" descr="http://img.diytrade.com/cdimg/1242772/13771832/0/1281065339/Metal_Products_for_Food_Packaging.jpg">
            <a:extLst>
              <a:ext uri="{FF2B5EF4-FFF2-40B4-BE49-F238E27FC236}">
                <a16:creationId xmlns:a16="http://schemas.microsoft.com/office/drawing/2014/main" id="{29C5960E-5CD7-4CEB-9A86-BA89E6E6D1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815340"/>
            <a:ext cx="2263776"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departmentalstore.in/image/cache/data/tatatea-500x500.jpg">
            <a:extLst>
              <a:ext uri="{FF2B5EF4-FFF2-40B4-BE49-F238E27FC236}">
                <a16:creationId xmlns:a16="http://schemas.microsoft.com/office/drawing/2014/main" id="{A6186034-B664-4ECD-8AB1-CB3393082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4" y="2708911"/>
            <a:ext cx="19796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Disposable Food Packaging Materials &amp; Disposable Plastic Containers  Wholesaler from Chennai">
            <a:extLst>
              <a:ext uri="{FF2B5EF4-FFF2-40B4-BE49-F238E27FC236}">
                <a16:creationId xmlns:a16="http://schemas.microsoft.com/office/drawing/2014/main" id="{B2F1E12B-090A-4995-BE75-6713F2CFF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15340"/>
            <a:ext cx="24669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ffects of food packaging materials on the environment – Dutable">
            <a:extLst>
              <a:ext uri="{FF2B5EF4-FFF2-40B4-BE49-F238E27FC236}">
                <a16:creationId xmlns:a16="http://schemas.microsoft.com/office/drawing/2014/main" id="{C03CA14F-CE3B-4E0D-A7C4-342082300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815340"/>
            <a:ext cx="25812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NAU Agritech Portal :: Post Harvest Technology">
            <a:extLst>
              <a:ext uri="{FF2B5EF4-FFF2-40B4-BE49-F238E27FC236}">
                <a16:creationId xmlns:a16="http://schemas.microsoft.com/office/drawing/2014/main" id="{6262CA67-D917-4D04-8AB8-721AF6FDC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708910"/>
            <a:ext cx="2381250" cy="19796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aminated Material Food Packaging Materials, Rs 220 /kilogram Pactec  Packaging (OPC) Private Limited | ID: 19709392191">
            <a:extLst>
              <a:ext uri="{FF2B5EF4-FFF2-40B4-BE49-F238E27FC236}">
                <a16:creationId xmlns:a16="http://schemas.microsoft.com/office/drawing/2014/main" id="{B01E8D20-CB5F-4503-BBC7-FBBC8A7050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270891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9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E8BE6D-52C5-497D-8CD5-33032B82D8C0}"/>
              </a:ext>
            </a:extLst>
          </p:cNvPr>
          <p:cNvSpPr>
            <a:spLocks noGrp="1" noChangeArrowheads="1"/>
          </p:cNvSpPr>
          <p:nvPr>
            <p:ph type="title"/>
          </p:nvPr>
        </p:nvSpPr>
        <p:spPr>
          <a:xfrm>
            <a:off x="0" y="26670"/>
            <a:ext cx="9220200" cy="487680"/>
          </a:xfrm>
        </p:spPr>
        <p:txBody>
          <a:bodyPr>
            <a:normAutofit fontScale="90000"/>
          </a:bodyPr>
          <a:lstStyle/>
          <a:p>
            <a:r>
              <a:rPr lang="en-US" altLang="en-US" dirty="0"/>
              <a:t>Packaging</a:t>
            </a:r>
          </a:p>
        </p:txBody>
      </p:sp>
      <p:graphicFrame>
        <p:nvGraphicFramePr>
          <p:cNvPr id="5" name="Content Placeholder 6">
            <a:extLst>
              <a:ext uri="{FF2B5EF4-FFF2-40B4-BE49-F238E27FC236}">
                <a16:creationId xmlns:a16="http://schemas.microsoft.com/office/drawing/2014/main" id="{02A56E9F-4789-479A-ADDA-4095EC8E57ED}"/>
              </a:ext>
            </a:extLst>
          </p:cNvPr>
          <p:cNvGraphicFramePr>
            <a:graphicFrameLocks noGrp="1"/>
          </p:cNvGraphicFramePr>
          <p:nvPr>
            <p:ph idx="1"/>
            <p:extLst>
              <p:ext uri="{D42A27DB-BD31-4B8C-83A1-F6EECF244321}">
                <p14:modId xmlns:p14="http://schemas.microsoft.com/office/powerpoint/2010/main" val="3060667948"/>
              </p:ext>
            </p:extLst>
          </p:nvPr>
        </p:nvGraphicFramePr>
        <p:xfrm>
          <a:off x="1143000" y="666750"/>
          <a:ext cx="7162800"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38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F0B1E1-BD30-4B0A-93CA-CEA3E48CF086}"/>
              </a:ext>
            </a:extLst>
          </p:cNvPr>
          <p:cNvSpPr>
            <a:spLocks noGrp="1" noChangeArrowheads="1"/>
          </p:cNvSpPr>
          <p:nvPr>
            <p:ph type="title"/>
          </p:nvPr>
        </p:nvSpPr>
        <p:spPr>
          <a:xfrm>
            <a:off x="304800" y="0"/>
            <a:ext cx="8305800" cy="1047750"/>
          </a:xfrm>
        </p:spPr>
        <p:txBody>
          <a:bodyPr>
            <a:normAutofit fontScale="90000"/>
          </a:bodyPr>
          <a:lstStyle/>
          <a:p>
            <a:r>
              <a:rPr lang="en-US" altLang="en-US" sz="4000" dirty="0"/>
              <a:t>Testing of Packaging Materials</a:t>
            </a:r>
            <a:br>
              <a:rPr lang="en-US" altLang="en-US" dirty="0"/>
            </a:br>
            <a:endParaRPr lang="en-US" altLang="en-US" dirty="0"/>
          </a:p>
        </p:txBody>
      </p:sp>
      <p:sp>
        <p:nvSpPr>
          <p:cNvPr id="6" name="Content Placeholder 2">
            <a:extLst>
              <a:ext uri="{FF2B5EF4-FFF2-40B4-BE49-F238E27FC236}">
                <a16:creationId xmlns:a16="http://schemas.microsoft.com/office/drawing/2014/main" id="{E1016DD0-532A-4556-A755-2FB1BE2F2B8F}"/>
              </a:ext>
            </a:extLst>
          </p:cNvPr>
          <p:cNvSpPr>
            <a:spLocks noGrp="1" noChangeArrowheads="1"/>
          </p:cNvSpPr>
          <p:nvPr>
            <p:ph idx="1"/>
          </p:nvPr>
        </p:nvSpPr>
        <p:spPr>
          <a:xfrm>
            <a:off x="457200" y="742950"/>
            <a:ext cx="8229600" cy="4114800"/>
          </a:xfrm>
        </p:spPr>
        <p:txBody>
          <a:bodyPr>
            <a:normAutofit fontScale="92500" lnSpcReduction="10000"/>
          </a:bodyPr>
          <a:lstStyle/>
          <a:p>
            <a:pPr algn="just"/>
            <a:r>
              <a:rPr lang="en-US" altLang="en-US" sz="2000" b="1" dirty="0">
                <a:latin typeface="Garamond" panose="02020404030301010803" pitchFamily="18" charset="0"/>
              </a:rPr>
              <a:t>Overall Migration testing</a:t>
            </a:r>
          </a:p>
          <a:p>
            <a:pPr algn="just"/>
            <a:endParaRPr lang="en-US" altLang="en-US" sz="2000" dirty="0">
              <a:latin typeface="Garamond" panose="02020404030301010803" pitchFamily="18" charset="0"/>
            </a:endParaRPr>
          </a:p>
          <a:p>
            <a:pPr algn="just"/>
            <a:r>
              <a:rPr lang="en-US" altLang="en-US" sz="2000" b="1" dirty="0">
                <a:latin typeface="Garamond" panose="02020404030301010803" pitchFamily="18" charset="0"/>
              </a:rPr>
              <a:t>Specific Migration testing</a:t>
            </a:r>
          </a:p>
          <a:p>
            <a:pPr lvl="1"/>
            <a:r>
              <a:rPr lang="en-US" altLang="en-US" sz="2000" dirty="0">
                <a:latin typeface="Garamond" panose="02020404030301010803" pitchFamily="18" charset="0"/>
              </a:rPr>
              <a:t>Monomers</a:t>
            </a:r>
          </a:p>
          <a:p>
            <a:pPr lvl="1"/>
            <a:r>
              <a:rPr lang="en-US" altLang="en-US" sz="2000" dirty="0">
                <a:latin typeface="Garamond" panose="02020404030301010803" pitchFamily="18" charset="0"/>
              </a:rPr>
              <a:t>Leachable Metals</a:t>
            </a:r>
          </a:p>
          <a:p>
            <a:pPr lvl="1"/>
            <a:r>
              <a:rPr lang="en-US" altLang="en-US" sz="2000" dirty="0">
                <a:latin typeface="Garamond" panose="02020404030301010803" pitchFamily="18" charset="0"/>
              </a:rPr>
              <a:t>Leachable Phthalates</a:t>
            </a:r>
          </a:p>
          <a:p>
            <a:pPr lvl="1"/>
            <a:r>
              <a:rPr lang="en-US" altLang="en-US" sz="2000" dirty="0">
                <a:latin typeface="Garamond" panose="02020404030301010803" pitchFamily="18" charset="0"/>
              </a:rPr>
              <a:t>Iso Phthalic Acid (IPA) &amp; Terephthalic Acid ( TPA)</a:t>
            </a:r>
          </a:p>
          <a:p>
            <a:pPr lvl="1"/>
            <a:r>
              <a:rPr lang="en-US" altLang="en-US" sz="2000" dirty="0">
                <a:latin typeface="Garamond" panose="02020404030301010803" pitchFamily="18" charset="0"/>
              </a:rPr>
              <a:t>PFOS/ PFOA-</a:t>
            </a:r>
            <a:r>
              <a:rPr lang="en-GB" sz="1300" i="0" dirty="0" err="1">
                <a:solidFill>
                  <a:srgbClr val="5F6368"/>
                </a:solidFill>
                <a:effectLst/>
                <a:latin typeface="Garamond" panose="02020404030301010803" pitchFamily="18" charset="0"/>
              </a:rPr>
              <a:t>perfluorooctane</a:t>
            </a:r>
            <a:r>
              <a:rPr lang="en-GB" sz="1300" i="0" dirty="0">
                <a:solidFill>
                  <a:srgbClr val="5F6368"/>
                </a:solidFill>
                <a:effectLst/>
                <a:latin typeface="Garamond" panose="02020404030301010803" pitchFamily="18" charset="0"/>
              </a:rPr>
              <a:t> sulfonic acid (PFOS</a:t>
            </a:r>
            <a:r>
              <a:rPr lang="en-GB" sz="1300" i="0" dirty="0">
                <a:solidFill>
                  <a:srgbClr val="4D5156"/>
                </a:solidFill>
                <a:effectLst/>
                <a:latin typeface="Garamond" panose="02020404030301010803" pitchFamily="18" charset="0"/>
              </a:rPr>
              <a:t>) and perfluorooctanoic acid (PFOA) </a:t>
            </a:r>
            <a:endParaRPr lang="en-US" altLang="en-US" sz="1300" dirty="0">
              <a:latin typeface="Garamond" panose="02020404030301010803" pitchFamily="18" charset="0"/>
            </a:endParaRPr>
          </a:p>
          <a:p>
            <a:pPr lvl="1"/>
            <a:r>
              <a:rPr lang="en-US" altLang="en-US" sz="2000" dirty="0" err="1">
                <a:latin typeface="Garamond" panose="02020404030301010803" pitchFamily="18" charset="0"/>
              </a:rPr>
              <a:t>Organo</a:t>
            </a:r>
            <a:r>
              <a:rPr lang="en-US" altLang="en-US" sz="2000" dirty="0">
                <a:latin typeface="Garamond" panose="02020404030301010803" pitchFamily="18" charset="0"/>
              </a:rPr>
              <a:t> Tin Compounds ( TBT, DBT, MBT)</a:t>
            </a:r>
          </a:p>
          <a:p>
            <a:pPr lvl="1"/>
            <a:r>
              <a:rPr lang="en-US" altLang="en-US" sz="2000" dirty="0">
                <a:latin typeface="Garamond" panose="02020404030301010803" pitchFamily="18" charset="0"/>
              </a:rPr>
              <a:t>Aromatic Amines</a:t>
            </a:r>
          </a:p>
          <a:p>
            <a:pPr algn="just"/>
            <a:endParaRPr lang="en-US" altLang="en-US" sz="2000" b="1" dirty="0">
              <a:latin typeface="Garamond" panose="02020404030301010803" pitchFamily="18" charset="0"/>
            </a:endParaRPr>
          </a:p>
          <a:p>
            <a:pPr algn="just"/>
            <a:r>
              <a:rPr lang="en-US" altLang="en-US" sz="2000" b="1" dirty="0">
                <a:latin typeface="Garamond" panose="02020404030301010803" pitchFamily="18" charset="0"/>
              </a:rPr>
              <a:t>EU Directive 85/572/EEC (</a:t>
            </a:r>
            <a:r>
              <a:rPr lang="en-GB" sz="1500" b="0" i="0" dirty="0">
                <a:solidFill>
                  <a:srgbClr val="000000"/>
                </a:solidFill>
                <a:effectLst/>
                <a:latin typeface="Garamond" panose="02020404030301010803" pitchFamily="18" charset="0"/>
              </a:rPr>
              <a:t>testing migration of constituents of plastic materials and articles </a:t>
            </a:r>
          </a:p>
          <a:p>
            <a:pPr marL="0" indent="0" algn="just">
              <a:buNone/>
            </a:pPr>
            <a:r>
              <a:rPr lang="en-GB" sz="1500" b="0" i="0" dirty="0">
                <a:solidFill>
                  <a:srgbClr val="000000"/>
                </a:solidFill>
                <a:effectLst/>
                <a:latin typeface="Garamond" panose="02020404030301010803" pitchFamily="18" charset="0"/>
              </a:rPr>
              <a:t>                                                                          intended to come into contact with foodstuffs)</a:t>
            </a:r>
          </a:p>
          <a:p>
            <a:pPr algn="just"/>
            <a:endParaRPr lang="en-US" altLang="en-US" sz="2000" b="1" dirty="0">
              <a:latin typeface="Garamond" panose="02020404030301010803" pitchFamily="18" charset="0"/>
            </a:endParaRPr>
          </a:p>
        </p:txBody>
      </p:sp>
    </p:spTree>
    <p:extLst>
      <p:ext uri="{BB962C8B-B14F-4D97-AF65-F5344CB8AC3E}">
        <p14:creationId xmlns:p14="http://schemas.microsoft.com/office/powerpoint/2010/main" val="101048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6B157-770D-4E7A-A7F2-5C39DAA777F6}"/>
              </a:ext>
            </a:extLst>
          </p:cNvPr>
          <p:cNvSpPr>
            <a:spLocks noGrp="1" noChangeArrowheads="1"/>
          </p:cNvSpPr>
          <p:nvPr>
            <p:ph type="title"/>
          </p:nvPr>
        </p:nvSpPr>
        <p:spPr>
          <a:xfrm>
            <a:off x="76200" y="0"/>
            <a:ext cx="8915399" cy="548877"/>
          </a:xfrm>
        </p:spPr>
        <p:txBody>
          <a:bodyPr>
            <a:normAutofit fontScale="90000"/>
          </a:bodyPr>
          <a:lstStyle/>
          <a:p>
            <a:pPr algn="ctr"/>
            <a:r>
              <a:rPr lang="en-US" altLang="en-US" sz="3200" dirty="0"/>
              <a:t>Hard Goods</a:t>
            </a:r>
          </a:p>
        </p:txBody>
      </p:sp>
      <p:pic>
        <p:nvPicPr>
          <p:cNvPr id="5" name="Picture 2" descr="http://www.modestocorp.com/images/Utensils%20.jpg">
            <a:extLst>
              <a:ext uri="{FF2B5EF4-FFF2-40B4-BE49-F238E27FC236}">
                <a16:creationId xmlns:a16="http://schemas.microsoft.com/office/drawing/2014/main" id="{8E476062-64C0-454F-A017-97BD8AA8F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4284"/>
            <a:ext cx="29654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andicrafts.jpg">
            <a:extLst>
              <a:ext uri="{FF2B5EF4-FFF2-40B4-BE49-F238E27FC236}">
                <a16:creationId xmlns:a16="http://schemas.microsoft.com/office/drawing/2014/main" id="{7D36FD96-55BA-401E-A2E2-BB9B977A2B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76550"/>
            <a:ext cx="303688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lc2.jpg">
            <a:extLst>
              <a:ext uri="{FF2B5EF4-FFF2-40B4-BE49-F238E27FC236}">
                <a16:creationId xmlns:a16="http://schemas.microsoft.com/office/drawing/2014/main" id="{32B7BB11-2B21-4395-9199-96996D7CF2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7173" y="579200"/>
            <a:ext cx="2003427"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luxor-img1-250x250.jpg">
            <a:extLst>
              <a:ext uri="{FF2B5EF4-FFF2-40B4-BE49-F238E27FC236}">
                <a16:creationId xmlns:a16="http://schemas.microsoft.com/office/drawing/2014/main" id="{D1981E9D-EBC6-41EF-89C6-84168813AC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2741" y="2506662"/>
            <a:ext cx="1927859"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toys.jpg">
            <a:extLst>
              <a:ext uri="{FF2B5EF4-FFF2-40B4-BE49-F238E27FC236}">
                <a16:creationId xmlns:a16="http://schemas.microsoft.com/office/drawing/2014/main" id="{4548E652-2BBE-49EA-9181-422FBE61CA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8220" y="1520229"/>
            <a:ext cx="2965451"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5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EF7A26-C6A1-411E-A112-EE5FD79F2848}"/>
              </a:ext>
            </a:extLst>
          </p:cNvPr>
          <p:cNvSpPr>
            <a:spLocks noGrp="1" noChangeArrowheads="1"/>
          </p:cNvSpPr>
          <p:nvPr>
            <p:ph type="title"/>
          </p:nvPr>
        </p:nvSpPr>
        <p:spPr>
          <a:xfrm>
            <a:off x="466725" y="165101"/>
            <a:ext cx="8677275" cy="730250"/>
          </a:xfrm>
        </p:spPr>
        <p:txBody>
          <a:bodyPr>
            <a:normAutofit/>
          </a:bodyPr>
          <a:lstStyle/>
          <a:p>
            <a:r>
              <a:rPr lang="en-US" altLang="en-US" sz="3600" dirty="0"/>
              <a:t>Materials- Substances of Concern</a:t>
            </a:r>
          </a:p>
        </p:txBody>
      </p:sp>
      <p:graphicFrame>
        <p:nvGraphicFramePr>
          <p:cNvPr id="5" name="Diagram 4">
            <a:extLst>
              <a:ext uri="{FF2B5EF4-FFF2-40B4-BE49-F238E27FC236}">
                <a16:creationId xmlns:a16="http://schemas.microsoft.com/office/drawing/2014/main" id="{63A8F8B0-CEE7-43AD-B0DE-E1C18AAD8F2E}"/>
              </a:ext>
            </a:extLst>
          </p:cNvPr>
          <p:cNvGraphicFramePr/>
          <p:nvPr>
            <p:extLst>
              <p:ext uri="{D42A27DB-BD31-4B8C-83A1-F6EECF244321}">
                <p14:modId xmlns:p14="http://schemas.microsoft.com/office/powerpoint/2010/main" val="2950418698"/>
              </p:ext>
            </p:extLst>
          </p:nvPr>
        </p:nvGraphicFramePr>
        <p:xfrm>
          <a:off x="1752600" y="1047750"/>
          <a:ext cx="6019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674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3E335-AD19-4CF0-A7FC-A1BEA0765972}"/>
              </a:ext>
            </a:extLst>
          </p:cNvPr>
          <p:cNvSpPr>
            <a:spLocks noGrp="1" noChangeArrowheads="1"/>
          </p:cNvSpPr>
          <p:nvPr>
            <p:ph type="title"/>
          </p:nvPr>
        </p:nvSpPr>
        <p:spPr>
          <a:xfrm>
            <a:off x="466725" y="1"/>
            <a:ext cx="8220075" cy="553934"/>
          </a:xfrm>
        </p:spPr>
        <p:txBody>
          <a:bodyPr>
            <a:normAutofit fontScale="90000"/>
          </a:bodyPr>
          <a:lstStyle/>
          <a:p>
            <a:r>
              <a:rPr lang="en-US" altLang="en-US" sz="3600" dirty="0"/>
              <a:t>RoHS</a:t>
            </a:r>
          </a:p>
        </p:txBody>
      </p:sp>
      <p:sp>
        <p:nvSpPr>
          <p:cNvPr id="5" name="Content Placeholder 2">
            <a:extLst>
              <a:ext uri="{FF2B5EF4-FFF2-40B4-BE49-F238E27FC236}">
                <a16:creationId xmlns:a16="http://schemas.microsoft.com/office/drawing/2014/main" id="{8C9AA0B7-4AAD-4D31-B540-BD31719D3621}"/>
              </a:ext>
            </a:extLst>
          </p:cNvPr>
          <p:cNvSpPr>
            <a:spLocks noGrp="1"/>
          </p:cNvSpPr>
          <p:nvPr>
            <p:ph idx="1"/>
          </p:nvPr>
        </p:nvSpPr>
        <p:spPr>
          <a:xfrm>
            <a:off x="440374" y="420583"/>
            <a:ext cx="7897813" cy="4191000"/>
          </a:xfrm>
        </p:spPr>
        <p:txBody>
          <a:bodyPr/>
          <a:lstStyle/>
          <a:p>
            <a:pPr marL="0" indent="0">
              <a:buFont typeface="Wingdings" panose="05000000000000000000" pitchFamily="2" charset="2"/>
              <a:buNone/>
              <a:defRPr/>
            </a:pPr>
            <a:r>
              <a:rPr lang="en-US" sz="2000" b="1" dirty="0">
                <a:latin typeface="Garamond" pitchFamily="18" charset="0"/>
              </a:rPr>
              <a:t>Restriction of Hazardous Substances </a:t>
            </a:r>
            <a:r>
              <a:rPr lang="en-US" sz="2000" dirty="0">
                <a:latin typeface="Garamond" pitchFamily="18" charset="0"/>
              </a:rPr>
              <a:t>in electrical and electronic equipment : Directive 2002/95/EC</a:t>
            </a:r>
            <a:r>
              <a:rPr lang="en-US" sz="1600" dirty="0">
                <a:latin typeface="Garamond" pitchFamily="18" charset="0"/>
              </a:rPr>
              <a:t> </a:t>
            </a:r>
          </a:p>
          <a:p>
            <a:pPr eaLnBrk="1" fontAlgn="auto" hangingPunct="1">
              <a:defRPr/>
            </a:pPr>
            <a:r>
              <a:rPr lang="en-US" sz="1600" dirty="0">
                <a:latin typeface="Garamond" pitchFamily="18" charset="0"/>
              </a:rPr>
              <a:t>Cadmium </a:t>
            </a:r>
          </a:p>
          <a:p>
            <a:pPr eaLnBrk="1" fontAlgn="auto" hangingPunct="1">
              <a:defRPr/>
            </a:pPr>
            <a:r>
              <a:rPr lang="en-US" sz="1600" dirty="0">
                <a:latin typeface="Garamond" pitchFamily="18" charset="0"/>
              </a:rPr>
              <a:t>Lead</a:t>
            </a:r>
          </a:p>
          <a:p>
            <a:pPr eaLnBrk="1" fontAlgn="t" hangingPunct="1">
              <a:defRPr/>
            </a:pPr>
            <a:r>
              <a:rPr lang="en-US" sz="1600" dirty="0">
                <a:latin typeface="Garamond" pitchFamily="18" charset="0"/>
              </a:rPr>
              <a:t>Mercury</a:t>
            </a:r>
          </a:p>
          <a:p>
            <a:pPr eaLnBrk="1" fontAlgn="t" hangingPunct="1">
              <a:defRPr/>
            </a:pPr>
            <a:r>
              <a:rPr lang="en-US" sz="1600" dirty="0">
                <a:latin typeface="Garamond" pitchFamily="18" charset="0"/>
              </a:rPr>
              <a:t>Hexavalent Chromium</a:t>
            </a:r>
          </a:p>
          <a:p>
            <a:pPr eaLnBrk="1" fontAlgn="t" hangingPunct="1">
              <a:defRPr/>
            </a:pPr>
            <a:r>
              <a:rPr lang="en-US" sz="1600" dirty="0">
                <a:latin typeface="Garamond" pitchFamily="18" charset="0"/>
              </a:rPr>
              <a:t>Poly Brominated Biphenyls</a:t>
            </a:r>
          </a:p>
          <a:p>
            <a:pPr eaLnBrk="1" fontAlgn="auto" hangingPunct="1">
              <a:defRPr/>
            </a:pPr>
            <a:r>
              <a:rPr lang="en-US" sz="1600" dirty="0">
                <a:latin typeface="Garamond" pitchFamily="18" charset="0"/>
              </a:rPr>
              <a:t>Poly Brominated </a:t>
            </a:r>
            <a:r>
              <a:rPr lang="en-US" sz="1600" dirty="0" err="1">
                <a:latin typeface="Garamond" pitchFamily="18" charset="0"/>
              </a:rPr>
              <a:t>Diphenyl</a:t>
            </a:r>
            <a:r>
              <a:rPr lang="en-US" sz="1600" dirty="0">
                <a:latin typeface="Garamond" pitchFamily="18" charset="0"/>
              </a:rPr>
              <a:t> Ethers</a:t>
            </a:r>
          </a:p>
          <a:p>
            <a:pPr marL="0" indent="0">
              <a:buFont typeface="Wingdings" panose="05000000000000000000" pitchFamily="2" charset="2"/>
              <a:buNone/>
              <a:defRPr/>
            </a:pPr>
            <a:endParaRPr lang="en-US" sz="1600" dirty="0">
              <a:latin typeface="Garamond" pitchFamily="18" charset="0"/>
            </a:endParaRPr>
          </a:p>
          <a:p>
            <a:pPr marL="0" indent="0">
              <a:buFont typeface="Wingdings" panose="05000000000000000000" pitchFamily="2" charset="2"/>
              <a:buNone/>
              <a:defRPr/>
            </a:pPr>
            <a:endParaRPr lang="en-US" sz="1600" dirty="0">
              <a:latin typeface="Garamond" pitchFamily="18" charset="0"/>
            </a:endParaRPr>
          </a:p>
          <a:p>
            <a:pPr marL="0" indent="0">
              <a:buFont typeface="Wingdings" panose="05000000000000000000" pitchFamily="2" charset="2"/>
              <a:buNone/>
              <a:defRPr/>
            </a:pPr>
            <a:endParaRPr lang="en-US" sz="1600" dirty="0">
              <a:latin typeface="Garamond" pitchFamily="18" charset="0"/>
            </a:endParaRPr>
          </a:p>
        </p:txBody>
      </p:sp>
      <p:pic>
        <p:nvPicPr>
          <p:cNvPr id="7" name="Picture 2">
            <a:extLst>
              <a:ext uri="{FF2B5EF4-FFF2-40B4-BE49-F238E27FC236}">
                <a16:creationId xmlns:a16="http://schemas.microsoft.com/office/drawing/2014/main" id="{63EA2E77-7C7E-4208-A8D6-A4287F4CB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8868" y="3285269"/>
            <a:ext cx="2657475" cy="17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mg.diytrade.com/cdimg/1061791/11379249/0/1260406518/blender_food_processor_food_mixer.jpg">
            <a:extLst>
              <a:ext uri="{FF2B5EF4-FFF2-40B4-BE49-F238E27FC236}">
                <a16:creationId xmlns:a16="http://schemas.microsoft.com/office/drawing/2014/main" id="{6FE7A69F-5497-4EA9-A3A7-1462C0E79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1070482"/>
            <a:ext cx="2198687" cy="13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Amazon.com: Stainless Steel - O-Rings / Seals &amp;amp; O-Rings: Industrial &amp;amp;  Scientific">
            <a:extLst>
              <a:ext uri="{FF2B5EF4-FFF2-40B4-BE49-F238E27FC236}">
                <a16:creationId xmlns:a16="http://schemas.microsoft.com/office/drawing/2014/main" id="{3D5C89E5-7353-45C0-84FD-B68754BD6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6" y="3285269"/>
            <a:ext cx="2618105" cy="15835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rends in medical devices distribution: 2019 and beyond">
            <a:extLst>
              <a:ext uri="{FF2B5EF4-FFF2-40B4-BE49-F238E27FC236}">
                <a16:creationId xmlns:a16="http://schemas.microsoft.com/office/drawing/2014/main" id="{81F2B3AB-1BEA-452C-BA9E-735F2CC5F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497" y="3285269"/>
            <a:ext cx="2657475" cy="16134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oHS Testing Services in Vasai, Vasai East by Omkar Lab | ID: 15431965155">
            <a:extLst>
              <a:ext uri="{FF2B5EF4-FFF2-40B4-BE49-F238E27FC236}">
                <a16:creationId xmlns:a16="http://schemas.microsoft.com/office/drawing/2014/main" id="{D845C280-AC6F-445A-AB71-C90ECE6B0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70483"/>
            <a:ext cx="1762125" cy="142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7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B92859-DC65-49B4-88F0-B0B4FAAAE925}"/>
              </a:ext>
            </a:extLst>
          </p:cNvPr>
          <p:cNvSpPr>
            <a:spLocks noGrp="1" noChangeArrowheads="1"/>
          </p:cNvSpPr>
          <p:nvPr>
            <p:ph type="title"/>
          </p:nvPr>
        </p:nvSpPr>
        <p:spPr>
          <a:xfrm>
            <a:off x="466725" y="165101"/>
            <a:ext cx="8220075" cy="730250"/>
          </a:xfrm>
        </p:spPr>
        <p:txBody>
          <a:bodyPr>
            <a:normAutofit/>
          </a:bodyPr>
          <a:lstStyle/>
          <a:p>
            <a:r>
              <a:rPr lang="en-US" altLang="en-US" sz="3600" dirty="0"/>
              <a:t>REACH</a:t>
            </a:r>
          </a:p>
        </p:txBody>
      </p:sp>
      <p:sp>
        <p:nvSpPr>
          <p:cNvPr id="6" name="TextBox 5">
            <a:extLst>
              <a:ext uri="{FF2B5EF4-FFF2-40B4-BE49-F238E27FC236}">
                <a16:creationId xmlns:a16="http://schemas.microsoft.com/office/drawing/2014/main" id="{23139379-D182-40CF-A18F-9002A1677A72}"/>
              </a:ext>
            </a:extLst>
          </p:cNvPr>
          <p:cNvSpPr txBox="1"/>
          <p:nvPr/>
        </p:nvSpPr>
        <p:spPr>
          <a:xfrm>
            <a:off x="474346" y="895351"/>
            <a:ext cx="8220076" cy="1815882"/>
          </a:xfrm>
          <a:prstGeom prst="rect">
            <a:avLst/>
          </a:prstGeom>
          <a:noFill/>
        </p:spPr>
        <p:txBody>
          <a:bodyPr wrap="square">
            <a:spAutoFit/>
          </a:bodyPr>
          <a:lstStyle/>
          <a:p>
            <a:r>
              <a:rPr lang="en-GB" sz="1700" b="1" i="0" dirty="0">
                <a:solidFill>
                  <a:srgbClr val="202122"/>
                </a:solidFill>
                <a:effectLst/>
                <a:latin typeface="Garamond" panose="02020404030301010803" pitchFamily="18" charset="0"/>
              </a:rPr>
              <a:t>Registration, Evaluation, Authorisation and Restriction of Chemicals (REACH)</a:t>
            </a:r>
          </a:p>
          <a:p>
            <a:endParaRPr lang="en-GB" sz="1600" dirty="0">
              <a:solidFill>
                <a:srgbClr val="202122"/>
              </a:solidFill>
              <a:latin typeface="Arial" panose="020B0604020202020204" pitchFamily="34" charset="0"/>
            </a:endParaRPr>
          </a:p>
          <a:p>
            <a:r>
              <a:rPr lang="en-GB" sz="1600" b="0" i="0" dirty="0">
                <a:solidFill>
                  <a:srgbClr val="000000"/>
                </a:solidFill>
                <a:effectLst/>
                <a:latin typeface="Garamond" panose="02020404030301010803" pitchFamily="18" charset="0"/>
              </a:rPr>
              <a:t>REACH  </a:t>
            </a:r>
            <a:r>
              <a:rPr lang="en-GB" sz="1600" b="0" i="0" u="none" strike="noStrike" dirty="0">
                <a:solidFill>
                  <a:srgbClr val="004494"/>
                </a:solidFill>
                <a:effectLst/>
                <a:latin typeface="Garamond" panose="02020404030301010803" pitchFamily="18" charset="0"/>
                <a:hlinkClick r:id="rId2"/>
              </a:rPr>
              <a:t>(EC 1907/2006)</a:t>
            </a:r>
            <a:r>
              <a:rPr lang="en-GB" sz="1600" b="0" i="0" dirty="0">
                <a:solidFill>
                  <a:srgbClr val="000000"/>
                </a:solidFill>
                <a:effectLst/>
                <a:latin typeface="Garamond" panose="02020404030301010803" pitchFamily="18" charset="0"/>
              </a:rPr>
              <a:t> aims to improve the protection of human health and the environment through the better and earlier identification of the intrinsic properties of chemical substances. This is done by the four processes of REACH, namely the registration, evaluation, authorisation and restriction of chemicals. REACH also aims to enhance innovation and competitiveness of the EU chemicals industry.</a:t>
            </a:r>
            <a:endParaRPr lang="en-GB" sz="1600" dirty="0">
              <a:latin typeface="Garamond" panose="02020404030301010803" pitchFamily="18" charset="0"/>
            </a:endParaRPr>
          </a:p>
        </p:txBody>
      </p:sp>
      <p:sp>
        <p:nvSpPr>
          <p:cNvPr id="8" name="TextBox 7">
            <a:extLst>
              <a:ext uri="{FF2B5EF4-FFF2-40B4-BE49-F238E27FC236}">
                <a16:creationId xmlns:a16="http://schemas.microsoft.com/office/drawing/2014/main" id="{1A9204D3-23EC-4EDB-836A-6F0126FDB224}"/>
              </a:ext>
            </a:extLst>
          </p:cNvPr>
          <p:cNvSpPr txBox="1"/>
          <p:nvPr/>
        </p:nvSpPr>
        <p:spPr>
          <a:xfrm>
            <a:off x="474346" y="3710936"/>
            <a:ext cx="6735127" cy="830997"/>
          </a:xfrm>
          <a:prstGeom prst="rect">
            <a:avLst/>
          </a:prstGeom>
          <a:noFill/>
        </p:spPr>
        <p:txBody>
          <a:bodyPr wrap="square">
            <a:spAutoFit/>
          </a:bodyPr>
          <a:lstStyle/>
          <a:p>
            <a:pPr algn="l"/>
            <a:r>
              <a:rPr lang="en-GB" sz="1600" b="0" i="0" dirty="0">
                <a:solidFill>
                  <a:srgbClr val="333333"/>
                </a:solidFill>
                <a:effectLst/>
                <a:latin typeface="Garamond" panose="02020404030301010803" pitchFamily="18" charset="0"/>
              </a:rPr>
              <a:t>REACH Candidate List</a:t>
            </a:r>
          </a:p>
          <a:p>
            <a:pPr algn="l"/>
            <a:r>
              <a:rPr lang="en-GB" sz="1600" b="0" i="0" dirty="0">
                <a:solidFill>
                  <a:srgbClr val="333333"/>
                </a:solidFill>
                <a:effectLst/>
                <a:latin typeface="Garamond" panose="02020404030301010803" pitchFamily="18" charset="0"/>
              </a:rPr>
              <a:t>The Substances of Very High Concern (SVHC) candidate list, which is part of EU REACH regulation, currently contains 223 chemical substances.</a:t>
            </a:r>
          </a:p>
        </p:txBody>
      </p:sp>
      <p:sp>
        <p:nvSpPr>
          <p:cNvPr id="10" name="TextBox 9">
            <a:extLst>
              <a:ext uri="{FF2B5EF4-FFF2-40B4-BE49-F238E27FC236}">
                <a16:creationId xmlns:a16="http://schemas.microsoft.com/office/drawing/2014/main" id="{D3085801-447F-41ED-BE94-3966F6CA2885}"/>
              </a:ext>
            </a:extLst>
          </p:cNvPr>
          <p:cNvSpPr txBox="1"/>
          <p:nvPr/>
        </p:nvSpPr>
        <p:spPr>
          <a:xfrm>
            <a:off x="521018" y="2793682"/>
            <a:ext cx="6413182" cy="830997"/>
          </a:xfrm>
          <a:prstGeom prst="rect">
            <a:avLst/>
          </a:prstGeom>
          <a:noFill/>
        </p:spPr>
        <p:txBody>
          <a:bodyPr wrap="square">
            <a:spAutoFit/>
          </a:bodyPr>
          <a:lstStyle/>
          <a:p>
            <a:pPr marL="0" indent="0" algn="just">
              <a:buFont typeface="Wingdings" panose="05000000000000000000" pitchFamily="2" charset="2"/>
              <a:buNone/>
            </a:pPr>
            <a:r>
              <a:rPr lang="en-US" altLang="en-US" sz="1600" dirty="0">
                <a:latin typeface="Garamond" panose="02020404030301010803" pitchFamily="18" charset="0"/>
              </a:rPr>
              <a:t>SVHC are Substances of Very High Concern, e.g., they cause cancer, or they have other hazardous properties and/or remain in the environment for a long time with their amounts in animals gradually building up.</a:t>
            </a:r>
          </a:p>
        </p:txBody>
      </p:sp>
      <p:pic>
        <p:nvPicPr>
          <p:cNvPr id="11266" name="Picture 2" descr="New Substances Added to EU REACH SVHC List | Green Soft Technology">
            <a:extLst>
              <a:ext uri="{FF2B5EF4-FFF2-40B4-BE49-F238E27FC236}">
                <a16:creationId xmlns:a16="http://schemas.microsoft.com/office/drawing/2014/main" id="{40460E15-F48F-4723-9B2E-636CB127C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76550"/>
            <a:ext cx="16764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7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C9054-6891-4DE2-B220-647D7F0ACF0C}"/>
              </a:ext>
            </a:extLst>
          </p:cNvPr>
          <p:cNvSpPr>
            <a:spLocks noGrp="1" noChangeArrowheads="1"/>
          </p:cNvSpPr>
          <p:nvPr>
            <p:ph type="title"/>
          </p:nvPr>
        </p:nvSpPr>
        <p:spPr>
          <a:xfrm>
            <a:off x="466725" y="57150"/>
            <a:ext cx="7197725" cy="685801"/>
          </a:xfrm>
        </p:spPr>
        <p:txBody>
          <a:bodyPr>
            <a:normAutofit fontScale="90000"/>
          </a:bodyPr>
          <a:lstStyle/>
          <a:p>
            <a:r>
              <a:rPr lang="en-US" altLang="en-US" dirty="0"/>
              <a:t>Pharma &amp; Cosmetics</a:t>
            </a:r>
          </a:p>
        </p:txBody>
      </p:sp>
      <p:sp>
        <p:nvSpPr>
          <p:cNvPr id="5" name="Content Placeholder 4">
            <a:extLst>
              <a:ext uri="{FF2B5EF4-FFF2-40B4-BE49-F238E27FC236}">
                <a16:creationId xmlns:a16="http://schemas.microsoft.com/office/drawing/2014/main" id="{744E9064-1E9D-4663-881A-F18C7EF60464}"/>
              </a:ext>
            </a:extLst>
          </p:cNvPr>
          <p:cNvSpPr>
            <a:spLocks noGrp="1" noChangeArrowheads="1"/>
          </p:cNvSpPr>
          <p:nvPr>
            <p:ph sz="half" idx="1"/>
          </p:nvPr>
        </p:nvSpPr>
        <p:spPr>
          <a:xfrm>
            <a:off x="381000" y="1016795"/>
            <a:ext cx="4025900" cy="3643312"/>
          </a:xfrm>
        </p:spPr>
        <p:txBody>
          <a:bodyPr>
            <a:normAutofit/>
          </a:bodyPr>
          <a:lstStyle/>
          <a:p>
            <a:r>
              <a:rPr lang="en-US" altLang="en-US" sz="1600" dirty="0">
                <a:solidFill>
                  <a:srgbClr val="C00000"/>
                </a:solidFill>
              </a:rPr>
              <a:t>Pharma</a:t>
            </a:r>
          </a:p>
          <a:p>
            <a:r>
              <a:rPr lang="en-US" altLang="en-US" sz="1600" dirty="0"/>
              <a:t>APIs &amp; Formulations</a:t>
            </a:r>
          </a:p>
          <a:p>
            <a:r>
              <a:rPr lang="en-US" altLang="en-US" sz="1600" dirty="0"/>
              <a:t>IP/BP/EP/USP</a:t>
            </a:r>
          </a:p>
          <a:p>
            <a:r>
              <a:rPr lang="en-US" altLang="en-US" sz="1600" dirty="0"/>
              <a:t>LAL Test</a:t>
            </a:r>
          </a:p>
          <a:p>
            <a:r>
              <a:rPr lang="en-US" altLang="en-US" sz="1600" dirty="0"/>
              <a:t>Sterility</a:t>
            </a:r>
          </a:p>
          <a:p>
            <a:r>
              <a:rPr lang="en-US" altLang="en-US" sz="1600" dirty="0"/>
              <a:t>Dissolution Profile</a:t>
            </a:r>
          </a:p>
          <a:p>
            <a:r>
              <a:rPr lang="en-US" altLang="en-US" sz="1600" dirty="0"/>
              <a:t>OVI</a:t>
            </a:r>
          </a:p>
          <a:p>
            <a:r>
              <a:rPr lang="en-US" altLang="en-US" sz="1600" dirty="0"/>
              <a:t>Pesticides</a:t>
            </a:r>
          </a:p>
          <a:p>
            <a:r>
              <a:rPr lang="en-US" altLang="en-US" sz="1600" dirty="0"/>
              <a:t>Pharma Packaging</a:t>
            </a:r>
          </a:p>
          <a:p>
            <a:r>
              <a:rPr lang="en-US" altLang="en-US" sz="1600" dirty="0"/>
              <a:t>Microbial Safety</a:t>
            </a:r>
          </a:p>
          <a:p>
            <a:r>
              <a:rPr lang="en-US" altLang="en-US" sz="1600" dirty="0"/>
              <a:t>Heavy Metals</a:t>
            </a:r>
          </a:p>
          <a:p>
            <a:endParaRPr lang="en-US" altLang="en-US" sz="1800" dirty="0"/>
          </a:p>
        </p:txBody>
      </p:sp>
      <p:sp>
        <p:nvSpPr>
          <p:cNvPr id="6" name="Content Placeholder 5">
            <a:extLst>
              <a:ext uri="{FF2B5EF4-FFF2-40B4-BE49-F238E27FC236}">
                <a16:creationId xmlns:a16="http://schemas.microsoft.com/office/drawing/2014/main" id="{1CC03B31-42A7-4EF4-8A84-9D298DC93EE5}"/>
              </a:ext>
            </a:extLst>
          </p:cNvPr>
          <p:cNvSpPr txBox="1">
            <a:spLocks noChangeArrowheads="1"/>
          </p:cNvSpPr>
          <p:nvPr/>
        </p:nvSpPr>
        <p:spPr>
          <a:xfrm>
            <a:off x="4267200" y="742951"/>
            <a:ext cx="4397375"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600" dirty="0">
                <a:solidFill>
                  <a:srgbClr val="C00000"/>
                </a:solidFill>
              </a:rPr>
              <a:t>Cosmetics</a:t>
            </a:r>
          </a:p>
          <a:p>
            <a:r>
              <a:rPr lang="en-US" altLang="en-US" sz="1600" dirty="0"/>
              <a:t>Allergens as per Annex  III of EC</a:t>
            </a:r>
          </a:p>
          <a:p>
            <a:r>
              <a:rPr lang="en-US" altLang="en-US" sz="1600" dirty="0"/>
              <a:t>Chemical Composition and Physical Characteristics</a:t>
            </a:r>
          </a:p>
          <a:p>
            <a:r>
              <a:rPr lang="en-US" altLang="en-US" sz="1600" dirty="0"/>
              <a:t>Active Ingredient</a:t>
            </a:r>
          </a:p>
          <a:p>
            <a:r>
              <a:rPr lang="en-US" altLang="en-US" sz="1600" dirty="0"/>
              <a:t>Heavy Metals</a:t>
            </a:r>
          </a:p>
          <a:p>
            <a:r>
              <a:rPr lang="en-US" altLang="en-US" sz="1600" dirty="0"/>
              <a:t>Residual Solvents like 1,4 Dioxane, ETO</a:t>
            </a:r>
          </a:p>
          <a:p>
            <a:r>
              <a:rPr lang="en-US" altLang="en-US" sz="1600" dirty="0"/>
              <a:t>Microbiological Safety-freedom from Yeast &amp; </a:t>
            </a:r>
            <a:r>
              <a:rPr lang="en-US" altLang="en-US" sz="1600" dirty="0" err="1"/>
              <a:t>Mould</a:t>
            </a:r>
            <a:r>
              <a:rPr lang="en-US" altLang="en-US" sz="1600" dirty="0"/>
              <a:t>, TPC and others</a:t>
            </a:r>
          </a:p>
          <a:p>
            <a:r>
              <a:rPr lang="en-US" altLang="en-US" sz="1600" dirty="0"/>
              <a:t>Microbial challenge test  for Shampoos</a:t>
            </a:r>
          </a:p>
          <a:p>
            <a:r>
              <a:rPr lang="en-US" altLang="en-US" sz="1600" dirty="0"/>
              <a:t>Skin Irritation test on human subjects</a:t>
            </a:r>
          </a:p>
          <a:p>
            <a:r>
              <a:rPr lang="en-US" altLang="en-US" sz="1600" dirty="0"/>
              <a:t>Parabens- all five</a:t>
            </a:r>
          </a:p>
          <a:p>
            <a:r>
              <a:rPr lang="en-US" altLang="en-US" sz="1600" dirty="0"/>
              <a:t>NDELA (N-Nitroso Diethanolamine)</a:t>
            </a:r>
          </a:p>
          <a:p>
            <a:r>
              <a:rPr lang="en-US" altLang="en-US" sz="1600" dirty="0"/>
              <a:t>Surfactant Profile- Anionic, Cationic, Non Ionic</a:t>
            </a:r>
          </a:p>
          <a:p>
            <a:endParaRPr lang="en-US" altLang="en-US" dirty="0"/>
          </a:p>
        </p:txBody>
      </p:sp>
    </p:spTree>
    <p:extLst>
      <p:ext uri="{BB962C8B-B14F-4D97-AF65-F5344CB8AC3E}">
        <p14:creationId xmlns:p14="http://schemas.microsoft.com/office/powerpoint/2010/main" val="280489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DEA473-236A-4CE3-98B5-76B479313042}"/>
              </a:ext>
            </a:extLst>
          </p:cNvPr>
          <p:cNvSpPr>
            <a:spLocks noGrp="1" noChangeArrowheads="1"/>
          </p:cNvSpPr>
          <p:nvPr>
            <p:ph type="title"/>
          </p:nvPr>
        </p:nvSpPr>
        <p:spPr>
          <a:xfrm>
            <a:off x="125412" y="57150"/>
            <a:ext cx="8893176" cy="685800"/>
          </a:xfrm>
        </p:spPr>
        <p:txBody>
          <a:bodyPr/>
          <a:lstStyle/>
          <a:p>
            <a:pPr algn="ctr"/>
            <a:r>
              <a:rPr lang="en-US" altLang="en-US" sz="3200" dirty="0"/>
              <a:t>Hotels, Restaurants &amp; Catering [</a:t>
            </a:r>
            <a:r>
              <a:rPr lang="en-US" altLang="en-US" sz="3200" dirty="0" err="1"/>
              <a:t>HoReCa</a:t>
            </a:r>
            <a:r>
              <a:rPr lang="en-US" altLang="en-US" sz="3200" dirty="0"/>
              <a:t>]</a:t>
            </a:r>
          </a:p>
        </p:txBody>
      </p:sp>
      <p:pic>
        <p:nvPicPr>
          <p:cNvPr id="12290" name="Picture 2" descr="Horeca: Why FMCGs are Focusing on This Channel">
            <a:extLst>
              <a:ext uri="{FF2B5EF4-FFF2-40B4-BE49-F238E27FC236}">
                <a16:creationId xmlns:a16="http://schemas.microsoft.com/office/drawing/2014/main" id="{DB71CF98-BA60-4785-A0DA-1249EF73B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057275"/>
            <a:ext cx="25146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spitality Biz India :: 'Our cluster strategy has been very helpful to  target the HoReCa segment'">
            <a:extLst>
              <a:ext uri="{FF2B5EF4-FFF2-40B4-BE49-F238E27FC236}">
                <a16:creationId xmlns:a16="http://schemas.microsoft.com/office/drawing/2014/main" id="{7E0A3F07-1612-495B-A7B3-CBF5F547C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89019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uy Fresho Horeca Mutton Boneless - Regular 2 kg Online at Best Price. -  bigbasket">
            <a:extLst>
              <a:ext uri="{FF2B5EF4-FFF2-40B4-BE49-F238E27FC236}">
                <a16:creationId xmlns:a16="http://schemas.microsoft.com/office/drawing/2014/main" id="{65F95ED5-BB55-4237-A9B1-DEF59065A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29241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undred of professionals from Food and Hospitality Niche Congregated in  HORECA Exhibition | SAGMart">
            <a:extLst>
              <a:ext uri="{FF2B5EF4-FFF2-40B4-BE49-F238E27FC236}">
                <a16:creationId xmlns:a16="http://schemas.microsoft.com/office/drawing/2014/main" id="{2BD10261-172F-4889-B0F4-6FF4BB911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873" y="2956559"/>
            <a:ext cx="2657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i-cdn.apartmenttherapy.com/uimages/kitchen/2008_04_15-PlaneFood.jpg">
            <a:extLst>
              <a:ext uri="{FF2B5EF4-FFF2-40B4-BE49-F238E27FC236}">
                <a16:creationId xmlns:a16="http://schemas.microsoft.com/office/drawing/2014/main" id="{74596386-5AE0-491E-B535-239A487593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9101" y="1661952"/>
            <a:ext cx="329787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7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560" y="1337429"/>
            <a:ext cx="4993640" cy="3416320"/>
          </a:xfrm>
          <a:prstGeom prst="rect">
            <a:avLst/>
          </a:prstGeom>
          <a:noFill/>
        </p:spPr>
        <p:txBody>
          <a:bodyPr wrap="square" rtlCol="0">
            <a:spAutoFit/>
          </a:bodyPr>
          <a:lstStyle/>
          <a:p>
            <a:r>
              <a:rPr lang="en-GB" i="0" dirty="0">
                <a:solidFill>
                  <a:srgbClr val="1F1F1F"/>
                </a:solidFill>
                <a:effectLst/>
                <a:latin typeface="Calibri" panose="020F0502020204030204" pitchFamily="34" charset="0"/>
                <a:cs typeface="Calibri" panose="020F0502020204030204" pitchFamily="34" charset="0"/>
              </a:rPr>
              <a:t>Vsix Analytical Labs </a:t>
            </a:r>
            <a:r>
              <a:rPr lang="en-GB" i="0" dirty="0" err="1">
                <a:solidFill>
                  <a:srgbClr val="1F1F1F"/>
                </a:solidFill>
                <a:effectLst/>
                <a:latin typeface="Calibri" panose="020F0502020204030204" pitchFamily="34" charset="0"/>
                <a:cs typeface="Calibri" panose="020F0502020204030204" pitchFamily="34" charset="0"/>
              </a:rPr>
              <a:t>Pvt.</a:t>
            </a:r>
            <a:r>
              <a:rPr lang="en-GB" i="0" dirty="0">
                <a:solidFill>
                  <a:srgbClr val="1F1F1F"/>
                </a:solidFill>
                <a:effectLst/>
                <a:latin typeface="Calibri" panose="020F0502020204030204" pitchFamily="34" charset="0"/>
                <a:cs typeface="Calibri" panose="020F0502020204030204" pitchFamily="34" charset="0"/>
              </a:rPr>
              <a:t> Ltd.is an Analytical testing laboratory, established in 2013,provides Analytical solutions for customers and industries involved in Food, Agriculture, Environment (Air, Soil and Water) and Microbiology.</a:t>
            </a:r>
            <a:endParaRPr lang="en-US" dirty="0">
              <a:latin typeface="Calibri" panose="020F0502020204030204" pitchFamily="34" charset="0"/>
              <a:cs typeface="Calibri" panose="020F0502020204030204" pitchFamily="34" charset="0"/>
            </a:endParaRPr>
          </a:p>
          <a:p>
            <a:r>
              <a:rPr lang="en-US" dirty="0"/>
              <a:t>We've got knowledgeable and quality scientific and technical workforce within the food testing laboratory with best analytical equipment’s and high-quality workforce, our food testing laboratory is one among its kind and distinctive in serving the food industries, analysis institutes and different stakeholders in areas of the food processor.</a:t>
            </a:r>
          </a:p>
        </p:txBody>
      </p:sp>
      <p:pic>
        <p:nvPicPr>
          <p:cNvPr id="5" name="Picture 4" descr="fruits-vegetables-png.png"/>
          <p:cNvPicPr>
            <a:picLocks noChangeAspect="1"/>
          </p:cNvPicPr>
          <p:nvPr/>
        </p:nvPicPr>
        <p:blipFill>
          <a:blip r:embed="rId3"/>
          <a:stretch>
            <a:fillRect/>
          </a:stretch>
        </p:blipFill>
        <p:spPr>
          <a:xfrm>
            <a:off x="5291511" y="1428750"/>
            <a:ext cx="3852490" cy="2590800"/>
          </a:xfrm>
          <a:prstGeom prst="rect">
            <a:avLst/>
          </a:prstGeom>
        </p:spPr>
      </p:pic>
      <p:sp>
        <p:nvSpPr>
          <p:cNvPr id="7" name="Rectangle 6">
            <a:extLst>
              <a:ext uri="{FF2B5EF4-FFF2-40B4-BE49-F238E27FC236}">
                <a16:creationId xmlns:a16="http://schemas.microsoft.com/office/drawing/2014/main" id="{2F3D8DA4-73C5-4427-9B34-367AF55D021A}"/>
              </a:ext>
            </a:extLst>
          </p:cNvPr>
          <p:cNvSpPr/>
          <p:nvPr/>
        </p:nvSpPr>
        <p:spPr>
          <a:xfrm>
            <a:off x="304800" y="19050"/>
            <a:ext cx="8382000" cy="609600"/>
          </a:xfrm>
          <a:prstGeom prst="rect">
            <a:avLst/>
          </a:prstGeom>
          <a:solidFill>
            <a:schemeClr val="tx2">
              <a:lumMod val="40000"/>
              <a:lumOff val="60000"/>
              <a:alpha val="50000"/>
            </a:schemeClr>
          </a:solidFill>
          <a:ln>
            <a:solidFill>
              <a:schemeClr val="tx2">
                <a:lumMod val="40000"/>
                <a:lumOff val="6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FOOD SAFETY AND QUALITY TESTING IN VSIX ANALYTICAL LABS PVT. LTD(VSIX).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CA35E-CA38-440A-86CA-A77C7FA6E7EF}"/>
              </a:ext>
            </a:extLst>
          </p:cNvPr>
          <p:cNvSpPr>
            <a:spLocks noGrp="1" noChangeArrowheads="1"/>
          </p:cNvSpPr>
          <p:nvPr>
            <p:ph type="title"/>
          </p:nvPr>
        </p:nvSpPr>
        <p:spPr>
          <a:xfrm>
            <a:off x="466725" y="0"/>
            <a:ext cx="8143875" cy="742951"/>
          </a:xfrm>
        </p:spPr>
        <p:txBody>
          <a:bodyPr>
            <a:normAutofit/>
          </a:bodyPr>
          <a:lstStyle/>
          <a:p>
            <a:r>
              <a:rPr lang="en-US" altLang="en-US" sz="3600" dirty="0"/>
              <a:t>Microbiology</a:t>
            </a:r>
          </a:p>
        </p:txBody>
      </p:sp>
      <p:graphicFrame>
        <p:nvGraphicFramePr>
          <p:cNvPr id="5" name="Diagram 4">
            <a:extLst>
              <a:ext uri="{FF2B5EF4-FFF2-40B4-BE49-F238E27FC236}">
                <a16:creationId xmlns:a16="http://schemas.microsoft.com/office/drawing/2014/main" id="{AF82B50F-EB43-4257-A6F6-AF4B13B25144}"/>
              </a:ext>
            </a:extLst>
          </p:cNvPr>
          <p:cNvGraphicFramePr/>
          <p:nvPr>
            <p:extLst>
              <p:ext uri="{D42A27DB-BD31-4B8C-83A1-F6EECF244321}">
                <p14:modId xmlns:p14="http://schemas.microsoft.com/office/powerpoint/2010/main" val="2790777774"/>
              </p:ext>
            </p:extLst>
          </p:nvPr>
        </p:nvGraphicFramePr>
        <p:xfrm>
          <a:off x="1447800" y="8953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Microbiology Testing Kits - Creative Diagnostics">
            <a:extLst>
              <a:ext uri="{FF2B5EF4-FFF2-40B4-BE49-F238E27FC236}">
                <a16:creationId xmlns:a16="http://schemas.microsoft.com/office/drawing/2014/main" id="{4C26A4CB-390A-47F3-9C7D-DACB714A1A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5525" y="3610609"/>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Microbiology Testing Labs, for R &amp; D, Lilaba Analytical Laboratories | ID:  15444935273">
            <a:extLst>
              <a:ext uri="{FF2B5EF4-FFF2-40B4-BE49-F238E27FC236}">
                <a16:creationId xmlns:a16="http://schemas.microsoft.com/office/drawing/2014/main" id="{D02CA3E0-5F5A-4A3F-825C-A2C081EC8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 y="34004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3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AD80D4-70E3-4973-9F98-7C3321252CA9}"/>
              </a:ext>
            </a:extLst>
          </p:cNvPr>
          <p:cNvSpPr>
            <a:spLocks noGrp="1" noChangeArrowheads="1"/>
          </p:cNvSpPr>
          <p:nvPr>
            <p:ph type="title"/>
          </p:nvPr>
        </p:nvSpPr>
        <p:spPr>
          <a:xfrm>
            <a:off x="457200" y="133350"/>
            <a:ext cx="8077200" cy="838200"/>
          </a:xfrm>
        </p:spPr>
        <p:txBody>
          <a:bodyPr>
            <a:normAutofit fontScale="90000"/>
          </a:bodyPr>
          <a:lstStyle/>
          <a:p>
            <a:r>
              <a:rPr lang="en-US" altLang="en-US" sz="4000" dirty="0"/>
              <a:t>Testing of Cooked Foods</a:t>
            </a:r>
            <a:br>
              <a:rPr lang="en-US" altLang="en-US" dirty="0"/>
            </a:br>
            <a:endParaRPr lang="en-US" altLang="en-US" dirty="0"/>
          </a:p>
        </p:txBody>
      </p:sp>
      <p:sp>
        <p:nvSpPr>
          <p:cNvPr id="7" name="TextBox 6">
            <a:extLst>
              <a:ext uri="{FF2B5EF4-FFF2-40B4-BE49-F238E27FC236}">
                <a16:creationId xmlns:a16="http://schemas.microsoft.com/office/drawing/2014/main" id="{03E1E1CD-1A8E-46AF-A6AA-2503409C16B5}"/>
              </a:ext>
            </a:extLst>
          </p:cNvPr>
          <p:cNvSpPr txBox="1"/>
          <p:nvPr/>
        </p:nvSpPr>
        <p:spPr>
          <a:xfrm>
            <a:off x="152400" y="1962150"/>
            <a:ext cx="8991600" cy="3139321"/>
          </a:xfrm>
          <a:prstGeom prst="rect">
            <a:avLst/>
          </a:prstGeom>
          <a:noFill/>
        </p:spPr>
        <p:txBody>
          <a:bodyPr wrap="square">
            <a:spAutoFit/>
          </a:bodyPr>
          <a:lstStyle/>
          <a:p>
            <a:pPr algn="l"/>
            <a:r>
              <a:rPr lang="en-GB" b="1" i="0" cap="all" dirty="0">
                <a:solidFill>
                  <a:srgbClr val="555555"/>
                </a:solidFill>
                <a:effectLst/>
                <a:latin typeface="Garamond" panose="02020404030301010803" pitchFamily="18" charset="0"/>
              </a:rPr>
              <a:t>LIST OF TESTS BASED ON NUTRACEUTICAL AND COSMETIC GUIDELINES</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11930:2012 – Evaluation of the antimicrobial protection of a cosmetic product</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16212:2008 – Enumeration of yeast and mould</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17516:2014 – Microbiological limits</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18416:2015 – Detection of Candida albicans</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21148:2005 – General instructions for microbiological examination</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21149:2006 – Enumeration and detection of aerobic mesophilic bacteria</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21150:2015 – Detection of Escherichia coli</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22716:2007 – Guidelines on Good Manufacturing Practices</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22717:2015 – Detection of Pseudomonas aeruginosa</a:t>
            </a:r>
          </a:p>
          <a:p>
            <a:pPr algn="l">
              <a:buFont typeface="Arial" panose="020B0604020202020204" pitchFamily="34" charset="0"/>
              <a:buChar char="•"/>
            </a:pPr>
            <a:r>
              <a:rPr lang="en-GB" b="0" i="0" dirty="0">
                <a:solidFill>
                  <a:srgbClr val="555555"/>
                </a:solidFill>
                <a:effectLst/>
                <a:latin typeface="Garamond" panose="02020404030301010803" pitchFamily="18" charset="0"/>
              </a:rPr>
              <a:t>ISO 22718:2015 – Detection of Staphylococcus aureus</a:t>
            </a:r>
          </a:p>
        </p:txBody>
      </p:sp>
      <p:sp>
        <p:nvSpPr>
          <p:cNvPr id="8" name="Content Placeholder 2">
            <a:extLst>
              <a:ext uri="{FF2B5EF4-FFF2-40B4-BE49-F238E27FC236}">
                <a16:creationId xmlns:a16="http://schemas.microsoft.com/office/drawing/2014/main" id="{1ABD0749-B44B-4506-BF66-795500B1EE00}"/>
              </a:ext>
            </a:extLst>
          </p:cNvPr>
          <p:cNvSpPr>
            <a:spLocks noGrp="1" noChangeArrowheads="1"/>
          </p:cNvSpPr>
          <p:nvPr>
            <p:ph idx="1"/>
          </p:nvPr>
        </p:nvSpPr>
        <p:spPr>
          <a:xfrm>
            <a:off x="457200" y="666750"/>
            <a:ext cx="8229600" cy="1524000"/>
          </a:xfrm>
        </p:spPr>
        <p:txBody>
          <a:bodyPr>
            <a:normAutofit/>
          </a:bodyPr>
          <a:lstStyle/>
          <a:p>
            <a:pPr algn="just"/>
            <a:r>
              <a:rPr lang="en-US" altLang="en-US" sz="1800" dirty="0">
                <a:latin typeface="Garamond" panose="02020404030301010803" pitchFamily="18" charset="0"/>
              </a:rPr>
              <a:t>Microbiological testing of Cooked Foods</a:t>
            </a:r>
          </a:p>
          <a:p>
            <a:pPr algn="just"/>
            <a:r>
              <a:rPr lang="en-US" altLang="en-US" sz="1800" dirty="0">
                <a:latin typeface="Garamond" panose="02020404030301010803" pitchFamily="18" charset="0"/>
              </a:rPr>
              <a:t>Microbiological testing of Pharma </a:t>
            </a:r>
          </a:p>
          <a:p>
            <a:pPr algn="just"/>
            <a:r>
              <a:rPr lang="en-US" altLang="en-US" sz="1800" dirty="0">
                <a:latin typeface="Garamond" panose="02020404030301010803" pitchFamily="18" charset="0"/>
              </a:rPr>
              <a:t>Antifungal &amp; Antibacterial activity of Textile</a:t>
            </a:r>
          </a:p>
          <a:p>
            <a:pPr marL="457200" lvl="1" indent="0" algn="just">
              <a:buNone/>
            </a:pPr>
            <a:endParaRPr lang="en-US" altLang="en-US" sz="5600" dirty="0">
              <a:latin typeface="Garamond" panose="02020404030301010803" pitchFamily="18" charset="0"/>
            </a:endParaRPr>
          </a:p>
          <a:p>
            <a:pPr algn="just"/>
            <a:endParaRPr lang="en-US" altLang="en-US" sz="5600" dirty="0">
              <a:latin typeface="Garamond" panose="02020404030301010803" pitchFamily="18" charset="0"/>
            </a:endParaRPr>
          </a:p>
          <a:p>
            <a:pPr algn="just"/>
            <a:endParaRPr lang="en-US" altLang="en-US" sz="2000" b="1" dirty="0">
              <a:latin typeface="Garamond" panose="02020404030301010803" pitchFamily="18" charset="0"/>
            </a:endParaRPr>
          </a:p>
          <a:p>
            <a:pPr algn="just"/>
            <a:endParaRPr lang="en-US" altLang="en-US" sz="2000" dirty="0">
              <a:latin typeface="Garamond" panose="02020404030301010803" pitchFamily="18" charset="0"/>
            </a:endParaRPr>
          </a:p>
        </p:txBody>
      </p:sp>
    </p:spTree>
    <p:extLst>
      <p:ext uri="{BB962C8B-B14F-4D97-AF65-F5344CB8AC3E}">
        <p14:creationId xmlns:p14="http://schemas.microsoft.com/office/powerpoint/2010/main" val="42378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EE1E7A1E-0E90-48BE-8B5B-F659EC1A764D}"/>
              </a:ext>
            </a:extLst>
          </p:cNvPr>
          <p:cNvSpPr>
            <a:spLocks noGrp="1" noChangeArrowheads="1"/>
          </p:cNvSpPr>
          <p:nvPr>
            <p:ph type="title"/>
          </p:nvPr>
        </p:nvSpPr>
        <p:spPr>
          <a:xfrm>
            <a:off x="457200" y="0"/>
            <a:ext cx="7197725" cy="654050"/>
          </a:xfrm>
        </p:spPr>
        <p:txBody>
          <a:bodyPr>
            <a:normAutofit/>
          </a:bodyPr>
          <a:lstStyle/>
          <a:p>
            <a:r>
              <a:rPr lang="en-US" altLang="en-US" sz="3600" dirty="0"/>
              <a:t>High-end Analytical Equipment</a:t>
            </a:r>
          </a:p>
        </p:txBody>
      </p:sp>
      <p:sp>
        <p:nvSpPr>
          <p:cNvPr id="5" name="Content Placeholder 8">
            <a:extLst>
              <a:ext uri="{FF2B5EF4-FFF2-40B4-BE49-F238E27FC236}">
                <a16:creationId xmlns:a16="http://schemas.microsoft.com/office/drawing/2014/main" id="{42CE4136-E1B0-4101-BBDB-F16D739A963A}"/>
              </a:ext>
            </a:extLst>
          </p:cNvPr>
          <p:cNvSpPr>
            <a:spLocks noGrp="1" noChangeArrowheads="1"/>
          </p:cNvSpPr>
          <p:nvPr>
            <p:ph idx="1"/>
          </p:nvPr>
        </p:nvSpPr>
        <p:spPr>
          <a:xfrm>
            <a:off x="76200" y="895350"/>
            <a:ext cx="8596313" cy="4191001"/>
          </a:xfrm>
        </p:spPr>
        <p:txBody>
          <a:bodyPr>
            <a:normAutofit fontScale="62500" lnSpcReduction="20000"/>
          </a:bodyPr>
          <a:lstStyle/>
          <a:p>
            <a:pPr marL="0" indent="0">
              <a:buNone/>
            </a:pPr>
            <a:endParaRPr lang="en-US" altLang="en-US" dirty="0">
              <a:latin typeface="Garamond" panose="02020404030301010803" pitchFamily="18" charset="0"/>
            </a:endParaRPr>
          </a:p>
          <a:p>
            <a:r>
              <a:rPr lang="en-US" altLang="en-US" dirty="0">
                <a:latin typeface="Garamond" panose="02020404030301010803" pitchFamily="18" charset="0"/>
              </a:rPr>
              <a:t>LC-MS/MS - triple </a:t>
            </a:r>
            <a:r>
              <a:rPr lang="en-US" altLang="en-US" dirty="0" err="1">
                <a:latin typeface="Garamond" panose="02020404030301010803" pitchFamily="18" charset="0"/>
              </a:rPr>
              <a:t>quadrapole</a:t>
            </a:r>
            <a:endParaRPr lang="en-US" altLang="en-US" dirty="0">
              <a:latin typeface="Garamond" panose="02020404030301010803" pitchFamily="18" charset="0"/>
            </a:endParaRPr>
          </a:p>
          <a:p>
            <a:r>
              <a:rPr lang="en-US" altLang="en-US" dirty="0">
                <a:latin typeface="Garamond" panose="02020404030301010803" pitchFamily="18" charset="0"/>
              </a:rPr>
              <a:t>GC-MS/Head Space/ECD/FID</a:t>
            </a:r>
          </a:p>
          <a:p>
            <a:r>
              <a:rPr lang="en-US" altLang="en-US" dirty="0">
                <a:latin typeface="Garamond" panose="02020404030301010803" pitchFamily="18" charset="0"/>
              </a:rPr>
              <a:t>ICP-MS</a:t>
            </a:r>
          </a:p>
          <a:p>
            <a:r>
              <a:rPr lang="en-US" altLang="en-US" dirty="0">
                <a:latin typeface="Garamond" panose="02020404030301010803" pitchFamily="18" charset="0"/>
              </a:rPr>
              <a:t>ICP-OES</a:t>
            </a:r>
          </a:p>
          <a:p>
            <a:r>
              <a:rPr lang="en-US" altLang="en-US" dirty="0">
                <a:latin typeface="Garamond" panose="02020404030301010803" pitchFamily="18" charset="0"/>
              </a:rPr>
              <a:t>GC-FID with Purge &amp; Trap</a:t>
            </a:r>
          </a:p>
          <a:p>
            <a:r>
              <a:rPr lang="en-US" altLang="en-US" dirty="0">
                <a:latin typeface="Garamond" panose="02020404030301010803" pitchFamily="18" charset="0"/>
              </a:rPr>
              <a:t>HPLC with all detectors</a:t>
            </a:r>
          </a:p>
          <a:p>
            <a:r>
              <a:rPr lang="en-US" altLang="en-US" dirty="0">
                <a:latin typeface="Garamond" panose="02020404030301010803" pitchFamily="18" charset="0"/>
              </a:rPr>
              <a:t>FTIR</a:t>
            </a:r>
          </a:p>
          <a:p>
            <a:r>
              <a:rPr lang="en-US" altLang="en-US" dirty="0">
                <a:latin typeface="Garamond" panose="02020404030301010803" pitchFamily="18" charset="0"/>
              </a:rPr>
              <a:t>ELISA</a:t>
            </a:r>
          </a:p>
          <a:p>
            <a:r>
              <a:rPr lang="en-US" altLang="en-US" dirty="0">
                <a:latin typeface="Garamond" panose="02020404030301010803" pitchFamily="18" charset="0"/>
              </a:rPr>
              <a:t>UV-VIS Spectrophotometer</a:t>
            </a:r>
          </a:p>
          <a:p>
            <a:r>
              <a:rPr lang="en-US" altLang="en-US" dirty="0">
                <a:latin typeface="Garamond" panose="02020404030301010803" pitchFamily="18" charset="0"/>
              </a:rPr>
              <a:t>Automated Systems for Protein &amp; Fat</a:t>
            </a:r>
          </a:p>
          <a:p>
            <a:r>
              <a:rPr lang="en-US" altLang="en-US" dirty="0">
                <a:latin typeface="Garamond" panose="02020404030301010803" pitchFamily="18" charset="0"/>
              </a:rPr>
              <a:t>Microwave Digestor</a:t>
            </a:r>
          </a:p>
          <a:p>
            <a:r>
              <a:rPr lang="en-US" altLang="en-US" dirty="0">
                <a:latin typeface="Garamond" panose="02020404030301010803" pitchFamily="18" charset="0"/>
              </a:rPr>
              <a:t>Stomacher Lab Blender</a:t>
            </a:r>
          </a:p>
          <a:p>
            <a:endParaRPr lang="en-US" altLang="en-US" dirty="0"/>
          </a:p>
          <a:p>
            <a:endParaRPr lang="en-US" altLang="en-US" dirty="0"/>
          </a:p>
        </p:txBody>
      </p:sp>
      <p:pic>
        <p:nvPicPr>
          <p:cNvPr id="6" name="Picture 13">
            <a:extLst>
              <a:ext uri="{FF2B5EF4-FFF2-40B4-BE49-F238E27FC236}">
                <a16:creationId xmlns:a16="http://schemas.microsoft.com/office/drawing/2014/main" id="{45757537-E36C-42E7-9848-91B8A263D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1" y="1047750"/>
            <a:ext cx="154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se-source.com/images/5975.jpg">
            <a:extLst>
              <a:ext uri="{FF2B5EF4-FFF2-40B4-BE49-F238E27FC236}">
                <a16:creationId xmlns:a16="http://schemas.microsoft.com/office/drawing/2014/main" id="{115A3018-E563-4B6A-8DAF-3FED1CD0E3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047750"/>
            <a:ext cx="1684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agilent.com/about/newsroom/lsca/imagelibrary/images/lsca_127_ICP-MS.jpg">
            <a:extLst>
              <a:ext uri="{FF2B5EF4-FFF2-40B4-BE49-F238E27FC236}">
                <a16:creationId xmlns:a16="http://schemas.microsoft.com/office/drawing/2014/main" id="{E3C927DF-6BE6-492A-8F7C-AA338CF53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1" y="2724151"/>
            <a:ext cx="154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www.worldoftest.com/img/products/FTIR.jpg">
            <a:extLst>
              <a:ext uri="{FF2B5EF4-FFF2-40B4-BE49-F238E27FC236}">
                <a16:creationId xmlns:a16="http://schemas.microsoft.com/office/drawing/2014/main" id="{FAC49812-D28A-4883-9090-1896D1B083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724152"/>
            <a:ext cx="1684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t0.gstatic.com/images?q=tbn:ANd9GcQ7_l8IwdxzsN9Kkyx3CQv0Adi25zFz0mhpLaLiyvm4hx86hO97">
            <a:extLst>
              <a:ext uri="{FF2B5EF4-FFF2-40B4-BE49-F238E27FC236}">
                <a16:creationId xmlns:a16="http://schemas.microsoft.com/office/drawing/2014/main" id="{D3BD688D-DD10-4865-99FA-A502A5351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1" y="3924936"/>
            <a:ext cx="1549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se-source.com/images/1100.jpg">
            <a:extLst>
              <a:ext uri="{FF2B5EF4-FFF2-40B4-BE49-F238E27FC236}">
                <a16:creationId xmlns:a16="http://schemas.microsoft.com/office/drawing/2014/main" id="{42B7B319-8FA3-4061-93FD-64B8E97FFC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1" y="3924936"/>
            <a:ext cx="1684338" cy="11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29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AF298-B28D-4113-8DA0-81C255C7774D}"/>
              </a:ext>
            </a:extLst>
          </p:cNvPr>
          <p:cNvSpPr txBox="1"/>
          <p:nvPr/>
        </p:nvSpPr>
        <p:spPr>
          <a:xfrm>
            <a:off x="76200" y="34290"/>
            <a:ext cx="9067800" cy="369332"/>
          </a:xfrm>
          <a:prstGeom prst="rect">
            <a:avLst/>
          </a:prstGeom>
          <a:noFill/>
        </p:spPr>
        <p:txBody>
          <a:bodyPr wrap="square">
            <a:spAutoFit/>
          </a:bodyPr>
          <a:lstStyle/>
          <a:p>
            <a:pPr algn="ctr"/>
            <a:r>
              <a:rPr lang="en-GB" dirty="0"/>
              <a:t>ENVIRONMENT (WATER, AIR &amp; SOIL) </a:t>
            </a:r>
          </a:p>
        </p:txBody>
      </p:sp>
      <p:pic>
        <p:nvPicPr>
          <p:cNvPr id="17410" name="Picture 2" descr="Various industries contribution to a safer environment | Passionate In  Marketing">
            <a:extLst>
              <a:ext uri="{FF2B5EF4-FFF2-40B4-BE49-F238E27FC236}">
                <a16:creationId xmlns:a16="http://schemas.microsoft.com/office/drawing/2014/main" id="{2DDF1E1E-CD24-4C6A-B7AB-97E8FB48D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950"/>
            <a:ext cx="2733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PPCB">
            <a:extLst>
              <a:ext uri="{FF2B5EF4-FFF2-40B4-BE49-F238E27FC236}">
                <a16:creationId xmlns:a16="http://schemas.microsoft.com/office/drawing/2014/main" id="{B54C96F4-872D-45C6-B755-4A1E5556E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0"/>
            <a:ext cx="2828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A Soil-Science Revolution Upends Plans to Fight Climate Change | Quanta  Magazine">
            <a:extLst>
              <a:ext uri="{FF2B5EF4-FFF2-40B4-BE49-F238E27FC236}">
                <a16:creationId xmlns:a16="http://schemas.microsoft.com/office/drawing/2014/main" id="{A201922C-B050-48BF-87AC-0F7E95C66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64255"/>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ndustrial Waste Oil at Rs 5500/barrel | Raipur| ID: 21685584362">
            <a:extLst>
              <a:ext uri="{FF2B5EF4-FFF2-40B4-BE49-F238E27FC236}">
                <a16:creationId xmlns:a16="http://schemas.microsoft.com/office/drawing/2014/main" id="{41C6E718-0F37-4005-BC39-C08029FAF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800350"/>
            <a:ext cx="2828925" cy="230886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ndustrial Effluent, Pipeline Discharging Liquid Industrial Waste Into A  River Stock Photo, Picture And Royalty Free Image. Image 94068861.">
            <a:extLst>
              <a:ext uri="{FF2B5EF4-FFF2-40B4-BE49-F238E27FC236}">
                <a16:creationId xmlns:a16="http://schemas.microsoft.com/office/drawing/2014/main" id="{E0CCC7C6-3C74-4D33-92A1-CC2F22E38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1" y="1352550"/>
            <a:ext cx="2952750"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4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110B8E-642B-4DA1-862E-05D26FA6140E}"/>
              </a:ext>
            </a:extLst>
          </p:cNvPr>
          <p:cNvSpPr>
            <a:spLocks noGrp="1"/>
          </p:cNvSpPr>
          <p:nvPr>
            <p:ph type="title"/>
          </p:nvPr>
        </p:nvSpPr>
        <p:spPr>
          <a:xfrm>
            <a:off x="457200" y="251045"/>
            <a:ext cx="8229600" cy="536971"/>
          </a:xfrm>
        </p:spPr>
        <p:txBody>
          <a:bodyPr>
            <a:normAutofit fontScale="90000"/>
          </a:bodyPr>
          <a:lstStyle/>
          <a:p>
            <a:r>
              <a:rPr lang="en-GB" sz="3600" b="0" i="0" dirty="0">
                <a:solidFill>
                  <a:srgbClr val="000000"/>
                </a:solidFill>
                <a:effectLst/>
                <a:latin typeface="Neo Sans W01"/>
              </a:rPr>
              <a:t>Environmental Testing</a:t>
            </a:r>
            <a:br>
              <a:rPr lang="en-GB" b="0" i="0" dirty="0">
                <a:solidFill>
                  <a:srgbClr val="000000"/>
                </a:solidFill>
                <a:effectLst/>
                <a:latin typeface="Neo Sans W01"/>
              </a:rPr>
            </a:br>
            <a:endParaRPr lang="en-GB" dirty="0"/>
          </a:p>
        </p:txBody>
      </p:sp>
      <p:sp>
        <p:nvSpPr>
          <p:cNvPr id="7" name="TextBox 6">
            <a:extLst>
              <a:ext uri="{FF2B5EF4-FFF2-40B4-BE49-F238E27FC236}">
                <a16:creationId xmlns:a16="http://schemas.microsoft.com/office/drawing/2014/main" id="{1E8C2D1C-FE11-41F6-A907-BDF85E80BD6F}"/>
              </a:ext>
            </a:extLst>
          </p:cNvPr>
          <p:cNvSpPr txBox="1"/>
          <p:nvPr/>
        </p:nvSpPr>
        <p:spPr>
          <a:xfrm>
            <a:off x="76200" y="558284"/>
            <a:ext cx="8991600" cy="369332"/>
          </a:xfrm>
          <a:prstGeom prst="rect">
            <a:avLst/>
          </a:prstGeom>
          <a:noFill/>
        </p:spPr>
        <p:txBody>
          <a:bodyPr wrap="square">
            <a:spAutoFit/>
          </a:bodyPr>
          <a:lstStyle/>
          <a:p>
            <a:r>
              <a:rPr lang="en-GB" b="1" i="0" dirty="0">
                <a:effectLst/>
                <a:latin typeface="Garamond" panose="02020404030301010803" pitchFamily="18" charset="0"/>
              </a:rPr>
              <a:t>Environmental testing for water, soil, air, sludge, petroleum, chemicals, and other samples</a:t>
            </a:r>
            <a:r>
              <a:rPr lang="en-GB" b="0" i="0" dirty="0">
                <a:solidFill>
                  <a:srgbClr val="595654"/>
                </a:solidFill>
                <a:effectLst/>
                <a:latin typeface="Neo Sans W01"/>
              </a:rPr>
              <a:t>.</a:t>
            </a:r>
            <a:endParaRPr lang="en-GB" dirty="0"/>
          </a:p>
        </p:txBody>
      </p:sp>
      <p:sp>
        <p:nvSpPr>
          <p:cNvPr id="9" name="TextBox 8">
            <a:extLst>
              <a:ext uri="{FF2B5EF4-FFF2-40B4-BE49-F238E27FC236}">
                <a16:creationId xmlns:a16="http://schemas.microsoft.com/office/drawing/2014/main" id="{F7C4E9DD-0EB8-4393-AA94-7503868BD72A}"/>
              </a:ext>
            </a:extLst>
          </p:cNvPr>
          <p:cNvSpPr txBox="1"/>
          <p:nvPr/>
        </p:nvSpPr>
        <p:spPr>
          <a:xfrm>
            <a:off x="76200" y="1036082"/>
            <a:ext cx="8686800" cy="4185761"/>
          </a:xfrm>
          <a:prstGeom prst="rect">
            <a:avLst/>
          </a:prstGeom>
          <a:noFill/>
        </p:spPr>
        <p:txBody>
          <a:bodyPr wrap="square">
            <a:spAutoFit/>
          </a:bodyPr>
          <a:lstStyle/>
          <a:p>
            <a:pPr algn="l"/>
            <a:r>
              <a:rPr lang="en-GB" sz="1400" b="1" i="0" dirty="0">
                <a:solidFill>
                  <a:schemeClr val="accent1">
                    <a:lumMod val="50000"/>
                  </a:schemeClr>
                </a:solidFill>
                <a:effectLst/>
                <a:latin typeface="Garamond" panose="02020404030301010803" pitchFamily="18" charset="0"/>
              </a:rPr>
              <a:t>Ambient Air Testing:</a:t>
            </a:r>
          </a:p>
          <a:p>
            <a:pPr algn="just"/>
            <a:r>
              <a:rPr lang="en-GB" sz="1400" b="0" i="0" dirty="0">
                <a:solidFill>
                  <a:srgbClr val="000000"/>
                </a:solidFill>
                <a:effectLst/>
                <a:latin typeface="Garamond" panose="02020404030301010803" pitchFamily="18" charset="0"/>
              </a:rPr>
              <a:t>We offer critical ambient air testing services. Our services include ambient air, stack emissions, noise, soil, sludge, effluent, generator and engine exhausts, volatile compounds, semi-volatiles, hazardous air pollutants, air toxins, metals and particulates. We also offer ambient air analysis and stack emission monitoring.</a:t>
            </a:r>
          </a:p>
          <a:p>
            <a:pPr algn="l"/>
            <a:r>
              <a:rPr lang="en-GB" sz="1400" b="1" i="0" u="none" strike="noStrike" dirty="0">
                <a:solidFill>
                  <a:schemeClr val="accent1">
                    <a:lumMod val="50000"/>
                  </a:schemeClr>
                </a:solidFill>
                <a:effectLst/>
                <a:latin typeface="Garamond" panose="02020404030301010803" pitchFamily="18" charset="0"/>
              </a:rPr>
              <a:t>Stack Emission Testing:</a:t>
            </a:r>
            <a:endParaRPr lang="en-GB" sz="1400" b="1" i="0" dirty="0">
              <a:solidFill>
                <a:schemeClr val="accent1">
                  <a:lumMod val="50000"/>
                </a:schemeClr>
              </a:solidFill>
              <a:effectLst/>
              <a:latin typeface="Garamond" panose="02020404030301010803" pitchFamily="18" charset="0"/>
            </a:endParaRPr>
          </a:p>
          <a:p>
            <a:pPr algn="just"/>
            <a:r>
              <a:rPr lang="en-GB" sz="1400" b="0" i="0" dirty="0">
                <a:solidFill>
                  <a:srgbClr val="000000"/>
                </a:solidFill>
                <a:effectLst/>
                <a:latin typeface="Garamond" panose="02020404030301010803" pitchFamily="18" charset="0"/>
              </a:rPr>
              <a:t>We offer critical Stack Emission Testing Service which is appreciated for flexibility and offering the most effective outcome. Excessive production of paints, plastics, printing inks and adhesives give rise to excessive stack emission. We test for stack emission with our requisite tools &amp; equipment. </a:t>
            </a:r>
          </a:p>
          <a:p>
            <a:pPr algn="l"/>
            <a:r>
              <a:rPr lang="en-GB" sz="1400" b="1" i="0" dirty="0">
                <a:solidFill>
                  <a:srgbClr val="000000"/>
                </a:solidFill>
                <a:effectLst/>
                <a:latin typeface="Garamond" panose="02020404030301010803" pitchFamily="18" charset="0"/>
              </a:rPr>
              <a:t>Water Testing:</a:t>
            </a:r>
          </a:p>
          <a:p>
            <a:pPr algn="just"/>
            <a:r>
              <a:rPr lang="en-GB" sz="1400" b="0" i="0" dirty="0">
                <a:solidFill>
                  <a:srgbClr val="000000"/>
                </a:solidFill>
                <a:effectLst/>
                <a:latin typeface="Garamond" panose="02020404030301010803" pitchFamily="18" charset="0"/>
              </a:rPr>
              <a:t>Our Water Testing Services are well appreciated in the market. Over the years we have become synonymous with quality service providers. We offer service for Drinking Water, Process Water as per IS, Treated and Un treated effluents.</a:t>
            </a:r>
          </a:p>
          <a:p>
            <a:pPr algn="l"/>
            <a:r>
              <a:rPr lang="en-GB" sz="1400" b="1" i="0" dirty="0">
                <a:solidFill>
                  <a:srgbClr val="000000"/>
                </a:solidFill>
                <a:effectLst/>
                <a:latin typeface="Garamond" panose="02020404030301010803" pitchFamily="18" charset="0"/>
              </a:rPr>
              <a:t>Noise Level Testing:</a:t>
            </a:r>
          </a:p>
          <a:p>
            <a:pPr algn="just"/>
            <a:r>
              <a:rPr lang="en-GB" sz="1400" b="0" i="0" dirty="0">
                <a:solidFill>
                  <a:srgbClr val="000000"/>
                </a:solidFill>
                <a:effectLst/>
                <a:latin typeface="Garamond" panose="02020404030301010803" pitchFamily="18" charset="0"/>
              </a:rPr>
              <a:t>Unwanted sound is called noise. Environmental noise is evaluated by comparing a measurement or prediction of the noise to one or more criteria. There are many different criteria and ways of measuring and specifying noise, depending on the purpose of the evaluation.</a:t>
            </a:r>
          </a:p>
          <a:p>
            <a:pPr algn="l"/>
            <a:r>
              <a:rPr lang="en-GB" sz="1400" b="1" i="0" u="none" strike="noStrike" dirty="0">
                <a:solidFill>
                  <a:srgbClr val="000000"/>
                </a:solidFill>
                <a:effectLst/>
                <a:latin typeface="Garamond" panose="02020404030301010803" pitchFamily="18" charset="0"/>
              </a:rPr>
              <a:t>Soil Testing:</a:t>
            </a:r>
            <a:endParaRPr lang="en-GB" sz="1400" b="1" i="0" dirty="0">
              <a:solidFill>
                <a:srgbClr val="000000"/>
              </a:solidFill>
              <a:effectLst/>
              <a:latin typeface="Garamond" panose="02020404030301010803" pitchFamily="18" charset="0"/>
            </a:endParaRPr>
          </a:p>
          <a:p>
            <a:pPr algn="just"/>
            <a:r>
              <a:rPr lang="en-GB" sz="1400" b="0" i="0" dirty="0">
                <a:solidFill>
                  <a:srgbClr val="000000"/>
                </a:solidFill>
                <a:effectLst/>
                <a:latin typeface="Garamond" panose="02020404030301010803" pitchFamily="18" charset="0"/>
              </a:rPr>
              <a:t>The introduction of substances, biological organisms, or solid wastes in the soil, results in a change in the soil quality, which is likely to affect the normal use of the soil and endangering public health and the environment, therefore it is necessary to consider it as a determinant to the environmental quality.</a:t>
            </a:r>
          </a:p>
        </p:txBody>
      </p:sp>
    </p:spTree>
    <p:extLst>
      <p:ext uri="{BB962C8B-B14F-4D97-AF65-F5344CB8AC3E}">
        <p14:creationId xmlns:p14="http://schemas.microsoft.com/office/powerpoint/2010/main" val="170978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83702-EC48-4022-A54C-BFCE31198336}"/>
              </a:ext>
            </a:extLst>
          </p:cNvPr>
          <p:cNvSpPr>
            <a:spLocks noGrp="1" noChangeArrowheads="1"/>
          </p:cNvSpPr>
          <p:nvPr>
            <p:ph type="title"/>
          </p:nvPr>
        </p:nvSpPr>
        <p:spPr>
          <a:xfrm>
            <a:off x="381000" y="34290"/>
            <a:ext cx="7197725" cy="425450"/>
          </a:xfrm>
        </p:spPr>
        <p:txBody>
          <a:bodyPr>
            <a:normAutofit fontScale="90000"/>
          </a:bodyPr>
          <a:lstStyle/>
          <a:p>
            <a:pPr algn="l"/>
            <a:r>
              <a:rPr lang="en-US" altLang="en-US" sz="2400" dirty="0"/>
              <a:t>Agri. Inputs/ Environment</a:t>
            </a:r>
          </a:p>
        </p:txBody>
      </p:sp>
      <p:graphicFrame>
        <p:nvGraphicFramePr>
          <p:cNvPr id="5" name="Content Placeholder 6">
            <a:extLst>
              <a:ext uri="{FF2B5EF4-FFF2-40B4-BE49-F238E27FC236}">
                <a16:creationId xmlns:a16="http://schemas.microsoft.com/office/drawing/2014/main" id="{5D0642CA-51A3-467A-B80F-F1AE2280FDEC}"/>
              </a:ext>
            </a:extLst>
          </p:cNvPr>
          <p:cNvGraphicFramePr>
            <a:graphicFrameLocks/>
          </p:cNvGraphicFramePr>
          <p:nvPr/>
        </p:nvGraphicFramePr>
        <p:xfrm>
          <a:off x="228600" y="514351"/>
          <a:ext cx="8205788"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39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560" y="1233428"/>
            <a:ext cx="8382000" cy="2862322"/>
          </a:xfrm>
          <a:prstGeom prst="rect">
            <a:avLst/>
          </a:prstGeom>
          <a:noFill/>
        </p:spPr>
        <p:txBody>
          <a:bodyPr wrap="square" rtlCol="0">
            <a:spAutoFit/>
          </a:bodyPr>
          <a:lstStyle/>
          <a:p>
            <a:r>
              <a:rPr lang="en-US" dirty="0"/>
              <a:t>Our food testing laboratory is provided to analyses the </a:t>
            </a:r>
            <a:r>
              <a:rPr lang="en-US" dirty="0" err="1"/>
              <a:t>physico</a:t>
            </a:r>
            <a:r>
              <a:rPr lang="en-US" dirty="0"/>
              <a:t>-chemical characteristics of food materials together with raw materials and finished product. </a:t>
            </a:r>
          </a:p>
          <a:p>
            <a:endParaRPr lang="en-US" dirty="0"/>
          </a:p>
          <a:p>
            <a:r>
              <a:rPr lang="en-US" dirty="0"/>
              <a:t>We've got a large variety of apparatus to research food composition, textural properties, viscosity, elemental analysis and poisonous substance analysis in water analysis, food grains and phytochemical analysis in fruits and vegetables. </a:t>
            </a:r>
          </a:p>
          <a:p>
            <a:endParaRPr lang="en-US" dirty="0"/>
          </a:p>
          <a:p>
            <a:r>
              <a:rPr lang="en-US" dirty="0"/>
              <a:t>Samples from completely different industries like food process industries, </a:t>
            </a:r>
            <a:r>
              <a:rPr lang="en-US" b="1" u="sng" dirty="0"/>
              <a:t>water research lab </a:t>
            </a:r>
            <a:r>
              <a:rPr lang="en-US" dirty="0"/>
              <a:t>, edible oil industries, exporters and importers and company, and biotech industries for analysis.</a:t>
            </a:r>
          </a:p>
        </p:txBody>
      </p:sp>
      <p:sp>
        <p:nvSpPr>
          <p:cNvPr id="4" name="Rectangle 3"/>
          <p:cNvSpPr/>
          <p:nvPr/>
        </p:nvSpPr>
        <p:spPr>
          <a:xfrm>
            <a:off x="401320" y="133350"/>
            <a:ext cx="8382000" cy="609600"/>
          </a:xfrm>
          <a:prstGeom prst="rect">
            <a:avLst/>
          </a:prstGeom>
          <a:solidFill>
            <a:schemeClr val="tx2">
              <a:lumMod val="40000"/>
              <a:lumOff val="60000"/>
              <a:alpha val="50000"/>
            </a:schemeClr>
          </a:solidFill>
          <a:ln>
            <a:solidFill>
              <a:schemeClr val="tx2">
                <a:lumMod val="40000"/>
                <a:lumOff val="6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FOOD SAFETY AND QUALITY TESTING IN SCIENTIFIC FOOD TESTING SERVICES (SFTS).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CD44058-692F-4035-B61F-1748A6DE9E7B}"/>
              </a:ext>
            </a:extLst>
          </p:cNvPr>
          <p:cNvSpPr txBox="1">
            <a:spLocks noGrp="1"/>
          </p:cNvSpPr>
          <p:nvPr>
            <p:ph type="title"/>
          </p:nvPr>
        </p:nvSpPr>
        <p:spPr>
          <a:xfrm>
            <a:off x="160737" y="128588"/>
            <a:ext cx="3946920" cy="516731"/>
          </a:xfrm>
          <a:solidFill>
            <a:schemeClr val="accent6">
              <a:lumMod val="60000"/>
              <a:lumOff val="40000"/>
            </a:schemeClr>
          </a:solidFill>
        </p:spPr>
        <p:txBody>
          <a:bodyPr rtlCol="0">
            <a:normAutofit fontScale="90000"/>
          </a:bodyPr>
          <a:lstStyle/>
          <a:p>
            <a:pPr marL="146685">
              <a:spcBef>
                <a:spcPts val="0"/>
              </a:spcBef>
              <a:defRPr/>
            </a:pPr>
            <a:r>
              <a:rPr dirty="0"/>
              <a:t>P</a:t>
            </a:r>
            <a:r>
              <a:rPr spc="-8" dirty="0"/>
              <a:t>R</a:t>
            </a:r>
            <a:r>
              <a:rPr spc="-15" dirty="0"/>
              <a:t>E</a:t>
            </a:r>
            <a:r>
              <a:rPr spc="-23" dirty="0"/>
              <a:t>S</a:t>
            </a:r>
            <a:r>
              <a:rPr spc="-11" dirty="0"/>
              <a:t>TIG</a:t>
            </a:r>
            <a:r>
              <a:rPr dirty="0"/>
              <a:t>I</a:t>
            </a:r>
            <a:r>
              <a:rPr spc="-15" dirty="0"/>
              <a:t>OUS</a:t>
            </a:r>
            <a:r>
              <a:rPr spc="-60" dirty="0">
                <a:latin typeface="Times New Roman"/>
                <a:cs typeface="Times New Roman"/>
              </a:rPr>
              <a:t> </a:t>
            </a:r>
            <a:r>
              <a:rPr dirty="0"/>
              <a:t>A</a:t>
            </a:r>
            <a:r>
              <a:rPr spc="-8" dirty="0"/>
              <a:t>C</a:t>
            </a:r>
            <a:r>
              <a:rPr spc="-4" dirty="0"/>
              <a:t>C</a:t>
            </a:r>
            <a:r>
              <a:rPr spc="-8" dirty="0"/>
              <a:t>R</a:t>
            </a:r>
            <a:r>
              <a:rPr dirty="0"/>
              <a:t>E</a:t>
            </a:r>
            <a:r>
              <a:rPr spc="-8" dirty="0"/>
              <a:t>DI</a:t>
            </a:r>
            <a:r>
              <a:rPr spc="-146" dirty="0"/>
              <a:t>T</a:t>
            </a:r>
            <a:r>
              <a:rPr spc="-153" dirty="0"/>
              <a:t>A</a:t>
            </a:r>
            <a:r>
              <a:rPr spc="-11" dirty="0"/>
              <a:t>TIONS,</a:t>
            </a:r>
            <a:r>
              <a:rPr spc="-38" dirty="0">
                <a:latin typeface="Times New Roman"/>
                <a:cs typeface="Times New Roman"/>
              </a:rPr>
              <a:t> </a:t>
            </a:r>
            <a:r>
              <a:rPr spc="-15" dirty="0"/>
              <a:t>A</a:t>
            </a:r>
            <a:r>
              <a:rPr spc="-23" dirty="0"/>
              <a:t>P</a:t>
            </a:r>
            <a:r>
              <a:rPr dirty="0"/>
              <a:t>P</a:t>
            </a:r>
            <a:r>
              <a:rPr spc="-8" dirty="0"/>
              <a:t>R</a:t>
            </a:r>
            <a:r>
              <a:rPr spc="-15" dirty="0"/>
              <a:t>O</a:t>
            </a:r>
            <a:r>
              <a:rPr spc="-153" dirty="0"/>
              <a:t>V</a:t>
            </a:r>
            <a:r>
              <a:rPr dirty="0"/>
              <a:t>A</a:t>
            </a:r>
            <a:r>
              <a:rPr spc="-8" dirty="0"/>
              <a:t>L</a:t>
            </a:r>
            <a:r>
              <a:rPr spc="-15" dirty="0"/>
              <a:t>S</a:t>
            </a:r>
            <a:r>
              <a:rPr spc="-30" dirty="0">
                <a:latin typeface="Times New Roman"/>
                <a:cs typeface="Times New Roman"/>
              </a:rPr>
              <a:t> </a:t>
            </a:r>
            <a:r>
              <a:rPr spc="-4" dirty="0"/>
              <a:t>AN</a:t>
            </a:r>
            <a:r>
              <a:rPr dirty="0"/>
              <a:t>D</a:t>
            </a:r>
            <a:r>
              <a:rPr spc="56" dirty="0">
                <a:latin typeface="Times New Roman"/>
                <a:cs typeface="Times New Roman"/>
              </a:rPr>
              <a:t> </a:t>
            </a:r>
            <a:r>
              <a:rPr spc="-4" dirty="0"/>
              <a:t>R</a:t>
            </a:r>
            <a:r>
              <a:rPr spc="-8" dirty="0"/>
              <a:t>E</a:t>
            </a:r>
            <a:r>
              <a:rPr spc="-19" dirty="0"/>
              <a:t>COGNIT</a:t>
            </a:r>
            <a:r>
              <a:rPr spc="-4" dirty="0"/>
              <a:t>I</a:t>
            </a:r>
            <a:r>
              <a:rPr spc="-15" dirty="0"/>
              <a:t>ONS</a:t>
            </a:r>
          </a:p>
        </p:txBody>
      </p:sp>
      <p:sp>
        <p:nvSpPr>
          <p:cNvPr id="8195" name="object 3">
            <a:extLst>
              <a:ext uri="{FF2B5EF4-FFF2-40B4-BE49-F238E27FC236}">
                <a16:creationId xmlns:a16="http://schemas.microsoft.com/office/drawing/2014/main" id="{F0D441E8-CD69-4C3D-8820-BB1D0E19EB29}"/>
              </a:ext>
            </a:extLst>
          </p:cNvPr>
          <p:cNvSpPr txBox="1">
            <a:spLocks noChangeArrowheads="1"/>
          </p:cNvSpPr>
          <p:nvPr/>
        </p:nvSpPr>
        <p:spPr bwMode="auto">
          <a:xfrm>
            <a:off x="341710" y="4863704"/>
            <a:ext cx="6191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600" b="1">
                <a:solidFill>
                  <a:srgbClr val="112C81"/>
                </a:solidFill>
                <a:latin typeface="Arial" panose="020B0604020202020204" pitchFamily="34" charset="0"/>
              </a:rPr>
              <a:t>7</a:t>
            </a:r>
            <a:endParaRPr lang="en-US" altLang="en-US" sz="600">
              <a:latin typeface="Arial" panose="020B0604020202020204" pitchFamily="34" charset="0"/>
            </a:endParaRPr>
          </a:p>
        </p:txBody>
      </p:sp>
      <p:sp>
        <p:nvSpPr>
          <p:cNvPr id="8196" name="object 4">
            <a:extLst>
              <a:ext uri="{FF2B5EF4-FFF2-40B4-BE49-F238E27FC236}">
                <a16:creationId xmlns:a16="http://schemas.microsoft.com/office/drawing/2014/main" id="{E16FC536-DF2E-4F9D-8DE5-C2936F9238AA}"/>
              </a:ext>
            </a:extLst>
          </p:cNvPr>
          <p:cNvSpPr>
            <a:spLocks noChangeArrowheads="1"/>
          </p:cNvSpPr>
          <p:nvPr/>
        </p:nvSpPr>
        <p:spPr bwMode="auto">
          <a:xfrm>
            <a:off x="4669632" y="4423173"/>
            <a:ext cx="884635" cy="57269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197" name="object 5">
            <a:extLst>
              <a:ext uri="{FF2B5EF4-FFF2-40B4-BE49-F238E27FC236}">
                <a16:creationId xmlns:a16="http://schemas.microsoft.com/office/drawing/2014/main" id="{EB365663-3205-4AD2-9A31-4D637B79E1B7}"/>
              </a:ext>
            </a:extLst>
          </p:cNvPr>
          <p:cNvSpPr>
            <a:spLocks noChangeArrowheads="1"/>
          </p:cNvSpPr>
          <p:nvPr/>
        </p:nvSpPr>
        <p:spPr bwMode="auto">
          <a:xfrm>
            <a:off x="4705351" y="4443413"/>
            <a:ext cx="813197" cy="50244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198" name="object 6">
            <a:extLst>
              <a:ext uri="{FF2B5EF4-FFF2-40B4-BE49-F238E27FC236}">
                <a16:creationId xmlns:a16="http://schemas.microsoft.com/office/drawing/2014/main" id="{013836F8-9795-429A-8D80-37EAFB6A2BEE}"/>
              </a:ext>
            </a:extLst>
          </p:cNvPr>
          <p:cNvSpPr>
            <a:spLocks/>
          </p:cNvSpPr>
          <p:nvPr/>
        </p:nvSpPr>
        <p:spPr bwMode="auto">
          <a:xfrm>
            <a:off x="4705351" y="4443413"/>
            <a:ext cx="813197" cy="502444"/>
          </a:xfrm>
          <a:custGeom>
            <a:avLst/>
            <a:gdLst>
              <a:gd name="T0" fmla="*/ 0 w 1085215"/>
              <a:gd name="T1" fmla="*/ 66982 h 669925"/>
              <a:gd name="T2" fmla="*/ 13050 w 1085215"/>
              <a:gd name="T3" fmla="*/ 27260 h 669925"/>
              <a:gd name="T4" fmla="*/ 46246 w 1085215"/>
              <a:gd name="T5" fmla="*/ 3284 h 669925"/>
              <a:gd name="T6" fmla="*/ 1017544 w 1085215"/>
              <a:gd name="T7" fmla="*/ 0 h 669925"/>
              <a:gd name="T8" fmla="*/ 1031970 w 1085215"/>
              <a:gd name="T9" fmla="*/ 1560 h 669925"/>
              <a:gd name="T10" fmla="*/ 1067474 w 1085215"/>
              <a:gd name="T11" fmla="*/ 22307 h 669925"/>
              <a:gd name="T12" fmla="*/ 1084258 w 1085215"/>
              <a:gd name="T13" fmla="*/ 60184 h 669925"/>
              <a:gd name="T14" fmla="*/ 1084600 w 1085215"/>
              <a:gd name="T15" fmla="*/ 602741 h 669925"/>
              <a:gd name="T16" fmla="*/ 1083033 w 1085215"/>
              <a:gd name="T17" fmla="*/ 617176 h 669925"/>
              <a:gd name="T18" fmla="*/ 1062229 w 1085215"/>
              <a:gd name="T19" fmla="*/ 652642 h 669925"/>
              <a:gd name="T20" fmla="*/ 1024326 w 1085215"/>
              <a:gd name="T21" fmla="*/ 669373 h 669925"/>
              <a:gd name="T22" fmla="*/ 67055 w 1085215"/>
              <a:gd name="T23" fmla="*/ 669713 h 669925"/>
              <a:gd name="T24" fmla="*/ 52591 w 1085215"/>
              <a:gd name="T25" fmla="*/ 668153 h 669925"/>
              <a:gd name="T26" fmla="*/ 17080 w 1085215"/>
              <a:gd name="T27" fmla="*/ 647404 h 669925"/>
              <a:gd name="T28" fmla="*/ 339 w 1085215"/>
              <a:gd name="T29" fmla="*/ 609529 h 669925"/>
              <a:gd name="T30" fmla="*/ 0 w 1085215"/>
              <a:gd name="T31" fmla="*/ 66982 h 669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5215" h="669925">
                <a:moveTo>
                  <a:pt x="0" y="66982"/>
                </a:moveTo>
                <a:lnTo>
                  <a:pt x="13050" y="27260"/>
                </a:lnTo>
                <a:lnTo>
                  <a:pt x="46246" y="3284"/>
                </a:lnTo>
                <a:lnTo>
                  <a:pt x="1017544" y="0"/>
                </a:lnTo>
                <a:lnTo>
                  <a:pt x="1031970" y="1560"/>
                </a:lnTo>
                <a:lnTo>
                  <a:pt x="1067474" y="22307"/>
                </a:lnTo>
                <a:lnTo>
                  <a:pt x="1084258" y="60184"/>
                </a:lnTo>
                <a:lnTo>
                  <a:pt x="1084600" y="602741"/>
                </a:lnTo>
                <a:lnTo>
                  <a:pt x="1083033" y="617176"/>
                </a:lnTo>
                <a:lnTo>
                  <a:pt x="1062229" y="652642"/>
                </a:lnTo>
                <a:lnTo>
                  <a:pt x="1024326" y="669373"/>
                </a:lnTo>
                <a:lnTo>
                  <a:pt x="67055" y="669713"/>
                </a:lnTo>
                <a:lnTo>
                  <a:pt x="52591" y="668153"/>
                </a:lnTo>
                <a:lnTo>
                  <a:pt x="17080" y="647404"/>
                </a:lnTo>
                <a:lnTo>
                  <a:pt x="339" y="609529"/>
                </a:lnTo>
                <a:lnTo>
                  <a:pt x="0" y="66982"/>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00" name="object 8">
            <a:extLst>
              <a:ext uri="{FF2B5EF4-FFF2-40B4-BE49-F238E27FC236}">
                <a16:creationId xmlns:a16="http://schemas.microsoft.com/office/drawing/2014/main" id="{3FA2D451-3B6E-4CD8-A5E2-150AA7CFED26}"/>
              </a:ext>
            </a:extLst>
          </p:cNvPr>
          <p:cNvSpPr>
            <a:spLocks noChangeArrowheads="1"/>
          </p:cNvSpPr>
          <p:nvPr/>
        </p:nvSpPr>
        <p:spPr bwMode="auto">
          <a:xfrm>
            <a:off x="3047406" y="768549"/>
            <a:ext cx="822722" cy="425054"/>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01" name="object 9">
            <a:extLst>
              <a:ext uri="{FF2B5EF4-FFF2-40B4-BE49-F238E27FC236}">
                <a16:creationId xmlns:a16="http://schemas.microsoft.com/office/drawing/2014/main" id="{030160A4-4A59-4A31-83D3-0A910AE3B624}"/>
              </a:ext>
            </a:extLst>
          </p:cNvPr>
          <p:cNvSpPr>
            <a:spLocks/>
          </p:cNvSpPr>
          <p:nvPr/>
        </p:nvSpPr>
        <p:spPr bwMode="auto">
          <a:xfrm>
            <a:off x="2992041" y="1700213"/>
            <a:ext cx="822722" cy="541735"/>
          </a:xfrm>
          <a:custGeom>
            <a:avLst/>
            <a:gdLst>
              <a:gd name="T0" fmla="*/ 0 w 1097279"/>
              <a:gd name="T1" fmla="*/ 72146 h 721994"/>
              <a:gd name="T2" fmla="*/ 12209 w 1097279"/>
              <a:gd name="T3" fmla="*/ 31930 h 721994"/>
              <a:gd name="T4" fmla="*/ 43714 w 1097279"/>
              <a:gd name="T5" fmla="*/ 5801 h 721994"/>
              <a:gd name="T6" fmla="*/ 1025133 w 1097279"/>
              <a:gd name="T7" fmla="*/ 0 h 721994"/>
              <a:gd name="T8" fmla="*/ 1039629 w 1097279"/>
              <a:gd name="T9" fmla="*/ 1451 h 721994"/>
              <a:gd name="T10" fmla="*/ 1076003 w 1097279"/>
              <a:gd name="T11" fmla="*/ 20946 h 721994"/>
              <a:gd name="T12" fmla="*/ 1095730 w 1097279"/>
              <a:gd name="T13" fmla="*/ 57175 h 721994"/>
              <a:gd name="T14" fmla="*/ 1097279 w 1097279"/>
              <a:gd name="T15" fmla="*/ 649467 h 721994"/>
              <a:gd name="T16" fmla="*/ 1095828 w 1097279"/>
              <a:gd name="T17" fmla="*/ 663963 h 721994"/>
              <a:gd name="T18" fmla="*/ 1076333 w 1097279"/>
              <a:gd name="T19" fmla="*/ 700337 h 721994"/>
              <a:gd name="T20" fmla="*/ 1040104 w 1097279"/>
              <a:gd name="T21" fmla="*/ 720064 h 721994"/>
              <a:gd name="T22" fmla="*/ 72146 w 1097279"/>
              <a:gd name="T23" fmla="*/ 721613 h 721994"/>
              <a:gd name="T24" fmla="*/ 57650 w 1097279"/>
              <a:gd name="T25" fmla="*/ 720162 h 721994"/>
              <a:gd name="T26" fmla="*/ 21276 w 1097279"/>
              <a:gd name="T27" fmla="*/ 700667 h 721994"/>
              <a:gd name="T28" fmla="*/ 1549 w 1097279"/>
              <a:gd name="T29" fmla="*/ 664438 h 721994"/>
              <a:gd name="T30" fmla="*/ 0 w 1097279"/>
              <a:gd name="T31" fmla="*/ 72146 h 72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7279" h="721994">
                <a:moveTo>
                  <a:pt x="0" y="72146"/>
                </a:moveTo>
                <a:lnTo>
                  <a:pt x="12209" y="31930"/>
                </a:lnTo>
                <a:lnTo>
                  <a:pt x="43714" y="5801"/>
                </a:lnTo>
                <a:lnTo>
                  <a:pt x="1025133" y="0"/>
                </a:lnTo>
                <a:lnTo>
                  <a:pt x="1039629" y="1451"/>
                </a:lnTo>
                <a:lnTo>
                  <a:pt x="1076003" y="20946"/>
                </a:lnTo>
                <a:lnTo>
                  <a:pt x="1095730" y="57175"/>
                </a:lnTo>
                <a:lnTo>
                  <a:pt x="1097279" y="649467"/>
                </a:lnTo>
                <a:lnTo>
                  <a:pt x="1095828" y="663963"/>
                </a:lnTo>
                <a:lnTo>
                  <a:pt x="1076333" y="700337"/>
                </a:lnTo>
                <a:lnTo>
                  <a:pt x="1040104" y="720064"/>
                </a:lnTo>
                <a:lnTo>
                  <a:pt x="72146" y="721613"/>
                </a:lnTo>
                <a:lnTo>
                  <a:pt x="57650" y="720162"/>
                </a:lnTo>
                <a:lnTo>
                  <a:pt x="21276" y="700667"/>
                </a:lnTo>
                <a:lnTo>
                  <a:pt x="1549" y="664438"/>
                </a:lnTo>
                <a:lnTo>
                  <a:pt x="0" y="72146"/>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03" name="object 11">
            <a:extLst>
              <a:ext uri="{FF2B5EF4-FFF2-40B4-BE49-F238E27FC236}">
                <a16:creationId xmlns:a16="http://schemas.microsoft.com/office/drawing/2014/main" id="{A31F0477-06FA-4A27-BED0-7EE14D140D93}"/>
              </a:ext>
            </a:extLst>
          </p:cNvPr>
          <p:cNvSpPr>
            <a:spLocks noChangeArrowheads="1"/>
          </p:cNvSpPr>
          <p:nvPr/>
        </p:nvSpPr>
        <p:spPr bwMode="auto">
          <a:xfrm>
            <a:off x="3039666" y="1309258"/>
            <a:ext cx="708422" cy="54054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04" name="object 12">
            <a:extLst>
              <a:ext uri="{FF2B5EF4-FFF2-40B4-BE49-F238E27FC236}">
                <a16:creationId xmlns:a16="http://schemas.microsoft.com/office/drawing/2014/main" id="{E5A0D539-2271-43F5-959A-B2F77B3D8C75}"/>
              </a:ext>
            </a:extLst>
          </p:cNvPr>
          <p:cNvSpPr>
            <a:spLocks/>
          </p:cNvSpPr>
          <p:nvPr/>
        </p:nvSpPr>
        <p:spPr bwMode="auto">
          <a:xfrm>
            <a:off x="2992041" y="2545557"/>
            <a:ext cx="822722" cy="616744"/>
          </a:xfrm>
          <a:custGeom>
            <a:avLst/>
            <a:gdLst>
              <a:gd name="T0" fmla="*/ 0 w 1097279"/>
              <a:gd name="T1" fmla="*/ 82174 h 821054"/>
              <a:gd name="T2" fmla="*/ 10860 w 1097279"/>
              <a:gd name="T3" fmla="*/ 41287 h 821054"/>
              <a:gd name="T4" fmla="*/ 39481 w 1097279"/>
              <a:gd name="T5" fmla="*/ 11907 h 821054"/>
              <a:gd name="T6" fmla="*/ 79919 w 1097279"/>
              <a:gd name="T7" fmla="*/ 27 h 821054"/>
              <a:gd name="T8" fmla="*/ 1015227 w 1097279"/>
              <a:gd name="T9" fmla="*/ 0 h 821054"/>
              <a:gd name="T10" fmla="*/ 1029760 w 1097279"/>
              <a:gd name="T11" fmla="*/ 1284 h 821054"/>
              <a:gd name="T12" fmla="*/ 1067432 w 1097279"/>
              <a:gd name="T13" fmla="*/ 18770 h 821054"/>
              <a:gd name="T14" fmla="*/ 1091589 w 1097279"/>
              <a:gd name="T15" fmla="*/ 52046 h 821054"/>
              <a:gd name="T16" fmla="*/ 1097279 w 1097279"/>
              <a:gd name="T17" fmla="*/ 739018 h 821054"/>
              <a:gd name="T18" fmla="*/ 1095997 w 1097279"/>
              <a:gd name="T19" fmla="*/ 753558 h 821054"/>
              <a:gd name="T20" fmla="*/ 1078531 w 1097279"/>
              <a:gd name="T21" fmla="*/ 791246 h 821054"/>
              <a:gd name="T22" fmla="*/ 1045267 w 1097279"/>
              <a:gd name="T23" fmla="*/ 815401 h 821054"/>
              <a:gd name="T24" fmla="*/ 82052 w 1097279"/>
              <a:gd name="T25" fmla="*/ 821064 h 821054"/>
              <a:gd name="T26" fmla="*/ 67507 w 1097279"/>
              <a:gd name="T27" fmla="*/ 819781 h 821054"/>
              <a:gd name="T28" fmla="*/ 29814 w 1097279"/>
              <a:gd name="T29" fmla="*/ 802313 h 821054"/>
              <a:gd name="T30" fmla="*/ 5662 w 1097279"/>
              <a:gd name="T31" fmla="*/ 769050 h 821054"/>
              <a:gd name="T32" fmla="*/ 0 w 1097279"/>
              <a:gd name="T33" fmla="*/ 82174 h 82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7279" h="821054">
                <a:moveTo>
                  <a:pt x="0" y="82174"/>
                </a:moveTo>
                <a:lnTo>
                  <a:pt x="10860" y="41287"/>
                </a:lnTo>
                <a:lnTo>
                  <a:pt x="39481" y="11907"/>
                </a:lnTo>
                <a:lnTo>
                  <a:pt x="79919" y="27"/>
                </a:lnTo>
                <a:lnTo>
                  <a:pt x="1015227" y="0"/>
                </a:lnTo>
                <a:lnTo>
                  <a:pt x="1029760" y="1284"/>
                </a:lnTo>
                <a:lnTo>
                  <a:pt x="1067432" y="18770"/>
                </a:lnTo>
                <a:lnTo>
                  <a:pt x="1091589" y="52046"/>
                </a:lnTo>
                <a:lnTo>
                  <a:pt x="1097279" y="739018"/>
                </a:lnTo>
                <a:lnTo>
                  <a:pt x="1095997" y="753558"/>
                </a:lnTo>
                <a:lnTo>
                  <a:pt x="1078531" y="791246"/>
                </a:lnTo>
                <a:lnTo>
                  <a:pt x="1045267" y="815401"/>
                </a:lnTo>
                <a:lnTo>
                  <a:pt x="82052" y="821064"/>
                </a:lnTo>
                <a:lnTo>
                  <a:pt x="67507" y="819781"/>
                </a:lnTo>
                <a:lnTo>
                  <a:pt x="29814" y="802313"/>
                </a:lnTo>
                <a:lnTo>
                  <a:pt x="5662" y="769050"/>
                </a:lnTo>
                <a:lnTo>
                  <a:pt x="0" y="82174"/>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06" name="object 14">
            <a:extLst>
              <a:ext uri="{FF2B5EF4-FFF2-40B4-BE49-F238E27FC236}">
                <a16:creationId xmlns:a16="http://schemas.microsoft.com/office/drawing/2014/main" id="{C4F692D6-3DA4-48CB-97EA-D5B77CCC122F}"/>
              </a:ext>
            </a:extLst>
          </p:cNvPr>
          <p:cNvSpPr>
            <a:spLocks noChangeArrowheads="1"/>
          </p:cNvSpPr>
          <p:nvPr/>
        </p:nvSpPr>
        <p:spPr bwMode="auto">
          <a:xfrm>
            <a:off x="4477345" y="2456588"/>
            <a:ext cx="822722" cy="64412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07" name="object 15">
            <a:extLst>
              <a:ext uri="{FF2B5EF4-FFF2-40B4-BE49-F238E27FC236}">
                <a16:creationId xmlns:a16="http://schemas.microsoft.com/office/drawing/2014/main" id="{72DF3FCF-2B44-4355-A5E9-8AE7CC4416EB}"/>
              </a:ext>
            </a:extLst>
          </p:cNvPr>
          <p:cNvSpPr>
            <a:spLocks/>
          </p:cNvSpPr>
          <p:nvPr/>
        </p:nvSpPr>
        <p:spPr bwMode="auto">
          <a:xfrm>
            <a:off x="2982516" y="4230291"/>
            <a:ext cx="823913" cy="644128"/>
          </a:xfrm>
          <a:custGeom>
            <a:avLst/>
            <a:gdLst>
              <a:gd name="T0" fmla="*/ 0 w 1097914"/>
              <a:gd name="T1" fmla="*/ 85892 h 859154"/>
              <a:gd name="T2" fmla="*/ 10440 w 1097914"/>
              <a:gd name="T3" fmla="*/ 44836 h 859154"/>
              <a:gd name="T4" fmla="*/ 38126 w 1097914"/>
              <a:gd name="T5" fmla="*/ 14523 h 859154"/>
              <a:gd name="T6" fmla="*/ 77604 w 1097914"/>
              <a:gd name="T7" fmla="*/ 402 h 859154"/>
              <a:gd name="T8" fmla="*/ 1011570 w 1097914"/>
              <a:gd name="T9" fmla="*/ 0 h 859154"/>
              <a:gd name="T10" fmla="*/ 1026106 w 1097914"/>
              <a:gd name="T11" fmla="*/ 1228 h 859154"/>
              <a:gd name="T12" fmla="*/ 1064179 w 1097914"/>
              <a:gd name="T13" fmla="*/ 18033 h 859154"/>
              <a:gd name="T14" fmla="*/ 1089689 w 1097914"/>
              <a:gd name="T15" fmla="*/ 50271 h 859154"/>
              <a:gd name="T16" fmla="*/ 1097401 w 1097914"/>
              <a:gd name="T17" fmla="*/ 773000 h 859154"/>
              <a:gd name="T18" fmla="*/ 1096173 w 1097914"/>
              <a:gd name="T19" fmla="*/ 787555 h 859154"/>
              <a:gd name="T20" fmla="*/ 1079369 w 1097914"/>
              <a:gd name="T21" fmla="*/ 825662 h 859154"/>
              <a:gd name="T22" fmla="*/ 1047150 w 1097914"/>
              <a:gd name="T23" fmla="*/ 851180 h 859154"/>
              <a:gd name="T24" fmla="*/ 85984 w 1097914"/>
              <a:gd name="T25" fmla="*/ 858892 h 859154"/>
              <a:gd name="T26" fmla="*/ 71425 w 1097914"/>
              <a:gd name="T27" fmla="*/ 857666 h 859154"/>
              <a:gd name="T28" fmla="*/ 33303 w 1097914"/>
              <a:gd name="T29" fmla="*/ 840888 h 859154"/>
              <a:gd name="T30" fmla="*/ 7756 w 1097914"/>
              <a:gd name="T31" fmla="*/ 808700 h 859154"/>
              <a:gd name="T32" fmla="*/ 0 w 1097914"/>
              <a:gd name="T33" fmla="*/ 85892 h 859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7914" h="859154">
                <a:moveTo>
                  <a:pt x="0" y="85892"/>
                </a:moveTo>
                <a:lnTo>
                  <a:pt x="10440" y="44836"/>
                </a:lnTo>
                <a:lnTo>
                  <a:pt x="38126" y="14523"/>
                </a:lnTo>
                <a:lnTo>
                  <a:pt x="77604" y="402"/>
                </a:lnTo>
                <a:lnTo>
                  <a:pt x="1011570" y="0"/>
                </a:lnTo>
                <a:lnTo>
                  <a:pt x="1026106" y="1228"/>
                </a:lnTo>
                <a:lnTo>
                  <a:pt x="1064179" y="18033"/>
                </a:lnTo>
                <a:lnTo>
                  <a:pt x="1089689" y="50271"/>
                </a:lnTo>
                <a:lnTo>
                  <a:pt x="1097401" y="773000"/>
                </a:lnTo>
                <a:lnTo>
                  <a:pt x="1096173" y="787555"/>
                </a:lnTo>
                <a:lnTo>
                  <a:pt x="1079369" y="825662"/>
                </a:lnTo>
                <a:lnTo>
                  <a:pt x="1047150" y="851180"/>
                </a:lnTo>
                <a:lnTo>
                  <a:pt x="85984" y="858892"/>
                </a:lnTo>
                <a:lnTo>
                  <a:pt x="71425" y="857666"/>
                </a:lnTo>
                <a:lnTo>
                  <a:pt x="33303" y="840888"/>
                </a:lnTo>
                <a:lnTo>
                  <a:pt x="7756" y="808700"/>
                </a:lnTo>
                <a:lnTo>
                  <a:pt x="0" y="85892"/>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09" name="object 17">
            <a:extLst>
              <a:ext uri="{FF2B5EF4-FFF2-40B4-BE49-F238E27FC236}">
                <a16:creationId xmlns:a16="http://schemas.microsoft.com/office/drawing/2014/main" id="{DC92CD4A-9458-4F1A-AF8F-CE64818F4C79}"/>
              </a:ext>
            </a:extLst>
          </p:cNvPr>
          <p:cNvSpPr>
            <a:spLocks noChangeArrowheads="1"/>
          </p:cNvSpPr>
          <p:nvPr/>
        </p:nvSpPr>
        <p:spPr bwMode="auto">
          <a:xfrm>
            <a:off x="4381499" y="1409894"/>
            <a:ext cx="825104" cy="502444"/>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10" name="object 18">
            <a:extLst>
              <a:ext uri="{FF2B5EF4-FFF2-40B4-BE49-F238E27FC236}">
                <a16:creationId xmlns:a16="http://schemas.microsoft.com/office/drawing/2014/main" id="{BBD3662B-CC50-4FA2-98B8-CCA86B08C39B}"/>
              </a:ext>
            </a:extLst>
          </p:cNvPr>
          <p:cNvSpPr>
            <a:spLocks/>
          </p:cNvSpPr>
          <p:nvPr/>
        </p:nvSpPr>
        <p:spPr bwMode="auto">
          <a:xfrm>
            <a:off x="4536281" y="692944"/>
            <a:ext cx="825104" cy="502444"/>
          </a:xfrm>
          <a:custGeom>
            <a:avLst/>
            <a:gdLst>
              <a:gd name="T0" fmla="*/ 0 w 1099820"/>
              <a:gd name="T1" fmla="*/ 67055 h 669925"/>
              <a:gd name="T2" fmla="*/ 13042 w 1099820"/>
              <a:gd name="T3" fmla="*/ 27263 h 669925"/>
              <a:gd name="T4" fmla="*/ 46201 w 1099820"/>
              <a:gd name="T5" fmla="*/ 3275 h 669925"/>
              <a:gd name="T6" fmla="*/ 1032753 w 1099820"/>
              <a:gd name="T7" fmla="*/ 0 h 669925"/>
              <a:gd name="T8" fmla="*/ 1047218 w 1099820"/>
              <a:gd name="T9" fmla="*/ 1558 h 669925"/>
              <a:gd name="T10" fmla="*/ 1082716 w 1099820"/>
              <a:gd name="T11" fmla="*/ 22296 h 669925"/>
              <a:gd name="T12" fmla="*/ 1099463 w 1099820"/>
              <a:gd name="T13" fmla="*/ 60189 h 669925"/>
              <a:gd name="T14" fmla="*/ 1099809 w 1099820"/>
              <a:gd name="T15" fmla="*/ 602741 h 669925"/>
              <a:gd name="T16" fmla="*/ 1098252 w 1099820"/>
              <a:gd name="T17" fmla="*/ 617206 h 669925"/>
              <a:gd name="T18" fmla="*/ 1077525 w 1099820"/>
              <a:gd name="T19" fmla="*/ 652705 h 669925"/>
              <a:gd name="T20" fmla="*/ 1039624 w 1099820"/>
              <a:gd name="T21" fmla="*/ 669451 h 669925"/>
              <a:gd name="T22" fmla="*/ 66934 w 1099820"/>
              <a:gd name="T23" fmla="*/ 669797 h 669925"/>
              <a:gd name="T24" fmla="*/ 52499 w 1099820"/>
              <a:gd name="T25" fmla="*/ 668237 h 669925"/>
              <a:gd name="T26" fmla="*/ 17047 w 1099820"/>
              <a:gd name="T27" fmla="*/ 647476 h 669925"/>
              <a:gd name="T28" fmla="*/ 336 w 1099820"/>
              <a:gd name="T29" fmla="*/ 609520 h 669925"/>
              <a:gd name="T30" fmla="*/ 0 w 1099820"/>
              <a:gd name="T31" fmla="*/ 67055 h 669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9820" h="669925">
                <a:moveTo>
                  <a:pt x="0" y="67055"/>
                </a:moveTo>
                <a:lnTo>
                  <a:pt x="13042" y="27263"/>
                </a:lnTo>
                <a:lnTo>
                  <a:pt x="46201" y="3275"/>
                </a:lnTo>
                <a:lnTo>
                  <a:pt x="1032753" y="0"/>
                </a:lnTo>
                <a:lnTo>
                  <a:pt x="1047218" y="1558"/>
                </a:lnTo>
                <a:lnTo>
                  <a:pt x="1082716" y="22296"/>
                </a:lnTo>
                <a:lnTo>
                  <a:pt x="1099463" y="60189"/>
                </a:lnTo>
                <a:lnTo>
                  <a:pt x="1099809" y="602741"/>
                </a:lnTo>
                <a:lnTo>
                  <a:pt x="1098252" y="617206"/>
                </a:lnTo>
                <a:lnTo>
                  <a:pt x="1077525" y="652705"/>
                </a:lnTo>
                <a:lnTo>
                  <a:pt x="1039624" y="669451"/>
                </a:lnTo>
                <a:lnTo>
                  <a:pt x="66934" y="669797"/>
                </a:lnTo>
                <a:lnTo>
                  <a:pt x="52499" y="668237"/>
                </a:lnTo>
                <a:lnTo>
                  <a:pt x="17047" y="647476"/>
                </a:lnTo>
                <a:lnTo>
                  <a:pt x="336" y="609520"/>
                </a:lnTo>
                <a:lnTo>
                  <a:pt x="0" y="67055"/>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12" name="object 20">
            <a:extLst>
              <a:ext uri="{FF2B5EF4-FFF2-40B4-BE49-F238E27FC236}">
                <a16:creationId xmlns:a16="http://schemas.microsoft.com/office/drawing/2014/main" id="{E42D6E42-6FDF-4380-8420-157A35A043EA}"/>
              </a:ext>
            </a:extLst>
          </p:cNvPr>
          <p:cNvSpPr>
            <a:spLocks noChangeArrowheads="1"/>
          </p:cNvSpPr>
          <p:nvPr/>
        </p:nvSpPr>
        <p:spPr bwMode="auto">
          <a:xfrm>
            <a:off x="3028951" y="1957648"/>
            <a:ext cx="700088" cy="469106"/>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13" name="object 21">
            <a:extLst>
              <a:ext uri="{FF2B5EF4-FFF2-40B4-BE49-F238E27FC236}">
                <a16:creationId xmlns:a16="http://schemas.microsoft.com/office/drawing/2014/main" id="{E658A935-078B-4A8E-BAB1-8037861D2464}"/>
              </a:ext>
            </a:extLst>
          </p:cNvPr>
          <p:cNvSpPr>
            <a:spLocks/>
          </p:cNvSpPr>
          <p:nvPr/>
        </p:nvSpPr>
        <p:spPr bwMode="auto">
          <a:xfrm>
            <a:off x="2981325" y="3461148"/>
            <a:ext cx="823913" cy="469106"/>
          </a:xfrm>
          <a:custGeom>
            <a:avLst/>
            <a:gdLst>
              <a:gd name="T0" fmla="*/ 0 w 1099820"/>
              <a:gd name="T1" fmla="*/ 62483 h 624839"/>
              <a:gd name="T2" fmla="*/ 13913 w 1099820"/>
              <a:gd name="T3" fmla="*/ 23191 h 624839"/>
              <a:gd name="T4" fmla="*/ 48688 w 1099820"/>
              <a:gd name="T5" fmla="*/ 1532 h 624839"/>
              <a:gd name="T6" fmla="*/ 1037325 w 1099820"/>
              <a:gd name="T7" fmla="*/ 0 h 624839"/>
              <a:gd name="T8" fmla="*/ 1051753 w 1099820"/>
              <a:gd name="T9" fmla="*/ 1667 h 624839"/>
              <a:gd name="T10" fmla="*/ 1086307 w 1099820"/>
              <a:gd name="T11" fmla="*/ 23644 h 624839"/>
              <a:gd name="T12" fmla="*/ 1099809 w 1099820"/>
              <a:gd name="T13" fmla="*/ 562224 h 624839"/>
              <a:gd name="T14" fmla="*/ 1098142 w 1099820"/>
              <a:gd name="T15" fmla="*/ 576645 h 624839"/>
              <a:gd name="T16" fmla="*/ 1076170 w 1099820"/>
              <a:gd name="T17" fmla="*/ 611198 h 624839"/>
              <a:gd name="T18" fmla="*/ 62483 w 1099820"/>
              <a:gd name="T19" fmla="*/ 624708 h 624839"/>
              <a:gd name="T20" fmla="*/ 48104 w 1099820"/>
              <a:gd name="T21" fmla="*/ 623040 h 624839"/>
              <a:gd name="T22" fmla="*/ 13550 w 1099820"/>
              <a:gd name="T23" fmla="*/ 601059 h 624839"/>
              <a:gd name="T24" fmla="*/ 0 w 1099820"/>
              <a:gd name="T25" fmla="*/ 62483 h 624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820" h="624839">
                <a:moveTo>
                  <a:pt x="0" y="62483"/>
                </a:moveTo>
                <a:lnTo>
                  <a:pt x="13913" y="23191"/>
                </a:lnTo>
                <a:lnTo>
                  <a:pt x="48688" y="1532"/>
                </a:lnTo>
                <a:lnTo>
                  <a:pt x="1037325" y="0"/>
                </a:lnTo>
                <a:lnTo>
                  <a:pt x="1051753" y="1667"/>
                </a:lnTo>
                <a:lnTo>
                  <a:pt x="1086307" y="23644"/>
                </a:lnTo>
                <a:lnTo>
                  <a:pt x="1099809" y="562224"/>
                </a:lnTo>
                <a:lnTo>
                  <a:pt x="1098142" y="576645"/>
                </a:lnTo>
                <a:lnTo>
                  <a:pt x="1076170" y="611198"/>
                </a:lnTo>
                <a:lnTo>
                  <a:pt x="62483" y="624708"/>
                </a:lnTo>
                <a:lnTo>
                  <a:pt x="48104" y="623040"/>
                </a:lnTo>
                <a:lnTo>
                  <a:pt x="13550" y="601059"/>
                </a:lnTo>
                <a:lnTo>
                  <a:pt x="0" y="62483"/>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16" name="object 24">
            <a:extLst>
              <a:ext uri="{FF2B5EF4-FFF2-40B4-BE49-F238E27FC236}">
                <a16:creationId xmlns:a16="http://schemas.microsoft.com/office/drawing/2014/main" id="{40D93D11-4A02-489F-842F-00D01ECEB769}"/>
              </a:ext>
            </a:extLst>
          </p:cNvPr>
          <p:cNvSpPr>
            <a:spLocks/>
          </p:cNvSpPr>
          <p:nvPr/>
        </p:nvSpPr>
        <p:spPr bwMode="auto">
          <a:xfrm>
            <a:off x="4536281" y="1370410"/>
            <a:ext cx="825104" cy="540544"/>
          </a:xfrm>
          <a:custGeom>
            <a:avLst/>
            <a:gdLst>
              <a:gd name="T0" fmla="*/ 0 w 1099820"/>
              <a:gd name="T1" fmla="*/ 72146 h 721994"/>
              <a:gd name="T2" fmla="*/ 12209 w 1099820"/>
              <a:gd name="T3" fmla="*/ 31930 h 721994"/>
              <a:gd name="T4" fmla="*/ 43714 w 1099820"/>
              <a:gd name="T5" fmla="*/ 5801 h 721994"/>
              <a:gd name="T6" fmla="*/ 1027572 w 1099820"/>
              <a:gd name="T7" fmla="*/ 0 h 721994"/>
              <a:gd name="T8" fmla="*/ 1042054 w 1099820"/>
              <a:gd name="T9" fmla="*/ 1449 h 721994"/>
              <a:gd name="T10" fmla="*/ 1078451 w 1099820"/>
              <a:gd name="T11" fmla="*/ 20921 h 721994"/>
              <a:gd name="T12" fmla="*/ 1098241 w 1099820"/>
              <a:gd name="T13" fmla="*/ 57113 h 721994"/>
              <a:gd name="T14" fmla="*/ 1099809 w 1099820"/>
              <a:gd name="T15" fmla="*/ 649345 h 721994"/>
              <a:gd name="T16" fmla="*/ 1098357 w 1099820"/>
              <a:gd name="T17" fmla="*/ 663826 h 721994"/>
              <a:gd name="T18" fmla="*/ 1078864 w 1099820"/>
              <a:gd name="T19" fmla="*/ 700218 h 721994"/>
              <a:gd name="T20" fmla="*/ 1042683 w 1099820"/>
              <a:gd name="T21" fmla="*/ 720028 h 721994"/>
              <a:gd name="T22" fmla="*/ 72146 w 1099820"/>
              <a:gd name="T23" fmla="*/ 721613 h 721994"/>
              <a:gd name="T24" fmla="*/ 57662 w 1099820"/>
              <a:gd name="T25" fmla="*/ 720159 h 721994"/>
              <a:gd name="T26" fmla="*/ 21309 w 1099820"/>
              <a:gd name="T27" fmla="*/ 700639 h 721994"/>
              <a:gd name="T28" fmla="*/ 1567 w 1099820"/>
              <a:gd name="T29" fmla="*/ 664405 h 721994"/>
              <a:gd name="T30" fmla="*/ 0 w 1099820"/>
              <a:gd name="T31" fmla="*/ 72146 h 72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9820" h="721994">
                <a:moveTo>
                  <a:pt x="0" y="72146"/>
                </a:moveTo>
                <a:lnTo>
                  <a:pt x="12209" y="31930"/>
                </a:lnTo>
                <a:lnTo>
                  <a:pt x="43714" y="5801"/>
                </a:lnTo>
                <a:lnTo>
                  <a:pt x="1027572" y="0"/>
                </a:lnTo>
                <a:lnTo>
                  <a:pt x="1042054" y="1449"/>
                </a:lnTo>
                <a:lnTo>
                  <a:pt x="1078451" y="20921"/>
                </a:lnTo>
                <a:lnTo>
                  <a:pt x="1098241" y="57113"/>
                </a:lnTo>
                <a:lnTo>
                  <a:pt x="1099809" y="649345"/>
                </a:lnTo>
                <a:lnTo>
                  <a:pt x="1098357" y="663826"/>
                </a:lnTo>
                <a:lnTo>
                  <a:pt x="1078864" y="700218"/>
                </a:lnTo>
                <a:lnTo>
                  <a:pt x="1042683" y="720028"/>
                </a:lnTo>
                <a:lnTo>
                  <a:pt x="72146" y="721613"/>
                </a:lnTo>
                <a:lnTo>
                  <a:pt x="57662" y="720159"/>
                </a:lnTo>
                <a:lnTo>
                  <a:pt x="21309" y="700639"/>
                </a:lnTo>
                <a:lnTo>
                  <a:pt x="1567" y="664405"/>
                </a:lnTo>
                <a:lnTo>
                  <a:pt x="0" y="72146"/>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18" name="object 26">
            <a:extLst>
              <a:ext uri="{FF2B5EF4-FFF2-40B4-BE49-F238E27FC236}">
                <a16:creationId xmlns:a16="http://schemas.microsoft.com/office/drawing/2014/main" id="{F8EB41F5-2A49-4FA4-9DF3-718853DFF44A}"/>
              </a:ext>
            </a:extLst>
          </p:cNvPr>
          <p:cNvSpPr>
            <a:spLocks noChangeArrowheads="1"/>
          </p:cNvSpPr>
          <p:nvPr/>
        </p:nvSpPr>
        <p:spPr bwMode="auto">
          <a:xfrm>
            <a:off x="3071218" y="3045723"/>
            <a:ext cx="631628" cy="45953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19" name="object 27">
            <a:extLst>
              <a:ext uri="{FF2B5EF4-FFF2-40B4-BE49-F238E27FC236}">
                <a16:creationId xmlns:a16="http://schemas.microsoft.com/office/drawing/2014/main" id="{F59D42DC-9DC5-43D7-9439-4BDA56D6E2BF}"/>
              </a:ext>
            </a:extLst>
          </p:cNvPr>
          <p:cNvSpPr>
            <a:spLocks/>
          </p:cNvSpPr>
          <p:nvPr/>
        </p:nvSpPr>
        <p:spPr bwMode="auto">
          <a:xfrm>
            <a:off x="4536281" y="2168129"/>
            <a:ext cx="825104" cy="615553"/>
          </a:xfrm>
          <a:custGeom>
            <a:avLst/>
            <a:gdLst>
              <a:gd name="T0" fmla="*/ 0 w 1099820"/>
              <a:gd name="T1" fmla="*/ 82052 h 821054"/>
              <a:gd name="T2" fmla="*/ 10876 w 1099820"/>
              <a:gd name="T3" fmla="*/ 41169 h 821054"/>
              <a:gd name="T4" fmla="*/ 39534 w 1099820"/>
              <a:gd name="T5" fmla="*/ 11842 h 821054"/>
              <a:gd name="T6" fmla="*/ 80018 w 1099820"/>
              <a:gd name="T7" fmla="*/ 24 h 821054"/>
              <a:gd name="T8" fmla="*/ 1017666 w 1099820"/>
              <a:gd name="T9" fmla="*/ 0 h 821054"/>
              <a:gd name="T10" fmla="*/ 1032197 w 1099820"/>
              <a:gd name="T11" fmla="*/ 1280 h 821054"/>
              <a:gd name="T12" fmla="*/ 1069903 w 1099820"/>
              <a:gd name="T13" fmla="*/ 18727 h 821054"/>
              <a:gd name="T14" fmla="*/ 1094109 w 1099820"/>
              <a:gd name="T15" fmla="*/ 51958 h 821054"/>
              <a:gd name="T16" fmla="*/ 1099809 w 1099820"/>
              <a:gd name="T17" fmla="*/ 738896 h 821054"/>
              <a:gd name="T18" fmla="*/ 1098525 w 1099820"/>
              <a:gd name="T19" fmla="*/ 753423 h 821054"/>
              <a:gd name="T20" fmla="*/ 1081035 w 1099820"/>
              <a:gd name="T21" fmla="*/ 791095 h 821054"/>
              <a:gd name="T22" fmla="*/ 1047760 w 1099820"/>
              <a:gd name="T23" fmla="*/ 815261 h 821054"/>
              <a:gd name="T24" fmla="*/ 82052 w 1099820"/>
              <a:gd name="T25" fmla="*/ 820948 h 821054"/>
              <a:gd name="T26" fmla="*/ 67508 w 1099820"/>
              <a:gd name="T27" fmla="*/ 819665 h 821054"/>
              <a:gd name="T28" fmla="*/ 29816 w 1099820"/>
              <a:gd name="T29" fmla="*/ 802191 h 821054"/>
              <a:gd name="T30" fmla="*/ 5663 w 1099820"/>
              <a:gd name="T31" fmla="*/ 768926 h 821054"/>
              <a:gd name="T32" fmla="*/ 0 w 1099820"/>
              <a:gd name="T33" fmla="*/ 82052 h 82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820" h="821054">
                <a:moveTo>
                  <a:pt x="0" y="82052"/>
                </a:moveTo>
                <a:lnTo>
                  <a:pt x="10876" y="41169"/>
                </a:lnTo>
                <a:lnTo>
                  <a:pt x="39534" y="11842"/>
                </a:lnTo>
                <a:lnTo>
                  <a:pt x="80018" y="24"/>
                </a:lnTo>
                <a:lnTo>
                  <a:pt x="1017666" y="0"/>
                </a:lnTo>
                <a:lnTo>
                  <a:pt x="1032197" y="1280"/>
                </a:lnTo>
                <a:lnTo>
                  <a:pt x="1069903" y="18727"/>
                </a:lnTo>
                <a:lnTo>
                  <a:pt x="1094109" y="51958"/>
                </a:lnTo>
                <a:lnTo>
                  <a:pt x="1099809" y="738896"/>
                </a:lnTo>
                <a:lnTo>
                  <a:pt x="1098525" y="753423"/>
                </a:lnTo>
                <a:lnTo>
                  <a:pt x="1081035" y="791095"/>
                </a:lnTo>
                <a:lnTo>
                  <a:pt x="1047760" y="815261"/>
                </a:lnTo>
                <a:lnTo>
                  <a:pt x="82052" y="820948"/>
                </a:lnTo>
                <a:lnTo>
                  <a:pt x="67508" y="819665"/>
                </a:lnTo>
                <a:lnTo>
                  <a:pt x="29816" y="802191"/>
                </a:lnTo>
                <a:lnTo>
                  <a:pt x="5663" y="768926"/>
                </a:lnTo>
                <a:lnTo>
                  <a:pt x="0" y="82052"/>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21" name="object 29">
            <a:extLst>
              <a:ext uri="{FF2B5EF4-FFF2-40B4-BE49-F238E27FC236}">
                <a16:creationId xmlns:a16="http://schemas.microsoft.com/office/drawing/2014/main" id="{2CA7D488-E905-4E56-8F1E-F686E5B197C7}"/>
              </a:ext>
            </a:extLst>
          </p:cNvPr>
          <p:cNvSpPr>
            <a:spLocks noChangeArrowheads="1"/>
          </p:cNvSpPr>
          <p:nvPr/>
        </p:nvSpPr>
        <p:spPr bwMode="auto">
          <a:xfrm>
            <a:off x="3036094" y="3660110"/>
            <a:ext cx="653951" cy="38338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22" name="object 30">
            <a:extLst>
              <a:ext uri="{FF2B5EF4-FFF2-40B4-BE49-F238E27FC236}">
                <a16:creationId xmlns:a16="http://schemas.microsoft.com/office/drawing/2014/main" id="{198F2EBA-8E74-40A3-9DC4-AE02C3358F13}"/>
              </a:ext>
            </a:extLst>
          </p:cNvPr>
          <p:cNvSpPr>
            <a:spLocks/>
          </p:cNvSpPr>
          <p:nvPr/>
        </p:nvSpPr>
        <p:spPr bwMode="auto">
          <a:xfrm>
            <a:off x="4536281" y="2930129"/>
            <a:ext cx="825104" cy="469106"/>
          </a:xfrm>
          <a:custGeom>
            <a:avLst/>
            <a:gdLst>
              <a:gd name="T0" fmla="*/ 0 w 1099820"/>
              <a:gd name="T1" fmla="*/ 62483 h 625475"/>
              <a:gd name="T2" fmla="*/ 13875 w 1099820"/>
              <a:gd name="T3" fmla="*/ 23191 h 625475"/>
              <a:gd name="T4" fmla="*/ 48650 w 1099820"/>
              <a:gd name="T5" fmla="*/ 1532 h 625475"/>
              <a:gd name="T6" fmla="*/ 1037203 w 1099820"/>
              <a:gd name="T7" fmla="*/ 0 h 625475"/>
              <a:gd name="T8" fmla="*/ 1051625 w 1099820"/>
              <a:gd name="T9" fmla="*/ 1664 h 625475"/>
              <a:gd name="T10" fmla="*/ 1086226 w 1099820"/>
              <a:gd name="T11" fmla="*/ 23602 h 625475"/>
              <a:gd name="T12" fmla="*/ 1099809 w 1099820"/>
              <a:gd name="T13" fmla="*/ 562736 h 625475"/>
              <a:gd name="T14" fmla="*/ 1098139 w 1099820"/>
              <a:gd name="T15" fmla="*/ 577143 h 625475"/>
              <a:gd name="T16" fmla="*/ 1076138 w 1099820"/>
              <a:gd name="T17" fmla="*/ 611677 h 625475"/>
              <a:gd name="T18" fmla="*/ 62483 w 1099820"/>
              <a:gd name="T19" fmla="*/ 625220 h 625475"/>
              <a:gd name="T20" fmla="*/ 48065 w 1099820"/>
              <a:gd name="T21" fmla="*/ 623552 h 625475"/>
              <a:gd name="T22" fmla="*/ 13512 w 1099820"/>
              <a:gd name="T23" fmla="*/ 601571 h 625475"/>
              <a:gd name="T24" fmla="*/ 0 w 1099820"/>
              <a:gd name="T25" fmla="*/ 62483 h 625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820" h="625475">
                <a:moveTo>
                  <a:pt x="0" y="62483"/>
                </a:moveTo>
                <a:lnTo>
                  <a:pt x="13875" y="23191"/>
                </a:lnTo>
                <a:lnTo>
                  <a:pt x="48650" y="1532"/>
                </a:lnTo>
                <a:lnTo>
                  <a:pt x="1037203" y="0"/>
                </a:lnTo>
                <a:lnTo>
                  <a:pt x="1051625" y="1664"/>
                </a:lnTo>
                <a:lnTo>
                  <a:pt x="1086226" y="23602"/>
                </a:lnTo>
                <a:lnTo>
                  <a:pt x="1099809" y="562736"/>
                </a:lnTo>
                <a:lnTo>
                  <a:pt x="1098139" y="577143"/>
                </a:lnTo>
                <a:lnTo>
                  <a:pt x="1076138" y="611677"/>
                </a:lnTo>
                <a:lnTo>
                  <a:pt x="62483" y="625220"/>
                </a:lnTo>
                <a:lnTo>
                  <a:pt x="48065" y="623552"/>
                </a:lnTo>
                <a:lnTo>
                  <a:pt x="13512" y="601571"/>
                </a:lnTo>
                <a:lnTo>
                  <a:pt x="0" y="62483"/>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23" name="object 31">
            <a:extLst>
              <a:ext uri="{FF2B5EF4-FFF2-40B4-BE49-F238E27FC236}">
                <a16:creationId xmlns:a16="http://schemas.microsoft.com/office/drawing/2014/main" id="{A60B4254-A53C-4163-A277-F5EEFA8DA4DE}"/>
              </a:ext>
            </a:extLst>
          </p:cNvPr>
          <p:cNvSpPr>
            <a:spLocks noChangeArrowheads="1"/>
          </p:cNvSpPr>
          <p:nvPr/>
        </p:nvSpPr>
        <p:spPr bwMode="auto">
          <a:xfrm>
            <a:off x="4510088" y="3555206"/>
            <a:ext cx="896541" cy="700088"/>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24" name="object 32">
            <a:extLst>
              <a:ext uri="{FF2B5EF4-FFF2-40B4-BE49-F238E27FC236}">
                <a16:creationId xmlns:a16="http://schemas.microsoft.com/office/drawing/2014/main" id="{530BB930-62E6-47F6-A54D-B3910CA48B03}"/>
              </a:ext>
            </a:extLst>
          </p:cNvPr>
          <p:cNvSpPr>
            <a:spLocks noChangeArrowheads="1"/>
          </p:cNvSpPr>
          <p:nvPr/>
        </p:nvSpPr>
        <p:spPr bwMode="auto">
          <a:xfrm>
            <a:off x="4467225" y="3452710"/>
            <a:ext cx="825104" cy="631031"/>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8225" name="object 33">
            <a:extLst>
              <a:ext uri="{FF2B5EF4-FFF2-40B4-BE49-F238E27FC236}">
                <a16:creationId xmlns:a16="http://schemas.microsoft.com/office/drawing/2014/main" id="{61883BC0-FDEE-43C2-B970-708CF5CE9F1D}"/>
              </a:ext>
            </a:extLst>
          </p:cNvPr>
          <p:cNvSpPr>
            <a:spLocks/>
          </p:cNvSpPr>
          <p:nvPr/>
        </p:nvSpPr>
        <p:spPr bwMode="auto">
          <a:xfrm>
            <a:off x="4545806" y="3574257"/>
            <a:ext cx="825104" cy="631031"/>
          </a:xfrm>
          <a:custGeom>
            <a:avLst/>
            <a:gdLst>
              <a:gd name="T0" fmla="*/ 0 w 1099820"/>
              <a:gd name="T1" fmla="*/ 84069 h 840739"/>
              <a:gd name="T2" fmla="*/ 10660 w 1099820"/>
              <a:gd name="T3" fmla="*/ 43124 h 840739"/>
              <a:gd name="T4" fmla="*/ 38817 w 1099820"/>
              <a:gd name="T5" fmla="*/ 13242 h 840739"/>
              <a:gd name="T6" fmla="*/ 78736 w 1099820"/>
              <a:gd name="T7" fmla="*/ 166 h 840739"/>
              <a:gd name="T8" fmla="*/ 1015745 w 1099820"/>
              <a:gd name="T9" fmla="*/ 0 h 840739"/>
              <a:gd name="T10" fmla="*/ 1030302 w 1099820"/>
              <a:gd name="T11" fmla="*/ 1255 h 840739"/>
              <a:gd name="T12" fmla="*/ 1068217 w 1099820"/>
              <a:gd name="T13" fmla="*/ 18390 h 840739"/>
              <a:gd name="T14" fmla="*/ 1093096 w 1099820"/>
              <a:gd name="T15" fmla="*/ 51109 h 840739"/>
              <a:gd name="T16" fmla="*/ 1099809 w 1099820"/>
              <a:gd name="T17" fmla="*/ 756284 h 840739"/>
              <a:gd name="T18" fmla="*/ 1098557 w 1099820"/>
              <a:gd name="T19" fmla="*/ 770811 h 840739"/>
              <a:gd name="T20" fmla="*/ 1081448 w 1099820"/>
              <a:gd name="T21" fmla="*/ 808694 h 840739"/>
              <a:gd name="T22" fmla="*/ 1048723 w 1099820"/>
              <a:gd name="T23" fmla="*/ 833579 h 840739"/>
              <a:gd name="T24" fmla="*/ 84063 w 1099820"/>
              <a:gd name="T25" fmla="*/ 840284 h 840739"/>
              <a:gd name="T26" fmla="*/ 69532 w 1099820"/>
              <a:gd name="T27" fmla="*/ 839030 h 840739"/>
              <a:gd name="T28" fmla="*/ 31625 w 1099820"/>
              <a:gd name="T29" fmla="*/ 821907 h 840739"/>
              <a:gd name="T30" fmla="*/ 6714 w 1099820"/>
              <a:gd name="T31" fmla="*/ 789196 h 840739"/>
              <a:gd name="T32" fmla="*/ 0 w 1099820"/>
              <a:gd name="T33" fmla="*/ 84069 h 840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9820" h="840739">
                <a:moveTo>
                  <a:pt x="0" y="84069"/>
                </a:moveTo>
                <a:lnTo>
                  <a:pt x="10660" y="43124"/>
                </a:lnTo>
                <a:lnTo>
                  <a:pt x="38817" y="13242"/>
                </a:lnTo>
                <a:lnTo>
                  <a:pt x="78736" y="166"/>
                </a:lnTo>
                <a:lnTo>
                  <a:pt x="1015745" y="0"/>
                </a:lnTo>
                <a:lnTo>
                  <a:pt x="1030302" y="1255"/>
                </a:lnTo>
                <a:lnTo>
                  <a:pt x="1068217" y="18390"/>
                </a:lnTo>
                <a:lnTo>
                  <a:pt x="1093096" y="51109"/>
                </a:lnTo>
                <a:lnTo>
                  <a:pt x="1099809" y="756284"/>
                </a:lnTo>
                <a:lnTo>
                  <a:pt x="1098557" y="770811"/>
                </a:lnTo>
                <a:lnTo>
                  <a:pt x="1081448" y="808694"/>
                </a:lnTo>
                <a:lnTo>
                  <a:pt x="1048723" y="833579"/>
                </a:lnTo>
                <a:lnTo>
                  <a:pt x="84063" y="840284"/>
                </a:lnTo>
                <a:lnTo>
                  <a:pt x="69532" y="839030"/>
                </a:lnTo>
                <a:lnTo>
                  <a:pt x="31625" y="821907"/>
                </a:lnTo>
                <a:lnTo>
                  <a:pt x="6714" y="789196"/>
                </a:lnTo>
                <a:lnTo>
                  <a:pt x="0" y="84069"/>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34" name="object 34">
            <a:extLst>
              <a:ext uri="{FF2B5EF4-FFF2-40B4-BE49-F238E27FC236}">
                <a16:creationId xmlns:a16="http://schemas.microsoft.com/office/drawing/2014/main" id="{1FFB5D3F-AF6E-454B-BA27-7D451B48FABC}"/>
              </a:ext>
            </a:extLst>
          </p:cNvPr>
          <p:cNvSpPr txBox="1"/>
          <p:nvPr/>
        </p:nvSpPr>
        <p:spPr>
          <a:xfrm>
            <a:off x="126208" y="745443"/>
            <a:ext cx="2818209" cy="1246495"/>
          </a:xfrm>
          <a:prstGeom prst="rect">
            <a:avLst/>
          </a:prstGeom>
        </p:spPr>
        <p:txBody>
          <a:bodyPr lIns="0" tIns="0" rIns="0" bIns="0">
            <a:spAutoFit/>
          </a:bodyPr>
          <a:lstStyle>
            <a:lvl1pPr marL="285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350" dirty="0">
                <a:latin typeface="Arial" panose="020B0604020202020204" pitchFamily="34" charset="0"/>
              </a:rPr>
              <a:t>National</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Accreditation</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Board</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for</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Testing</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and</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Calibration</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Laboratories</a:t>
            </a:r>
          </a:p>
          <a:p>
            <a:endParaRPr lang="en-US" altLang="en-US" sz="1350" dirty="0">
              <a:latin typeface="Times New Roman" panose="02020603050405020304" pitchFamily="18" charset="0"/>
              <a:cs typeface="Times New Roman" panose="02020603050405020304" pitchFamily="18" charset="0"/>
            </a:endParaRPr>
          </a:p>
          <a:p>
            <a:pPr algn="ctr"/>
            <a:r>
              <a:rPr lang="en-US" altLang="en-US" sz="1350" dirty="0">
                <a:latin typeface="Arial" panose="020B0604020202020204" pitchFamily="34" charset="0"/>
              </a:rPr>
              <a:t>Food</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Safety</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and</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Standards</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Authority</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of</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India</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(Domestic</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&amp;</a:t>
            </a:r>
            <a:r>
              <a:rPr lang="en-US" altLang="en-US" sz="1350" dirty="0">
                <a:latin typeface="Times New Roman" panose="02020603050405020304" pitchFamily="18" charset="0"/>
                <a:cs typeface="Times New Roman" panose="02020603050405020304" pitchFamily="18" charset="0"/>
              </a:rPr>
              <a:t> </a:t>
            </a:r>
            <a:r>
              <a:rPr lang="en-US" altLang="en-US" sz="1350" dirty="0">
                <a:latin typeface="Arial" panose="020B0604020202020204" pitchFamily="34" charset="0"/>
              </a:rPr>
              <a:t>Imported)</a:t>
            </a:r>
          </a:p>
        </p:txBody>
      </p:sp>
      <p:sp>
        <p:nvSpPr>
          <p:cNvPr id="35" name="object 35">
            <a:extLst>
              <a:ext uri="{FF2B5EF4-FFF2-40B4-BE49-F238E27FC236}">
                <a16:creationId xmlns:a16="http://schemas.microsoft.com/office/drawing/2014/main" id="{1057B221-A027-42CD-A833-0A56ADA5033D}"/>
              </a:ext>
            </a:extLst>
          </p:cNvPr>
          <p:cNvSpPr txBox="1"/>
          <p:nvPr/>
        </p:nvSpPr>
        <p:spPr>
          <a:xfrm>
            <a:off x="5516167" y="1455792"/>
            <a:ext cx="3009900" cy="646331"/>
          </a:xfrm>
          <a:prstGeom prst="rect">
            <a:avLst/>
          </a:prstGeom>
        </p:spPr>
        <p:txBody>
          <a:bodyPr lIns="0" tIns="0" rIns="0" bIns="0">
            <a:spAutoFit/>
          </a:bodyPr>
          <a:lstStyle/>
          <a:p>
            <a:pPr algn="ctr">
              <a:defRPr/>
            </a:pPr>
            <a:r>
              <a:rPr sz="1350" dirty="0">
                <a:latin typeface="Arial"/>
                <a:cs typeface="Arial"/>
              </a:rPr>
              <a:t>A</a:t>
            </a:r>
            <a:r>
              <a:rPr sz="1350" spc="-8" dirty="0">
                <a:latin typeface="Arial"/>
                <a:cs typeface="Arial"/>
              </a:rPr>
              <a:t>g</a:t>
            </a:r>
            <a:r>
              <a:rPr sz="1350" dirty="0">
                <a:latin typeface="Arial"/>
                <a:cs typeface="Arial"/>
              </a:rPr>
              <a:t>ric</a:t>
            </a:r>
            <a:r>
              <a:rPr sz="1350" spc="-8" dirty="0">
                <a:latin typeface="Arial"/>
                <a:cs typeface="Arial"/>
              </a:rPr>
              <a:t>u</a:t>
            </a:r>
            <a:r>
              <a:rPr sz="1350" spc="-4" dirty="0">
                <a:latin typeface="Arial"/>
                <a:cs typeface="Arial"/>
              </a:rPr>
              <a:t>ltur</a:t>
            </a:r>
            <a:r>
              <a:rPr sz="1350" spc="-8" dirty="0">
                <a:latin typeface="Arial"/>
                <a:cs typeface="Arial"/>
              </a:rPr>
              <a:t>a</a:t>
            </a:r>
            <a:r>
              <a:rPr sz="1350" dirty="0">
                <a:latin typeface="Arial"/>
                <a:cs typeface="Arial"/>
              </a:rPr>
              <a:t>l</a:t>
            </a:r>
            <a:r>
              <a:rPr sz="1350" spc="53" dirty="0">
                <a:latin typeface="Times New Roman"/>
                <a:cs typeface="Times New Roman"/>
              </a:rPr>
              <a:t> </a:t>
            </a:r>
            <a:r>
              <a:rPr sz="1350" spc="-4" dirty="0">
                <a:latin typeface="Arial"/>
                <a:cs typeface="Arial"/>
              </a:rPr>
              <a:t>a</a:t>
            </a:r>
            <a:r>
              <a:rPr sz="1350" spc="-8" dirty="0">
                <a:latin typeface="Arial"/>
                <a:cs typeface="Arial"/>
              </a:rPr>
              <a:t>n</a:t>
            </a:r>
            <a:r>
              <a:rPr sz="1350" dirty="0">
                <a:latin typeface="Arial"/>
                <a:cs typeface="Arial"/>
              </a:rPr>
              <a:t>d</a:t>
            </a:r>
            <a:r>
              <a:rPr sz="1350" spc="38" dirty="0">
                <a:latin typeface="Times New Roman"/>
                <a:cs typeface="Times New Roman"/>
              </a:rPr>
              <a:t> </a:t>
            </a:r>
            <a:r>
              <a:rPr sz="1350" dirty="0">
                <a:latin typeface="Arial"/>
                <a:cs typeface="Arial"/>
              </a:rPr>
              <a:t>Pr</a:t>
            </a:r>
            <a:r>
              <a:rPr sz="1350" spc="-8" dirty="0">
                <a:latin typeface="Arial"/>
                <a:cs typeface="Arial"/>
              </a:rPr>
              <a:t>o</a:t>
            </a:r>
            <a:r>
              <a:rPr sz="1350" dirty="0">
                <a:latin typeface="Arial"/>
                <a:cs typeface="Arial"/>
              </a:rPr>
              <a:t>cess</a:t>
            </a:r>
            <a:r>
              <a:rPr sz="1350" spc="-8" dirty="0">
                <a:latin typeface="Arial"/>
                <a:cs typeface="Arial"/>
              </a:rPr>
              <a:t>e</a:t>
            </a:r>
            <a:r>
              <a:rPr sz="1350" dirty="0">
                <a:latin typeface="Arial"/>
                <a:cs typeface="Arial"/>
              </a:rPr>
              <a:t>d</a:t>
            </a:r>
            <a:r>
              <a:rPr sz="1350" spc="41" dirty="0">
                <a:latin typeface="Times New Roman"/>
                <a:cs typeface="Times New Roman"/>
              </a:rPr>
              <a:t> </a:t>
            </a:r>
            <a:r>
              <a:rPr sz="1350" dirty="0">
                <a:latin typeface="Arial"/>
                <a:cs typeface="Arial"/>
              </a:rPr>
              <a:t>Fo</a:t>
            </a:r>
            <a:r>
              <a:rPr sz="1350" spc="-8" dirty="0">
                <a:latin typeface="Arial"/>
                <a:cs typeface="Arial"/>
              </a:rPr>
              <a:t>o</a:t>
            </a:r>
            <a:r>
              <a:rPr sz="1350" dirty="0">
                <a:latin typeface="Arial"/>
                <a:cs typeface="Arial"/>
              </a:rPr>
              <a:t>d</a:t>
            </a:r>
          </a:p>
          <a:p>
            <a:pPr algn="ctr">
              <a:defRPr/>
            </a:pPr>
            <a:r>
              <a:rPr sz="1350" dirty="0">
                <a:latin typeface="Arial"/>
                <a:cs typeface="Arial"/>
              </a:rPr>
              <a:t>Pr</a:t>
            </a:r>
            <a:r>
              <a:rPr sz="1350" spc="-8" dirty="0">
                <a:latin typeface="Arial"/>
                <a:cs typeface="Arial"/>
              </a:rPr>
              <a:t>odu</a:t>
            </a:r>
            <a:r>
              <a:rPr sz="1350" dirty="0">
                <a:latin typeface="Arial"/>
                <a:cs typeface="Arial"/>
              </a:rPr>
              <a:t>cts</a:t>
            </a:r>
            <a:r>
              <a:rPr sz="1350" spc="38" dirty="0">
                <a:latin typeface="Times New Roman"/>
                <a:cs typeface="Times New Roman"/>
              </a:rPr>
              <a:t> </a:t>
            </a:r>
            <a:r>
              <a:rPr sz="1350" dirty="0">
                <a:latin typeface="Arial"/>
                <a:cs typeface="Arial"/>
              </a:rPr>
              <a:t>E</a:t>
            </a:r>
            <a:r>
              <a:rPr sz="1350" spc="-11" dirty="0">
                <a:latin typeface="Arial"/>
                <a:cs typeface="Arial"/>
              </a:rPr>
              <a:t>x</a:t>
            </a:r>
            <a:r>
              <a:rPr sz="1350" spc="-8" dirty="0">
                <a:latin typeface="Arial"/>
                <a:cs typeface="Arial"/>
              </a:rPr>
              <a:t>po</a:t>
            </a:r>
            <a:r>
              <a:rPr sz="1350" dirty="0">
                <a:latin typeface="Arial"/>
                <a:cs typeface="Arial"/>
              </a:rPr>
              <a:t>rt</a:t>
            </a:r>
            <a:r>
              <a:rPr sz="1350" spc="49" dirty="0">
                <a:latin typeface="Times New Roman"/>
                <a:cs typeface="Times New Roman"/>
              </a:rPr>
              <a:t> </a:t>
            </a:r>
            <a:r>
              <a:rPr sz="1350" spc="-4" dirty="0">
                <a:latin typeface="Arial"/>
                <a:cs typeface="Arial"/>
              </a:rPr>
              <a:t>D</a:t>
            </a:r>
            <a:r>
              <a:rPr sz="1350" spc="-11" dirty="0">
                <a:latin typeface="Arial"/>
                <a:cs typeface="Arial"/>
              </a:rPr>
              <a:t>e</a:t>
            </a:r>
            <a:r>
              <a:rPr sz="1350" dirty="0">
                <a:latin typeface="Arial"/>
                <a:cs typeface="Arial"/>
              </a:rPr>
              <a:t>v</a:t>
            </a:r>
            <a:r>
              <a:rPr sz="1350" spc="-8" dirty="0">
                <a:latin typeface="Arial"/>
                <a:cs typeface="Arial"/>
              </a:rPr>
              <a:t>e</a:t>
            </a:r>
            <a:r>
              <a:rPr sz="1350" spc="-4" dirty="0">
                <a:latin typeface="Arial"/>
                <a:cs typeface="Arial"/>
              </a:rPr>
              <a:t>l</a:t>
            </a:r>
            <a:r>
              <a:rPr sz="1350" spc="-11" dirty="0">
                <a:latin typeface="Arial"/>
                <a:cs typeface="Arial"/>
              </a:rPr>
              <a:t>o</a:t>
            </a:r>
            <a:r>
              <a:rPr sz="1350" spc="-8" dirty="0">
                <a:latin typeface="Arial"/>
                <a:cs typeface="Arial"/>
              </a:rPr>
              <a:t>p</a:t>
            </a:r>
            <a:r>
              <a:rPr sz="1350" dirty="0">
                <a:latin typeface="Arial"/>
                <a:cs typeface="Arial"/>
              </a:rPr>
              <a:t>m</a:t>
            </a:r>
            <a:r>
              <a:rPr sz="1350" spc="-8" dirty="0">
                <a:latin typeface="Arial"/>
                <a:cs typeface="Arial"/>
              </a:rPr>
              <a:t>en</a:t>
            </a:r>
            <a:r>
              <a:rPr sz="1350" dirty="0">
                <a:latin typeface="Arial"/>
                <a:cs typeface="Arial"/>
              </a:rPr>
              <a:t>t</a:t>
            </a:r>
            <a:r>
              <a:rPr sz="1350" spc="-15" dirty="0">
                <a:latin typeface="Times New Roman"/>
                <a:cs typeface="Times New Roman"/>
              </a:rPr>
              <a:t> </a:t>
            </a:r>
            <a:r>
              <a:rPr sz="1350" dirty="0">
                <a:latin typeface="Arial"/>
                <a:cs typeface="Arial"/>
              </a:rPr>
              <a:t>A</a:t>
            </a:r>
            <a:r>
              <a:rPr sz="1350" spc="-8" dirty="0">
                <a:latin typeface="Arial"/>
                <a:cs typeface="Arial"/>
              </a:rPr>
              <a:t>u</a:t>
            </a:r>
            <a:r>
              <a:rPr sz="1350" dirty="0">
                <a:latin typeface="Arial"/>
                <a:cs typeface="Arial"/>
              </a:rPr>
              <a:t>th</a:t>
            </a:r>
            <a:r>
              <a:rPr sz="1350" spc="-8" dirty="0">
                <a:latin typeface="Arial"/>
                <a:cs typeface="Arial"/>
              </a:rPr>
              <a:t>o</a:t>
            </a:r>
            <a:r>
              <a:rPr sz="1350" dirty="0">
                <a:latin typeface="Arial"/>
                <a:cs typeface="Arial"/>
              </a:rPr>
              <a:t>rity</a:t>
            </a:r>
          </a:p>
          <a:p>
            <a:pPr>
              <a:spcBef>
                <a:spcPts val="32"/>
              </a:spcBef>
              <a:defRPr/>
            </a:pPr>
            <a:endParaRPr sz="1500" dirty="0">
              <a:latin typeface="Times New Roman"/>
              <a:cs typeface="Times New Roman"/>
            </a:endParaRPr>
          </a:p>
        </p:txBody>
      </p:sp>
      <p:sp>
        <p:nvSpPr>
          <p:cNvPr id="36" name="object 36">
            <a:extLst>
              <a:ext uri="{FF2B5EF4-FFF2-40B4-BE49-F238E27FC236}">
                <a16:creationId xmlns:a16="http://schemas.microsoft.com/office/drawing/2014/main" id="{F5140DE0-5491-46AD-9A46-F544DA5255FB}"/>
              </a:ext>
            </a:extLst>
          </p:cNvPr>
          <p:cNvSpPr txBox="1"/>
          <p:nvPr/>
        </p:nvSpPr>
        <p:spPr>
          <a:xfrm>
            <a:off x="690563" y="3208735"/>
            <a:ext cx="1409700" cy="207749"/>
          </a:xfrm>
          <a:prstGeom prst="rect">
            <a:avLst/>
          </a:prstGeom>
        </p:spPr>
        <p:txBody>
          <a:bodyPr lIns="0" tIns="0" rIns="0" bIns="0">
            <a:spAutoFit/>
          </a:bodyPr>
          <a:lstStyle/>
          <a:p>
            <a:pPr marL="9525">
              <a:defRPr/>
            </a:pPr>
            <a:r>
              <a:rPr sz="1350" spc="-153" dirty="0">
                <a:latin typeface="Arial"/>
                <a:cs typeface="Arial"/>
              </a:rPr>
              <a:t>T</a:t>
            </a:r>
            <a:r>
              <a:rPr sz="1350" spc="-4" dirty="0">
                <a:latin typeface="Arial"/>
                <a:cs typeface="Arial"/>
              </a:rPr>
              <a:t>e</a:t>
            </a:r>
            <a:r>
              <a:rPr sz="1350" dirty="0">
                <a:latin typeface="Arial"/>
                <a:cs typeface="Arial"/>
              </a:rPr>
              <a:t>a</a:t>
            </a:r>
            <a:r>
              <a:rPr sz="1350" spc="23" dirty="0">
                <a:latin typeface="Times New Roman"/>
                <a:cs typeface="Times New Roman"/>
              </a:rPr>
              <a:t> </a:t>
            </a:r>
            <a:r>
              <a:rPr sz="1350" dirty="0">
                <a:latin typeface="Arial"/>
                <a:cs typeface="Arial"/>
              </a:rPr>
              <a:t>B</a:t>
            </a:r>
            <a:r>
              <a:rPr sz="1350" spc="-8" dirty="0">
                <a:latin typeface="Arial"/>
                <a:cs typeface="Arial"/>
              </a:rPr>
              <a:t>o</a:t>
            </a:r>
            <a:r>
              <a:rPr sz="1350" spc="-4" dirty="0">
                <a:latin typeface="Arial"/>
                <a:cs typeface="Arial"/>
              </a:rPr>
              <a:t>ar</a:t>
            </a:r>
            <a:r>
              <a:rPr sz="1350" dirty="0">
                <a:latin typeface="Arial"/>
                <a:cs typeface="Arial"/>
              </a:rPr>
              <a:t>d</a:t>
            </a:r>
            <a:r>
              <a:rPr sz="1350" spc="41" dirty="0">
                <a:latin typeface="Times New Roman"/>
                <a:cs typeface="Times New Roman"/>
              </a:rPr>
              <a:t> </a:t>
            </a:r>
            <a:r>
              <a:rPr sz="1350" spc="-11" dirty="0">
                <a:latin typeface="Arial"/>
                <a:cs typeface="Arial"/>
              </a:rPr>
              <a:t>o</a:t>
            </a:r>
            <a:r>
              <a:rPr sz="1350" spc="-4" dirty="0">
                <a:latin typeface="Arial"/>
                <a:cs typeface="Arial"/>
              </a:rPr>
              <a:t>f</a:t>
            </a:r>
            <a:r>
              <a:rPr sz="1350" spc="38" dirty="0">
                <a:latin typeface="Times New Roman"/>
                <a:cs typeface="Times New Roman"/>
              </a:rPr>
              <a:t> </a:t>
            </a:r>
            <a:r>
              <a:rPr sz="1350" spc="-4" dirty="0">
                <a:latin typeface="Arial"/>
                <a:cs typeface="Arial"/>
              </a:rPr>
              <a:t>In</a:t>
            </a:r>
            <a:r>
              <a:rPr sz="1350" spc="-8" dirty="0">
                <a:latin typeface="Arial"/>
                <a:cs typeface="Arial"/>
              </a:rPr>
              <a:t>d</a:t>
            </a:r>
            <a:r>
              <a:rPr sz="1350" spc="-4" dirty="0">
                <a:latin typeface="Arial"/>
                <a:cs typeface="Arial"/>
              </a:rPr>
              <a:t>ia</a:t>
            </a:r>
            <a:endParaRPr sz="1350" dirty="0">
              <a:latin typeface="Arial"/>
              <a:cs typeface="Arial"/>
            </a:endParaRPr>
          </a:p>
        </p:txBody>
      </p:sp>
      <p:sp>
        <p:nvSpPr>
          <p:cNvPr id="37" name="object 37">
            <a:extLst>
              <a:ext uri="{FF2B5EF4-FFF2-40B4-BE49-F238E27FC236}">
                <a16:creationId xmlns:a16="http://schemas.microsoft.com/office/drawing/2014/main" id="{8F22242E-058E-4A85-808D-A42A8187F25C}"/>
              </a:ext>
            </a:extLst>
          </p:cNvPr>
          <p:cNvSpPr txBox="1"/>
          <p:nvPr/>
        </p:nvSpPr>
        <p:spPr>
          <a:xfrm>
            <a:off x="1090613" y="2038797"/>
            <a:ext cx="609600" cy="207749"/>
          </a:xfrm>
          <a:prstGeom prst="rect">
            <a:avLst/>
          </a:prstGeom>
        </p:spPr>
        <p:txBody>
          <a:bodyPr lIns="0" tIns="0" rIns="0" bIns="0">
            <a:spAutoFit/>
          </a:bodyPr>
          <a:lstStyle/>
          <a:p>
            <a:pPr marL="9525">
              <a:defRPr/>
            </a:pPr>
            <a:r>
              <a:rPr sz="1350" dirty="0">
                <a:latin typeface="Arial"/>
                <a:cs typeface="Arial"/>
              </a:rPr>
              <a:t>A</a:t>
            </a:r>
            <a:r>
              <a:rPr sz="1350" spc="-8" dirty="0">
                <a:latin typeface="Arial"/>
                <a:cs typeface="Arial"/>
              </a:rPr>
              <a:t>g</a:t>
            </a:r>
            <a:r>
              <a:rPr sz="1350" dirty="0">
                <a:latin typeface="Arial"/>
                <a:cs typeface="Arial"/>
              </a:rPr>
              <a:t>mark</a:t>
            </a:r>
          </a:p>
        </p:txBody>
      </p:sp>
      <p:sp>
        <p:nvSpPr>
          <p:cNvPr id="38" name="object 38">
            <a:extLst>
              <a:ext uri="{FF2B5EF4-FFF2-40B4-BE49-F238E27FC236}">
                <a16:creationId xmlns:a16="http://schemas.microsoft.com/office/drawing/2014/main" id="{F238A177-55FC-4362-B698-1B81C1B8EEBB}"/>
              </a:ext>
            </a:extLst>
          </p:cNvPr>
          <p:cNvSpPr txBox="1"/>
          <p:nvPr/>
        </p:nvSpPr>
        <p:spPr>
          <a:xfrm>
            <a:off x="5954316" y="2581008"/>
            <a:ext cx="1960959" cy="207749"/>
          </a:xfrm>
          <a:prstGeom prst="rect">
            <a:avLst/>
          </a:prstGeom>
        </p:spPr>
        <p:txBody>
          <a:bodyPr lIns="0" tIns="0" rIns="0" bIns="0">
            <a:spAutoFit/>
          </a:bodyPr>
          <a:lstStyle/>
          <a:p>
            <a:pPr marL="9525">
              <a:defRPr/>
            </a:pPr>
            <a:r>
              <a:rPr sz="1350" spc="-11" dirty="0">
                <a:latin typeface="Arial"/>
                <a:cs typeface="Arial"/>
              </a:rPr>
              <a:t>E</a:t>
            </a:r>
            <a:r>
              <a:rPr sz="1350" spc="-19" dirty="0">
                <a:latin typeface="Arial"/>
                <a:cs typeface="Arial"/>
              </a:rPr>
              <a:t>x</a:t>
            </a:r>
            <a:r>
              <a:rPr sz="1350" spc="-4" dirty="0">
                <a:latin typeface="Arial"/>
                <a:cs typeface="Arial"/>
              </a:rPr>
              <a:t>p</a:t>
            </a:r>
            <a:r>
              <a:rPr sz="1350" spc="-8" dirty="0">
                <a:latin typeface="Arial"/>
                <a:cs typeface="Arial"/>
              </a:rPr>
              <a:t>ort</a:t>
            </a:r>
            <a:r>
              <a:rPr sz="1350" spc="49" dirty="0">
                <a:latin typeface="Times New Roman"/>
                <a:cs typeface="Times New Roman"/>
              </a:rPr>
              <a:t> </a:t>
            </a:r>
            <a:r>
              <a:rPr sz="1350" dirty="0">
                <a:latin typeface="Arial"/>
                <a:cs typeface="Arial"/>
              </a:rPr>
              <a:t>Ins</a:t>
            </a:r>
            <a:r>
              <a:rPr sz="1350" spc="-8" dirty="0">
                <a:latin typeface="Arial"/>
                <a:cs typeface="Arial"/>
              </a:rPr>
              <a:t>p</a:t>
            </a:r>
            <a:r>
              <a:rPr sz="1350" spc="-4" dirty="0">
                <a:latin typeface="Arial"/>
                <a:cs typeface="Arial"/>
              </a:rPr>
              <a:t>ecti</a:t>
            </a:r>
            <a:r>
              <a:rPr sz="1350" spc="-8" dirty="0">
                <a:latin typeface="Arial"/>
                <a:cs typeface="Arial"/>
              </a:rPr>
              <a:t>o</a:t>
            </a:r>
            <a:r>
              <a:rPr sz="1350" dirty="0">
                <a:latin typeface="Arial"/>
                <a:cs typeface="Arial"/>
              </a:rPr>
              <a:t>n</a:t>
            </a:r>
            <a:r>
              <a:rPr sz="1350" spc="41" dirty="0">
                <a:latin typeface="Times New Roman"/>
                <a:cs typeface="Times New Roman"/>
              </a:rPr>
              <a:t> </a:t>
            </a:r>
            <a:r>
              <a:rPr sz="1350" spc="-4" dirty="0">
                <a:latin typeface="Arial"/>
                <a:cs typeface="Arial"/>
              </a:rPr>
              <a:t>C</a:t>
            </a:r>
            <a:r>
              <a:rPr sz="1350" spc="-8" dirty="0">
                <a:latin typeface="Arial"/>
                <a:cs typeface="Arial"/>
              </a:rPr>
              <a:t>o</a:t>
            </a:r>
            <a:r>
              <a:rPr sz="1350" spc="-4" dirty="0">
                <a:latin typeface="Arial"/>
                <a:cs typeface="Arial"/>
              </a:rPr>
              <a:t>u</a:t>
            </a:r>
            <a:r>
              <a:rPr sz="1350" spc="-8" dirty="0">
                <a:latin typeface="Arial"/>
                <a:cs typeface="Arial"/>
              </a:rPr>
              <a:t>n</a:t>
            </a:r>
            <a:r>
              <a:rPr sz="1350" dirty="0">
                <a:latin typeface="Arial"/>
                <a:cs typeface="Arial"/>
              </a:rPr>
              <a:t>cil</a:t>
            </a:r>
          </a:p>
        </p:txBody>
      </p:sp>
      <p:sp>
        <p:nvSpPr>
          <p:cNvPr id="39" name="object 39">
            <a:extLst>
              <a:ext uri="{FF2B5EF4-FFF2-40B4-BE49-F238E27FC236}">
                <a16:creationId xmlns:a16="http://schemas.microsoft.com/office/drawing/2014/main" id="{D3A148A8-09C7-461D-BF80-95537709C34B}"/>
              </a:ext>
            </a:extLst>
          </p:cNvPr>
          <p:cNvSpPr txBox="1"/>
          <p:nvPr/>
        </p:nvSpPr>
        <p:spPr>
          <a:xfrm>
            <a:off x="354807" y="3845124"/>
            <a:ext cx="2361010" cy="207749"/>
          </a:xfrm>
          <a:prstGeom prst="rect">
            <a:avLst/>
          </a:prstGeom>
        </p:spPr>
        <p:txBody>
          <a:bodyPr lIns="0" tIns="0" rIns="0" bIns="0">
            <a:spAutoFit/>
          </a:bodyPr>
          <a:lstStyle/>
          <a:p>
            <a:pPr marL="9525">
              <a:defRPr/>
            </a:pPr>
            <a:r>
              <a:rPr sz="1350" dirty="0">
                <a:latin typeface="Arial"/>
                <a:cs typeface="Arial"/>
              </a:rPr>
              <a:t>S</a:t>
            </a:r>
            <a:r>
              <a:rPr sz="1350" spc="-8" dirty="0">
                <a:latin typeface="Arial"/>
                <a:cs typeface="Arial"/>
              </a:rPr>
              <a:t>a</a:t>
            </a:r>
            <a:r>
              <a:rPr sz="1350" spc="-4" dirty="0">
                <a:latin typeface="Arial"/>
                <a:cs typeface="Arial"/>
              </a:rPr>
              <a:t>u</a:t>
            </a:r>
            <a:r>
              <a:rPr sz="1350" spc="-8" dirty="0">
                <a:latin typeface="Arial"/>
                <a:cs typeface="Arial"/>
              </a:rPr>
              <a:t>d</a:t>
            </a:r>
            <a:r>
              <a:rPr sz="1350" dirty="0">
                <a:latin typeface="Arial"/>
                <a:cs typeface="Arial"/>
              </a:rPr>
              <a:t>i</a:t>
            </a:r>
            <a:r>
              <a:rPr sz="1350" spc="45" dirty="0">
                <a:latin typeface="Times New Roman"/>
                <a:cs typeface="Times New Roman"/>
              </a:rPr>
              <a:t> </a:t>
            </a:r>
            <a:r>
              <a:rPr sz="1350" dirty="0">
                <a:latin typeface="Arial"/>
                <a:cs typeface="Arial"/>
              </a:rPr>
              <a:t>Fo</a:t>
            </a:r>
            <a:r>
              <a:rPr sz="1350" spc="-8" dirty="0">
                <a:latin typeface="Arial"/>
                <a:cs typeface="Arial"/>
              </a:rPr>
              <a:t>o</a:t>
            </a:r>
            <a:r>
              <a:rPr sz="1350" dirty="0">
                <a:latin typeface="Arial"/>
                <a:cs typeface="Arial"/>
              </a:rPr>
              <a:t>d</a:t>
            </a:r>
            <a:r>
              <a:rPr sz="1350" spc="38" dirty="0">
                <a:latin typeface="Times New Roman"/>
                <a:cs typeface="Times New Roman"/>
              </a:rPr>
              <a:t> </a:t>
            </a:r>
            <a:r>
              <a:rPr sz="1350" spc="-8" dirty="0">
                <a:latin typeface="Arial"/>
                <a:cs typeface="Arial"/>
              </a:rPr>
              <a:t>a</a:t>
            </a:r>
            <a:r>
              <a:rPr sz="1350" spc="-4" dirty="0">
                <a:latin typeface="Arial"/>
                <a:cs typeface="Arial"/>
              </a:rPr>
              <a:t>n</a:t>
            </a:r>
            <a:r>
              <a:rPr sz="1350" dirty="0">
                <a:latin typeface="Arial"/>
                <a:cs typeface="Arial"/>
              </a:rPr>
              <a:t>d</a:t>
            </a:r>
            <a:r>
              <a:rPr sz="1350" spc="41" dirty="0">
                <a:latin typeface="Times New Roman"/>
                <a:cs typeface="Times New Roman"/>
              </a:rPr>
              <a:t> </a:t>
            </a:r>
            <a:r>
              <a:rPr sz="1350" spc="-4" dirty="0">
                <a:latin typeface="Arial"/>
                <a:cs typeface="Arial"/>
              </a:rPr>
              <a:t>Dr</a:t>
            </a:r>
            <a:r>
              <a:rPr sz="1350" spc="-8" dirty="0">
                <a:latin typeface="Arial"/>
                <a:cs typeface="Arial"/>
              </a:rPr>
              <a:t>u</a:t>
            </a:r>
            <a:r>
              <a:rPr sz="1350" dirty="0">
                <a:latin typeface="Arial"/>
                <a:cs typeface="Arial"/>
              </a:rPr>
              <a:t>g</a:t>
            </a:r>
            <a:r>
              <a:rPr sz="1350" spc="-38" dirty="0">
                <a:latin typeface="Times New Roman"/>
                <a:cs typeface="Times New Roman"/>
              </a:rPr>
              <a:t> </a:t>
            </a:r>
            <a:r>
              <a:rPr sz="1350" dirty="0">
                <a:latin typeface="Arial"/>
                <a:cs typeface="Arial"/>
              </a:rPr>
              <a:t>A</a:t>
            </a:r>
            <a:r>
              <a:rPr sz="1350" spc="-8" dirty="0">
                <a:latin typeface="Arial"/>
                <a:cs typeface="Arial"/>
              </a:rPr>
              <a:t>u</a:t>
            </a:r>
            <a:r>
              <a:rPr sz="1350" dirty="0">
                <a:latin typeface="Arial"/>
                <a:cs typeface="Arial"/>
              </a:rPr>
              <a:t>th</a:t>
            </a:r>
            <a:r>
              <a:rPr sz="1350" spc="-8" dirty="0">
                <a:latin typeface="Arial"/>
                <a:cs typeface="Arial"/>
              </a:rPr>
              <a:t>o</a:t>
            </a:r>
            <a:r>
              <a:rPr sz="1350" dirty="0">
                <a:latin typeface="Arial"/>
                <a:cs typeface="Arial"/>
              </a:rPr>
              <a:t>rity</a:t>
            </a:r>
          </a:p>
        </p:txBody>
      </p:sp>
      <p:sp>
        <p:nvSpPr>
          <p:cNvPr id="40" name="object 40">
            <a:extLst>
              <a:ext uri="{FF2B5EF4-FFF2-40B4-BE49-F238E27FC236}">
                <a16:creationId xmlns:a16="http://schemas.microsoft.com/office/drawing/2014/main" id="{10CE7027-9968-4D0D-B2FF-B9E9BD9B44F0}"/>
              </a:ext>
            </a:extLst>
          </p:cNvPr>
          <p:cNvSpPr txBox="1"/>
          <p:nvPr/>
        </p:nvSpPr>
        <p:spPr>
          <a:xfrm>
            <a:off x="5963841" y="3609975"/>
            <a:ext cx="1941909" cy="207749"/>
          </a:xfrm>
          <a:prstGeom prst="rect">
            <a:avLst/>
          </a:prstGeom>
        </p:spPr>
        <p:txBody>
          <a:bodyPr lIns="0" tIns="0" rIns="0" bIns="0">
            <a:spAutoFit/>
          </a:bodyPr>
          <a:lstStyle/>
          <a:p>
            <a:pPr marL="9525">
              <a:defRPr/>
            </a:pPr>
            <a:r>
              <a:rPr sz="1350" dirty="0">
                <a:latin typeface="Arial"/>
                <a:cs typeface="Arial"/>
              </a:rPr>
              <a:t>Gov</a:t>
            </a:r>
            <a:r>
              <a:rPr sz="1350" spc="-8" dirty="0">
                <a:latin typeface="Arial"/>
                <a:cs typeface="Arial"/>
              </a:rPr>
              <a:t>e</a:t>
            </a:r>
            <a:r>
              <a:rPr sz="1350" dirty="0">
                <a:latin typeface="Arial"/>
                <a:cs typeface="Arial"/>
              </a:rPr>
              <a:t>rnm</a:t>
            </a:r>
            <a:r>
              <a:rPr sz="1350" spc="-8" dirty="0">
                <a:latin typeface="Arial"/>
                <a:cs typeface="Arial"/>
              </a:rPr>
              <a:t>e</a:t>
            </a:r>
            <a:r>
              <a:rPr sz="1350" spc="-11" dirty="0">
                <a:latin typeface="Arial"/>
                <a:cs typeface="Arial"/>
              </a:rPr>
              <a:t>n</a:t>
            </a:r>
            <a:r>
              <a:rPr sz="1350" spc="-4" dirty="0">
                <a:latin typeface="Arial"/>
                <a:cs typeface="Arial"/>
              </a:rPr>
              <a:t>t</a:t>
            </a:r>
            <a:r>
              <a:rPr sz="1350" spc="45" dirty="0">
                <a:latin typeface="Times New Roman"/>
                <a:cs typeface="Times New Roman"/>
              </a:rPr>
              <a:t> </a:t>
            </a:r>
            <a:r>
              <a:rPr sz="1350" spc="-11" dirty="0">
                <a:latin typeface="Arial"/>
                <a:cs typeface="Arial"/>
              </a:rPr>
              <a:t>o</a:t>
            </a:r>
            <a:r>
              <a:rPr sz="1350" spc="-4" dirty="0">
                <a:latin typeface="Arial"/>
                <a:cs typeface="Arial"/>
              </a:rPr>
              <a:t>f</a:t>
            </a:r>
            <a:r>
              <a:rPr sz="1350" spc="30" dirty="0">
                <a:latin typeface="Times New Roman"/>
                <a:cs typeface="Times New Roman"/>
              </a:rPr>
              <a:t> </a:t>
            </a:r>
            <a:r>
              <a:rPr sz="1350" dirty="0">
                <a:latin typeface="Arial"/>
                <a:cs typeface="Arial"/>
              </a:rPr>
              <a:t>In</a:t>
            </a:r>
            <a:r>
              <a:rPr sz="1350" spc="-8" dirty="0">
                <a:latin typeface="Arial"/>
                <a:cs typeface="Arial"/>
              </a:rPr>
              <a:t>d</a:t>
            </a:r>
            <a:r>
              <a:rPr sz="1350" spc="-4" dirty="0">
                <a:latin typeface="Arial"/>
                <a:cs typeface="Arial"/>
              </a:rPr>
              <a:t>o</a:t>
            </a:r>
            <a:r>
              <a:rPr sz="1350" spc="-8" dirty="0">
                <a:latin typeface="Arial"/>
                <a:cs typeface="Arial"/>
              </a:rPr>
              <a:t>n</a:t>
            </a:r>
            <a:r>
              <a:rPr sz="1350" spc="-4" dirty="0">
                <a:latin typeface="Arial"/>
                <a:cs typeface="Arial"/>
              </a:rPr>
              <a:t>es</a:t>
            </a:r>
            <a:r>
              <a:rPr sz="1350" spc="-8" dirty="0">
                <a:latin typeface="Arial"/>
                <a:cs typeface="Arial"/>
              </a:rPr>
              <a:t>i</a:t>
            </a:r>
            <a:r>
              <a:rPr sz="1350" dirty="0">
                <a:latin typeface="Arial"/>
                <a:cs typeface="Arial"/>
              </a:rPr>
              <a:t>a</a:t>
            </a:r>
          </a:p>
        </p:txBody>
      </p:sp>
      <p:sp>
        <p:nvSpPr>
          <p:cNvPr id="8233" name="object 41">
            <a:extLst>
              <a:ext uri="{FF2B5EF4-FFF2-40B4-BE49-F238E27FC236}">
                <a16:creationId xmlns:a16="http://schemas.microsoft.com/office/drawing/2014/main" id="{1C8DDEF6-4187-400F-823D-DBAA365BF327}"/>
              </a:ext>
            </a:extLst>
          </p:cNvPr>
          <p:cNvSpPr>
            <a:spLocks/>
          </p:cNvSpPr>
          <p:nvPr/>
        </p:nvSpPr>
        <p:spPr bwMode="auto">
          <a:xfrm>
            <a:off x="4161235" y="783431"/>
            <a:ext cx="28575" cy="4162425"/>
          </a:xfrm>
          <a:custGeom>
            <a:avLst/>
            <a:gdLst>
              <a:gd name="T0" fmla="*/ 0 w 38735"/>
              <a:gd name="T1" fmla="*/ 0 h 5550534"/>
              <a:gd name="T2" fmla="*/ 38618 w 38735"/>
              <a:gd name="T3" fmla="*/ 5550375 h 5550534"/>
            </a:gdLst>
            <a:ahLst/>
            <a:cxnLst>
              <a:cxn ang="0">
                <a:pos x="T0" y="T1"/>
              </a:cxn>
              <a:cxn ang="0">
                <a:pos x="T2" y="T3"/>
              </a:cxn>
            </a:cxnLst>
            <a:rect l="0" t="0" r="r" b="b"/>
            <a:pathLst>
              <a:path w="38735" h="5550534">
                <a:moveTo>
                  <a:pt x="0" y="0"/>
                </a:moveTo>
                <a:lnTo>
                  <a:pt x="38618" y="5550375"/>
                </a:lnTo>
              </a:path>
            </a:pathLst>
          </a:custGeom>
          <a:noFill/>
          <a:ln w="9524">
            <a:solidFill>
              <a:srgbClr val="6F6F6E"/>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8236" name="object 44">
            <a:extLst>
              <a:ext uri="{FF2B5EF4-FFF2-40B4-BE49-F238E27FC236}">
                <a16:creationId xmlns:a16="http://schemas.microsoft.com/office/drawing/2014/main" id="{2C94A2F1-6167-44F6-8EB9-E29832FA879D}"/>
              </a:ext>
            </a:extLst>
          </p:cNvPr>
          <p:cNvSpPr>
            <a:spLocks/>
          </p:cNvSpPr>
          <p:nvPr/>
        </p:nvSpPr>
        <p:spPr bwMode="auto">
          <a:xfrm>
            <a:off x="2897982" y="788194"/>
            <a:ext cx="908447" cy="635794"/>
          </a:xfrm>
          <a:custGeom>
            <a:avLst/>
            <a:gdLst>
              <a:gd name="T0" fmla="*/ 0 w 1210945"/>
              <a:gd name="T1" fmla="*/ 84703 h 847089"/>
              <a:gd name="T2" fmla="*/ 10553 w 1210945"/>
              <a:gd name="T3" fmla="*/ 43646 h 847089"/>
              <a:gd name="T4" fmla="*/ 38511 w 1210945"/>
              <a:gd name="T5" fmla="*/ 13639 h 847089"/>
              <a:gd name="T6" fmla="*/ 78319 w 1210945"/>
              <a:gd name="T7" fmla="*/ 235 h 847089"/>
              <a:gd name="T8" fmla="*/ 1125839 w 1210945"/>
              <a:gd name="T9" fmla="*/ 0 h 847089"/>
              <a:gd name="T10" fmla="*/ 1140371 w 1210945"/>
              <a:gd name="T11" fmla="*/ 1241 h 847089"/>
              <a:gd name="T12" fmla="*/ 1178336 w 1210945"/>
              <a:gd name="T13" fmla="*/ 18213 h 847089"/>
              <a:gd name="T14" fmla="*/ 1203468 w 1210945"/>
              <a:gd name="T15" fmla="*/ 50738 h 847089"/>
              <a:gd name="T16" fmla="*/ 1210543 w 1210945"/>
              <a:gd name="T17" fmla="*/ 762365 h 847089"/>
              <a:gd name="T18" fmla="*/ 1209297 w 1210945"/>
              <a:gd name="T19" fmla="*/ 776897 h 847089"/>
              <a:gd name="T20" fmla="*/ 1192282 w 1210945"/>
              <a:gd name="T21" fmla="*/ 814862 h 847089"/>
              <a:gd name="T22" fmla="*/ 1159740 w 1210945"/>
              <a:gd name="T23" fmla="*/ 839994 h 847089"/>
              <a:gd name="T24" fmla="*/ 84703 w 1210945"/>
              <a:gd name="T25" fmla="*/ 847069 h 847089"/>
              <a:gd name="T26" fmla="*/ 70133 w 1210945"/>
              <a:gd name="T27" fmla="*/ 845823 h 847089"/>
              <a:gd name="T28" fmla="*/ 32142 w 1210945"/>
              <a:gd name="T29" fmla="*/ 828808 h 847089"/>
              <a:gd name="T30" fmla="*/ 7052 w 1210945"/>
              <a:gd name="T31" fmla="*/ 796266 h 847089"/>
              <a:gd name="T32" fmla="*/ 0 w 1210945"/>
              <a:gd name="T33" fmla="*/ 84703 h 847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0945" h="847089">
                <a:moveTo>
                  <a:pt x="0" y="84703"/>
                </a:moveTo>
                <a:lnTo>
                  <a:pt x="10553" y="43646"/>
                </a:lnTo>
                <a:lnTo>
                  <a:pt x="38511" y="13639"/>
                </a:lnTo>
                <a:lnTo>
                  <a:pt x="78319" y="235"/>
                </a:lnTo>
                <a:lnTo>
                  <a:pt x="1125839" y="0"/>
                </a:lnTo>
                <a:lnTo>
                  <a:pt x="1140371" y="1241"/>
                </a:lnTo>
                <a:lnTo>
                  <a:pt x="1178336" y="18213"/>
                </a:lnTo>
                <a:lnTo>
                  <a:pt x="1203468" y="50738"/>
                </a:lnTo>
                <a:lnTo>
                  <a:pt x="1210543" y="762365"/>
                </a:lnTo>
                <a:lnTo>
                  <a:pt x="1209297" y="776897"/>
                </a:lnTo>
                <a:lnTo>
                  <a:pt x="1192282" y="814862"/>
                </a:lnTo>
                <a:lnTo>
                  <a:pt x="1159740" y="839994"/>
                </a:lnTo>
                <a:lnTo>
                  <a:pt x="84703" y="847069"/>
                </a:lnTo>
                <a:lnTo>
                  <a:pt x="70133" y="845823"/>
                </a:lnTo>
                <a:lnTo>
                  <a:pt x="32142" y="828808"/>
                </a:lnTo>
                <a:lnTo>
                  <a:pt x="7052" y="796266"/>
                </a:lnTo>
                <a:lnTo>
                  <a:pt x="0" y="84703"/>
                </a:lnTo>
                <a:close/>
              </a:path>
            </a:pathLst>
          </a:custGeom>
          <a:noFill/>
          <a:ln w="9524">
            <a:solidFill>
              <a:srgbClr val="F9F9F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350"/>
          </a:p>
        </p:txBody>
      </p:sp>
      <p:sp>
        <p:nvSpPr>
          <p:cNvPr id="45" name="object 45">
            <a:extLst>
              <a:ext uri="{FF2B5EF4-FFF2-40B4-BE49-F238E27FC236}">
                <a16:creationId xmlns:a16="http://schemas.microsoft.com/office/drawing/2014/main" id="{0DC80C35-4795-4FA8-B5EE-F958BDA9C5C3}"/>
              </a:ext>
            </a:extLst>
          </p:cNvPr>
          <p:cNvSpPr txBox="1"/>
          <p:nvPr/>
        </p:nvSpPr>
        <p:spPr>
          <a:xfrm>
            <a:off x="6387704" y="4579144"/>
            <a:ext cx="1178719" cy="207749"/>
          </a:xfrm>
          <a:prstGeom prst="rect">
            <a:avLst/>
          </a:prstGeom>
        </p:spPr>
        <p:txBody>
          <a:bodyPr lIns="0" tIns="0" rIns="0" bIns="0">
            <a:spAutoFit/>
          </a:bodyPr>
          <a:lstStyle/>
          <a:p>
            <a:pPr marL="9525">
              <a:defRPr/>
            </a:pPr>
            <a:r>
              <a:rPr sz="1350" spc="-11" dirty="0">
                <a:latin typeface="Arial"/>
                <a:cs typeface="Arial"/>
              </a:rPr>
              <a:t>ISO</a:t>
            </a:r>
            <a:r>
              <a:rPr sz="1350" spc="34" dirty="0">
                <a:latin typeface="Times New Roman"/>
                <a:cs typeface="Times New Roman"/>
              </a:rPr>
              <a:t> </a:t>
            </a:r>
            <a:r>
              <a:rPr sz="1350" spc="-4" dirty="0">
                <a:latin typeface="Arial"/>
                <a:cs typeface="Arial"/>
              </a:rPr>
              <a:t>9</a:t>
            </a:r>
            <a:r>
              <a:rPr sz="1350" spc="-8" dirty="0">
                <a:latin typeface="Arial"/>
                <a:cs typeface="Arial"/>
              </a:rPr>
              <a:t>0</a:t>
            </a:r>
            <a:r>
              <a:rPr sz="1350" spc="-4" dirty="0">
                <a:latin typeface="Arial"/>
                <a:cs typeface="Arial"/>
              </a:rPr>
              <a:t>0</a:t>
            </a:r>
            <a:r>
              <a:rPr sz="1350" spc="-8" dirty="0">
                <a:latin typeface="Arial"/>
                <a:cs typeface="Arial"/>
              </a:rPr>
              <a:t>1</a:t>
            </a:r>
            <a:r>
              <a:rPr sz="1350" dirty="0">
                <a:latin typeface="Arial"/>
                <a:cs typeface="Arial"/>
              </a:rPr>
              <a:t>-</a:t>
            </a:r>
            <a:r>
              <a:rPr sz="1350" spc="-4" dirty="0">
                <a:latin typeface="Arial"/>
                <a:cs typeface="Arial"/>
              </a:rPr>
              <a:t>2015</a:t>
            </a:r>
            <a:endParaRPr sz="1350">
              <a:latin typeface="Arial"/>
              <a:cs typeface="Arial"/>
            </a:endParaRPr>
          </a:p>
        </p:txBody>
      </p:sp>
      <p:sp>
        <p:nvSpPr>
          <p:cNvPr id="46" name="object 23">
            <a:extLst>
              <a:ext uri="{FF2B5EF4-FFF2-40B4-BE49-F238E27FC236}">
                <a16:creationId xmlns:a16="http://schemas.microsoft.com/office/drawing/2014/main" id="{EC79B31E-871A-46A6-A559-5BDD06CD9454}"/>
              </a:ext>
            </a:extLst>
          </p:cNvPr>
          <p:cNvSpPr>
            <a:spLocks noChangeArrowheads="1"/>
          </p:cNvSpPr>
          <p:nvPr/>
        </p:nvSpPr>
        <p:spPr bwMode="auto">
          <a:xfrm>
            <a:off x="3028950" y="2513537"/>
            <a:ext cx="690563" cy="469107"/>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48" name="TextBox 47">
            <a:extLst>
              <a:ext uri="{FF2B5EF4-FFF2-40B4-BE49-F238E27FC236}">
                <a16:creationId xmlns:a16="http://schemas.microsoft.com/office/drawing/2014/main" id="{A7C6A229-AF77-4E4E-BF06-4368C6BA9EF7}"/>
              </a:ext>
            </a:extLst>
          </p:cNvPr>
          <p:cNvSpPr txBox="1"/>
          <p:nvPr/>
        </p:nvSpPr>
        <p:spPr>
          <a:xfrm>
            <a:off x="277120" y="2611833"/>
            <a:ext cx="2378868" cy="300082"/>
          </a:xfrm>
          <a:prstGeom prst="rect">
            <a:avLst/>
          </a:prstGeom>
          <a:noFill/>
        </p:spPr>
        <p:txBody>
          <a:bodyPr wrap="square">
            <a:spAutoFit/>
          </a:bodyPr>
          <a:lstStyle/>
          <a:p>
            <a:pPr algn="ctr">
              <a:defRPr/>
            </a:pPr>
            <a:r>
              <a:rPr lang="en-GB" sz="1350" dirty="0">
                <a:latin typeface="Arial"/>
                <a:cs typeface="Arial"/>
              </a:rPr>
              <a:t>B</a:t>
            </a:r>
            <a:r>
              <a:rPr lang="en-GB" sz="1350" spc="-8" dirty="0">
                <a:latin typeface="Arial"/>
                <a:cs typeface="Arial"/>
              </a:rPr>
              <a:t>u</a:t>
            </a:r>
            <a:r>
              <a:rPr lang="en-GB" sz="1350" dirty="0">
                <a:latin typeface="Arial"/>
                <a:cs typeface="Arial"/>
              </a:rPr>
              <a:t>r</a:t>
            </a:r>
            <a:r>
              <a:rPr lang="en-GB" sz="1350" spc="-8" dirty="0">
                <a:latin typeface="Arial"/>
                <a:cs typeface="Arial"/>
              </a:rPr>
              <a:t>ea</a:t>
            </a:r>
            <a:r>
              <a:rPr lang="en-GB" sz="1350" dirty="0">
                <a:latin typeface="Arial"/>
                <a:cs typeface="Arial"/>
              </a:rPr>
              <a:t>u</a:t>
            </a:r>
            <a:r>
              <a:rPr lang="en-GB" sz="1350" spc="41" dirty="0">
                <a:latin typeface="Times New Roman"/>
                <a:cs typeface="Times New Roman"/>
              </a:rPr>
              <a:t> </a:t>
            </a:r>
            <a:r>
              <a:rPr lang="en-GB" sz="1350" spc="-8" dirty="0">
                <a:latin typeface="Arial"/>
                <a:cs typeface="Arial"/>
              </a:rPr>
              <a:t>o</a:t>
            </a:r>
            <a:r>
              <a:rPr lang="en-GB" sz="1350" dirty="0">
                <a:latin typeface="Arial"/>
                <a:cs typeface="Arial"/>
              </a:rPr>
              <a:t>f</a:t>
            </a:r>
            <a:r>
              <a:rPr lang="en-GB" sz="1350" spc="41" dirty="0">
                <a:latin typeface="Times New Roman"/>
                <a:cs typeface="Times New Roman"/>
              </a:rPr>
              <a:t> </a:t>
            </a:r>
            <a:r>
              <a:rPr lang="en-GB" sz="1350" dirty="0">
                <a:latin typeface="Arial"/>
                <a:cs typeface="Arial"/>
              </a:rPr>
              <a:t>In</a:t>
            </a:r>
            <a:r>
              <a:rPr lang="en-GB" sz="1350" spc="-8" dirty="0">
                <a:latin typeface="Arial"/>
                <a:cs typeface="Arial"/>
              </a:rPr>
              <a:t>d</a:t>
            </a:r>
            <a:r>
              <a:rPr lang="en-GB" sz="1350" spc="-4" dirty="0">
                <a:latin typeface="Arial"/>
                <a:cs typeface="Arial"/>
              </a:rPr>
              <a:t>i</a:t>
            </a:r>
            <a:r>
              <a:rPr lang="en-GB" sz="1350" spc="-11" dirty="0">
                <a:latin typeface="Arial"/>
                <a:cs typeface="Arial"/>
              </a:rPr>
              <a:t>a</a:t>
            </a:r>
            <a:r>
              <a:rPr lang="en-GB" sz="1350" dirty="0">
                <a:latin typeface="Arial"/>
                <a:cs typeface="Arial"/>
              </a:rPr>
              <a:t>n</a:t>
            </a:r>
            <a:r>
              <a:rPr lang="en-GB" sz="1350" spc="41" dirty="0">
                <a:latin typeface="Times New Roman"/>
                <a:cs typeface="Times New Roman"/>
              </a:rPr>
              <a:t> </a:t>
            </a:r>
            <a:r>
              <a:rPr lang="en-GB" sz="1350" dirty="0">
                <a:latin typeface="Arial"/>
                <a:cs typeface="Arial"/>
              </a:rPr>
              <a:t>Sta</a:t>
            </a:r>
            <a:r>
              <a:rPr lang="en-GB" sz="1350" spc="-11" dirty="0">
                <a:latin typeface="Arial"/>
                <a:cs typeface="Arial"/>
              </a:rPr>
              <a:t>n</a:t>
            </a:r>
            <a:r>
              <a:rPr lang="en-GB" sz="1350" spc="-8" dirty="0">
                <a:latin typeface="Arial"/>
                <a:cs typeface="Arial"/>
              </a:rPr>
              <a:t>da</a:t>
            </a:r>
            <a:r>
              <a:rPr lang="en-GB" sz="1350" dirty="0">
                <a:latin typeface="Arial"/>
                <a:cs typeface="Arial"/>
              </a:rPr>
              <a:t>r</a:t>
            </a:r>
            <a:r>
              <a:rPr lang="en-GB" sz="1350" spc="-8" dirty="0">
                <a:latin typeface="Arial"/>
                <a:cs typeface="Arial"/>
              </a:rPr>
              <a:t>d</a:t>
            </a:r>
            <a:r>
              <a:rPr lang="en-GB" sz="1350" dirty="0">
                <a:latin typeface="Arial"/>
                <a:cs typeface="Arial"/>
              </a:rPr>
              <a:t>s</a:t>
            </a:r>
          </a:p>
        </p:txBody>
      </p:sp>
      <p:sp>
        <p:nvSpPr>
          <p:cNvPr id="50" name="object 2">
            <a:extLst>
              <a:ext uri="{FF2B5EF4-FFF2-40B4-BE49-F238E27FC236}">
                <a16:creationId xmlns:a16="http://schemas.microsoft.com/office/drawing/2014/main" id="{E5590501-D132-4D77-A4B2-91C839D33096}"/>
              </a:ext>
            </a:extLst>
          </p:cNvPr>
          <p:cNvSpPr txBox="1">
            <a:spLocks/>
          </p:cNvSpPr>
          <p:nvPr/>
        </p:nvSpPr>
        <p:spPr>
          <a:xfrm>
            <a:off x="4336257" y="170854"/>
            <a:ext cx="4271962" cy="806053"/>
          </a:xfrm>
          <a:prstGeom prst="rect">
            <a:avLst/>
          </a:prstGeom>
          <a:solidFill>
            <a:schemeClr val="accent2">
              <a:lumMod val="20000"/>
              <a:lumOff val="8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2400" b="0" i="0" kern="1200">
                <a:solidFill>
                  <a:srgbClr val="112C81"/>
                </a:solidFill>
                <a:latin typeface="Arial"/>
                <a:ea typeface="+mj-ea"/>
                <a:cs typeface="Arial"/>
              </a:defRPr>
            </a:lvl1pPr>
          </a:lstStyle>
          <a:p>
            <a:pPr marL="146685" algn="ctr">
              <a:spcBef>
                <a:spcPts val="0"/>
              </a:spcBef>
              <a:defRPr/>
            </a:pPr>
            <a:r>
              <a:rPr lang="en-GB" sz="1800" dirty="0">
                <a:solidFill>
                  <a:srgbClr val="00B050"/>
                </a:solidFill>
              </a:rPr>
              <a:t>SHORTLY GETTING THE </a:t>
            </a:r>
            <a:r>
              <a:rPr lang="en-GB" sz="1600" dirty="0"/>
              <a:t>A</a:t>
            </a:r>
            <a:r>
              <a:rPr lang="en-GB" sz="1600" spc="-8" dirty="0"/>
              <a:t>C</a:t>
            </a:r>
            <a:r>
              <a:rPr lang="en-GB" sz="1600" spc="-4" dirty="0"/>
              <a:t>C</a:t>
            </a:r>
            <a:r>
              <a:rPr lang="en-GB" sz="1600" spc="-8" dirty="0"/>
              <a:t>R</a:t>
            </a:r>
            <a:r>
              <a:rPr lang="en-GB" sz="1600" dirty="0"/>
              <a:t>E</a:t>
            </a:r>
            <a:r>
              <a:rPr lang="en-GB" sz="1600" spc="-8" dirty="0"/>
              <a:t>DI</a:t>
            </a:r>
            <a:r>
              <a:rPr lang="en-GB" sz="1600" spc="-146" dirty="0"/>
              <a:t>T</a:t>
            </a:r>
            <a:r>
              <a:rPr lang="en-GB" sz="1600" spc="-153" dirty="0"/>
              <a:t>A</a:t>
            </a:r>
            <a:r>
              <a:rPr lang="en-GB" sz="1600" spc="-11" dirty="0"/>
              <a:t>TIONS</a:t>
            </a:r>
            <a:r>
              <a:rPr lang="en-GB" sz="1600" spc="-30" dirty="0">
                <a:latin typeface="Times New Roman"/>
                <a:cs typeface="Times New Roman"/>
              </a:rPr>
              <a:t> </a:t>
            </a:r>
            <a:r>
              <a:rPr lang="en-GB" sz="1600" spc="-4" dirty="0"/>
              <a:t>AN</a:t>
            </a:r>
            <a:r>
              <a:rPr lang="en-GB" sz="1600" dirty="0"/>
              <a:t>D</a:t>
            </a:r>
            <a:r>
              <a:rPr lang="en-GB" sz="1600" spc="56" dirty="0">
                <a:latin typeface="Times New Roman"/>
                <a:cs typeface="Times New Roman"/>
              </a:rPr>
              <a:t> </a:t>
            </a:r>
            <a:r>
              <a:rPr lang="en-GB" sz="1600" spc="-4" dirty="0"/>
              <a:t>R</a:t>
            </a:r>
            <a:r>
              <a:rPr lang="en-GB" sz="1600" spc="-8" dirty="0"/>
              <a:t>E</a:t>
            </a:r>
            <a:r>
              <a:rPr lang="en-GB" sz="1600" spc="-19" dirty="0"/>
              <a:t>COGNIT</a:t>
            </a:r>
            <a:r>
              <a:rPr lang="en-GB" sz="1600" spc="-4" dirty="0"/>
              <a:t>I</a:t>
            </a:r>
            <a:r>
              <a:rPr lang="en-GB" sz="1600" spc="-15" dirty="0"/>
              <a:t>ONS from</a:t>
            </a:r>
          </a:p>
        </p:txBody>
      </p:sp>
      <p:sp>
        <p:nvSpPr>
          <p:cNvPr id="3" name="TextBox 2">
            <a:extLst>
              <a:ext uri="{FF2B5EF4-FFF2-40B4-BE49-F238E27FC236}">
                <a16:creationId xmlns:a16="http://schemas.microsoft.com/office/drawing/2014/main" id="{32C80C7D-007B-4C4B-B75A-B6B2D3D0A664}"/>
              </a:ext>
            </a:extLst>
          </p:cNvPr>
          <p:cNvSpPr txBox="1"/>
          <p:nvPr/>
        </p:nvSpPr>
        <p:spPr>
          <a:xfrm>
            <a:off x="403622" y="4368433"/>
            <a:ext cx="2224088" cy="300082"/>
          </a:xfrm>
          <a:prstGeom prst="rect">
            <a:avLst/>
          </a:prstGeom>
          <a:noFill/>
        </p:spPr>
        <p:txBody>
          <a:bodyPr wrap="square" rtlCol="0">
            <a:spAutoFit/>
          </a:bodyPr>
          <a:lstStyle/>
          <a:p>
            <a:pPr algn="ctr"/>
            <a:r>
              <a:rPr lang="en-GB" sz="1350" dirty="0"/>
              <a:t>MOEF</a:t>
            </a:r>
          </a:p>
        </p:txBody>
      </p:sp>
      <p:sp>
        <p:nvSpPr>
          <p:cNvPr id="4" name="TextBox 3">
            <a:extLst>
              <a:ext uri="{FF2B5EF4-FFF2-40B4-BE49-F238E27FC236}">
                <a16:creationId xmlns:a16="http://schemas.microsoft.com/office/drawing/2014/main" id="{29DCBAF6-7082-401D-BF79-C37B5B96930C}"/>
              </a:ext>
            </a:extLst>
          </p:cNvPr>
          <p:cNvSpPr txBox="1"/>
          <p:nvPr/>
        </p:nvSpPr>
        <p:spPr>
          <a:xfrm>
            <a:off x="485775" y="4807357"/>
            <a:ext cx="2170213" cy="300082"/>
          </a:xfrm>
          <a:prstGeom prst="rect">
            <a:avLst/>
          </a:prstGeom>
          <a:noFill/>
        </p:spPr>
        <p:txBody>
          <a:bodyPr wrap="square" rtlCol="0">
            <a:spAutoFit/>
          </a:bodyPr>
          <a:lstStyle/>
          <a:p>
            <a:pPr algn="ctr"/>
            <a:r>
              <a:rPr lang="en-GB" sz="1350" dirty="0"/>
              <a:t>FDA</a:t>
            </a:r>
          </a:p>
        </p:txBody>
      </p:sp>
      <p:pic>
        <p:nvPicPr>
          <p:cNvPr id="1026" name="Picture 2" descr="Image of Ministry of Environment, Forest and Climate Change">
            <a:extLst>
              <a:ext uri="{FF2B5EF4-FFF2-40B4-BE49-F238E27FC236}">
                <a16:creationId xmlns:a16="http://schemas.microsoft.com/office/drawing/2014/main" id="{B21C78B0-1AB7-4276-BA15-278FD7AF8B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6976" y="4078939"/>
            <a:ext cx="672852" cy="60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a16="http://schemas.microsoft.com/office/drawing/2014/main" id="{F5B1BCE1-5415-4618-BF81-5A924C69624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2700" y="4713089"/>
            <a:ext cx="1554957" cy="412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F559A30-24CE-4119-AB7C-B1581AAB7CA8}"/>
              </a:ext>
            </a:extLst>
          </p:cNvPr>
          <p:cNvSpPr>
            <a:spLocks noGrp="1" noChangeArrowheads="1"/>
          </p:cNvSpPr>
          <p:nvPr>
            <p:ph type="title"/>
          </p:nvPr>
        </p:nvSpPr>
        <p:spPr>
          <a:xfrm>
            <a:off x="304800" y="79057"/>
            <a:ext cx="8511539" cy="740093"/>
          </a:xfrm>
        </p:spPr>
        <p:txBody>
          <a:bodyPr>
            <a:normAutofit fontScale="90000"/>
          </a:bodyPr>
          <a:lstStyle/>
          <a:p>
            <a:pPr algn="ctr"/>
            <a:br>
              <a:rPr lang="en-US" altLang="en-US" sz="2800" dirty="0">
                <a:solidFill>
                  <a:srgbClr val="003399"/>
                </a:solidFill>
                <a:latin typeface="Garamond" panose="02020404030301010803" pitchFamily="18" charset="0"/>
              </a:rPr>
            </a:br>
            <a:br>
              <a:rPr lang="en-US" altLang="en-US" sz="2800" dirty="0">
                <a:solidFill>
                  <a:srgbClr val="003399"/>
                </a:solidFill>
                <a:latin typeface="Garamond" panose="02020404030301010803" pitchFamily="18" charset="0"/>
              </a:rPr>
            </a:br>
            <a:r>
              <a:rPr lang="en-US" altLang="en-US" sz="2200" u="sng" dirty="0">
                <a:solidFill>
                  <a:srgbClr val="003399"/>
                </a:solidFill>
                <a:latin typeface="Garamond" panose="02020404030301010803" pitchFamily="18" charset="0"/>
              </a:rPr>
              <a:t>Clients We Serve in the area of </a:t>
            </a:r>
            <a:br>
              <a:rPr lang="en-US" altLang="en-US" sz="2200" dirty="0">
                <a:solidFill>
                  <a:srgbClr val="003399"/>
                </a:solidFill>
                <a:latin typeface="Garamond" panose="02020404030301010803" pitchFamily="18" charset="0"/>
              </a:rPr>
            </a:br>
            <a:r>
              <a:rPr lang="en-US" altLang="en-US" sz="2200" dirty="0">
                <a:solidFill>
                  <a:srgbClr val="003399"/>
                </a:solidFill>
                <a:latin typeface="Garamond" panose="02020404030301010803" pitchFamily="18" charset="0"/>
              </a:rPr>
              <a:t>Food Testing           *Pharma</a:t>
            </a:r>
            <a:br>
              <a:rPr lang="en-US" altLang="en-US" sz="2200" dirty="0">
                <a:solidFill>
                  <a:srgbClr val="003399"/>
                </a:solidFill>
                <a:latin typeface="Garamond" panose="02020404030301010803" pitchFamily="18" charset="0"/>
              </a:rPr>
            </a:br>
            <a:r>
              <a:rPr lang="en-US" altLang="en-US" sz="2200" dirty="0">
                <a:solidFill>
                  <a:srgbClr val="003399"/>
                </a:solidFill>
                <a:latin typeface="Garamond" panose="02020404030301010803" pitchFamily="18" charset="0"/>
              </a:rPr>
              <a:t>Environmental Monitoring           * Hygiene Monitoring </a:t>
            </a:r>
            <a:br>
              <a:rPr lang="en-US" altLang="en-US" sz="2200" dirty="0">
                <a:solidFill>
                  <a:srgbClr val="003399"/>
                </a:solidFill>
              </a:rPr>
            </a:br>
            <a:endParaRPr lang="en-US" altLang="en-US" sz="2200" dirty="0"/>
          </a:p>
        </p:txBody>
      </p:sp>
      <p:pic>
        <p:nvPicPr>
          <p:cNvPr id="5" name="Picture 10" descr="Hotel directories | Guest Directory Printing | Hotel Room Directory - North  American Directory Services">
            <a:extLst>
              <a:ext uri="{FF2B5EF4-FFF2-40B4-BE49-F238E27FC236}">
                <a16:creationId xmlns:a16="http://schemas.microsoft.com/office/drawing/2014/main" id="{E1B32C5B-D038-4CCF-A112-1F2CB06F20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97442"/>
            <a:ext cx="2895600" cy="2826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op 15 FMCG Companies in India (January 2022) - Things in India">
            <a:extLst>
              <a:ext uri="{FF2B5EF4-FFF2-40B4-BE49-F238E27FC236}">
                <a16:creationId xmlns:a16="http://schemas.microsoft.com/office/drawing/2014/main" id="{DE28B0FB-B3EA-4F13-95EE-26BECDA93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97442"/>
            <a:ext cx="3505200" cy="271176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173,152 BEST Pharmaceutical Companies IMAGES, STOCK PHOTOS &amp; VECTORS |  Adobe Stock">
            <a:extLst>
              <a:ext uri="{FF2B5EF4-FFF2-40B4-BE49-F238E27FC236}">
                <a16:creationId xmlns:a16="http://schemas.microsoft.com/office/drawing/2014/main" id="{898280C4-1ED7-4D21-BF06-C147F47B1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97443"/>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79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acharya\Desktop\Thank you.jpg">
            <a:extLst>
              <a:ext uri="{FF2B5EF4-FFF2-40B4-BE49-F238E27FC236}">
                <a16:creationId xmlns:a16="http://schemas.microsoft.com/office/drawing/2014/main" id="{7E087AE6-0510-460F-8F75-413D2F003B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78" y="1"/>
            <a:ext cx="910812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FB13F4-A550-F2D5-CE4F-9A19A833E3B4}"/>
              </a:ext>
            </a:extLst>
          </p:cNvPr>
          <p:cNvSpPr txBox="1"/>
          <p:nvPr/>
        </p:nvSpPr>
        <p:spPr>
          <a:xfrm>
            <a:off x="152400" y="4102178"/>
            <a:ext cx="4724400" cy="1077218"/>
          </a:xfrm>
          <a:prstGeom prst="rect">
            <a:avLst/>
          </a:prstGeom>
          <a:noFill/>
        </p:spPr>
        <p:txBody>
          <a:bodyPr wrap="square" rtlCol="0">
            <a:spAutoFit/>
          </a:bodyPr>
          <a:lstStyle/>
          <a:p>
            <a:r>
              <a:rPr lang="en-GB" sz="1600" dirty="0"/>
              <a:t>C.R. Chandra Shekar</a:t>
            </a:r>
          </a:p>
          <a:p>
            <a:r>
              <a:rPr lang="en-GB" sz="1600" dirty="0"/>
              <a:t>Vice President- Marketing Strategy</a:t>
            </a:r>
          </a:p>
          <a:p>
            <a:r>
              <a:rPr lang="en-GB" sz="1600" dirty="0">
                <a:hlinkClick r:id="rId3"/>
              </a:rPr>
              <a:t>crcshekar@vsixlabs.in</a:t>
            </a:r>
            <a:endParaRPr lang="en-GB" sz="1600" dirty="0"/>
          </a:p>
          <a:p>
            <a:r>
              <a:rPr lang="en-GB" sz="1600" dirty="0"/>
              <a:t>M- +919448078664</a:t>
            </a:r>
          </a:p>
        </p:txBody>
      </p:sp>
    </p:spTree>
    <p:extLst>
      <p:ext uri="{BB962C8B-B14F-4D97-AF65-F5344CB8AC3E}">
        <p14:creationId xmlns:p14="http://schemas.microsoft.com/office/powerpoint/2010/main" val="364902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1B963631-5707-4DC7-AF60-77876CB1462A}"/>
              </a:ext>
            </a:extLst>
          </p:cNvPr>
          <p:cNvSpPr>
            <a:spLocks noGrp="1" noChangeArrowheads="1"/>
          </p:cNvSpPr>
          <p:nvPr>
            <p:ph idx="1"/>
          </p:nvPr>
        </p:nvSpPr>
        <p:spPr>
          <a:xfrm>
            <a:off x="466724" y="1366839"/>
            <a:ext cx="8677275" cy="3719512"/>
          </a:xfrm>
        </p:spPr>
        <p:txBody>
          <a:bodyPr>
            <a:normAutofit fontScale="70000" lnSpcReduction="20000"/>
          </a:bodyPr>
          <a:lstStyle/>
          <a:p>
            <a:r>
              <a:rPr lang="en-US" altLang="en-US" dirty="0">
                <a:latin typeface="Garamond" panose="02020404030301010803" pitchFamily="18" charset="0"/>
              </a:rPr>
              <a:t>Agricultural commodities</a:t>
            </a:r>
          </a:p>
          <a:p>
            <a:r>
              <a:rPr lang="en-US" altLang="en-US" dirty="0">
                <a:latin typeface="Garamond" panose="02020404030301010803" pitchFamily="18" charset="0"/>
              </a:rPr>
              <a:t>Processed Foods &amp; Ingredients</a:t>
            </a:r>
          </a:p>
          <a:p>
            <a:r>
              <a:rPr lang="en-US" altLang="en-US" dirty="0">
                <a:latin typeface="Garamond" panose="02020404030301010803" pitchFamily="18" charset="0"/>
              </a:rPr>
              <a:t>Animal Feed &amp; Supplements</a:t>
            </a:r>
          </a:p>
          <a:p>
            <a:r>
              <a:rPr lang="en-US" altLang="en-US" dirty="0">
                <a:latin typeface="Garamond" panose="02020404030301010803" pitchFamily="18" charset="0"/>
              </a:rPr>
              <a:t>Pharmaceuticals &amp; Nutraceuticals</a:t>
            </a:r>
          </a:p>
          <a:p>
            <a:r>
              <a:rPr lang="en-US" altLang="en-US" dirty="0">
                <a:latin typeface="Garamond" panose="02020404030301010803" pitchFamily="18" charset="0"/>
              </a:rPr>
              <a:t>Personal Care &amp; Home Care products</a:t>
            </a:r>
          </a:p>
          <a:p>
            <a:r>
              <a:rPr lang="en-US" altLang="en-US" dirty="0">
                <a:latin typeface="Garamond" panose="02020404030301010803" pitchFamily="18" charset="0"/>
              </a:rPr>
              <a:t>Pesticide Formulations</a:t>
            </a:r>
          </a:p>
          <a:p>
            <a:r>
              <a:rPr lang="en-US" altLang="en-US" dirty="0">
                <a:latin typeface="Garamond" panose="02020404030301010803" pitchFamily="18" charset="0"/>
              </a:rPr>
              <a:t>Chemicals and Fertilizers</a:t>
            </a:r>
          </a:p>
          <a:p>
            <a:r>
              <a:rPr lang="en-US" altLang="en-US" dirty="0">
                <a:latin typeface="Garamond" panose="02020404030301010803" pitchFamily="18" charset="0"/>
              </a:rPr>
              <a:t>Industrial Microbiology</a:t>
            </a:r>
          </a:p>
          <a:p>
            <a:r>
              <a:rPr lang="en-US" altLang="en-US" dirty="0">
                <a:latin typeface="Garamond" panose="02020404030301010803" pitchFamily="18" charset="0"/>
              </a:rPr>
              <a:t>Environmental Testing</a:t>
            </a:r>
          </a:p>
          <a:p>
            <a:r>
              <a:rPr lang="en-US" altLang="en-US" dirty="0">
                <a:latin typeface="Garamond" panose="02020404030301010803" pitchFamily="18" charset="0"/>
              </a:rPr>
              <a:t>Materials Testing</a:t>
            </a:r>
          </a:p>
          <a:p>
            <a:endParaRPr lang="en-US" altLang="en-US" dirty="0"/>
          </a:p>
        </p:txBody>
      </p:sp>
      <p:sp>
        <p:nvSpPr>
          <p:cNvPr id="5" name="Title 7">
            <a:extLst>
              <a:ext uri="{FF2B5EF4-FFF2-40B4-BE49-F238E27FC236}">
                <a16:creationId xmlns:a16="http://schemas.microsoft.com/office/drawing/2014/main" id="{225DD6EE-BB42-4F18-99F1-E39FE0F84BB9}"/>
              </a:ext>
            </a:extLst>
          </p:cNvPr>
          <p:cNvSpPr>
            <a:spLocks noGrp="1" noChangeArrowheads="1"/>
          </p:cNvSpPr>
          <p:nvPr>
            <p:ph type="title"/>
          </p:nvPr>
        </p:nvSpPr>
        <p:spPr>
          <a:xfrm>
            <a:off x="466725" y="45719"/>
            <a:ext cx="8448675" cy="654050"/>
          </a:xfrm>
        </p:spPr>
        <p:txBody>
          <a:bodyPr>
            <a:normAutofit/>
          </a:bodyPr>
          <a:lstStyle/>
          <a:p>
            <a:r>
              <a:rPr lang="en-US" altLang="en-US" sz="3600" dirty="0"/>
              <a:t>Specialized Analytical Service </a:t>
            </a:r>
          </a:p>
        </p:txBody>
      </p:sp>
      <p:pic>
        <p:nvPicPr>
          <p:cNvPr id="6" name="Picture 4" descr="http://t1.gstatic.com/images?q=tbn:ANd9GcRJuyOxyge4kaamTxP8IawuwDutCDUy6TjQnpsJsLoP88aU48fAFg">
            <a:extLst>
              <a:ext uri="{FF2B5EF4-FFF2-40B4-BE49-F238E27FC236}">
                <a16:creationId xmlns:a16="http://schemas.microsoft.com/office/drawing/2014/main" id="{F95F3330-E6AB-4467-8AA7-183F0FBDA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525" y="1254127"/>
            <a:ext cx="16414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http://www.foodpyramidindia.org/images/side-img-grains-new.jpg">
            <a:extLst>
              <a:ext uri="{FF2B5EF4-FFF2-40B4-BE49-F238E27FC236}">
                <a16:creationId xmlns:a16="http://schemas.microsoft.com/office/drawing/2014/main" id="{53E60406-C85E-4F8A-8455-162F147429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524" y="2596832"/>
            <a:ext cx="1641475" cy="11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http://biosantee.com/yahoo_site_admin/assets/images/Fotolia_5028090_XS1.320213857_std.jpg">
            <a:extLst>
              <a:ext uri="{FF2B5EF4-FFF2-40B4-BE49-F238E27FC236}">
                <a16:creationId xmlns:a16="http://schemas.microsoft.com/office/drawing/2014/main" id="{9D83CE7A-7D10-44AA-A4F6-196F16E47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38264"/>
            <a:ext cx="15017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http://cfnewsads.thomasnet.com/images/large/028/28882.jpg">
            <a:extLst>
              <a:ext uri="{FF2B5EF4-FFF2-40B4-BE49-F238E27FC236}">
                <a16:creationId xmlns:a16="http://schemas.microsoft.com/office/drawing/2014/main" id="{EBF06979-087D-4FDE-983C-2AD0D2A12E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692399"/>
            <a:ext cx="1501775" cy="109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http://t2.gstatic.com/images?q=tbn:ANd9GcQDAIMi-k6v7AvpJ40UnQ-6D8sfR5kPyfsvWLJR8MWkvJngqqZy1A">
            <a:extLst>
              <a:ext uri="{FF2B5EF4-FFF2-40B4-BE49-F238E27FC236}">
                <a16:creationId xmlns:a16="http://schemas.microsoft.com/office/drawing/2014/main" id="{170BDAE8-FC7D-4412-98AB-487D0A301B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863973"/>
            <a:ext cx="1676400" cy="12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3C8BCB-56BB-4C8C-8B24-60C5EFDD6F32}"/>
              </a:ext>
            </a:extLst>
          </p:cNvPr>
          <p:cNvSpPr>
            <a:spLocks noGrp="1" noChangeArrowheads="1"/>
          </p:cNvSpPr>
          <p:nvPr>
            <p:ph type="title"/>
          </p:nvPr>
        </p:nvSpPr>
        <p:spPr>
          <a:xfrm>
            <a:off x="466725" y="165101"/>
            <a:ext cx="8220075" cy="577850"/>
          </a:xfrm>
        </p:spPr>
        <p:txBody>
          <a:bodyPr>
            <a:normAutofit/>
          </a:bodyPr>
          <a:lstStyle/>
          <a:p>
            <a:r>
              <a:rPr lang="en-US" altLang="en-US" sz="2400" dirty="0">
                <a:solidFill>
                  <a:schemeClr val="accent1">
                    <a:lumMod val="50000"/>
                  </a:schemeClr>
                </a:solidFill>
                <a:latin typeface="Arial heading"/>
              </a:rPr>
              <a:t>Centre of Excellence- Food Safety &amp; Materials</a:t>
            </a:r>
          </a:p>
        </p:txBody>
      </p:sp>
      <p:graphicFrame>
        <p:nvGraphicFramePr>
          <p:cNvPr id="5" name="Diagram 4">
            <a:extLst>
              <a:ext uri="{FF2B5EF4-FFF2-40B4-BE49-F238E27FC236}">
                <a16:creationId xmlns:a16="http://schemas.microsoft.com/office/drawing/2014/main" id="{E9DF33DA-54DC-4E26-BDA6-7A5EBAC4896B}"/>
              </a:ext>
            </a:extLst>
          </p:cNvPr>
          <p:cNvGraphicFramePr/>
          <p:nvPr/>
        </p:nvGraphicFramePr>
        <p:xfrm>
          <a:off x="1143000" y="941069"/>
          <a:ext cx="692883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92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A040F-9E46-4BF4-A34B-C3D4F8A3803E}"/>
              </a:ext>
            </a:extLst>
          </p:cNvPr>
          <p:cNvSpPr txBox="1"/>
          <p:nvPr/>
        </p:nvSpPr>
        <p:spPr>
          <a:xfrm>
            <a:off x="457200" y="57150"/>
            <a:ext cx="4572000" cy="369332"/>
          </a:xfrm>
          <a:prstGeom prst="rect">
            <a:avLst/>
          </a:prstGeom>
          <a:noFill/>
        </p:spPr>
        <p:txBody>
          <a:bodyPr wrap="square">
            <a:spAutoFit/>
          </a:bodyPr>
          <a:lstStyle/>
          <a:p>
            <a:r>
              <a:rPr lang="en-US" altLang="en-US" dirty="0">
                <a:solidFill>
                  <a:schemeClr val="accent1">
                    <a:lumMod val="50000"/>
                  </a:schemeClr>
                </a:solidFill>
              </a:rPr>
              <a:t>Bouquet of Services</a:t>
            </a:r>
            <a:endParaRPr lang="en-GB" dirty="0">
              <a:solidFill>
                <a:schemeClr val="accent1">
                  <a:lumMod val="50000"/>
                </a:schemeClr>
              </a:solidFill>
            </a:endParaRPr>
          </a:p>
        </p:txBody>
      </p:sp>
      <p:graphicFrame>
        <p:nvGraphicFramePr>
          <p:cNvPr id="6" name="Diagram 5">
            <a:extLst>
              <a:ext uri="{FF2B5EF4-FFF2-40B4-BE49-F238E27FC236}">
                <a16:creationId xmlns:a16="http://schemas.microsoft.com/office/drawing/2014/main" id="{8BE1F56D-2FCA-4602-838B-6F77D77A2442}"/>
              </a:ext>
            </a:extLst>
          </p:cNvPr>
          <p:cNvGraphicFramePr/>
          <p:nvPr/>
        </p:nvGraphicFramePr>
        <p:xfrm>
          <a:off x="381000" y="514350"/>
          <a:ext cx="8458200"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80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3BCD85-39C5-406A-9F48-5CEC96370241}"/>
              </a:ext>
            </a:extLst>
          </p:cNvPr>
          <p:cNvSpPr>
            <a:spLocks noGrp="1" noChangeArrowheads="1"/>
          </p:cNvSpPr>
          <p:nvPr>
            <p:ph type="title"/>
          </p:nvPr>
        </p:nvSpPr>
        <p:spPr>
          <a:xfrm>
            <a:off x="466725" y="165101"/>
            <a:ext cx="7197725" cy="349250"/>
          </a:xfrm>
        </p:spPr>
        <p:txBody>
          <a:bodyPr>
            <a:noAutofit/>
          </a:bodyPr>
          <a:lstStyle/>
          <a:p>
            <a:pPr algn="l"/>
            <a:r>
              <a:rPr lang="en-US" altLang="en-US" sz="2400" dirty="0"/>
              <a:t>Food</a:t>
            </a:r>
          </a:p>
        </p:txBody>
      </p:sp>
      <p:graphicFrame>
        <p:nvGraphicFramePr>
          <p:cNvPr id="5" name="Content Placeholder 6">
            <a:extLst>
              <a:ext uri="{FF2B5EF4-FFF2-40B4-BE49-F238E27FC236}">
                <a16:creationId xmlns:a16="http://schemas.microsoft.com/office/drawing/2014/main" id="{8E1C8A80-0C03-40BE-A581-15D9C2373C3F}"/>
              </a:ext>
            </a:extLst>
          </p:cNvPr>
          <p:cNvGraphicFramePr>
            <a:graphicFrameLocks/>
          </p:cNvGraphicFramePr>
          <p:nvPr/>
        </p:nvGraphicFramePr>
        <p:xfrm>
          <a:off x="381000" y="590551"/>
          <a:ext cx="8205788" cy="455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75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302A94-B905-41B4-B0FC-6EDB4CE1A6A8}"/>
              </a:ext>
            </a:extLst>
          </p:cNvPr>
          <p:cNvSpPr>
            <a:spLocks noGrp="1" noChangeArrowheads="1"/>
          </p:cNvSpPr>
          <p:nvPr>
            <p:ph type="title"/>
          </p:nvPr>
        </p:nvSpPr>
        <p:spPr>
          <a:xfrm>
            <a:off x="22860" y="0"/>
            <a:ext cx="8893176" cy="977900"/>
          </a:xfrm>
        </p:spPr>
        <p:txBody>
          <a:bodyPr/>
          <a:lstStyle/>
          <a:p>
            <a:pPr algn="ctr"/>
            <a:r>
              <a:rPr lang="en-US" altLang="en-US" sz="3200" dirty="0"/>
              <a:t>Food &amp; Beverages</a:t>
            </a:r>
          </a:p>
        </p:txBody>
      </p:sp>
      <p:pic>
        <p:nvPicPr>
          <p:cNvPr id="5" name="Picture 9" descr="http://farm1.static.flickr.com/122/303687621_778728a90c.jpg?v=0">
            <a:extLst>
              <a:ext uri="{FF2B5EF4-FFF2-40B4-BE49-F238E27FC236}">
                <a16:creationId xmlns:a16="http://schemas.microsoft.com/office/drawing/2014/main" id="{BCF0656A-910E-4729-911C-BB31255BA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85160"/>
            <a:ext cx="2203450" cy="163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www.coolbuddy.com/wallpapers/Food/imgs/Food54.jpg">
            <a:extLst>
              <a:ext uri="{FF2B5EF4-FFF2-40B4-BE49-F238E27FC236}">
                <a16:creationId xmlns:a16="http://schemas.microsoft.com/office/drawing/2014/main" id="{370AD385-DBC0-4AE4-BC9C-2A2CF4401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607" y="3028950"/>
            <a:ext cx="23780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http://www.coolbuddy.com/wallpapers/Food/imgs/Food53.jpg">
            <a:extLst>
              <a:ext uri="{FF2B5EF4-FFF2-40B4-BE49-F238E27FC236}">
                <a16:creationId xmlns:a16="http://schemas.microsoft.com/office/drawing/2014/main" id="{F363D48C-D1C4-45A2-8260-B51BC8C3D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270" y="917574"/>
            <a:ext cx="24447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dreamstime.com/roast-chicken-wings-with-rosemary-thumb12264978.jpg">
            <a:extLst>
              <a:ext uri="{FF2B5EF4-FFF2-40B4-BE49-F238E27FC236}">
                <a16:creationId xmlns:a16="http://schemas.microsoft.com/office/drawing/2014/main" id="{55DCB094-3291-49C2-BEC2-4820DCB14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4742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hannel6.in/wp-content/uploads/2012/06/chicken-burger1.jpg">
            <a:extLst>
              <a:ext uri="{FF2B5EF4-FFF2-40B4-BE49-F238E27FC236}">
                <a16:creationId xmlns:a16="http://schemas.microsoft.com/office/drawing/2014/main" id="{4A225144-3C4B-4D30-8A0A-B9091888ED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1581150"/>
            <a:ext cx="3234054"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7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48FCD5B8-245C-4B8A-89B6-06B4BC5D8CCB}"/>
              </a:ext>
            </a:extLst>
          </p:cNvPr>
          <p:cNvSpPr>
            <a:spLocks noGrp="1" noChangeArrowheads="1"/>
          </p:cNvSpPr>
          <p:nvPr>
            <p:ph type="title"/>
          </p:nvPr>
        </p:nvSpPr>
        <p:spPr>
          <a:xfrm>
            <a:off x="0" y="57150"/>
            <a:ext cx="9067800" cy="806450"/>
          </a:xfrm>
        </p:spPr>
        <p:txBody>
          <a:bodyPr>
            <a:normAutofit/>
          </a:bodyPr>
          <a:lstStyle/>
          <a:p>
            <a:r>
              <a:rPr lang="en-US" altLang="en-US" sz="3600" dirty="0">
                <a:solidFill>
                  <a:srgbClr val="003399"/>
                </a:solidFill>
              </a:rPr>
              <a:t>Analytical Services - Food</a:t>
            </a:r>
            <a:endParaRPr lang="en-US" altLang="en-US" sz="3600" dirty="0"/>
          </a:p>
        </p:txBody>
      </p:sp>
      <p:sp>
        <p:nvSpPr>
          <p:cNvPr id="5" name="Text Placeholder 6">
            <a:extLst>
              <a:ext uri="{FF2B5EF4-FFF2-40B4-BE49-F238E27FC236}">
                <a16:creationId xmlns:a16="http://schemas.microsoft.com/office/drawing/2014/main" id="{E294DC75-D487-4AF0-9FD4-6A1387DDEAAA}"/>
              </a:ext>
            </a:extLst>
          </p:cNvPr>
          <p:cNvSpPr txBox="1">
            <a:spLocks noChangeArrowheads="1"/>
          </p:cNvSpPr>
          <p:nvPr/>
        </p:nvSpPr>
        <p:spPr>
          <a:xfrm>
            <a:off x="381000" y="742951"/>
            <a:ext cx="3594100" cy="4114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800" b="1" u="sng" dirty="0">
                <a:latin typeface="Garamond" panose="02020404030301010803" pitchFamily="18" charset="0"/>
              </a:rPr>
              <a:t>Quality Parameters</a:t>
            </a:r>
            <a:endParaRPr lang="en-US" altLang="en-US" sz="1800" dirty="0">
              <a:latin typeface="Garamond" panose="02020404030301010803" pitchFamily="18" charset="0"/>
            </a:endParaRPr>
          </a:p>
          <a:p>
            <a:r>
              <a:rPr lang="en-US" altLang="en-US" sz="1800" dirty="0">
                <a:latin typeface="Garamond" panose="02020404030301010803" pitchFamily="18" charset="0"/>
              </a:rPr>
              <a:t>Conformance to FSSAI </a:t>
            </a:r>
            <a:r>
              <a:rPr lang="en-US" altLang="en-US" sz="1800" dirty="0" err="1">
                <a:latin typeface="Garamond" panose="02020404030301010803" pitchFamily="18" charset="0"/>
              </a:rPr>
              <a:t>stds</a:t>
            </a:r>
            <a:endParaRPr lang="en-US" altLang="en-US" sz="1800" dirty="0">
              <a:latin typeface="Garamond" panose="02020404030301010803" pitchFamily="18" charset="0"/>
            </a:endParaRPr>
          </a:p>
          <a:p>
            <a:r>
              <a:rPr lang="en-US" altLang="en-US" sz="1800" dirty="0">
                <a:latin typeface="Garamond" panose="02020404030301010803" pitchFamily="18" charset="0"/>
              </a:rPr>
              <a:t>Physical &amp; Chemical tests</a:t>
            </a:r>
          </a:p>
          <a:p>
            <a:r>
              <a:rPr lang="en-US" altLang="en-US" sz="1800" dirty="0">
                <a:latin typeface="Garamond" panose="02020404030301010803" pitchFamily="18" charset="0"/>
              </a:rPr>
              <a:t>Nutritional Labeling</a:t>
            </a:r>
          </a:p>
          <a:p>
            <a:r>
              <a:rPr lang="en-US" altLang="en-US" sz="1800" dirty="0">
                <a:latin typeface="Garamond" panose="02020404030301010803" pitchFamily="18" charset="0"/>
              </a:rPr>
              <a:t>Proximate analysis</a:t>
            </a:r>
          </a:p>
          <a:p>
            <a:r>
              <a:rPr lang="en-US" altLang="en-US" sz="1800" dirty="0">
                <a:latin typeface="Garamond" panose="02020404030301010803" pitchFamily="18" charset="0"/>
              </a:rPr>
              <a:t>Vitamins</a:t>
            </a:r>
          </a:p>
          <a:p>
            <a:r>
              <a:rPr lang="en-US" altLang="en-US" sz="1800" dirty="0">
                <a:latin typeface="Garamond" panose="02020404030301010803" pitchFamily="18" charset="0"/>
              </a:rPr>
              <a:t>Minerals</a:t>
            </a:r>
          </a:p>
          <a:p>
            <a:r>
              <a:rPr lang="en-US" altLang="en-US" sz="1800" dirty="0">
                <a:latin typeface="Garamond" panose="02020404030301010803" pitchFamily="18" charset="0"/>
              </a:rPr>
              <a:t>Fatty Acid Profile</a:t>
            </a:r>
          </a:p>
          <a:p>
            <a:r>
              <a:rPr lang="en-US" altLang="en-US" sz="1800" dirty="0">
                <a:latin typeface="Garamond" panose="02020404030301010803" pitchFamily="18" charset="0"/>
              </a:rPr>
              <a:t>Cholesterol</a:t>
            </a:r>
          </a:p>
          <a:p>
            <a:r>
              <a:rPr lang="en-US" altLang="en-US" sz="1800" dirty="0" err="1">
                <a:latin typeface="Garamond" panose="02020404030301010803" pitchFamily="18" charset="0"/>
              </a:rPr>
              <a:t>transFat</a:t>
            </a:r>
            <a:endParaRPr lang="en-US" altLang="en-US" sz="1800" dirty="0">
              <a:latin typeface="Garamond" panose="02020404030301010803" pitchFamily="18" charset="0"/>
            </a:endParaRPr>
          </a:p>
          <a:p>
            <a:r>
              <a:rPr lang="en-US" altLang="en-US" sz="1800" dirty="0">
                <a:latin typeface="Garamond" panose="02020404030301010803" pitchFamily="18" charset="0"/>
              </a:rPr>
              <a:t>Amino Acid Profile</a:t>
            </a:r>
          </a:p>
          <a:p>
            <a:r>
              <a:rPr lang="en-US" altLang="en-US" sz="1800" dirty="0">
                <a:latin typeface="Garamond" panose="02020404030301010803" pitchFamily="18" charset="0"/>
              </a:rPr>
              <a:t>Sugar Profile</a:t>
            </a:r>
          </a:p>
          <a:p>
            <a:r>
              <a:rPr lang="en-US" altLang="en-US" sz="1800" dirty="0" err="1">
                <a:latin typeface="Garamond" panose="02020404030301010803" pitchFamily="18" charset="0"/>
              </a:rPr>
              <a:t>Flavour</a:t>
            </a:r>
            <a:r>
              <a:rPr lang="en-US" altLang="en-US" sz="1800" dirty="0">
                <a:latin typeface="Garamond" panose="02020404030301010803" pitchFamily="18" charset="0"/>
              </a:rPr>
              <a:t> Profile</a:t>
            </a:r>
          </a:p>
          <a:p>
            <a:r>
              <a:rPr lang="en-US" altLang="en-US" sz="1800" dirty="0">
                <a:latin typeface="Garamond" panose="02020404030301010803" pitchFamily="18" charset="0"/>
              </a:rPr>
              <a:t>Microbiological analysis</a:t>
            </a:r>
          </a:p>
          <a:p>
            <a:r>
              <a:rPr lang="en-US" altLang="en-US" sz="1800" dirty="0">
                <a:latin typeface="Garamond" panose="02020404030301010803" pitchFamily="18" charset="0"/>
              </a:rPr>
              <a:t>Shelf Life &amp; Stability studies</a:t>
            </a:r>
          </a:p>
          <a:p>
            <a:endParaRPr lang="en-US" altLang="en-US" sz="1800" dirty="0"/>
          </a:p>
        </p:txBody>
      </p:sp>
      <p:sp>
        <p:nvSpPr>
          <p:cNvPr id="6" name="Content Placeholder 7">
            <a:extLst>
              <a:ext uri="{FF2B5EF4-FFF2-40B4-BE49-F238E27FC236}">
                <a16:creationId xmlns:a16="http://schemas.microsoft.com/office/drawing/2014/main" id="{9AAD5CE2-F912-484F-9FD6-9B07DD2234F6}"/>
              </a:ext>
            </a:extLst>
          </p:cNvPr>
          <p:cNvSpPr txBox="1">
            <a:spLocks noChangeArrowheads="1"/>
          </p:cNvSpPr>
          <p:nvPr/>
        </p:nvSpPr>
        <p:spPr>
          <a:xfrm>
            <a:off x="4356100" y="666751"/>
            <a:ext cx="4027487"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700" b="1" u="sng" dirty="0">
                <a:latin typeface="Garamond" panose="02020404030301010803" pitchFamily="18" charset="0"/>
              </a:rPr>
              <a:t>Safety Parameters</a:t>
            </a:r>
            <a:endParaRPr lang="en-US" altLang="en-US" sz="1700" dirty="0">
              <a:latin typeface="Garamond" panose="02020404030301010803" pitchFamily="18" charset="0"/>
            </a:endParaRPr>
          </a:p>
          <a:p>
            <a:r>
              <a:rPr lang="en-US" altLang="en-US" sz="1700" dirty="0">
                <a:latin typeface="Garamond" panose="02020404030301010803" pitchFamily="18" charset="0"/>
              </a:rPr>
              <a:t>Pesticide Residues</a:t>
            </a:r>
          </a:p>
          <a:p>
            <a:r>
              <a:rPr lang="en-US" altLang="en-US" sz="1700" dirty="0">
                <a:latin typeface="Garamond" panose="02020404030301010803" pitchFamily="18" charset="0"/>
              </a:rPr>
              <a:t>Antibiotic Residues</a:t>
            </a:r>
          </a:p>
          <a:p>
            <a:r>
              <a:rPr lang="en-US" altLang="en-US" sz="1700" dirty="0">
                <a:latin typeface="Garamond" panose="02020404030301010803" pitchFamily="18" charset="0"/>
              </a:rPr>
              <a:t>Toxic Metals</a:t>
            </a:r>
          </a:p>
          <a:p>
            <a:r>
              <a:rPr lang="en-US" altLang="en-US" sz="1700" dirty="0">
                <a:latin typeface="Garamond" panose="02020404030301010803" pitchFamily="18" charset="0"/>
              </a:rPr>
              <a:t>Mycotoxins</a:t>
            </a:r>
          </a:p>
          <a:p>
            <a:r>
              <a:rPr lang="en-US" altLang="en-US" sz="1700" dirty="0">
                <a:latin typeface="Garamond" panose="02020404030301010803" pitchFamily="18" charset="0"/>
              </a:rPr>
              <a:t>Naturally Occurring Toxins</a:t>
            </a:r>
          </a:p>
          <a:p>
            <a:r>
              <a:rPr lang="en-US" altLang="en-US" sz="1700" dirty="0">
                <a:latin typeface="Garamond" panose="02020404030301010803" pitchFamily="18" charset="0"/>
              </a:rPr>
              <a:t>PCBs and PAH</a:t>
            </a:r>
          </a:p>
          <a:p>
            <a:r>
              <a:rPr lang="en-US" altLang="en-US" sz="1700" dirty="0">
                <a:latin typeface="Garamond" panose="02020404030301010803" pitchFamily="18" charset="0"/>
              </a:rPr>
              <a:t>Screening of Dioxins</a:t>
            </a:r>
          </a:p>
          <a:p>
            <a:r>
              <a:rPr lang="en-US" altLang="en-US" sz="1700" dirty="0">
                <a:latin typeface="Garamond" panose="02020404030301010803" pitchFamily="18" charset="0"/>
              </a:rPr>
              <a:t>Banned Dyes</a:t>
            </a:r>
          </a:p>
          <a:p>
            <a:r>
              <a:rPr lang="en-US" altLang="en-US" sz="1700" dirty="0">
                <a:latin typeface="Garamond" panose="02020404030301010803" pitchFamily="18" charset="0"/>
              </a:rPr>
              <a:t>Pathogen testing</a:t>
            </a:r>
          </a:p>
          <a:p>
            <a:r>
              <a:rPr lang="en-US" altLang="en-US" sz="1700" dirty="0">
                <a:latin typeface="Garamond" panose="02020404030301010803" pitchFamily="18" charset="0"/>
              </a:rPr>
              <a:t>Melamine</a:t>
            </a:r>
          </a:p>
          <a:p>
            <a:r>
              <a:rPr lang="en-US" altLang="en-US" sz="1700" dirty="0">
                <a:latin typeface="Garamond" panose="02020404030301010803" pitchFamily="18" charset="0"/>
              </a:rPr>
              <a:t>Other Chemical Contaminants</a:t>
            </a:r>
          </a:p>
          <a:p>
            <a:r>
              <a:rPr lang="en-US" altLang="en-US" sz="1700" dirty="0">
                <a:latin typeface="Garamond" panose="02020404030301010803" pitchFamily="18" charset="0"/>
              </a:rPr>
              <a:t>Packaging material testing</a:t>
            </a:r>
          </a:p>
          <a:p>
            <a:endParaRPr lang="en-US" altLang="en-US" sz="1800" dirty="0">
              <a:latin typeface="Garamond" panose="02020404030301010803" pitchFamily="18" charset="0"/>
            </a:endParaRPr>
          </a:p>
        </p:txBody>
      </p:sp>
      <p:pic>
        <p:nvPicPr>
          <p:cNvPr id="7" name="Picture 5" descr="E:\TUV-FOOD\Marketing\Brouchers\images\lab glasswares.jpg">
            <a:extLst>
              <a:ext uri="{FF2B5EF4-FFF2-40B4-BE49-F238E27FC236}">
                <a16:creationId xmlns:a16="http://schemas.microsoft.com/office/drawing/2014/main" id="{6D24D7BB-6A4C-4D0D-92BE-33CCE3917E4F}"/>
              </a:ext>
            </a:extLst>
          </p:cNvPr>
          <p:cNvPicPr>
            <a:picLocks noChangeAspect="1" noChangeArrowheads="1"/>
          </p:cNvPicPr>
          <p:nvPr/>
        </p:nvPicPr>
        <p:blipFill>
          <a:blip r:embed="rId2" cstate="print"/>
          <a:srcRect/>
          <a:stretch>
            <a:fillRect/>
          </a:stretch>
        </p:blipFill>
        <p:spPr bwMode="auto">
          <a:xfrm>
            <a:off x="7467600" y="3790950"/>
            <a:ext cx="1600200" cy="12839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72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FB20-2715-4695-A057-88D0AF11A07E}"/>
              </a:ext>
            </a:extLst>
          </p:cNvPr>
          <p:cNvSpPr>
            <a:spLocks noGrp="1"/>
          </p:cNvSpPr>
          <p:nvPr>
            <p:ph type="title"/>
          </p:nvPr>
        </p:nvSpPr>
        <p:spPr>
          <a:xfrm>
            <a:off x="457200" y="205979"/>
            <a:ext cx="8229600" cy="342898"/>
          </a:xfrm>
        </p:spPr>
        <p:txBody>
          <a:bodyPr>
            <a:normAutofit fontScale="90000"/>
          </a:bodyPr>
          <a:lstStyle/>
          <a:p>
            <a:r>
              <a:rPr lang="en-GB" sz="1800" dirty="0"/>
              <a:t>FOOD, ANIMAL FEED, AGRICULTURAL PRODUCTS, FERTILISERS &amp; CHEMICALS TESTING: </a:t>
            </a:r>
          </a:p>
        </p:txBody>
      </p:sp>
      <p:sp>
        <p:nvSpPr>
          <p:cNvPr id="5" name="TextBox 4">
            <a:extLst>
              <a:ext uri="{FF2B5EF4-FFF2-40B4-BE49-F238E27FC236}">
                <a16:creationId xmlns:a16="http://schemas.microsoft.com/office/drawing/2014/main" id="{58E67126-E35E-4135-B9B8-829188A03BA8}"/>
              </a:ext>
            </a:extLst>
          </p:cNvPr>
          <p:cNvSpPr txBox="1"/>
          <p:nvPr/>
        </p:nvSpPr>
        <p:spPr>
          <a:xfrm>
            <a:off x="914400" y="600954"/>
            <a:ext cx="3048000" cy="4561762"/>
          </a:xfrm>
          <a:prstGeom prst="rect">
            <a:avLst/>
          </a:prstGeom>
          <a:noFill/>
        </p:spPr>
        <p:txBody>
          <a:bodyPr wrap="square">
            <a:spAutoFit/>
          </a:bodyPr>
          <a:lstStyle/>
          <a:p>
            <a:pPr>
              <a:lnSpc>
                <a:spcPct val="115000"/>
              </a:lnSpc>
              <a:spcAft>
                <a:spcPts val="1000"/>
              </a:spcAft>
            </a:pPr>
            <a:r>
              <a:rPr lang="en-GB" sz="1400" b="1" u="sng" dirty="0">
                <a:effectLst/>
                <a:latin typeface="Garamond" panose="02020404030301010803" pitchFamily="18" charset="0"/>
                <a:ea typeface="Times New Roman" panose="02020603050405020304" pitchFamily="18" charset="0"/>
                <a:cs typeface="Calibri" panose="020F0502020204030204" pitchFamily="34" charset="0"/>
              </a:rPr>
              <a:t>Product Group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Flavour &amp; Fragrance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Tea &amp; Coffee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Snacks and Instant mixes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Vegetables &amp; Vegetable products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Herbs/Spices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Fruits &amp; Vegetables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Cereals &amp; Pulses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Dried Fruits &amp; Nuts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Dietary supplements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Confectionery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Fine Foods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Chemicals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Canned &amp; Processed foods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Edible Oils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Milk &amp; Milk products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Additives &amp; Preservatives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Bakery products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Garamond" panose="02020404030301010803" pitchFamily="18" charset="0"/>
                <a:ea typeface="Times New Roman" panose="02020603050405020304" pitchFamily="18" charset="0"/>
                <a:cs typeface="Calibri" panose="020F0502020204030204" pitchFamily="34" charset="0"/>
              </a:rPr>
              <a:t>* Meat &amp; Meat Products</a:t>
            </a:r>
          </a:p>
          <a:p>
            <a:r>
              <a:rPr lang="en-GB" sz="1400" dirty="0">
                <a:latin typeface="Garamond" panose="02020404030301010803" pitchFamily="18" charset="0"/>
                <a:ea typeface="Times New Roman" panose="02020603050405020304" pitchFamily="18" charset="0"/>
                <a:cs typeface="Calibri" panose="020F0502020204030204" pitchFamily="34" charset="0"/>
              </a:rPr>
              <a:t>* Dairy Products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6">
            <a:extLst>
              <a:ext uri="{FF2B5EF4-FFF2-40B4-BE49-F238E27FC236}">
                <a16:creationId xmlns:a16="http://schemas.microsoft.com/office/drawing/2014/main" id="{BD3BCE39-7E80-4011-A23A-9C7231D64B4E}"/>
              </a:ext>
            </a:extLst>
          </p:cNvPr>
          <p:cNvSpPr txBox="1">
            <a:spLocks noChangeArrowheads="1"/>
          </p:cNvSpPr>
          <p:nvPr/>
        </p:nvSpPr>
        <p:spPr>
          <a:xfrm>
            <a:off x="3505200" y="666750"/>
            <a:ext cx="2819400" cy="46180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b="1" u="sng" dirty="0">
                <a:latin typeface="Garamond" panose="02020404030301010803" pitchFamily="18" charset="0"/>
              </a:rPr>
              <a:t>Quality Parameters</a:t>
            </a:r>
            <a:endParaRPr lang="en-US" altLang="en-US" sz="1400" dirty="0">
              <a:latin typeface="Garamond" panose="02020404030301010803" pitchFamily="18" charset="0"/>
            </a:endParaRPr>
          </a:p>
          <a:p>
            <a:r>
              <a:rPr lang="en-US" altLang="en-US" sz="1400" dirty="0">
                <a:latin typeface="Garamond" panose="02020404030301010803" pitchFamily="18" charset="0"/>
              </a:rPr>
              <a:t>Conformance to FSSAI </a:t>
            </a:r>
            <a:r>
              <a:rPr lang="en-US" altLang="en-US" sz="1400" dirty="0" err="1">
                <a:latin typeface="Garamond" panose="02020404030301010803" pitchFamily="18" charset="0"/>
              </a:rPr>
              <a:t>stds</a:t>
            </a:r>
            <a:r>
              <a:rPr lang="en-US" altLang="en-US" sz="1400" dirty="0">
                <a:latin typeface="Garamond" panose="02020404030301010803" pitchFamily="18" charset="0"/>
              </a:rPr>
              <a:t>.</a:t>
            </a:r>
          </a:p>
          <a:p>
            <a:r>
              <a:rPr lang="en-US" altLang="en-US" sz="1400" dirty="0">
                <a:latin typeface="Garamond" panose="02020404030301010803" pitchFamily="18" charset="0"/>
              </a:rPr>
              <a:t>Physical &amp; Chemical tests</a:t>
            </a:r>
          </a:p>
          <a:p>
            <a:r>
              <a:rPr lang="en-US" altLang="en-US" sz="1400" dirty="0">
                <a:latin typeface="Garamond" panose="02020404030301010803" pitchFamily="18" charset="0"/>
              </a:rPr>
              <a:t>Nutritional Labeling</a:t>
            </a:r>
          </a:p>
          <a:p>
            <a:r>
              <a:rPr lang="en-US" altLang="en-US" sz="1400" dirty="0">
                <a:latin typeface="Garamond" panose="02020404030301010803" pitchFamily="18" charset="0"/>
              </a:rPr>
              <a:t>Proximate analysis</a:t>
            </a:r>
          </a:p>
          <a:p>
            <a:r>
              <a:rPr lang="en-US" altLang="en-US" sz="1400" dirty="0">
                <a:latin typeface="Garamond" panose="02020404030301010803" pitchFamily="18" charset="0"/>
              </a:rPr>
              <a:t>Vitamins</a:t>
            </a:r>
          </a:p>
          <a:p>
            <a:r>
              <a:rPr lang="en-US" altLang="en-US" sz="1400" dirty="0">
                <a:latin typeface="Garamond" panose="02020404030301010803" pitchFamily="18" charset="0"/>
              </a:rPr>
              <a:t>Minerals</a:t>
            </a:r>
          </a:p>
          <a:p>
            <a:r>
              <a:rPr lang="en-US" altLang="en-US" sz="1400" dirty="0">
                <a:latin typeface="Garamond" panose="02020404030301010803" pitchFamily="18" charset="0"/>
              </a:rPr>
              <a:t>Fatty Acid Profile</a:t>
            </a:r>
          </a:p>
          <a:p>
            <a:r>
              <a:rPr lang="en-US" altLang="en-US" sz="1400" dirty="0">
                <a:latin typeface="Garamond" panose="02020404030301010803" pitchFamily="18" charset="0"/>
              </a:rPr>
              <a:t>Cholesterol</a:t>
            </a:r>
          </a:p>
          <a:p>
            <a:r>
              <a:rPr lang="en-US" altLang="en-US" sz="1400" dirty="0">
                <a:latin typeface="Garamond" panose="02020404030301010803" pitchFamily="18" charset="0"/>
              </a:rPr>
              <a:t>Transat</a:t>
            </a:r>
          </a:p>
          <a:p>
            <a:r>
              <a:rPr lang="en-US" altLang="en-US" sz="1400" dirty="0">
                <a:latin typeface="Garamond" panose="02020404030301010803" pitchFamily="18" charset="0"/>
              </a:rPr>
              <a:t>Amino Acid Profile</a:t>
            </a:r>
          </a:p>
          <a:p>
            <a:r>
              <a:rPr lang="en-US" altLang="en-US" sz="1400" dirty="0">
                <a:latin typeface="Garamond" panose="02020404030301010803" pitchFamily="18" charset="0"/>
              </a:rPr>
              <a:t>Sugar Profile</a:t>
            </a:r>
          </a:p>
          <a:p>
            <a:r>
              <a:rPr lang="en-US" altLang="en-US" sz="1400" dirty="0">
                <a:latin typeface="Garamond" panose="02020404030301010803" pitchFamily="18" charset="0"/>
              </a:rPr>
              <a:t>Flavour Profile</a:t>
            </a:r>
          </a:p>
          <a:p>
            <a:r>
              <a:rPr lang="en-US" altLang="en-US" sz="1400" dirty="0">
                <a:latin typeface="Garamond" panose="02020404030301010803" pitchFamily="18" charset="0"/>
              </a:rPr>
              <a:t>Microbiological analysis</a:t>
            </a:r>
          </a:p>
          <a:p>
            <a:r>
              <a:rPr lang="en-US" altLang="en-US" sz="1400" dirty="0">
                <a:latin typeface="Garamond" panose="02020404030301010803" pitchFamily="18" charset="0"/>
              </a:rPr>
              <a:t>Shelf Life &amp; Stability studies</a:t>
            </a:r>
          </a:p>
          <a:p>
            <a:endParaRPr lang="en-US" altLang="en-US" sz="1800" dirty="0"/>
          </a:p>
        </p:txBody>
      </p:sp>
      <p:sp>
        <p:nvSpPr>
          <p:cNvPr id="7" name="Content Placeholder 7">
            <a:extLst>
              <a:ext uri="{FF2B5EF4-FFF2-40B4-BE49-F238E27FC236}">
                <a16:creationId xmlns:a16="http://schemas.microsoft.com/office/drawing/2014/main" id="{2F3A362F-94AE-4731-B40D-0371636F439D}"/>
              </a:ext>
            </a:extLst>
          </p:cNvPr>
          <p:cNvSpPr txBox="1">
            <a:spLocks noChangeArrowheads="1"/>
          </p:cNvSpPr>
          <p:nvPr/>
        </p:nvSpPr>
        <p:spPr bwMode="auto">
          <a:xfrm>
            <a:off x="6316980" y="742950"/>
            <a:ext cx="2590800" cy="381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47650" indent="-247650" algn="l" rtl="0" eaLnBrk="0" fontAlgn="base" hangingPunct="0">
              <a:spcBef>
                <a:spcPct val="0"/>
              </a:spcBef>
              <a:spcAft>
                <a:spcPct val="20000"/>
              </a:spcAft>
              <a:buClr>
                <a:schemeClr val="tx2"/>
              </a:buClr>
              <a:buFont typeface="Wingdings" panose="05000000000000000000" pitchFamily="2" charset="2"/>
              <a:buChar char="§"/>
              <a:tabLst>
                <a:tab pos="0" algn="l"/>
                <a:tab pos="819150" algn="l"/>
              </a:tabLst>
              <a:defRPr sz="2100">
                <a:solidFill>
                  <a:srgbClr val="000000"/>
                </a:solidFill>
                <a:latin typeface="+mn-lt"/>
                <a:ea typeface="+mn-ea"/>
                <a:cs typeface="+mn-cs"/>
              </a:defRPr>
            </a:lvl1pPr>
            <a:lvl2pPr marL="549275" indent="-300038" algn="l" rtl="0" eaLnBrk="0" fontAlgn="base" hangingPunct="0">
              <a:spcBef>
                <a:spcPct val="0"/>
              </a:spcBef>
              <a:spcAft>
                <a:spcPct val="20000"/>
              </a:spcAft>
              <a:buClr>
                <a:srgbClr val="003399"/>
              </a:buClr>
              <a:buFont typeface="Wingdings" panose="05000000000000000000" pitchFamily="2" charset="2"/>
              <a:buChar char="§"/>
              <a:tabLst>
                <a:tab pos="0" algn="l"/>
                <a:tab pos="819150" algn="l"/>
              </a:tabLst>
              <a:defRPr sz="1600">
                <a:solidFill>
                  <a:srgbClr val="000000"/>
                </a:solidFill>
                <a:latin typeface="+mn-lt"/>
              </a:defRPr>
            </a:lvl2pPr>
            <a:lvl3pPr marL="819150" indent="-268288" algn="l" rtl="0" eaLnBrk="0" fontAlgn="base" hangingPunct="0">
              <a:spcBef>
                <a:spcPct val="0"/>
              </a:spcBef>
              <a:spcAft>
                <a:spcPct val="20000"/>
              </a:spcAft>
              <a:buClr>
                <a:schemeClr val="tx2"/>
              </a:buClr>
              <a:buFont typeface="Wingdings" panose="05000000000000000000" pitchFamily="2" charset="2"/>
              <a:buChar char="§"/>
              <a:tabLst>
                <a:tab pos="0" algn="l"/>
                <a:tab pos="819150" algn="l"/>
              </a:tabLst>
              <a:defRPr sz="1600">
                <a:solidFill>
                  <a:srgbClr val="333333"/>
                </a:solidFill>
                <a:latin typeface="+mn-lt"/>
              </a:defRPr>
            </a:lvl3pPr>
            <a:lvl4pPr marL="1066800" indent="-246063" algn="l" rtl="0" eaLnBrk="0" fontAlgn="base" hangingPunct="0">
              <a:spcBef>
                <a:spcPct val="0"/>
              </a:spcBef>
              <a:spcAft>
                <a:spcPct val="20000"/>
              </a:spcAft>
              <a:buClr>
                <a:schemeClr val="tx2"/>
              </a:buClr>
              <a:buFont typeface="Wingdings" panose="05000000000000000000" pitchFamily="2" charset="2"/>
              <a:buChar char="§"/>
              <a:tabLst>
                <a:tab pos="0" algn="l"/>
                <a:tab pos="819150" algn="l"/>
              </a:tabLst>
              <a:defRPr sz="1600">
                <a:solidFill>
                  <a:srgbClr val="333333"/>
                </a:solidFill>
                <a:latin typeface="+mn-lt"/>
              </a:defRPr>
            </a:lvl4pPr>
            <a:lvl5pPr marL="1352550" indent="-284163" algn="l" rtl="0" eaLnBrk="0" fontAlgn="base" hangingPunct="0">
              <a:spcBef>
                <a:spcPct val="0"/>
              </a:spcBef>
              <a:spcAft>
                <a:spcPct val="20000"/>
              </a:spcAft>
              <a:buClr>
                <a:schemeClr val="tx2"/>
              </a:buClr>
              <a:buFont typeface="Wingdings" panose="05000000000000000000" pitchFamily="2" charset="2"/>
              <a:buChar char="§"/>
              <a:tabLst>
                <a:tab pos="0" algn="l"/>
                <a:tab pos="819150" algn="l"/>
              </a:tabLst>
              <a:defRPr sz="1600">
                <a:solidFill>
                  <a:srgbClr val="333333"/>
                </a:solidFill>
                <a:latin typeface="+mn-lt"/>
              </a:defRPr>
            </a:lvl5pPr>
            <a:lvl6pPr marL="1809750" indent="-284163" algn="l" rtl="0" fontAlgn="base">
              <a:spcBef>
                <a:spcPct val="0"/>
              </a:spcBef>
              <a:spcAft>
                <a:spcPct val="20000"/>
              </a:spcAft>
              <a:buClr>
                <a:schemeClr val="tx2"/>
              </a:buClr>
              <a:buFont typeface="Wingdings" pitchFamily="2" charset="2"/>
              <a:buChar char="§"/>
              <a:tabLst>
                <a:tab pos="0" algn="l"/>
                <a:tab pos="819150" algn="l"/>
              </a:tabLst>
              <a:defRPr sz="1600">
                <a:solidFill>
                  <a:srgbClr val="333333"/>
                </a:solidFill>
                <a:latin typeface="+mn-lt"/>
              </a:defRPr>
            </a:lvl6pPr>
            <a:lvl7pPr marL="2266950" indent="-284163" algn="l" rtl="0" fontAlgn="base">
              <a:spcBef>
                <a:spcPct val="0"/>
              </a:spcBef>
              <a:spcAft>
                <a:spcPct val="20000"/>
              </a:spcAft>
              <a:buClr>
                <a:schemeClr val="tx2"/>
              </a:buClr>
              <a:buFont typeface="Wingdings" pitchFamily="2" charset="2"/>
              <a:buChar char="§"/>
              <a:tabLst>
                <a:tab pos="0" algn="l"/>
                <a:tab pos="819150" algn="l"/>
              </a:tabLst>
              <a:defRPr sz="1600">
                <a:solidFill>
                  <a:srgbClr val="333333"/>
                </a:solidFill>
                <a:latin typeface="+mn-lt"/>
              </a:defRPr>
            </a:lvl7pPr>
            <a:lvl8pPr marL="2724150" indent="-284163" algn="l" rtl="0" fontAlgn="base">
              <a:spcBef>
                <a:spcPct val="0"/>
              </a:spcBef>
              <a:spcAft>
                <a:spcPct val="20000"/>
              </a:spcAft>
              <a:buClr>
                <a:schemeClr val="tx2"/>
              </a:buClr>
              <a:buFont typeface="Wingdings" pitchFamily="2" charset="2"/>
              <a:buChar char="§"/>
              <a:tabLst>
                <a:tab pos="0" algn="l"/>
                <a:tab pos="819150" algn="l"/>
              </a:tabLst>
              <a:defRPr sz="1600">
                <a:solidFill>
                  <a:srgbClr val="333333"/>
                </a:solidFill>
                <a:latin typeface="+mn-lt"/>
              </a:defRPr>
            </a:lvl8pPr>
            <a:lvl9pPr marL="3181350" indent="-284163" algn="l" rtl="0" fontAlgn="base">
              <a:spcBef>
                <a:spcPct val="0"/>
              </a:spcBef>
              <a:spcAft>
                <a:spcPct val="20000"/>
              </a:spcAft>
              <a:buClr>
                <a:schemeClr val="tx2"/>
              </a:buClr>
              <a:buFont typeface="Wingdings" pitchFamily="2" charset="2"/>
              <a:buChar char="§"/>
              <a:tabLst>
                <a:tab pos="0" algn="l"/>
                <a:tab pos="819150" algn="l"/>
              </a:tabLst>
              <a:defRPr sz="1600">
                <a:solidFill>
                  <a:srgbClr val="333333"/>
                </a:solidFill>
                <a:latin typeface="+mn-lt"/>
              </a:defRPr>
            </a:lvl9pPr>
          </a:lstStyle>
          <a:p>
            <a:pPr>
              <a:buFont typeface="Wingdings" panose="05000000000000000000" pitchFamily="2" charset="2"/>
              <a:buNone/>
            </a:pPr>
            <a:r>
              <a:rPr lang="en-US" altLang="en-US" sz="1400" b="1" u="sng" kern="0" dirty="0">
                <a:latin typeface="Garamond" panose="02020404030301010803" pitchFamily="18" charset="0"/>
              </a:rPr>
              <a:t>Safety Parameters</a:t>
            </a:r>
            <a:endParaRPr lang="en-US" altLang="en-US" sz="1400" kern="0" dirty="0">
              <a:latin typeface="Garamond" panose="02020404030301010803" pitchFamily="18" charset="0"/>
            </a:endParaRPr>
          </a:p>
          <a:p>
            <a:r>
              <a:rPr lang="en-US" altLang="en-US" sz="1400" kern="0" dirty="0">
                <a:latin typeface="Garamond" panose="02020404030301010803" pitchFamily="18" charset="0"/>
              </a:rPr>
              <a:t>Pesticide Residues</a:t>
            </a:r>
          </a:p>
          <a:p>
            <a:r>
              <a:rPr lang="en-US" altLang="en-US" sz="1400" kern="0" dirty="0">
                <a:latin typeface="Garamond" panose="02020404030301010803" pitchFamily="18" charset="0"/>
              </a:rPr>
              <a:t>Antibiotic Residues</a:t>
            </a:r>
          </a:p>
          <a:p>
            <a:r>
              <a:rPr lang="en-US" altLang="en-US" sz="1400" kern="0" dirty="0">
                <a:latin typeface="Garamond" panose="02020404030301010803" pitchFamily="18" charset="0"/>
              </a:rPr>
              <a:t>Toxic Metals</a:t>
            </a:r>
          </a:p>
          <a:p>
            <a:r>
              <a:rPr lang="en-US" altLang="en-US" sz="1400" kern="0" dirty="0">
                <a:latin typeface="Garamond" panose="02020404030301010803" pitchFamily="18" charset="0"/>
              </a:rPr>
              <a:t>Mycotoxins</a:t>
            </a:r>
          </a:p>
          <a:p>
            <a:r>
              <a:rPr lang="en-US" altLang="en-US" sz="1400" kern="0" dirty="0">
                <a:latin typeface="Garamond" panose="02020404030301010803" pitchFamily="18" charset="0"/>
              </a:rPr>
              <a:t>Naturally Occurring Toxins</a:t>
            </a:r>
          </a:p>
          <a:p>
            <a:r>
              <a:rPr lang="en-US" altLang="en-US" sz="1400" kern="0" dirty="0">
                <a:latin typeface="Garamond" panose="02020404030301010803" pitchFamily="18" charset="0"/>
              </a:rPr>
              <a:t>PCBs and PAH</a:t>
            </a:r>
          </a:p>
          <a:p>
            <a:r>
              <a:rPr lang="en-US" altLang="en-US" sz="1400" kern="0" dirty="0">
                <a:latin typeface="Garamond" panose="02020404030301010803" pitchFamily="18" charset="0"/>
              </a:rPr>
              <a:t>Screening of Dioxins</a:t>
            </a:r>
          </a:p>
          <a:p>
            <a:r>
              <a:rPr lang="en-US" altLang="en-US" sz="1400" kern="0" dirty="0">
                <a:latin typeface="Garamond" panose="02020404030301010803" pitchFamily="18" charset="0"/>
              </a:rPr>
              <a:t>Banned Dyes</a:t>
            </a:r>
          </a:p>
          <a:p>
            <a:r>
              <a:rPr lang="en-US" altLang="en-US" sz="1400" kern="0" dirty="0">
                <a:latin typeface="Garamond" panose="02020404030301010803" pitchFamily="18" charset="0"/>
              </a:rPr>
              <a:t>Pathogen testing</a:t>
            </a:r>
          </a:p>
          <a:p>
            <a:r>
              <a:rPr lang="en-US" altLang="en-US" sz="1400" kern="0" dirty="0">
                <a:latin typeface="Garamond" panose="02020404030301010803" pitchFamily="18" charset="0"/>
              </a:rPr>
              <a:t>Melamine</a:t>
            </a:r>
          </a:p>
          <a:p>
            <a:r>
              <a:rPr lang="en-US" altLang="en-US" sz="1400" kern="0" dirty="0">
                <a:latin typeface="Garamond" panose="02020404030301010803" pitchFamily="18" charset="0"/>
              </a:rPr>
              <a:t>Other Chemical Contaminants</a:t>
            </a:r>
          </a:p>
          <a:p>
            <a:r>
              <a:rPr lang="en-US" altLang="en-US" sz="1400" kern="0" dirty="0">
                <a:latin typeface="Garamond" panose="02020404030301010803" pitchFamily="18" charset="0"/>
              </a:rPr>
              <a:t>Packaging material testing</a:t>
            </a:r>
          </a:p>
          <a:p>
            <a:endParaRPr lang="en-US" altLang="en-US" sz="1800" kern="0" dirty="0">
              <a:latin typeface="Garamond" panose="02020404030301010803" pitchFamily="18" charset="0"/>
            </a:endParaRPr>
          </a:p>
        </p:txBody>
      </p:sp>
    </p:spTree>
    <p:extLst>
      <p:ext uri="{BB962C8B-B14F-4D97-AF65-F5344CB8AC3E}">
        <p14:creationId xmlns:p14="http://schemas.microsoft.com/office/powerpoint/2010/main" val="1015907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9C25A89-524F-40F5-9CEC-3A5498998BB4"/>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237"/>
  <p:tag name="ISPRINGONLINEFOLDERPATH" val="Каталог/Game On"/>
  <p:tag name="ISPRINGCLOUDFOLDERID" val="0"/>
  <p:tag name="ISPRINGCLOUDFOLDERPATH" val="Content List"/>
  <p:tag name="ISPRING_PLAYERS_CUSTOMIZATION" val="UEsDBBQAAgAIAG8CZ0Z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QIAABQAAgAIAG8CZ0Z7BdOSwAEAANoDAAAPAAAAAAAAAAEAAAAAAAAAAABub25lL3BsYXllci54bWxQSwUGAAAAAAEAAQA9AAAA7QEAAAAA"/>
  <p:tag name="ISPRING_PRESENTATION_TITLE" val="9160120"/>
  <p:tag name="ISPRING_RESOURCE_PATHS_HASH_PRESENTER" val="4f4323a14e6fefd4e35ec3d1cb6cfd12aded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1756</Words>
  <Application>Microsoft Office PowerPoint</Application>
  <PresentationFormat>On-screen Show (16:9)</PresentationFormat>
  <Paragraphs>311</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heading</vt:lpstr>
      <vt:lpstr>Calibri</vt:lpstr>
      <vt:lpstr>Garamond</vt:lpstr>
      <vt:lpstr>Neo Sans W01</vt:lpstr>
      <vt:lpstr>Times New Roman</vt:lpstr>
      <vt:lpstr>Wingdings</vt:lpstr>
      <vt:lpstr>Office Theme</vt:lpstr>
      <vt:lpstr>PowerPoint Presentation</vt:lpstr>
      <vt:lpstr>PowerPoint Presentation</vt:lpstr>
      <vt:lpstr>Specialized Analytical Service </vt:lpstr>
      <vt:lpstr>Centre of Excellence- Food Safety &amp; Materials</vt:lpstr>
      <vt:lpstr>PowerPoint Presentation</vt:lpstr>
      <vt:lpstr>Food</vt:lpstr>
      <vt:lpstr>Food &amp; Beverages</vt:lpstr>
      <vt:lpstr>Analytical Services - Food</vt:lpstr>
      <vt:lpstr>FOOD, ANIMAL FEED, AGRICULTURAL PRODUCTS, FERTILISERS &amp; CHEMICALS TESTING: </vt:lpstr>
      <vt:lpstr>Agriculture</vt:lpstr>
      <vt:lpstr>Packaging Material</vt:lpstr>
      <vt:lpstr>Packaging</vt:lpstr>
      <vt:lpstr>Testing of Packaging Materials </vt:lpstr>
      <vt:lpstr>Hard Goods</vt:lpstr>
      <vt:lpstr>Materials- Substances of Concern</vt:lpstr>
      <vt:lpstr>RoHS</vt:lpstr>
      <vt:lpstr>REACH</vt:lpstr>
      <vt:lpstr>Pharma &amp; Cosmetics</vt:lpstr>
      <vt:lpstr>Hotels, Restaurants &amp; Catering [HoReCa]</vt:lpstr>
      <vt:lpstr>Microbiology</vt:lpstr>
      <vt:lpstr>Testing of Cooked Foods </vt:lpstr>
      <vt:lpstr>High-end Analytical Equipment</vt:lpstr>
      <vt:lpstr>PowerPoint Presentation</vt:lpstr>
      <vt:lpstr>Environmental Testing </vt:lpstr>
      <vt:lpstr>Agri. Inputs/ Environment</vt:lpstr>
      <vt:lpstr>PowerPoint Presentation</vt:lpstr>
      <vt:lpstr>PRESTIGIOUS ACCREDITATIONS, APPROVALS AND RECOGNITIONS</vt:lpstr>
      <vt:lpstr>  Clients We Serve in the area of  Food Testing           *Pharma Environmental Monitoring           * Hygiene Monitoring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9160120</dc:title>
  <dc:creator>lenovo</dc:creator>
  <cp:lastModifiedBy>vsix labs 2013</cp:lastModifiedBy>
  <cp:revision>42</cp:revision>
  <dcterms:created xsi:type="dcterms:W3CDTF">2018-07-26T05:41:18Z</dcterms:created>
  <dcterms:modified xsi:type="dcterms:W3CDTF">2022-11-03T06:54:52Z</dcterms:modified>
</cp:coreProperties>
</file>