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sldIdLst>
    <p:sldId id="256" r:id="rId2"/>
    <p:sldId id="258" r:id="rId3"/>
    <p:sldId id="283" r:id="rId4"/>
    <p:sldId id="274" r:id="rId5"/>
    <p:sldId id="260" r:id="rId6"/>
    <p:sldId id="266" r:id="rId7"/>
    <p:sldId id="287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43B"/>
    <a:srgbClr val="31369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7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861D19-378E-454E-91C0-724491DE6ACE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D32F252-F460-406D-A4FA-0019E66C3F85}">
      <dgm:prSet phldrT="[Text]"/>
      <dgm:spPr/>
      <dgm:t>
        <a:bodyPr/>
        <a:lstStyle/>
        <a:p>
          <a:r>
            <a:rPr lang="en-IN" dirty="0"/>
            <a:t>Aeolus Core Values </a:t>
          </a:r>
        </a:p>
      </dgm:t>
    </dgm:pt>
    <dgm:pt modelId="{FBC236B2-E8AD-4566-9B8C-B17110340807}" type="parTrans" cxnId="{35A379B3-8159-4C3D-AEB0-465A00BF084A}">
      <dgm:prSet/>
      <dgm:spPr/>
      <dgm:t>
        <a:bodyPr/>
        <a:lstStyle/>
        <a:p>
          <a:endParaRPr lang="en-IN"/>
        </a:p>
      </dgm:t>
    </dgm:pt>
    <dgm:pt modelId="{CCBF9679-CBEE-4C0E-81CE-28F39D64F2A3}" type="sibTrans" cxnId="{35A379B3-8159-4C3D-AEB0-465A00BF084A}">
      <dgm:prSet/>
      <dgm:spPr/>
      <dgm:t>
        <a:bodyPr/>
        <a:lstStyle/>
        <a:p>
          <a:endParaRPr lang="en-IN"/>
        </a:p>
      </dgm:t>
    </dgm:pt>
    <dgm:pt modelId="{6083E538-1BB8-40F6-9A19-8C43F3A775B0}">
      <dgm:prSet phldrT="[Text]"/>
      <dgm:spPr/>
      <dgm:t>
        <a:bodyPr/>
        <a:lstStyle/>
        <a:p>
          <a:r>
            <a:rPr lang="en-US" b="1" dirty="0"/>
            <a:t>Integrity</a:t>
          </a:r>
          <a:endParaRPr lang="en-IN" b="1" dirty="0"/>
        </a:p>
        <a:p>
          <a:r>
            <a:rPr lang="en-US" dirty="0"/>
            <a:t>Do the Right Thing</a:t>
          </a:r>
          <a:endParaRPr lang="en-IN" dirty="0"/>
        </a:p>
      </dgm:t>
    </dgm:pt>
    <dgm:pt modelId="{7538AE58-028F-45EC-9831-6270A1820E5D}" type="parTrans" cxnId="{FF2A8DED-AA00-4291-B669-22A417CD31B2}">
      <dgm:prSet/>
      <dgm:spPr/>
      <dgm:t>
        <a:bodyPr/>
        <a:lstStyle/>
        <a:p>
          <a:endParaRPr lang="en-IN"/>
        </a:p>
      </dgm:t>
    </dgm:pt>
    <dgm:pt modelId="{66CC4011-DEAF-421E-9D6C-F3DAF3448D06}" type="sibTrans" cxnId="{FF2A8DED-AA00-4291-B669-22A417CD31B2}">
      <dgm:prSet/>
      <dgm:spPr/>
      <dgm:t>
        <a:bodyPr/>
        <a:lstStyle/>
        <a:p>
          <a:endParaRPr lang="en-IN"/>
        </a:p>
      </dgm:t>
    </dgm:pt>
    <dgm:pt modelId="{20D9D0B0-C1DB-4150-8FC6-E4F3C81FA74C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/>
            <a:t>Urgency</a:t>
          </a:r>
          <a:endParaRPr lang="en-IN" b="1" dirty="0"/>
        </a:p>
        <a:p>
          <a:r>
            <a:rPr lang="en-US" dirty="0"/>
            <a:t>Respond Now</a:t>
          </a:r>
          <a:endParaRPr lang="en-IN" dirty="0"/>
        </a:p>
      </dgm:t>
    </dgm:pt>
    <dgm:pt modelId="{7188C470-87F2-477C-B486-933058C60BF7}" type="parTrans" cxnId="{72AC1AC2-CC6B-4C73-9049-04C8A0C58454}">
      <dgm:prSet/>
      <dgm:spPr/>
      <dgm:t>
        <a:bodyPr/>
        <a:lstStyle/>
        <a:p>
          <a:endParaRPr lang="en-IN"/>
        </a:p>
      </dgm:t>
    </dgm:pt>
    <dgm:pt modelId="{8F93793F-1B61-45A3-A3BE-C5F748AD69AC}" type="sibTrans" cxnId="{72AC1AC2-CC6B-4C73-9049-04C8A0C58454}">
      <dgm:prSet/>
      <dgm:spPr>
        <a:solidFill>
          <a:srgbClr val="00B0F0"/>
        </a:solidFill>
      </dgm:spPr>
      <dgm:t>
        <a:bodyPr/>
        <a:lstStyle/>
        <a:p>
          <a:endParaRPr lang="en-IN"/>
        </a:p>
      </dgm:t>
    </dgm:pt>
    <dgm:pt modelId="{3D445EB0-D1C3-4FDD-9740-D885BD7161CD}">
      <dgm:prSet phldrT="[Text]"/>
      <dgm:spPr/>
      <dgm:t>
        <a:bodyPr/>
        <a:lstStyle/>
        <a:p>
          <a:r>
            <a:rPr lang="en-US" b="1" dirty="0"/>
            <a:t>Team Work</a:t>
          </a:r>
          <a:r>
            <a:rPr lang="en-US" dirty="0"/>
            <a:t> </a:t>
          </a:r>
          <a:endParaRPr lang="en-IN" dirty="0"/>
        </a:p>
        <a:p>
          <a:r>
            <a:rPr lang="en-US" dirty="0"/>
            <a:t>Together, We All Win</a:t>
          </a:r>
          <a:endParaRPr lang="en-IN" dirty="0"/>
        </a:p>
      </dgm:t>
    </dgm:pt>
    <dgm:pt modelId="{7697C56F-A833-4C02-8CE1-3E3FD6562F03}" type="parTrans" cxnId="{7E507AC1-373B-4A2E-8E0B-0B176ACF5EAC}">
      <dgm:prSet/>
      <dgm:spPr/>
      <dgm:t>
        <a:bodyPr/>
        <a:lstStyle/>
        <a:p>
          <a:endParaRPr lang="en-IN"/>
        </a:p>
      </dgm:t>
    </dgm:pt>
    <dgm:pt modelId="{D9E5D2A7-F355-46D7-A38C-FBB73294C6A2}" type="sibTrans" cxnId="{7E507AC1-373B-4A2E-8E0B-0B176ACF5EAC}">
      <dgm:prSet/>
      <dgm:spPr/>
      <dgm:t>
        <a:bodyPr/>
        <a:lstStyle/>
        <a:p>
          <a:endParaRPr lang="en-IN"/>
        </a:p>
      </dgm:t>
    </dgm:pt>
    <dgm:pt modelId="{75E7942F-C8C5-4F04-9DB9-75D798BC96F3}">
      <dgm:prSet phldrT="[Text]"/>
      <dgm:spPr/>
      <dgm:t>
        <a:bodyPr/>
        <a:lstStyle/>
        <a:p>
          <a:r>
            <a:rPr lang="en-US" b="1" dirty="0"/>
            <a:t>Innovate</a:t>
          </a:r>
          <a:endParaRPr lang="en-IN" b="1" dirty="0"/>
        </a:p>
        <a:p>
          <a:r>
            <a:rPr lang="en-US" dirty="0"/>
            <a:t>Get Better Every Day</a:t>
          </a:r>
          <a:endParaRPr lang="en-IN" dirty="0"/>
        </a:p>
      </dgm:t>
    </dgm:pt>
    <dgm:pt modelId="{A09BA0E6-9324-4871-B9FE-CBCC03F65369}" type="parTrans" cxnId="{ECD61995-43AC-4237-B372-8BAEB6BA8B6B}">
      <dgm:prSet/>
      <dgm:spPr/>
      <dgm:t>
        <a:bodyPr/>
        <a:lstStyle/>
        <a:p>
          <a:endParaRPr lang="en-IN"/>
        </a:p>
      </dgm:t>
    </dgm:pt>
    <dgm:pt modelId="{5466556D-997A-4610-A79D-EA8599CC256C}" type="sibTrans" cxnId="{ECD61995-43AC-4237-B372-8BAEB6BA8B6B}">
      <dgm:prSet/>
      <dgm:spPr/>
      <dgm:t>
        <a:bodyPr/>
        <a:lstStyle/>
        <a:p>
          <a:endParaRPr lang="en-IN"/>
        </a:p>
      </dgm:t>
    </dgm:pt>
    <dgm:pt modelId="{16EB4BCA-2AB3-47A6-B251-8C1A8F4D40D8}">
      <dgm:prSet phldrT="[Text]"/>
      <dgm:spPr>
        <a:solidFill>
          <a:srgbClr val="FF0000"/>
        </a:solidFill>
      </dgm:spPr>
      <dgm:t>
        <a:bodyPr/>
        <a:lstStyle/>
        <a:p>
          <a:r>
            <a:rPr lang="en-IN" b="1" dirty="0"/>
            <a:t>Care</a:t>
          </a:r>
          <a:r>
            <a:rPr lang="en-IN" dirty="0"/>
            <a:t> </a:t>
          </a:r>
        </a:p>
        <a:p>
          <a:r>
            <a:rPr lang="en-IN" dirty="0"/>
            <a:t>Respect  &amp; Be Courteous </a:t>
          </a:r>
        </a:p>
      </dgm:t>
    </dgm:pt>
    <dgm:pt modelId="{AB69D5EA-367C-4CB7-863A-1F92C0D9F209}" type="parTrans" cxnId="{4237F3FF-8C17-4606-8373-A507FF03E4BE}">
      <dgm:prSet/>
      <dgm:spPr/>
      <dgm:t>
        <a:bodyPr/>
        <a:lstStyle/>
        <a:p>
          <a:endParaRPr lang="en-IN"/>
        </a:p>
      </dgm:t>
    </dgm:pt>
    <dgm:pt modelId="{1ECDB9DC-CF60-42F2-828D-08CAFBE933E3}" type="sibTrans" cxnId="{4237F3FF-8C17-4606-8373-A507FF03E4BE}">
      <dgm:prSet/>
      <dgm:spPr>
        <a:solidFill>
          <a:srgbClr val="FF0000"/>
        </a:solidFill>
      </dgm:spPr>
      <dgm:t>
        <a:bodyPr/>
        <a:lstStyle/>
        <a:p>
          <a:endParaRPr lang="en-IN"/>
        </a:p>
      </dgm:t>
    </dgm:pt>
    <dgm:pt modelId="{D9360791-6319-45A6-96AC-B43FF1C6D86D}" type="pres">
      <dgm:prSet presAssocID="{B8861D19-378E-454E-91C0-724491DE6AC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1FBA63-B207-4958-BEA6-20F499330146}" type="pres">
      <dgm:prSet presAssocID="{6D32F252-F460-406D-A4FA-0019E66C3F85}" presName="centerShape" presStyleLbl="node0" presStyleIdx="0" presStyleCnt="1"/>
      <dgm:spPr/>
    </dgm:pt>
    <dgm:pt modelId="{F805C8E9-9D9F-4307-B6AB-6474FE44AAE0}" type="pres">
      <dgm:prSet presAssocID="{6083E538-1BB8-40F6-9A19-8C43F3A775B0}" presName="node" presStyleLbl="node1" presStyleIdx="0" presStyleCnt="5">
        <dgm:presLayoutVars>
          <dgm:bulletEnabled val="1"/>
        </dgm:presLayoutVars>
      </dgm:prSet>
      <dgm:spPr/>
    </dgm:pt>
    <dgm:pt modelId="{14B98BA3-C5F2-42F9-A125-30B70D8F613A}" type="pres">
      <dgm:prSet presAssocID="{6083E538-1BB8-40F6-9A19-8C43F3A775B0}" presName="dummy" presStyleCnt="0"/>
      <dgm:spPr/>
    </dgm:pt>
    <dgm:pt modelId="{58B0F448-407D-4DED-9339-D15D204F422B}" type="pres">
      <dgm:prSet presAssocID="{66CC4011-DEAF-421E-9D6C-F3DAF3448D06}" presName="sibTrans" presStyleLbl="sibTrans2D1" presStyleIdx="0" presStyleCnt="5"/>
      <dgm:spPr/>
    </dgm:pt>
    <dgm:pt modelId="{8B4E19C9-0DAF-401B-9A71-09A5D9FC02C1}" type="pres">
      <dgm:prSet presAssocID="{20D9D0B0-C1DB-4150-8FC6-E4F3C81FA74C}" presName="node" presStyleLbl="node1" presStyleIdx="1" presStyleCnt="5">
        <dgm:presLayoutVars>
          <dgm:bulletEnabled val="1"/>
        </dgm:presLayoutVars>
      </dgm:prSet>
      <dgm:spPr/>
    </dgm:pt>
    <dgm:pt modelId="{461F4B01-6558-49CB-BAEE-DF13DC72C5D1}" type="pres">
      <dgm:prSet presAssocID="{20D9D0B0-C1DB-4150-8FC6-E4F3C81FA74C}" presName="dummy" presStyleCnt="0"/>
      <dgm:spPr/>
    </dgm:pt>
    <dgm:pt modelId="{CDDBA297-99F8-4CAB-B3B1-E6D2DCC123C4}" type="pres">
      <dgm:prSet presAssocID="{8F93793F-1B61-45A3-A3BE-C5F748AD69AC}" presName="sibTrans" presStyleLbl="sibTrans2D1" presStyleIdx="1" presStyleCnt="5"/>
      <dgm:spPr/>
    </dgm:pt>
    <dgm:pt modelId="{15DEA308-3C5B-4390-93AF-00AD8088D7A2}" type="pres">
      <dgm:prSet presAssocID="{16EB4BCA-2AB3-47A6-B251-8C1A8F4D40D8}" presName="node" presStyleLbl="node1" presStyleIdx="2" presStyleCnt="5">
        <dgm:presLayoutVars>
          <dgm:bulletEnabled val="1"/>
        </dgm:presLayoutVars>
      </dgm:prSet>
      <dgm:spPr/>
    </dgm:pt>
    <dgm:pt modelId="{EB221904-D757-44B2-AB0C-EFFC209AA083}" type="pres">
      <dgm:prSet presAssocID="{16EB4BCA-2AB3-47A6-B251-8C1A8F4D40D8}" presName="dummy" presStyleCnt="0"/>
      <dgm:spPr/>
    </dgm:pt>
    <dgm:pt modelId="{A2A09D17-F390-4683-B851-9AD6DF146173}" type="pres">
      <dgm:prSet presAssocID="{1ECDB9DC-CF60-42F2-828D-08CAFBE933E3}" presName="sibTrans" presStyleLbl="sibTrans2D1" presStyleIdx="2" presStyleCnt="5"/>
      <dgm:spPr/>
    </dgm:pt>
    <dgm:pt modelId="{4CDDCE7E-1E0E-4BCF-AED1-3BF403115E28}" type="pres">
      <dgm:prSet presAssocID="{3D445EB0-D1C3-4FDD-9740-D885BD7161CD}" presName="node" presStyleLbl="node1" presStyleIdx="3" presStyleCnt="5">
        <dgm:presLayoutVars>
          <dgm:bulletEnabled val="1"/>
        </dgm:presLayoutVars>
      </dgm:prSet>
      <dgm:spPr/>
    </dgm:pt>
    <dgm:pt modelId="{2F3DBF2F-5ECD-47B3-B0B2-014EA7B7ED52}" type="pres">
      <dgm:prSet presAssocID="{3D445EB0-D1C3-4FDD-9740-D885BD7161CD}" presName="dummy" presStyleCnt="0"/>
      <dgm:spPr/>
    </dgm:pt>
    <dgm:pt modelId="{A4356DC5-6E7C-4593-8AF5-736A2A59A3E6}" type="pres">
      <dgm:prSet presAssocID="{D9E5D2A7-F355-46D7-A38C-FBB73294C6A2}" presName="sibTrans" presStyleLbl="sibTrans2D1" presStyleIdx="3" presStyleCnt="5"/>
      <dgm:spPr/>
    </dgm:pt>
    <dgm:pt modelId="{782C2B54-EF1F-4FC3-A859-A0AEE801B050}" type="pres">
      <dgm:prSet presAssocID="{75E7942F-C8C5-4F04-9DB9-75D798BC96F3}" presName="node" presStyleLbl="node1" presStyleIdx="4" presStyleCnt="5">
        <dgm:presLayoutVars>
          <dgm:bulletEnabled val="1"/>
        </dgm:presLayoutVars>
      </dgm:prSet>
      <dgm:spPr/>
    </dgm:pt>
    <dgm:pt modelId="{8DA40009-8ED7-4B30-8D96-B4E596F19903}" type="pres">
      <dgm:prSet presAssocID="{75E7942F-C8C5-4F04-9DB9-75D798BC96F3}" presName="dummy" presStyleCnt="0"/>
      <dgm:spPr/>
    </dgm:pt>
    <dgm:pt modelId="{C41D4E82-9C8B-4369-84FB-838867239EBF}" type="pres">
      <dgm:prSet presAssocID="{5466556D-997A-4610-A79D-EA8599CC256C}" presName="sibTrans" presStyleLbl="sibTrans2D1" presStyleIdx="4" presStyleCnt="5"/>
      <dgm:spPr/>
    </dgm:pt>
  </dgm:ptLst>
  <dgm:cxnLst>
    <dgm:cxn modelId="{EA5DD024-1EA0-49C2-835A-CB97A919996F}" type="presOf" srcId="{D9E5D2A7-F355-46D7-A38C-FBB73294C6A2}" destId="{A4356DC5-6E7C-4593-8AF5-736A2A59A3E6}" srcOrd="0" destOrd="0" presId="urn:microsoft.com/office/officeart/2005/8/layout/radial6"/>
    <dgm:cxn modelId="{32042C44-B4B2-4DE6-9FD1-62CFF979CC65}" type="presOf" srcId="{1ECDB9DC-CF60-42F2-828D-08CAFBE933E3}" destId="{A2A09D17-F390-4683-B851-9AD6DF146173}" srcOrd="0" destOrd="0" presId="urn:microsoft.com/office/officeart/2005/8/layout/radial6"/>
    <dgm:cxn modelId="{AC6FCC4B-5EA4-463E-B69C-0324E0855C84}" type="presOf" srcId="{6083E538-1BB8-40F6-9A19-8C43F3A775B0}" destId="{F805C8E9-9D9F-4307-B6AB-6474FE44AAE0}" srcOrd="0" destOrd="0" presId="urn:microsoft.com/office/officeart/2005/8/layout/radial6"/>
    <dgm:cxn modelId="{20CFC64D-9FCF-46F2-B0C9-8270B94AF2B9}" type="presOf" srcId="{66CC4011-DEAF-421E-9D6C-F3DAF3448D06}" destId="{58B0F448-407D-4DED-9339-D15D204F422B}" srcOrd="0" destOrd="0" presId="urn:microsoft.com/office/officeart/2005/8/layout/radial6"/>
    <dgm:cxn modelId="{EFA2F18B-BE8B-4A68-996C-D81A3A459B5E}" type="presOf" srcId="{5466556D-997A-4610-A79D-EA8599CC256C}" destId="{C41D4E82-9C8B-4369-84FB-838867239EBF}" srcOrd="0" destOrd="0" presId="urn:microsoft.com/office/officeart/2005/8/layout/radial6"/>
    <dgm:cxn modelId="{ECD61995-43AC-4237-B372-8BAEB6BA8B6B}" srcId="{6D32F252-F460-406D-A4FA-0019E66C3F85}" destId="{75E7942F-C8C5-4F04-9DB9-75D798BC96F3}" srcOrd="4" destOrd="0" parTransId="{A09BA0E6-9324-4871-B9FE-CBCC03F65369}" sibTransId="{5466556D-997A-4610-A79D-EA8599CC256C}"/>
    <dgm:cxn modelId="{94AE4F96-EE17-47DF-945E-248A759F9829}" type="presOf" srcId="{16EB4BCA-2AB3-47A6-B251-8C1A8F4D40D8}" destId="{15DEA308-3C5B-4390-93AF-00AD8088D7A2}" srcOrd="0" destOrd="0" presId="urn:microsoft.com/office/officeart/2005/8/layout/radial6"/>
    <dgm:cxn modelId="{FDDA22AA-1A3E-4B2F-AB2B-C842EEF2A1F8}" type="presOf" srcId="{8F93793F-1B61-45A3-A3BE-C5F748AD69AC}" destId="{CDDBA297-99F8-4CAB-B3B1-E6D2DCC123C4}" srcOrd="0" destOrd="0" presId="urn:microsoft.com/office/officeart/2005/8/layout/radial6"/>
    <dgm:cxn modelId="{D2A604B0-D197-4609-9EB5-66326FB9FA34}" type="presOf" srcId="{B8861D19-378E-454E-91C0-724491DE6ACE}" destId="{D9360791-6319-45A6-96AC-B43FF1C6D86D}" srcOrd="0" destOrd="0" presId="urn:microsoft.com/office/officeart/2005/8/layout/radial6"/>
    <dgm:cxn modelId="{35A379B3-8159-4C3D-AEB0-465A00BF084A}" srcId="{B8861D19-378E-454E-91C0-724491DE6ACE}" destId="{6D32F252-F460-406D-A4FA-0019E66C3F85}" srcOrd="0" destOrd="0" parTransId="{FBC236B2-E8AD-4566-9B8C-B17110340807}" sibTransId="{CCBF9679-CBEE-4C0E-81CE-28F39D64F2A3}"/>
    <dgm:cxn modelId="{7E507AC1-373B-4A2E-8E0B-0B176ACF5EAC}" srcId="{6D32F252-F460-406D-A4FA-0019E66C3F85}" destId="{3D445EB0-D1C3-4FDD-9740-D885BD7161CD}" srcOrd="3" destOrd="0" parTransId="{7697C56F-A833-4C02-8CE1-3E3FD6562F03}" sibTransId="{D9E5D2A7-F355-46D7-A38C-FBB73294C6A2}"/>
    <dgm:cxn modelId="{72AC1AC2-CC6B-4C73-9049-04C8A0C58454}" srcId="{6D32F252-F460-406D-A4FA-0019E66C3F85}" destId="{20D9D0B0-C1DB-4150-8FC6-E4F3C81FA74C}" srcOrd="1" destOrd="0" parTransId="{7188C470-87F2-477C-B486-933058C60BF7}" sibTransId="{8F93793F-1B61-45A3-A3BE-C5F748AD69AC}"/>
    <dgm:cxn modelId="{FE5F5DD1-122C-4F36-85B3-682CABCF8BFF}" type="presOf" srcId="{3D445EB0-D1C3-4FDD-9740-D885BD7161CD}" destId="{4CDDCE7E-1E0E-4BCF-AED1-3BF403115E28}" srcOrd="0" destOrd="0" presId="urn:microsoft.com/office/officeart/2005/8/layout/radial6"/>
    <dgm:cxn modelId="{8836B9D2-D5CB-42CF-AA1F-857764EAA1EB}" type="presOf" srcId="{6D32F252-F460-406D-A4FA-0019E66C3F85}" destId="{E61FBA63-B207-4958-BEA6-20F499330146}" srcOrd="0" destOrd="0" presId="urn:microsoft.com/office/officeart/2005/8/layout/radial6"/>
    <dgm:cxn modelId="{90CF13E3-C7F0-4B57-87DE-FDCF80C6FD06}" type="presOf" srcId="{75E7942F-C8C5-4F04-9DB9-75D798BC96F3}" destId="{782C2B54-EF1F-4FC3-A859-A0AEE801B050}" srcOrd="0" destOrd="0" presId="urn:microsoft.com/office/officeart/2005/8/layout/radial6"/>
    <dgm:cxn modelId="{799DFBE7-DB9A-43AF-9CF2-6A1C6DDED584}" type="presOf" srcId="{20D9D0B0-C1DB-4150-8FC6-E4F3C81FA74C}" destId="{8B4E19C9-0DAF-401B-9A71-09A5D9FC02C1}" srcOrd="0" destOrd="0" presId="urn:microsoft.com/office/officeart/2005/8/layout/radial6"/>
    <dgm:cxn modelId="{FF2A8DED-AA00-4291-B669-22A417CD31B2}" srcId="{6D32F252-F460-406D-A4FA-0019E66C3F85}" destId="{6083E538-1BB8-40F6-9A19-8C43F3A775B0}" srcOrd="0" destOrd="0" parTransId="{7538AE58-028F-45EC-9831-6270A1820E5D}" sibTransId="{66CC4011-DEAF-421E-9D6C-F3DAF3448D06}"/>
    <dgm:cxn modelId="{4237F3FF-8C17-4606-8373-A507FF03E4BE}" srcId="{6D32F252-F460-406D-A4FA-0019E66C3F85}" destId="{16EB4BCA-2AB3-47A6-B251-8C1A8F4D40D8}" srcOrd="2" destOrd="0" parTransId="{AB69D5EA-367C-4CB7-863A-1F92C0D9F209}" sibTransId="{1ECDB9DC-CF60-42F2-828D-08CAFBE933E3}"/>
    <dgm:cxn modelId="{1CB58E3B-2C86-42BF-B131-5251AA134FD7}" type="presParOf" srcId="{D9360791-6319-45A6-96AC-B43FF1C6D86D}" destId="{E61FBA63-B207-4958-BEA6-20F499330146}" srcOrd="0" destOrd="0" presId="urn:microsoft.com/office/officeart/2005/8/layout/radial6"/>
    <dgm:cxn modelId="{08EF4A79-D325-4EA2-8C11-751B2FEB6172}" type="presParOf" srcId="{D9360791-6319-45A6-96AC-B43FF1C6D86D}" destId="{F805C8E9-9D9F-4307-B6AB-6474FE44AAE0}" srcOrd="1" destOrd="0" presId="urn:microsoft.com/office/officeart/2005/8/layout/radial6"/>
    <dgm:cxn modelId="{9DC37875-E7D0-4B52-B4C1-3802466DCABB}" type="presParOf" srcId="{D9360791-6319-45A6-96AC-B43FF1C6D86D}" destId="{14B98BA3-C5F2-42F9-A125-30B70D8F613A}" srcOrd="2" destOrd="0" presId="urn:microsoft.com/office/officeart/2005/8/layout/radial6"/>
    <dgm:cxn modelId="{8BC41FEF-B861-42FC-9201-53B18F6116E1}" type="presParOf" srcId="{D9360791-6319-45A6-96AC-B43FF1C6D86D}" destId="{58B0F448-407D-4DED-9339-D15D204F422B}" srcOrd="3" destOrd="0" presId="urn:microsoft.com/office/officeart/2005/8/layout/radial6"/>
    <dgm:cxn modelId="{7275B8DF-714E-4801-A955-8D923504D197}" type="presParOf" srcId="{D9360791-6319-45A6-96AC-B43FF1C6D86D}" destId="{8B4E19C9-0DAF-401B-9A71-09A5D9FC02C1}" srcOrd="4" destOrd="0" presId="urn:microsoft.com/office/officeart/2005/8/layout/radial6"/>
    <dgm:cxn modelId="{BA3B94D9-57AF-4BAA-9EB2-A4D3945B6698}" type="presParOf" srcId="{D9360791-6319-45A6-96AC-B43FF1C6D86D}" destId="{461F4B01-6558-49CB-BAEE-DF13DC72C5D1}" srcOrd="5" destOrd="0" presId="urn:microsoft.com/office/officeart/2005/8/layout/radial6"/>
    <dgm:cxn modelId="{D667E00A-F327-40F1-9AE1-B85B78B4FCE7}" type="presParOf" srcId="{D9360791-6319-45A6-96AC-B43FF1C6D86D}" destId="{CDDBA297-99F8-4CAB-B3B1-E6D2DCC123C4}" srcOrd="6" destOrd="0" presId="urn:microsoft.com/office/officeart/2005/8/layout/radial6"/>
    <dgm:cxn modelId="{5548DD11-20B8-469B-AAC0-BEF66158D789}" type="presParOf" srcId="{D9360791-6319-45A6-96AC-B43FF1C6D86D}" destId="{15DEA308-3C5B-4390-93AF-00AD8088D7A2}" srcOrd="7" destOrd="0" presId="urn:microsoft.com/office/officeart/2005/8/layout/radial6"/>
    <dgm:cxn modelId="{CC8D15F8-00BE-4AD9-A2EC-E09119335A17}" type="presParOf" srcId="{D9360791-6319-45A6-96AC-B43FF1C6D86D}" destId="{EB221904-D757-44B2-AB0C-EFFC209AA083}" srcOrd="8" destOrd="0" presId="urn:microsoft.com/office/officeart/2005/8/layout/radial6"/>
    <dgm:cxn modelId="{5D86A8CE-032A-4105-8460-04158493D764}" type="presParOf" srcId="{D9360791-6319-45A6-96AC-B43FF1C6D86D}" destId="{A2A09D17-F390-4683-B851-9AD6DF146173}" srcOrd="9" destOrd="0" presId="urn:microsoft.com/office/officeart/2005/8/layout/radial6"/>
    <dgm:cxn modelId="{037EE043-5600-4E39-9ABD-D337F8BA93C4}" type="presParOf" srcId="{D9360791-6319-45A6-96AC-B43FF1C6D86D}" destId="{4CDDCE7E-1E0E-4BCF-AED1-3BF403115E28}" srcOrd="10" destOrd="0" presId="urn:microsoft.com/office/officeart/2005/8/layout/radial6"/>
    <dgm:cxn modelId="{FB88F32B-FD8D-4247-A50D-AB0F5BC64CCD}" type="presParOf" srcId="{D9360791-6319-45A6-96AC-B43FF1C6D86D}" destId="{2F3DBF2F-5ECD-47B3-B0B2-014EA7B7ED52}" srcOrd="11" destOrd="0" presId="urn:microsoft.com/office/officeart/2005/8/layout/radial6"/>
    <dgm:cxn modelId="{667B13C3-50D5-4CEE-BCE1-7D412A75C252}" type="presParOf" srcId="{D9360791-6319-45A6-96AC-B43FF1C6D86D}" destId="{A4356DC5-6E7C-4593-8AF5-736A2A59A3E6}" srcOrd="12" destOrd="0" presId="urn:microsoft.com/office/officeart/2005/8/layout/radial6"/>
    <dgm:cxn modelId="{5FBA71F3-6A9A-43B8-9A18-F4E9807FBFBB}" type="presParOf" srcId="{D9360791-6319-45A6-96AC-B43FF1C6D86D}" destId="{782C2B54-EF1F-4FC3-A859-A0AEE801B050}" srcOrd="13" destOrd="0" presId="urn:microsoft.com/office/officeart/2005/8/layout/radial6"/>
    <dgm:cxn modelId="{5B431D55-6363-4EC2-A92A-2F47180A43B4}" type="presParOf" srcId="{D9360791-6319-45A6-96AC-B43FF1C6D86D}" destId="{8DA40009-8ED7-4B30-8D96-B4E596F19903}" srcOrd="14" destOrd="0" presId="urn:microsoft.com/office/officeart/2005/8/layout/radial6"/>
    <dgm:cxn modelId="{E599297B-156F-42DC-A3FD-79F817E025C7}" type="presParOf" srcId="{D9360791-6319-45A6-96AC-B43FF1C6D86D}" destId="{C41D4E82-9C8B-4369-84FB-838867239EBF}" srcOrd="15" destOrd="0" presId="urn:microsoft.com/office/officeart/2005/8/layout/radial6"/>
  </dgm:cxnLst>
  <dgm:bg>
    <a:effectLst>
      <a:innerShdw blurRad="63500" dist="50800" dir="135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A756F-534B-4E24-B5E6-7D5D79EA0F57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2E1DBEC-1CD2-4480-80E1-E613F89566ED}">
      <dgm:prSet phldrT="[Text]"/>
      <dgm:spPr/>
      <dgm:t>
        <a:bodyPr/>
        <a:lstStyle/>
        <a:p>
          <a:r>
            <a:rPr lang="en-IN" dirty="0"/>
            <a:t>Sourcing &amp; Procurement Services</a:t>
          </a:r>
        </a:p>
      </dgm:t>
    </dgm:pt>
    <dgm:pt modelId="{4FE92622-5CE7-4C66-974B-E55B6EC6969D}" type="parTrans" cxnId="{3B39FFBC-9987-4794-A4E7-05442FD0A16B}">
      <dgm:prSet/>
      <dgm:spPr/>
      <dgm:t>
        <a:bodyPr/>
        <a:lstStyle/>
        <a:p>
          <a:endParaRPr lang="en-IN"/>
        </a:p>
      </dgm:t>
    </dgm:pt>
    <dgm:pt modelId="{B3AE932C-93C3-49C4-A2ED-D27E8269B825}" type="sibTrans" cxnId="{3B39FFBC-9987-4794-A4E7-05442FD0A16B}">
      <dgm:prSet/>
      <dgm:spPr/>
      <dgm:t>
        <a:bodyPr/>
        <a:lstStyle/>
        <a:p>
          <a:endParaRPr lang="en-IN"/>
        </a:p>
      </dgm:t>
    </dgm:pt>
    <dgm:pt modelId="{36475653-BC79-40C5-B409-37F1B5D38D91}">
      <dgm:prSet phldrT="[Text]"/>
      <dgm:spPr/>
      <dgm:t>
        <a:bodyPr/>
        <a:lstStyle/>
        <a:p>
          <a:r>
            <a:rPr lang="en-IN" dirty="0"/>
            <a:t>Industrial Distribution </a:t>
          </a:r>
        </a:p>
      </dgm:t>
    </dgm:pt>
    <dgm:pt modelId="{2E72D95D-4E45-45E6-B63A-43691BD84743}" type="parTrans" cxnId="{DA0CD853-639D-48C5-9FE9-52142D546B0E}">
      <dgm:prSet/>
      <dgm:spPr/>
      <dgm:t>
        <a:bodyPr/>
        <a:lstStyle/>
        <a:p>
          <a:endParaRPr lang="en-IN"/>
        </a:p>
      </dgm:t>
    </dgm:pt>
    <dgm:pt modelId="{873C0E2A-0FF0-4942-92C0-4333B06030E0}" type="sibTrans" cxnId="{DA0CD853-639D-48C5-9FE9-52142D546B0E}">
      <dgm:prSet/>
      <dgm:spPr/>
      <dgm:t>
        <a:bodyPr/>
        <a:lstStyle/>
        <a:p>
          <a:endParaRPr lang="en-IN"/>
        </a:p>
      </dgm:t>
    </dgm:pt>
    <dgm:pt modelId="{1ED4B2B5-445D-4FB1-9020-7C58C775F831}">
      <dgm:prSet phldrT="[Text]"/>
      <dgm:spPr/>
      <dgm:t>
        <a:bodyPr/>
        <a:lstStyle/>
        <a:p>
          <a:r>
            <a:rPr lang="en-IN" dirty="0"/>
            <a:t>Procurement Support </a:t>
          </a:r>
        </a:p>
      </dgm:t>
    </dgm:pt>
    <dgm:pt modelId="{319560A9-E02D-457B-A1E6-F170551FE8C1}" type="parTrans" cxnId="{741B446C-0549-4B6E-9138-6C734AFA9126}">
      <dgm:prSet/>
      <dgm:spPr/>
      <dgm:t>
        <a:bodyPr/>
        <a:lstStyle/>
        <a:p>
          <a:endParaRPr lang="en-IN"/>
        </a:p>
      </dgm:t>
    </dgm:pt>
    <dgm:pt modelId="{1E4671E1-86BD-454E-85CB-93E533F2F9E0}" type="sibTrans" cxnId="{741B446C-0549-4B6E-9138-6C734AFA9126}">
      <dgm:prSet/>
      <dgm:spPr/>
      <dgm:t>
        <a:bodyPr/>
        <a:lstStyle/>
        <a:p>
          <a:endParaRPr lang="en-IN"/>
        </a:p>
      </dgm:t>
    </dgm:pt>
    <dgm:pt modelId="{BB55B3B3-5FD5-4BA6-A520-194E85A7C60E}">
      <dgm:prSet phldrT="[Text]"/>
      <dgm:spPr/>
      <dgm:t>
        <a:bodyPr/>
        <a:lstStyle/>
        <a:p>
          <a:r>
            <a:rPr lang="en-IN" dirty="0"/>
            <a:t>Tool Management</a:t>
          </a:r>
        </a:p>
      </dgm:t>
    </dgm:pt>
    <dgm:pt modelId="{25999519-9564-41DE-9544-40EC1D95285C}" type="parTrans" cxnId="{69C157F4-EE13-48DF-A88C-94F8D53C9D10}">
      <dgm:prSet/>
      <dgm:spPr/>
      <dgm:t>
        <a:bodyPr/>
        <a:lstStyle/>
        <a:p>
          <a:endParaRPr lang="en-IN"/>
        </a:p>
      </dgm:t>
    </dgm:pt>
    <dgm:pt modelId="{04C1095D-8DFD-47D5-9890-345D49FB6E58}" type="sibTrans" cxnId="{69C157F4-EE13-48DF-A88C-94F8D53C9D10}">
      <dgm:prSet/>
      <dgm:spPr/>
      <dgm:t>
        <a:bodyPr/>
        <a:lstStyle/>
        <a:p>
          <a:endParaRPr lang="en-IN"/>
        </a:p>
      </dgm:t>
    </dgm:pt>
    <dgm:pt modelId="{7A74A46B-1189-4ACE-9EB8-87D45868E0C5}">
      <dgm:prSet phldrT="[Text]"/>
      <dgm:spPr/>
      <dgm:t>
        <a:bodyPr/>
        <a:lstStyle/>
        <a:p>
          <a:r>
            <a:rPr lang="en-IN" dirty="0"/>
            <a:t>Machining Tooling Solutions</a:t>
          </a:r>
        </a:p>
      </dgm:t>
    </dgm:pt>
    <dgm:pt modelId="{4F41A0D4-5D08-4504-A2E8-B4436CF55E4A}" type="parTrans" cxnId="{F4AF68A6-0E50-444E-AFE7-F26A600AE7CB}">
      <dgm:prSet/>
      <dgm:spPr/>
      <dgm:t>
        <a:bodyPr/>
        <a:lstStyle/>
        <a:p>
          <a:endParaRPr lang="en-IN"/>
        </a:p>
      </dgm:t>
    </dgm:pt>
    <dgm:pt modelId="{A363061B-EA0D-4ADD-9C3A-DAD679AF14D7}" type="sibTrans" cxnId="{F4AF68A6-0E50-444E-AFE7-F26A600AE7CB}">
      <dgm:prSet/>
      <dgm:spPr/>
      <dgm:t>
        <a:bodyPr/>
        <a:lstStyle/>
        <a:p>
          <a:endParaRPr lang="en-IN"/>
        </a:p>
      </dgm:t>
    </dgm:pt>
    <dgm:pt modelId="{BDFEF149-A311-4460-BF65-F38CBA2953A4}">
      <dgm:prSet phldrT="[Text]"/>
      <dgm:spPr/>
      <dgm:t>
        <a:bodyPr/>
        <a:lstStyle/>
        <a:p>
          <a:r>
            <a:rPr lang="en-IN" dirty="0"/>
            <a:t>Cost Reduction </a:t>
          </a:r>
        </a:p>
      </dgm:t>
    </dgm:pt>
    <dgm:pt modelId="{C1E28E44-24C3-4482-94A1-AEA2AE768DFF}" type="parTrans" cxnId="{A2E317FC-F671-414B-B9EF-3830C2562CB9}">
      <dgm:prSet/>
      <dgm:spPr/>
      <dgm:t>
        <a:bodyPr/>
        <a:lstStyle/>
        <a:p>
          <a:endParaRPr lang="en-IN"/>
        </a:p>
      </dgm:t>
    </dgm:pt>
    <dgm:pt modelId="{2C58804C-3829-4C1F-B2B3-CDCF9DC7A3CB}" type="sibTrans" cxnId="{A2E317FC-F671-414B-B9EF-3830C2562CB9}">
      <dgm:prSet/>
      <dgm:spPr/>
      <dgm:t>
        <a:bodyPr/>
        <a:lstStyle/>
        <a:p>
          <a:endParaRPr lang="en-IN"/>
        </a:p>
      </dgm:t>
    </dgm:pt>
    <dgm:pt modelId="{6D5ED52B-CFF4-440E-922A-07C689BF4AE7}">
      <dgm:prSet phldrT="[Text]"/>
      <dgm:spPr/>
      <dgm:t>
        <a:bodyPr/>
        <a:lstStyle/>
        <a:p>
          <a:r>
            <a:rPr lang="en-IN" dirty="0"/>
            <a:t>ESD &amp; Product Identification</a:t>
          </a:r>
        </a:p>
      </dgm:t>
    </dgm:pt>
    <dgm:pt modelId="{BB1782B7-5DB1-45CB-B0E8-63416DDCC216}" type="parTrans" cxnId="{266028B6-2A86-4211-AE59-4DD8D0089F3A}">
      <dgm:prSet/>
      <dgm:spPr/>
      <dgm:t>
        <a:bodyPr/>
        <a:lstStyle/>
        <a:p>
          <a:endParaRPr lang="en-IN"/>
        </a:p>
      </dgm:t>
    </dgm:pt>
    <dgm:pt modelId="{D0A0AE1D-7255-46C8-AD04-6F9630A5205E}" type="sibTrans" cxnId="{266028B6-2A86-4211-AE59-4DD8D0089F3A}">
      <dgm:prSet/>
      <dgm:spPr/>
      <dgm:t>
        <a:bodyPr/>
        <a:lstStyle/>
        <a:p>
          <a:endParaRPr lang="en-IN"/>
        </a:p>
      </dgm:t>
    </dgm:pt>
    <dgm:pt modelId="{4BEBF57C-982F-4EED-BE4E-C6A81FB97371}">
      <dgm:prSet phldrT="[Text]"/>
      <dgm:spPr/>
      <dgm:t>
        <a:bodyPr/>
        <a:lstStyle/>
        <a:p>
          <a:r>
            <a:rPr lang="en-IN" dirty="0"/>
            <a:t>ESD Consulting </a:t>
          </a:r>
        </a:p>
      </dgm:t>
    </dgm:pt>
    <dgm:pt modelId="{2DE9B78C-62FA-47E4-A77A-E5A08B2B24C1}" type="parTrans" cxnId="{3D2E2924-10B8-4A3E-A3E9-38FFF3D71CE7}">
      <dgm:prSet/>
      <dgm:spPr/>
      <dgm:t>
        <a:bodyPr/>
        <a:lstStyle/>
        <a:p>
          <a:endParaRPr lang="en-IN"/>
        </a:p>
      </dgm:t>
    </dgm:pt>
    <dgm:pt modelId="{C80A1254-A727-4AB1-AE2C-D71163770BF0}" type="sibTrans" cxnId="{3D2E2924-10B8-4A3E-A3E9-38FFF3D71CE7}">
      <dgm:prSet/>
      <dgm:spPr/>
      <dgm:t>
        <a:bodyPr/>
        <a:lstStyle/>
        <a:p>
          <a:endParaRPr lang="en-IN"/>
        </a:p>
      </dgm:t>
    </dgm:pt>
    <dgm:pt modelId="{3623F6A8-6A04-487A-B927-703884349F7E}">
      <dgm:prSet phldrT="[Text]"/>
      <dgm:spPr/>
      <dgm:t>
        <a:bodyPr/>
        <a:lstStyle/>
        <a:p>
          <a:r>
            <a:rPr lang="en-IN" dirty="0"/>
            <a:t>RFID Product Solutions</a:t>
          </a:r>
        </a:p>
      </dgm:t>
    </dgm:pt>
    <dgm:pt modelId="{415535DF-84BA-4FC3-A03F-8AFCFBF446B6}" type="parTrans" cxnId="{B92F4A37-2DCB-4765-B73E-D8C07F785D84}">
      <dgm:prSet/>
      <dgm:spPr/>
      <dgm:t>
        <a:bodyPr/>
        <a:lstStyle/>
        <a:p>
          <a:endParaRPr lang="en-IN"/>
        </a:p>
      </dgm:t>
    </dgm:pt>
    <dgm:pt modelId="{18A52B12-F28F-4FBD-A3F9-0F3ADB287A03}" type="sibTrans" cxnId="{B92F4A37-2DCB-4765-B73E-D8C07F785D84}">
      <dgm:prSet/>
      <dgm:spPr/>
      <dgm:t>
        <a:bodyPr/>
        <a:lstStyle/>
        <a:p>
          <a:endParaRPr lang="en-IN"/>
        </a:p>
      </dgm:t>
    </dgm:pt>
    <dgm:pt modelId="{A1822B0B-9701-4FB0-9E57-01745B18B558}">
      <dgm:prSet phldrT="[Text]"/>
      <dgm:spPr/>
      <dgm:t>
        <a:bodyPr/>
        <a:lstStyle/>
        <a:p>
          <a:r>
            <a:rPr lang="en-IN" dirty="0"/>
            <a:t>Fixture Design </a:t>
          </a:r>
        </a:p>
      </dgm:t>
    </dgm:pt>
    <dgm:pt modelId="{37ED8C91-B292-4F12-BC61-72B6173311BB}" type="parTrans" cxnId="{B5433186-730C-406A-8C9F-2968B7E79DEE}">
      <dgm:prSet/>
      <dgm:spPr/>
      <dgm:t>
        <a:bodyPr/>
        <a:lstStyle/>
        <a:p>
          <a:endParaRPr lang="en-IN"/>
        </a:p>
      </dgm:t>
    </dgm:pt>
    <dgm:pt modelId="{E1806367-2363-4712-A632-07B430236DB6}" type="sibTrans" cxnId="{B5433186-730C-406A-8C9F-2968B7E79DEE}">
      <dgm:prSet/>
      <dgm:spPr/>
      <dgm:t>
        <a:bodyPr/>
        <a:lstStyle/>
        <a:p>
          <a:endParaRPr lang="en-IN"/>
        </a:p>
      </dgm:t>
    </dgm:pt>
    <dgm:pt modelId="{9F7865B3-B949-44A9-A35E-20E2C96C5AC3}">
      <dgm:prSet phldrT="[Text]"/>
      <dgm:spPr/>
      <dgm:t>
        <a:bodyPr/>
        <a:lstStyle/>
        <a:p>
          <a:r>
            <a:rPr lang="en-IN" dirty="0"/>
            <a:t>Fixture Design </a:t>
          </a:r>
        </a:p>
      </dgm:t>
    </dgm:pt>
    <dgm:pt modelId="{0AA51A62-BD39-4C1C-A6A7-8471EA88E4D1}" type="parTrans" cxnId="{B6152500-EFBB-45ED-A53E-263619DB23D4}">
      <dgm:prSet/>
      <dgm:spPr/>
      <dgm:t>
        <a:bodyPr/>
        <a:lstStyle/>
        <a:p>
          <a:endParaRPr lang="en-IN"/>
        </a:p>
      </dgm:t>
    </dgm:pt>
    <dgm:pt modelId="{2DFA934F-1BB3-4D33-91E2-0E7F48AE843B}" type="sibTrans" cxnId="{B6152500-EFBB-45ED-A53E-263619DB23D4}">
      <dgm:prSet/>
      <dgm:spPr/>
      <dgm:t>
        <a:bodyPr/>
        <a:lstStyle/>
        <a:p>
          <a:endParaRPr lang="en-IN"/>
        </a:p>
      </dgm:t>
    </dgm:pt>
    <dgm:pt modelId="{A21E3855-5B90-4B5C-A517-EE33E7A4CF51}">
      <dgm:prSet phldrT="[Text]"/>
      <dgm:spPr/>
      <dgm:t>
        <a:bodyPr/>
        <a:lstStyle/>
        <a:p>
          <a:r>
            <a:rPr lang="en-IN" dirty="0"/>
            <a:t>Drawing Reengineering</a:t>
          </a:r>
        </a:p>
      </dgm:t>
    </dgm:pt>
    <dgm:pt modelId="{2A6CE811-98DD-4683-8C7A-435302BB0209}" type="parTrans" cxnId="{D50898DF-D911-4267-A4CC-7556F2EC7A2A}">
      <dgm:prSet/>
      <dgm:spPr/>
      <dgm:t>
        <a:bodyPr/>
        <a:lstStyle/>
        <a:p>
          <a:endParaRPr lang="en-IN"/>
        </a:p>
      </dgm:t>
    </dgm:pt>
    <dgm:pt modelId="{73B8D1ED-D15B-4D3B-A928-FF191F983ABC}" type="sibTrans" cxnId="{D50898DF-D911-4267-A4CC-7556F2EC7A2A}">
      <dgm:prSet/>
      <dgm:spPr/>
      <dgm:t>
        <a:bodyPr/>
        <a:lstStyle/>
        <a:p>
          <a:endParaRPr lang="en-IN"/>
        </a:p>
      </dgm:t>
    </dgm:pt>
    <dgm:pt modelId="{9E27F4E8-1DA6-4CBB-8BE2-82EF56F9B37F}">
      <dgm:prSet phldrT="[Text]"/>
      <dgm:spPr/>
      <dgm:t>
        <a:bodyPr/>
        <a:lstStyle/>
        <a:p>
          <a:r>
            <a:rPr lang="en-IN" dirty="0"/>
            <a:t>Inspection &amp; Audits </a:t>
          </a:r>
        </a:p>
      </dgm:t>
    </dgm:pt>
    <dgm:pt modelId="{76484A9D-9495-467B-A735-CA487B894B88}" type="parTrans" cxnId="{44B1E0F9-352C-41BB-B5C4-56E2C12A67A8}">
      <dgm:prSet/>
      <dgm:spPr/>
      <dgm:t>
        <a:bodyPr/>
        <a:lstStyle/>
        <a:p>
          <a:endParaRPr lang="en-IN"/>
        </a:p>
      </dgm:t>
    </dgm:pt>
    <dgm:pt modelId="{0B3DBC42-A475-4122-A8A5-79827E2B72BE}" type="sibTrans" cxnId="{44B1E0F9-352C-41BB-B5C4-56E2C12A67A8}">
      <dgm:prSet/>
      <dgm:spPr/>
      <dgm:t>
        <a:bodyPr/>
        <a:lstStyle/>
        <a:p>
          <a:endParaRPr lang="en-IN"/>
        </a:p>
      </dgm:t>
    </dgm:pt>
    <dgm:pt modelId="{49EF7894-247F-4294-BA6E-22DC4F1A8514}">
      <dgm:prSet phldrT="[Text]"/>
      <dgm:spPr/>
      <dgm:t>
        <a:bodyPr/>
        <a:lstStyle/>
        <a:p>
          <a:r>
            <a:rPr lang="en-IN" dirty="0"/>
            <a:t>Third Party Inspection </a:t>
          </a:r>
        </a:p>
      </dgm:t>
    </dgm:pt>
    <dgm:pt modelId="{DC3D00E7-0D5E-461D-BC8B-89FD7BF9E945}" type="parTrans" cxnId="{C3E10468-9A57-48AC-9F1D-65DA7BEA1CEB}">
      <dgm:prSet/>
      <dgm:spPr/>
      <dgm:t>
        <a:bodyPr/>
        <a:lstStyle/>
        <a:p>
          <a:endParaRPr lang="en-IN"/>
        </a:p>
      </dgm:t>
    </dgm:pt>
    <dgm:pt modelId="{82382E39-481C-42D2-A3DE-BCE324114B44}" type="sibTrans" cxnId="{C3E10468-9A57-48AC-9F1D-65DA7BEA1CEB}">
      <dgm:prSet/>
      <dgm:spPr/>
      <dgm:t>
        <a:bodyPr/>
        <a:lstStyle/>
        <a:p>
          <a:endParaRPr lang="en-IN"/>
        </a:p>
      </dgm:t>
    </dgm:pt>
    <dgm:pt modelId="{DD94B6DA-6507-4885-BE00-09293E2FF272}">
      <dgm:prSet phldrT="[Text]"/>
      <dgm:spPr/>
      <dgm:t>
        <a:bodyPr/>
        <a:lstStyle/>
        <a:p>
          <a:r>
            <a:rPr lang="en-IN" dirty="0"/>
            <a:t>Chartered Engineer Certification </a:t>
          </a:r>
        </a:p>
      </dgm:t>
    </dgm:pt>
    <dgm:pt modelId="{6B5E6C4E-ACD8-4FD3-A60D-6D29AF046756}" type="parTrans" cxnId="{99117CA0-CA47-4665-9DFC-DF9D8BE3FAE4}">
      <dgm:prSet/>
      <dgm:spPr/>
      <dgm:t>
        <a:bodyPr/>
        <a:lstStyle/>
        <a:p>
          <a:endParaRPr lang="en-IN"/>
        </a:p>
      </dgm:t>
    </dgm:pt>
    <dgm:pt modelId="{9EF15BD4-28F8-4392-B64B-A64450266886}" type="sibTrans" cxnId="{99117CA0-CA47-4665-9DFC-DF9D8BE3FAE4}">
      <dgm:prSet/>
      <dgm:spPr/>
      <dgm:t>
        <a:bodyPr/>
        <a:lstStyle/>
        <a:p>
          <a:endParaRPr lang="en-IN"/>
        </a:p>
      </dgm:t>
    </dgm:pt>
    <dgm:pt modelId="{CE77801F-E39E-490E-BC0A-90E3A1D750C7}">
      <dgm:prSet phldrT="[Text]"/>
      <dgm:spPr/>
      <dgm:t>
        <a:bodyPr/>
        <a:lstStyle/>
        <a:p>
          <a:r>
            <a:rPr lang="en-IN"/>
            <a:t>Localization Support</a:t>
          </a:r>
        </a:p>
      </dgm:t>
    </dgm:pt>
    <dgm:pt modelId="{8B673094-37C4-4B89-90BA-840382FEBCB2}" type="parTrans" cxnId="{03587737-CE33-4BE9-B0C9-E89EA781E7C0}">
      <dgm:prSet/>
      <dgm:spPr/>
      <dgm:t>
        <a:bodyPr/>
        <a:lstStyle/>
        <a:p>
          <a:endParaRPr lang="en-IN"/>
        </a:p>
      </dgm:t>
    </dgm:pt>
    <dgm:pt modelId="{4764B105-AEEB-4742-9CF2-F487220B07DB}" type="sibTrans" cxnId="{03587737-CE33-4BE9-B0C9-E89EA781E7C0}">
      <dgm:prSet/>
      <dgm:spPr/>
      <dgm:t>
        <a:bodyPr/>
        <a:lstStyle/>
        <a:p>
          <a:endParaRPr lang="en-IN"/>
        </a:p>
      </dgm:t>
    </dgm:pt>
    <dgm:pt modelId="{2F3D41A0-9CAD-4F85-8A61-3FD7048E1F2F}">
      <dgm:prSet phldrT="[Text]"/>
      <dgm:spPr/>
      <dgm:t>
        <a:bodyPr/>
        <a:lstStyle/>
        <a:p>
          <a:r>
            <a:rPr lang="en-IN" dirty="0"/>
            <a:t>ESD Products</a:t>
          </a:r>
          <a:r>
            <a:rPr lang="en-IN"/>
            <a:t>&amp; workstations </a:t>
          </a:r>
          <a:endParaRPr lang="en-IN" dirty="0"/>
        </a:p>
      </dgm:t>
    </dgm:pt>
    <dgm:pt modelId="{A2EEC75B-878D-4B6D-A4A7-B0ECB03D8FEB}" type="parTrans" cxnId="{21E616A6-94AE-40F6-89EF-704A225CBE04}">
      <dgm:prSet/>
      <dgm:spPr/>
      <dgm:t>
        <a:bodyPr/>
        <a:lstStyle/>
        <a:p>
          <a:endParaRPr lang="en-IN"/>
        </a:p>
      </dgm:t>
    </dgm:pt>
    <dgm:pt modelId="{442FEF6B-4644-4860-97CA-37939F7FD876}" type="sibTrans" cxnId="{21E616A6-94AE-40F6-89EF-704A225CBE04}">
      <dgm:prSet/>
      <dgm:spPr/>
      <dgm:t>
        <a:bodyPr/>
        <a:lstStyle/>
        <a:p>
          <a:endParaRPr lang="en-IN"/>
        </a:p>
      </dgm:t>
    </dgm:pt>
    <dgm:pt modelId="{1F973F36-3365-4D0A-9F9A-FCD86E1A1F44}">
      <dgm:prSet phldrT="[Text]"/>
      <dgm:spPr/>
      <dgm:t>
        <a:bodyPr/>
        <a:lstStyle/>
        <a:p>
          <a:r>
            <a:rPr lang="en-IN" dirty="0"/>
            <a:t>Electronic Parts, Cables</a:t>
          </a:r>
        </a:p>
      </dgm:t>
    </dgm:pt>
    <dgm:pt modelId="{8B2E7A5D-6F67-4838-B356-F1C0DE2348FF}" type="parTrans" cxnId="{157486F6-709C-4CE0-8ED0-8E6A5F543BBA}">
      <dgm:prSet/>
      <dgm:spPr/>
      <dgm:t>
        <a:bodyPr/>
        <a:lstStyle/>
        <a:p>
          <a:endParaRPr lang="en-IN"/>
        </a:p>
      </dgm:t>
    </dgm:pt>
    <dgm:pt modelId="{8F182000-AB5B-48FD-9DF2-FEDC1EF08C03}" type="sibTrans" cxnId="{157486F6-709C-4CE0-8ED0-8E6A5F543BBA}">
      <dgm:prSet/>
      <dgm:spPr/>
      <dgm:t>
        <a:bodyPr/>
        <a:lstStyle/>
        <a:p>
          <a:endParaRPr lang="en-IN"/>
        </a:p>
      </dgm:t>
    </dgm:pt>
    <dgm:pt modelId="{8C190C2D-8F03-4553-AF9E-EA2AF8C4E90F}" type="pres">
      <dgm:prSet presAssocID="{3E5A756F-534B-4E24-B5E6-7D5D79EA0F57}" presName="theList" presStyleCnt="0">
        <dgm:presLayoutVars>
          <dgm:dir/>
          <dgm:animLvl val="lvl"/>
          <dgm:resizeHandles val="exact"/>
        </dgm:presLayoutVars>
      </dgm:prSet>
      <dgm:spPr/>
    </dgm:pt>
    <dgm:pt modelId="{7F82D285-FAB7-4A4E-BAAE-1FD5913D848F}" type="pres">
      <dgm:prSet presAssocID="{D2E1DBEC-1CD2-4480-80E1-E613F89566ED}" presName="compNode" presStyleCnt="0"/>
      <dgm:spPr/>
    </dgm:pt>
    <dgm:pt modelId="{0058AF09-6E57-4C33-8EBD-333EE1427FBB}" type="pres">
      <dgm:prSet presAssocID="{D2E1DBEC-1CD2-4480-80E1-E613F89566ED}" presName="aNode" presStyleLbl="bgShp" presStyleIdx="0" presStyleCnt="6"/>
      <dgm:spPr/>
    </dgm:pt>
    <dgm:pt modelId="{661BE0AF-4AED-4125-93E0-5B435C45B6CE}" type="pres">
      <dgm:prSet presAssocID="{D2E1DBEC-1CD2-4480-80E1-E613F89566ED}" presName="textNode" presStyleLbl="bgShp" presStyleIdx="0" presStyleCnt="6"/>
      <dgm:spPr/>
    </dgm:pt>
    <dgm:pt modelId="{852115B5-01AA-4C1C-8EE9-11DD40374CB4}" type="pres">
      <dgm:prSet presAssocID="{D2E1DBEC-1CD2-4480-80E1-E613F89566ED}" presName="compChildNode" presStyleCnt="0"/>
      <dgm:spPr/>
    </dgm:pt>
    <dgm:pt modelId="{196BDA9C-A648-44CA-84CC-1BA513A19350}" type="pres">
      <dgm:prSet presAssocID="{D2E1DBEC-1CD2-4480-80E1-E613F89566ED}" presName="theInnerList" presStyleCnt="0"/>
      <dgm:spPr/>
    </dgm:pt>
    <dgm:pt modelId="{3814A8B9-621B-4276-8872-6AA2FBA5136B}" type="pres">
      <dgm:prSet presAssocID="{36475653-BC79-40C5-B409-37F1B5D38D91}" presName="childNode" presStyleLbl="node1" presStyleIdx="0" presStyleCnt="12">
        <dgm:presLayoutVars>
          <dgm:bulletEnabled val="1"/>
        </dgm:presLayoutVars>
      </dgm:prSet>
      <dgm:spPr/>
    </dgm:pt>
    <dgm:pt modelId="{B7DADAC7-6036-4D46-BF03-59AA8FF50BA4}" type="pres">
      <dgm:prSet presAssocID="{36475653-BC79-40C5-B409-37F1B5D38D91}" presName="aSpace2" presStyleCnt="0"/>
      <dgm:spPr/>
    </dgm:pt>
    <dgm:pt modelId="{64800E63-503D-4CDD-A410-09A0D0A16C75}" type="pres">
      <dgm:prSet presAssocID="{1ED4B2B5-445D-4FB1-9020-7C58C775F831}" presName="childNode" presStyleLbl="node1" presStyleIdx="1" presStyleCnt="12">
        <dgm:presLayoutVars>
          <dgm:bulletEnabled val="1"/>
        </dgm:presLayoutVars>
      </dgm:prSet>
      <dgm:spPr/>
    </dgm:pt>
    <dgm:pt modelId="{28CC55CB-B085-4CFB-8F9A-BCB6AD4B2D68}" type="pres">
      <dgm:prSet presAssocID="{D2E1DBEC-1CD2-4480-80E1-E613F89566ED}" presName="aSpace" presStyleCnt="0"/>
      <dgm:spPr/>
    </dgm:pt>
    <dgm:pt modelId="{D019A9E2-A91A-4ECC-A68D-5ADD3C521CFA}" type="pres">
      <dgm:prSet presAssocID="{BB55B3B3-5FD5-4BA6-A520-194E85A7C60E}" presName="compNode" presStyleCnt="0"/>
      <dgm:spPr/>
    </dgm:pt>
    <dgm:pt modelId="{6EDD55FA-663E-4AE4-B658-CBE6D1E5DF7D}" type="pres">
      <dgm:prSet presAssocID="{BB55B3B3-5FD5-4BA6-A520-194E85A7C60E}" presName="aNode" presStyleLbl="bgShp" presStyleIdx="1" presStyleCnt="6"/>
      <dgm:spPr/>
    </dgm:pt>
    <dgm:pt modelId="{203C270C-95A5-4F8E-9561-9FFA5F8E4529}" type="pres">
      <dgm:prSet presAssocID="{BB55B3B3-5FD5-4BA6-A520-194E85A7C60E}" presName="textNode" presStyleLbl="bgShp" presStyleIdx="1" presStyleCnt="6"/>
      <dgm:spPr/>
    </dgm:pt>
    <dgm:pt modelId="{AA0BA0FF-8032-46C6-873F-EAED5A5F84D0}" type="pres">
      <dgm:prSet presAssocID="{BB55B3B3-5FD5-4BA6-A520-194E85A7C60E}" presName="compChildNode" presStyleCnt="0"/>
      <dgm:spPr/>
    </dgm:pt>
    <dgm:pt modelId="{5C2C3D22-6CDD-441E-9AA2-4D7DE24D6FF2}" type="pres">
      <dgm:prSet presAssocID="{BB55B3B3-5FD5-4BA6-A520-194E85A7C60E}" presName="theInnerList" presStyleCnt="0"/>
      <dgm:spPr/>
    </dgm:pt>
    <dgm:pt modelId="{1D1FAE44-B4E2-4C05-95E9-3E877EC540DB}" type="pres">
      <dgm:prSet presAssocID="{7A74A46B-1189-4ACE-9EB8-87D45868E0C5}" presName="childNode" presStyleLbl="node1" presStyleIdx="2" presStyleCnt="12">
        <dgm:presLayoutVars>
          <dgm:bulletEnabled val="1"/>
        </dgm:presLayoutVars>
      </dgm:prSet>
      <dgm:spPr/>
    </dgm:pt>
    <dgm:pt modelId="{DEBCB6ED-898F-459A-B151-52A8F2B2FA6B}" type="pres">
      <dgm:prSet presAssocID="{7A74A46B-1189-4ACE-9EB8-87D45868E0C5}" presName="aSpace2" presStyleCnt="0"/>
      <dgm:spPr/>
    </dgm:pt>
    <dgm:pt modelId="{60138429-0F67-4F33-BDBA-7AC439DEB983}" type="pres">
      <dgm:prSet presAssocID="{BDFEF149-A311-4460-BF65-F38CBA2953A4}" presName="childNode" presStyleLbl="node1" presStyleIdx="3" presStyleCnt="12">
        <dgm:presLayoutVars>
          <dgm:bulletEnabled val="1"/>
        </dgm:presLayoutVars>
      </dgm:prSet>
      <dgm:spPr/>
    </dgm:pt>
    <dgm:pt modelId="{491D16A9-F1D5-4E26-96D7-E6633FE400BE}" type="pres">
      <dgm:prSet presAssocID="{BB55B3B3-5FD5-4BA6-A520-194E85A7C60E}" presName="aSpace" presStyleCnt="0"/>
      <dgm:spPr/>
    </dgm:pt>
    <dgm:pt modelId="{04B6B71E-E17C-4196-B7A3-DB1ADEA3DAC1}" type="pres">
      <dgm:prSet presAssocID="{6D5ED52B-CFF4-440E-922A-07C689BF4AE7}" presName="compNode" presStyleCnt="0"/>
      <dgm:spPr/>
    </dgm:pt>
    <dgm:pt modelId="{12BACBA8-EB84-4D23-AC39-E3A330322C60}" type="pres">
      <dgm:prSet presAssocID="{6D5ED52B-CFF4-440E-922A-07C689BF4AE7}" presName="aNode" presStyleLbl="bgShp" presStyleIdx="2" presStyleCnt="6"/>
      <dgm:spPr/>
    </dgm:pt>
    <dgm:pt modelId="{8D2C87CE-3011-495F-97F5-CE573925E53C}" type="pres">
      <dgm:prSet presAssocID="{6D5ED52B-CFF4-440E-922A-07C689BF4AE7}" presName="textNode" presStyleLbl="bgShp" presStyleIdx="2" presStyleCnt="6"/>
      <dgm:spPr/>
    </dgm:pt>
    <dgm:pt modelId="{724A9166-CE5A-4389-9A0C-27BCF0A64CE7}" type="pres">
      <dgm:prSet presAssocID="{6D5ED52B-CFF4-440E-922A-07C689BF4AE7}" presName="compChildNode" presStyleCnt="0"/>
      <dgm:spPr/>
    </dgm:pt>
    <dgm:pt modelId="{C9AD4870-D07B-46B5-BF34-74930D0E1E81}" type="pres">
      <dgm:prSet presAssocID="{6D5ED52B-CFF4-440E-922A-07C689BF4AE7}" presName="theInnerList" presStyleCnt="0"/>
      <dgm:spPr/>
    </dgm:pt>
    <dgm:pt modelId="{0B6A5B5D-0FD6-425F-8861-BF74BD8FE55A}" type="pres">
      <dgm:prSet presAssocID="{4BEBF57C-982F-4EED-BE4E-C6A81FB97371}" presName="childNode" presStyleLbl="node1" presStyleIdx="4" presStyleCnt="12">
        <dgm:presLayoutVars>
          <dgm:bulletEnabled val="1"/>
        </dgm:presLayoutVars>
      </dgm:prSet>
      <dgm:spPr/>
    </dgm:pt>
    <dgm:pt modelId="{5503EF6A-500E-4A83-9B2C-2B5A03FCD183}" type="pres">
      <dgm:prSet presAssocID="{4BEBF57C-982F-4EED-BE4E-C6A81FB97371}" presName="aSpace2" presStyleCnt="0"/>
      <dgm:spPr/>
    </dgm:pt>
    <dgm:pt modelId="{17754D6B-143F-43F5-B3FC-5A66DEAE33ED}" type="pres">
      <dgm:prSet presAssocID="{3623F6A8-6A04-487A-B927-703884349F7E}" presName="childNode" presStyleLbl="node1" presStyleIdx="5" presStyleCnt="12">
        <dgm:presLayoutVars>
          <dgm:bulletEnabled val="1"/>
        </dgm:presLayoutVars>
      </dgm:prSet>
      <dgm:spPr/>
    </dgm:pt>
    <dgm:pt modelId="{5ACB0E5E-141C-4B4B-9C2F-11F9A7094F5C}" type="pres">
      <dgm:prSet presAssocID="{6D5ED52B-CFF4-440E-922A-07C689BF4AE7}" presName="aSpace" presStyleCnt="0"/>
      <dgm:spPr/>
    </dgm:pt>
    <dgm:pt modelId="{FC59856D-600E-4260-9B4F-7BCD3BEF0894}" type="pres">
      <dgm:prSet presAssocID="{A1822B0B-9701-4FB0-9E57-01745B18B558}" presName="compNode" presStyleCnt="0"/>
      <dgm:spPr/>
    </dgm:pt>
    <dgm:pt modelId="{10DC6EC6-CC74-4660-A983-A35B775561DC}" type="pres">
      <dgm:prSet presAssocID="{A1822B0B-9701-4FB0-9E57-01745B18B558}" presName="aNode" presStyleLbl="bgShp" presStyleIdx="3" presStyleCnt="6"/>
      <dgm:spPr/>
    </dgm:pt>
    <dgm:pt modelId="{294370EF-0D53-41A0-9FE3-008BF89E07B1}" type="pres">
      <dgm:prSet presAssocID="{A1822B0B-9701-4FB0-9E57-01745B18B558}" presName="textNode" presStyleLbl="bgShp" presStyleIdx="3" presStyleCnt="6"/>
      <dgm:spPr/>
    </dgm:pt>
    <dgm:pt modelId="{ED2BC512-E1BE-4BD0-BE70-C0FAC7BD539C}" type="pres">
      <dgm:prSet presAssocID="{A1822B0B-9701-4FB0-9E57-01745B18B558}" presName="compChildNode" presStyleCnt="0"/>
      <dgm:spPr/>
    </dgm:pt>
    <dgm:pt modelId="{6AAAA2C1-A9D8-4C2B-BFE3-B642985DB1ED}" type="pres">
      <dgm:prSet presAssocID="{A1822B0B-9701-4FB0-9E57-01745B18B558}" presName="theInnerList" presStyleCnt="0"/>
      <dgm:spPr/>
    </dgm:pt>
    <dgm:pt modelId="{290377C3-391F-42A6-8495-D70520F6578A}" type="pres">
      <dgm:prSet presAssocID="{9F7865B3-B949-44A9-A35E-20E2C96C5AC3}" presName="childNode" presStyleLbl="node1" presStyleIdx="6" presStyleCnt="12">
        <dgm:presLayoutVars>
          <dgm:bulletEnabled val="1"/>
        </dgm:presLayoutVars>
      </dgm:prSet>
      <dgm:spPr/>
    </dgm:pt>
    <dgm:pt modelId="{5F32656F-7905-4C26-BB40-5380B3BAE152}" type="pres">
      <dgm:prSet presAssocID="{9F7865B3-B949-44A9-A35E-20E2C96C5AC3}" presName="aSpace2" presStyleCnt="0"/>
      <dgm:spPr/>
    </dgm:pt>
    <dgm:pt modelId="{D3042622-7575-449D-9DC5-3B38E252048F}" type="pres">
      <dgm:prSet presAssocID="{A21E3855-5B90-4B5C-A517-EE33E7A4CF51}" presName="childNode" presStyleLbl="node1" presStyleIdx="7" presStyleCnt="12">
        <dgm:presLayoutVars>
          <dgm:bulletEnabled val="1"/>
        </dgm:presLayoutVars>
      </dgm:prSet>
      <dgm:spPr/>
    </dgm:pt>
    <dgm:pt modelId="{245647AD-5B36-448C-A0DF-398A31B649D6}" type="pres">
      <dgm:prSet presAssocID="{A1822B0B-9701-4FB0-9E57-01745B18B558}" presName="aSpace" presStyleCnt="0"/>
      <dgm:spPr/>
    </dgm:pt>
    <dgm:pt modelId="{675497E6-C73A-4B8F-975D-A9001E65F15F}" type="pres">
      <dgm:prSet presAssocID="{9E27F4E8-1DA6-4CBB-8BE2-82EF56F9B37F}" presName="compNode" presStyleCnt="0"/>
      <dgm:spPr/>
    </dgm:pt>
    <dgm:pt modelId="{A17C2039-492D-4E67-A7F6-DC059C93B3E9}" type="pres">
      <dgm:prSet presAssocID="{9E27F4E8-1DA6-4CBB-8BE2-82EF56F9B37F}" presName="aNode" presStyleLbl="bgShp" presStyleIdx="4" presStyleCnt="6"/>
      <dgm:spPr/>
    </dgm:pt>
    <dgm:pt modelId="{DA7890F2-7E39-4F19-ABE6-3539413A0257}" type="pres">
      <dgm:prSet presAssocID="{9E27F4E8-1DA6-4CBB-8BE2-82EF56F9B37F}" presName="textNode" presStyleLbl="bgShp" presStyleIdx="4" presStyleCnt="6"/>
      <dgm:spPr/>
    </dgm:pt>
    <dgm:pt modelId="{4E780BD2-3A20-4078-A991-A42DD8E1EF87}" type="pres">
      <dgm:prSet presAssocID="{9E27F4E8-1DA6-4CBB-8BE2-82EF56F9B37F}" presName="compChildNode" presStyleCnt="0"/>
      <dgm:spPr/>
    </dgm:pt>
    <dgm:pt modelId="{5C037DDD-6799-46C4-9859-960D0013A518}" type="pres">
      <dgm:prSet presAssocID="{9E27F4E8-1DA6-4CBB-8BE2-82EF56F9B37F}" presName="theInnerList" presStyleCnt="0"/>
      <dgm:spPr/>
    </dgm:pt>
    <dgm:pt modelId="{0DA663B9-5B59-4733-AB0A-83F58B8FC0AB}" type="pres">
      <dgm:prSet presAssocID="{49EF7894-247F-4294-BA6E-22DC4F1A8514}" presName="childNode" presStyleLbl="node1" presStyleIdx="8" presStyleCnt="12">
        <dgm:presLayoutVars>
          <dgm:bulletEnabled val="1"/>
        </dgm:presLayoutVars>
      </dgm:prSet>
      <dgm:spPr/>
    </dgm:pt>
    <dgm:pt modelId="{56CF87A3-6FF1-4625-B417-B54248892057}" type="pres">
      <dgm:prSet presAssocID="{49EF7894-247F-4294-BA6E-22DC4F1A8514}" presName="aSpace2" presStyleCnt="0"/>
      <dgm:spPr/>
    </dgm:pt>
    <dgm:pt modelId="{A128D808-CAD8-4FC5-A8BA-FD9B8FEDF56B}" type="pres">
      <dgm:prSet presAssocID="{DD94B6DA-6507-4885-BE00-09293E2FF272}" presName="childNode" presStyleLbl="node1" presStyleIdx="9" presStyleCnt="12">
        <dgm:presLayoutVars>
          <dgm:bulletEnabled val="1"/>
        </dgm:presLayoutVars>
      </dgm:prSet>
      <dgm:spPr/>
    </dgm:pt>
    <dgm:pt modelId="{D83B6701-A21F-4C25-891D-0F3ECE05C0AD}" type="pres">
      <dgm:prSet presAssocID="{9E27F4E8-1DA6-4CBB-8BE2-82EF56F9B37F}" presName="aSpace" presStyleCnt="0"/>
      <dgm:spPr/>
    </dgm:pt>
    <dgm:pt modelId="{662755CE-2237-49D8-B271-E63AA97529F5}" type="pres">
      <dgm:prSet presAssocID="{CE77801F-E39E-490E-BC0A-90E3A1D750C7}" presName="compNode" presStyleCnt="0"/>
      <dgm:spPr/>
    </dgm:pt>
    <dgm:pt modelId="{59A489F3-9737-4B89-82BC-4CD0E28D7EDA}" type="pres">
      <dgm:prSet presAssocID="{CE77801F-E39E-490E-BC0A-90E3A1D750C7}" presName="aNode" presStyleLbl="bgShp" presStyleIdx="5" presStyleCnt="6"/>
      <dgm:spPr/>
    </dgm:pt>
    <dgm:pt modelId="{F474DA3B-E2DE-4AAC-813E-D24E11CCB3BD}" type="pres">
      <dgm:prSet presAssocID="{CE77801F-E39E-490E-BC0A-90E3A1D750C7}" presName="textNode" presStyleLbl="bgShp" presStyleIdx="5" presStyleCnt="6"/>
      <dgm:spPr/>
    </dgm:pt>
    <dgm:pt modelId="{94E66F35-0343-49EB-AEF2-F21C7D4F8160}" type="pres">
      <dgm:prSet presAssocID="{CE77801F-E39E-490E-BC0A-90E3A1D750C7}" presName="compChildNode" presStyleCnt="0"/>
      <dgm:spPr/>
    </dgm:pt>
    <dgm:pt modelId="{F1EEAA90-7B96-4661-8119-98C9050DAD6E}" type="pres">
      <dgm:prSet presAssocID="{CE77801F-E39E-490E-BC0A-90E3A1D750C7}" presName="theInnerList" presStyleCnt="0"/>
      <dgm:spPr/>
    </dgm:pt>
    <dgm:pt modelId="{DD0FA977-3386-450E-9BC7-3945ACB2B0CE}" type="pres">
      <dgm:prSet presAssocID="{2F3D41A0-9CAD-4F85-8A61-3FD7048E1F2F}" presName="childNode" presStyleLbl="node1" presStyleIdx="10" presStyleCnt="12">
        <dgm:presLayoutVars>
          <dgm:bulletEnabled val="1"/>
        </dgm:presLayoutVars>
      </dgm:prSet>
      <dgm:spPr/>
    </dgm:pt>
    <dgm:pt modelId="{9CE0C075-5601-4520-9A31-D462A19A219C}" type="pres">
      <dgm:prSet presAssocID="{2F3D41A0-9CAD-4F85-8A61-3FD7048E1F2F}" presName="aSpace2" presStyleCnt="0"/>
      <dgm:spPr/>
    </dgm:pt>
    <dgm:pt modelId="{CAA6FC62-1B1A-4D80-BA8A-B5ECDE1571EF}" type="pres">
      <dgm:prSet presAssocID="{1F973F36-3365-4D0A-9F9A-FCD86E1A1F44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B6152500-EFBB-45ED-A53E-263619DB23D4}" srcId="{A1822B0B-9701-4FB0-9E57-01745B18B558}" destId="{9F7865B3-B949-44A9-A35E-20E2C96C5AC3}" srcOrd="0" destOrd="0" parTransId="{0AA51A62-BD39-4C1C-A6A7-8471EA88E4D1}" sibTransId="{2DFA934F-1BB3-4D33-91E2-0E7F48AE843B}"/>
    <dgm:cxn modelId="{30B97106-3D7D-4832-AAD5-A3851363815E}" type="presOf" srcId="{7A74A46B-1189-4ACE-9EB8-87D45868E0C5}" destId="{1D1FAE44-B4E2-4C05-95E9-3E877EC540DB}" srcOrd="0" destOrd="0" presId="urn:microsoft.com/office/officeart/2005/8/layout/lProcess2"/>
    <dgm:cxn modelId="{3AB01122-8503-431F-8614-4B4D41805CCA}" type="presOf" srcId="{D2E1DBEC-1CD2-4480-80E1-E613F89566ED}" destId="{0058AF09-6E57-4C33-8EBD-333EE1427FBB}" srcOrd="0" destOrd="0" presId="urn:microsoft.com/office/officeart/2005/8/layout/lProcess2"/>
    <dgm:cxn modelId="{3D2E2924-10B8-4A3E-A3E9-38FFF3D71CE7}" srcId="{6D5ED52B-CFF4-440E-922A-07C689BF4AE7}" destId="{4BEBF57C-982F-4EED-BE4E-C6A81FB97371}" srcOrd="0" destOrd="0" parTransId="{2DE9B78C-62FA-47E4-A77A-E5A08B2B24C1}" sibTransId="{C80A1254-A727-4AB1-AE2C-D71163770BF0}"/>
    <dgm:cxn modelId="{B92F4A37-2DCB-4765-B73E-D8C07F785D84}" srcId="{6D5ED52B-CFF4-440E-922A-07C689BF4AE7}" destId="{3623F6A8-6A04-487A-B927-703884349F7E}" srcOrd="1" destOrd="0" parTransId="{415535DF-84BA-4FC3-A03F-8AFCFBF446B6}" sibTransId="{18A52B12-F28F-4FBD-A3F9-0F3ADB287A03}"/>
    <dgm:cxn modelId="{03587737-CE33-4BE9-B0C9-E89EA781E7C0}" srcId="{3E5A756F-534B-4E24-B5E6-7D5D79EA0F57}" destId="{CE77801F-E39E-490E-BC0A-90E3A1D750C7}" srcOrd="5" destOrd="0" parTransId="{8B673094-37C4-4B89-90BA-840382FEBCB2}" sibTransId="{4764B105-AEEB-4742-9CF2-F487220B07DB}"/>
    <dgm:cxn modelId="{08D4BC5F-0A37-4616-B662-E62B821ED74E}" type="presOf" srcId="{1F973F36-3365-4D0A-9F9A-FCD86E1A1F44}" destId="{CAA6FC62-1B1A-4D80-BA8A-B5ECDE1571EF}" srcOrd="0" destOrd="0" presId="urn:microsoft.com/office/officeart/2005/8/layout/lProcess2"/>
    <dgm:cxn modelId="{86BCF542-4E4D-4D27-AA38-A3D176791053}" type="presOf" srcId="{9E27F4E8-1DA6-4CBB-8BE2-82EF56F9B37F}" destId="{DA7890F2-7E39-4F19-ABE6-3539413A0257}" srcOrd="1" destOrd="0" presId="urn:microsoft.com/office/officeart/2005/8/layout/lProcess2"/>
    <dgm:cxn modelId="{3C963066-E833-48C0-A2E6-5C0FDEFA899F}" type="presOf" srcId="{9E27F4E8-1DA6-4CBB-8BE2-82EF56F9B37F}" destId="{A17C2039-492D-4E67-A7F6-DC059C93B3E9}" srcOrd="0" destOrd="0" presId="urn:microsoft.com/office/officeart/2005/8/layout/lProcess2"/>
    <dgm:cxn modelId="{BEA40468-0019-4C17-AE34-2D3ACFC54028}" type="presOf" srcId="{CE77801F-E39E-490E-BC0A-90E3A1D750C7}" destId="{59A489F3-9737-4B89-82BC-4CD0E28D7EDA}" srcOrd="0" destOrd="0" presId="urn:microsoft.com/office/officeart/2005/8/layout/lProcess2"/>
    <dgm:cxn modelId="{C3E10468-9A57-48AC-9F1D-65DA7BEA1CEB}" srcId="{9E27F4E8-1DA6-4CBB-8BE2-82EF56F9B37F}" destId="{49EF7894-247F-4294-BA6E-22DC4F1A8514}" srcOrd="0" destOrd="0" parTransId="{DC3D00E7-0D5E-461D-BC8B-89FD7BF9E945}" sibTransId="{82382E39-481C-42D2-A3DE-BCE324114B44}"/>
    <dgm:cxn modelId="{741B446C-0549-4B6E-9138-6C734AFA9126}" srcId="{D2E1DBEC-1CD2-4480-80E1-E613F89566ED}" destId="{1ED4B2B5-445D-4FB1-9020-7C58C775F831}" srcOrd="1" destOrd="0" parTransId="{319560A9-E02D-457B-A1E6-F170551FE8C1}" sibTransId="{1E4671E1-86BD-454E-85CB-93E533F2F9E0}"/>
    <dgm:cxn modelId="{7B32E14E-910D-434F-A838-B8B3729B158A}" type="presOf" srcId="{3E5A756F-534B-4E24-B5E6-7D5D79EA0F57}" destId="{8C190C2D-8F03-4553-AF9E-EA2AF8C4E90F}" srcOrd="0" destOrd="0" presId="urn:microsoft.com/office/officeart/2005/8/layout/lProcess2"/>
    <dgm:cxn modelId="{DA0CD853-639D-48C5-9FE9-52142D546B0E}" srcId="{D2E1DBEC-1CD2-4480-80E1-E613F89566ED}" destId="{36475653-BC79-40C5-B409-37F1B5D38D91}" srcOrd="0" destOrd="0" parTransId="{2E72D95D-4E45-45E6-B63A-43691BD84743}" sibTransId="{873C0E2A-0FF0-4942-92C0-4333B06030E0}"/>
    <dgm:cxn modelId="{1FF88874-5D1A-43E0-94CF-77A0E0AD8A44}" type="presOf" srcId="{36475653-BC79-40C5-B409-37F1B5D38D91}" destId="{3814A8B9-621B-4276-8872-6AA2FBA5136B}" srcOrd="0" destOrd="0" presId="urn:microsoft.com/office/officeart/2005/8/layout/lProcess2"/>
    <dgm:cxn modelId="{87C84676-A7E8-4508-AAD3-9A4406776AFF}" type="presOf" srcId="{6D5ED52B-CFF4-440E-922A-07C689BF4AE7}" destId="{12BACBA8-EB84-4D23-AC39-E3A330322C60}" srcOrd="0" destOrd="0" presId="urn:microsoft.com/office/officeart/2005/8/layout/lProcess2"/>
    <dgm:cxn modelId="{3A361359-DA7C-4552-9CAE-CD21FBE2747D}" type="presOf" srcId="{4BEBF57C-982F-4EED-BE4E-C6A81FB97371}" destId="{0B6A5B5D-0FD6-425F-8861-BF74BD8FE55A}" srcOrd="0" destOrd="0" presId="urn:microsoft.com/office/officeart/2005/8/layout/lProcess2"/>
    <dgm:cxn modelId="{BFE0C97D-3C56-4CC1-A1CB-F86FFEA98367}" type="presOf" srcId="{A21E3855-5B90-4B5C-A517-EE33E7A4CF51}" destId="{D3042622-7575-449D-9DC5-3B38E252048F}" srcOrd="0" destOrd="0" presId="urn:microsoft.com/office/officeart/2005/8/layout/lProcess2"/>
    <dgm:cxn modelId="{B5433186-730C-406A-8C9F-2968B7E79DEE}" srcId="{3E5A756F-534B-4E24-B5E6-7D5D79EA0F57}" destId="{A1822B0B-9701-4FB0-9E57-01745B18B558}" srcOrd="3" destOrd="0" parTransId="{37ED8C91-B292-4F12-BC61-72B6173311BB}" sibTransId="{E1806367-2363-4712-A632-07B430236DB6}"/>
    <dgm:cxn modelId="{DE82529C-F683-4DBF-8171-CA09A7A182C0}" type="presOf" srcId="{1ED4B2B5-445D-4FB1-9020-7C58C775F831}" destId="{64800E63-503D-4CDD-A410-09A0D0A16C75}" srcOrd="0" destOrd="0" presId="urn:microsoft.com/office/officeart/2005/8/layout/lProcess2"/>
    <dgm:cxn modelId="{99117CA0-CA47-4665-9DFC-DF9D8BE3FAE4}" srcId="{9E27F4E8-1DA6-4CBB-8BE2-82EF56F9B37F}" destId="{DD94B6DA-6507-4885-BE00-09293E2FF272}" srcOrd="1" destOrd="0" parTransId="{6B5E6C4E-ACD8-4FD3-A60D-6D29AF046756}" sibTransId="{9EF15BD4-28F8-4392-B64B-A64450266886}"/>
    <dgm:cxn modelId="{B27B8FA2-8FA7-4B95-8EDA-0142BB3B7DCB}" type="presOf" srcId="{DD94B6DA-6507-4885-BE00-09293E2FF272}" destId="{A128D808-CAD8-4FC5-A8BA-FD9B8FEDF56B}" srcOrd="0" destOrd="0" presId="urn:microsoft.com/office/officeart/2005/8/layout/lProcess2"/>
    <dgm:cxn modelId="{21E616A6-94AE-40F6-89EF-704A225CBE04}" srcId="{CE77801F-E39E-490E-BC0A-90E3A1D750C7}" destId="{2F3D41A0-9CAD-4F85-8A61-3FD7048E1F2F}" srcOrd="0" destOrd="0" parTransId="{A2EEC75B-878D-4B6D-A4A7-B0ECB03D8FEB}" sibTransId="{442FEF6B-4644-4860-97CA-37939F7FD876}"/>
    <dgm:cxn modelId="{F4AF68A6-0E50-444E-AFE7-F26A600AE7CB}" srcId="{BB55B3B3-5FD5-4BA6-A520-194E85A7C60E}" destId="{7A74A46B-1189-4ACE-9EB8-87D45868E0C5}" srcOrd="0" destOrd="0" parTransId="{4F41A0D4-5D08-4504-A2E8-B4436CF55E4A}" sibTransId="{A363061B-EA0D-4ADD-9C3A-DAD679AF14D7}"/>
    <dgm:cxn modelId="{EADE25A7-07EF-4CBB-B592-79C8D46C5CF6}" type="presOf" srcId="{BB55B3B3-5FD5-4BA6-A520-194E85A7C60E}" destId="{203C270C-95A5-4F8E-9561-9FFA5F8E4529}" srcOrd="1" destOrd="0" presId="urn:microsoft.com/office/officeart/2005/8/layout/lProcess2"/>
    <dgm:cxn modelId="{64F1E1B4-83A8-408F-A870-069790B4C0FA}" type="presOf" srcId="{49EF7894-247F-4294-BA6E-22DC4F1A8514}" destId="{0DA663B9-5B59-4733-AB0A-83F58B8FC0AB}" srcOrd="0" destOrd="0" presId="urn:microsoft.com/office/officeart/2005/8/layout/lProcess2"/>
    <dgm:cxn modelId="{266028B6-2A86-4211-AE59-4DD8D0089F3A}" srcId="{3E5A756F-534B-4E24-B5E6-7D5D79EA0F57}" destId="{6D5ED52B-CFF4-440E-922A-07C689BF4AE7}" srcOrd="2" destOrd="0" parTransId="{BB1782B7-5DB1-45CB-B0E8-63416DDCC216}" sibTransId="{D0A0AE1D-7255-46C8-AD04-6F9630A5205E}"/>
    <dgm:cxn modelId="{E565C4BC-5E6E-4011-9EAE-DDE5E7927601}" type="presOf" srcId="{3623F6A8-6A04-487A-B927-703884349F7E}" destId="{17754D6B-143F-43F5-B3FC-5A66DEAE33ED}" srcOrd="0" destOrd="0" presId="urn:microsoft.com/office/officeart/2005/8/layout/lProcess2"/>
    <dgm:cxn modelId="{3B39FFBC-9987-4794-A4E7-05442FD0A16B}" srcId="{3E5A756F-534B-4E24-B5E6-7D5D79EA0F57}" destId="{D2E1DBEC-1CD2-4480-80E1-E613F89566ED}" srcOrd="0" destOrd="0" parTransId="{4FE92622-5CE7-4C66-974B-E55B6EC6969D}" sibTransId="{B3AE932C-93C3-49C4-A2ED-D27E8269B825}"/>
    <dgm:cxn modelId="{1CDD9DC1-5BB3-41A9-A0D0-0B9B0578B795}" type="presOf" srcId="{6D5ED52B-CFF4-440E-922A-07C689BF4AE7}" destId="{8D2C87CE-3011-495F-97F5-CE573925E53C}" srcOrd="1" destOrd="0" presId="urn:microsoft.com/office/officeart/2005/8/layout/lProcess2"/>
    <dgm:cxn modelId="{6CC4DFC1-43ED-47BD-9353-F9701EE9514F}" type="presOf" srcId="{A1822B0B-9701-4FB0-9E57-01745B18B558}" destId="{10DC6EC6-CC74-4660-A983-A35B775561DC}" srcOrd="0" destOrd="0" presId="urn:microsoft.com/office/officeart/2005/8/layout/lProcess2"/>
    <dgm:cxn modelId="{9201E5C7-8299-4ABF-A214-14B0E0F6BE10}" type="presOf" srcId="{BB55B3B3-5FD5-4BA6-A520-194E85A7C60E}" destId="{6EDD55FA-663E-4AE4-B658-CBE6D1E5DF7D}" srcOrd="0" destOrd="0" presId="urn:microsoft.com/office/officeart/2005/8/layout/lProcess2"/>
    <dgm:cxn modelId="{1D8C9FD4-6AFE-4253-AEA1-9B3DE7E4901B}" type="presOf" srcId="{A1822B0B-9701-4FB0-9E57-01745B18B558}" destId="{294370EF-0D53-41A0-9FE3-008BF89E07B1}" srcOrd="1" destOrd="0" presId="urn:microsoft.com/office/officeart/2005/8/layout/lProcess2"/>
    <dgm:cxn modelId="{D50898DF-D911-4267-A4CC-7556F2EC7A2A}" srcId="{A1822B0B-9701-4FB0-9E57-01745B18B558}" destId="{A21E3855-5B90-4B5C-A517-EE33E7A4CF51}" srcOrd="1" destOrd="0" parTransId="{2A6CE811-98DD-4683-8C7A-435302BB0209}" sibTransId="{73B8D1ED-D15B-4D3B-A928-FF191F983ABC}"/>
    <dgm:cxn modelId="{90A4CBDF-C135-41DA-AC4F-4D69A547F66D}" type="presOf" srcId="{BDFEF149-A311-4460-BF65-F38CBA2953A4}" destId="{60138429-0F67-4F33-BDBA-7AC439DEB983}" srcOrd="0" destOrd="0" presId="urn:microsoft.com/office/officeart/2005/8/layout/lProcess2"/>
    <dgm:cxn modelId="{D4552EE4-43C1-422E-95F8-01E8852AA72A}" type="presOf" srcId="{D2E1DBEC-1CD2-4480-80E1-E613F89566ED}" destId="{661BE0AF-4AED-4125-93E0-5B435C45B6CE}" srcOrd="1" destOrd="0" presId="urn:microsoft.com/office/officeart/2005/8/layout/lProcess2"/>
    <dgm:cxn modelId="{64C0C4E8-602F-4FA2-8008-F41C8B034B65}" type="presOf" srcId="{9F7865B3-B949-44A9-A35E-20E2C96C5AC3}" destId="{290377C3-391F-42A6-8495-D70520F6578A}" srcOrd="0" destOrd="0" presId="urn:microsoft.com/office/officeart/2005/8/layout/lProcess2"/>
    <dgm:cxn modelId="{69C157F4-EE13-48DF-A88C-94F8D53C9D10}" srcId="{3E5A756F-534B-4E24-B5E6-7D5D79EA0F57}" destId="{BB55B3B3-5FD5-4BA6-A520-194E85A7C60E}" srcOrd="1" destOrd="0" parTransId="{25999519-9564-41DE-9544-40EC1D95285C}" sibTransId="{04C1095D-8DFD-47D5-9890-345D49FB6E58}"/>
    <dgm:cxn modelId="{157486F6-709C-4CE0-8ED0-8E6A5F543BBA}" srcId="{CE77801F-E39E-490E-BC0A-90E3A1D750C7}" destId="{1F973F36-3365-4D0A-9F9A-FCD86E1A1F44}" srcOrd="1" destOrd="0" parTransId="{8B2E7A5D-6F67-4838-B356-F1C0DE2348FF}" sibTransId="{8F182000-AB5B-48FD-9DF2-FEDC1EF08C03}"/>
    <dgm:cxn modelId="{44B1E0F9-352C-41BB-B5C4-56E2C12A67A8}" srcId="{3E5A756F-534B-4E24-B5E6-7D5D79EA0F57}" destId="{9E27F4E8-1DA6-4CBB-8BE2-82EF56F9B37F}" srcOrd="4" destOrd="0" parTransId="{76484A9D-9495-467B-A735-CA487B894B88}" sibTransId="{0B3DBC42-A475-4122-A8A5-79827E2B72BE}"/>
    <dgm:cxn modelId="{E77F32FB-CE33-466B-B0BA-26B350E2FFF0}" type="presOf" srcId="{CE77801F-E39E-490E-BC0A-90E3A1D750C7}" destId="{F474DA3B-E2DE-4AAC-813E-D24E11CCB3BD}" srcOrd="1" destOrd="0" presId="urn:microsoft.com/office/officeart/2005/8/layout/lProcess2"/>
    <dgm:cxn modelId="{A2E317FC-F671-414B-B9EF-3830C2562CB9}" srcId="{BB55B3B3-5FD5-4BA6-A520-194E85A7C60E}" destId="{BDFEF149-A311-4460-BF65-F38CBA2953A4}" srcOrd="1" destOrd="0" parTransId="{C1E28E44-24C3-4482-94A1-AEA2AE768DFF}" sibTransId="{2C58804C-3829-4C1F-B2B3-CDCF9DC7A3CB}"/>
    <dgm:cxn modelId="{57682CFE-9399-4744-A109-FDD7FFE2C61E}" type="presOf" srcId="{2F3D41A0-9CAD-4F85-8A61-3FD7048E1F2F}" destId="{DD0FA977-3386-450E-9BC7-3945ACB2B0CE}" srcOrd="0" destOrd="0" presId="urn:microsoft.com/office/officeart/2005/8/layout/lProcess2"/>
    <dgm:cxn modelId="{3E14909C-2A52-4F51-9294-BD25085A9E53}" type="presParOf" srcId="{8C190C2D-8F03-4553-AF9E-EA2AF8C4E90F}" destId="{7F82D285-FAB7-4A4E-BAAE-1FD5913D848F}" srcOrd="0" destOrd="0" presId="urn:microsoft.com/office/officeart/2005/8/layout/lProcess2"/>
    <dgm:cxn modelId="{F9114479-D944-4AF0-AA77-92AB052F333F}" type="presParOf" srcId="{7F82D285-FAB7-4A4E-BAAE-1FD5913D848F}" destId="{0058AF09-6E57-4C33-8EBD-333EE1427FBB}" srcOrd="0" destOrd="0" presId="urn:microsoft.com/office/officeart/2005/8/layout/lProcess2"/>
    <dgm:cxn modelId="{290C519D-6C85-41EE-BD99-30D5874896F4}" type="presParOf" srcId="{7F82D285-FAB7-4A4E-BAAE-1FD5913D848F}" destId="{661BE0AF-4AED-4125-93E0-5B435C45B6CE}" srcOrd="1" destOrd="0" presId="urn:microsoft.com/office/officeart/2005/8/layout/lProcess2"/>
    <dgm:cxn modelId="{45E164FC-9BD8-4D9E-BA26-6D6461A23C79}" type="presParOf" srcId="{7F82D285-FAB7-4A4E-BAAE-1FD5913D848F}" destId="{852115B5-01AA-4C1C-8EE9-11DD40374CB4}" srcOrd="2" destOrd="0" presId="urn:microsoft.com/office/officeart/2005/8/layout/lProcess2"/>
    <dgm:cxn modelId="{BD45D4CB-7795-437C-B659-0A1ACB7D256C}" type="presParOf" srcId="{852115B5-01AA-4C1C-8EE9-11DD40374CB4}" destId="{196BDA9C-A648-44CA-84CC-1BA513A19350}" srcOrd="0" destOrd="0" presId="urn:microsoft.com/office/officeart/2005/8/layout/lProcess2"/>
    <dgm:cxn modelId="{A51F66A3-D571-4FA3-B326-2F9A62867FC3}" type="presParOf" srcId="{196BDA9C-A648-44CA-84CC-1BA513A19350}" destId="{3814A8B9-621B-4276-8872-6AA2FBA5136B}" srcOrd="0" destOrd="0" presId="urn:microsoft.com/office/officeart/2005/8/layout/lProcess2"/>
    <dgm:cxn modelId="{A276174E-2074-4010-983A-9E9E0106F152}" type="presParOf" srcId="{196BDA9C-A648-44CA-84CC-1BA513A19350}" destId="{B7DADAC7-6036-4D46-BF03-59AA8FF50BA4}" srcOrd="1" destOrd="0" presId="urn:microsoft.com/office/officeart/2005/8/layout/lProcess2"/>
    <dgm:cxn modelId="{1243E120-D2EC-4699-839D-A6480DDE3372}" type="presParOf" srcId="{196BDA9C-A648-44CA-84CC-1BA513A19350}" destId="{64800E63-503D-4CDD-A410-09A0D0A16C75}" srcOrd="2" destOrd="0" presId="urn:microsoft.com/office/officeart/2005/8/layout/lProcess2"/>
    <dgm:cxn modelId="{6C3707ED-E13E-4C1D-96D5-C0B5DED437AB}" type="presParOf" srcId="{8C190C2D-8F03-4553-AF9E-EA2AF8C4E90F}" destId="{28CC55CB-B085-4CFB-8F9A-BCB6AD4B2D68}" srcOrd="1" destOrd="0" presId="urn:microsoft.com/office/officeart/2005/8/layout/lProcess2"/>
    <dgm:cxn modelId="{F8B383C1-3D79-4C9F-90AC-3828673B8271}" type="presParOf" srcId="{8C190C2D-8F03-4553-AF9E-EA2AF8C4E90F}" destId="{D019A9E2-A91A-4ECC-A68D-5ADD3C521CFA}" srcOrd="2" destOrd="0" presId="urn:microsoft.com/office/officeart/2005/8/layout/lProcess2"/>
    <dgm:cxn modelId="{65A2B0DB-BCBB-4913-95C5-784D5F370A83}" type="presParOf" srcId="{D019A9E2-A91A-4ECC-A68D-5ADD3C521CFA}" destId="{6EDD55FA-663E-4AE4-B658-CBE6D1E5DF7D}" srcOrd="0" destOrd="0" presId="urn:microsoft.com/office/officeart/2005/8/layout/lProcess2"/>
    <dgm:cxn modelId="{96EA8805-3DDB-4106-97EE-3619A706DB81}" type="presParOf" srcId="{D019A9E2-A91A-4ECC-A68D-5ADD3C521CFA}" destId="{203C270C-95A5-4F8E-9561-9FFA5F8E4529}" srcOrd="1" destOrd="0" presId="urn:microsoft.com/office/officeart/2005/8/layout/lProcess2"/>
    <dgm:cxn modelId="{212F359F-5AE3-47C1-8F74-B947E3A1BFF5}" type="presParOf" srcId="{D019A9E2-A91A-4ECC-A68D-5ADD3C521CFA}" destId="{AA0BA0FF-8032-46C6-873F-EAED5A5F84D0}" srcOrd="2" destOrd="0" presId="urn:microsoft.com/office/officeart/2005/8/layout/lProcess2"/>
    <dgm:cxn modelId="{F3F8CF17-861F-430C-8FB2-D0938FA5A5BD}" type="presParOf" srcId="{AA0BA0FF-8032-46C6-873F-EAED5A5F84D0}" destId="{5C2C3D22-6CDD-441E-9AA2-4D7DE24D6FF2}" srcOrd="0" destOrd="0" presId="urn:microsoft.com/office/officeart/2005/8/layout/lProcess2"/>
    <dgm:cxn modelId="{720238EC-B951-464D-B109-BCEC473F7D1C}" type="presParOf" srcId="{5C2C3D22-6CDD-441E-9AA2-4D7DE24D6FF2}" destId="{1D1FAE44-B4E2-4C05-95E9-3E877EC540DB}" srcOrd="0" destOrd="0" presId="urn:microsoft.com/office/officeart/2005/8/layout/lProcess2"/>
    <dgm:cxn modelId="{118F1CB9-2E83-409C-AD6F-157AF34BE41A}" type="presParOf" srcId="{5C2C3D22-6CDD-441E-9AA2-4D7DE24D6FF2}" destId="{DEBCB6ED-898F-459A-B151-52A8F2B2FA6B}" srcOrd="1" destOrd="0" presId="urn:microsoft.com/office/officeart/2005/8/layout/lProcess2"/>
    <dgm:cxn modelId="{D283493F-FA33-4CB4-9818-3A6B6B0DFE0D}" type="presParOf" srcId="{5C2C3D22-6CDD-441E-9AA2-4D7DE24D6FF2}" destId="{60138429-0F67-4F33-BDBA-7AC439DEB983}" srcOrd="2" destOrd="0" presId="urn:microsoft.com/office/officeart/2005/8/layout/lProcess2"/>
    <dgm:cxn modelId="{7C951DD2-429F-451C-9F53-E86C6C87A328}" type="presParOf" srcId="{8C190C2D-8F03-4553-AF9E-EA2AF8C4E90F}" destId="{491D16A9-F1D5-4E26-96D7-E6633FE400BE}" srcOrd="3" destOrd="0" presId="urn:microsoft.com/office/officeart/2005/8/layout/lProcess2"/>
    <dgm:cxn modelId="{432771BC-310C-4752-BBE3-F494FE54BF20}" type="presParOf" srcId="{8C190C2D-8F03-4553-AF9E-EA2AF8C4E90F}" destId="{04B6B71E-E17C-4196-B7A3-DB1ADEA3DAC1}" srcOrd="4" destOrd="0" presId="urn:microsoft.com/office/officeart/2005/8/layout/lProcess2"/>
    <dgm:cxn modelId="{143E13B0-B515-4DE5-9E87-08A00A5AF114}" type="presParOf" srcId="{04B6B71E-E17C-4196-B7A3-DB1ADEA3DAC1}" destId="{12BACBA8-EB84-4D23-AC39-E3A330322C60}" srcOrd="0" destOrd="0" presId="urn:microsoft.com/office/officeart/2005/8/layout/lProcess2"/>
    <dgm:cxn modelId="{A36FECC8-C550-45D7-8895-0CCF07C13231}" type="presParOf" srcId="{04B6B71E-E17C-4196-B7A3-DB1ADEA3DAC1}" destId="{8D2C87CE-3011-495F-97F5-CE573925E53C}" srcOrd="1" destOrd="0" presId="urn:microsoft.com/office/officeart/2005/8/layout/lProcess2"/>
    <dgm:cxn modelId="{74B98E17-83A4-47DF-8666-274D7DB1EA51}" type="presParOf" srcId="{04B6B71E-E17C-4196-B7A3-DB1ADEA3DAC1}" destId="{724A9166-CE5A-4389-9A0C-27BCF0A64CE7}" srcOrd="2" destOrd="0" presId="urn:microsoft.com/office/officeart/2005/8/layout/lProcess2"/>
    <dgm:cxn modelId="{DF737B5C-AA21-4420-90D1-ECAA53DB6858}" type="presParOf" srcId="{724A9166-CE5A-4389-9A0C-27BCF0A64CE7}" destId="{C9AD4870-D07B-46B5-BF34-74930D0E1E81}" srcOrd="0" destOrd="0" presId="urn:microsoft.com/office/officeart/2005/8/layout/lProcess2"/>
    <dgm:cxn modelId="{95EC5171-30E2-408A-92F2-30F477824D73}" type="presParOf" srcId="{C9AD4870-D07B-46B5-BF34-74930D0E1E81}" destId="{0B6A5B5D-0FD6-425F-8861-BF74BD8FE55A}" srcOrd="0" destOrd="0" presId="urn:microsoft.com/office/officeart/2005/8/layout/lProcess2"/>
    <dgm:cxn modelId="{6BBDA96E-433A-4C52-A7C8-106F729E69F6}" type="presParOf" srcId="{C9AD4870-D07B-46B5-BF34-74930D0E1E81}" destId="{5503EF6A-500E-4A83-9B2C-2B5A03FCD183}" srcOrd="1" destOrd="0" presId="urn:microsoft.com/office/officeart/2005/8/layout/lProcess2"/>
    <dgm:cxn modelId="{58D76428-9A54-44D7-B225-5A1343D91A01}" type="presParOf" srcId="{C9AD4870-D07B-46B5-BF34-74930D0E1E81}" destId="{17754D6B-143F-43F5-B3FC-5A66DEAE33ED}" srcOrd="2" destOrd="0" presId="urn:microsoft.com/office/officeart/2005/8/layout/lProcess2"/>
    <dgm:cxn modelId="{2F40360E-1328-4C4E-AB0F-9CDF5D234A84}" type="presParOf" srcId="{8C190C2D-8F03-4553-AF9E-EA2AF8C4E90F}" destId="{5ACB0E5E-141C-4B4B-9C2F-11F9A7094F5C}" srcOrd="5" destOrd="0" presId="urn:microsoft.com/office/officeart/2005/8/layout/lProcess2"/>
    <dgm:cxn modelId="{7F5267E4-08BB-4B66-BBBB-0E6F647ADAF8}" type="presParOf" srcId="{8C190C2D-8F03-4553-AF9E-EA2AF8C4E90F}" destId="{FC59856D-600E-4260-9B4F-7BCD3BEF0894}" srcOrd="6" destOrd="0" presId="urn:microsoft.com/office/officeart/2005/8/layout/lProcess2"/>
    <dgm:cxn modelId="{C548DC89-10C6-4CDD-B6F6-052726CCA626}" type="presParOf" srcId="{FC59856D-600E-4260-9B4F-7BCD3BEF0894}" destId="{10DC6EC6-CC74-4660-A983-A35B775561DC}" srcOrd="0" destOrd="0" presId="urn:microsoft.com/office/officeart/2005/8/layout/lProcess2"/>
    <dgm:cxn modelId="{8F532D03-5B51-4EFB-959C-6827DBFD02D2}" type="presParOf" srcId="{FC59856D-600E-4260-9B4F-7BCD3BEF0894}" destId="{294370EF-0D53-41A0-9FE3-008BF89E07B1}" srcOrd="1" destOrd="0" presId="urn:microsoft.com/office/officeart/2005/8/layout/lProcess2"/>
    <dgm:cxn modelId="{B79DD27A-6380-4607-AC37-8A99208E0970}" type="presParOf" srcId="{FC59856D-600E-4260-9B4F-7BCD3BEF0894}" destId="{ED2BC512-E1BE-4BD0-BE70-C0FAC7BD539C}" srcOrd="2" destOrd="0" presId="urn:microsoft.com/office/officeart/2005/8/layout/lProcess2"/>
    <dgm:cxn modelId="{6ECE1711-12A1-471D-806F-213FEF534319}" type="presParOf" srcId="{ED2BC512-E1BE-4BD0-BE70-C0FAC7BD539C}" destId="{6AAAA2C1-A9D8-4C2B-BFE3-B642985DB1ED}" srcOrd="0" destOrd="0" presId="urn:microsoft.com/office/officeart/2005/8/layout/lProcess2"/>
    <dgm:cxn modelId="{B34489AF-1992-410B-AB6A-C948C9D91EDF}" type="presParOf" srcId="{6AAAA2C1-A9D8-4C2B-BFE3-B642985DB1ED}" destId="{290377C3-391F-42A6-8495-D70520F6578A}" srcOrd="0" destOrd="0" presId="urn:microsoft.com/office/officeart/2005/8/layout/lProcess2"/>
    <dgm:cxn modelId="{6368CB02-E020-469E-9840-71AD765CE0FF}" type="presParOf" srcId="{6AAAA2C1-A9D8-4C2B-BFE3-B642985DB1ED}" destId="{5F32656F-7905-4C26-BB40-5380B3BAE152}" srcOrd="1" destOrd="0" presId="urn:microsoft.com/office/officeart/2005/8/layout/lProcess2"/>
    <dgm:cxn modelId="{8F3E24F5-159D-48C7-B81B-8B17D476006C}" type="presParOf" srcId="{6AAAA2C1-A9D8-4C2B-BFE3-B642985DB1ED}" destId="{D3042622-7575-449D-9DC5-3B38E252048F}" srcOrd="2" destOrd="0" presId="urn:microsoft.com/office/officeart/2005/8/layout/lProcess2"/>
    <dgm:cxn modelId="{66D9EE81-2BEE-4FF5-99D8-434BDDF1B648}" type="presParOf" srcId="{8C190C2D-8F03-4553-AF9E-EA2AF8C4E90F}" destId="{245647AD-5B36-448C-A0DF-398A31B649D6}" srcOrd="7" destOrd="0" presId="urn:microsoft.com/office/officeart/2005/8/layout/lProcess2"/>
    <dgm:cxn modelId="{14C6A9A2-31EE-4256-A690-F3B66A01DF73}" type="presParOf" srcId="{8C190C2D-8F03-4553-AF9E-EA2AF8C4E90F}" destId="{675497E6-C73A-4B8F-975D-A9001E65F15F}" srcOrd="8" destOrd="0" presId="urn:microsoft.com/office/officeart/2005/8/layout/lProcess2"/>
    <dgm:cxn modelId="{66911A45-C032-4E34-95E6-EEA6B461C16A}" type="presParOf" srcId="{675497E6-C73A-4B8F-975D-A9001E65F15F}" destId="{A17C2039-492D-4E67-A7F6-DC059C93B3E9}" srcOrd="0" destOrd="0" presId="urn:microsoft.com/office/officeart/2005/8/layout/lProcess2"/>
    <dgm:cxn modelId="{008CEC0D-4279-4882-96DF-1EB0F9CDFEAC}" type="presParOf" srcId="{675497E6-C73A-4B8F-975D-A9001E65F15F}" destId="{DA7890F2-7E39-4F19-ABE6-3539413A0257}" srcOrd="1" destOrd="0" presId="urn:microsoft.com/office/officeart/2005/8/layout/lProcess2"/>
    <dgm:cxn modelId="{96F8837F-0A39-4492-8356-2F3613FDA511}" type="presParOf" srcId="{675497E6-C73A-4B8F-975D-A9001E65F15F}" destId="{4E780BD2-3A20-4078-A991-A42DD8E1EF87}" srcOrd="2" destOrd="0" presId="urn:microsoft.com/office/officeart/2005/8/layout/lProcess2"/>
    <dgm:cxn modelId="{F48B3708-2905-474E-8CE7-48AEBA8CEC48}" type="presParOf" srcId="{4E780BD2-3A20-4078-A991-A42DD8E1EF87}" destId="{5C037DDD-6799-46C4-9859-960D0013A518}" srcOrd="0" destOrd="0" presId="urn:microsoft.com/office/officeart/2005/8/layout/lProcess2"/>
    <dgm:cxn modelId="{D31C1457-34A4-4993-8EB0-3AEA83A21E65}" type="presParOf" srcId="{5C037DDD-6799-46C4-9859-960D0013A518}" destId="{0DA663B9-5B59-4733-AB0A-83F58B8FC0AB}" srcOrd="0" destOrd="0" presId="urn:microsoft.com/office/officeart/2005/8/layout/lProcess2"/>
    <dgm:cxn modelId="{0D186FC7-FD8E-4408-A58D-21CBC5282FD6}" type="presParOf" srcId="{5C037DDD-6799-46C4-9859-960D0013A518}" destId="{56CF87A3-6FF1-4625-B417-B54248892057}" srcOrd="1" destOrd="0" presId="urn:microsoft.com/office/officeart/2005/8/layout/lProcess2"/>
    <dgm:cxn modelId="{C2A0BEA2-7B91-4502-A834-18E5DED5057F}" type="presParOf" srcId="{5C037DDD-6799-46C4-9859-960D0013A518}" destId="{A128D808-CAD8-4FC5-A8BA-FD9B8FEDF56B}" srcOrd="2" destOrd="0" presId="urn:microsoft.com/office/officeart/2005/8/layout/lProcess2"/>
    <dgm:cxn modelId="{4C47D790-D3CA-4BC8-A859-45F861D535C2}" type="presParOf" srcId="{8C190C2D-8F03-4553-AF9E-EA2AF8C4E90F}" destId="{D83B6701-A21F-4C25-891D-0F3ECE05C0AD}" srcOrd="9" destOrd="0" presId="urn:microsoft.com/office/officeart/2005/8/layout/lProcess2"/>
    <dgm:cxn modelId="{C1AE8D1D-08C4-48E9-8BBB-D989CFD45AED}" type="presParOf" srcId="{8C190C2D-8F03-4553-AF9E-EA2AF8C4E90F}" destId="{662755CE-2237-49D8-B271-E63AA97529F5}" srcOrd="10" destOrd="0" presId="urn:microsoft.com/office/officeart/2005/8/layout/lProcess2"/>
    <dgm:cxn modelId="{B227285F-7325-4B4A-950F-C7663FA1C91D}" type="presParOf" srcId="{662755CE-2237-49D8-B271-E63AA97529F5}" destId="{59A489F3-9737-4B89-82BC-4CD0E28D7EDA}" srcOrd="0" destOrd="0" presId="urn:microsoft.com/office/officeart/2005/8/layout/lProcess2"/>
    <dgm:cxn modelId="{A9C167F1-22B9-4954-89F0-F044825F1D9D}" type="presParOf" srcId="{662755CE-2237-49D8-B271-E63AA97529F5}" destId="{F474DA3B-E2DE-4AAC-813E-D24E11CCB3BD}" srcOrd="1" destOrd="0" presId="urn:microsoft.com/office/officeart/2005/8/layout/lProcess2"/>
    <dgm:cxn modelId="{2C27DD3C-2456-47BF-9DFB-00C1DB9348ED}" type="presParOf" srcId="{662755CE-2237-49D8-B271-E63AA97529F5}" destId="{94E66F35-0343-49EB-AEF2-F21C7D4F8160}" srcOrd="2" destOrd="0" presId="urn:microsoft.com/office/officeart/2005/8/layout/lProcess2"/>
    <dgm:cxn modelId="{8F1824ED-B4DF-4825-812F-A2BDD93A8DD5}" type="presParOf" srcId="{94E66F35-0343-49EB-AEF2-F21C7D4F8160}" destId="{F1EEAA90-7B96-4661-8119-98C9050DAD6E}" srcOrd="0" destOrd="0" presId="urn:microsoft.com/office/officeart/2005/8/layout/lProcess2"/>
    <dgm:cxn modelId="{70B51C98-8C11-4EE4-AD05-E352DE5ECC57}" type="presParOf" srcId="{F1EEAA90-7B96-4661-8119-98C9050DAD6E}" destId="{DD0FA977-3386-450E-9BC7-3945ACB2B0CE}" srcOrd="0" destOrd="0" presId="urn:microsoft.com/office/officeart/2005/8/layout/lProcess2"/>
    <dgm:cxn modelId="{9BF627FF-52C5-4F57-A081-32CC7576CBF3}" type="presParOf" srcId="{F1EEAA90-7B96-4661-8119-98C9050DAD6E}" destId="{9CE0C075-5601-4520-9A31-D462A19A219C}" srcOrd="1" destOrd="0" presId="urn:microsoft.com/office/officeart/2005/8/layout/lProcess2"/>
    <dgm:cxn modelId="{A8B635D0-C9C3-4201-BB5E-2A6995C707B0}" type="presParOf" srcId="{F1EEAA90-7B96-4661-8119-98C9050DAD6E}" destId="{CAA6FC62-1B1A-4D80-BA8A-B5ECDE1571E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3EC7E-84C8-4336-AF9A-3B7A3313D8EB}" type="doc">
      <dgm:prSet loTypeId="urn:microsoft.com/office/officeart/2005/8/layout/hProcess10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B8109E8-7A16-472E-BC15-D009CBC8AB5D}">
      <dgm:prSet phldrT="[Text]" custT="1"/>
      <dgm:spPr/>
      <dgm:t>
        <a:bodyPr/>
        <a:lstStyle/>
        <a:p>
          <a:r>
            <a:rPr lang="en-IN" sz="2000" dirty="0"/>
            <a:t>Automotive / Aerospace  Industry</a:t>
          </a:r>
        </a:p>
      </dgm:t>
    </dgm:pt>
    <dgm:pt modelId="{73813D73-C6DA-40A5-BF01-02E3111AFAA8}" type="parTrans" cxnId="{00F584D0-90CA-43EF-AEE8-57E9C4272E5B}">
      <dgm:prSet/>
      <dgm:spPr/>
      <dgm:t>
        <a:bodyPr/>
        <a:lstStyle/>
        <a:p>
          <a:endParaRPr lang="en-IN" sz="1400"/>
        </a:p>
      </dgm:t>
    </dgm:pt>
    <dgm:pt modelId="{4D95075F-0AF5-43A0-8CA8-82EFE49AA662}" type="sibTrans" cxnId="{00F584D0-90CA-43EF-AEE8-57E9C4272E5B}">
      <dgm:prSet custT="1"/>
      <dgm:spPr/>
      <dgm:t>
        <a:bodyPr/>
        <a:lstStyle/>
        <a:p>
          <a:endParaRPr lang="en-IN" sz="1800" dirty="0"/>
        </a:p>
      </dgm:t>
    </dgm:pt>
    <dgm:pt modelId="{EC6ACBE7-11BA-4915-9086-886631E5CD45}">
      <dgm:prSet phldrT="[Text]" custT="1"/>
      <dgm:spPr/>
      <dgm:t>
        <a:bodyPr/>
        <a:lstStyle/>
        <a:p>
          <a:r>
            <a:rPr lang="en-IN" sz="2000" dirty="0"/>
            <a:t>Process Industry</a:t>
          </a:r>
        </a:p>
      </dgm:t>
    </dgm:pt>
    <dgm:pt modelId="{F111ADF2-8845-4009-AEE6-2CFB170F591A}" type="parTrans" cxnId="{0117E314-C8F7-4099-9308-F02A15CFBB57}">
      <dgm:prSet/>
      <dgm:spPr/>
      <dgm:t>
        <a:bodyPr/>
        <a:lstStyle/>
        <a:p>
          <a:endParaRPr lang="en-IN" sz="1400"/>
        </a:p>
      </dgm:t>
    </dgm:pt>
    <dgm:pt modelId="{BAA83F2A-CA25-4A76-8078-D3090CE1FBBD}" type="sibTrans" cxnId="{0117E314-C8F7-4099-9308-F02A15CFBB57}">
      <dgm:prSet custT="1"/>
      <dgm:spPr/>
      <dgm:t>
        <a:bodyPr/>
        <a:lstStyle/>
        <a:p>
          <a:endParaRPr lang="en-IN" sz="1800"/>
        </a:p>
      </dgm:t>
    </dgm:pt>
    <dgm:pt modelId="{824ECB88-C1FE-473C-AC69-48133E6A7191}">
      <dgm:prSet phldrT="[Text]" custT="1"/>
      <dgm:spPr/>
      <dgm:t>
        <a:bodyPr/>
        <a:lstStyle/>
        <a:p>
          <a:r>
            <a:rPr lang="en-IN" sz="2000" dirty="0"/>
            <a:t>Electronics Manufacturing</a:t>
          </a:r>
        </a:p>
      </dgm:t>
    </dgm:pt>
    <dgm:pt modelId="{9835027B-5A8F-4B0D-B76C-915E6ED32139}" type="parTrans" cxnId="{61602FFA-ADEB-4644-884F-F1CCDE73A8A2}">
      <dgm:prSet/>
      <dgm:spPr/>
      <dgm:t>
        <a:bodyPr/>
        <a:lstStyle/>
        <a:p>
          <a:endParaRPr lang="en-IN" sz="1400"/>
        </a:p>
      </dgm:t>
    </dgm:pt>
    <dgm:pt modelId="{DF192B0C-AB97-4162-83E3-30D020FAD53D}" type="sibTrans" cxnId="{61602FFA-ADEB-4644-884F-F1CCDE73A8A2}">
      <dgm:prSet/>
      <dgm:spPr/>
      <dgm:t>
        <a:bodyPr/>
        <a:lstStyle/>
        <a:p>
          <a:endParaRPr lang="en-IN" sz="1400"/>
        </a:p>
      </dgm:t>
    </dgm:pt>
    <dgm:pt modelId="{49155C13-1A32-4CB0-AD6B-2875903002C1}" type="pres">
      <dgm:prSet presAssocID="{BAF3EC7E-84C8-4336-AF9A-3B7A3313D8EB}" presName="Name0" presStyleCnt="0">
        <dgm:presLayoutVars>
          <dgm:dir/>
          <dgm:resizeHandles val="exact"/>
        </dgm:presLayoutVars>
      </dgm:prSet>
      <dgm:spPr/>
    </dgm:pt>
    <dgm:pt modelId="{AD96BDB3-B300-42A5-B88D-ED5E6B4826C9}" type="pres">
      <dgm:prSet presAssocID="{6B8109E8-7A16-472E-BC15-D009CBC8AB5D}" presName="composite" presStyleCnt="0"/>
      <dgm:spPr/>
    </dgm:pt>
    <dgm:pt modelId="{6BBF733A-71EA-46E5-AC29-CEF55582A6BF}" type="pres">
      <dgm:prSet presAssocID="{6B8109E8-7A16-472E-BC15-D009CBC8AB5D}" presName="imagSh" presStyleLbl="bgImgPlace1" presStyleIdx="0" presStyleCnt="3"/>
      <dgm:spPr>
        <a:blipFill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4E5B693C-9244-4A40-83B2-0DA9AA2B2275}" type="pres">
      <dgm:prSet presAssocID="{6B8109E8-7A16-472E-BC15-D009CBC8AB5D}" presName="txNode" presStyleLbl="node1" presStyleIdx="0" presStyleCnt="3">
        <dgm:presLayoutVars>
          <dgm:bulletEnabled val="1"/>
        </dgm:presLayoutVars>
      </dgm:prSet>
      <dgm:spPr/>
    </dgm:pt>
    <dgm:pt modelId="{381BA287-A566-4021-B72F-6B863F0E11E1}" type="pres">
      <dgm:prSet presAssocID="{4D95075F-0AF5-43A0-8CA8-82EFE49AA662}" presName="sibTrans" presStyleLbl="sibTrans2D1" presStyleIdx="0" presStyleCnt="2"/>
      <dgm:spPr>
        <a:prstGeom prst="leftRightArrow">
          <a:avLst/>
        </a:prstGeom>
      </dgm:spPr>
    </dgm:pt>
    <dgm:pt modelId="{F6C5DC8A-DC3E-4F44-BE66-16D2DABF9C29}" type="pres">
      <dgm:prSet presAssocID="{4D95075F-0AF5-43A0-8CA8-82EFE49AA662}" presName="connTx" presStyleLbl="sibTrans2D1" presStyleIdx="0" presStyleCnt="2"/>
      <dgm:spPr>
        <a:prstGeom prst="leftRightArrow">
          <a:avLst/>
        </a:prstGeom>
      </dgm:spPr>
    </dgm:pt>
    <dgm:pt modelId="{96C6CDC3-01BD-47C1-B471-914E9A3846D1}" type="pres">
      <dgm:prSet presAssocID="{EC6ACBE7-11BA-4915-9086-886631E5CD45}" presName="composite" presStyleCnt="0"/>
      <dgm:spPr/>
    </dgm:pt>
    <dgm:pt modelId="{CC68C479-2770-42C0-8008-B8F1620A4229}" type="pres">
      <dgm:prSet presAssocID="{EC6ACBE7-11BA-4915-9086-886631E5CD45}" presName="imagSh" presStyleLbl="bgImgPlace1" presStyleIdx="1" presStyleCnt="3"/>
      <dgm:spPr>
        <a:blipFill>
          <a:blip xmlns:r="http://schemas.openxmlformats.org/officeDocument/2006/relationships" r:embed="rId2"/>
          <a:srcRect/>
          <a:stretch>
            <a:fillRect l="-11000" r="-11000"/>
          </a:stretch>
        </a:blipFill>
      </dgm:spPr>
    </dgm:pt>
    <dgm:pt modelId="{AD649603-62C2-4909-A883-370763A82FAD}" type="pres">
      <dgm:prSet presAssocID="{EC6ACBE7-11BA-4915-9086-886631E5CD45}" presName="txNode" presStyleLbl="node1" presStyleIdx="1" presStyleCnt="3">
        <dgm:presLayoutVars>
          <dgm:bulletEnabled val="1"/>
        </dgm:presLayoutVars>
      </dgm:prSet>
      <dgm:spPr/>
    </dgm:pt>
    <dgm:pt modelId="{C55C7132-86D8-4D99-8940-818FDB5C1D0E}" type="pres">
      <dgm:prSet presAssocID="{BAA83F2A-CA25-4A76-8078-D3090CE1FBBD}" presName="sibTrans" presStyleLbl="sibTrans2D1" presStyleIdx="1" presStyleCnt="2"/>
      <dgm:spPr>
        <a:prstGeom prst="leftRightArrow">
          <a:avLst/>
        </a:prstGeom>
      </dgm:spPr>
    </dgm:pt>
    <dgm:pt modelId="{00EA2E86-CD5A-456A-BE67-17FB26C0BFFE}" type="pres">
      <dgm:prSet presAssocID="{BAA83F2A-CA25-4A76-8078-D3090CE1FBBD}" presName="connTx" presStyleLbl="sibTrans2D1" presStyleIdx="1" presStyleCnt="2"/>
      <dgm:spPr/>
    </dgm:pt>
    <dgm:pt modelId="{940805A9-9D3E-49AF-B422-C4541A636393}" type="pres">
      <dgm:prSet presAssocID="{824ECB88-C1FE-473C-AC69-48133E6A7191}" presName="composite" presStyleCnt="0"/>
      <dgm:spPr/>
    </dgm:pt>
    <dgm:pt modelId="{A7730276-C1E5-4207-86CF-2D9B8842C588}" type="pres">
      <dgm:prSet presAssocID="{824ECB88-C1FE-473C-AC69-48133E6A7191}" presName="imagSh" presStyleLbl="bgImgPlace1" presStyleIdx="2" presStyleCnt="3"/>
      <dgm:spPr>
        <a:blipFill>
          <a:blip xmlns:r="http://schemas.openxmlformats.org/officeDocument/2006/relationships" r:embed="rId3"/>
          <a:srcRect/>
          <a:stretch>
            <a:fillRect l="-30000" r="-30000"/>
          </a:stretch>
        </a:blipFill>
      </dgm:spPr>
    </dgm:pt>
    <dgm:pt modelId="{B9F8E394-9705-4355-AEA8-62DB65F5FBAD}" type="pres">
      <dgm:prSet presAssocID="{824ECB88-C1FE-473C-AC69-48133E6A7191}" presName="txNode" presStyleLbl="node1" presStyleIdx="2" presStyleCnt="3">
        <dgm:presLayoutVars>
          <dgm:bulletEnabled val="1"/>
        </dgm:presLayoutVars>
      </dgm:prSet>
      <dgm:spPr/>
    </dgm:pt>
  </dgm:ptLst>
  <dgm:cxnLst>
    <dgm:cxn modelId="{4CF3DE00-3E60-4B82-8F6E-0C47FA94314C}" type="presOf" srcId="{BAA83F2A-CA25-4A76-8078-D3090CE1FBBD}" destId="{C55C7132-86D8-4D99-8940-818FDB5C1D0E}" srcOrd="0" destOrd="0" presId="urn:microsoft.com/office/officeart/2005/8/layout/hProcess10"/>
    <dgm:cxn modelId="{0117E314-C8F7-4099-9308-F02A15CFBB57}" srcId="{BAF3EC7E-84C8-4336-AF9A-3B7A3313D8EB}" destId="{EC6ACBE7-11BA-4915-9086-886631E5CD45}" srcOrd="1" destOrd="0" parTransId="{F111ADF2-8845-4009-AEE6-2CFB170F591A}" sibTransId="{BAA83F2A-CA25-4A76-8078-D3090CE1FBBD}"/>
    <dgm:cxn modelId="{098E201B-2566-46EF-964F-3D5C4D937BF4}" type="presOf" srcId="{4D95075F-0AF5-43A0-8CA8-82EFE49AA662}" destId="{381BA287-A566-4021-B72F-6B863F0E11E1}" srcOrd="0" destOrd="0" presId="urn:microsoft.com/office/officeart/2005/8/layout/hProcess10"/>
    <dgm:cxn modelId="{53210833-9557-4024-B9B6-782881F739DF}" type="presOf" srcId="{BAF3EC7E-84C8-4336-AF9A-3B7A3313D8EB}" destId="{49155C13-1A32-4CB0-AD6B-2875903002C1}" srcOrd="0" destOrd="0" presId="urn:microsoft.com/office/officeart/2005/8/layout/hProcess10"/>
    <dgm:cxn modelId="{7F41326E-2D25-4B84-8A8C-9F3A25286130}" type="presOf" srcId="{4D95075F-0AF5-43A0-8CA8-82EFE49AA662}" destId="{F6C5DC8A-DC3E-4F44-BE66-16D2DABF9C29}" srcOrd="1" destOrd="0" presId="urn:microsoft.com/office/officeart/2005/8/layout/hProcess10"/>
    <dgm:cxn modelId="{F0953C5A-C949-4F25-97D7-C953ECF97CFD}" type="presOf" srcId="{BAA83F2A-CA25-4A76-8078-D3090CE1FBBD}" destId="{00EA2E86-CD5A-456A-BE67-17FB26C0BFFE}" srcOrd="1" destOrd="0" presId="urn:microsoft.com/office/officeart/2005/8/layout/hProcess10"/>
    <dgm:cxn modelId="{5510675A-0A77-40EE-B284-353DF14C08C6}" type="presOf" srcId="{6B8109E8-7A16-472E-BC15-D009CBC8AB5D}" destId="{4E5B693C-9244-4A40-83B2-0DA9AA2B2275}" srcOrd="0" destOrd="0" presId="urn:microsoft.com/office/officeart/2005/8/layout/hProcess10"/>
    <dgm:cxn modelId="{F2BE8CA1-E427-43B3-B6BD-FCBA84142F5E}" type="presOf" srcId="{824ECB88-C1FE-473C-AC69-48133E6A7191}" destId="{B9F8E394-9705-4355-AEA8-62DB65F5FBAD}" srcOrd="0" destOrd="0" presId="urn:microsoft.com/office/officeart/2005/8/layout/hProcess10"/>
    <dgm:cxn modelId="{FCAE66D0-F862-468E-BCA6-9950F3525A37}" type="presOf" srcId="{EC6ACBE7-11BA-4915-9086-886631E5CD45}" destId="{AD649603-62C2-4909-A883-370763A82FAD}" srcOrd="0" destOrd="0" presId="urn:microsoft.com/office/officeart/2005/8/layout/hProcess10"/>
    <dgm:cxn modelId="{00F584D0-90CA-43EF-AEE8-57E9C4272E5B}" srcId="{BAF3EC7E-84C8-4336-AF9A-3B7A3313D8EB}" destId="{6B8109E8-7A16-472E-BC15-D009CBC8AB5D}" srcOrd="0" destOrd="0" parTransId="{73813D73-C6DA-40A5-BF01-02E3111AFAA8}" sibTransId="{4D95075F-0AF5-43A0-8CA8-82EFE49AA662}"/>
    <dgm:cxn modelId="{61602FFA-ADEB-4644-884F-F1CCDE73A8A2}" srcId="{BAF3EC7E-84C8-4336-AF9A-3B7A3313D8EB}" destId="{824ECB88-C1FE-473C-AC69-48133E6A7191}" srcOrd="2" destOrd="0" parTransId="{9835027B-5A8F-4B0D-B76C-915E6ED32139}" sibTransId="{DF192B0C-AB97-4162-83E3-30D020FAD53D}"/>
    <dgm:cxn modelId="{CA1D1AFE-2F25-4C5F-A617-150BDB2B639C}" type="presParOf" srcId="{49155C13-1A32-4CB0-AD6B-2875903002C1}" destId="{AD96BDB3-B300-42A5-B88D-ED5E6B4826C9}" srcOrd="0" destOrd="0" presId="urn:microsoft.com/office/officeart/2005/8/layout/hProcess10"/>
    <dgm:cxn modelId="{E52429CE-BB3C-418C-825E-0588E2860AF4}" type="presParOf" srcId="{AD96BDB3-B300-42A5-B88D-ED5E6B4826C9}" destId="{6BBF733A-71EA-46E5-AC29-CEF55582A6BF}" srcOrd="0" destOrd="0" presId="urn:microsoft.com/office/officeart/2005/8/layout/hProcess10"/>
    <dgm:cxn modelId="{0F122844-D0BF-4AD1-A59E-B6AA77088818}" type="presParOf" srcId="{AD96BDB3-B300-42A5-B88D-ED5E6B4826C9}" destId="{4E5B693C-9244-4A40-83B2-0DA9AA2B2275}" srcOrd="1" destOrd="0" presId="urn:microsoft.com/office/officeart/2005/8/layout/hProcess10"/>
    <dgm:cxn modelId="{8F4E9C02-9B99-48EB-AA73-E35D9156D2F5}" type="presParOf" srcId="{49155C13-1A32-4CB0-AD6B-2875903002C1}" destId="{381BA287-A566-4021-B72F-6B863F0E11E1}" srcOrd="1" destOrd="0" presId="urn:microsoft.com/office/officeart/2005/8/layout/hProcess10"/>
    <dgm:cxn modelId="{EA7A79FD-76E4-481D-9D26-2766A637ABFB}" type="presParOf" srcId="{381BA287-A566-4021-B72F-6B863F0E11E1}" destId="{F6C5DC8A-DC3E-4F44-BE66-16D2DABF9C29}" srcOrd="0" destOrd="0" presId="urn:microsoft.com/office/officeart/2005/8/layout/hProcess10"/>
    <dgm:cxn modelId="{541E51BB-2B08-4CE2-9E93-A8AFD4C0857D}" type="presParOf" srcId="{49155C13-1A32-4CB0-AD6B-2875903002C1}" destId="{96C6CDC3-01BD-47C1-B471-914E9A3846D1}" srcOrd="2" destOrd="0" presId="urn:microsoft.com/office/officeart/2005/8/layout/hProcess10"/>
    <dgm:cxn modelId="{29C31EFD-DB13-42EB-8D95-DBCD9E59CDF1}" type="presParOf" srcId="{96C6CDC3-01BD-47C1-B471-914E9A3846D1}" destId="{CC68C479-2770-42C0-8008-B8F1620A4229}" srcOrd="0" destOrd="0" presId="urn:microsoft.com/office/officeart/2005/8/layout/hProcess10"/>
    <dgm:cxn modelId="{E2A5AD90-6FC3-4C12-AF7D-CA942DFFF721}" type="presParOf" srcId="{96C6CDC3-01BD-47C1-B471-914E9A3846D1}" destId="{AD649603-62C2-4909-A883-370763A82FAD}" srcOrd="1" destOrd="0" presId="urn:microsoft.com/office/officeart/2005/8/layout/hProcess10"/>
    <dgm:cxn modelId="{49B93C66-B29E-448A-86E9-B9F1585E3131}" type="presParOf" srcId="{49155C13-1A32-4CB0-AD6B-2875903002C1}" destId="{C55C7132-86D8-4D99-8940-818FDB5C1D0E}" srcOrd="3" destOrd="0" presId="urn:microsoft.com/office/officeart/2005/8/layout/hProcess10"/>
    <dgm:cxn modelId="{24414BF7-0887-4367-8A5D-2C2DE491C416}" type="presParOf" srcId="{C55C7132-86D8-4D99-8940-818FDB5C1D0E}" destId="{00EA2E86-CD5A-456A-BE67-17FB26C0BFFE}" srcOrd="0" destOrd="0" presId="urn:microsoft.com/office/officeart/2005/8/layout/hProcess10"/>
    <dgm:cxn modelId="{3FBDC1BB-1A4E-44EE-922B-7C7FE1784723}" type="presParOf" srcId="{49155C13-1A32-4CB0-AD6B-2875903002C1}" destId="{940805A9-9D3E-49AF-B422-C4541A636393}" srcOrd="4" destOrd="0" presId="urn:microsoft.com/office/officeart/2005/8/layout/hProcess10"/>
    <dgm:cxn modelId="{53B0358A-D904-4869-875A-1ACDB69E1A07}" type="presParOf" srcId="{940805A9-9D3E-49AF-B422-C4541A636393}" destId="{A7730276-C1E5-4207-86CF-2D9B8842C588}" srcOrd="0" destOrd="0" presId="urn:microsoft.com/office/officeart/2005/8/layout/hProcess10"/>
    <dgm:cxn modelId="{73F58A35-71AF-4BED-8B7B-43949B5D9F59}" type="presParOf" srcId="{940805A9-9D3E-49AF-B422-C4541A636393}" destId="{B9F8E394-9705-4355-AEA8-62DB65F5FBA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3EC7E-84C8-4336-AF9A-3B7A3313D8EB}" type="doc">
      <dgm:prSet loTypeId="urn:microsoft.com/office/officeart/2005/8/layout/hProcess10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6B8109E8-7A16-472E-BC15-D009CBC8AB5D}">
      <dgm:prSet phldrT="[Text]" custT="1"/>
      <dgm:spPr/>
      <dgm:t>
        <a:bodyPr/>
        <a:lstStyle/>
        <a:p>
          <a:r>
            <a:rPr lang="en-IN" sz="2000" dirty="0"/>
            <a:t>Logistics Industry</a:t>
          </a:r>
        </a:p>
      </dgm:t>
    </dgm:pt>
    <dgm:pt modelId="{73813D73-C6DA-40A5-BF01-02E3111AFAA8}" type="parTrans" cxnId="{00F584D0-90CA-43EF-AEE8-57E9C4272E5B}">
      <dgm:prSet/>
      <dgm:spPr/>
      <dgm:t>
        <a:bodyPr/>
        <a:lstStyle/>
        <a:p>
          <a:endParaRPr lang="en-IN" sz="1600"/>
        </a:p>
      </dgm:t>
    </dgm:pt>
    <dgm:pt modelId="{4D95075F-0AF5-43A0-8CA8-82EFE49AA662}" type="sibTrans" cxnId="{00F584D0-90CA-43EF-AEE8-57E9C4272E5B}">
      <dgm:prSet custT="1"/>
      <dgm:spPr/>
      <dgm:t>
        <a:bodyPr/>
        <a:lstStyle/>
        <a:p>
          <a:endParaRPr lang="en-IN" sz="2000"/>
        </a:p>
      </dgm:t>
    </dgm:pt>
    <dgm:pt modelId="{EC6ACBE7-11BA-4915-9086-886631E5CD45}">
      <dgm:prSet phldrT="[Text]" custT="1"/>
      <dgm:spPr/>
      <dgm:t>
        <a:bodyPr/>
        <a:lstStyle/>
        <a:p>
          <a:r>
            <a:rPr lang="en-IN" sz="2000" dirty="0"/>
            <a:t>General Engineering</a:t>
          </a:r>
        </a:p>
      </dgm:t>
    </dgm:pt>
    <dgm:pt modelId="{F111ADF2-8845-4009-AEE6-2CFB170F591A}" type="parTrans" cxnId="{0117E314-C8F7-4099-9308-F02A15CFBB57}">
      <dgm:prSet/>
      <dgm:spPr/>
      <dgm:t>
        <a:bodyPr/>
        <a:lstStyle/>
        <a:p>
          <a:endParaRPr lang="en-IN" sz="1600"/>
        </a:p>
      </dgm:t>
    </dgm:pt>
    <dgm:pt modelId="{BAA83F2A-CA25-4A76-8078-D3090CE1FBBD}" type="sibTrans" cxnId="{0117E314-C8F7-4099-9308-F02A15CFBB57}">
      <dgm:prSet custT="1"/>
      <dgm:spPr/>
      <dgm:t>
        <a:bodyPr/>
        <a:lstStyle/>
        <a:p>
          <a:endParaRPr lang="en-IN" sz="2000"/>
        </a:p>
      </dgm:t>
    </dgm:pt>
    <dgm:pt modelId="{824ECB88-C1FE-473C-AC69-48133E6A7191}">
      <dgm:prSet phldrT="[Text]" custT="1"/>
      <dgm:spPr/>
      <dgm:t>
        <a:bodyPr/>
        <a:lstStyle/>
        <a:p>
          <a:r>
            <a:rPr lang="en-IN" sz="2000" dirty="0"/>
            <a:t>Electronics Service  Industry </a:t>
          </a:r>
        </a:p>
      </dgm:t>
    </dgm:pt>
    <dgm:pt modelId="{9835027B-5A8F-4B0D-B76C-915E6ED32139}" type="parTrans" cxnId="{61602FFA-ADEB-4644-884F-F1CCDE73A8A2}">
      <dgm:prSet/>
      <dgm:spPr/>
      <dgm:t>
        <a:bodyPr/>
        <a:lstStyle/>
        <a:p>
          <a:endParaRPr lang="en-IN" sz="1600"/>
        </a:p>
      </dgm:t>
    </dgm:pt>
    <dgm:pt modelId="{DF192B0C-AB97-4162-83E3-30D020FAD53D}" type="sibTrans" cxnId="{61602FFA-ADEB-4644-884F-F1CCDE73A8A2}">
      <dgm:prSet/>
      <dgm:spPr/>
      <dgm:t>
        <a:bodyPr/>
        <a:lstStyle/>
        <a:p>
          <a:endParaRPr lang="en-IN" sz="1600"/>
        </a:p>
      </dgm:t>
    </dgm:pt>
    <dgm:pt modelId="{49155C13-1A32-4CB0-AD6B-2875903002C1}" type="pres">
      <dgm:prSet presAssocID="{BAF3EC7E-84C8-4336-AF9A-3B7A3313D8EB}" presName="Name0" presStyleCnt="0">
        <dgm:presLayoutVars>
          <dgm:dir/>
          <dgm:resizeHandles val="exact"/>
        </dgm:presLayoutVars>
      </dgm:prSet>
      <dgm:spPr/>
    </dgm:pt>
    <dgm:pt modelId="{AD96BDB3-B300-42A5-B88D-ED5E6B4826C9}" type="pres">
      <dgm:prSet presAssocID="{6B8109E8-7A16-472E-BC15-D009CBC8AB5D}" presName="composite" presStyleCnt="0"/>
      <dgm:spPr/>
    </dgm:pt>
    <dgm:pt modelId="{6BBF733A-71EA-46E5-AC29-CEF55582A6BF}" type="pres">
      <dgm:prSet presAssocID="{6B8109E8-7A16-472E-BC15-D009CBC8AB5D}" presName="imagSh" presStyleLbl="bgImgPlace1" presStyleIdx="0" presStyleCnt="3"/>
      <dgm:spPr>
        <a:blipFill>
          <a:blip xmlns:r="http://schemas.openxmlformats.org/officeDocument/2006/relationships" r:embed="rId1"/>
          <a:stretch>
            <a:fillRect l="-30000" r="-30000"/>
          </a:stretch>
        </a:blipFill>
      </dgm:spPr>
    </dgm:pt>
    <dgm:pt modelId="{4E5B693C-9244-4A40-83B2-0DA9AA2B2275}" type="pres">
      <dgm:prSet presAssocID="{6B8109E8-7A16-472E-BC15-D009CBC8AB5D}" presName="txNode" presStyleLbl="node1" presStyleIdx="0" presStyleCnt="3">
        <dgm:presLayoutVars>
          <dgm:bulletEnabled val="1"/>
        </dgm:presLayoutVars>
      </dgm:prSet>
      <dgm:spPr/>
    </dgm:pt>
    <dgm:pt modelId="{381BA287-A566-4021-B72F-6B863F0E11E1}" type="pres">
      <dgm:prSet presAssocID="{4D95075F-0AF5-43A0-8CA8-82EFE49AA662}" presName="sibTrans" presStyleLbl="sibTrans2D1" presStyleIdx="0" presStyleCnt="2"/>
      <dgm:spPr>
        <a:prstGeom prst="leftRightArrow">
          <a:avLst/>
        </a:prstGeom>
      </dgm:spPr>
    </dgm:pt>
    <dgm:pt modelId="{F6C5DC8A-DC3E-4F44-BE66-16D2DABF9C29}" type="pres">
      <dgm:prSet presAssocID="{4D95075F-0AF5-43A0-8CA8-82EFE49AA662}" presName="connTx" presStyleLbl="sibTrans2D1" presStyleIdx="0" presStyleCnt="2"/>
      <dgm:spPr/>
    </dgm:pt>
    <dgm:pt modelId="{96C6CDC3-01BD-47C1-B471-914E9A3846D1}" type="pres">
      <dgm:prSet presAssocID="{EC6ACBE7-11BA-4915-9086-886631E5CD45}" presName="composite" presStyleCnt="0"/>
      <dgm:spPr/>
    </dgm:pt>
    <dgm:pt modelId="{CC68C479-2770-42C0-8008-B8F1620A4229}" type="pres">
      <dgm:prSet presAssocID="{EC6ACBE7-11BA-4915-9086-886631E5CD45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AD649603-62C2-4909-A883-370763A82FAD}" type="pres">
      <dgm:prSet presAssocID="{EC6ACBE7-11BA-4915-9086-886631E5CD45}" presName="txNode" presStyleLbl="node1" presStyleIdx="1" presStyleCnt="3" custScaleX="100000" custScaleY="100000" custLinFactNeighborY="4158">
        <dgm:presLayoutVars>
          <dgm:bulletEnabled val="1"/>
        </dgm:presLayoutVars>
      </dgm:prSet>
      <dgm:spPr/>
    </dgm:pt>
    <dgm:pt modelId="{C55C7132-86D8-4D99-8940-818FDB5C1D0E}" type="pres">
      <dgm:prSet presAssocID="{BAA83F2A-CA25-4A76-8078-D3090CE1FBBD}" presName="sibTrans" presStyleLbl="sibTrans2D1" presStyleIdx="1" presStyleCnt="2"/>
      <dgm:spPr>
        <a:prstGeom prst="leftRightArrow">
          <a:avLst/>
        </a:prstGeom>
      </dgm:spPr>
    </dgm:pt>
    <dgm:pt modelId="{00EA2E86-CD5A-456A-BE67-17FB26C0BFFE}" type="pres">
      <dgm:prSet presAssocID="{BAA83F2A-CA25-4A76-8078-D3090CE1FBBD}" presName="connTx" presStyleLbl="sibTrans2D1" presStyleIdx="1" presStyleCnt="2"/>
      <dgm:spPr/>
    </dgm:pt>
    <dgm:pt modelId="{940805A9-9D3E-49AF-B422-C4541A636393}" type="pres">
      <dgm:prSet presAssocID="{824ECB88-C1FE-473C-AC69-48133E6A7191}" presName="composite" presStyleCnt="0"/>
      <dgm:spPr/>
    </dgm:pt>
    <dgm:pt modelId="{A7730276-C1E5-4207-86CF-2D9B8842C588}" type="pres">
      <dgm:prSet presAssocID="{824ECB88-C1FE-473C-AC69-48133E6A7191}" presName="imagSh" presStyleLbl="bgImgPlace1" presStyleIdx="2" presStyleCnt="3"/>
      <dgm:spPr>
        <a:blipFill>
          <a:blip xmlns:r="http://schemas.openxmlformats.org/officeDocument/2006/relationships" r:embed="rId3"/>
          <a:srcRect/>
          <a:stretch>
            <a:fillRect t="-8000" b="-8000"/>
          </a:stretch>
        </a:blipFill>
      </dgm:spPr>
    </dgm:pt>
    <dgm:pt modelId="{B9F8E394-9705-4355-AEA8-62DB65F5FBAD}" type="pres">
      <dgm:prSet presAssocID="{824ECB88-C1FE-473C-AC69-48133E6A7191}" presName="txNode" presStyleLbl="node1" presStyleIdx="2" presStyleCnt="3">
        <dgm:presLayoutVars>
          <dgm:bulletEnabled val="1"/>
        </dgm:presLayoutVars>
      </dgm:prSet>
      <dgm:spPr/>
    </dgm:pt>
  </dgm:ptLst>
  <dgm:cxnLst>
    <dgm:cxn modelId="{0117E314-C8F7-4099-9308-F02A15CFBB57}" srcId="{BAF3EC7E-84C8-4336-AF9A-3B7A3313D8EB}" destId="{EC6ACBE7-11BA-4915-9086-886631E5CD45}" srcOrd="1" destOrd="0" parTransId="{F111ADF2-8845-4009-AEE6-2CFB170F591A}" sibTransId="{BAA83F2A-CA25-4A76-8078-D3090CE1FBBD}"/>
    <dgm:cxn modelId="{17BF1719-81AD-4AA4-8055-952F8FAC04BD}" type="presOf" srcId="{4D95075F-0AF5-43A0-8CA8-82EFE49AA662}" destId="{381BA287-A566-4021-B72F-6B863F0E11E1}" srcOrd="0" destOrd="0" presId="urn:microsoft.com/office/officeart/2005/8/layout/hProcess10"/>
    <dgm:cxn modelId="{DAB92E2A-146F-4673-A7B5-F2B0CF3C75F6}" type="presOf" srcId="{EC6ACBE7-11BA-4915-9086-886631E5CD45}" destId="{AD649603-62C2-4909-A883-370763A82FAD}" srcOrd="0" destOrd="0" presId="urn:microsoft.com/office/officeart/2005/8/layout/hProcess10"/>
    <dgm:cxn modelId="{C65DFD3A-D9B7-471B-A7C6-24AFB3137F90}" type="presOf" srcId="{824ECB88-C1FE-473C-AC69-48133E6A7191}" destId="{B9F8E394-9705-4355-AEA8-62DB65F5FBAD}" srcOrd="0" destOrd="0" presId="urn:microsoft.com/office/officeart/2005/8/layout/hProcess10"/>
    <dgm:cxn modelId="{8428C441-0716-4469-85C0-6FBB2B66B13B}" type="presOf" srcId="{6B8109E8-7A16-472E-BC15-D009CBC8AB5D}" destId="{4E5B693C-9244-4A40-83B2-0DA9AA2B2275}" srcOrd="0" destOrd="0" presId="urn:microsoft.com/office/officeart/2005/8/layout/hProcess10"/>
    <dgm:cxn modelId="{3DE63E95-B3A0-40E5-816F-FA81437AB071}" type="presOf" srcId="{BAF3EC7E-84C8-4336-AF9A-3B7A3313D8EB}" destId="{49155C13-1A32-4CB0-AD6B-2875903002C1}" srcOrd="0" destOrd="0" presId="urn:microsoft.com/office/officeart/2005/8/layout/hProcess10"/>
    <dgm:cxn modelId="{90DF1096-7B5E-4FDF-B056-94892A019120}" type="presOf" srcId="{4D95075F-0AF5-43A0-8CA8-82EFE49AA662}" destId="{F6C5DC8A-DC3E-4F44-BE66-16D2DABF9C29}" srcOrd="1" destOrd="0" presId="urn:microsoft.com/office/officeart/2005/8/layout/hProcess10"/>
    <dgm:cxn modelId="{6FFCA2A3-EE3B-46C6-8D4A-B8D4EA20FA14}" type="presOf" srcId="{BAA83F2A-CA25-4A76-8078-D3090CE1FBBD}" destId="{00EA2E86-CD5A-456A-BE67-17FB26C0BFFE}" srcOrd="1" destOrd="0" presId="urn:microsoft.com/office/officeart/2005/8/layout/hProcess10"/>
    <dgm:cxn modelId="{00F584D0-90CA-43EF-AEE8-57E9C4272E5B}" srcId="{BAF3EC7E-84C8-4336-AF9A-3B7A3313D8EB}" destId="{6B8109E8-7A16-472E-BC15-D009CBC8AB5D}" srcOrd="0" destOrd="0" parTransId="{73813D73-C6DA-40A5-BF01-02E3111AFAA8}" sibTransId="{4D95075F-0AF5-43A0-8CA8-82EFE49AA662}"/>
    <dgm:cxn modelId="{1312F8DF-7AD5-4938-A988-26EE479FCA3E}" type="presOf" srcId="{BAA83F2A-CA25-4A76-8078-D3090CE1FBBD}" destId="{C55C7132-86D8-4D99-8940-818FDB5C1D0E}" srcOrd="0" destOrd="0" presId="urn:microsoft.com/office/officeart/2005/8/layout/hProcess10"/>
    <dgm:cxn modelId="{61602FFA-ADEB-4644-884F-F1CCDE73A8A2}" srcId="{BAF3EC7E-84C8-4336-AF9A-3B7A3313D8EB}" destId="{824ECB88-C1FE-473C-AC69-48133E6A7191}" srcOrd="2" destOrd="0" parTransId="{9835027B-5A8F-4B0D-B76C-915E6ED32139}" sibTransId="{DF192B0C-AB97-4162-83E3-30D020FAD53D}"/>
    <dgm:cxn modelId="{D3E83CED-1D28-4514-A419-D6F66FCDD8C6}" type="presParOf" srcId="{49155C13-1A32-4CB0-AD6B-2875903002C1}" destId="{AD96BDB3-B300-42A5-B88D-ED5E6B4826C9}" srcOrd="0" destOrd="0" presId="urn:microsoft.com/office/officeart/2005/8/layout/hProcess10"/>
    <dgm:cxn modelId="{2C8D7023-3D12-424D-9B9F-E163BF830679}" type="presParOf" srcId="{AD96BDB3-B300-42A5-B88D-ED5E6B4826C9}" destId="{6BBF733A-71EA-46E5-AC29-CEF55582A6BF}" srcOrd="0" destOrd="0" presId="urn:microsoft.com/office/officeart/2005/8/layout/hProcess10"/>
    <dgm:cxn modelId="{6084C88B-CB8B-4903-874B-8C7E84399BB4}" type="presParOf" srcId="{AD96BDB3-B300-42A5-B88D-ED5E6B4826C9}" destId="{4E5B693C-9244-4A40-83B2-0DA9AA2B2275}" srcOrd="1" destOrd="0" presId="urn:microsoft.com/office/officeart/2005/8/layout/hProcess10"/>
    <dgm:cxn modelId="{83ECC6A2-2F27-49E4-BCDF-AC8ADFDFE509}" type="presParOf" srcId="{49155C13-1A32-4CB0-AD6B-2875903002C1}" destId="{381BA287-A566-4021-B72F-6B863F0E11E1}" srcOrd="1" destOrd="0" presId="urn:microsoft.com/office/officeart/2005/8/layout/hProcess10"/>
    <dgm:cxn modelId="{B8B3B24B-9EBB-481E-B0F1-322D5B9AF9D6}" type="presParOf" srcId="{381BA287-A566-4021-B72F-6B863F0E11E1}" destId="{F6C5DC8A-DC3E-4F44-BE66-16D2DABF9C29}" srcOrd="0" destOrd="0" presId="urn:microsoft.com/office/officeart/2005/8/layout/hProcess10"/>
    <dgm:cxn modelId="{431200F0-FC6E-48A8-8E99-6B21FC00317E}" type="presParOf" srcId="{49155C13-1A32-4CB0-AD6B-2875903002C1}" destId="{96C6CDC3-01BD-47C1-B471-914E9A3846D1}" srcOrd="2" destOrd="0" presId="urn:microsoft.com/office/officeart/2005/8/layout/hProcess10"/>
    <dgm:cxn modelId="{9B4DF3B9-2F77-41B3-AC7A-E862B84A9DCA}" type="presParOf" srcId="{96C6CDC3-01BD-47C1-B471-914E9A3846D1}" destId="{CC68C479-2770-42C0-8008-B8F1620A4229}" srcOrd="0" destOrd="0" presId="urn:microsoft.com/office/officeart/2005/8/layout/hProcess10"/>
    <dgm:cxn modelId="{28B9B68A-D028-4E79-B089-6423E7507D57}" type="presParOf" srcId="{96C6CDC3-01BD-47C1-B471-914E9A3846D1}" destId="{AD649603-62C2-4909-A883-370763A82FAD}" srcOrd="1" destOrd="0" presId="urn:microsoft.com/office/officeart/2005/8/layout/hProcess10"/>
    <dgm:cxn modelId="{93807CF6-1AAA-431E-AA79-C7F5E0B53728}" type="presParOf" srcId="{49155C13-1A32-4CB0-AD6B-2875903002C1}" destId="{C55C7132-86D8-4D99-8940-818FDB5C1D0E}" srcOrd="3" destOrd="0" presId="urn:microsoft.com/office/officeart/2005/8/layout/hProcess10"/>
    <dgm:cxn modelId="{80167EC6-CF4D-4F2C-971B-E46F9FFE320A}" type="presParOf" srcId="{C55C7132-86D8-4D99-8940-818FDB5C1D0E}" destId="{00EA2E86-CD5A-456A-BE67-17FB26C0BFFE}" srcOrd="0" destOrd="0" presId="urn:microsoft.com/office/officeart/2005/8/layout/hProcess10"/>
    <dgm:cxn modelId="{8CABA59C-B399-4D59-801E-B1B4544F2094}" type="presParOf" srcId="{49155C13-1A32-4CB0-AD6B-2875903002C1}" destId="{940805A9-9D3E-49AF-B422-C4541A636393}" srcOrd="4" destOrd="0" presId="urn:microsoft.com/office/officeart/2005/8/layout/hProcess10"/>
    <dgm:cxn modelId="{C4A9FABD-BF1D-4B1D-B478-458A84E85233}" type="presParOf" srcId="{940805A9-9D3E-49AF-B422-C4541A636393}" destId="{A7730276-C1E5-4207-86CF-2D9B8842C588}" srcOrd="0" destOrd="0" presId="urn:microsoft.com/office/officeart/2005/8/layout/hProcess10"/>
    <dgm:cxn modelId="{1E205E2F-F8FB-43EF-B41C-A62AC45D3114}" type="presParOf" srcId="{940805A9-9D3E-49AF-B422-C4541A636393}" destId="{B9F8E394-9705-4355-AEA8-62DB65F5FBA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3E8689-A3EB-4CFF-AA95-F946397250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164DB745-3631-4EBF-9D8A-77451588B77E}">
      <dgm:prSet phldrT="[Text]"/>
      <dgm:spPr/>
      <dgm:t>
        <a:bodyPr/>
        <a:lstStyle/>
        <a:p>
          <a:r>
            <a:rPr lang="en-IN" dirty="0"/>
            <a:t>Offline</a:t>
          </a:r>
        </a:p>
      </dgm:t>
    </dgm:pt>
    <dgm:pt modelId="{7274310E-AE3F-494D-9884-97429C25717B}" type="parTrans" cxnId="{5C973804-F7D8-447D-984C-D0B9354ED448}">
      <dgm:prSet/>
      <dgm:spPr/>
      <dgm:t>
        <a:bodyPr/>
        <a:lstStyle/>
        <a:p>
          <a:endParaRPr lang="en-IN"/>
        </a:p>
      </dgm:t>
    </dgm:pt>
    <dgm:pt modelId="{B70E6791-C945-4A27-A87E-A292988F045F}" type="sibTrans" cxnId="{5C973804-F7D8-447D-984C-D0B9354ED448}">
      <dgm:prSet/>
      <dgm:spPr/>
      <dgm:t>
        <a:bodyPr/>
        <a:lstStyle/>
        <a:p>
          <a:endParaRPr lang="en-IN"/>
        </a:p>
      </dgm:t>
    </dgm:pt>
    <dgm:pt modelId="{79E4189D-B2D4-4C5D-B863-BF50DE5200AD}">
      <dgm:prSet phldrT="[Text]"/>
      <dgm:spPr/>
      <dgm:t>
        <a:bodyPr/>
        <a:lstStyle/>
        <a:p>
          <a:r>
            <a:rPr lang="en-IN" dirty="0"/>
            <a:t>B2B Customer Visits</a:t>
          </a:r>
        </a:p>
      </dgm:t>
    </dgm:pt>
    <dgm:pt modelId="{2C77708D-58DA-4CF3-9030-B3F531C58FCD}" type="parTrans" cxnId="{D13BBC05-D855-43BC-975F-87DCAB96698C}">
      <dgm:prSet/>
      <dgm:spPr/>
      <dgm:t>
        <a:bodyPr/>
        <a:lstStyle/>
        <a:p>
          <a:endParaRPr lang="en-IN"/>
        </a:p>
      </dgm:t>
    </dgm:pt>
    <dgm:pt modelId="{740EFC0F-BCC0-4BDB-9526-E3D3F99667D1}" type="sibTrans" cxnId="{D13BBC05-D855-43BC-975F-87DCAB96698C}">
      <dgm:prSet/>
      <dgm:spPr/>
      <dgm:t>
        <a:bodyPr/>
        <a:lstStyle/>
        <a:p>
          <a:endParaRPr lang="en-IN"/>
        </a:p>
      </dgm:t>
    </dgm:pt>
    <dgm:pt modelId="{E4210ADE-75CE-4C39-9394-96E360C772AB}">
      <dgm:prSet phldrT="[Text]"/>
      <dgm:spPr/>
      <dgm:t>
        <a:bodyPr/>
        <a:lstStyle/>
        <a:p>
          <a:r>
            <a:rPr lang="en-IN" dirty="0"/>
            <a:t>Retail Outlets</a:t>
          </a:r>
        </a:p>
        <a:p>
          <a:endParaRPr lang="en-IN" dirty="0"/>
        </a:p>
      </dgm:t>
    </dgm:pt>
    <dgm:pt modelId="{0A241870-C172-4840-BC4D-900700EDC8BF}" type="parTrans" cxnId="{8CBE507F-BB76-4FA0-9D06-863A6AA81272}">
      <dgm:prSet/>
      <dgm:spPr/>
      <dgm:t>
        <a:bodyPr/>
        <a:lstStyle/>
        <a:p>
          <a:endParaRPr lang="en-IN"/>
        </a:p>
      </dgm:t>
    </dgm:pt>
    <dgm:pt modelId="{5EA7BCC7-FDC6-4709-9FE2-D43EC13E758D}" type="sibTrans" cxnId="{8CBE507F-BB76-4FA0-9D06-863A6AA81272}">
      <dgm:prSet/>
      <dgm:spPr/>
      <dgm:t>
        <a:bodyPr/>
        <a:lstStyle/>
        <a:p>
          <a:endParaRPr lang="en-IN"/>
        </a:p>
      </dgm:t>
    </dgm:pt>
    <dgm:pt modelId="{B64D413B-5FAA-44CB-B444-D18D0A37AD67}">
      <dgm:prSet phldrT="[Text]"/>
      <dgm:spPr/>
      <dgm:t>
        <a:bodyPr/>
        <a:lstStyle/>
        <a:p>
          <a:r>
            <a:rPr lang="en-IN" dirty="0"/>
            <a:t>Online</a:t>
          </a:r>
        </a:p>
      </dgm:t>
    </dgm:pt>
    <dgm:pt modelId="{8737CEB7-A662-4EE6-A90F-B050EA8A7CB5}" type="parTrans" cxnId="{C580DFA5-9E13-4BD9-A0A0-823C00B743BD}">
      <dgm:prSet/>
      <dgm:spPr/>
      <dgm:t>
        <a:bodyPr/>
        <a:lstStyle/>
        <a:p>
          <a:endParaRPr lang="en-IN"/>
        </a:p>
      </dgm:t>
    </dgm:pt>
    <dgm:pt modelId="{FCC9073A-EAE4-41F7-8082-C882ED2502AD}" type="sibTrans" cxnId="{C580DFA5-9E13-4BD9-A0A0-823C00B743BD}">
      <dgm:prSet/>
      <dgm:spPr/>
      <dgm:t>
        <a:bodyPr/>
        <a:lstStyle/>
        <a:p>
          <a:endParaRPr lang="en-IN"/>
        </a:p>
      </dgm:t>
    </dgm:pt>
    <dgm:pt modelId="{60B30060-D887-41DB-9D5A-37182454DE76}">
      <dgm:prSet phldrT="[Text]"/>
      <dgm:spPr/>
      <dgm:t>
        <a:bodyPr/>
        <a:lstStyle/>
        <a:p>
          <a:r>
            <a:rPr lang="en-IN" dirty="0"/>
            <a:t>Aeolus.co.in</a:t>
          </a:r>
        </a:p>
      </dgm:t>
    </dgm:pt>
    <dgm:pt modelId="{B3EC01AE-E94A-42A5-A636-23142A2AD979}" type="parTrans" cxnId="{D3F10050-0FD8-476D-86E7-68E3D630C2FE}">
      <dgm:prSet/>
      <dgm:spPr/>
      <dgm:t>
        <a:bodyPr/>
        <a:lstStyle/>
        <a:p>
          <a:endParaRPr lang="en-IN"/>
        </a:p>
      </dgm:t>
    </dgm:pt>
    <dgm:pt modelId="{C5DED2E7-93A6-40C4-B051-6E45142C6682}" type="sibTrans" cxnId="{D3F10050-0FD8-476D-86E7-68E3D630C2FE}">
      <dgm:prSet/>
      <dgm:spPr/>
      <dgm:t>
        <a:bodyPr/>
        <a:lstStyle/>
        <a:p>
          <a:endParaRPr lang="en-IN"/>
        </a:p>
      </dgm:t>
    </dgm:pt>
    <dgm:pt modelId="{45F7C34A-E0C1-40D4-959D-22D83FF83BFA}">
      <dgm:prSet phldrT="[Text]"/>
      <dgm:spPr/>
      <dgm:t>
        <a:bodyPr/>
        <a:lstStyle/>
        <a:p>
          <a:r>
            <a:rPr lang="en-IN" dirty="0"/>
            <a:t>TheToolDepot.in</a:t>
          </a:r>
        </a:p>
      </dgm:t>
    </dgm:pt>
    <dgm:pt modelId="{D48EFC16-3EA1-4287-B637-63CC5C084F2C}" type="parTrans" cxnId="{36073C45-3AFF-4600-8DAA-88783D4717EE}">
      <dgm:prSet/>
      <dgm:spPr/>
      <dgm:t>
        <a:bodyPr/>
        <a:lstStyle/>
        <a:p>
          <a:endParaRPr lang="en-IN"/>
        </a:p>
      </dgm:t>
    </dgm:pt>
    <dgm:pt modelId="{EB7015A9-4746-4728-BA26-E2D24381C4A7}" type="sibTrans" cxnId="{36073C45-3AFF-4600-8DAA-88783D4717EE}">
      <dgm:prSet/>
      <dgm:spPr/>
      <dgm:t>
        <a:bodyPr/>
        <a:lstStyle/>
        <a:p>
          <a:endParaRPr lang="en-IN"/>
        </a:p>
      </dgm:t>
    </dgm:pt>
    <dgm:pt modelId="{A2BCB499-B9AB-46BA-9D3B-F21192D48283}">
      <dgm:prSet phldrT="[Text]"/>
      <dgm:spPr/>
      <dgm:t>
        <a:bodyPr/>
        <a:lstStyle/>
        <a:p>
          <a:r>
            <a:rPr lang="en-IN" dirty="0" err="1"/>
            <a:t>Indiamart</a:t>
          </a:r>
          <a:endParaRPr lang="en-IN" dirty="0"/>
        </a:p>
      </dgm:t>
    </dgm:pt>
    <dgm:pt modelId="{A50580EF-BD94-4501-981F-44369CC48F54}" type="parTrans" cxnId="{07E3BF3D-088B-41E7-AA9C-D43374F45FC4}">
      <dgm:prSet/>
      <dgm:spPr/>
      <dgm:t>
        <a:bodyPr/>
        <a:lstStyle/>
        <a:p>
          <a:endParaRPr lang="en-IN"/>
        </a:p>
      </dgm:t>
    </dgm:pt>
    <dgm:pt modelId="{162AFAAF-0886-43EB-A13C-6C8E13FB14DD}" type="sibTrans" cxnId="{07E3BF3D-088B-41E7-AA9C-D43374F45FC4}">
      <dgm:prSet/>
      <dgm:spPr/>
      <dgm:t>
        <a:bodyPr/>
        <a:lstStyle/>
        <a:p>
          <a:endParaRPr lang="en-IN"/>
        </a:p>
      </dgm:t>
    </dgm:pt>
    <dgm:pt modelId="{34BF07CA-0B06-417B-A93B-DEFF8258ACB7}">
      <dgm:prSet phldrT="[Text]"/>
      <dgm:spPr/>
      <dgm:t>
        <a:bodyPr/>
        <a:lstStyle/>
        <a:p>
          <a:r>
            <a:rPr lang="en-IN" dirty="0" err="1"/>
            <a:t>JustDial</a:t>
          </a:r>
          <a:r>
            <a:rPr lang="en-IN" dirty="0"/>
            <a:t> </a:t>
          </a:r>
        </a:p>
      </dgm:t>
    </dgm:pt>
    <dgm:pt modelId="{4CF7102F-4009-4173-A66E-3BC03C00B4A5}" type="parTrans" cxnId="{421A5B2D-3042-407B-A999-CC10574BFF4D}">
      <dgm:prSet/>
      <dgm:spPr/>
      <dgm:t>
        <a:bodyPr/>
        <a:lstStyle/>
        <a:p>
          <a:endParaRPr lang="en-IN"/>
        </a:p>
      </dgm:t>
    </dgm:pt>
    <dgm:pt modelId="{AF117711-9CE0-447F-B55F-DEDB1CC337B4}" type="sibTrans" cxnId="{421A5B2D-3042-407B-A999-CC10574BFF4D}">
      <dgm:prSet/>
      <dgm:spPr/>
      <dgm:t>
        <a:bodyPr/>
        <a:lstStyle/>
        <a:p>
          <a:endParaRPr lang="en-IN"/>
        </a:p>
      </dgm:t>
    </dgm:pt>
    <dgm:pt modelId="{C1A3DB03-9BC0-4F99-9CA2-60687A029AE7}" type="pres">
      <dgm:prSet presAssocID="{D23E8689-A3EB-4CFF-AA95-F94639725037}" presName="Name0" presStyleCnt="0">
        <dgm:presLayoutVars>
          <dgm:dir/>
          <dgm:animLvl val="lvl"/>
          <dgm:resizeHandles val="exact"/>
        </dgm:presLayoutVars>
      </dgm:prSet>
      <dgm:spPr/>
    </dgm:pt>
    <dgm:pt modelId="{A5EE07E8-8FF0-4BF5-877E-907B736E961E}" type="pres">
      <dgm:prSet presAssocID="{164DB745-3631-4EBF-9D8A-77451588B77E}" presName="composite" presStyleCnt="0"/>
      <dgm:spPr/>
    </dgm:pt>
    <dgm:pt modelId="{142D2E2D-4973-47D7-8F51-C6386499E888}" type="pres">
      <dgm:prSet presAssocID="{164DB745-3631-4EBF-9D8A-77451588B77E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32B71803-E922-47FE-AAC2-0EEBBD3A6FDA}" type="pres">
      <dgm:prSet presAssocID="{164DB745-3631-4EBF-9D8A-77451588B77E}" presName="desTx" presStyleLbl="revTx" presStyleIdx="0" presStyleCnt="2">
        <dgm:presLayoutVars>
          <dgm:bulletEnabled val="1"/>
        </dgm:presLayoutVars>
      </dgm:prSet>
      <dgm:spPr/>
    </dgm:pt>
    <dgm:pt modelId="{5860CDAA-81D2-44D6-8274-DF4196614D04}" type="pres">
      <dgm:prSet presAssocID="{B70E6791-C945-4A27-A87E-A292988F045F}" presName="space" presStyleCnt="0"/>
      <dgm:spPr/>
    </dgm:pt>
    <dgm:pt modelId="{5B9D1161-9D20-4905-9126-C0C68907833E}" type="pres">
      <dgm:prSet presAssocID="{B64D413B-5FAA-44CB-B444-D18D0A37AD67}" presName="composite" presStyleCnt="0"/>
      <dgm:spPr/>
    </dgm:pt>
    <dgm:pt modelId="{3047D786-AF90-4BD7-B553-0EABC8004490}" type="pres">
      <dgm:prSet presAssocID="{B64D413B-5FAA-44CB-B444-D18D0A37AD67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A2810F94-2011-40A9-B7C0-CD6BED305360}" type="pres">
      <dgm:prSet presAssocID="{B64D413B-5FAA-44CB-B444-D18D0A37AD67}" presName="desTx" presStyleLbl="revTx" presStyleIdx="1" presStyleCnt="2">
        <dgm:presLayoutVars>
          <dgm:bulletEnabled val="1"/>
        </dgm:presLayoutVars>
      </dgm:prSet>
      <dgm:spPr/>
    </dgm:pt>
  </dgm:ptLst>
  <dgm:cxnLst>
    <dgm:cxn modelId="{5C973804-F7D8-447D-984C-D0B9354ED448}" srcId="{D23E8689-A3EB-4CFF-AA95-F94639725037}" destId="{164DB745-3631-4EBF-9D8A-77451588B77E}" srcOrd="0" destOrd="0" parTransId="{7274310E-AE3F-494D-9884-97429C25717B}" sibTransId="{B70E6791-C945-4A27-A87E-A292988F045F}"/>
    <dgm:cxn modelId="{CF175A04-B01F-469C-ADF5-82A63E045C35}" type="presOf" srcId="{164DB745-3631-4EBF-9D8A-77451588B77E}" destId="{142D2E2D-4973-47D7-8F51-C6386499E888}" srcOrd="0" destOrd="0" presId="urn:microsoft.com/office/officeart/2005/8/layout/chevron1"/>
    <dgm:cxn modelId="{D13BBC05-D855-43BC-975F-87DCAB96698C}" srcId="{164DB745-3631-4EBF-9D8A-77451588B77E}" destId="{79E4189D-B2D4-4C5D-B863-BF50DE5200AD}" srcOrd="0" destOrd="0" parTransId="{2C77708D-58DA-4CF3-9030-B3F531C58FCD}" sibTransId="{740EFC0F-BCC0-4BDB-9526-E3D3F99667D1}"/>
    <dgm:cxn modelId="{0C521012-B8AA-4EBA-9757-4AB14EF0FF49}" type="presOf" srcId="{A2BCB499-B9AB-46BA-9D3B-F21192D48283}" destId="{A2810F94-2011-40A9-B7C0-CD6BED305360}" srcOrd="0" destOrd="2" presId="urn:microsoft.com/office/officeart/2005/8/layout/chevron1"/>
    <dgm:cxn modelId="{486F0122-D82D-4FAC-B73F-F7C2DA321F4B}" type="presOf" srcId="{45F7C34A-E0C1-40D4-959D-22D83FF83BFA}" destId="{A2810F94-2011-40A9-B7C0-CD6BED305360}" srcOrd="0" destOrd="1" presId="urn:microsoft.com/office/officeart/2005/8/layout/chevron1"/>
    <dgm:cxn modelId="{421A5B2D-3042-407B-A999-CC10574BFF4D}" srcId="{B64D413B-5FAA-44CB-B444-D18D0A37AD67}" destId="{34BF07CA-0B06-417B-A93B-DEFF8258ACB7}" srcOrd="3" destOrd="0" parTransId="{4CF7102F-4009-4173-A66E-3BC03C00B4A5}" sibTransId="{AF117711-9CE0-447F-B55F-DEDB1CC337B4}"/>
    <dgm:cxn modelId="{4B67F835-4281-46F1-9D4A-4A76F92338C4}" type="presOf" srcId="{E4210ADE-75CE-4C39-9394-96E360C772AB}" destId="{32B71803-E922-47FE-AAC2-0EEBBD3A6FDA}" srcOrd="0" destOrd="1" presId="urn:microsoft.com/office/officeart/2005/8/layout/chevron1"/>
    <dgm:cxn modelId="{07E3BF3D-088B-41E7-AA9C-D43374F45FC4}" srcId="{B64D413B-5FAA-44CB-B444-D18D0A37AD67}" destId="{A2BCB499-B9AB-46BA-9D3B-F21192D48283}" srcOrd="2" destOrd="0" parTransId="{A50580EF-BD94-4501-981F-44369CC48F54}" sibTransId="{162AFAAF-0886-43EB-A13C-6C8E13FB14DD}"/>
    <dgm:cxn modelId="{36073C45-3AFF-4600-8DAA-88783D4717EE}" srcId="{B64D413B-5FAA-44CB-B444-D18D0A37AD67}" destId="{45F7C34A-E0C1-40D4-959D-22D83FF83BFA}" srcOrd="1" destOrd="0" parTransId="{D48EFC16-3EA1-4287-B637-63CC5C084F2C}" sibTransId="{EB7015A9-4746-4728-BA26-E2D24381C4A7}"/>
    <dgm:cxn modelId="{D3F10050-0FD8-476D-86E7-68E3D630C2FE}" srcId="{B64D413B-5FAA-44CB-B444-D18D0A37AD67}" destId="{60B30060-D887-41DB-9D5A-37182454DE76}" srcOrd="0" destOrd="0" parTransId="{B3EC01AE-E94A-42A5-A636-23142A2AD979}" sibTransId="{C5DED2E7-93A6-40C4-B051-6E45142C6682}"/>
    <dgm:cxn modelId="{138C9555-21ED-44A3-A7DA-740CADF48E9C}" type="presOf" srcId="{34BF07CA-0B06-417B-A93B-DEFF8258ACB7}" destId="{A2810F94-2011-40A9-B7C0-CD6BED305360}" srcOrd="0" destOrd="3" presId="urn:microsoft.com/office/officeart/2005/8/layout/chevron1"/>
    <dgm:cxn modelId="{8CBE507F-BB76-4FA0-9D06-863A6AA81272}" srcId="{164DB745-3631-4EBF-9D8A-77451588B77E}" destId="{E4210ADE-75CE-4C39-9394-96E360C772AB}" srcOrd="1" destOrd="0" parTransId="{0A241870-C172-4840-BC4D-900700EDC8BF}" sibTransId="{5EA7BCC7-FDC6-4709-9FE2-D43EC13E758D}"/>
    <dgm:cxn modelId="{41A3FD9E-B505-4358-A6AE-9EEC06D8911A}" type="presOf" srcId="{B64D413B-5FAA-44CB-B444-D18D0A37AD67}" destId="{3047D786-AF90-4BD7-B553-0EABC8004490}" srcOrd="0" destOrd="0" presId="urn:microsoft.com/office/officeart/2005/8/layout/chevron1"/>
    <dgm:cxn modelId="{C580DFA5-9E13-4BD9-A0A0-823C00B743BD}" srcId="{D23E8689-A3EB-4CFF-AA95-F94639725037}" destId="{B64D413B-5FAA-44CB-B444-D18D0A37AD67}" srcOrd="1" destOrd="0" parTransId="{8737CEB7-A662-4EE6-A90F-B050EA8A7CB5}" sibTransId="{FCC9073A-EAE4-41F7-8082-C882ED2502AD}"/>
    <dgm:cxn modelId="{679E9DC6-1FD2-4970-9AFB-4186B3867F55}" type="presOf" srcId="{60B30060-D887-41DB-9D5A-37182454DE76}" destId="{A2810F94-2011-40A9-B7C0-CD6BED305360}" srcOrd="0" destOrd="0" presId="urn:microsoft.com/office/officeart/2005/8/layout/chevron1"/>
    <dgm:cxn modelId="{488EECE9-3042-4771-88D6-CE24BD6C7752}" type="presOf" srcId="{79E4189D-B2D4-4C5D-B863-BF50DE5200AD}" destId="{32B71803-E922-47FE-AAC2-0EEBBD3A6FDA}" srcOrd="0" destOrd="0" presId="urn:microsoft.com/office/officeart/2005/8/layout/chevron1"/>
    <dgm:cxn modelId="{3D1214FF-FCD0-4E61-9DC9-3C2EFB993102}" type="presOf" srcId="{D23E8689-A3EB-4CFF-AA95-F94639725037}" destId="{C1A3DB03-9BC0-4F99-9CA2-60687A029AE7}" srcOrd="0" destOrd="0" presId="urn:microsoft.com/office/officeart/2005/8/layout/chevron1"/>
    <dgm:cxn modelId="{E2898200-8036-45CD-9450-C0CD78359A76}" type="presParOf" srcId="{C1A3DB03-9BC0-4F99-9CA2-60687A029AE7}" destId="{A5EE07E8-8FF0-4BF5-877E-907B736E961E}" srcOrd="0" destOrd="0" presId="urn:microsoft.com/office/officeart/2005/8/layout/chevron1"/>
    <dgm:cxn modelId="{816E913B-B615-4B73-BFC9-816680107EBA}" type="presParOf" srcId="{A5EE07E8-8FF0-4BF5-877E-907B736E961E}" destId="{142D2E2D-4973-47D7-8F51-C6386499E888}" srcOrd="0" destOrd="0" presId="urn:microsoft.com/office/officeart/2005/8/layout/chevron1"/>
    <dgm:cxn modelId="{C1002165-AE60-473F-83D9-5D117A9C2A23}" type="presParOf" srcId="{A5EE07E8-8FF0-4BF5-877E-907B736E961E}" destId="{32B71803-E922-47FE-AAC2-0EEBBD3A6FDA}" srcOrd="1" destOrd="0" presId="urn:microsoft.com/office/officeart/2005/8/layout/chevron1"/>
    <dgm:cxn modelId="{46A6DDC2-2F02-472A-BBB7-ACFFC0413A5C}" type="presParOf" srcId="{C1A3DB03-9BC0-4F99-9CA2-60687A029AE7}" destId="{5860CDAA-81D2-44D6-8274-DF4196614D04}" srcOrd="1" destOrd="0" presId="urn:microsoft.com/office/officeart/2005/8/layout/chevron1"/>
    <dgm:cxn modelId="{CCC4B1E0-454B-4B77-B3A8-89F5DA4D07C3}" type="presParOf" srcId="{C1A3DB03-9BC0-4F99-9CA2-60687A029AE7}" destId="{5B9D1161-9D20-4905-9126-C0C68907833E}" srcOrd="2" destOrd="0" presId="urn:microsoft.com/office/officeart/2005/8/layout/chevron1"/>
    <dgm:cxn modelId="{E224FAD2-38FA-4235-A90A-835E895FF5CF}" type="presParOf" srcId="{5B9D1161-9D20-4905-9126-C0C68907833E}" destId="{3047D786-AF90-4BD7-B553-0EABC8004490}" srcOrd="0" destOrd="0" presId="urn:microsoft.com/office/officeart/2005/8/layout/chevron1"/>
    <dgm:cxn modelId="{082248D1-DD11-4E68-A11E-72343F3EA7F2}" type="presParOf" srcId="{5B9D1161-9D20-4905-9126-C0C68907833E}" destId="{A2810F94-2011-40A9-B7C0-CD6BED30536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D4E82-9C8B-4369-84FB-838867239EBF}">
      <dsp:nvSpPr>
        <dsp:cNvPr id="0" name=""/>
        <dsp:cNvSpPr/>
      </dsp:nvSpPr>
      <dsp:spPr>
        <a:xfrm>
          <a:off x="680282" y="611060"/>
          <a:ext cx="4068685" cy="4068685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56DC5-6E7C-4593-8AF5-736A2A59A3E6}">
      <dsp:nvSpPr>
        <dsp:cNvPr id="0" name=""/>
        <dsp:cNvSpPr/>
      </dsp:nvSpPr>
      <dsp:spPr>
        <a:xfrm>
          <a:off x="680282" y="611060"/>
          <a:ext cx="4068685" cy="4068685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09D17-F390-4683-B851-9AD6DF146173}">
      <dsp:nvSpPr>
        <dsp:cNvPr id="0" name=""/>
        <dsp:cNvSpPr/>
      </dsp:nvSpPr>
      <dsp:spPr>
        <a:xfrm>
          <a:off x="680282" y="611060"/>
          <a:ext cx="4068685" cy="4068685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BA297-99F8-4CAB-B3B1-E6D2DCC123C4}">
      <dsp:nvSpPr>
        <dsp:cNvPr id="0" name=""/>
        <dsp:cNvSpPr/>
      </dsp:nvSpPr>
      <dsp:spPr>
        <a:xfrm>
          <a:off x="680282" y="611060"/>
          <a:ext cx="4068685" cy="4068685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0F448-407D-4DED-9339-D15D204F422B}">
      <dsp:nvSpPr>
        <dsp:cNvPr id="0" name=""/>
        <dsp:cNvSpPr/>
      </dsp:nvSpPr>
      <dsp:spPr>
        <a:xfrm>
          <a:off x="680282" y="611060"/>
          <a:ext cx="4068685" cy="4068685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FBA63-B207-4958-BEA6-20F499330146}">
      <dsp:nvSpPr>
        <dsp:cNvPr id="0" name=""/>
        <dsp:cNvSpPr/>
      </dsp:nvSpPr>
      <dsp:spPr>
        <a:xfrm>
          <a:off x="1777496" y="1708274"/>
          <a:ext cx="1874257" cy="1874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Aeolus Core Values </a:t>
          </a:r>
        </a:p>
      </dsp:txBody>
      <dsp:txXfrm>
        <a:off x="2051975" y="1982753"/>
        <a:ext cx="1325299" cy="1325299"/>
      </dsp:txXfrm>
    </dsp:sp>
    <dsp:sp modelId="{F805C8E9-9D9F-4307-B6AB-6474FE44AAE0}">
      <dsp:nvSpPr>
        <dsp:cNvPr id="0" name=""/>
        <dsp:cNvSpPr/>
      </dsp:nvSpPr>
      <dsp:spPr>
        <a:xfrm>
          <a:off x="2058634" y="2301"/>
          <a:ext cx="1311980" cy="13119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Integrity</a:t>
          </a:r>
          <a:endParaRPr lang="en-IN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 the Right Thing</a:t>
          </a:r>
          <a:endParaRPr lang="en-IN" sz="1400" kern="1200" dirty="0"/>
        </a:p>
      </dsp:txBody>
      <dsp:txXfrm>
        <a:off x="2250769" y="194436"/>
        <a:ext cx="927710" cy="927710"/>
      </dsp:txXfrm>
    </dsp:sp>
    <dsp:sp modelId="{8B4E19C9-0DAF-401B-9A71-09A5D9FC02C1}">
      <dsp:nvSpPr>
        <dsp:cNvPr id="0" name=""/>
        <dsp:cNvSpPr/>
      </dsp:nvSpPr>
      <dsp:spPr>
        <a:xfrm>
          <a:off x="3948489" y="1375362"/>
          <a:ext cx="1311980" cy="1311980"/>
        </a:xfrm>
        <a:prstGeom prst="ellipse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Urgency</a:t>
          </a:r>
          <a:endParaRPr lang="en-IN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Respond Now</a:t>
          </a:r>
          <a:endParaRPr lang="en-IN" sz="1400" kern="1200" dirty="0"/>
        </a:p>
      </dsp:txBody>
      <dsp:txXfrm>
        <a:off x="4140624" y="1567497"/>
        <a:ext cx="927710" cy="927710"/>
      </dsp:txXfrm>
    </dsp:sp>
    <dsp:sp modelId="{15DEA308-3C5B-4390-93AF-00AD8088D7A2}">
      <dsp:nvSpPr>
        <dsp:cNvPr id="0" name=""/>
        <dsp:cNvSpPr/>
      </dsp:nvSpPr>
      <dsp:spPr>
        <a:xfrm>
          <a:off x="3226629" y="3597019"/>
          <a:ext cx="1311980" cy="1311980"/>
        </a:xfrm>
        <a:prstGeom prst="ellipse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/>
            <a:t>Care</a:t>
          </a:r>
          <a:r>
            <a:rPr lang="en-IN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Respect  &amp; Be Courteous </a:t>
          </a:r>
        </a:p>
      </dsp:txBody>
      <dsp:txXfrm>
        <a:off x="3418764" y="3789154"/>
        <a:ext cx="927710" cy="927710"/>
      </dsp:txXfrm>
    </dsp:sp>
    <dsp:sp modelId="{4CDDCE7E-1E0E-4BCF-AED1-3BF403115E28}">
      <dsp:nvSpPr>
        <dsp:cNvPr id="0" name=""/>
        <dsp:cNvSpPr/>
      </dsp:nvSpPr>
      <dsp:spPr>
        <a:xfrm>
          <a:off x="890640" y="3597019"/>
          <a:ext cx="1311980" cy="13119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Team Work</a:t>
          </a:r>
          <a:r>
            <a:rPr lang="en-US" sz="1400" kern="1200" dirty="0"/>
            <a:t> </a:t>
          </a:r>
          <a:endParaRPr lang="en-IN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Together, We All Win</a:t>
          </a:r>
          <a:endParaRPr lang="en-IN" sz="1400" kern="1200" dirty="0"/>
        </a:p>
      </dsp:txBody>
      <dsp:txXfrm>
        <a:off x="1082775" y="3789154"/>
        <a:ext cx="927710" cy="927710"/>
      </dsp:txXfrm>
    </dsp:sp>
    <dsp:sp modelId="{782C2B54-EF1F-4FC3-A859-A0AEE801B050}">
      <dsp:nvSpPr>
        <dsp:cNvPr id="0" name=""/>
        <dsp:cNvSpPr/>
      </dsp:nvSpPr>
      <dsp:spPr>
        <a:xfrm>
          <a:off x="168779" y="1375362"/>
          <a:ext cx="1311980" cy="13119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Innovate</a:t>
          </a:r>
          <a:endParaRPr lang="en-IN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Get Better Every Day</a:t>
          </a:r>
          <a:endParaRPr lang="en-IN" sz="1400" kern="1200" dirty="0"/>
        </a:p>
      </dsp:txBody>
      <dsp:txXfrm>
        <a:off x="360914" y="1567497"/>
        <a:ext cx="927710" cy="927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8AF09-6E57-4C33-8EBD-333EE1427FBB}">
      <dsp:nvSpPr>
        <dsp:cNvPr id="0" name=""/>
        <dsp:cNvSpPr/>
      </dsp:nvSpPr>
      <dsp:spPr>
        <a:xfrm>
          <a:off x="4111" y="0"/>
          <a:ext cx="1624310" cy="4301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Sourcing &amp; Procurement Services</a:t>
          </a:r>
        </a:p>
      </dsp:txBody>
      <dsp:txXfrm>
        <a:off x="4111" y="0"/>
        <a:ext cx="1624310" cy="1290482"/>
      </dsp:txXfrm>
    </dsp:sp>
    <dsp:sp modelId="{3814A8B9-621B-4276-8872-6AA2FBA5136B}">
      <dsp:nvSpPr>
        <dsp:cNvPr id="0" name=""/>
        <dsp:cNvSpPr/>
      </dsp:nvSpPr>
      <dsp:spPr>
        <a:xfrm>
          <a:off x="166542" y="1291742"/>
          <a:ext cx="1299448" cy="1296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Industrial Distribution </a:t>
          </a:r>
        </a:p>
      </dsp:txBody>
      <dsp:txXfrm>
        <a:off x="204530" y="1329730"/>
        <a:ext cx="1223472" cy="1221017"/>
      </dsp:txXfrm>
    </dsp:sp>
    <dsp:sp modelId="{64800E63-503D-4CDD-A410-09A0D0A16C75}">
      <dsp:nvSpPr>
        <dsp:cNvPr id="0" name=""/>
        <dsp:cNvSpPr/>
      </dsp:nvSpPr>
      <dsp:spPr>
        <a:xfrm>
          <a:off x="166542" y="2788273"/>
          <a:ext cx="1299448" cy="1296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Procurement Support </a:t>
          </a:r>
        </a:p>
      </dsp:txBody>
      <dsp:txXfrm>
        <a:off x="204530" y="2826261"/>
        <a:ext cx="1223472" cy="1221017"/>
      </dsp:txXfrm>
    </dsp:sp>
    <dsp:sp modelId="{6EDD55FA-663E-4AE4-B658-CBE6D1E5DF7D}">
      <dsp:nvSpPr>
        <dsp:cNvPr id="0" name=""/>
        <dsp:cNvSpPr/>
      </dsp:nvSpPr>
      <dsp:spPr>
        <a:xfrm>
          <a:off x="1750244" y="0"/>
          <a:ext cx="1624310" cy="4301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Tool Management</a:t>
          </a:r>
        </a:p>
      </dsp:txBody>
      <dsp:txXfrm>
        <a:off x="1750244" y="0"/>
        <a:ext cx="1624310" cy="1290482"/>
      </dsp:txXfrm>
    </dsp:sp>
    <dsp:sp modelId="{1D1FAE44-B4E2-4C05-95E9-3E877EC540DB}">
      <dsp:nvSpPr>
        <dsp:cNvPr id="0" name=""/>
        <dsp:cNvSpPr/>
      </dsp:nvSpPr>
      <dsp:spPr>
        <a:xfrm>
          <a:off x="1912675" y="1291742"/>
          <a:ext cx="1299448" cy="12969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Machining Tooling Solutions</a:t>
          </a:r>
        </a:p>
      </dsp:txBody>
      <dsp:txXfrm>
        <a:off x="1950663" y="1329730"/>
        <a:ext cx="1223472" cy="1221017"/>
      </dsp:txXfrm>
    </dsp:sp>
    <dsp:sp modelId="{60138429-0F67-4F33-BDBA-7AC439DEB983}">
      <dsp:nvSpPr>
        <dsp:cNvPr id="0" name=""/>
        <dsp:cNvSpPr/>
      </dsp:nvSpPr>
      <dsp:spPr>
        <a:xfrm>
          <a:off x="1912675" y="2788273"/>
          <a:ext cx="1299448" cy="12969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Cost Reduction </a:t>
          </a:r>
        </a:p>
      </dsp:txBody>
      <dsp:txXfrm>
        <a:off x="1950663" y="2826261"/>
        <a:ext cx="1223472" cy="1221017"/>
      </dsp:txXfrm>
    </dsp:sp>
    <dsp:sp modelId="{12BACBA8-EB84-4D23-AC39-E3A330322C60}">
      <dsp:nvSpPr>
        <dsp:cNvPr id="0" name=""/>
        <dsp:cNvSpPr/>
      </dsp:nvSpPr>
      <dsp:spPr>
        <a:xfrm>
          <a:off x="3496378" y="0"/>
          <a:ext cx="1624310" cy="4301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ESD &amp; Product Identification</a:t>
          </a:r>
        </a:p>
      </dsp:txBody>
      <dsp:txXfrm>
        <a:off x="3496378" y="0"/>
        <a:ext cx="1624310" cy="1290482"/>
      </dsp:txXfrm>
    </dsp:sp>
    <dsp:sp modelId="{0B6A5B5D-0FD6-425F-8861-BF74BD8FE55A}">
      <dsp:nvSpPr>
        <dsp:cNvPr id="0" name=""/>
        <dsp:cNvSpPr/>
      </dsp:nvSpPr>
      <dsp:spPr>
        <a:xfrm>
          <a:off x="3658809" y="1291742"/>
          <a:ext cx="1299448" cy="12969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ESD Consulting </a:t>
          </a:r>
        </a:p>
      </dsp:txBody>
      <dsp:txXfrm>
        <a:off x="3696797" y="1329730"/>
        <a:ext cx="1223472" cy="1221017"/>
      </dsp:txXfrm>
    </dsp:sp>
    <dsp:sp modelId="{17754D6B-143F-43F5-B3FC-5A66DEAE33ED}">
      <dsp:nvSpPr>
        <dsp:cNvPr id="0" name=""/>
        <dsp:cNvSpPr/>
      </dsp:nvSpPr>
      <dsp:spPr>
        <a:xfrm>
          <a:off x="3658809" y="2788273"/>
          <a:ext cx="1299448" cy="1296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RFID Product Solutions</a:t>
          </a:r>
        </a:p>
      </dsp:txBody>
      <dsp:txXfrm>
        <a:off x="3696797" y="2826261"/>
        <a:ext cx="1223472" cy="1221017"/>
      </dsp:txXfrm>
    </dsp:sp>
    <dsp:sp modelId="{10DC6EC6-CC74-4660-A983-A35B775561DC}">
      <dsp:nvSpPr>
        <dsp:cNvPr id="0" name=""/>
        <dsp:cNvSpPr/>
      </dsp:nvSpPr>
      <dsp:spPr>
        <a:xfrm>
          <a:off x="5242511" y="0"/>
          <a:ext cx="1624310" cy="4301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Fixture Design </a:t>
          </a:r>
        </a:p>
      </dsp:txBody>
      <dsp:txXfrm>
        <a:off x="5242511" y="0"/>
        <a:ext cx="1624310" cy="1290482"/>
      </dsp:txXfrm>
    </dsp:sp>
    <dsp:sp modelId="{290377C3-391F-42A6-8495-D70520F6578A}">
      <dsp:nvSpPr>
        <dsp:cNvPr id="0" name=""/>
        <dsp:cNvSpPr/>
      </dsp:nvSpPr>
      <dsp:spPr>
        <a:xfrm>
          <a:off x="5404942" y="1291742"/>
          <a:ext cx="1299448" cy="1296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Fixture Design </a:t>
          </a:r>
        </a:p>
      </dsp:txBody>
      <dsp:txXfrm>
        <a:off x="5442930" y="1329730"/>
        <a:ext cx="1223472" cy="1221017"/>
      </dsp:txXfrm>
    </dsp:sp>
    <dsp:sp modelId="{D3042622-7575-449D-9DC5-3B38E252048F}">
      <dsp:nvSpPr>
        <dsp:cNvPr id="0" name=""/>
        <dsp:cNvSpPr/>
      </dsp:nvSpPr>
      <dsp:spPr>
        <a:xfrm>
          <a:off x="5404942" y="2788273"/>
          <a:ext cx="1299448" cy="12969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Drawing Reengineering</a:t>
          </a:r>
        </a:p>
      </dsp:txBody>
      <dsp:txXfrm>
        <a:off x="5442930" y="2826261"/>
        <a:ext cx="1223472" cy="1221017"/>
      </dsp:txXfrm>
    </dsp:sp>
    <dsp:sp modelId="{A17C2039-492D-4E67-A7F6-DC059C93B3E9}">
      <dsp:nvSpPr>
        <dsp:cNvPr id="0" name=""/>
        <dsp:cNvSpPr/>
      </dsp:nvSpPr>
      <dsp:spPr>
        <a:xfrm>
          <a:off x="6988645" y="0"/>
          <a:ext cx="1624310" cy="4301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Inspection &amp; Audits </a:t>
          </a:r>
        </a:p>
      </dsp:txBody>
      <dsp:txXfrm>
        <a:off x="6988645" y="0"/>
        <a:ext cx="1624310" cy="1290482"/>
      </dsp:txXfrm>
    </dsp:sp>
    <dsp:sp modelId="{0DA663B9-5B59-4733-AB0A-83F58B8FC0AB}">
      <dsp:nvSpPr>
        <dsp:cNvPr id="0" name=""/>
        <dsp:cNvSpPr/>
      </dsp:nvSpPr>
      <dsp:spPr>
        <a:xfrm>
          <a:off x="7151076" y="1291742"/>
          <a:ext cx="1299448" cy="12969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Third Party Inspection </a:t>
          </a:r>
        </a:p>
      </dsp:txBody>
      <dsp:txXfrm>
        <a:off x="7189064" y="1329730"/>
        <a:ext cx="1223472" cy="1221017"/>
      </dsp:txXfrm>
    </dsp:sp>
    <dsp:sp modelId="{A128D808-CAD8-4FC5-A8BA-FD9B8FEDF56B}">
      <dsp:nvSpPr>
        <dsp:cNvPr id="0" name=""/>
        <dsp:cNvSpPr/>
      </dsp:nvSpPr>
      <dsp:spPr>
        <a:xfrm>
          <a:off x="7151076" y="2788273"/>
          <a:ext cx="1299448" cy="12969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Chartered Engineer Certification </a:t>
          </a:r>
        </a:p>
      </dsp:txBody>
      <dsp:txXfrm>
        <a:off x="7189064" y="2826261"/>
        <a:ext cx="1223472" cy="1221017"/>
      </dsp:txXfrm>
    </dsp:sp>
    <dsp:sp modelId="{59A489F3-9737-4B89-82BC-4CD0E28D7EDA}">
      <dsp:nvSpPr>
        <dsp:cNvPr id="0" name=""/>
        <dsp:cNvSpPr/>
      </dsp:nvSpPr>
      <dsp:spPr>
        <a:xfrm>
          <a:off x="8734778" y="0"/>
          <a:ext cx="1624310" cy="4301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Localization Support</a:t>
          </a:r>
        </a:p>
      </dsp:txBody>
      <dsp:txXfrm>
        <a:off x="8734778" y="0"/>
        <a:ext cx="1624310" cy="1290482"/>
      </dsp:txXfrm>
    </dsp:sp>
    <dsp:sp modelId="{DD0FA977-3386-450E-9BC7-3945ACB2B0CE}">
      <dsp:nvSpPr>
        <dsp:cNvPr id="0" name=""/>
        <dsp:cNvSpPr/>
      </dsp:nvSpPr>
      <dsp:spPr>
        <a:xfrm>
          <a:off x="8897209" y="1291742"/>
          <a:ext cx="1299448" cy="1296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ESD Products</a:t>
          </a:r>
          <a:r>
            <a:rPr lang="en-IN" sz="1500" kern="1200"/>
            <a:t>&amp; workstations </a:t>
          </a:r>
          <a:endParaRPr lang="en-IN" sz="1500" kern="1200" dirty="0"/>
        </a:p>
      </dsp:txBody>
      <dsp:txXfrm>
        <a:off x="8935197" y="1329730"/>
        <a:ext cx="1223472" cy="1221017"/>
      </dsp:txXfrm>
    </dsp:sp>
    <dsp:sp modelId="{CAA6FC62-1B1A-4D80-BA8A-B5ECDE1571EF}">
      <dsp:nvSpPr>
        <dsp:cNvPr id="0" name=""/>
        <dsp:cNvSpPr/>
      </dsp:nvSpPr>
      <dsp:spPr>
        <a:xfrm>
          <a:off x="8897209" y="2788273"/>
          <a:ext cx="1299448" cy="1296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Electronic Parts, Cables</a:t>
          </a:r>
        </a:p>
      </dsp:txBody>
      <dsp:txXfrm>
        <a:off x="8935197" y="2826261"/>
        <a:ext cx="1223472" cy="1221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F733A-71EA-46E5-AC29-CEF55582A6BF}">
      <dsp:nvSpPr>
        <dsp:cNvPr id="0" name=""/>
        <dsp:cNvSpPr/>
      </dsp:nvSpPr>
      <dsp:spPr>
        <a:xfrm>
          <a:off x="4602" y="0"/>
          <a:ext cx="2168482" cy="13632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10000" r="-1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693C-9244-4A40-83B2-0DA9AA2B2275}">
      <dsp:nvSpPr>
        <dsp:cNvPr id="0" name=""/>
        <dsp:cNvSpPr/>
      </dsp:nvSpPr>
      <dsp:spPr>
        <a:xfrm>
          <a:off x="357611" y="817960"/>
          <a:ext cx="2168482" cy="13632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Automotive / Aerospace  Industry</a:t>
          </a:r>
        </a:p>
      </dsp:txBody>
      <dsp:txXfrm>
        <a:off x="397540" y="857889"/>
        <a:ext cx="2088624" cy="1283408"/>
      </dsp:txXfrm>
    </dsp:sp>
    <dsp:sp modelId="{381BA287-A566-4021-B72F-6B863F0E11E1}">
      <dsp:nvSpPr>
        <dsp:cNvPr id="0" name=""/>
        <dsp:cNvSpPr/>
      </dsp:nvSpPr>
      <dsp:spPr>
        <a:xfrm>
          <a:off x="2590782" y="421105"/>
          <a:ext cx="417697" cy="521056"/>
        </a:xfrm>
        <a:prstGeom prst="left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 dirty="0"/>
        </a:p>
      </dsp:txBody>
      <dsp:txXfrm>
        <a:off x="2695206" y="551369"/>
        <a:ext cx="208849" cy="260528"/>
      </dsp:txXfrm>
    </dsp:sp>
    <dsp:sp modelId="{CC68C479-2770-42C0-8008-B8F1620A4229}">
      <dsp:nvSpPr>
        <dsp:cNvPr id="0" name=""/>
        <dsp:cNvSpPr/>
      </dsp:nvSpPr>
      <dsp:spPr>
        <a:xfrm>
          <a:off x="3366506" y="0"/>
          <a:ext cx="2168482" cy="13632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11000" r="-1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49603-62C2-4909-A883-370763A82FAD}">
      <dsp:nvSpPr>
        <dsp:cNvPr id="0" name=""/>
        <dsp:cNvSpPr/>
      </dsp:nvSpPr>
      <dsp:spPr>
        <a:xfrm>
          <a:off x="3719515" y="817960"/>
          <a:ext cx="2168482" cy="13632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Process Industry</a:t>
          </a:r>
        </a:p>
      </dsp:txBody>
      <dsp:txXfrm>
        <a:off x="3759444" y="857889"/>
        <a:ext cx="2088624" cy="1283408"/>
      </dsp:txXfrm>
    </dsp:sp>
    <dsp:sp modelId="{C55C7132-86D8-4D99-8940-818FDB5C1D0E}">
      <dsp:nvSpPr>
        <dsp:cNvPr id="0" name=""/>
        <dsp:cNvSpPr/>
      </dsp:nvSpPr>
      <dsp:spPr>
        <a:xfrm>
          <a:off x="5952686" y="421105"/>
          <a:ext cx="417697" cy="521056"/>
        </a:xfrm>
        <a:prstGeom prst="left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5952686" y="525316"/>
        <a:ext cx="292388" cy="312634"/>
      </dsp:txXfrm>
    </dsp:sp>
    <dsp:sp modelId="{A7730276-C1E5-4207-86CF-2D9B8842C588}">
      <dsp:nvSpPr>
        <dsp:cNvPr id="0" name=""/>
        <dsp:cNvSpPr/>
      </dsp:nvSpPr>
      <dsp:spPr>
        <a:xfrm>
          <a:off x="6728411" y="0"/>
          <a:ext cx="2168482" cy="13632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30000" r="-3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8E394-9705-4355-AEA8-62DB65F5FBAD}">
      <dsp:nvSpPr>
        <dsp:cNvPr id="0" name=""/>
        <dsp:cNvSpPr/>
      </dsp:nvSpPr>
      <dsp:spPr>
        <a:xfrm>
          <a:off x="7081419" y="817960"/>
          <a:ext cx="2168482" cy="13632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Electronics Manufacturing</a:t>
          </a:r>
        </a:p>
      </dsp:txBody>
      <dsp:txXfrm>
        <a:off x="7121348" y="857889"/>
        <a:ext cx="2088624" cy="12834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F733A-71EA-46E5-AC29-CEF55582A6BF}">
      <dsp:nvSpPr>
        <dsp:cNvPr id="0" name=""/>
        <dsp:cNvSpPr/>
      </dsp:nvSpPr>
      <dsp:spPr>
        <a:xfrm>
          <a:off x="4602" y="0"/>
          <a:ext cx="2168482" cy="13632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l="-30000" r="-3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693C-9244-4A40-83B2-0DA9AA2B2275}">
      <dsp:nvSpPr>
        <dsp:cNvPr id="0" name=""/>
        <dsp:cNvSpPr/>
      </dsp:nvSpPr>
      <dsp:spPr>
        <a:xfrm>
          <a:off x="357611" y="817960"/>
          <a:ext cx="2168482" cy="13632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Logistics Industry</a:t>
          </a:r>
        </a:p>
      </dsp:txBody>
      <dsp:txXfrm>
        <a:off x="397540" y="857889"/>
        <a:ext cx="2088624" cy="1283408"/>
      </dsp:txXfrm>
    </dsp:sp>
    <dsp:sp modelId="{381BA287-A566-4021-B72F-6B863F0E11E1}">
      <dsp:nvSpPr>
        <dsp:cNvPr id="0" name=""/>
        <dsp:cNvSpPr/>
      </dsp:nvSpPr>
      <dsp:spPr>
        <a:xfrm>
          <a:off x="2590782" y="421105"/>
          <a:ext cx="417697" cy="521056"/>
        </a:xfrm>
        <a:prstGeom prst="leftRigh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kern="1200"/>
        </a:p>
      </dsp:txBody>
      <dsp:txXfrm>
        <a:off x="2590782" y="525316"/>
        <a:ext cx="292388" cy="312634"/>
      </dsp:txXfrm>
    </dsp:sp>
    <dsp:sp modelId="{CC68C479-2770-42C0-8008-B8F1620A4229}">
      <dsp:nvSpPr>
        <dsp:cNvPr id="0" name=""/>
        <dsp:cNvSpPr/>
      </dsp:nvSpPr>
      <dsp:spPr>
        <a:xfrm>
          <a:off x="3366506" y="0"/>
          <a:ext cx="2168482" cy="13632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49603-62C2-4909-A883-370763A82FAD}">
      <dsp:nvSpPr>
        <dsp:cNvPr id="0" name=""/>
        <dsp:cNvSpPr/>
      </dsp:nvSpPr>
      <dsp:spPr>
        <a:xfrm>
          <a:off x="3719515" y="817960"/>
          <a:ext cx="2168482" cy="1363266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General Engineering</a:t>
          </a:r>
        </a:p>
      </dsp:txBody>
      <dsp:txXfrm>
        <a:off x="3759444" y="857889"/>
        <a:ext cx="2088624" cy="1283408"/>
      </dsp:txXfrm>
    </dsp:sp>
    <dsp:sp modelId="{C55C7132-86D8-4D99-8940-818FDB5C1D0E}">
      <dsp:nvSpPr>
        <dsp:cNvPr id="0" name=""/>
        <dsp:cNvSpPr/>
      </dsp:nvSpPr>
      <dsp:spPr>
        <a:xfrm>
          <a:off x="5952686" y="421105"/>
          <a:ext cx="417697" cy="521056"/>
        </a:xfrm>
        <a:prstGeom prst="leftRightArrow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kern="1200"/>
        </a:p>
      </dsp:txBody>
      <dsp:txXfrm>
        <a:off x="5952686" y="525316"/>
        <a:ext cx="292388" cy="312634"/>
      </dsp:txXfrm>
    </dsp:sp>
    <dsp:sp modelId="{A7730276-C1E5-4207-86CF-2D9B8842C588}">
      <dsp:nvSpPr>
        <dsp:cNvPr id="0" name=""/>
        <dsp:cNvSpPr/>
      </dsp:nvSpPr>
      <dsp:spPr>
        <a:xfrm>
          <a:off x="6728411" y="0"/>
          <a:ext cx="2168482" cy="13632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8000" b="-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8E394-9705-4355-AEA8-62DB65F5FBAD}">
      <dsp:nvSpPr>
        <dsp:cNvPr id="0" name=""/>
        <dsp:cNvSpPr/>
      </dsp:nvSpPr>
      <dsp:spPr>
        <a:xfrm>
          <a:off x="7081419" y="817960"/>
          <a:ext cx="2168482" cy="1363266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Electronics Service  Industry </a:t>
          </a:r>
        </a:p>
      </dsp:txBody>
      <dsp:txXfrm>
        <a:off x="7121348" y="857889"/>
        <a:ext cx="2088624" cy="1283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D2E2D-4973-47D7-8F51-C6386499E888}">
      <dsp:nvSpPr>
        <dsp:cNvPr id="0" name=""/>
        <dsp:cNvSpPr/>
      </dsp:nvSpPr>
      <dsp:spPr>
        <a:xfrm>
          <a:off x="354" y="2410"/>
          <a:ext cx="4700504" cy="17820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Offline</a:t>
          </a:r>
        </a:p>
      </dsp:txBody>
      <dsp:txXfrm>
        <a:off x="891354" y="2410"/>
        <a:ext cx="2918504" cy="1782000"/>
      </dsp:txXfrm>
    </dsp:sp>
    <dsp:sp modelId="{32B71803-E922-47FE-AAC2-0EEBBD3A6FDA}">
      <dsp:nvSpPr>
        <dsp:cNvPr id="0" name=""/>
        <dsp:cNvSpPr/>
      </dsp:nvSpPr>
      <dsp:spPr>
        <a:xfrm>
          <a:off x="354" y="2007160"/>
          <a:ext cx="3760403" cy="2095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 dirty="0"/>
            <a:t>B2B Customer Visits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 dirty="0"/>
            <a:t>Retail Outlets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3300" kern="1200" dirty="0"/>
        </a:p>
      </dsp:txBody>
      <dsp:txXfrm>
        <a:off x="354" y="2007160"/>
        <a:ext cx="3760403" cy="2095242"/>
      </dsp:txXfrm>
    </dsp:sp>
    <dsp:sp modelId="{3047D786-AF90-4BD7-B553-0EABC8004490}">
      <dsp:nvSpPr>
        <dsp:cNvPr id="0" name=""/>
        <dsp:cNvSpPr/>
      </dsp:nvSpPr>
      <dsp:spPr>
        <a:xfrm>
          <a:off x="4484859" y="2410"/>
          <a:ext cx="4700504" cy="178200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Online</a:t>
          </a:r>
        </a:p>
      </dsp:txBody>
      <dsp:txXfrm>
        <a:off x="5375859" y="2410"/>
        <a:ext cx="2918504" cy="1782000"/>
      </dsp:txXfrm>
    </dsp:sp>
    <dsp:sp modelId="{A2810F94-2011-40A9-B7C0-CD6BED305360}">
      <dsp:nvSpPr>
        <dsp:cNvPr id="0" name=""/>
        <dsp:cNvSpPr/>
      </dsp:nvSpPr>
      <dsp:spPr>
        <a:xfrm>
          <a:off x="4484859" y="2007160"/>
          <a:ext cx="3760403" cy="2095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 dirty="0"/>
            <a:t>Aeolus.co.in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 dirty="0"/>
            <a:t>TheToolDepot.in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 dirty="0" err="1"/>
            <a:t>Indiamart</a:t>
          </a:r>
          <a:endParaRPr lang="en-IN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 dirty="0" err="1"/>
            <a:t>JustDial</a:t>
          </a:r>
          <a:r>
            <a:rPr lang="en-IN" sz="3300" kern="1200" dirty="0"/>
            <a:t> </a:t>
          </a:r>
        </a:p>
      </dsp:txBody>
      <dsp:txXfrm>
        <a:off x="4484859" y="2007160"/>
        <a:ext cx="3760403" cy="2095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/>
          <p:nvPr/>
        </p:nvSpPr>
        <p:spPr bwMode="auto">
          <a:xfrm>
            <a:off x="984255" y="-4763"/>
            <a:ext cx="1063625" cy="2782888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rgbClr val="313692"/>
          </a:solidFill>
          <a:ln>
            <a:noFill/>
          </a:ln>
        </p:spPr>
        <p:txBody>
          <a:bodyPr/>
          <a:lstStyle/>
          <a:p>
            <a:endParaRPr lang="en-IN" sz="1801" dirty="0"/>
          </a:p>
        </p:txBody>
      </p:sp>
      <p:sp>
        <p:nvSpPr>
          <p:cNvPr id="23" name="Freeform 7"/>
          <p:cNvSpPr/>
          <p:nvPr/>
        </p:nvSpPr>
        <p:spPr bwMode="auto">
          <a:xfrm>
            <a:off x="546101" y="-4763"/>
            <a:ext cx="1035051" cy="2673350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DC143B"/>
          </a:solidFill>
          <a:ln>
            <a:noFill/>
          </a:ln>
        </p:spPr>
      </p:sp>
      <p:sp>
        <p:nvSpPr>
          <p:cNvPr id="24" name="Freeform 9"/>
          <p:cNvSpPr/>
          <p:nvPr/>
        </p:nvSpPr>
        <p:spPr bwMode="auto">
          <a:xfrm>
            <a:off x="546101" y="2582862"/>
            <a:ext cx="2693988" cy="4275138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  <p:sp>
        <p:nvSpPr>
          <p:cNvPr id="25" name="Freeform 10"/>
          <p:cNvSpPr/>
          <p:nvPr/>
        </p:nvSpPr>
        <p:spPr bwMode="auto">
          <a:xfrm>
            <a:off x="989013" y="2692400"/>
            <a:ext cx="3332164" cy="4165600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6" name="Freeform 11"/>
          <p:cNvSpPr/>
          <p:nvPr/>
        </p:nvSpPr>
        <p:spPr bwMode="auto">
          <a:xfrm>
            <a:off x="984250" y="2687642"/>
            <a:ext cx="4576763" cy="4170363"/>
          </a:xfrm>
          <a:custGeom>
            <a:avLst/>
            <a:gdLst/>
            <a:ahLst/>
            <a:cxnLst/>
            <a:rect l="0" t="0" r="r" b="b"/>
            <a:pathLst>
              <a:path w="2883" h="2627">
                <a:moveTo>
                  <a:pt x="0" y="0"/>
                </a:moveTo>
                <a:lnTo>
                  <a:pt x="3" y="3"/>
                </a:lnTo>
                <a:lnTo>
                  <a:pt x="2102" y="2627"/>
                </a:lnTo>
                <a:lnTo>
                  <a:pt x="2883" y="2627"/>
                </a:lnTo>
                <a:lnTo>
                  <a:pt x="225" y="57"/>
                </a:lnTo>
                <a:lnTo>
                  <a:pt x="0" y="0"/>
                </a:lnTo>
                <a:close/>
              </a:path>
            </a:pathLst>
          </a:custGeom>
          <a:solidFill>
            <a:srgbClr val="313692"/>
          </a:solidFill>
          <a:ln>
            <a:noFill/>
          </a:ln>
        </p:spPr>
      </p:sp>
      <p:sp>
        <p:nvSpPr>
          <p:cNvPr id="27" name="Freeform 12"/>
          <p:cNvSpPr/>
          <p:nvPr/>
        </p:nvSpPr>
        <p:spPr bwMode="auto">
          <a:xfrm>
            <a:off x="546104" y="2578100"/>
            <a:ext cx="3584574" cy="427990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DC143B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5" y="1380072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80" y="3996268"/>
            <a:ext cx="698764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7869-1884-423B-BAB7-8D9FD8ED6F20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5" y="5883280"/>
            <a:ext cx="432404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3340-6F04-4658-9783-A3B0CC2A1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294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6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4" indent="0">
              <a:buNone/>
              <a:defRPr sz="1600"/>
            </a:lvl2pPr>
            <a:lvl3pPr marL="914365" indent="0">
              <a:buNone/>
              <a:defRPr sz="1600"/>
            </a:lvl3pPr>
            <a:lvl4pPr marL="1371550" indent="0">
              <a:buNone/>
              <a:defRPr sz="1600"/>
            </a:lvl4pPr>
            <a:lvl5pPr marL="1828732" indent="0">
              <a:buNone/>
              <a:defRPr sz="1600"/>
            </a:lvl5pPr>
            <a:lvl6pPr marL="2285915" indent="0">
              <a:buNone/>
              <a:defRPr sz="1600"/>
            </a:lvl6pPr>
            <a:lvl7pPr marL="2743096" indent="0">
              <a:buNone/>
              <a:defRPr sz="1600"/>
            </a:lvl7pPr>
            <a:lvl8pPr marL="3200280" indent="0">
              <a:buNone/>
              <a:defRPr sz="1600"/>
            </a:lvl8pPr>
            <a:lvl9pPr marL="3657464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6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1"/>
            </a:lvl1pPr>
            <a:lvl2pPr marL="457184" indent="0">
              <a:buNone/>
              <a:defRPr sz="1200"/>
            </a:lvl2pPr>
            <a:lvl3pPr marL="914365" indent="0">
              <a:buNone/>
              <a:defRPr sz="1001"/>
            </a:lvl3pPr>
            <a:lvl4pPr marL="1371550" indent="0">
              <a:buNone/>
              <a:defRPr sz="900"/>
            </a:lvl4pPr>
            <a:lvl5pPr marL="1828732" indent="0">
              <a:buNone/>
              <a:defRPr sz="900"/>
            </a:lvl5pPr>
            <a:lvl6pPr marL="2285915" indent="0">
              <a:buNone/>
              <a:defRPr sz="900"/>
            </a:lvl6pPr>
            <a:lvl7pPr marL="2743096" indent="0">
              <a:buNone/>
              <a:defRPr sz="900"/>
            </a:lvl7pPr>
            <a:lvl8pPr marL="3200280" indent="0">
              <a:buNone/>
              <a:defRPr sz="900"/>
            </a:lvl8pPr>
            <a:lvl9pPr marL="365746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7869-1884-423B-BAB7-8D9FD8ED6F20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3340-6F04-4658-9783-A3B0CC2A1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164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6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5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3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91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9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6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7869-1884-423B-BAB7-8D9FD8ED6F20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3340-6F04-4658-9783-A3B0CC2A1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595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6" y="2819399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4" y="685802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4" y="3428999"/>
            <a:ext cx="853281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1"/>
            </a:lvl1pPr>
            <a:lvl2pPr marL="457184" indent="0">
              <a:buFontTx/>
              <a:buNone/>
              <a:defRPr/>
            </a:lvl2pPr>
            <a:lvl3pPr marL="914365" indent="0">
              <a:buFontTx/>
              <a:buNone/>
              <a:defRPr/>
            </a:lvl3pPr>
            <a:lvl4pPr marL="1371550" indent="0">
              <a:buFontTx/>
              <a:buNone/>
              <a:defRPr/>
            </a:lvl4pPr>
            <a:lvl5pPr marL="182873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6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3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91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9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6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7869-1884-423B-BAB7-8D9FD8ED6F20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3340-6F04-4658-9783-A3B0CC2A1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366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6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3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91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9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6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7869-1884-423B-BAB7-8D9FD8ED6F20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3340-6F04-4658-9783-A3B0CC2A1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1509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6" y="2819399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4" y="685802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6" y="3886200"/>
            <a:ext cx="1001871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6" y="4775200"/>
            <a:ext cx="1001871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1">
                <a:solidFill>
                  <a:schemeClr val="tx1"/>
                </a:solidFill>
              </a:defRPr>
            </a:lvl1pPr>
            <a:lvl2pPr marL="45718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3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91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9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6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7869-1884-423B-BAB7-8D9FD8ED6F20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3340-6F04-4658-9783-A3B0CC2A1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846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5"/>
            <a:ext cx="10018713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5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5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1">
                <a:solidFill>
                  <a:schemeClr val="tx1"/>
                </a:solidFill>
              </a:defRPr>
            </a:lvl1pPr>
            <a:lvl2pPr marL="45718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3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91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9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6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7869-1884-423B-BAB7-8D9FD8ED6F20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3340-6F04-4658-9783-A3B0CC2A1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6818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7869-1884-423B-BAB7-8D9FD8ED6F20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3340-6F04-4658-9783-A3B0CC2A1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130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9" y="685800"/>
            <a:ext cx="177037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6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7869-1884-423B-BAB7-8D9FD8ED6F20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3340-6F04-4658-9783-A3B0CC2A1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361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7869-1884-423B-BAB7-8D9FD8ED6F20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61" y="5867136"/>
            <a:ext cx="551166" cy="365125"/>
          </a:xfrm>
        </p:spPr>
        <p:txBody>
          <a:bodyPr/>
          <a:lstStyle/>
          <a:p>
            <a:fld id="{9ED23340-6F04-4658-9783-A3B0CC2A1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575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2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3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91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9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6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7869-1884-423B-BAB7-8D9FD8ED6F20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3340-6F04-4658-9783-A3B0CC2A1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587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5" y="685805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7" y="2667004"/>
            <a:ext cx="4895054" cy="3124201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1"/>
            <a:ext cx="4895056" cy="3124200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7869-1884-423B-BAB7-8D9FD8ED6F20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3340-6F04-4658-9783-A3B0CC2A1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751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80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4" indent="0">
              <a:buNone/>
              <a:defRPr sz="2000" b="1"/>
            </a:lvl2pPr>
            <a:lvl3pPr marL="914365" indent="0">
              <a:buNone/>
              <a:defRPr sz="1801" b="1"/>
            </a:lvl3pPr>
            <a:lvl4pPr marL="1371550" indent="0">
              <a:buNone/>
              <a:defRPr sz="1600" b="1"/>
            </a:lvl4pPr>
            <a:lvl5pPr marL="1828732" indent="0">
              <a:buNone/>
              <a:defRPr sz="1600" b="1"/>
            </a:lvl5pPr>
            <a:lvl6pPr marL="2285915" indent="0">
              <a:buNone/>
              <a:defRPr sz="1600" b="1"/>
            </a:lvl6pPr>
            <a:lvl7pPr marL="2743096" indent="0">
              <a:buNone/>
              <a:defRPr sz="1600" b="1"/>
            </a:lvl7pPr>
            <a:lvl8pPr marL="3200280" indent="0">
              <a:buNone/>
              <a:defRPr sz="1600" b="1"/>
            </a:lvl8pPr>
            <a:lvl9pPr marL="36574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2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92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4" indent="0">
              <a:buNone/>
              <a:defRPr sz="2000" b="1"/>
            </a:lvl2pPr>
            <a:lvl3pPr marL="914365" indent="0">
              <a:buNone/>
              <a:defRPr sz="1801" b="1"/>
            </a:lvl3pPr>
            <a:lvl4pPr marL="1371550" indent="0">
              <a:buNone/>
              <a:defRPr sz="1600" b="1"/>
            </a:lvl4pPr>
            <a:lvl5pPr marL="1828732" indent="0">
              <a:buNone/>
              <a:defRPr sz="1600" b="1"/>
            </a:lvl5pPr>
            <a:lvl6pPr marL="2285915" indent="0">
              <a:buNone/>
              <a:defRPr sz="1600" b="1"/>
            </a:lvl6pPr>
            <a:lvl7pPr marL="2743096" indent="0">
              <a:buNone/>
              <a:defRPr sz="1600" b="1"/>
            </a:lvl7pPr>
            <a:lvl8pPr marL="3200280" indent="0">
              <a:buNone/>
              <a:defRPr sz="1600" b="1"/>
            </a:lvl8pPr>
            <a:lvl9pPr marL="36574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7869-1884-423B-BAB7-8D9FD8ED6F20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3340-6F04-4658-9783-A3B0CC2A1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839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7869-1884-423B-BAB7-8D9FD8ED6F20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3340-6F04-4658-9783-A3B0CC2A1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62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7869-1884-423B-BAB7-8D9FD8ED6F20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3340-6F04-4658-9783-A3B0CC2A1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31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5" y="1600200"/>
            <a:ext cx="354912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7" y="685803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1401"/>
            </a:lvl6pPr>
            <a:lvl7pPr>
              <a:defRPr sz="1401"/>
            </a:lvl7pPr>
            <a:lvl8pPr>
              <a:defRPr sz="1401"/>
            </a:lvl8pPr>
            <a:lvl9pPr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5" y="2971800"/>
            <a:ext cx="354912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4" indent="0">
              <a:buNone/>
              <a:defRPr sz="1200"/>
            </a:lvl2pPr>
            <a:lvl3pPr marL="914365" indent="0">
              <a:buNone/>
              <a:defRPr sz="1001"/>
            </a:lvl3pPr>
            <a:lvl4pPr marL="1371550" indent="0">
              <a:buNone/>
              <a:defRPr sz="900"/>
            </a:lvl4pPr>
            <a:lvl5pPr marL="1828732" indent="0">
              <a:buNone/>
              <a:defRPr sz="900"/>
            </a:lvl5pPr>
            <a:lvl6pPr marL="2285915" indent="0">
              <a:buNone/>
              <a:defRPr sz="900"/>
            </a:lvl6pPr>
            <a:lvl7pPr marL="2743096" indent="0">
              <a:buNone/>
              <a:defRPr sz="900"/>
            </a:lvl7pPr>
            <a:lvl8pPr marL="3200280" indent="0">
              <a:buNone/>
              <a:defRPr sz="900"/>
            </a:lvl8pPr>
            <a:lvl9pPr marL="365746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7869-1884-423B-BAB7-8D9FD8ED6F20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3340-6F04-4658-9783-A3B0CC2A1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649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7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5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4" indent="0">
              <a:buNone/>
              <a:defRPr sz="1600"/>
            </a:lvl2pPr>
            <a:lvl3pPr marL="914365" indent="0">
              <a:buNone/>
              <a:defRPr sz="1600"/>
            </a:lvl3pPr>
            <a:lvl4pPr marL="1371550" indent="0">
              <a:buNone/>
              <a:defRPr sz="1600"/>
            </a:lvl4pPr>
            <a:lvl5pPr marL="1828732" indent="0">
              <a:buNone/>
              <a:defRPr sz="1600"/>
            </a:lvl5pPr>
            <a:lvl6pPr marL="2285915" indent="0">
              <a:buNone/>
              <a:defRPr sz="1600"/>
            </a:lvl6pPr>
            <a:lvl7pPr marL="2743096" indent="0">
              <a:buNone/>
              <a:defRPr sz="1600"/>
            </a:lvl7pPr>
            <a:lvl8pPr marL="3200280" indent="0">
              <a:buNone/>
              <a:defRPr sz="1600"/>
            </a:lvl8pPr>
            <a:lvl9pPr marL="3657464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7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1"/>
            </a:lvl1pPr>
            <a:lvl2pPr marL="457184" indent="0">
              <a:buNone/>
              <a:defRPr sz="1200"/>
            </a:lvl2pPr>
            <a:lvl3pPr marL="914365" indent="0">
              <a:buNone/>
              <a:defRPr sz="1001"/>
            </a:lvl3pPr>
            <a:lvl4pPr marL="1371550" indent="0">
              <a:buNone/>
              <a:defRPr sz="900"/>
            </a:lvl4pPr>
            <a:lvl5pPr marL="1828732" indent="0">
              <a:buNone/>
              <a:defRPr sz="900"/>
            </a:lvl5pPr>
            <a:lvl6pPr marL="2285915" indent="0">
              <a:buNone/>
              <a:defRPr sz="900"/>
            </a:lvl6pPr>
            <a:lvl7pPr marL="2743096" indent="0">
              <a:buNone/>
              <a:defRPr sz="900"/>
            </a:lvl7pPr>
            <a:lvl8pPr marL="3200280" indent="0">
              <a:buNone/>
              <a:defRPr sz="900"/>
            </a:lvl8pPr>
            <a:lvl9pPr marL="365746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7869-1884-423B-BAB7-8D9FD8ED6F20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3340-6F04-4658-9783-A3B0CC2A1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77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457203" y="0"/>
            <a:ext cx="1122363" cy="5329238"/>
          </a:xfrm>
          <a:custGeom>
            <a:avLst/>
            <a:gdLst/>
            <a:ahLst/>
            <a:cxnLst/>
            <a:rect l="0" t="0" r="r" b="b"/>
            <a:pathLst>
              <a:path w="707" h="3357">
                <a:moveTo>
                  <a:pt x="0" y="3330"/>
                </a:moveTo>
                <a:lnTo>
                  <a:pt x="156" y="3357"/>
                </a:lnTo>
                <a:lnTo>
                  <a:pt x="707" y="0"/>
                </a:lnTo>
                <a:lnTo>
                  <a:pt x="547" y="0"/>
                </a:lnTo>
                <a:lnTo>
                  <a:pt x="0" y="3330"/>
                </a:lnTo>
                <a:close/>
              </a:path>
            </a:pathLst>
          </a:custGeom>
          <a:solidFill>
            <a:srgbClr val="313692"/>
          </a:solidFill>
          <a:ln>
            <a:noFill/>
          </a:ln>
        </p:spPr>
      </p:sp>
      <p:sp>
        <p:nvSpPr>
          <p:cNvPr id="9" name="Freeform 7"/>
          <p:cNvSpPr/>
          <p:nvPr/>
        </p:nvSpPr>
        <p:spPr bwMode="auto">
          <a:xfrm>
            <a:off x="150812" y="0"/>
            <a:ext cx="1117600" cy="5276850"/>
          </a:xfrm>
          <a:custGeom>
            <a:avLst/>
            <a:gdLst/>
            <a:ahLst/>
            <a:cxnLst/>
            <a:rect l="0" t="0" r="r" b="b"/>
            <a:pathLst>
              <a:path w="704" h="3324">
                <a:moveTo>
                  <a:pt x="704" y="0"/>
                </a:moveTo>
                <a:lnTo>
                  <a:pt x="545" y="0"/>
                </a:lnTo>
                <a:lnTo>
                  <a:pt x="0" y="3300"/>
                </a:lnTo>
                <a:lnTo>
                  <a:pt x="157" y="3324"/>
                </a:lnTo>
                <a:lnTo>
                  <a:pt x="704" y="0"/>
                </a:lnTo>
                <a:close/>
              </a:path>
            </a:pathLst>
          </a:custGeom>
          <a:solidFill>
            <a:srgbClr val="DC143B"/>
          </a:solidFill>
          <a:ln>
            <a:noFill/>
          </a:ln>
        </p:spPr>
      </p:sp>
      <p:sp>
        <p:nvSpPr>
          <p:cNvPr id="10" name="Freeform 8"/>
          <p:cNvSpPr/>
          <p:nvPr/>
        </p:nvSpPr>
        <p:spPr bwMode="auto">
          <a:xfrm>
            <a:off x="150813" y="5238750"/>
            <a:ext cx="1228725" cy="1619250"/>
          </a:xfrm>
          <a:custGeom>
            <a:avLst/>
            <a:gdLst/>
            <a:ahLst/>
            <a:cxnLst/>
            <a:rect l="0" t="0" r="r" b="b"/>
            <a:pathLst>
              <a:path w="774" h="1020">
                <a:moveTo>
                  <a:pt x="0" y="0"/>
                </a:moveTo>
                <a:lnTo>
                  <a:pt x="740" y="1020"/>
                </a:lnTo>
                <a:lnTo>
                  <a:pt x="774" y="10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  <p:sp>
        <p:nvSpPr>
          <p:cNvPr id="11" name="Freeform 9"/>
          <p:cNvSpPr/>
          <p:nvPr/>
        </p:nvSpPr>
        <p:spPr bwMode="auto">
          <a:xfrm>
            <a:off x="457203" y="5291143"/>
            <a:ext cx="1495426" cy="1566863"/>
          </a:xfrm>
          <a:custGeom>
            <a:avLst/>
            <a:gdLst/>
            <a:ahLst/>
            <a:cxnLst/>
            <a:rect l="0" t="0" r="r" b="b"/>
            <a:pathLst>
              <a:path w="942" h="987">
                <a:moveTo>
                  <a:pt x="0" y="0"/>
                </a:moveTo>
                <a:lnTo>
                  <a:pt x="909" y="987"/>
                </a:lnTo>
                <a:lnTo>
                  <a:pt x="942" y="9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12" name="Freeform 10"/>
          <p:cNvSpPr/>
          <p:nvPr/>
        </p:nvSpPr>
        <p:spPr bwMode="auto">
          <a:xfrm>
            <a:off x="457202" y="5286380"/>
            <a:ext cx="2130425" cy="1571625"/>
          </a:xfrm>
          <a:custGeom>
            <a:avLst/>
            <a:gdLst/>
            <a:ahLst/>
            <a:cxnLst/>
            <a:rect l="0" t="0" r="r" b="b"/>
            <a:pathLst>
              <a:path w="1342" h="990">
                <a:moveTo>
                  <a:pt x="0" y="3"/>
                </a:moveTo>
                <a:lnTo>
                  <a:pt x="942" y="990"/>
                </a:lnTo>
                <a:lnTo>
                  <a:pt x="1342" y="990"/>
                </a:lnTo>
                <a:lnTo>
                  <a:pt x="156" y="27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313692"/>
          </a:solidFill>
          <a:ln>
            <a:noFill/>
          </a:ln>
        </p:spPr>
      </p:sp>
      <p:sp>
        <p:nvSpPr>
          <p:cNvPr id="13" name="Freeform 11"/>
          <p:cNvSpPr/>
          <p:nvPr/>
        </p:nvSpPr>
        <p:spPr bwMode="auto">
          <a:xfrm>
            <a:off x="150815" y="5238750"/>
            <a:ext cx="1695451" cy="1619250"/>
          </a:xfrm>
          <a:custGeom>
            <a:avLst/>
            <a:gdLst/>
            <a:ahLst/>
            <a:cxnLst/>
            <a:rect l="0" t="0" r="r" b="b"/>
            <a:pathLst>
              <a:path w="1068" h="1020">
                <a:moveTo>
                  <a:pt x="1068" y="1020"/>
                </a:moveTo>
                <a:lnTo>
                  <a:pt x="184" y="60"/>
                </a:lnTo>
                <a:lnTo>
                  <a:pt x="154" y="27"/>
                </a:lnTo>
                <a:lnTo>
                  <a:pt x="157" y="27"/>
                </a:lnTo>
                <a:lnTo>
                  <a:pt x="157" y="24"/>
                </a:lnTo>
                <a:lnTo>
                  <a:pt x="154" y="24"/>
                </a:lnTo>
                <a:lnTo>
                  <a:pt x="0" y="0"/>
                </a:lnTo>
                <a:lnTo>
                  <a:pt x="0" y="0"/>
                </a:lnTo>
                <a:lnTo>
                  <a:pt x="774" y="1020"/>
                </a:lnTo>
                <a:lnTo>
                  <a:pt x="1068" y="1020"/>
                </a:lnTo>
                <a:close/>
              </a:path>
            </a:pathLst>
          </a:custGeom>
          <a:solidFill>
            <a:srgbClr val="DC143B"/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4800" y="5"/>
            <a:ext cx="10363200" cy="10667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800" y="1188720"/>
            <a:ext cx="10363200" cy="4765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4391" y="6401440"/>
            <a:ext cx="1143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E27869-1884-423B-BAB7-8D9FD8ED6F20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4016" y="6401440"/>
            <a:ext cx="7084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3596" y="6401440"/>
            <a:ext cx="551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D23340-6F04-4658-9783-A3B0CC2A1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884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</p:sldLayoutIdLst>
  <p:txStyles>
    <p:titleStyle>
      <a:lvl1pPr algn="ctr" defTabSz="457184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0" indent="-285740" algn="l" defTabSz="457184" rtl="0" eaLnBrk="1" latinLnBrk="0" hangingPunct="1">
        <a:spcBef>
          <a:spcPct val="20000"/>
        </a:spcBef>
        <a:spcAft>
          <a:spcPts val="60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23" indent="-285740" algn="l" defTabSz="457184" rtl="0" eaLnBrk="1" latinLnBrk="0" hangingPunct="1">
        <a:spcBef>
          <a:spcPct val="20000"/>
        </a:spcBef>
        <a:spcAft>
          <a:spcPts val="60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06" indent="-285740" algn="l" defTabSz="457184" rtl="0" eaLnBrk="1" latinLnBrk="0" hangingPunct="1">
        <a:spcBef>
          <a:spcPct val="20000"/>
        </a:spcBef>
        <a:spcAft>
          <a:spcPts val="60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2992" indent="-171444" algn="l" defTabSz="457184" rtl="0" eaLnBrk="1" latinLnBrk="0" hangingPunct="1">
        <a:spcBef>
          <a:spcPct val="20000"/>
        </a:spcBef>
        <a:spcAft>
          <a:spcPts val="60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176" indent="-171444" algn="l" defTabSz="457184" rtl="0" eaLnBrk="1" latinLnBrk="0" hangingPunct="1">
        <a:spcBef>
          <a:spcPct val="20000"/>
        </a:spcBef>
        <a:spcAft>
          <a:spcPts val="60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06" indent="-228591" algn="l" defTabSz="457184" rtl="0" eaLnBrk="1" latinLnBrk="0" hangingPunct="1">
        <a:spcBef>
          <a:spcPct val="20000"/>
        </a:spcBef>
        <a:spcAft>
          <a:spcPts val="60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689" indent="-228591" algn="l" defTabSz="457184" rtl="0" eaLnBrk="1" latinLnBrk="0" hangingPunct="1">
        <a:spcBef>
          <a:spcPct val="20000"/>
        </a:spcBef>
        <a:spcAft>
          <a:spcPts val="60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871" indent="-228591" algn="l" defTabSz="457184" rtl="0" eaLnBrk="1" latinLnBrk="0" hangingPunct="1">
        <a:spcBef>
          <a:spcPct val="20000"/>
        </a:spcBef>
        <a:spcAft>
          <a:spcPts val="60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054" indent="-228591" algn="l" defTabSz="457184" rtl="0" eaLnBrk="1" latinLnBrk="0" hangingPunct="1">
        <a:spcBef>
          <a:spcPct val="20000"/>
        </a:spcBef>
        <a:spcAft>
          <a:spcPts val="60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4571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5" algn="l" defTabSz="4571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4571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2" algn="l" defTabSz="4571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5" algn="l" defTabSz="4571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6" algn="l" defTabSz="4571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0" algn="l" defTabSz="4571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4" algn="l" defTabSz="4571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png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aeolus.co.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06440E-D99A-4C37-9CB2-EAEB6CCC6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92" y="1907513"/>
            <a:ext cx="4929724" cy="204646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502B265-B59F-40E7-B42C-F4CBC44D7050}"/>
              </a:ext>
            </a:extLst>
          </p:cNvPr>
          <p:cNvSpPr txBox="1">
            <a:spLocks/>
          </p:cNvSpPr>
          <p:nvPr/>
        </p:nvSpPr>
        <p:spPr>
          <a:xfrm>
            <a:off x="4476749" y="4552955"/>
            <a:ext cx="7127875" cy="106679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184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dirty="0"/>
              <a:t>Company Profile</a:t>
            </a:r>
          </a:p>
        </p:txBody>
      </p:sp>
    </p:spTree>
    <p:extLst>
      <p:ext uri="{BB962C8B-B14F-4D97-AF65-F5344CB8AC3E}">
        <p14:creationId xmlns:p14="http://schemas.microsoft.com/office/powerpoint/2010/main" val="353917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E74EA-FA5F-433F-A47A-55C16C7B3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About Us &amp; our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8BE69-11CC-4712-B786-7679B7A52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938216"/>
            <a:ext cx="4244974" cy="5495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u="sng" dirty="0"/>
              <a:t>Aeolus</a:t>
            </a:r>
            <a:r>
              <a:rPr lang="en-US" sz="3200" b="1" i="1" dirty="0"/>
              <a:t> </a:t>
            </a:r>
            <a:r>
              <a:rPr lang="en-US" sz="3200" i="1" dirty="0"/>
              <a:t>is  an Engineering Solutions Company offering </a:t>
            </a:r>
            <a:r>
              <a:rPr lang="en-US" sz="3200" b="1" i="1" u="sng" dirty="0"/>
              <a:t>Products &amp; Services </a:t>
            </a:r>
            <a:r>
              <a:rPr lang="en-US" sz="3200" i="1" dirty="0"/>
              <a:t>catering to requirements in </a:t>
            </a:r>
            <a:r>
              <a:rPr lang="en-US" sz="3200" b="1" i="1" u="sng" dirty="0"/>
              <a:t>Automotive, Electronics , General Engineering &amp; Aerospace Industry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878FD83-EF76-4561-AFF4-528AD69E9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882971"/>
              </p:ext>
            </p:extLst>
          </p:nvPr>
        </p:nvGraphicFramePr>
        <p:xfrm>
          <a:off x="6247567" y="1214439"/>
          <a:ext cx="5429250" cy="4943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994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4294-A97A-929C-AB57-13A03898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Services &amp; Solutions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1CFBD7C-E80E-E11F-1473-5728A5FBA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636729"/>
              </p:ext>
            </p:extLst>
          </p:nvPr>
        </p:nvGraphicFramePr>
        <p:xfrm>
          <a:off x="1574800" y="1651518"/>
          <a:ext cx="10363200" cy="4301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503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D0C7-6497-4272-84E0-D1FC7CF7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Industries Supported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5B7BB98-AA17-4843-A9DD-A911EE92F785}"/>
              </a:ext>
            </a:extLst>
          </p:cNvPr>
          <p:cNvGraphicFramePr/>
          <p:nvPr/>
        </p:nvGraphicFramePr>
        <p:xfrm>
          <a:off x="2023096" y="1066801"/>
          <a:ext cx="9254505" cy="2181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CDD5633-1BE9-451D-BCFF-206B60EF4E1B}"/>
              </a:ext>
            </a:extLst>
          </p:cNvPr>
          <p:cNvGraphicFramePr/>
          <p:nvPr/>
        </p:nvGraphicFramePr>
        <p:xfrm>
          <a:off x="2023096" y="3947121"/>
          <a:ext cx="9254505" cy="2181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8084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4293-E364-4E81-89C3-A78957E9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Sales Channels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33C043-3F4D-40F8-9009-72AC911506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898481"/>
              </p:ext>
            </p:extLst>
          </p:nvPr>
        </p:nvGraphicFramePr>
        <p:xfrm>
          <a:off x="2009023" y="1470364"/>
          <a:ext cx="9185719" cy="4104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69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EB847-8CC4-42F6-AF80-6D3E6211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Product Categories Supported</a:t>
            </a:r>
          </a:p>
        </p:txBody>
      </p:sp>
      <p:pic>
        <p:nvPicPr>
          <p:cNvPr id="3" name="Picture 2" descr="Abrasives">
            <a:extLst>
              <a:ext uri="{FF2B5EF4-FFF2-40B4-BE49-F238E27FC236}">
                <a16:creationId xmlns:a16="http://schemas.microsoft.com/office/drawing/2014/main" id="{3235EBDA-A019-4F7B-B23D-E3E05EAB5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16" y="1093866"/>
            <a:ext cx="954501" cy="10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and Tools">
            <a:extLst>
              <a:ext uri="{FF2B5EF4-FFF2-40B4-BE49-F238E27FC236}">
                <a16:creationId xmlns:a16="http://schemas.microsoft.com/office/drawing/2014/main" id="{D8782365-D353-47A9-BB1B-0C5B025CF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48" y="1082250"/>
            <a:ext cx="954501" cy="10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Janitorial &amp; Facility Maintenance">
            <a:extLst>
              <a:ext uri="{FF2B5EF4-FFF2-40B4-BE49-F238E27FC236}">
                <a16:creationId xmlns:a16="http://schemas.microsoft.com/office/drawing/2014/main" id="{B00D49C0-04A6-4148-851F-2CA9C854C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585" y="2994203"/>
            <a:ext cx="954501" cy="10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Lubricants, Coolants &amp; Fluids">
            <a:extLst>
              <a:ext uri="{FF2B5EF4-FFF2-40B4-BE49-F238E27FC236}">
                <a16:creationId xmlns:a16="http://schemas.microsoft.com/office/drawing/2014/main" id="{1D28D6F8-E215-4E05-BAD9-A9230D27E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48" y="3017435"/>
            <a:ext cx="954501" cy="10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Indexable Cutting Tools">
            <a:extLst>
              <a:ext uri="{FF2B5EF4-FFF2-40B4-BE49-F238E27FC236}">
                <a16:creationId xmlns:a16="http://schemas.microsoft.com/office/drawing/2014/main" id="{302C7CE1-FD26-4452-8F4D-DF75F5A89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89" y="2994203"/>
            <a:ext cx="954501" cy="10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Material Handling &amp; Storage">
            <a:extLst>
              <a:ext uri="{FF2B5EF4-FFF2-40B4-BE49-F238E27FC236}">
                <a16:creationId xmlns:a16="http://schemas.microsoft.com/office/drawing/2014/main" id="{F475BEFB-54F8-4BC4-BB34-CA239AE2E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16" y="3070403"/>
            <a:ext cx="954501" cy="10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Power Tools">
            <a:extLst>
              <a:ext uri="{FF2B5EF4-FFF2-40B4-BE49-F238E27FC236}">
                <a16:creationId xmlns:a16="http://schemas.microsoft.com/office/drawing/2014/main" id="{F18C7954-8EE3-4F8B-84C5-ECD47C3D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8" y="1136612"/>
            <a:ext cx="954501" cy="10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Safety">
            <a:extLst>
              <a:ext uri="{FF2B5EF4-FFF2-40B4-BE49-F238E27FC236}">
                <a16:creationId xmlns:a16="http://schemas.microsoft.com/office/drawing/2014/main" id="{CE2430E5-047C-465E-977D-019CAC10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48" y="1036347"/>
            <a:ext cx="954501" cy="10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Shipping &amp; Office Supplies">
            <a:extLst>
              <a:ext uri="{FF2B5EF4-FFF2-40B4-BE49-F238E27FC236}">
                <a16:creationId xmlns:a16="http://schemas.microsoft.com/office/drawing/2014/main" id="{2C913646-5D04-49F2-AA16-6FE1113A2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16" y="4678045"/>
            <a:ext cx="954501" cy="10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 descr="Welders &amp; Welding Equipment">
            <a:extLst>
              <a:ext uri="{FF2B5EF4-FFF2-40B4-BE49-F238E27FC236}">
                <a16:creationId xmlns:a16="http://schemas.microsoft.com/office/drawing/2014/main" id="{9B2274CD-1552-4A15-9FE4-054E37C8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49" y="3048199"/>
            <a:ext cx="1007533" cy="10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0" descr="Lighting">
            <a:extLst>
              <a:ext uri="{FF2B5EF4-FFF2-40B4-BE49-F238E27FC236}">
                <a16:creationId xmlns:a16="http://schemas.microsoft.com/office/drawing/2014/main" id="{EAF833AA-D0DB-42E7-8E39-C41880366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49" y="1110854"/>
            <a:ext cx="1007533" cy="10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2" descr="Electrical Test &amp; Measurement Equipment">
            <a:extLst>
              <a:ext uri="{FF2B5EF4-FFF2-40B4-BE49-F238E27FC236}">
                <a16:creationId xmlns:a16="http://schemas.microsoft.com/office/drawing/2014/main" id="{A8134CC9-4795-419B-9D60-6016004D2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49" y="1136612"/>
            <a:ext cx="1007533" cy="10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Measuring &amp; Inspecting">
            <a:extLst>
              <a:ext uri="{FF2B5EF4-FFF2-40B4-BE49-F238E27FC236}">
                <a16:creationId xmlns:a16="http://schemas.microsoft.com/office/drawing/2014/main" id="{44061E8B-42C4-4D04-B9A6-1A5E5C8DB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48" y="4678045"/>
            <a:ext cx="954501" cy="10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29B004AA-A8CF-44C2-B1F9-319BD9C85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340345"/>
              </p:ext>
            </p:extLst>
          </p:nvPr>
        </p:nvGraphicFramePr>
        <p:xfrm>
          <a:off x="1574800" y="2157973"/>
          <a:ext cx="10077452" cy="43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9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Abrasives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Hand Tools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Power Tools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Electrical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Lights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Pneumatics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B03A06FC-A1BA-4BF5-A429-62AB1F857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00292"/>
              </p:ext>
            </p:extLst>
          </p:nvPr>
        </p:nvGraphicFramePr>
        <p:xfrm>
          <a:off x="1504950" y="4073900"/>
          <a:ext cx="10077452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9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Storage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Fastener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Cutting Tools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Lubricants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Cleaning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Welding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Machine</a:t>
                      </a:r>
                      <a:r>
                        <a:rPr lang="en-US" sz="1200" b="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dirty="0">
                          <a:latin typeface="Calibri" panose="020F0502020204030204" pitchFamily="34" charset="0"/>
                        </a:rPr>
                        <a:t>Spares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90C08921-785B-458E-B518-3F96A97C5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284060"/>
              </p:ext>
            </p:extLst>
          </p:nvPr>
        </p:nvGraphicFramePr>
        <p:xfrm>
          <a:off x="1725055" y="5862833"/>
          <a:ext cx="10077452" cy="43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9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Packaging`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Measuring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Hardware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ESD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RFID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Tapes &amp; Adhesives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Calibri" panose="020F0502020204030204" pitchFamily="34" charset="0"/>
                        </a:rPr>
                        <a:t>Material Handling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" name="Picture 2" descr="Tapes &amp; Adhesives">
            <a:extLst>
              <a:ext uri="{FF2B5EF4-FFF2-40B4-BE49-F238E27FC236}">
                <a16:creationId xmlns:a16="http://schemas.microsoft.com/office/drawing/2014/main" id="{976B9B69-5070-4B1B-A04D-7F693A89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49" y="4337049"/>
            <a:ext cx="1349375" cy="142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C0E0749-455B-4EAD-96E2-C5641ABB67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34992" y="1149294"/>
            <a:ext cx="1318457" cy="98757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8FC91E8-88D4-4550-8C84-DC0A92AC32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88987" y="3054633"/>
            <a:ext cx="1390874" cy="912414"/>
          </a:xfrm>
          <a:prstGeom prst="rect">
            <a:avLst/>
          </a:prstGeom>
        </p:spPr>
      </p:pic>
      <p:pic>
        <p:nvPicPr>
          <p:cNvPr id="55" name="Picture 4" descr="Image result for hardware items">
            <a:extLst>
              <a:ext uri="{FF2B5EF4-FFF2-40B4-BE49-F238E27FC236}">
                <a16:creationId xmlns:a16="http://schemas.microsoft.com/office/drawing/2014/main" id="{745E0EED-B5C8-469F-82C9-8FF029522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85" y="4621249"/>
            <a:ext cx="1140141" cy="114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ttp://2.imimg.com/data2/EY/AL/MY-4034025/general-hardware-items-500x500.jpg">
            <a:extLst>
              <a:ext uri="{FF2B5EF4-FFF2-40B4-BE49-F238E27FC236}">
                <a16:creationId xmlns:a16="http://schemas.microsoft.com/office/drawing/2014/main" id="{01B8154A-D34E-459B-A101-EFBF9737D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83"/>
          <a:stretch/>
        </p:blipFill>
        <p:spPr bwMode="auto">
          <a:xfrm>
            <a:off x="3187853" y="3088718"/>
            <a:ext cx="954501" cy="82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5A50545-4326-4479-8F4E-341F8107AF7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44084" y="4675507"/>
            <a:ext cx="1312066" cy="912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031580-3510-4615-8AE7-328D12BA8AC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48" y="4677912"/>
            <a:ext cx="1128860" cy="1007666"/>
          </a:xfrm>
          <a:prstGeom prst="roundRect">
            <a:avLst/>
          </a:prstGeom>
        </p:spPr>
      </p:pic>
      <p:pic>
        <p:nvPicPr>
          <p:cNvPr id="1026" name="Picture 2" descr="RFID testing in Re&gt;Pal pallets a success - Re-Pal">
            <a:extLst>
              <a:ext uri="{FF2B5EF4-FFF2-40B4-BE49-F238E27FC236}">
                <a16:creationId xmlns:a16="http://schemas.microsoft.com/office/drawing/2014/main" id="{F4FE7ACF-587A-4D81-9A8D-819E2FAE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886" y="4695549"/>
            <a:ext cx="1121174" cy="97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7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EB847-8CC4-42F6-AF80-6D3E6211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Authorized Dealer for Sales/Service</a:t>
            </a:r>
          </a:p>
        </p:txBody>
      </p:sp>
      <p:pic>
        <p:nvPicPr>
          <p:cNvPr id="7" name="Picture 2" descr="D25901K SDS MAX Demolition Hammer 10 Kg">
            <a:extLst>
              <a:ext uri="{FF2B5EF4-FFF2-40B4-BE49-F238E27FC236}">
                <a16:creationId xmlns:a16="http://schemas.microsoft.com/office/drawing/2014/main" id="{03D4D685-F596-444E-94EE-6DE6474D8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83" y="1066803"/>
            <a:ext cx="1716153" cy="171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sch GCO 14-24 J Heavy Duty Corded Electric Metal Cut Off / Chop Saw,  2,400W, 355 mm, Soft Start, Spindle Lock, Robust Base, 18 Kg + 1 Bosch  cutting disc, 1 Year Warranty : Amazon.in: Industrial &amp; Scientific">
            <a:extLst>
              <a:ext uri="{FF2B5EF4-FFF2-40B4-BE49-F238E27FC236}">
                <a16:creationId xmlns:a16="http://schemas.microsoft.com/office/drawing/2014/main" id="{55E797F8-C4B5-4CF3-8199-70A864877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19" y="1066803"/>
            <a:ext cx="2017094" cy="17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sch GWS 2200 180 H Angle Grinder, 7 Inch">
            <a:extLst>
              <a:ext uri="{FF2B5EF4-FFF2-40B4-BE49-F238E27FC236}">
                <a16:creationId xmlns:a16="http://schemas.microsoft.com/office/drawing/2014/main" id="{A67EE0FF-1377-4E71-A695-3AA02B663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96" y="1338638"/>
            <a:ext cx="2605516" cy="117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https://m.media-amazon.com/images/I/41vkY2FrtvL._SY445_SX342_QL70_FMwebp_.jpg">
            <a:extLst>
              <a:ext uri="{FF2B5EF4-FFF2-40B4-BE49-F238E27FC236}">
                <a16:creationId xmlns:a16="http://schemas.microsoft.com/office/drawing/2014/main" id="{BBC931C9-E477-43B6-A3B8-0367E607B8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186070" cy="118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DEWALT DWE7492 2000W 254mm Portable Table Saw - Corded Electric, Gray">
            <a:extLst>
              <a:ext uri="{FF2B5EF4-FFF2-40B4-BE49-F238E27FC236}">
                <a16:creationId xmlns:a16="http://schemas.microsoft.com/office/drawing/2014/main" id="{04A0B8A6-8A90-4821-ACE2-8A4CD4AA9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892" y="979212"/>
            <a:ext cx="1891334" cy="18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ANLEY STHT74982 Hand Tool Kit Price in India - Buy STANLEY STHT74982 Hand  Tool Kit online at Flipkart.com">
            <a:extLst>
              <a:ext uri="{FF2B5EF4-FFF2-40B4-BE49-F238E27FC236}">
                <a16:creationId xmlns:a16="http://schemas.microsoft.com/office/drawing/2014/main" id="{6D46ED54-D372-4785-89B8-EF09FDCF6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22" y="3016475"/>
            <a:ext cx="3622951" cy="166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ower Tools – A Ali Mohamed &amp; Company">
            <a:extLst>
              <a:ext uri="{FF2B5EF4-FFF2-40B4-BE49-F238E27FC236}">
                <a16:creationId xmlns:a16="http://schemas.microsoft.com/office/drawing/2014/main" id="{B8320341-111C-444D-A7B0-4A981F99D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t="19650" r="5480" b="25219"/>
          <a:stretch/>
        </p:blipFill>
        <p:spPr bwMode="auto">
          <a:xfrm>
            <a:off x="1906994" y="5447483"/>
            <a:ext cx="2234720" cy="68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romwell Tools Thailand">
            <a:extLst>
              <a:ext uri="{FF2B5EF4-FFF2-40B4-BE49-F238E27FC236}">
                <a16:creationId xmlns:a16="http://schemas.microsoft.com/office/drawing/2014/main" id="{1CD41555-28B4-4AEC-A032-5106E482C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9" r="17160"/>
          <a:stretch/>
        </p:blipFill>
        <p:spPr bwMode="auto">
          <a:xfrm>
            <a:off x="6096000" y="3103895"/>
            <a:ext cx="5106908" cy="14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romwell Tools - Experts in Hand Tools, Power Tools, Cutting Tools and PPE">
            <a:extLst>
              <a:ext uri="{FF2B5EF4-FFF2-40B4-BE49-F238E27FC236}">
                <a16:creationId xmlns:a16="http://schemas.microsoft.com/office/drawing/2014/main" id="{09ACE850-4F81-407C-8685-7AA0F1C9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134" y="5563564"/>
            <a:ext cx="1639344" cy="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File:DeWalt Logo.svg - Wikipedia">
            <a:extLst>
              <a:ext uri="{FF2B5EF4-FFF2-40B4-BE49-F238E27FC236}">
                <a16:creationId xmlns:a16="http://schemas.microsoft.com/office/drawing/2014/main" id="{D9AC88B3-9449-4EC7-B443-17ACEFFA8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05" y="5391927"/>
            <a:ext cx="2234721" cy="79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File:Stanley Hand Tools logo.svg - Wikipedia">
            <a:extLst>
              <a:ext uri="{FF2B5EF4-FFF2-40B4-BE49-F238E27FC236}">
                <a16:creationId xmlns:a16="http://schemas.microsoft.com/office/drawing/2014/main" id="{5C4AF2B0-9C3C-4AF1-A459-E1FC9C41C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66" y="5402730"/>
            <a:ext cx="1639344" cy="79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File:Black+Decker Logo.svg - Wikipedia">
            <a:extLst>
              <a:ext uri="{FF2B5EF4-FFF2-40B4-BE49-F238E27FC236}">
                <a16:creationId xmlns:a16="http://schemas.microsoft.com/office/drawing/2014/main" id="{8BC66602-C03B-4B25-8FCE-1D6DE9A97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050" y="5357264"/>
            <a:ext cx="1639344" cy="84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0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A8E83-36B8-4AA1-9DFC-06E3956C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/>
              <a:t>Contact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20D88E3-02A1-4CF1-9E86-11422D51B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47" y="1066803"/>
            <a:ext cx="5362575" cy="5092840"/>
          </a:xfrm>
        </p:spPr>
        <p:txBody>
          <a:bodyPr>
            <a:normAutofit/>
          </a:bodyPr>
          <a:lstStyle/>
          <a:p>
            <a:pPr marL="109534" indent="0">
              <a:buNone/>
            </a:pPr>
            <a:r>
              <a:rPr lang="en-I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Iyyappan</a:t>
            </a: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 9994318676</a:t>
            </a:r>
          </a:p>
          <a:p>
            <a:pPr marL="109534" indent="0">
              <a:buNone/>
            </a:pP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Vignesh 9677084531</a:t>
            </a:r>
          </a:p>
          <a:p>
            <a:pPr marL="109534" indent="0"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4" indent="0"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Aeolus Engineering Solutions</a:t>
            </a:r>
          </a:p>
          <a:p>
            <a:pPr marL="109534" indent="0"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Plot 114, Mount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Poonamallee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High Road</a:t>
            </a:r>
          </a:p>
          <a:p>
            <a:pPr marL="109534" indent="0">
              <a:buNone/>
            </a:pP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Porur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, Chennai,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TamilNadu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600116</a:t>
            </a:r>
          </a:p>
          <a:p>
            <a:pPr marL="109534" indent="0"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4" indent="0">
              <a:buNone/>
            </a:pPr>
            <a:r>
              <a:rPr lang="en-I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Sales1.aeolus@gmail.com</a:t>
            </a:r>
          </a:p>
          <a:p>
            <a:pPr marL="109534" indent="0">
              <a:buNone/>
            </a:pPr>
            <a:r>
              <a:rPr lang="en-I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sourcing@aeolus.co.in</a:t>
            </a:r>
          </a:p>
          <a:p>
            <a:pPr marL="109534" indent="0">
              <a:buNone/>
            </a:pPr>
            <a:r>
              <a:rPr lang="en-I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www.aeolus.co.in</a:t>
            </a:r>
            <a:r>
              <a:rPr lang="en-I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 descr="C:\Users\sappanyp\Documents\1 Hh_Personal\AEOLUS\Logos\collaborate.jpg">
            <a:extLst>
              <a:ext uri="{FF2B5EF4-FFF2-40B4-BE49-F238E27FC236}">
                <a16:creationId xmlns:a16="http://schemas.microsoft.com/office/drawing/2014/main" id="{1347BD2B-8D07-494B-AC40-9B373BB46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66" y="1853477"/>
            <a:ext cx="4495801" cy="337026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46BC4-1997-4D79-BFD5-E1C968C53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170" y="5640096"/>
            <a:ext cx="1838224" cy="7630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964365-0651-4E22-91EA-846B0558635E}"/>
              </a:ext>
            </a:extLst>
          </p:cNvPr>
          <p:cNvSpPr/>
          <p:nvPr/>
        </p:nvSpPr>
        <p:spPr>
          <a:xfrm>
            <a:off x="6825522" y="898385"/>
            <a:ext cx="4904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/>
              <a:t>Lets Collaborate together… </a:t>
            </a:r>
          </a:p>
        </p:txBody>
      </p:sp>
    </p:spTree>
    <p:extLst>
      <p:ext uri="{BB962C8B-B14F-4D97-AF65-F5344CB8AC3E}">
        <p14:creationId xmlns:p14="http://schemas.microsoft.com/office/powerpoint/2010/main" val="3960841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1984</TotalTime>
  <Words>230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Parallax</vt:lpstr>
      <vt:lpstr>PowerPoint Presentation</vt:lpstr>
      <vt:lpstr>About Us &amp; our Values</vt:lpstr>
      <vt:lpstr>Services &amp; Solutions</vt:lpstr>
      <vt:lpstr>Industries Supported</vt:lpstr>
      <vt:lpstr>Sales Channels </vt:lpstr>
      <vt:lpstr>Product Categories Supported</vt:lpstr>
      <vt:lpstr>Authorized Dealer for Sales/Service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Harihar S</dc:creator>
  <cp:lastModifiedBy>Vickey Vignesh</cp:lastModifiedBy>
  <cp:revision>334</cp:revision>
  <dcterms:created xsi:type="dcterms:W3CDTF">2020-07-16T15:40:32Z</dcterms:created>
  <dcterms:modified xsi:type="dcterms:W3CDTF">2023-11-06T13:29:35Z</dcterms:modified>
</cp:coreProperties>
</file>