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0693400" cy="7556500"/>
  <p:notesSz cx="106934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2" y="0"/>
            <a:ext cx="10001443" cy="73079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2" y="0"/>
            <a:ext cx="10001443" cy="73617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2" y="0"/>
            <a:ext cx="10075329" cy="75296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2" y="0"/>
            <a:ext cx="10075329" cy="75229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2" y="0"/>
            <a:ext cx="10001443" cy="73079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2" y="0"/>
            <a:ext cx="10001443" cy="75296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2" y="0"/>
            <a:ext cx="1000144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2" y="0"/>
            <a:ext cx="10001443" cy="73079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2" y="0"/>
            <a:ext cx="10001443" cy="73079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2" y="0"/>
            <a:ext cx="10001443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2" y="0"/>
            <a:ext cx="10001443" cy="73079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2" y="0"/>
            <a:ext cx="10001443" cy="73079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2" y="0"/>
            <a:ext cx="10001443" cy="73079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2" y="0"/>
            <a:ext cx="10001443" cy="73079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2" y="0"/>
            <a:ext cx="1007532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2" y="0"/>
            <a:ext cx="10075329" cy="7556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032" y="0"/>
            <a:ext cx="10075329" cy="7556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2024-03-22T10:04:52Z</dcterms:created>
  <dcterms:modified xsi:type="dcterms:W3CDTF">2024-03-22T10:04:52Z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2024-03-22T00:00:00Z</vt:filetime>
  </property>
</Properties>
</file>