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  <p:sldMasterId id="2147483662" r:id="rId2"/>
    <p:sldMasterId id="2147483679" r:id="rId3"/>
    <p:sldMasterId id="2147483681" r:id="rId4"/>
  </p:sldMasterIdLst>
  <p:notesMasterIdLst>
    <p:notesMasterId r:id="rId18"/>
  </p:notesMasterIdLst>
  <p:sldIdLst>
    <p:sldId id="270" r:id="rId5"/>
    <p:sldId id="257" r:id="rId6"/>
    <p:sldId id="259" r:id="rId7"/>
    <p:sldId id="262" r:id="rId8"/>
    <p:sldId id="261" r:id="rId9"/>
    <p:sldId id="263" r:id="rId10"/>
    <p:sldId id="264" r:id="rId11"/>
    <p:sldId id="265" r:id="rId12"/>
    <p:sldId id="266" r:id="rId13"/>
    <p:sldId id="267" r:id="rId14"/>
    <p:sldId id="268" r:id="rId15"/>
    <p:sldId id="271" r:id="rId16"/>
    <p:sldId id="275" r:id="rId17"/>
  </p:sldIdLst>
  <p:sldSz cx="12192000" cy="6858000"/>
  <p:notesSz cx="7315200" cy="96012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60" autoAdjust="0"/>
    <p:restoredTop sz="94660"/>
  </p:normalViewPr>
  <p:slideViewPr>
    <p:cSldViewPr snapToGrid="0">
      <p:cViewPr varScale="1">
        <p:scale>
          <a:sx n="79" d="100"/>
          <a:sy n="79" d="100"/>
        </p:scale>
        <p:origin x="99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6895973940757413E-2"/>
          <c:y val="4.1306343144875128E-2"/>
          <c:w val="0.95679012345679049"/>
          <c:h val="0.92550889169884965"/>
        </c:manualLayout>
      </c:layout>
      <c:pie3D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Modello torta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50000"/>
                    <a:satMod val="300000"/>
                  </a:schemeClr>
                </a:gs>
                <a:gs pos="35000">
                  <a:schemeClr val="accent1">
                    <a:tint val="37000"/>
                    <a:satMod val="300000"/>
                  </a:schemeClr>
                </a:gs>
                <a:gs pos="100000">
                  <a:schemeClr val="accent1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explosion val="15"/>
          <c:dPt>
            <c:idx val="0"/>
            <c:bubble3D val="0"/>
            <c:spPr>
              <a:solidFill>
                <a:srgbClr val="1E6DAB"/>
              </a:solidFill>
              <a:ln w="9525" cap="flat" cmpd="sng" algn="ctr">
                <a:noFill/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0-1CF7-4BCE-B928-510E108DF5D9}"/>
              </c:ext>
            </c:extLst>
          </c:dPt>
          <c:dPt>
            <c:idx val="1"/>
            <c:bubble3D val="0"/>
            <c:spPr>
              <a:solidFill>
                <a:srgbClr val="4694CC"/>
              </a:solidFill>
              <a:ln w="9525" cap="flat" cmpd="sng" algn="ctr">
                <a:noFill/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1CF7-4BCE-B928-510E108DF5D9}"/>
              </c:ext>
            </c:extLst>
          </c:dPt>
          <c:dPt>
            <c:idx val="2"/>
            <c:bubble3D val="0"/>
            <c:spPr>
              <a:solidFill>
                <a:schemeClr val="bg1">
                  <a:lumMod val="85000"/>
                </a:schemeClr>
              </a:solidFill>
              <a:ln w="9525" cap="flat" cmpd="sng" algn="ctr">
                <a:noFill/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1CF7-4BCE-B928-510E108DF5D9}"/>
              </c:ext>
            </c:extLst>
          </c:dPt>
          <c:dLbls>
            <c:dLbl>
              <c:idx val="0"/>
              <c:layout>
                <c:manualLayout>
                  <c:x val="-0.23117723565804268"/>
                  <c:y val="4.230349385075805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CF7-4BCE-B928-510E108DF5D9}"/>
                </c:ext>
              </c:extLst>
            </c:dLbl>
            <c:dLbl>
              <c:idx val="1"/>
              <c:layout>
                <c:manualLayout>
                  <c:x val="0.23244223378327716"/>
                  <c:y val="-0.2531779531322618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Gauging and </a:t>
                    </a:r>
                  </a:p>
                  <a:p>
                    <a:r>
                      <a:rPr lang="en-US" dirty="0"/>
                      <a:t>Testing systems
42%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1CF7-4BCE-B928-510E108DF5D9}"/>
                </c:ext>
              </c:extLst>
            </c:dLbl>
            <c:dLbl>
              <c:idx val="2"/>
              <c:layout>
                <c:manualLayout>
                  <c:x val="0.11365801931008619"/>
                  <c:y val="6.794333284850480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lang="it-IT" sz="1400"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CF7-4BCE-B928-510E108DF5D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it-IT" sz="14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Foglio1!$A$2:$A$4</c:f>
              <c:strCache>
                <c:ptCount val="3"/>
                <c:pt idx="0">
                  <c:v>machine tool products</c:v>
                </c:pt>
                <c:pt idx="1">
                  <c:v>inspection &amp; test</c:v>
                </c:pt>
                <c:pt idx="2">
                  <c:v>gauging
components</c:v>
                </c:pt>
              </c:strCache>
            </c:strRef>
          </c:cat>
          <c:val>
            <c:numRef>
              <c:f>Foglio1!$B$2:$B$4</c:f>
              <c:numCache>
                <c:formatCode>General</c:formatCode>
                <c:ptCount val="3"/>
                <c:pt idx="0">
                  <c:v>43</c:v>
                </c:pt>
                <c:pt idx="1">
                  <c:v>42</c:v>
                </c:pt>
                <c:pt idx="2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CF7-4BCE-B928-510E108DF5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388">
          <a:noFill/>
        </a:ln>
      </c:spPr>
    </c:plotArea>
    <c:plotVisOnly val="1"/>
    <c:dispBlanksAs val="zero"/>
    <c:showDLblsOverMax val="0"/>
  </c:chart>
  <c:txPr>
    <a:bodyPr/>
    <a:lstStyle/>
    <a:p>
      <a:pPr>
        <a:defRPr sz="1799"/>
      </a:pPr>
      <a:endParaRPr lang="en-US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image" Target="../media/image23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tiff"/><Relationship Id="rId2" Type="http://schemas.openxmlformats.org/officeDocument/2006/relationships/image" Target="../media/image32.png"/><Relationship Id="rId1" Type="http://schemas.openxmlformats.org/officeDocument/2006/relationships/image" Target="../media/image31.png"/><Relationship Id="rId6" Type="http://schemas.openxmlformats.org/officeDocument/2006/relationships/image" Target="../media/image36.tiff"/><Relationship Id="rId5" Type="http://schemas.openxmlformats.org/officeDocument/2006/relationships/image" Target="../media/image35.jpeg"/><Relationship Id="rId4" Type="http://schemas.openxmlformats.org/officeDocument/2006/relationships/image" Target="../media/image34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image" Target="../media/image23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tiff"/><Relationship Id="rId2" Type="http://schemas.openxmlformats.org/officeDocument/2006/relationships/image" Target="../media/image32.png"/><Relationship Id="rId1" Type="http://schemas.openxmlformats.org/officeDocument/2006/relationships/image" Target="../media/image31.png"/><Relationship Id="rId6" Type="http://schemas.openxmlformats.org/officeDocument/2006/relationships/image" Target="../media/image36.tiff"/><Relationship Id="rId5" Type="http://schemas.openxmlformats.org/officeDocument/2006/relationships/image" Target="../media/image35.jpeg"/><Relationship Id="rId4" Type="http://schemas.openxmlformats.org/officeDocument/2006/relationships/image" Target="../media/image3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CFC87E-1F0F-42EE-90E5-76CF2A2737A2}" type="doc">
      <dgm:prSet loTypeId="urn:microsoft.com/office/officeart/2005/8/layout/vList4#9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6D9B3C97-4EF4-4138-911A-412D99A2DCB8}">
      <dgm:prSet phldrT="[Testo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rgbClr val="4694CC"/>
        </a:solidFill>
        <a:ln>
          <a:noFill/>
        </a:ln>
        <a:effectLst/>
      </dgm:spPr>
      <dgm:t>
        <a:bodyPr/>
        <a:lstStyle/>
        <a:p>
          <a:pPr marL="539750" indent="0"/>
          <a:r>
            <a:rPr lang="it-IT" sz="1800" dirty="0" err="1">
              <a:solidFill>
                <a:schemeClr val="bg1"/>
              </a:solidFill>
            </a:rPr>
            <a:t>Tool</a:t>
          </a:r>
          <a:r>
            <a:rPr lang="it-IT" sz="1800" dirty="0">
              <a:solidFill>
                <a:schemeClr val="bg1"/>
              </a:solidFill>
            </a:rPr>
            <a:t> Control</a:t>
          </a:r>
        </a:p>
      </dgm:t>
    </dgm:pt>
    <dgm:pt modelId="{5E5D5834-AC1B-4238-9ABE-2FECF09D6C84}" type="parTrans" cxnId="{4497DB35-3A65-4AE4-82CE-1EFAD886E512}">
      <dgm:prSet/>
      <dgm:spPr/>
      <dgm:t>
        <a:bodyPr/>
        <a:lstStyle/>
        <a:p>
          <a:endParaRPr lang="it-IT"/>
        </a:p>
      </dgm:t>
    </dgm:pt>
    <dgm:pt modelId="{8B287AF5-B095-402C-8D7D-1247908220D1}" type="sibTrans" cxnId="{4497DB35-3A65-4AE4-82CE-1EFAD886E512}">
      <dgm:prSet/>
      <dgm:spPr/>
      <dgm:t>
        <a:bodyPr/>
        <a:lstStyle/>
        <a:p>
          <a:endParaRPr lang="it-IT"/>
        </a:p>
      </dgm:t>
    </dgm:pt>
    <dgm:pt modelId="{55CEEF64-90FC-49FD-A43C-CAF6DFF3B2DA}">
      <dgm:prSet phldrT="[Testo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rgbClr val="4694CC"/>
        </a:solidFill>
        <a:ln>
          <a:noFill/>
        </a:ln>
        <a:effectLst/>
      </dgm:spPr>
      <dgm:t>
        <a:bodyPr/>
        <a:lstStyle/>
        <a:p>
          <a:pPr marL="539750" indent="0"/>
          <a:r>
            <a:rPr lang="it-IT" sz="1800" dirty="0">
              <a:solidFill>
                <a:schemeClr val="bg1"/>
              </a:solidFill>
            </a:rPr>
            <a:t>Machine and </a:t>
          </a:r>
          <a:r>
            <a:rPr lang="it-IT" sz="1800" dirty="0" err="1">
              <a:solidFill>
                <a:schemeClr val="bg1"/>
              </a:solidFill>
            </a:rPr>
            <a:t>Process</a:t>
          </a:r>
          <a:r>
            <a:rPr lang="it-IT" sz="1800" dirty="0">
              <a:solidFill>
                <a:schemeClr val="bg1"/>
              </a:solidFill>
            </a:rPr>
            <a:t> </a:t>
          </a:r>
          <a:r>
            <a:rPr lang="it-IT" sz="1800" dirty="0" err="1">
              <a:solidFill>
                <a:schemeClr val="bg1"/>
              </a:solidFill>
            </a:rPr>
            <a:t>Monitoring</a:t>
          </a:r>
          <a:endParaRPr lang="it-IT" sz="1800" dirty="0">
            <a:solidFill>
              <a:schemeClr val="bg1"/>
            </a:solidFill>
          </a:endParaRPr>
        </a:p>
      </dgm:t>
    </dgm:pt>
    <dgm:pt modelId="{7D726DAC-2025-42DE-BB00-9797A022B28C}" type="parTrans" cxnId="{02886F26-9B35-4ABD-AF58-D5FE0F14E2EF}">
      <dgm:prSet/>
      <dgm:spPr/>
      <dgm:t>
        <a:bodyPr/>
        <a:lstStyle/>
        <a:p>
          <a:endParaRPr lang="it-IT"/>
        </a:p>
      </dgm:t>
    </dgm:pt>
    <dgm:pt modelId="{DFB918CF-A286-4297-9EFF-EED672ED0B5B}" type="sibTrans" cxnId="{02886F26-9B35-4ABD-AF58-D5FE0F14E2EF}">
      <dgm:prSet/>
      <dgm:spPr/>
      <dgm:t>
        <a:bodyPr/>
        <a:lstStyle/>
        <a:p>
          <a:endParaRPr lang="it-IT"/>
        </a:p>
      </dgm:t>
    </dgm:pt>
    <dgm:pt modelId="{FFD59FD9-C9B5-4143-8C8B-92DA7DB37C9F}">
      <dgm:prSet phldrT="[Testo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rgbClr val="4694CC"/>
        </a:solidFill>
        <a:ln>
          <a:noFill/>
        </a:ln>
        <a:effectLst/>
      </dgm:spPr>
      <dgm:t>
        <a:bodyPr/>
        <a:lstStyle/>
        <a:p>
          <a:pPr marL="539750" indent="0"/>
          <a:r>
            <a:rPr lang="it-IT" sz="1800" dirty="0">
              <a:solidFill>
                <a:schemeClr val="bg1"/>
              </a:solidFill>
            </a:rPr>
            <a:t>Part </a:t>
          </a:r>
          <a:r>
            <a:rPr lang="it-IT" sz="1800" dirty="0" err="1">
              <a:solidFill>
                <a:schemeClr val="bg1"/>
              </a:solidFill>
            </a:rPr>
            <a:t>Measurement</a:t>
          </a:r>
          <a:endParaRPr lang="it-IT" sz="1800" dirty="0">
            <a:solidFill>
              <a:schemeClr val="bg1"/>
            </a:solidFill>
          </a:endParaRPr>
        </a:p>
      </dgm:t>
    </dgm:pt>
    <dgm:pt modelId="{92FDDDB1-6F65-403A-958F-CB2BE5289B9F}" type="sibTrans" cxnId="{CAC8EECD-0B9C-4A2B-8C6F-3B1749E945DE}">
      <dgm:prSet/>
      <dgm:spPr/>
      <dgm:t>
        <a:bodyPr/>
        <a:lstStyle/>
        <a:p>
          <a:endParaRPr lang="it-IT"/>
        </a:p>
      </dgm:t>
    </dgm:pt>
    <dgm:pt modelId="{28609FC8-082B-4D5E-B59A-6AEC6F0950AC}" type="parTrans" cxnId="{CAC8EECD-0B9C-4A2B-8C6F-3B1749E945DE}">
      <dgm:prSet/>
      <dgm:spPr/>
      <dgm:t>
        <a:bodyPr/>
        <a:lstStyle/>
        <a:p>
          <a:endParaRPr lang="it-IT"/>
        </a:p>
      </dgm:t>
    </dgm:pt>
    <dgm:pt modelId="{07497835-7B30-4A0B-8579-FECF9C0E8580}" type="pres">
      <dgm:prSet presAssocID="{96CFC87E-1F0F-42EE-90E5-76CF2A2737A2}" presName="linear" presStyleCnt="0">
        <dgm:presLayoutVars>
          <dgm:dir/>
          <dgm:resizeHandles val="exact"/>
        </dgm:presLayoutVars>
      </dgm:prSet>
      <dgm:spPr/>
    </dgm:pt>
    <dgm:pt modelId="{DAD0959D-6F37-4144-91FB-0B6419C84C7B}" type="pres">
      <dgm:prSet presAssocID="{FFD59FD9-C9B5-4143-8C8B-92DA7DB37C9F}" presName="comp" presStyleCnt="0"/>
      <dgm:spPr/>
    </dgm:pt>
    <dgm:pt modelId="{A236AD85-AE16-434E-AC2E-348EDB17CB6E}" type="pres">
      <dgm:prSet presAssocID="{FFD59FD9-C9B5-4143-8C8B-92DA7DB37C9F}" presName="box" presStyleLbl="node1" presStyleIdx="0" presStyleCnt="3" custScaleX="98711" custScaleY="114639" custLinFactNeighborX="-645" custLinFactNeighborY="7542"/>
      <dgm:spPr>
        <a:prstGeom prst="homePlate">
          <a:avLst/>
        </a:prstGeom>
      </dgm:spPr>
    </dgm:pt>
    <dgm:pt modelId="{2A464107-0F8E-4D3A-AA08-34DB08F3E026}" type="pres">
      <dgm:prSet presAssocID="{FFD59FD9-C9B5-4143-8C8B-92DA7DB37C9F}" presName="img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</dgm:spPr>
    </dgm:pt>
    <dgm:pt modelId="{3A2D6E4D-A93E-41C7-AE44-7B90A370297A}" type="pres">
      <dgm:prSet presAssocID="{FFD59FD9-C9B5-4143-8C8B-92DA7DB37C9F}" presName="text" presStyleLbl="node1" presStyleIdx="0" presStyleCnt="3">
        <dgm:presLayoutVars>
          <dgm:bulletEnabled val="1"/>
        </dgm:presLayoutVars>
      </dgm:prSet>
      <dgm:spPr/>
    </dgm:pt>
    <dgm:pt modelId="{86890241-2ED1-4887-98D9-46207D971D02}" type="pres">
      <dgm:prSet presAssocID="{92FDDDB1-6F65-403A-958F-CB2BE5289B9F}" presName="spacer" presStyleCnt="0"/>
      <dgm:spPr/>
    </dgm:pt>
    <dgm:pt modelId="{C962D665-6164-47AD-B353-C3B342AA96BD}" type="pres">
      <dgm:prSet presAssocID="{6D9B3C97-4EF4-4138-911A-412D99A2DCB8}" presName="comp" presStyleCnt="0"/>
      <dgm:spPr/>
    </dgm:pt>
    <dgm:pt modelId="{806A7913-8A46-4F4D-B685-981D69A73CBF}" type="pres">
      <dgm:prSet presAssocID="{6D9B3C97-4EF4-4138-911A-412D99A2DCB8}" presName="box" presStyleLbl="node1" presStyleIdx="1" presStyleCnt="3" custScaleX="98711" custScaleY="113827" custLinFactNeighborX="-645" custLinFactNeighborY="4960"/>
      <dgm:spPr>
        <a:prstGeom prst="homePlate">
          <a:avLst/>
        </a:prstGeom>
      </dgm:spPr>
    </dgm:pt>
    <dgm:pt modelId="{91C126CC-B358-48D6-BE2C-2E1FBA2C251A}" type="pres">
      <dgm:prSet presAssocID="{6D9B3C97-4EF4-4138-911A-412D99A2DCB8}" presName="img" presStyleLbl="fgImgPlac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</dgm:pt>
    <dgm:pt modelId="{ECACF0C3-D619-4EAF-BB1D-D6CED61B0111}" type="pres">
      <dgm:prSet presAssocID="{6D9B3C97-4EF4-4138-911A-412D99A2DCB8}" presName="text" presStyleLbl="node1" presStyleIdx="1" presStyleCnt="3">
        <dgm:presLayoutVars>
          <dgm:bulletEnabled val="1"/>
        </dgm:presLayoutVars>
      </dgm:prSet>
      <dgm:spPr/>
    </dgm:pt>
    <dgm:pt modelId="{F96CD50C-1380-43F0-BDEF-E913051681E5}" type="pres">
      <dgm:prSet presAssocID="{8B287AF5-B095-402C-8D7D-1247908220D1}" presName="spacer" presStyleCnt="0"/>
      <dgm:spPr/>
    </dgm:pt>
    <dgm:pt modelId="{8DF13FFA-1227-468A-B756-BA8ACD92046E}" type="pres">
      <dgm:prSet presAssocID="{55CEEF64-90FC-49FD-A43C-CAF6DFF3B2DA}" presName="comp" presStyleCnt="0"/>
      <dgm:spPr/>
    </dgm:pt>
    <dgm:pt modelId="{A0C10ABD-C21B-40EA-9EBB-8EA15989E665}" type="pres">
      <dgm:prSet presAssocID="{55CEEF64-90FC-49FD-A43C-CAF6DFF3B2DA}" presName="box" presStyleLbl="node1" presStyleIdx="2" presStyleCnt="3" custScaleX="98711" custScaleY="114008" custLinFactNeighborX="-645" custLinFactNeighborY="4964"/>
      <dgm:spPr>
        <a:prstGeom prst="homePlate">
          <a:avLst/>
        </a:prstGeom>
      </dgm:spPr>
    </dgm:pt>
    <dgm:pt modelId="{EF83ABE4-88D2-4F6C-9A09-FC30AEE97C96}" type="pres">
      <dgm:prSet presAssocID="{55CEEF64-90FC-49FD-A43C-CAF6DFF3B2DA}" presName="img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</dgm:pt>
    <dgm:pt modelId="{B971CA36-E49A-4572-9EB1-36368AA29438}" type="pres">
      <dgm:prSet presAssocID="{55CEEF64-90FC-49FD-A43C-CAF6DFF3B2DA}" presName="text" presStyleLbl="node1" presStyleIdx="2" presStyleCnt="3">
        <dgm:presLayoutVars>
          <dgm:bulletEnabled val="1"/>
        </dgm:presLayoutVars>
      </dgm:prSet>
      <dgm:spPr/>
    </dgm:pt>
  </dgm:ptLst>
  <dgm:cxnLst>
    <dgm:cxn modelId="{3D5D2C23-D5B0-4A7F-B9E1-6A99A4A78EE0}" type="presOf" srcId="{55CEEF64-90FC-49FD-A43C-CAF6DFF3B2DA}" destId="{A0C10ABD-C21B-40EA-9EBB-8EA15989E665}" srcOrd="0" destOrd="0" presId="urn:microsoft.com/office/officeart/2005/8/layout/vList4#9"/>
    <dgm:cxn modelId="{02886F26-9B35-4ABD-AF58-D5FE0F14E2EF}" srcId="{96CFC87E-1F0F-42EE-90E5-76CF2A2737A2}" destId="{55CEEF64-90FC-49FD-A43C-CAF6DFF3B2DA}" srcOrd="2" destOrd="0" parTransId="{7D726DAC-2025-42DE-BB00-9797A022B28C}" sibTransId="{DFB918CF-A286-4297-9EFF-EED672ED0B5B}"/>
    <dgm:cxn modelId="{F57BC434-5059-450D-A47E-EDE3E246394D}" type="presOf" srcId="{55CEEF64-90FC-49FD-A43C-CAF6DFF3B2DA}" destId="{B971CA36-E49A-4572-9EB1-36368AA29438}" srcOrd="1" destOrd="0" presId="urn:microsoft.com/office/officeart/2005/8/layout/vList4#9"/>
    <dgm:cxn modelId="{4497DB35-3A65-4AE4-82CE-1EFAD886E512}" srcId="{96CFC87E-1F0F-42EE-90E5-76CF2A2737A2}" destId="{6D9B3C97-4EF4-4138-911A-412D99A2DCB8}" srcOrd="1" destOrd="0" parTransId="{5E5D5834-AC1B-4238-9ABE-2FECF09D6C84}" sibTransId="{8B287AF5-B095-402C-8D7D-1247908220D1}"/>
    <dgm:cxn modelId="{BFE2D86A-BB3B-4BC7-BCBC-E04F50F36C31}" type="presOf" srcId="{96CFC87E-1F0F-42EE-90E5-76CF2A2737A2}" destId="{07497835-7B30-4A0B-8579-FECF9C0E8580}" srcOrd="0" destOrd="0" presId="urn:microsoft.com/office/officeart/2005/8/layout/vList4#9"/>
    <dgm:cxn modelId="{7B32DB57-C1D2-48B6-9DEF-F16A4FFF0713}" type="presOf" srcId="{FFD59FD9-C9B5-4143-8C8B-92DA7DB37C9F}" destId="{A236AD85-AE16-434E-AC2E-348EDB17CB6E}" srcOrd="0" destOrd="0" presId="urn:microsoft.com/office/officeart/2005/8/layout/vList4#9"/>
    <dgm:cxn modelId="{82AB85A3-4BB7-41B0-B174-0EF5DD253DAF}" type="presOf" srcId="{FFD59FD9-C9B5-4143-8C8B-92DA7DB37C9F}" destId="{3A2D6E4D-A93E-41C7-AE44-7B90A370297A}" srcOrd="1" destOrd="0" presId="urn:microsoft.com/office/officeart/2005/8/layout/vList4#9"/>
    <dgm:cxn modelId="{A80B5EB8-4536-4DAC-A301-EBCCAE0693C1}" type="presOf" srcId="{6D9B3C97-4EF4-4138-911A-412D99A2DCB8}" destId="{ECACF0C3-D619-4EAF-BB1D-D6CED61B0111}" srcOrd="1" destOrd="0" presId="urn:microsoft.com/office/officeart/2005/8/layout/vList4#9"/>
    <dgm:cxn modelId="{657677BE-643F-458A-BB43-26FC518C751B}" type="presOf" srcId="{6D9B3C97-4EF4-4138-911A-412D99A2DCB8}" destId="{806A7913-8A46-4F4D-B685-981D69A73CBF}" srcOrd="0" destOrd="0" presId="urn:microsoft.com/office/officeart/2005/8/layout/vList4#9"/>
    <dgm:cxn modelId="{CAC8EECD-0B9C-4A2B-8C6F-3B1749E945DE}" srcId="{96CFC87E-1F0F-42EE-90E5-76CF2A2737A2}" destId="{FFD59FD9-C9B5-4143-8C8B-92DA7DB37C9F}" srcOrd="0" destOrd="0" parTransId="{28609FC8-082B-4D5E-B59A-6AEC6F0950AC}" sibTransId="{92FDDDB1-6F65-403A-958F-CB2BE5289B9F}"/>
    <dgm:cxn modelId="{EE7B42A8-C46E-40D0-A411-0C395ABEE459}" type="presParOf" srcId="{07497835-7B30-4A0B-8579-FECF9C0E8580}" destId="{DAD0959D-6F37-4144-91FB-0B6419C84C7B}" srcOrd="0" destOrd="0" presId="urn:microsoft.com/office/officeart/2005/8/layout/vList4#9"/>
    <dgm:cxn modelId="{82AD494A-BB2E-43B1-B578-356D9DC95B2B}" type="presParOf" srcId="{DAD0959D-6F37-4144-91FB-0B6419C84C7B}" destId="{A236AD85-AE16-434E-AC2E-348EDB17CB6E}" srcOrd="0" destOrd="0" presId="urn:microsoft.com/office/officeart/2005/8/layout/vList4#9"/>
    <dgm:cxn modelId="{0119F303-36BD-4F0B-8B4C-95E467C3CBCF}" type="presParOf" srcId="{DAD0959D-6F37-4144-91FB-0B6419C84C7B}" destId="{2A464107-0F8E-4D3A-AA08-34DB08F3E026}" srcOrd="1" destOrd="0" presId="urn:microsoft.com/office/officeart/2005/8/layout/vList4#9"/>
    <dgm:cxn modelId="{8C9EDF18-76DE-43DD-9608-D2F4497B1F0B}" type="presParOf" srcId="{DAD0959D-6F37-4144-91FB-0B6419C84C7B}" destId="{3A2D6E4D-A93E-41C7-AE44-7B90A370297A}" srcOrd="2" destOrd="0" presId="urn:microsoft.com/office/officeart/2005/8/layout/vList4#9"/>
    <dgm:cxn modelId="{5FFD8BB6-9ECA-477D-832D-E3E9D363927E}" type="presParOf" srcId="{07497835-7B30-4A0B-8579-FECF9C0E8580}" destId="{86890241-2ED1-4887-98D9-46207D971D02}" srcOrd="1" destOrd="0" presId="urn:microsoft.com/office/officeart/2005/8/layout/vList4#9"/>
    <dgm:cxn modelId="{640CBA64-DFB8-42BB-B412-B36817025BB1}" type="presParOf" srcId="{07497835-7B30-4A0B-8579-FECF9C0E8580}" destId="{C962D665-6164-47AD-B353-C3B342AA96BD}" srcOrd="2" destOrd="0" presId="urn:microsoft.com/office/officeart/2005/8/layout/vList4#9"/>
    <dgm:cxn modelId="{3BCF4A5A-91A8-4D80-8EF4-F33E1B43D5CB}" type="presParOf" srcId="{C962D665-6164-47AD-B353-C3B342AA96BD}" destId="{806A7913-8A46-4F4D-B685-981D69A73CBF}" srcOrd="0" destOrd="0" presId="urn:microsoft.com/office/officeart/2005/8/layout/vList4#9"/>
    <dgm:cxn modelId="{EC74DE8B-FFCF-46D4-98D0-E9ECA5CDC1F8}" type="presParOf" srcId="{C962D665-6164-47AD-B353-C3B342AA96BD}" destId="{91C126CC-B358-48D6-BE2C-2E1FBA2C251A}" srcOrd="1" destOrd="0" presId="urn:microsoft.com/office/officeart/2005/8/layout/vList4#9"/>
    <dgm:cxn modelId="{BC248A44-91D5-4799-B960-1C7811F0E939}" type="presParOf" srcId="{C962D665-6164-47AD-B353-C3B342AA96BD}" destId="{ECACF0C3-D619-4EAF-BB1D-D6CED61B0111}" srcOrd="2" destOrd="0" presId="urn:microsoft.com/office/officeart/2005/8/layout/vList4#9"/>
    <dgm:cxn modelId="{8D4A980D-B1EF-4436-B54E-1183B6EF402C}" type="presParOf" srcId="{07497835-7B30-4A0B-8579-FECF9C0E8580}" destId="{F96CD50C-1380-43F0-BDEF-E913051681E5}" srcOrd="3" destOrd="0" presId="urn:microsoft.com/office/officeart/2005/8/layout/vList4#9"/>
    <dgm:cxn modelId="{480F9D5A-905B-4E63-82D7-61179D381B9B}" type="presParOf" srcId="{07497835-7B30-4A0B-8579-FECF9C0E8580}" destId="{8DF13FFA-1227-468A-B756-BA8ACD92046E}" srcOrd="4" destOrd="0" presId="urn:microsoft.com/office/officeart/2005/8/layout/vList4#9"/>
    <dgm:cxn modelId="{FE85F371-680E-44F8-BDF1-6C5083BB04B7}" type="presParOf" srcId="{8DF13FFA-1227-468A-B756-BA8ACD92046E}" destId="{A0C10ABD-C21B-40EA-9EBB-8EA15989E665}" srcOrd="0" destOrd="0" presId="urn:microsoft.com/office/officeart/2005/8/layout/vList4#9"/>
    <dgm:cxn modelId="{DAE674D4-8111-43B1-A601-D46844057A18}" type="presParOf" srcId="{8DF13FFA-1227-468A-B756-BA8ACD92046E}" destId="{EF83ABE4-88D2-4F6C-9A09-FC30AEE97C96}" srcOrd="1" destOrd="0" presId="urn:microsoft.com/office/officeart/2005/8/layout/vList4#9"/>
    <dgm:cxn modelId="{BEA546E5-316C-46B4-BA4F-DBBEC54892E9}" type="presParOf" srcId="{8DF13FFA-1227-468A-B756-BA8ACD92046E}" destId="{B971CA36-E49A-4572-9EB1-36368AA29438}" srcOrd="2" destOrd="0" presId="urn:microsoft.com/office/officeart/2005/8/layout/vList4#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B666A75-0B5A-4227-9284-947D2D3AFA80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BD1064E5-6EAC-452E-A4C4-2511C9C64775}">
      <dgm:prSet phldrT="[Testo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rgbClr val="1E6DAB"/>
        </a:solidFill>
        <a:ln>
          <a:noFill/>
        </a:ln>
        <a:effectLst/>
      </dgm:spPr>
      <dgm:t>
        <a:bodyPr/>
        <a:lstStyle/>
        <a:p>
          <a:r>
            <a:rPr lang="it-IT" sz="1400" dirty="0">
              <a:solidFill>
                <a:schemeClr val="bg1"/>
              </a:solidFill>
            </a:rPr>
            <a:t>In-</a:t>
          </a:r>
          <a:r>
            <a:rPr lang="it-IT" sz="1400" dirty="0" err="1">
              <a:solidFill>
                <a:schemeClr val="bg1"/>
              </a:solidFill>
            </a:rPr>
            <a:t>process</a:t>
          </a:r>
          <a:r>
            <a:rPr lang="it-IT" sz="1400" dirty="0">
              <a:solidFill>
                <a:schemeClr val="bg1"/>
              </a:solidFill>
            </a:rPr>
            <a:t> </a:t>
          </a:r>
          <a:r>
            <a:rPr lang="it-IT" sz="1400" dirty="0" err="1">
              <a:solidFill>
                <a:schemeClr val="bg1"/>
              </a:solidFill>
            </a:rPr>
            <a:t>gauges</a:t>
          </a:r>
          <a:r>
            <a:rPr lang="it-IT" sz="1400" dirty="0">
              <a:solidFill>
                <a:schemeClr val="bg1"/>
              </a:solidFill>
            </a:rPr>
            <a:t> and </a:t>
          </a:r>
          <a:r>
            <a:rPr lang="it-IT" sz="1400" dirty="0" err="1">
              <a:solidFill>
                <a:schemeClr val="bg1"/>
              </a:solidFill>
            </a:rPr>
            <a:t>touch</a:t>
          </a:r>
          <a:r>
            <a:rPr lang="it-IT" sz="1400" dirty="0">
              <a:solidFill>
                <a:schemeClr val="bg1"/>
              </a:solidFill>
            </a:rPr>
            <a:t> </a:t>
          </a:r>
          <a:r>
            <a:rPr lang="it-IT" sz="1400" dirty="0" err="1">
              <a:solidFill>
                <a:schemeClr val="bg1"/>
              </a:solidFill>
            </a:rPr>
            <a:t>probes</a:t>
          </a:r>
          <a:r>
            <a:rPr lang="it-IT" sz="1400" dirty="0">
              <a:solidFill>
                <a:schemeClr val="bg1"/>
              </a:solidFill>
            </a:rPr>
            <a:t>; </a:t>
          </a:r>
          <a:br>
            <a:rPr lang="it-IT" sz="1400" dirty="0">
              <a:solidFill>
                <a:schemeClr val="bg1"/>
              </a:solidFill>
            </a:rPr>
          </a:br>
          <a:r>
            <a:rPr lang="it-IT" sz="1400" dirty="0">
              <a:solidFill>
                <a:schemeClr val="bg1"/>
              </a:solidFill>
            </a:rPr>
            <a:t>post-</a:t>
          </a:r>
          <a:r>
            <a:rPr lang="it-IT" sz="1400" dirty="0" err="1">
              <a:solidFill>
                <a:schemeClr val="bg1"/>
              </a:solidFill>
            </a:rPr>
            <a:t>process</a:t>
          </a:r>
          <a:r>
            <a:rPr lang="it-IT" sz="1400" dirty="0">
              <a:solidFill>
                <a:schemeClr val="bg1"/>
              </a:solidFill>
            </a:rPr>
            <a:t> </a:t>
          </a:r>
          <a:r>
            <a:rPr lang="it-IT" sz="1400" dirty="0" err="1">
              <a:solidFill>
                <a:schemeClr val="bg1"/>
              </a:solidFill>
            </a:rPr>
            <a:t>gauges</a:t>
          </a:r>
          <a:r>
            <a:rPr lang="it-IT" sz="1400" dirty="0">
              <a:solidFill>
                <a:schemeClr val="bg1"/>
              </a:solidFill>
            </a:rPr>
            <a:t> and </a:t>
          </a:r>
          <a:r>
            <a:rPr lang="it-IT" sz="1400" dirty="0" err="1">
              <a:solidFill>
                <a:schemeClr val="bg1"/>
              </a:solidFill>
            </a:rPr>
            <a:t>plugs</a:t>
          </a:r>
          <a:r>
            <a:rPr lang="it-IT" sz="1400" dirty="0">
              <a:solidFill>
                <a:schemeClr val="bg1"/>
              </a:solidFill>
            </a:rPr>
            <a:t> for </a:t>
          </a:r>
          <a:r>
            <a:rPr lang="it-IT" sz="1400" dirty="0" err="1">
              <a:solidFill>
                <a:schemeClr val="bg1"/>
              </a:solidFill>
            </a:rPr>
            <a:t>interoperational</a:t>
          </a:r>
          <a:r>
            <a:rPr lang="it-IT" sz="1400" dirty="0">
              <a:solidFill>
                <a:schemeClr val="bg1"/>
              </a:solidFill>
            </a:rPr>
            <a:t> or </a:t>
          </a:r>
          <a:r>
            <a:rPr lang="it-IT" sz="1400" dirty="0" err="1">
              <a:solidFill>
                <a:schemeClr val="bg1"/>
              </a:solidFill>
            </a:rPr>
            <a:t>final</a:t>
          </a:r>
          <a:r>
            <a:rPr lang="it-IT" sz="1400" dirty="0">
              <a:solidFill>
                <a:schemeClr val="bg1"/>
              </a:solidFill>
            </a:rPr>
            <a:t> </a:t>
          </a:r>
          <a:r>
            <a:rPr lang="it-IT" sz="1400" dirty="0" err="1">
              <a:solidFill>
                <a:schemeClr val="bg1"/>
              </a:solidFill>
            </a:rPr>
            <a:t>inspection</a:t>
          </a:r>
          <a:endParaRPr lang="it-IT" sz="1400" dirty="0">
            <a:solidFill>
              <a:schemeClr val="bg1"/>
            </a:solidFill>
          </a:endParaRPr>
        </a:p>
      </dgm:t>
    </dgm:pt>
    <dgm:pt modelId="{FA281330-0EA2-4DE9-9A8A-2960C917BA56}" type="parTrans" cxnId="{04483DC1-F41F-4682-9320-52656948686E}">
      <dgm:prSet/>
      <dgm:spPr/>
      <dgm:t>
        <a:bodyPr/>
        <a:lstStyle/>
        <a:p>
          <a:endParaRPr lang="it-IT"/>
        </a:p>
      </dgm:t>
    </dgm:pt>
    <dgm:pt modelId="{FD22ED43-7116-4201-B1B7-AE7A7BB44AB0}" type="sibTrans" cxnId="{04483DC1-F41F-4682-9320-52656948686E}">
      <dgm:prSet/>
      <dgm:spPr/>
      <dgm:t>
        <a:bodyPr/>
        <a:lstStyle/>
        <a:p>
          <a:endParaRPr lang="it-IT"/>
        </a:p>
      </dgm:t>
    </dgm:pt>
    <dgm:pt modelId="{1668A3E9-5428-4D78-9732-BD3229A8A534}">
      <dgm:prSet phldrT="[Testo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rgbClr val="1E6DAB"/>
        </a:solidFill>
        <a:ln>
          <a:noFill/>
        </a:ln>
        <a:effectLst/>
      </dgm:spPr>
      <dgm:t>
        <a:bodyPr/>
        <a:lstStyle/>
        <a:p>
          <a:r>
            <a:rPr lang="it-IT" sz="1400" dirty="0" err="1">
              <a:solidFill>
                <a:schemeClr val="bg1"/>
              </a:solidFill>
            </a:rPr>
            <a:t>Grinding</a:t>
          </a:r>
          <a:r>
            <a:rPr lang="it-IT" sz="1400" dirty="0">
              <a:solidFill>
                <a:schemeClr val="bg1"/>
              </a:solidFill>
            </a:rPr>
            <a:t> </a:t>
          </a:r>
          <a:r>
            <a:rPr lang="it-IT" sz="1400" dirty="0" err="1">
              <a:solidFill>
                <a:schemeClr val="bg1"/>
              </a:solidFill>
            </a:rPr>
            <a:t>wheel</a:t>
          </a:r>
          <a:r>
            <a:rPr lang="it-IT" sz="1400" dirty="0">
              <a:solidFill>
                <a:schemeClr val="bg1"/>
              </a:solidFill>
            </a:rPr>
            <a:t> </a:t>
          </a:r>
          <a:r>
            <a:rPr lang="it-IT" sz="1400" dirty="0" err="1">
              <a:solidFill>
                <a:schemeClr val="bg1"/>
              </a:solidFill>
            </a:rPr>
            <a:t>balancers</a:t>
          </a:r>
          <a:r>
            <a:rPr lang="it-IT" sz="1400" dirty="0">
              <a:solidFill>
                <a:schemeClr val="bg1"/>
              </a:solidFill>
            </a:rPr>
            <a:t>; </a:t>
          </a:r>
          <a:r>
            <a:rPr lang="it-IT" sz="1400" dirty="0" err="1">
              <a:solidFill>
                <a:schemeClr val="bg1"/>
              </a:solidFill>
            </a:rPr>
            <a:t>sensors</a:t>
          </a:r>
          <a:r>
            <a:rPr lang="it-IT" sz="1400" dirty="0">
              <a:solidFill>
                <a:schemeClr val="bg1"/>
              </a:solidFill>
            </a:rPr>
            <a:t> to control force, </a:t>
          </a:r>
          <a:r>
            <a:rPr lang="it-IT" sz="1400" dirty="0" err="1">
              <a:solidFill>
                <a:schemeClr val="bg1"/>
              </a:solidFill>
            </a:rPr>
            <a:t>power</a:t>
          </a:r>
          <a:r>
            <a:rPr lang="it-IT" sz="1400" dirty="0">
              <a:solidFill>
                <a:schemeClr val="bg1"/>
              </a:solidFill>
            </a:rPr>
            <a:t>, </a:t>
          </a:r>
          <a:r>
            <a:rPr lang="it-IT" sz="1400" dirty="0" err="1">
              <a:solidFill>
                <a:schemeClr val="bg1"/>
              </a:solidFill>
            </a:rPr>
            <a:t>vibration</a:t>
          </a:r>
          <a:r>
            <a:rPr lang="it-IT" sz="1400" dirty="0">
              <a:solidFill>
                <a:schemeClr val="bg1"/>
              </a:solidFill>
            </a:rPr>
            <a:t>, </a:t>
          </a:r>
          <a:r>
            <a:rPr lang="it-IT" sz="1400" dirty="0" err="1">
              <a:solidFill>
                <a:schemeClr val="bg1"/>
              </a:solidFill>
            </a:rPr>
            <a:t>noise</a:t>
          </a:r>
          <a:r>
            <a:rPr lang="it-IT" sz="1400" dirty="0">
              <a:solidFill>
                <a:schemeClr val="bg1"/>
              </a:solidFill>
            </a:rPr>
            <a:t>, </a:t>
          </a:r>
          <a:r>
            <a:rPr lang="it-IT" sz="1400" dirty="0" err="1">
              <a:solidFill>
                <a:schemeClr val="bg1"/>
              </a:solidFill>
            </a:rPr>
            <a:t>displacement</a:t>
          </a:r>
          <a:r>
            <a:rPr lang="it-IT" sz="1400" dirty="0">
              <a:solidFill>
                <a:schemeClr val="bg1"/>
              </a:solidFill>
            </a:rPr>
            <a:t>; part, die and </a:t>
          </a:r>
          <a:r>
            <a:rPr lang="it-IT" sz="1400" dirty="0" err="1">
              <a:solidFill>
                <a:schemeClr val="bg1"/>
              </a:solidFill>
            </a:rPr>
            <a:t>tool</a:t>
          </a:r>
          <a:r>
            <a:rPr lang="it-IT" sz="1400" dirty="0">
              <a:solidFill>
                <a:schemeClr val="bg1"/>
              </a:solidFill>
            </a:rPr>
            <a:t> </a:t>
          </a:r>
          <a:r>
            <a:rPr lang="it-IT" sz="1400" dirty="0" err="1">
              <a:solidFill>
                <a:schemeClr val="bg1"/>
              </a:solidFill>
            </a:rPr>
            <a:t>deformation</a:t>
          </a:r>
          <a:r>
            <a:rPr lang="it-IT" sz="1400" dirty="0">
              <a:solidFill>
                <a:schemeClr val="bg1"/>
              </a:solidFill>
            </a:rPr>
            <a:t> and MES (Manufacturing </a:t>
          </a:r>
          <a:r>
            <a:rPr lang="it-IT" sz="1400" dirty="0" err="1">
              <a:solidFill>
                <a:schemeClr val="bg1"/>
              </a:solidFill>
            </a:rPr>
            <a:t>Execution</a:t>
          </a:r>
          <a:r>
            <a:rPr lang="it-IT" sz="1400" dirty="0">
              <a:solidFill>
                <a:schemeClr val="bg1"/>
              </a:solidFill>
            </a:rPr>
            <a:t> Systems) software</a:t>
          </a:r>
        </a:p>
      </dgm:t>
    </dgm:pt>
    <dgm:pt modelId="{09DC7543-4960-4703-8C58-5CAA1C5AEAF9}" type="parTrans" cxnId="{F8529362-DCAB-4249-87C1-4E4BE2DD3469}">
      <dgm:prSet/>
      <dgm:spPr/>
      <dgm:t>
        <a:bodyPr/>
        <a:lstStyle/>
        <a:p>
          <a:endParaRPr lang="it-IT"/>
        </a:p>
      </dgm:t>
    </dgm:pt>
    <dgm:pt modelId="{B1B15624-4AB2-4FE7-8D61-E2194C0C2912}" type="sibTrans" cxnId="{F8529362-DCAB-4249-87C1-4E4BE2DD3469}">
      <dgm:prSet/>
      <dgm:spPr/>
      <dgm:t>
        <a:bodyPr/>
        <a:lstStyle/>
        <a:p>
          <a:endParaRPr lang="it-IT"/>
        </a:p>
      </dgm:t>
    </dgm:pt>
    <dgm:pt modelId="{09E21F16-C19A-4C05-98C0-066C2EEC88CC}">
      <dgm:prSet phldrT="[Testo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rgbClr val="1E6DAB"/>
        </a:solidFill>
        <a:ln>
          <a:noFill/>
        </a:ln>
        <a:effectLst/>
      </dgm:spPr>
      <dgm:t>
        <a:bodyPr/>
        <a:lstStyle/>
        <a:p>
          <a:r>
            <a:rPr lang="it-IT" sz="1400" dirty="0" err="1">
              <a:solidFill>
                <a:schemeClr val="bg1"/>
              </a:solidFill>
            </a:rPr>
            <a:t>Contact</a:t>
          </a:r>
          <a:r>
            <a:rPr lang="it-IT" sz="1400" dirty="0">
              <a:solidFill>
                <a:schemeClr val="bg1"/>
              </a:solidFill>
            </a:rPr>
            <a:t> and non-</a:t>
          </a:r>
          <a:r>
            <a:rPr lang="it-IT" sz="1400" dirty="0" err="1">
              <a:solidFill>
                <a:schemeClr val="bg1"/>
              </a:solidFill>
            </a:rPr>
            <a:t>contact</a:t>
          </a:r>
          <a:r>
            <a:rPr lang="it-IT" sz="1400" dirty="0">
              <a:solidFill>
                <a:schemeClr val="bg1"/>
              </a:solidFill>
            </a:rPr>
            <a:t> (laser) </a:t>
          </a:r>
          <a:r>
            <a:rPr lang="it-IT" sz="1400" dirty="0" err="1">
              <a:solidFill>
                <a:schemeClr val="bg1"/>
              </a:solidFill>
            </a:rPr>
            <a:t>systems</a:t>
          </a:r>
          <a:r>
            <a:rPr lang="it-IT" sz="1400" dirty="0">
              <a:solidFill>
                <a:schemeClr val="bg1"/>
              </a:solidFill>
            </a:rPr>
            <a:t> </a:t>
          </a:r>
          <a:br>
            <a:rPr lang="it-IT" sz="1400" dirty="0">
              <a:solidFill>
                <a:schemeClr val="bg1"/>
              </a:solidFill>
            </a:rPr>
          </a:br>
          <a:r>
            <a:rPr lang="it-IT" sz="1400" dirty="0">
              <a:solidFill>
                <a:schemeClr val="bg1"/>
              </a:solidFill>
            </a:rPr>
            <a:t>for </a:t>
          </a:r>
          <a:r>
            <a:rPr lang="it-IT" sz="1400" dirty="0" err="1">
              <a:solidFill>
                <a:schemeClr val="bg1"/>
              </a:solidFill>
            </a:rPr>
            <a:t>tool</a:t>
          </a:r>
          <a:r>
            <a:rPr lang="it-IT" sz="1400" dirty="0">
              <a:solidFill>
                <a:schemeClr val="bg1"/>
              </a:solidFill>
            </a:rPr>
            <a:t> </a:t>
          </a:r>
          <a:r>
            <a:rPr lang="it-IT" sz="1400" dirty="0" err="1">
              <a:solidFill>
                <a:schemeClr val="bg1"/>
              </a:solidFill>
            </a:rPr>
            <a:t>measurement</a:t>
          </a:r>
          <a:r>
            <a:rPr lang="it-IT" sz="1400" dirty="0">
              <a:solidFill>
                <a:schemeClr val="bg1"/>
              </a:solidFill>
            </a:rPr>
            <a:t> </a:t>
          </a:r>
          <a:r>
            <a:rPr lang="it-IT" sz="1400" dirty="0" err="1">
              <a:solidFill>
                <a:schemeClr val="bg1"/>
              </a:solidFill>
            </a:rPr>
            <a:t>monitoring</a:t>
          </a:r>
          <a:r>
            <a:rPr lang="it-IT" sz="1400" dirty="0">
              <a:solidFill>
                <a:schemeClr val="bg1"/>
              </a:solidFill>
            </a:rPr>
            <a:t> and </a:t>
          </a:r>
          <a:r>
            <a:rPr lang="it-IT" sz="1400" dirty="0" err="1">
              <a:solidFill>
                <a:schemeClr val="bg1"/>
              </a:solidFill>
            </a:rPr>
            <a:t>compensation</a:t>
          </a:r>
          <a:endParaRPr lang="it-IT" sz="1400" dirty="0">
            <a:solidFill>
              <a:schemeClr val="bg1"/>
            </a:solidFill>
          </a:endParaRPr>
        </a:p>
      </dgm:t>
    </dgm:pt>
    <dgm:pt modelId="{086CE00A-71DE-42F6-9419-08E349D72DBE}" type="sibTrans" cxnId="{3B2B8866-B0D1-4C45-A12F-7FBD77EC023F}">
      <dgm:prSet/>
      <dgm:spPr/>
      <dgm:t>
        <a:bodyPr/>
        <a:lstStyle/>
        <a:p>
          <a:endParaRPr lang="it-IT"/>
        </a:p>
      </dgm:t>
    </dgm:pt>
    <dgm:pt modelId="{7810FDAE-4280-40FD-B1EB-DF3D25B38882}" type="parTrans" cxnId="{3B2B8866-B0D1-4C45-A12F-7FBD77EC023F}">
      <dgm:prSet/>
      <dgm:spPr/>
      <dgm:t>
        <a:bodyPr/>
        <a:lstStyle/>
        <a:p>
          <a:endParaRPr lang="it-IT"/>
        </a:p>
      </dgm:t>
    </dgm:pt>
    <dgm:pt modelId="{C2369021-1CE1-4E8A-8811-3AAC13E90B45}" type="pres">
      <dgm:prSet presAssocID="{5B666A75-0B5A-4227-9284-947D2D3AFA80}" presName="linear" presStyleCnt="0">
        <dgm:presLayoutVars>
          <dgm:animLvl val="lvl"/>
          <dgm:resizeHandles val="exact"/>
        </dgm:presLayoutVars>
      </dgm:prSet>
      <dgm:spPr/>
    </dgm:pt>
    <dgm:pt modelId="{08A9E9A5-0642-414B-A6CF-2DD9E6C42AB1}" type="pres">
      <dgm:prSet presAssocID="{BD1064E5-6EAC-452E-A4C4-2511C9C64775}" presName="parentText" presStyleLbl="node1" presStyleIdx="0" presStyleCnt="3" custScaleX="72979" custScaleY="106023" custLinFactNeighborX="14660" custLinFactNeighborY="-15242">
        <dgm:presLayoutVars>
          <dgm:chMax val="0"/>
          <dgm:bulletEnabled val="1"/>
        </dgm:presLayoutVars>
      </dgm:prSet>
      <dgm:spPr/>
    </dgm:pt>
    <dgm:pt modelId="{A4299D94-2264-41FF-9DA3-E508D243E046}" type="pres">
      <dgm:prSet presAssocID="{FD22ED43-7116-4201-B1B7-AE7A7BB44AB0}" presName="spacer" presStyleCnt="0"/>
      <dgm:spPr/>
    </dgm:pt>
    <dgm:pt modelId="{04DA4085-42AE-4424-993C-1A1D8E462D3F}" type="pres">
      <dgm:prSet presAssocID="{09E21F16-C19A-4C05-98C0-066C2EEC88CC}" presName="parentText" presStyleLbl="node1" presStyleIdx="1" presStyleCnt="3" custScaleX="73464" custLinFactNeighborX="13268" custLinFactNeighborY="-29130">
        <dgm:presLayoutVars>
          <dgm:chMax val="0"/>
          <dgm:bulletEnabled val="1"/>
        </dgm:presLayoutVars>
      </dgm:prSet>
      <dgm:spPr/>
    </dgm:pt>
    <dgm:pt modelId="{EA3BF66A-F8EB-4460-ABF4-59B0B92774E0}" type="pres">
      <dgm:prSet presAssocID="{086CE00A-71DE-42F6-9419-08E349D72DBE}" presName="spacer" presStyleCnt="0"/>
      <dgm:spPr/>
    </dgm:pt>
    <dgm:pt modelId="{2CA317FD-E9EF-49F2-A88F-767CB756A1D9}" type="pres">
      <dgm:prSet presAssocID="{1668A3E9-5428-4D78-9732-BD3229A8A534}" presName="parentText" presStyleLbl="node1" presStyleIdx="2" presStyleCnt="3" custScaleX="73506" custLinFactNeighborX="13247" custLinFactNeighborY="-34868">
        <dgm:presLayoutVars>
          <dgm:chMax val="0"/>
          <dgm:bulletEnabled val="1"/>
        </dgm:presLayoutVars>
      </dgm:prSet>
      <dgm:spPr/>
    </dgm:pt>
  </dgm:ptLst>
  <dgm:cxnLst>
    <dgm:cxn modelId="{78440535-5575-4177-B9BC-3C5F80290B5D}" type="presOf" srcId="{09E21F16-C19A-4C05-98C0-066C2EEC88CC}" destId="{04DA4085-42AE-4424-993C-1A1D8E462D3F}" srcOrd="0" destOrd="0" presId="urn:microsoft.com/office/officeart/2005/8/layout/vList2"/>
    <dgm:cxn modelId="{F984EA3E-AF31-417E-AF40-01F9C10012C4}" type="presOf" srcId="{5B666A75-0B5A-4227-9284-947D2D3AFA80}" destId="{C2369021-1CE1-4E8A-8811-3AAC13E90B45}" srcOrd="0" destOrd="0" presId="urn:microsoft.com/office/officeart/2005/8/layout/vList2"/>
    <dgm:cxn modelId="{F8529362-DCAB-4249-87C1-4E4BE2DD3469}" srcId="{5B666A75-0B5A-4227-9284-947D2D3AFA80}" destId="{1668A3E9-5428-4D78-9732-BD3229A8A534}" srcOrd="2" destOrd="0" parTransId="{09DC7543-4960-4703-8C58-5CAA1C5AEAF9}" sibTransId="{B1B15624-4AB2-4FE7-8D61-E2194C0C2912}"/>
    <dgm:cxn modelId="{3B2B8866-B0D1-4C45-A12F-7FBD77EC023F}" srcId="{5B666A75-0B5A-4227-9284-947D2D3AFA80}" destId="{09E21F16-C19A-4C05-98C0-066C2EEC88CC}" srcOrd="1" destOrd="0" parTransId="{7810FDAE-4280-40FD-B1EB-DF3D25B38882}" sibTransId="{086CE00A-71DE-42F6-9419-08E349D72DBE}"/>
    <dgm:cxn modelId="{04483DC1-F41F-4682-9320-52656948686E}" srcId="{5B666A75-0B5A-4227-9284-947D2D3AFA80}" destId="{BD1064E5-6EAC-452E-A4C4-2511C9C64775}" srcOrd="0" destOrd="0" parTransId="{FA281330-0EA2-4DE9-9A8A-2960C917BA56}" sibTransId="{FD22ED43-7116-4201-B1B7-AE7A7BB44AB0}"/>
    <dgm:cxn modelId="{ACDA94E5-CA15-4D04-9650-1813C913D3E1}" type="presOf" srcId="{BD1064E5-6EAC-452E-A4C4-2511C9C64775}" destId="{08A9E9A5-0642-414B-A6CF-2DD9E6C42AB1}" srcOrd="0" destOrd="0" presId="urn:microsoft.com/office/officeart/2005/8/layout/vList2"/>
    <dgm:cxn modelId="{D3C1ECE7-F96A-42A5-8F23-CE7636AA95C7}" type="presOf" srcId="{1668A3E9-5428-4D78-9732-BD3229A8A534}" destId="{2CA317FD-E9EF-49F2-A88F-767CB756A1D9}" srcOrd="0" destOrd="0" presId="urn:microsoft.com/office/officeart/2005/8/layout/vList2"/>
    <dgm:cxn modelId="{8106F0A3-2062-411F-8901-BC30E34C077B}" type="presParOf" srcId="{C2369021-1CE1-4E8A-8811-3AAC13E90B45}" destId="{08A9E9A5-0642-414B-A6CF-2DD9E6C42AB1}" srcOrd="0" destOrd="0" presId="urn:microsoft.com/office/officeart/2005/8/layout/vList2"/>
    <dgm:cxn modelId="{EE7D5B2C-335F-409A-BB5F-45155F2B0A11}" type="presParOf" srcId="{C2369021-1CE1-4E8A-8811-3AAC13E90B45}" destId="{A4299D94-2264-41FF-9DA3-E508D243E046}" srcOrd="1" destOrd="0" presId="urn:microsoft.com/office/officeart/2005/8/layout/vList2"/>
    <dgm:cxn modelId="{16FBCF27-2D97-48DC-86F8-32B276D8700A}" type="presParOf" srcId="{C2369021-1CE1-4E8A-8811-3AAC13E90B45}" destId="{04DA4085-42AE-4424-993C-1A1D8E462D3F}" srcOrd="2" destOrd="0" presId="urn:microsoft.com/office/officeart/2005/8/layout/vList2"/>
    <dgm:cxn modelId="{41475182-6953-48AC-BC05-C811343B6F71}" type="presParOf" srcId="{C2369021-1CE1-4E8A-8811-3AAC13E90B45}" destId="{EA3BF66A-F8EB-4460-ABF4-59B0B92774E0}" srcOrd="3" destOrd="0" presId="urn:microsoft.com/office/officeart/2005/8/layout/vList2"/>
    <dgm:cxn modelId="{14F80E3E-5AB0-4E30-A9DE-B279B212656C}" type="presParOf" srcId="{C2369021-1CE1-4E8A-8811-3AAC13E90B45}" destId="{2CA317FD-E9EF-49F2-A88F-767CB756A1D9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6CFC87E-1F0F-42EE-90E5-76CF2A2737A2}" type="doc">
      <dgm:prSet loTypeId="urn:microsoft.com/office/officeart/2005/8/layout/vList4#9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FFD59FD9-C9B5-4143-8C8B-92DA7DB37C9F}">
      <dgm:prSet phldrT="[Testo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</a:schemeClr>
        </a:solidFill>
        <a:ln>
          <a:noFill/>
        </a:ln>
        <a:effectLst/>
      </dgm:spPr>
      <dgm:t>
        <a:bodyPr/>
        <a:lstStyle/>
        <a:p>
          <a:pPr marL="539750" indent="0"/>
          <a:r>
            <a:rPr lang="it-IT" sz="1800" dirty="0" err="1">
              <a:solidFill>
                <a:schemeClr val="tx1"/>
              </a:solidFill>
            </a:rPr>
            <a:t>Inline</a:t>
          </a:r>
          <a:r>
            <a:rPr lang="it-IT" sz="1800" dirty="0">
              <a:solidFill>
                <a:schemeClr val="tx1"/>
              </a:solidFill>
            </a:rPr>
            <a:t> </a:t>
          </a:r>
          <a:r>
            <a:rPr lang="it-IT" sz="1800" dirty="0" err="1">
              <a:solidFill>
                <a:schemeClr val="tx1"/>
              </a:solidFill>
            </a:rPr>
            <a:t>gauging</a:t>
          </a:r>
          <a:endParaRPr lang="it-IT" sz="1800" dirty="0">
            <a:solidFill>
              <a:schemeClr val="tx1"/>
            </a:solidFill>
          </a:endParaRPr>
        </a:p>
      </dgm:t>
    </dgm:pt>
    <dgm:pt modelId="{28609FC8-082B-4D5E-B59A-6AEC6F0950AC}" type="parTrans" cxnId="{CAC8EECD-0B9C-4A2B-8C6F-3B1749E945DE}">
      <dgm:prSet/>
      <dgm:spPr/>
      <dgm:t>
        <a:bodyPr/>
        <a:lstStyle/>
        <a:p>
          <a:endParaRPr lang="it-IT"/>
        </a:p>
      </dgm:t>
    </dgm:pt>
    <dgm:pt modelId="{92FDDDB1-6F65-403A-958F-CB2BE5289B9F}" type="sibTrans" cxnId="{CAC8EECD-0B9C-4A2B-8C6F-3B1749E945DE}">
      <dgm:prSet/>
      <dgm:spPr/>
      <dgm:t>
        <a:bodyPr/>
        <a:lstStyle/>
        <a:p>
          <a:endParaRPr lang="it-IT"/>
        </a:p>
      </dgm:t>
    </dgm:pt>
    <dgm:pt modelId="{6D9B3C97-4EF4-4138-911A-412D99A2DCB8}">
      <dgm:prSet phldrT="[Testo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</a:schemeClr>
        </a:solidFill>
        <a:ln>
          <a:noFill/>
        </a:ln>
        <a:effectLst/>
      </dgm:spPr>
      <dgm:t>
        <a:bodyPr/>
        <a:lstStyle/>
        <a:p>
          <a:pPr marL="539750" indent="0"/>
          <a:r>
            <a:rPr lang="it-IT" sz="1800" dirty="0" err="1">
              <a:solidFill>
                <a:schemeClr val="tx1"/>
              </a:solidFill>
            </a:rPr>
            <a:t>Inspection</a:t>
          </a:r>
          <a:endParaRPr lang="it-IT" sz="1800" dirty="0">
            <a:solidFill>
              <a:schemeClr val="tx1"/>
            </a:solidFill>
          </a:endParaRPr>
        </a:p>
      </dgm:t>
    </dgm:pt>
    <dgm:pt modelId="{5E5D5834-AC1B-4238-9ABE-2FECF09D6C84}" type="parTrans" cxnId="{4497DB35-3A65-4AE4-82CE-1EFAD886E512}">
      <dgm:prSet/>
      <dgm:spPr/>
      <dgm:t>
        <a:bodyPr/>
        <a:lstStyle/>
        <a:p>
          <a:endParaRPr lang="it-IT"/>
        </a:p>
      </dgm:t>
    </dgm:pt>
    <dgm:pt modelId="{8B287AF5-B095-402C-8D7D-1247908220D1}" type="sibTrans" cxnId="{4497DB35-3A65-4AE4-82CE-1EFAD886E512}">
      <dgm:prSet/>
      <dgm:spPr/>
      <dgm:t>
        <a:bodyPr/>
        <a:lstStyle/>
        <a:p>
          <a:endParaRPr lang="it-IT"/>
        </a:p>
      </dgm:t>
    </dgm:pt>
    <dgm:pt modelId="{55CEEF64-90FC-49FD-A43C-CAF6DFF3B2DA}">
      <dgm:prSet phldrT="[Testo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</a:schemeClr>
        </a:solidFill>
        <a:ln>
          <a:noFill/>
        </a:ln>
        <a:effectLst/>
      </dgm:spPr>
      <dgm:t>
        <a:bodyPr/>
        <a:lstStyle/>
        <a:p>
          <a:pPr marL="539750" indent="0"/>
          <a:r>
            <a:rPr lang="it-IT" sz="1800" dirty="0" err="1">
              <a:solidFill>
                <a:schemeClr val="tx1"/>
              </a:solidFill>
            </a:rPr>
            <a:t>Testing</a:t>
          </a:r>
          <a:endParaRPr lang="it-IT" sz="1800" dirty="0">
            <a:solidFill>
              <a:schemeClr val="tx1"/>
            </a:solidFill>
          </a:endParaRPr>
        </a:p>
      </dgm:t>
    </dgm:pt>
    <dgm:pt modelId="{7D726DAC-2025-42DE-BB00-9797A022B28C}" type="parTrans" cxnId="{02886F26-9B35-4ABD-AF58-D5FE0F14E2EF}">
      <dgm:prSet/>
      <dgm:spPr/>
      <dgm:t>
        <a:bodyPr/>
        <a:lstStyle/>
        <a:p>
          <a:endParaRPr lang="it-IT"/>
        </a:p>
      </dgm:t>
    </dgm:pt>
    <dgm:pt modelId="{DFB918CF-A286-4297-9EFF-EED672ED0B5B}" type="sibTrans" cxnId="{02886F26-9B35-4ABD-AF58-D5FE0F14E2EF}">
      <dgm:prSet/>
      <dgm:spPr/>
      <dgm:t>
        <a:bodyPr/>
        <a:lstStyle/>
        <a:p>
          <a:endParaRPr lang="it-IT"/>
        </a:p>
      </dgm:t>
    </dgm:pt>
    <dgm:pt modelId="{ADAB49D4-57C1-4DF9-B6DE-8BB776F1B2DE}">
      <dgm:prSet phldrT="[Testo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</a:schemeClr>
        </a:solidFill>
        <a:ln>
          <a:noFill/>
        </a:ln>
        <a:effectLst/>
      </dgm:spPr>
      <dgm:t>
        <a:bodyPr/>
        <a:lstStyle/>
        <a:p>
          <a:pPr marL="539750" indent="0"/>
          <a:r>
            <a:rPr lang="it-IT" sz="1800" dirty="0">
              <a:solidFill>
                <a:schemeClr val="tx1"/>
              </a:solidFill>
            </a:rPr>
            <a:t>Offline </a:t>
          </a:r>
          <a:r>
            <a:rPr lang="it-IT" sz="1800" dirty="0" err="1">
              <a:solidFill>
                <a:schemeClr val="tx1"/>
              </a:solidFill>
            </a:rPr>
            <a:t>gauging</a:t>
          </a:r>
          <a:endParaRPr lang="it-IT" sz="1800" dirty="0">
            <a:solidFill>
              <a:schemeClr val="tx1"/>
            </a:solidFill>
          </a:endParaRPr>
        </a:p>
      </dgm:t>
    </dgm:pt>
    <dgm:pt modelId="{649A9981-A7B9-4E38-8E51-5B111B46FCAE}" type="parTrans" cxnId="{A4AE1AAC-3C6B-4D6A-B33C-B6F25C65C188}">
      <dgm:prSet/>
      <dgm:spPr/>
      <dgm:t>
        <a:bodyPr/>
        <a:lstStyle/>
        <a:p>
          <a:endParaRPr lang="it-IT"/>
        </a:p>
      </dgm:t>
    </dgm:pt>
    <dgm:pt modelId="{A5E23964-78EE-429B-BF7E-DEF7988F1014}" type="sibTrans" cxnId="{A4AE1AAC-3C6B-4D6A-B33C-B6F25C65C188}">
      <dgm:prSet/>
      <dgm:spPr/>
      <dgm:t>
        <a:bodyPr/>
        <a:lstStyle/>
        <a:p>
          <a:endParaRPr lang="it-IT"/>
        </a:p>
      </dgm:t>
    </dgm:pt>
    <dgm:pt modelId="{0B3086F7-5259-46FF-B068-25F462DACC6A}">
      <dgm:prSet phldrT="[Testo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</a:schemeClr>
        </a:solidFill>
        <a:ln>
          <a:noFill/>
        </a:ln>
        <a:effectLst/>
      </dgm:spPr>
      <dgm:t>
        <a:bodyPr/>
        <a:lstStyle/>
        <a:p>
          <a:r>
            <a:rPr lang="it-IT" sz="1800" dirty="0">
              <a:solidFill>
                <a:schemeClr val="tx1"/>
              </a:solidFill>
            </a:rPr>
            <a:t>        Assembly</a:t>
          </a:r>
        </a:p>
      </dgm:t>
    </dgm:pt>
    <dgm:pt modelId="{92CEFBE7-D851-447D-81A5-34A30E78258E}" type="parTrans" cxnId="{ADBDA5D0-7E64-4CD6-B444-E6D3ABD5847E}">
      <dgm:prSet/>
      <dgm:spPr/>
      <dgm:t>
        <a:bodyPr/>
        <a:lstStyle/>
        <a:p>
          <a:endParaRPr lang="it-IT"/>
        </a:p>
      </dgm:t>
    </dgm:pt>
    <dgm:pt modelId="{A5C86DDA-2989-44F7-BD01-808DE01DDFD3}" type="sibTrans" cxnId="{ADBDA5D0-7E64-4CD6-B444-E6D3ABD5847E}">
      <dgm:prSet/>
      <dgm:spPr/>
      <dgm:t>
        <a:bodyPr/>
        <a:lstStyle/>
        <a:p>
          <a:endParaRPr lang="it-IT"/>
        </a:p>
      </dgm:t>
    </dgm:pt>
    <dgm:pt modelId="{07497835-7B30-4A0B-8579-FECF9C0E8580}" type="pres">
      <dgm:prSet presAssocID="{96CFC87E-1F0F-42EE-90E5-76CF2A2737A2}" presName="linear" presStyleCnt="0">
        <dgm:presLayoutVars>
          <dgm:dir/>
          <dgm:resizeHandles val="exact"/>
        </dgm:presLayoutVars>
      </dgm:prSet>
      <dgm:spPr/>
    </dgm:pt>
    <dgm:pt modelId="{DAD0959D-6F37-4144-91FB-0B6419C84C7B}" type="pres">
      <dgm:prSet presAssocID="{FFD59FD9-C9B5-4143-8C8B-92DA7DB37C9F}" presName="comp" presStyleCnt="0"/>
      <dgm:spPr/>
    </dgm:pt>
    <dgm:pt modelId="{A236AD85-AE16-434E-AC2E-348EDB17CB6E}" type="pres">
      <dgm:prSet presAssocID="{FFD59FD9-C9B5-4143-8C8B-92DA7DB37C9F}" presName="box" presStyleLbl="node1" presStyleIdx="0" presStyleCnt="5" custScaleX="99623" custScaleY="108517" custLinFactNeighborX="-4721"/>
      <dgm:spPr>
        <a:prstGeom prst="homePlate">
          <a:avLst/>
        </a:prstGeom>
      </dgm:spPr>
    </dgm:pt>
    <dgm:pt modelId="{2A464107-0F8E-4D3A-AA08-34DB08F3E026}" type="pres">
      <dgm:prSet presAssocID="{FFD59FD9-C9B5-4143-8C8B-92DA7DB37C9F}" presName="img" presStyleLbl="fgImgPlace1" presStyleIdx="0" presStyleCnt="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8000" b="-18000"/>
          </a:stretch>
        </a:blipFill>
      </dgm:spPr>
    </dgm:pt>
    <dgm:pt modelId="{3A2D6E4D-A93E-41C7-AE44-7B90A370297A}" type="pres">
      <dgm:prSet presAssocID="{FFD59FD9-C9B5-4143-8C8B-92DA7DB37C9F}" presName="text" presStyleLbl="node1" presStyleIdx="0" presStyleCnt="5">
        <dgm:presLayoutVars>
          <dgm:bulletEnabled val="1"/>
        </dgm:presLayoutVars>
      </dgm:prSet>
      <dgm:spPr/>
    </dgm:pt>
    <dgm:pt modelId="{86890241-2ED1-4887-98D9-46207D971D02}" type="pres">
      <dgm:prSet presAssocID="{92FDDDB1-6F65-403A-958F-CB2BE5289B9F}" presName="spacer" presStyleCnt="0"/>
      <dgm:spPr/>
    </dgm:pt>
    <dgm:pt modelId="{15C9EB95-02FC-40CB-A124-816D1FB3CE0B}" type="pres">
      <dgm:prSet presAssocID="{ADAB49D4-57C1-4DF9-B6DE-8BB776F1B2DE}" presName="comp" presStyleCnt="0"/>
      <dgm:spPr/>
    </dgm:pt>
    <dgm:pt modelId="{2F27A1F7-F0EB-46B1-BA00-CD768CDF0ADA}" type="pres">
      <dgm:prSet presAssocID="{ADAB49D4-57C1-4DF9-B6DE-8BB776F1B2DE}" presName="box" presStyleLbl="node1" presStyleIdx="1" presStyleCnt="5" custScaleX="99623" custScaleY="108641" custLinFactNeighborX="-1205"/>
      <dgm:spPr>
        <a:prstGeom prst="homePlate">
          <a:avLst/>
        </a:prstGeom>
      </dgm:spPr>
    </dgm:pt>
    <dgm:pt modelId="{9625DF8B-EA57-44E1-B901-CC67F0F91450}" type="pres">
      <dgm:prSet presAssocID="{ADAB49D4-57C1-4DF9-B6DE-8BB776F1B2DE}" presName="img" presStyleLbl="fgImgPlace1" presStyleIdx="1" presStyleCnt="5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</dgm:spPr>
    </dgm:pt>
    <dgm:pt modelId="{DBB14538-6529-41D0-BCAD-6589A63E603D}" type="pres">
      <dgm:prSet presAssocID="{ADAB49D4-57C1-4DF9-B6DE-8BB776F1B2DE}" presName="text" presStyleLbl="node1" presStyleIdx="1" presStyleCnt="5">
        <dgm:presLayoutVars>
          <dgm:bulletEnabled val="1"/>
        </dgm:presLayoutVars>
      </dgm:prSet>
      <dgm:spPr/>
    </dgm:pt>
    <dgm:pt modelId="{7A920835-8C81-4FE2-BD3A-5E0971E841F7}" type="pres">
      <dgm:prSet presAssocID="{A5E23964-78EE-429B-BF7E-DEF7988F1014}" presName="spacer" presStyleCnt="0"/>
      <dgm:spPr/>
    </dgm:pt>
    <dgm:pt modelId="{C962D665-6164-47AD-B353-C3B342AA96BD}" type="pres">
      <dgm:prSet presAssocID="{6D9B3C97-4EF4-4138-911A-412D99A2DCB8}" presName="comp" presStyleCnt="0"/>
      <dgm:spPr/>
    </dgm:pt>
    <dgm:pt modelId="{806A7913-8A46-4F4D-B685-981D69A73CBF}" type="pres">
      <dgm:prSet presAssocID="{6D9B3C97-4EF4-4138-911A-412D99A2DCB8}" presName="box" presStyleLbl="node1" presStyleIdx="2" presStyleCnt="5" custScaleX="99623" custScaleY="108147" custLinFactNeighborX="-4605"/>
      <dgm:spPr>
        <a:prstGeom prst="homePlate">
          <a:avLst/>
        </a:prstGeom>
      </dgm:spPr>
    </dgm:pt>
    <dgm:pt modelId="{91C126CC-B358-48D6-BE2C-2E1FBA2C251A}" type="pres">
      <dgm:prSet presAssocID="{6D9B3C97-4EF4-4138-911A-412D99A2DCB8}" presName="img" presStyleLbl="fgImgPlace1" presStyleIdx="2" presStyleCnt="5"/>
      <dgm:spPr>
        <a:blipFill dpi="0"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ECACF0C3-D619-4EAF-BB1D-D6CED61B0111}" type="pres">
      <dgm:prSet presAssocID="{6D9B3C97-4EF4-4138-911A-412D99A2DCB8}" presName="text" presStyleLbl="node1" presStyleIdx="2" presStyleCnt="5">
        <dgm:presLayoutVars>
          <dgm:bulletEnabled val="1"/>
        </dgm:presLayoutVars>
      </dgm:prSet>
      <dgm:spPr/>
    </dgm:pt>
    <dgm:pt modelId="{F96CD50C-1380-43F0-BDEF-E913051681E5}" type="pres">
      <dgm:prSet presAssocID="{8B287AF5-B095-402C-8D7D-1247908220D1}" presName="spacer" presStyleCnt="0"/>
      <dgm:spPr/>
    </dgm:pt>
    <dgm:pt modelId="{8DF13FFA-1227-468A-B756-BA8ACD92046E}" type="pres">
      <dgm:prSet presAssocID="{55CEEF64-90FC-49FD-A43C-CAF6DFF3B2DA}" presName="comp" presStyleCnt="0"/>
      <dgm:spPr/>
    </dgm:pt>
    <dgm:pt modelId="{A0C10ABD-C21B-40EA-9EBB-8EA15989E665}" type="pres">
      <dgm:prSet presAssocID="{55CEEF64-90FC-49FD-A43C-CAF6DFF3B2DA}" presName="box" presStyleLbl="node1" presStyleIdx="3" presStyleCnt="5" custScaleX="99623" custScaleY="107780" custLinFactNeighborX="-188" custLinFactNeighborY="489"/>
      <dgm:spPr>
        <a:prstGeom prst="homePlate">
          <a:avLst/>
        </a:prstGeom>
      </dgm:spPr>
    </dgm:pt>
    <dgm:pt modelId="{EF83ABE4-88D2-4F6C-9A09-FC30AEE97C96}" type="pres">
      <dgm:prSet presAssocID="{55CEEF64-90FC-49FD-A43C-CAF6DFF3B2DA}" presName="img" presStyleLbl="fgImgPlace1" presStyleIdx="3" presStyleCnt="5"/>
      <dgm:spPr>
        <a:blipFill dpi="0" rotWithShape="1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B971CA36-E49A-4572-9EB1-36368AA29438}" type="pres">
      <dgm:prSet presAssocID="{55CEEF64-90FC-49FD-A43C-CAF6DFF3B2DA}" presName="text" presStyleLbl="node1" presStyleIdx="3" presStyleCnt="5">
        <dgm:presLayoutVars>
          <dgm:bulletEnabled val="1"/>
        </dgm:presLayoutVars>
      </dgm:prSet>
      <dgm:spPr/>
    </dgm:pt>
    <dgm:pt modelId="{D5554A58-F511-4683-A08F-7B4056CDA9BA}" type="pres">
      <dgm:prSet presAssocID="{DFB918CF-A286-4297-9EFF-EED672ED0B5B}" presName="spacer" presStyleCnt="0"/>
      <dgm:spPr/>
    </dgm:pt>
    <dgm:pt modelId="{19B254F1-B5B3-4015-A8D1-4295EC9C7773}" type="pres">
      <dgm:prSet presAssocID="{0B3086F7-5259-46FF-B068-25F462DACC6A}" presName="comp" presStyleCnt="0"/>
      <dgm:spPr/>
    </dgm:pt>
    <dgm:pt modelId="{2197A182-B742-42F9-BA04-9533EADA3EE3}" type="pres">
      <dgm:prSet presAssocID="{0B3086F7-5259-46FF-B068-25F462DACC6A}" presName="box" presStyleLbl="node1" presStyleIdx="4" presStyleCnt="5" custScaleX="99623" custScaleY="107780" custLinFactNeighborX="-3097" custLinFactNeighborY="4524"/>
      <dgm:spPr>
        <a:prstGeom prst="homePlate">
          <a:avLst/>
        </a:prstGeom>
      </dgm:spPr>
    </dgm:pt>
    <dgm:pt modelId="{912953D1-8CF5-4E39-8328-7CF906541A83}" type="pres">
      <dgm:prSet presAssocID="{0B3086F7-5259-46FF-B068-25F462DACC6A}" presName="img" presStyleLbl="fgImgPlace1" presStyleIdx="4" presStyleCnt="5"/>
      <dgm:spPr>
        <a:blipFill dpi="0" rotWithShape="1"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4B728133-D5D8-4FA3-99AC-340A6DE217E3}" type="pres">
      <dgm:prSet presAssocID="{0B3086F7-5259-46FF-B068-25F462DACC6A}" presName="text" presStyleLbl="node1" presStyleIdx="4" presStyleCnt="5">
        <dgm:presLayoutVars>
          <dgm:bulletEnabled val="1"/>
        </dgm:presLayoutVars>
      </dgm:prSet>
      <dgm:spPr/>
    </dgm:pt>
  </dgm:ptLst>
  <dgm:cxnLst>
    <dgm:cxn modelId="{49435F14-A176-4325-9F92-46D0E371881E}" type="presOf" srcId="{FFD59FD9-C9B5-4143-8C8B-92DA7DB37C9F}" destId="{A236AD85-AE16-434E-AC2E-348EDB17CB6E}" srcOrd="0" destOrd="0" presId="urn:microsoft.com/office/officeart/2005/8/layout/vList4#9"/>
    <dgm:cxn modelId="{588B851D-1D5E-4E35-95DB-3717C43C9CE3}" type="presOf" srcId="{0B3086F7-5259-46FF-B068-25F462DACC6A}" destId="{2197A182-B742-42F9-BA04-9533EADA3EE3}" srcOrd="0" destOrd="0" presId="urn:microsoft.com/office/officeart/2005/8/layout/vList4#9"/>
    <dgm:cxn modelId="{02886F26-9B35-4ABD-AF58-D5FE0F14E2EF}" srcId="{96CFC87E-1F0F-42EE-90E5-76CF2A2737A2}" destId="{55CEEF64-90FC-49FD-A43C-CAF6DFF3B2DA}" srcOrd="3" destOrd="0" parTransId="{7D726DAC-2025-42DE-BB00-9797A022B28C}" sibTransId="{DFB918CF-A286-4297-9EFF-EED672ED0B5B}"/>
    <dgm:cxn modelId="{4497DB35-3A65-4AE4-82CE-1EFAD886E512}" srcId="{96CFC87E-1F0F-42EE-90E5-76CF2A2737A2}" destId="{6D9B3C97-4EF4-4138-911A-412D99A2DCB8}" srcOrd="2" destOrd="0" parTransId="{5E5D5834-AC1B-4238-9ABE-2FECF09D6C84}" sibTransId="{8B287AF5-B095-402C-8D7D-1247908220D1}"/>
    <dgm:cxn modelId="{B4129E36-75DA-423E-8969-2B543B2302A1}" type="presOf" srcId="{0B3086F7-5259-46FF-B068-25F462DACC6A}" destId="{4B728133-D5D8-4FA3-99AC-340A6DE217E3}" srcOrd="1" destOrd="0" presId="urn:microsoft.com/office/officeart/2005/8/layout/vList4#9"/>
    <dgm:cxn modelId="{13DB9846-F182-47E1-BC62-853158C19B1A}" type="presOf" srcId="{55CEEF64-90FC-49FD-A43C-CAF6DFF3B2DA}" destId="{B971CA36-E49A-4572-9EB1-36368AA29438}" srcOrd="1" destOrd="0" presId="urn:microsoft.com/office/officeart/2005/8/layout/vList4#9"/>
    <dgm:cxn modelId="{13DE1B4E-9062-4CAB-B525-8865310EBF88}" type="presOf" srcId="{55CEEF64-90FC-49FD-A43C-CAF6DFF3B2DA}" destId="{A0C10ABD-C21B-40EA-9EBB-8EA15989E665}" srcOrd="0" destOrd="0" presId="urn:microsoft.com/office/officeart/2005/8/layout/vList4#9"/>
    <dgm:cxn modelId="{335CD374-C269-4C37-846D-A40FA4C6103F}" type="presOf" srcId="{6D9B3C97-4EF4-4138-911A-412D99A2DCB8}" destId="{806A7913-8A46-4F4D-B685-981D69A73CBF}" srcOrd="0" destOrd="0" presId="urn:microsoft.com/office/officeart/2005/8/layout/vList4#9"/>
    <dgm:cxn modelId="{A4AE1AAC-3C6B-4D6A-B33C-B6F25C65C188}" srcId="{96CFC87E-1F0F-42EE-90E5-76CF2A2737A2}" destId="{ADAB49D4-57C1-4DF9-B6DE-8BB776F1B2DE}" srcOrd="1" destOrd="0" parTransId="{649A9981-A7B9-4E38-8E51-5B111B46FCAE}" sibTransId="{A5E23964-78EE-429B-BF7E-DEF7988F1014}"/>
    <dgm:cxn modelId="{B2AEA8C9-0CC6-4109-B33E-2E8061F37F04}" type="presOf" srcId="{6D9B3C97-4EF4-4138-911A-412D99A2DCB8}" destId="{ECACF0C3-D619-4EAF-BB1D-D6CED61B0111}" srcOrd="1" destOrd="0" presId="urn:microsoft.com/office/officeart/2005/8/layout/vList4#9"/>
    <dgm:cxn modelId="{CAC8EECD-0B9C-4A2B-8C6F-3B1749E945DE}" srcId="{96CFC87E-1F0F-42EE-90E5-76CF2A2737A2}" destId="{FFD59FD9-C9B5-4143-8C8B-92DA7DB37C9F}" srcOrd="0" destOrd="0" parTransId="{28609FC8-082B-4D5E-B59A-6AEC6F0950AC}" sibTransId="{92FDDDB1-6F65-403A-958F-CB2BE5289B9F}"/>
    <dgm:cxn modelId="{ADBDA5D0-7E64-4CD6-B444-E6D3ABD5847E}" srcId="{96CFC87E-1F0F-42EE-90E5-76CF2A2737A2}" destId="{0B3086F7-5259-46FF-B068-25F462DACC6A}" srcOrd="4" destOrd="0" parTransId="{92CEFBE7-D851-447D-81A5-34A30E78258E}" sibTransId="{A5C86DDA-2989-44F7-BD01-808DE01DDFD3}"/>
    <dgm:cxn modelId="{AEF717E2-76ED-4914-A60C-AC20A61D475B}" type="presOf" srcId="{ADAB49D4-57C1-4DF9-B6DE-8BB776F1B2DE}" destId="{DBB14538-6529-41D0-BCAD-6589A63E603D}" srcOrd="1" destOrd="0" presId="urn:microsoft.com/office/officeart/2005/8/layout/vList4#9"/>
    <dgm:cxn modelId="{7271D3EF-74E5-4452-B2E1-902925739CFA}" type="presOf" srcId="{FFD59FD9-C9B5-4143-8C8B-92DA7DB37C9F}" destId="{3A2D6E4D-A93E-41C7-AE44-7B90A370297A}" srcOrd="1" destOrd="0" presId="urn:microsoft.com/office/officeart/2005/8/layout/vList4#9"/>
    <dgm:cxn modelId="{D39DF1F6-BB19-4849-9900-938A7631997B}" type="presOf" srcId="{ADAB49D4-57C1-4DF9-B6DE-8BB776F1B2DE}" destId="{2F27A1F7-F0EB-46B1-BA00-CD768CDF0ADA}" srcOrd="0" destOrd="0" presId="urn:microsoft.com/office/officeart/2005/8/layout/vList4#9"/>
    <dgm:cxn modelId="{F05A0BFD-D588-4576-8E0C-06CC29602E6B}" type="presOf" srcId="{96CFC87E-1F0F-42EE-90E5-76CF2A2737A2}" destId="{07497835-7B30-4A0B-8579-FECF9C0E8580}" srcOrd="0" destOrd="0" presId="urn:microsoft.com/office/officeart/2005/8/layout/vList4#9"/>
    <dgm:cxn modelId="{91932D6A-EDEA-4248-B310-98A5D45B3FF9}" type="presParOf" srcId="{07497835-7B30-4A0B-8579-FECF9C0E8580}" destId="{DAD0959D-6F37-4144-91FB-0B6419C84C7B}" srcOrd="0" destOrd="0" presId="urn:microsoft.com/office/officeart/2005/8/layout/vList4#9"/>
    <dgm:cxn modelId="{5B652BA2-6AA9-4896-AD52-D212B2EC8438}" type="presParOf" srcId="{DAD0959D-6F37-4144-91FB-0B6419C84C7B}" destId="{A236AD85-AE16-434E-AC2E-348EDB17CB6E}" srcOrd="0" destOrd="0" presId="urn:microsoft.com/office/officeart/2005/8/layout/vList4#9"/>
    <dgm:cxn modelId="{0A4FBC54-6CF5-4A9F-B7EE-6E1706B6D9E9}" type="presParOf" srcId="{DAD0959D-6F37-4144-91FB-0B6419C84C7B}" destId="{2A464107-0F8E-4D3A-AA08-34DB08F3E026}" srcOrd="1" destOrd="0" presId="urn:microsoft.com/office/officeart/2005/8/layout/vList4#9"/>
    <dgm:cxn modelId="{AF1EEFDB-C490-4680-993D-2C2B11BC9CC4}" type="presParOf" srcId="{DAD0959D-6F37-4144-91FB-0B6419C84C7B}" destId="{3A2D6E4D-A93E-41C7-AE44-7B90A370297A}" srcOrd="2" destOrd="0" presId="urn:microsoft.com/office/officeart/2005/8/layout/vList4#9"/>
    <dgm:cxn modelId="{7E066304-1EB3-4990-BE41-F403D147AC8E}" type="presParOf" srcId="{07497835-7B30-4A0B-8579-FECF9C0E8580}" destId="{86890241-2ED1-4887-98D9-46207D971D02}" srcOrd="1" destOrd="0" presId="urn:microsoft.com/office/officeart/2005/8/layout/vList4#9"/>
    <dgm:cxn modelId="{CFF4767E-DC55-446E-A9FE-CDEA1AD1DF81}" type="presParOf" srcId="{07497835-7B30-4A0B-8579-FECF9C0E8580}" destId="{15C9EB95-02FC-40CB-A124-816D1FB3CE0B}" srcOrd="2" destOrd="0" presId="urn:microsoft.com/office/officeart/2005/8/layout/vList4#9"/>
    <dgm:cxn modelId="{E5E74A62-2A47-4F33-BD96-B9C1FBEC9225}" type="presParOf" srcId="{15C9EB95-02FC-40CB-A124-816D1FB3CE0B}" destId="{2F27A1F7-F0EB-46B1-BA00-CD768CDF0ADA}" srcOrd="0" destOrd="0" presId="urn:microsoft.com/office/officeart/2005/8/layout/vList4#9"/>
    <dgm:cxn modelId="{1369532D-DB8D-442A-B467-C20EA7E333B7}" type="presParOf" srcId="{15C9EB95-02FC-40CB-A124-816D1FB3CE0B}" destId="{9625DF8B-EA57-44E1-B901-CC67F0F91450}" srcOrd="1" destOrd="0" presId="urn:microsoft.com/office/officeart/2005/8/layout/vList4#9"/>
    <dgm:cxn modelId="{70569EC1-1C1D-4023-9153-FA8F1676B38E}" type="presParOf" srcId="{15C9EB95-02FC-40CB-A124-816D1FB3CE0B}" destId="{DBB14538-6529-41D0-BCAD-6589A63E603D}" srcOrd="2" destOrd="0" presId="urn:microsoft.com/office/officeart/2005/8/layout/vList4#9"/>
    <dgm:cxn modelId="{D0AB9D3E-403E-4A9F-8B36-5C33574187F7}" type="presParOf" srcId="{07497835-7B30-4A0B-8579-FECF9C0E8580}" destId="{7A920835-8C81-4FE2-BD3A-5E0971E841F7}" srcOrd="3" destOrd="0" presId="urn:microsoft.com/office/officeart/2005/8/layout/vList4#9"/>
    <dgm:cxn modelId="{D674F61A-A02E-47ED-94D6-A6142BB4AB0D}" type="presParOf" srcId="{07497835-7B30-4A0B-8579-FECF9C0E8580}" destId="{C962D665-6164-47AD-B353-C3B342AA96BD}" srcOrd="4" destOrd="0" presId="urn:microsoft.com/office/officeart/2005/8/layout/vList4#9"/>
    <dgm:cxn modelId="{2661B219-17DC-4387-8A6C-E208C14FC88B}" type="presParOf" srcId="{C962D665-6164-47AD-B353-C3B342AA96BD}" destId="{806A7913-8A46-4F4D-B685-981D69A73CBF}" srcOrd="0" destOrd="0" presId="urn:microsoft.com/office/officeart/2005/8/layout/vList4#9"/>
    <dgm:cxn modelId="{D4ED9C7D-CF1A-41C9-BF1F-A6B1DF3ACFEB}" type="presParOf" srcId="{C962D665-6164-47AD-B353-C3B342AA96BD}" destId="{91C126CC-B358-48D6-BE2C-2E1FBA2C251A}" srcOrd="1" destOrd="0" presId="urn:microsoft.com/office/officeart/2005/8/layout/vList4#9"/>
    <dgm:cxn modelId="{93B35E65-A66D-4AD1-AB75-8F889126B548}" type="presParOf" srcId="{C962D665-6164-47AD-B353-C3B342AA96BD}" destId="{ECACF0C3-D619-4EAF-BB1D-D6CED61B0111}" srcOrd="2" destOrd="0" presId="urn:microsoft.com/office/officeart/2005/8/layout/vList4#9"/>
    <dgm:cxn modelId="{FA83E3CC-7152-4CFD-81D1-64604D522359}" type="presParOf" srcId="{07497835-7B30-4A0B-8579-FECF9C0E8580}" destId="{F96CD50C-1380-43F0-BDEF-E913051681E5}" srcOrd="5" destOrd="0" presId="urn:microsoft.com/office/officeart/2005/8/layout/vList4#9"/>
    <dgm:cxn modelId="{AE68176A-F25F-48FA-9DE9-A7A0DC3038ED}" type="presParOf" srcId="{07497835-7B30-4A0B-8579-FECF9C0E8580}" destId="{8DF13FFA-1227-468A-B756-BA8ACD92046E}" srcOrd="6" destOrd="0" presId="urn:microsoft.com/office/officeart/2005/8/layout/vList4#9"/>
    <dgm:cxn modelId="{7A6D358C-7332-45E9-BE79-9852960ED521}" type="presParOf" srcId="{8DF13FFA-1227-468A-B756-BA8ACD92046E}" destId="{A0C10ABD-C21B-40EA-9EBB-8EA15989E665}" srcOrd="0" destOrd="0" presId="urn:microsoft.com/office/officeart/2005/8/layout/vList4#9"/>
    <dgm:cxn modelId="{CCB2AECE-63A0-4B70-BE0A-945D3B7AA105}" type="presParOf" srcId="{8DF13FFA-1227-468A-B756-BA8ACD92046E}" destId="{EF83ABE4-88D2-4F6C-9A09-FC30AEE97C96}" srcOrd="1" destOrd="0" presId="urn:microsoft.com/office/officeart/2005/8/layout/vList4#9"/>
    <dgm:cxn modelId="{52DCEDC2-BBAC-4A8B-891E-944F30492DDC}" type="presParOf" srcId="{8DF13FFA-1227-468A-B756-BA8ACD92046E}" destId="{B971CA36-E49A-4572-9EB1-36368AA29438}" srcOrd="2" destOrd="0" presId="urn:microsoft.com/office/officeart/2005/8/layout/vList4#9"/>
    <dgm:cxn modelId="{CECFA3FD-4FC2-4119-A29F-E955445E1082}" type="presParOf" srcId="{07497835-7B30-4A0B-8579-FECF9C0E8580}" destId="{D5554A58-F511-4683-A08F-7B4056CDA9BA}" srcOrd="7" destOrd="0" presId="urn:microsoft.com/office/officeart/2005/8/layout/vList4#9"/>
    <dgm:cxn modelId="{676E152B-7465-49A1-A284-4AF6B5108912}" type="presParOf" srcId="{07497835-7B30-4A0B-8579-FECF9C0E8580}" destId="{19B254F1-B5B3-4015-A8D1-4295EC9C7773}" srcOrd="8" destOrd="0" presId="urn:microsoft.com/office/officeart/2005/8/layout/vList4#9"/>
    <dgm:cxn modelId="{66FA3FFC-F44D-49C7-857E-366BB75C2E16}" type="presParOf" srcId="{19B254F1-B5B3-4015-A8D1-4295EC9C7773}" destId="{2197A182-B742-42F9-BA04-9533EADA3EE3}" srcOrd="0" destOrd="0" presId="urn:microsoft.com/office/officeart/2005/8/layout/vList4#9"/>
    <dgm:cxn modelId="{FAFF5294-FBE2-4980-8DFB-7A8AA6EB44FA}" type="presParOf" srcId="{19B254F1-B5B3-4015-A8D1-4295EC9C7773}" destId="{912953D1-8CF5-4E39-8328-7CF906541A83}" srcOrd="1" destOrd="0" presId="urn:microsoft.com/office/officeart/2005/8/layout/vList4#9"/>
    <dgm:cxn modelId="{EF9D2306-91FB-45B6-AF00-7573865678B3}" type="presParOf" srcId="{19B254F1-B5B3-4015-A8D1-4295EC9C7773}" destId="{4B728133-D5D8-4FA3-99AC-340A6DE217E3}" srcOrd="2" destOrd="0" presId="urn:microsoft.com/office/officeart/2005/8/layout/vList4#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6CFC87E-1F0F-42EE-90E5-76CF2A2737A2}" type="doc">
      <dgm:prSet loTypeId="urn:microsoft.com/office/officeart/2005/8/layout/vList4#9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FFD59FD9-C9B5-4143-8C8B-92DA7DB37C9F}">
      <dgm:prSet phldrT="[Testo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chemeClr val="accent1">
            <a:lumMod val="75000"/>
          </a:schemeClr>
        </a:solidFill>
        <a:ln>
          <a:noFill/>
        </a:ln>
        <a:effectLst/>
      </dgm:spPr>
      <dgm:t>
        <a:bodyPr/>
        <a:lstStyle/>
        <a:p>
          <a:pPr marL="539750" indent="0"/>
          <a:r>
            <a:rPr lang="it-IT" sz="1800" dirty="0">
              <a:solidFill>
                <a:schemeClr val="bg1"/>
              </a:solidFill>
            </a:rPr>
            <a:t>Standard </a:t>
          </a:r>
          <a:r>
            <a:rPr lang="it-IT" sz="1800" dirty="0" err="1">
              <a:solidFill>
                <a:schemeClr val="bg1"/>
              </a:solidFill>
            </a:rPr>
            <a:t>Gauging</a:t>
          </a:r>
          <a:r>
            <a:rPr lang="it-IT" sz="1800" dirty="0">
              <a:solidFill>
                <a:schemeClr val="bg1"/>
              </a:solidFill>
            </a:rPr>
            <a:t> Components</a:t>
          </a:r>
        </a:p>
      </dgm:t>
    </dgm:pt>
    <dgm:pt modelId="{28609FC8-082B-4D5E-B59A-6AEC6F0950AC}" type="parTrans" cxnId="{CAC8EECD-0B9C-4A2B-8C6F-3B1749E945DE}">
      <dgm:prSet/>
      <dgm:spPr/>
      <dgm:t>
        <a:bodyPr/>
        <a:lstStyle/>
        <a:p>
          <a:endParaRPr lang="it-IT">
            <a:solidFill>
              <a:schemeClr val="tx1"/>
            </a:solidFill>
          </a:endParaRPr>
        </a:p>
      </dgm:t>
    </dgm:pt>
    <dgm:pt modelId="{92FDDDB1-6F65-403A-958F-CB2BE5289B9F}" type="sibTrans" cxnId="{CAC8EECD-0B9C-4A2B-8C6F-3B1749E945DE}">
      <dgm:prSet/>
      <dgm:spPr/>
      <dgm:t>
        <a:bodyPr/>
        <a:lstStyle/>
        <a:p>
          <a:endParaRPr lang="it-IT">
            <a:solidFill>
              <a:schemeClr val="tx1"/>
            </a:solidFill>
          </a:endParaRPr>
        </a:p>
      </dgm:t>
    </dgm:pt>
    <dgm:pt modelId="{6D9B3C97-4EF4-4138-911A-412D99A2DCB8}">
      <dgm:prSet phldrT="[Testo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chemeClr val="accent1">
            <a:lumMod val="75000"/>
          </a:schemeClr>
        </a:solidFill>
        <a:ln>
          <a:noFill/>
        </a:ln>
        <a:effectLst/>
      </dgm:spPr>
      <dgm:t>
        <a:bodyPr/>
        <a:lstStyle/>
        <a:p>
          <a:pPr marL="539750" indent="0"/>
          <a:r>
            <a:rPr lang="it-IT" sz="1800" dirty="0">
              <a:solidFill>
                <a:schemeClr val="bg1"/>
              </a:solidFill>
            </a:rPr>
            <a:t>Display </a:t>
          </a:r>
          <a:r>
            <a:rPr lang="it-IT" sz="1800" dirty="0" err="1">
              <a:solidFill>
                <a:schemeClr val="bg1"/>
              </a:solidFill>
            </a:rPr>
            <a:t>units</a:t>
          </a:r>
          <a:r>
            <a:rPr lang="it-IT" sz="1800" dirty="0">
              <a:solidFill>
                <a:schemeClr val="bg1"/>
              </a:solidFill>
            </a:rPr>
            <a:t>, Industrial </a:t>
          </a:r>
          <a:r>
            <a:rPr lang="it-IT" sz="1800" dirty="0" err="1">
              <a:solidFill>
                <a:schemeClr val="bg1"/>
              </a:solidFill>
            </a:rPr>
            <a:t>computers</a:t>
          </a:r>
          <a:endParaRPr lang="it-IT" sz="1800" dirty="0">
            <a:solidFill>
              <a:schemeClr val="bg1"/>
            </a:solidFill>
          </a:endParaRPr>
        </a:p>
      </dgm:t>
    </dgm:pt>
    <dgm:pt modelId="{5E5D5834-AC1B-4238-9ABE-2FECF09D6C84}" type="parTrans" cxnId="{4497DB35-3A65-4AE4-82CE-1EFAD886E512}">
      <dgm:prSet/>
      <dgm:spPr/>
      <dgm:t>
        <a:bodyPr/>
        <a:lstStyle/>
        <a:p>
          <a:endParaRPr lang="it-IT">
            <a:solidFill>
              <a:schemeClr val="tx1"/>
            </a:solidFill>
          </a:endParaRPr>
        </a:p>
      </dgm:t>
    </dgm:pt>
    <dgm:pt modelId="{8B287AF5-B095-402C-8D7D-1247908220D1}" type="sibTrans" cxnId="{4497DB35-3A65-4AE4-82CE-1EFAD886E512}">
      <dgm:prSet/>
      <dgm:spPr/>
      <dgm:t>
        <a:bodyPr/>
        <a:lstStyle/>
        <a:p>
          <a:endParaRPr lang="it-IT">
            <a:solidFill>
              <a:schemeClr val="tx1"/>
            </a:solidFill>
          </a:endParaRPr>
        </a:p>
      </dgm:t>
    </dgm:pt>
    <dgm:pt modelId="{55CEEF64-90FC-49FD-A43C-CAF6DFF3B2DA}">
      <dgm:prSet phldrT="[Testo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chemeClr val="accent1">
            <a:lumMod val="75000"/>
          </a:schemeClr>
        </a:solidFill>
        <a:ln>
          <a:noFill/>
        </a:ln>
        <a:effectLst/>
      </dgm:spPr>
      <dgm:t>
        <a:bodyPr/>
        <a:lstStyle/>
        <a:p>
          <a:pPr marL="539750" indent="0"/>
          <a:r>
            <a:rPr lang="it-IT" sz="1800" dirty="0">
              <a:solidFill>
                <a:schemeClr val="bg1"/>
              </a:solidFill>
            </a:rPr>
            <a:t>Software</a:t>
          </a:r>
        </a:p>
      </dgm:t>
    </dgm:pt>
    <dgm:pt modelId="{7D726DAC-2025-42DE-BB00-9797A022B28C}" type="parTrans" cxnId="{02886F26-9B35-4ABD-AF58-D5FE0F14E2EF}">
      <dgm:prSet/>
      <dgm:spPr/>
      <dgm:t>
        <a:bodyPr/>
        <a:lstStyle/>
        <a:p>
          <a:endParaRPr lang="it-IT">
            <a:solidFill>
              <a:schemeClr val="tx1"/>
            </a:solidFill>
          </a:endParaRPr>
        </a:p>
      </dgm:t>
    </dgm:pt>
    <dgm:pt modelId="{DFB918CF-A286-4297-9EFF-EED672ED0B5B}" type="sibTrans" cxnId="{02886F26-9B35-4ABD-AF58-D5FE0F14E2EF}">
      <dgm:prSet/>
      <dgm:spPr/>
      <dgm:t>
        <a:bodyPr/>
        <a:lstStyle/>
        <a:p>
          <a:endParaRPr lang="it-IT">
            <a:solidFill>
              <a:schemeClr val="tx1"/>
            </a:solidFill>
          </a:endParaRPr>
        </a:p>
      </dgm:t>
    </dgm:pt>
    <dgm:pt modelId="{07497835-7B30-4A0B-8579-FECF9C0E8580}" type="pres">
      <dgm:prSet presAssocID="{96CFC87E-1F0F-42EE-90E5-76CF2A2737A2}" presName="linear" presStyleCnt="0">
        <dgm:presLayoutVars>
          <dgm:dir/>
          <dgm:resizeHandles val="exact"/>
        </dgm:presLayoutVars>
      </dgm:prSet>
      <dgm:spPr/>
    </dgm:pt>
    <dgm:pt modelId="{DAD0959D-6F37-4144-91FB-0B6419C84C7B}" type="pres">
      <dgm:prSet presAssocID="{FFD59FD9-C9B5-4143-8C8B-92DA7DB37C9F}" presName="comp" presStyleCnt="0"/>
      <dgm:spPr/>
    </dgm:pt>
    <dgm:pt modelId="{A236AD85-AE16-434E-AC2E-348EDB17CB6E}" type="pres">
      <dgm:prSet presAssocID="{FFD59FD9-C9B5-4143-8C8B-92DA7DB37C9F}" presName="box" presStyleLbl="node1" presStyleIdx="0" presStyleCnt="3" custScaleX="98711" custScaleY="124155" custLinFactNeighborX="-4721"/>
      <dgm:spPr>
        <a:prstGeom prst="homePlate">
          <a:avLst/>
        </a:prstGeom>
      </dgm:spPr>
    </dgm:pt>
    <dgm:pt modelId="{2A464107-0F8E-4D3A-AA08-34DB08F3E026}" type="pres">
      <dgm:prSet presAssocID="{FFD59FD9-C9B5-4143-8C8B-92DA7DB37C9F}" presName="img" presStyleLbl="fgImgPlace1" presStyleIdx="0" presStyleCnt="3" custLinFactNeighborX="87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</dgm:spPr>
    </dgm:pt>
    <dgm:pt modelId="{3A2D6E4D-A93E-41C7-AE44-7B90A370297A}" type="pres">
      <dgm:prSet presAssocID="{FFD59FD9-C9B5-4143-8C8B-92DA7DB37C9F}" presName="text" presStyleLbl="node1" presStyleIdx="0" presStyleCnt="3">
        <dgm:presLayoutVars>
          <dgm:bulletEnabled val="1"/>
        </dgm:presLayoutVars>
      </dgm:prSet>
      <dgm:spPr/>
    </dgm:pt>
    <dgm:pt modelId="{86890241-2ED1-4887-98D9-46207D971D02}" type="pres">
      <dgm:prSet presAssocID="{92FDDDB1-6F65-403A-958F-CB2BE5289B9F}" presName="spacer" presStyleCnt="0"/>
      <dgm:spPr/>
    </dgm:pt>
    <dgm:pt modelId="{C962D665-6164-47AD-B353-C3B342AA96BD}" type="pres">
      <dgm:prSet presAssocID="{6D9B3C97-4EF4-4138-911A-412D99A2DCB8}" presName="comp" presStyleCnt="0"/>
      <dgm:spPr/>
    </dgm:pt>
    <dgm:pt modelId="{806A7913-8A46-4F4D-B685-981D69A73CBF}" type="pres">
      <dgm:prSet presAssocID="{6D9B3C97-4EF4-4138-911A-412D99A2DCB8}" presName="box" presStyleLbl="node1" presStyleIdx="1" presStyleCnt="3" custScaleX="98711" custScaleY="124637" custLinFactNeighborX="-4605"/>
      <dgm:spPr>
        <a:prstGeom prst="homePlate">
          <a:avLst/>
        </a:prstGeom>
      </dgm:spPr>
    </dgm:pt>
    <dgm:pt modelId="{91C126CC-B358-48D6-BE2C-2E1FBA2C251A}" type="pres">
      <dgm:prSet presAssocID="{6D9B3C97-4EF4-4138-911A-412D99A2DCB8}" presName="img" presStyleLbl="fgImgPlace1" presStyleIdx="1" presStyleCnt="3" custLinFactNeighborX="87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</dgm:spPr>
    </dgm:pt>
    <dgm:pt modelId="{ECACF0C3-D619-4EAF-BB1D-D6CED61B0111}" type="pres">
      <dgm:prSet presAssocID="{6D9B3C97-4EF4-4138-911A-412D99A2DCB8}" presName="text" presStyleLbl="node1" presStyleIdx="1" presStyleCnt="3">
        <dgm:presLayoutVars>
          <dgm:bulletEnabled val="1"/>
        </dgm:presLayoutVars>
      </dgm:prSet>
      <dgm:spPr/>
    </dgm:pt>
    <dgm:pt modelId="{F96CD50C-1380-43F0-BDEF-E913051681E5}" type="pres">
      <dgm:prSet presAssocID="{8B287AF5-B095-402C-8D7D-1247908220D1}" presName="spacer" presStyleCnt="0"/>
      <dgm:spPr/>
    </dgm:pt>
    <dgm:pt modelId="{8DF13FFA-1227-468A-B756-BA8ACD92046E}" type="pres">
      <dgm:prSet presAssocID="{55CEEF64-90FC-49FD-A43C-CAF6DFF3B2DA}" presName="comp" presStyleCnt="0"/>
      <dgm:spPr/>
    </dgm:pt>
    <dgm:pt modelId="{A0C10ABD-C21B-40EA-9EBB-8EA15989E665}" type="pres">
      <dgm:prSet presAssocID="{55CEEF64-90FC-49FD-A43C-CAF6DFF3B2DA}" presName="box" presStyleLbl="node1" presStyleIdx="2" presStyleCnt="3" custScaleX="98711" custScaleY="123204" custLinFactNeighborX="1905" custLinFactNeighborY="5039"/>
      <dgm:spPr>
        <a:prstGeom prst="homePlate">
          <a:avLst/>
        </a:prstGeom>
      </dgm:spPr>
    </dgm:pt>
    <dgm:pt modelId="{EF83ABE4-88D2-4F6C-9A09-FC30AEE97C96}" type="pres">
      <dgm:prSet presAssocID="{55CEEF64-90FC-49FD-A43C-CAF6DFF3B2DA}" presName="img" presStyleLbl="fgImgPlace1" presStyleIdx="2" presStyleCnt="3" custScaleX="122938" custScaleY="122936" custLinFactNeighborX="-10243" custLinFactNeighborY="13228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B971CA36-E49A-4572-9EB1-36368AA29438}" type="pres">
      <dgm:prSet presAssocID="{55CEEF64-90FC-49FD-A43C-CAF6DFF3B2DA}" presName="text" presStyleLbl="node1" presStyleIdx="2" presStyleCnt="3">
        <dgm:presLayoutVars>
          <dgm:bulletEnabled val="1"/>
        </dgm:presLayoutVars>
      </dgm:prSet>
      <dgm:spPr/>
    </dgm:pt>
  </dgm:ptLst>
  <dgm:cxnLst>
    <dgm:cxn modelId="{B3D03A1B-E917-43F9-B8A0-D4088C3389CB}" type="presOf" srcId="{6D9B3C97-4EF4-4138-911A-412D99A2DCB8}" destId="{ECACF0C3-D619-4EAF-BB1D-D6CED61B0111}" srcOrd="1" destOrd="0" presId="urn:microsoft.com/office/officeart/2005/8/layout/vList4#9"/>
    <dgm:cxn modelId="{02886F26-9B35-4ABD-AF58-D5FE0F14E2EF}" srcId="{96CFC87E-1F0F-42EE-90E5-76CF2A2737A2}" destId="{55CEEF64-90FC-49FD-A43C-CAF6DFF3B2DA}" srcOrd="2" destOrd="0" parTransId="{7D726DAC-2025-42DE-BB00-9797A022B28C}" sibTransId="{DFB918CF-A286-4297-9EFF-EED672ED0B5B}"/>
    <dgm:cxn modelId="{4497DB35-3A65-4AE4-82CE-1EFAD886E512}" srcId="{96CFC87E-1F0F-42EE-90E5-76CF2A2737A2}" destId="{6D9B3C97-4EF4-4138-911A-412D99A2DCB8}" srcOrd="1" destOrd="0" parTransId="{5E5D5834-AC1B-4238-9ABE-2FECF09D6C84}" sibTransId="{8B287AF5-B095-402C-8D7D-1247908220D1}"/>
    <dgm:cxn modelId="{58A00339-CFF0-4AB7-8A15-9C66B05AC1A2}" type="presOf" srcId="{55CEEF64-90FC-49FD-A43C-CAF6DFF3B2DA}" destId="{A0C10ABD-C21B-40EA-9EBB-8EA15989E665}" srcOrd="0" destOrd="0" presId="urn:microsoft.com/office/officeart/2005/8/layout/vList4#9"/>
    <dgm:cxn modelId="{4CEE3D41-5558-4A1E-B07B-0EA0731643A7}" type="presOf" srcId="{FFD59FD9-C9B5-4143-8C8B-92DA7DB37C9F}" destId="{3A2D6E4D-A93E-41C7-AE44-7B90A370297A}" srcOrd="1" destOrd="0" presId="urn:microsoft.com/office/officeart/2005/8/layout/vList4#9"/>
    <dgm:cxn modelId="{620D7252-D3EC-4230-BE28-BD6F5E5D83F4}" type="presOf" srcId="{FFD59FD9-C9B5-4143-8C8B-92DA7DB37C9F}" destId="{A236AD85-AE16-434E-AC2E-348EDB17CB6E}" srcOrd="0" destOrd="0" presId="urn:microsoft.com/office/officeart/2005/8/layout/vList4#9"/>
    <dgm:cxn modelId="{59DF9385-2DE6-4426-BDAF-604FC9AEDD5C}" type="presOf" srcId="{55CEEF64-90FC-49FD-A43C-CAF6DFF3B2DA}" destId="{B971CA36-E49A-4572-9EB1-36368AA29438}" srcOrd="1" destOrd="0" presId="urn:microsoft.com/office/officeart/2005/8/layout/vList4#9"/>
    <dgm:cxn modelId="{9EE109AF-10A0-47CC-A1F6-C5CE79F94914}" type="presOf" srcId="{96CFC87E-1F0F-42EE-90E5-76CF2A2737A2}" destId="{07497835-7B30-4A0B-8579-FECF9C0E8580}" srcOrd="0" destOrd="0" presId="urn:microsoft.com/office/officeart/2005/8/layout/vList4#9"/>
    <dgm:cxn modelId="{CAC8EECD-0B9C-4A2B-8C6F-3B1749E945DE}" srcId="{96CFC87E-1F0F-42EE-90E5-76CF2A2737A2}" destId="{FFD59FD9-C9B5-4143-8C8B-92DA7DB37C9F}" srcOrd="0" destOrd="0" parTransId="{28609FC8-082B-4D5E-B59A-6AEC6F0950AC}" sibTransId="{92FDDDB1-6F65-403A-958F-CB2BE5289B9F}"/>
    <dgm:cxn modelId="{E4AE8FFE-7BAC-4F2A-B197-59BBAB769277}" type="presOf" srcId="{6D9B3C97-4EF4-4138-911A-412D99A2DCB8}" destId="{806A7913-8A46-4F4D-B685-981D69A73CBF}" srcOrd="0" destOrd="0" presId="urn:microsoft.com/office/officeart/2005/8/layout/vList4#9"/>
    <dgm:cxn modelId="{D4BA4550-9566-4E45-97E6-F710D6090A0E}" type="presParOf" srcId="{07497835-7B30-4A0B-8579-FECF9C0E8580}" destId="{DAD0959D-6F37-4144-91FB-0B6419C84C7B}" srcOrd="0" destOrd="0" presId="urn:microsoft.com/office/officeart/2005/8/layout/vList4#9"/>
    <dgm:cxn modelId="{9B1ED3DB-122B-4A51-A40C-6AF7E3D5D8FB}" type="presParOf" srcId="{DAD0959D-6F37-4144-91FB-0B6419C84C7B}" destId="{A236AD85-AE16-434E-AC2E-348EDB17CB6E}" srcOrd="0" destOrd="0" presId="urn:microsoft.com/office/officeart/2005/8/layout/vList4#9"/>
    <dgm:cxn modelId="{73B074E9-C446-4504-9023-26D7DEC5CF62}" type="presParOf" srcId="{DAD0959D-6F37-4144-91FB-0B6419C84C7B}" destId="{2A464107-0F8E-4D3A-AA08-34DB08F3E026}" srcOrd="1" destOrd="0" presId="urn:microsoft.com/office/officeart/2005/8/layout/vList4#9"/>
    <dgm:cxn modelId="{1208C136-01FC-49AD-951B-4D380FA7ECE8}" type="presParOf" srcId="{DAD0959D-6F37-4144-91FB-0B6419C84C7B}" destId="{3A2D6E4D-A93E-41C7-AE44-7B90A370297A}" srcOrd="2" destOrd="0" presId="urn:microsoft.com/office/officeart/2005/8/layout/vList4#9"/>
    <dgm:cxn modelId="{E55ADDA1-3351-4FFD-A901-03A65D02E144}" type="presParOf" srcId="{07497835-7B30-4A0B-8579-FECF9C0E8580}" destId="{86890241-2ED1-4887-98D9-46207D971D02}" srcOrd="1" destOrd="0" presId="urn:microsoft.com/office/officeart/2005/8/layout/vList4#9"/>
    <dgm:cxn modelId="{1128D215-22E2-4656-8EBC-0287950A27B8}" type="presParOf" srcId="{07497835-7B30-4A0B-8579-FECF9C0E8580}" destId="{C962D665-6164-47AD-B353-C3B342AA96BD}" srcOrd="2" destOrd="0" presId="urn:microsoft.com/office/officeart/2005/8/layout/vList4#9"/>
    <dgm:cxn modelId="{C80782E6-BE00-4494-B575-9DDBBD754727}" type="presParOf" srcId="{C962D665-6164-47AD-B353-C3B342AA96BD}" destId="{806A7913-8A46-4F4D-B685-981D69A73CBF}" srcOrd="0" destOrd="0" presId="urn:microsoft.com/office/officeart/2005/8/layout/vList4#9"/>
    <dgm:cxn modelId="{F3EB5103-486E-472C-8DD8-AEF1ED196A20}" type="presParOf" srcId="{C962D665-6164-47AD-B353-C3B342AA96BD}" destId="{91C126CC-B358-48D6-BE2C-2E1FBA2C251A}" srcOrd="1" destOrd="0" presId="urn:microsoft.com/office/officeart/2005/8/layout/vList4#9"/>
    <dgm:cxn modelId="{63ED6D8A-3076-4945-AB35-C8FB995FD52D}" type="presParOf" srcId="{C962D665-6164-47AD-B353-C3B342AA96BD}" destId="{ECACF0C3-D619-4EAF-BB1D-D6CED61B0111}" srcOrd="2" destOrd="0" presId="urn:microsoft.com/office/officeart/2005/8/layout/vList4#9"/>
    <dgm:cxn modelId="{38371F34-7FE8-4988-8BEB-E5E4A46176DA}" type="presParOf" srcId="{07497835-7B30-4A0B-8579-FECF9C0E8580}" destId="{F96CD50C-1380-43F0-BDEF-E913051681E5}" srcOrd="3" destOrd="0" presId="urn:microsoft.com/office/officeart/2005/8/layout/vList4#9"/>
    <dgm:cxn modelId="{9D1058B3-0104-4B20-B78D-96D4383E47D5}" type="presParOf" srcId="{07497835-7B30-4A0B-8579-FECF9C0E8580}" destId="{8DF13FFA-1227-468A-B756-BA8ACD92046E}" srcOrd="4" destOrd="0" presId="urn:microsoft.com/office/officeart/2005/8/layout/vList4#9"/>
    <dgm:cxn modelId="{3F912856-DEBF-408D-B75B-A82A4518C0F7}" type="presParOf" srcId="{8DF13FFA-1227-468A-B756-BA8ACD92046E}" destId="{A0C10ABD-C21B-40EA-9EBB-8EA15989E665}" srcOrd="0" destOrd="0" presId="urn:microsoft.com/office/officeart/2005/8/layout/vList4#9"/>
    <dgm:cxn modelId="{89879A58-C532-414E-9E93-445D15559FA6}" type="presParOf" srcId="{8DF13FFA-1227-468A-B756-BA8ACD92046E}" destId="{EF83ABE4-88D2-4F6C-9A09-FC30AEE97C96}" srcOrd="1" destOrd="0" presId="urn:microsoft.com/office/officeart/2005/8/layout/vList4#9"/>
    <dgm:cxn modelId="{83915F5A-562E-411D-8640-3A8CE8A0FA87}" type="presParOf" srcId="{8DF13FFA-1227-468A-B756-BA8ACD92046E}" destId="{B971CA36-E49A-4572-9EB1-36368AA29438}" srcOrd="2" destOrd="0" presId="urn:microsoft.com/office/officeart/2005/8/layout/vList4#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B666A75-0B5A-4227-9284-947D2D3AFA80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BD1064E5-6EAC-452E-A4C4-2511C9C64775}">
      <dgm:prSet phldrT="[Testo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rgbClr val="1E6DAB"/>
        </a:solidFill>
        <a:ln>
          <a:noFill/>
        </a:ln>
        <a:effectLst/>
      </dgm:spPr>
      <dgm:t>
        <a:bodyPr/>
        <a:lstStyle/>
        <a:p>
          <a:r>
            <a:rPr lang="it-IT" sz="1400" dirty="0" err="1">
              <a:solidFill>
                <a:schemeClr val="bg1"/>
              </a:solidFill>
            </a:rPr>
            <a:t>Pencil</a:t>
          </a:r>
          <a:r>
            <a:rPr lang="it-IT" sz="1400" dirty="0">
              <a:solidFill>
                <a:schemeClr val="bg1"/>
              </a:solidFill>
            </a:rPr>
            <a:t> </a:t>
          </a:r>
          <a:r>
            <a:rPr lang="it-IT" sz="1400" dirty="0" err="1">
              <a:solidFill>
                <a:schemeClr val="bg1"/>
              </a:solidFill>
            </a:rPr>
            <a:t>type</a:t>
          </a:r>
          <a:r>
            <a:rPr lang="it-IT" sz="1400" dirty="0">
              <a:solidFill>
                <a:schemeClr val="bg1"/>
              </a:solidFill>
            </a:rPr>
            <a:t> </a:t>
          </a:r>
          <a:r>
            <a:rPr lang="it-IT" sz="1400" dirty="0" err="1">
              <a:solidFill>
                <a:schemeClr val="bg1"/>
              </a:solidFill>
            </a:rPr>
            <a:t>probes</a:t>
          </a:r>
          <a:r>
            <a:rPr lang="it-IT" sz="1400" dirty="0">
              <a:solidFill>
                <a:schemeClr val="bg1"/>
              </a:solidFill>
            </a:rPr>
            <a:t>, </a:t>
          </a:r>
          <a:r>
            <a:rPr lang="it-IT" sz="1400" dirty="0" err="1">
              <a:solidFill>
                <a:schemeClr val="bg1"/>
              </a:solidFill>
            </a:rPr>
            <a:t>gauging</a:t>
          </a:r>
          <a:r>
            <a:rPr lang="it-IT" sz="1400" dirty="0">
              <a:solidFill>
                <a:schemeClr val="bg1"/>
              </a:solidFill>
            </a:rPr>
            <a:t> </a:t>
          </a:r>
          <a:r>
            <a:rPr lang="it-IT" sz="1400" dirty="0" err="1">
              <a:solidFill>
                <a:schemeClr val="bg1"/>
              </a:solidFill>
            </a:rPr>
            <a:t>components</a:t>
          </a:r>
          <a:r>
            <a:rPr lang="it-IT" sz="1400" dirty="0">
              <a:solidFill>
                <a:schemeClr val="bg1"/>
              </a:solidFill>
            </a:rPr>
            <a:t> for </a:t>
          </a:r>
          <a:r>
            <a:rPr lang="it-IT" sz="1400" dirty="0" err="1">
              <a:solidFill>
                <a:schemeClr val="bg1"/>
              </a:solidFill>
            </a:rPr>
            <a:t>fixtures</a:t>
          </a:r>
          <a:r>
            <a:rPr lang="it-IT" sz="1400" dirty="0">
              <a:solidFill>
                <a:schemeClr val="bg1"/>
              </a:solidFill>
            </a:rPr>
            <a:t>, </a:t>
          </a:r>
          <a:r>
            <a:rPr lang="it-IT" sz="1400" dirty="0" err="1">
              <a:solidFill>
                <a:schemeClr val="bg1"/>
              </a:solidFill>
            </a:rPr>
            <a:t>interface</a:t>
          </a:r>
          <a:r>
            <a:rPr lang="it-IT" sz="1400" dirty="0">
              <a:solidFill>
                <a:schemeClr val="bg1"/>
              </a:solidFill>
            </a:rPr>
            <a:t> </a:t>
          </a:r>
          <a:r>
            <a:rPr lang="it-IT" sz="1400" dirty="0" err="1">
              <a:solidFill>
                <a:schemeClr val="bg1"/>
              </a:solidFill>
            </a:rPr>
            <a:t>units</a:t>
          </a:r>
          <a:r>
            <a:rPr lang="it-IT" sz="1400" dirty="0">
              <a:solidFill>
                <a:schemeClr val="bg1"/>
              </a:solidFill>
            </a:rPr>
            <a:t> for data </a:t>
          </a:r>
          <a:r>
            <a:rPr lang="it-IT" sz="1400" dirty="0" err="1">
              <a:solidFill>
                <a:schemeClr val="bg1"/>
              </a:solidFill>
            </a:rPr>
            <a:t>acquisition</a:t>
          </a:r>
          <a:endParaRPr lang="it-IT" sz="1400" dirty="0">
            <a:solidFill>
              <a:schemeClr val="bg1"/>
            </a:solidFill>
          </a:endParaRPr>
        </a:p>
      </dgm:t>
    </dgm:pt>
    <dgm:pt modelId="{FA281330-0EA2-4DE9-9A8A-2960C917BA56}" type="parTrans" cxnId="{04483DC1-F41F-4682-9320-52656948686E}">
      <dgm:prSet/>
      <dgm:spPr/>
      <dgm:t>
        <a:bodyPr/>
        <a:lstStyle/>
        <a:p>
          <a:endParaRPr lang="it-IT"/>
        </a:p>
      </dgm:t>
    </dgm:pt>
    <dgm:pt modelId="{FD22ED43-7116-4201-B1B7-AE7A7BB44AB0}" type="sibTrans" cxnId="{04483DC1-F41F-4682-9320-52656948686E}">
      <dgm:prSet/>
      <dgm:spPr/>
      <dgm:t>
        <a:bodyPr/>
        <a:lstStyle/>
        <a:p>
          <a:endParaRPr lang="it-IT"/>
        </a:p>
      </dgm:t>
    </dgm:pt>
    <dgm:pt modelId="{1668A3E9-5428-4D78-9732-BD3229A8A534}">
      <dgm:prSet phldrT="[Testo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rgbClr val="1E6DAB"/>
        </a:solidFill>
        <a:ln>
          <a:noFill/>
        </a:ln>
        <a:effectLst/>
      </dgm:spPr>
      <dgm:t>
        <a:bodyPr/>
        <a:lstStyle/>
        <a:p>
          <a:r>
            <a:rPr lang="it-IT" sz="1400" dirty="0">
              <a:solidFill>
                <a:schemeClr val="bg1"/>
              </a:solidFill>
            </a:rPr>
            <a:t>SPC and </a:t>
          </a:r>
          <a:r>
            <a:rPr lang="it-IT" sz="1400" dirty="0" err="1">
              <a:solidFill>
                <a:schemeClr val="bg1"/>
              </a:solidFill>
            </a:rPr>
            <a:t>quality</a:t>
          </a:r>
          <a:r>
            <a:rPr lang="it-IT" sz="1400" dirty="0">
              <a:solidFill>
                <a:schemeClr val="bg1"/>
              </a:solidFill>
            </a:rPr>
            <a:t> control software, data </a:t>
          </a:r>
          <a:r>
            <a:rPr lang="it-IT" sz="1400" dirty="0" err="1">
              <a:solidFill>
                <a:schemeClr val="bg1"/>
              </a:solidFill>
            </a:rPr>
            <a:t>collection</a:t>
          </a:r>
          <a:r>
            <a:rPr lang="it-IT" sz="1400" dirty="0">
              <a:solidFill>
                <a:schemeClr val="bg1"/>
              </a:solidFill>
            </a:rPr>
            <a:t> </a:t>
          </a:r>
        </a:p>
      </dgm:t>
    </dgm:pt>
    <dgm:pt modelId="{09DC7543-4960-4703-8C58-5CAA1C5AEAF9}" type="parTrans" cxnId="{F8529362-DCAB-4249-87C1-4E4BE2DD3469}">
      <dgm:prSet/>
      <dgm:spPr/>
      <dgm:t>
        <a:bodyPr/>
        <a:lstStyle/>
        <a:p>
          <a:endParaRPr lang="it-IT"/>
        </a:p>
      </dgm:t>
    </dgm:pt>
    <dgm:pt modelId="{B1B15624-4AB2-4FE7-8D61-E2194C0C2912}" type="sibTrans" cxnId="{F8529362-DCAB-4249-87C1-4E4BE2DD3469}">
      <dgm:prSet/>
      <dgm:spPr/>
      <dgm:t>
        <a:bodyPr/>
        <a:lstStyle/>
        <a:p>
          <a:endParaRPr lang="it-IT"/>
        </a:p>
      </dgm:t>
    </dgm:pt>
    <dgm:pt modelId="{09E21F16-C19A-4C05-98C0-066C2EEC88CC}">
      <dgm:prSet phldrT="[Testo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rgbClr val="1E6DAB"/>
        </a:solidFill>
        <a:ln>
          <a:noFill/>
        </a:ln>
        <a:effectLst/>
      </dgm:spPr>
      <dgm:t>
        <a:bodyPr/>
        <a:lstStyle/>
        <a:p>
          <a:r>
            <a:rPr lang="it-IT" sz="1400" dirty="0" err="1">
              <a:solidFill>
                <a:schemeClr val="bg1"/>
              </a:solidFill>
            </a:rPr>
            <a:t>Indicators</a:t>
          </a:r>
          <a:r>
            <a:rPr lang="it-IT" sz="1400" dirty="0">
              <a:solidFill>
                <a:schemeClr val="bg1"/>
              </a:solidFill>
            </a:rPr>
            <a:t>, </a:t>
          </a:r>
          <a:r>
            <a:rPr lang="it-IT" sz="1400" dirty="0" err="1">
              <a:solidFill>
                <a:schemeClr val="bg1"/>
              </a:solidFill>
            </a:rPr>
            <a:t>column</a:t>
          </a:r>
          <a:r>
            <a:rPr lang="it-IT" sz="1400" dirty="0">
              <a:solidFill>
                <a:schemeClr val="bg1"/>
              </a:solidFill>
            </a:rPr>
            <a:t> and </a:t>
          </a:r>
          <a:r>
            <a:rPr lang="it-IT" sz="1400" dirty="0" err="1">
              <a:solidFill>
                <a:schemeClr val="bg1"/>
              </a:solidFill>
            </a:rPr>
            <a:t>microcolumn</a:t>
          </a:r>
          <a:r>
            <a:rPr lang="it-IT" sz="1400" dirty="0">
              <a:solidFill>
                <a:schemeClr val="bg1"/>
              </a:solidFill>
            </a:rPr>
            <a:t> </a:t>
          </a:r>
          <a:r>
            <a:rPr lang="it-IT" sz="1400" dirty="0" err="1">
              <a:solidFill>
                <a:schemeClr val="bg1"/>
              </a:solidFill>
            </a:rPr>
            <a:t>displays</a:t>
          </a:r>
          <a:r>
            <a:rPr lang="it-IT" sz="1400" dirty="0">
              <a:solidFill>
                <a:schemeClr val="bg1"/>
              </a:solidFill>
            </a:rPr>
            <a:t>, </a:t>
          </a:r>
          <a:r>
            <a:rPr lang="it-IT" sz="1400" dirty="0" err="1">
              <a:solidFill>
                <a:schemeClr val="bg1"/>
              </a:solidFill>
            </a:rPr>
            <a:t>embedded</a:t>
          </a:r>
          <a:r>
            <a:rPr lang="it-IT" sz="1400" dirty="0">
              <a:solidFill>
                <a:schemeClr val="bg1"/>
              </a:solidFill>
            </a:rPr>
            <a:t> </a:t>
          </a:r>
          <a:r>
            <a:rPr lang="it-IT" sz="1400" dirty="0" err="1">
              <a:solidFill>
                <a:schemeClr val="bg1"/>
              </a:solidFill>
            </a:rPr>
            <a:t>gauge</a:t>
          </a:r>
          <a:r>
            <a:rPr lang="it-IT" sz="1400" dirty="0">
              <a:solidFill>
                <a:schemeClr val="bg1"/>
              </a:solidFill>
            </a:rPr>
            <a:t> </a:t>
          </a:r>
          <a:r>
            <a:rPr lang="it-IT" sz="1400" dirty="0" err="1">
              <a:solidFill>
                <a:schemeClr val="bg1"/>
              </a:solidFill>
            </a:rPr>
            <a:t>computers</a:t>
          </a:r>
          <a:endParaRPr lang="it-IT" sz="1400" dirty="0">
            <a:solidFill>
              <a:schemeClr val="bg1"/>
            </a:solidFill>
          </a:endParaRPr>
        </a:p>
      </dgm:t>
    </dgm:pt>
    <dgm:pt modelId="{086CE00A-71DE-42F6-9419-08E349D72DBE}" type="sibTrans" cxnId="{3B2B8866-B0D1-4C45-A12F-7FBD77EC023F}">
      <dgm:prSet/>
      <dgm:spPr/>
      <dgm:t>
        <a:bodyPr/>
        <a:lstStyle/>
        <a:p>
          <a:endParaRPr lang="it-IT"/>
        </a:p>
      </dgm:t>
    </dgm:pt>
    <dgm:pt modelId="{7810FDAE-4280-40FD-B1EB-DF3D25B38882}" type="parTrans" cxnId="{3B2B8866-B0D1-4C45-A12F-7FBD77EC023F}">
      <dgm:prSet/>
      <dgm:spPr/>
      <dgm:t>
        <a:bodyPr/>
        <a:lstStyle/>
        <a:p>
          <a:endParaRPr lang="it-IT"/>
        </a:p>
      </dgm:t>
    </dgm:pt>
    <dgm:pt modelId="{C2369021-1CE1-4E8A-8811-3AAC13E90B45}" type="pres">
      <dgm:prSet presAssocID="{5B666A75-0B5A-4227-9284-947D2D3AFA80}" presName="linear" presStyleCnt="0">
        <dgm:presLayoutVars>
          <dgm:animLvl val="lvl"/>
          <dgm:resizeHandles val="exact"/>
        </dgm:presLayoutVars>
      </dgm:prSet>
      <dgm:spPr/>
    </dgm:pt>
    <dgm:pt modelId="{08A9E9A5-0642-414B-A6CF-2DD9E6C42AB1}" type="pres">
      <dgm:prSet presAssocID="{BD1064E5-6EAC-452E-A4C4-2511C9C64775}" presName="parentText" presStyleLbl="node1" presStyleIdx="0" presStyleCnt="3" custScaleX="72492" custScaleY="106023" custLinFactNeighborX="11868" custLinFactNeighborY="-15242">
        <dgm:presLayoutVars>
          <dgm:chMax val="0"/>
          <dgm:bulletEnabled val="1"/>
        </dgm:presLayoutVars>
      </dgm:prSet>
      <dgm:spPr/>
    </dgm:pt>
    <dgm:pt modelId="{A4299D94-2264-41FF-9DA3-E508D243E046}" type="pres">
      <dgm:prSet presAssocID="{FD22ED43-7116-4201-B1B7-AE7A7BB44AB0}" presName="spacer" presStyleCnt="0"/>
      <dgm:spPr/>
    </dgm:pt>
    <dgm:pt modelId="{04DA4085-42AE-4424-993C-1A1D8E462D3F}" type="pres">
      <dgm:prSet presAssocID="{09E21F16-C19A-4C05-98C0-066C2EEC88CC}" presName="parentText" presStyleLbl="node1" presStyleIdx="1" presStyleCnt="3" custScaleX="72492" custScaleY="105965" custLinFactNeighborX="11868" custLinFactNeighborY="-29130">
        <dgm:presLayoutVars>
          <dgm:chMax val="0"/>
          <dgm:bulletEnabled val="1"/>
        </dgm:presLayoutVars>
      </dgm:prSet>
      <dgm:spPr/>
    </dgm:pt>
    <dgm:pt modelId="{EA3BF66A-F8EB-4460-ABF4-59B0B92774E0}" type="pres">
      <dgm:prSet presAssocID="{086CE00A-71DE-42F6-9419-08E349D72DBE}" presName="spacer" presStyleCnt="0"/>
      <dgm:spPr/>
    </dgm:pt>
    <dgm:pt modelId="{2CA317FD-E9EF-49F2-A88F-767CB756A1D9}" type="pres">
      <dgm:prSet presAssocID="{1668A3E9-5428-4D78-9732-BD3229A8A534}" presName="parentText" presStyleLbl="node1" presStyleIdx="2" presStyleCnt="3" custScaleX="72492" custScaleY="108173" custLinFactNeighborX="11868" custLinFactNeighborY="-27078">
        <dgm:presLayoutVars>
          <dgm:chMax val="0"/>
          <dgm:bulletEnabled val="1"/>
        </dgm:presLayoutVars>
      </dgm:prSet>
      <dgm:spPr/>
    </dgm:pt>
  </dgm:ptLst>
  <dgm:cxnLst>
    <dgm:cxn modelId="{F8529362-DCAB-4249-87C1-4E4BE2DD3469}" srcId="{5B666A75-0B5A-4227-9284-947D2D3AFA80}" destId="{1668A3E9-5428-4D78-9732-BD3229A8A534}" srcOrd="2" destOrd="0" parTransId="{09DC7543-4960-4703-8C58-5CAA1C5AEAF9}" sibTransId="{B1B15624-4AB2-4FE7-8D61-E2194C0C2912}"/>
    <dgm:cxn modelId="{3B2B8866-B0D1-4C45-A12F-7FBD77EC023F}" srcId="{5B666A75-0B5A-4227-9284-947D2D3AFA80}" destId="{09E21F16-C19A-4C05-98C0-066C2EEC88CC}" srcOrd="1" destOrd="0" parTransId="{7810FDAE-4280-40FD-B1EB-DF3D25B38882}" sibTransId="{086CE00A-71DE-42F6-9419-08E349D72DBE}"/>
    <dgm:cxn modelId="{CF9F3052-AFCC-402A-B795-294136613199}" type="presOf" srcId="{1668A3E9-5428-4D78-9732-BD3229A8A534}" destId="{2CA317FD-E9EF-49F2-A88F-767CB756A1D9}" srcOrd="0" destOrd="0" presId="urn:microsoft.com/office/officeart/2005/8/layout/vList2"/>
    <dgm:cxn modelId="{3003DD74-1231-45C7-A7EA-415833950656}" type="presOf" srcId="{BD1064E5-6EAC-452E-A4C4-2511C9C64775}" destId="{08A9E9A5-0642-414B-A6CF-2DD9E6C42AB1}" srcOrd="0" destOrd="0" presId="urn:microsoft.com/office/officeart/2005/8/layout/vList2"/>
    <dgm:cxn modelId="{C7639FA5-7D59-4BEC-9C1C-2A98035B49B9}" type="presOf" srcId="{09E21F16-C19A-4C05-98C0-066C2EEC88CC}" destId="{04DA4085-42AE-4424-993C-1A1D8E462D3F}" srcOrd="0" destOrd="0" presId="urn:microsoft.com/office/officeart/2005/8/layout/vList2"/>
    <dgm:cxn modelId="{04483DC1-F41F-4682-9320-52656948686E}" srcId="{5B666A75-0B5A-4227-9284-947D2D3AFA80}" destId="{BD1064E5-6EAC-452E-A4C4-2511C9C64775}" srcOrd="0" destOrd="0" parTransId="{FA281330-0EA2-4DE9-9A8A-2960C917BA56}" sibTransId="{FD22ED43-7116-4201-B1B7-AE7A7BB44AB0}"/>
    <dgm:cxn modelId="{6ACCE3C6-BDC9-4705-8CFF-5F93FCD50A52}" type="presOf" srcId="{5B666A75-0B5A-4227-9284-947D2D3AFA80}" destId="{C2369021-1CE1-4E8A-8811-3AAC13E90B45}" srcOrd="0" destOrd="0" presId="urn:microsoft.com/office/officeart/2005/8/layout/vList2"/>
    <dgm:cxn modelId="{4D632222-ADA6-45A5-A128-DDC3D77F1064}" type="presParOf" srcId="{C2369021-1CE1-4E8A-8811-3AAC13E90B45}" destId="{08A9E9A5-0642-414B-A6CF-2DD9E6C42AB1}" srcOrd="0" destOrd="0" presId="urn:microsoft.com/office/officeart/2005/8/layout/vList2"/>
    <dgm:cxn modelId="{EF4EA4AD-641E-47F6-B974-2149D275A3F5}" type="presParOf" srcId="{C2369021-1CE1-4E8A-8811-3AAC13E90B45}" destId="{A4299D94-2264-41FF-9DA3-E508D243E046}" srcOrd="1" destOrd="0" presId="urn:microsoft.com/office/officeart/2005/8/layout/vList2"/>
    <dgm:cxn modelId="{B5221BA5-25B3-4FB0-92B3-39F83ACA927E}" type="presParOf" srcId="{C2369021-1CE1-4E8A-8811-3AAC13E90B45}" destId="{04DA4085-42AE-4424-993C-1A1D8E462D3F}" srcOrd="2" destOrd="0" presId="urn:microsoft.com/office/officeart/2005/8/layout/vList2"/>
    <dgm:cxn modelId="{8FFAEE74-4905-4C95-8E0F-C978D1C3B5C0}" type="presParOf" srcId="{C2369021-1CE1-4E8A-8811-3AAC13E90B45}" destId="{EA3BF66A-F8EB-4460-ABF4-59B0B92774E0}" srcOrd="3" destOrd="0" presId="urn:microsoft.com/office/officeart/2005/8/layout/vList2"/>
    <dgm:cxn modelId="{C39AC7E6-2325-4F2F-91F4-8268A7FB155F}" type="presParOf" srcId="{C2369021-1CE1-4E8A-8811-3AAC13E90B45}" destId="{2CA317FD-E9EF-49F2-A88F-767CB756A1D9}" srcOrd="4" destOrd="0" presId="urn:microsoft.com/office/officeart/2005/8/layout/vList2"/>
  </dgm:cxnLst>
  <dgm:bg>
    <a:effectLst/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6CFC87E-1F0F-42EE-90E5-76CF2A2737A2}" type="doc">
      <dgm:prSet loTypeId="urn:microsoft.com/office/officeart/2005/8/layout/vList4#9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FFD59FD9-C9B5-4143-8C8B-92DA7DB37C9F}">
      <dgm:prSet phldrT="[Testo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chemeClr val="accent1">
            <a:lumMod val="40000"/>
            <a:lumOff val="60000"/>
          </a:schemeClr>
        </a:solidFill>
        <a:ln>
          <a:noFill/>
        </a:ln>
        <a:effectLst/>
      </dgm:spPr>
      <dgm:t>
        <a:bodyPr/>
        <a:lstStyle/>
        <a:p>
          <a:pPr marL="539750" indent="0"/>
          <a:r>
            <a:rPr lang="it-IT" sz="1800" dirty="0" err="1">
              <a:solidFill>
                <a:schemeClr val="tx1"/>
              </a:solidFill>
              <a:latin typeface="Century Gothic" panose="020B0502020202020204" pitchFamily="34" charset="0"/>
            </a:rPr>
            <a:t>Contact</a:t>
          </a:r>
          <a:r>
            <a:rPr lang="it-IT" sz="1800" dirty="0">
              <a:solidFill>
                <a:schemeClr val="tx1"/>
              </a:solidFill>
              <a:latin typeface="Century Gothic" panose="020B0502020202020204" pitchFamily="34" charset="0"/>
            </a:rPr>
            <a:t> </a:t>
          </a:r>
          <a:r>
            <a:rPr lang="it-IT" sz="1800" dirty="0" err="1">
              <a:solidFill>
                <a:schemeClr val="tx1"/>
              </a:solidFill>
              <a:latin typeface="Century Gothic" panose="020B0502020202020204" pitchFamily="34" charset="0"/>
            </a:rPr>
            <a:t>gauging</a:t>
          </a:r>
          <a:endParaRPr lang="it-IT" sz="1800" dirty="0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28609FC8-082B-4D5E-B59A-6AEC6F0950AC}" type="parTrans" cxnId="{CAC8EECD-0B9C-4A2B-8C6F-3B1749E945DE}">
      <dgm:prSet/>
      <dgm:spPr/>
      <dgm:t>
        <a:bodyPr/>
        <a:lstStyle/>
        <a:p>
          <a:endParaRPr lang="it-IT">
            <a:solidFill>
              <a:schemeClr val="tx1"/>
            </a:solidFill>
          </a:endParaRPr>
        </a:p>
      </dgm:t>
    </dgm:pt>
    <dgm:pt modelId="{92FDDDB1-6F65-403A-958F-CB2BE5289B9F}" type="sibTrans" cxnId="{CAC8EECD-0B9C-4A2B-8C6F-3B1749E945DE}">
      <dgm:prSet/>
      <dgm:spPr/>
      <dgm:t>
        <a:bodyPr/>
        <a:lstStyle/>
        <a:p>
          <a:endParaRPr lang="it-IT">
            <a:solidFill>
              <a:schemeClr val="tx1"/>
            </a:solidFill>
          </a:endParaRPr>
        </a:p>
      </dgm:t>
    </dgm:pt>
    <dgm:pt modelId="{6D9B3C97-4EF4-4138-911A-412D99A2DCB8}">
      <dgm:prSet phldrT="[Testo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chemeClr val="accent1">
            <a:lumMod val="40000"/>
            <a:lumOff val="60000"/>
          </a:schemeClr>
        </a:solidFill>
        <a:ln>
          <a:noFill/>
        </a:ln>
        <a:effectLst/>
      </dgm:spPr>
      <dgm:t>
        <a:bodyPr/>
        <a:lstStyle/>
        <a:p>
          <a:pPr marL="539750" indent="0"/>
          <a:r>
            <a:rPr lang="it-IT" sz="1800" dirty="0">
              <a:solidFill>
                <a:schemeClr val="tx1"/>
              </a:solidFill>
              <a:latin typeface="Century Gothic" panose="020B0502020202020204" pitchFamily="34" charset="0"/>
            </a:rPr>
            <a:t>Non-</a:t>
          </a:r>
          <a:r>
            <a:rPr lang="it-IT" sz="1800" dirty="0" err="1">
              <a:solidFill>
                <a:schemeClr val="tx1"/>
              </a:solidFill>
              <a:latin typeface="Century Gothic" panose="020B0502020202020204" pitchFamily="34" charset="0"/>
            </a:rPr>
            <a:t>contact</a:t>
          </a:r>
          <a:r>
            <a:rPr lang="it-IT" sz="1800" dirty="0">
              <a:solidFill>
                <a:schemeClr val="tx1"/>
              </a:solidFill>
              <a:latin typeface="Century Gothic" panose="020B0502020202020204" pitchFamily="34" charset="0"/>
            </a:rPr>
            <a:t> </a:t>
          </a:r>
          <a:r>
            <a:rPr lang="it-IT" sz="1800" dirty="0" err="1">
              <a:solidFill>
                <a:schemeClr val="tx1"/>
              </a:solidFill>
              <a:latin typeface="Century Gothic" panose="020B0502020202020204" pitchFamily="34" charset="0"/>
            </a:rPr>
            <a:t>gauging</a:t>
          </a:r>
          <a:endParaRPr lang="it-IT" sz="1800" dirty="0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5E5D5834-AC1B-4238-9ABE-2FECF09D6C84}" type="parTrans" cxnId="{4497DB35-3A65-4AE4-82CE-1EFAD886E512}">
      <dgm:prSet/>
      <dgm:spPr/>
      <dgm:t>
        <a:bodyPr/>
        <a:lstStyle/>
        <a:p>
          <a:endParaRPr lang="it-IT">
            <a:solidFill>
              <a:schemeClr val="tx1"/>
            </a:solidFill>
          </a:endParaRPr>
        </a:p>
      </dgm:t>
    </dgm:pt>
    <dgm:pt modelId="{8B287AF5-B095-402C-8D7D-1247908220D1}" type="sibTrans" cxnId="{4497DB35-3A65-4AE4-82CE-1EFAD886E512}">
      <dgm:prSet/>
      <dgm:spPr/>
      <dgm:t>
        <a:bodyPr/>
        <a:lstStyle/>
        <a:p>
          <a:endParaRPr lang="it-IT">
            <a:solidFill>
              <a:schemeClr val="tx1"/>
            </a:solidFill>
          </a:endParaRPr>
        </a:p>
      </dgm:t>
    </dgm:pt>
    <dgm:pt modelId="{55CEEF64-90FC-49FD-A43C-CAF6DFF3B2DA}">
      <dgm:prSet phldrT="[Testo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chemeClr val="accent1">
            <a:lumMod val="40000"/>
            <a:lumOff val="60000"/>
          </a:schemeClr>
        </a:solidFill>
        <a:ln>
          <a:noFill/>
        </a:ln>
        <a:effectLst/>
      </dgm:spPr>
      <dgm:t>
        <a:bodyPr/>
        <a:lstStyle/>
        <a:p>
          <a:pPr marL="539750" indent="0"/>
          <a:r>
            <a:rPr lang="it-IT" sz="1800" dirty="0">
              <a:solidFill>
                <a:schemeClr val="tx1"/>
              </a:solidFill>
              <a:latin typeface="Century Gothic" panose="020B0502020202020204" pitchFamily="34" charset="0"/>
            </a:rPr>
            <a:t>Vision </a:t>
          </a:r>
          <a:r>
            <a:rPr lang="it-IT" sz="1800" dirty="0" err="1">
              <a:solidFill>
                <a:schemeClr val="tx1"/>
              </a:solidFill>
              <a:latin typeface="Century Gothic" panose="020B0502020202020204" pitchFamily="34" charset="0"/>
            </a:rPr>
            <a:t>systems</a:t>
          </a:r>
          <a:endParaRPr lang="it-IT" sz="1800" dirty="0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7D726DAC-2025-42DE-BB00-9797A022B28C}" type="parTrans" cxnId="{02886F26-9B35-4ABD-AF58-D5FE0F14E2EF}">
      <dgm:prSet/>
      <dgm:spPr/>
      <dgm:t>
        <a:bodyPr/>
        <a:lstStyle/>
        <a:p>
          <a:endParaRPr lang="it-IT">
            <a:solidFill>
              <a:schemeClr val="tx1"/>
            </a:solidFill>
          </a:endParaRPr>
        </a:p>
      </dgm:t>
    </dgm:pt>
    <dgm:pt modelId="{DFB918CF-A286-4297-9EFF-EED672ED0B5B}" type="sibTrans" cxnId="{02886F26-9B35-4ABD-AF58-D5FE0F14E2EF}">
      <dgm:prSet/>
      <dgm:spPr/>
      <dgm:t>
        <a:bodyPr/>
        <a:lstStyle/>
        <a:p>
          <a:endParaRPr lang="it-IT">
            <a:solidFill>
              <a:schemeClr val="tx1"/>
            </a:solidFill>
          </a:endParaRPr>
        </a:p>
      </dgm:t>
    </dgm:pt>
    <dgm:pt modelId="{B7329D14-6742-4CDB-8059-B90FE5689543}">
      <dgm:prSet phldrT="[Testo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chemeClr val="accent1">
            <a:lumMod val="40000"/>
            <a:lumOff val="60000"/>
          </a:schemeClr>
        </a:solidFill>
        <a:ln>
          <a:noFill/>
        </a:ln>
        <a:effectLst/>
      </dgm:spPr>
      <dgm:t>
        <a:bodyPr/>
        <a:lstStyle/>
        <a:p>
          <a:pPr marL="539750" indent="0"/>
          <a:endParaRPr lang="it-IT" sz="1800" dirty="0">
            <a:solidFill>
              <a:schemeClr val="tx1"/>
            </a:solidFill>
            <a:latin typeface="Century Gothic" panose="020B0502020202020204" pitchFamily="34" charset="0"/>
          </a:endParaRPr>
        </a:p>
        <a:p>
          <a:pPr marL="539750" indent="0"/>
          <a:r>
            <a:rPr lang="it-IT" sz="1800" dirty="0" err="1">
              <a:solidFill>
                <a:schemeClr val="tx1"/>
              </a:solidFill>
              <a:latin typeface="Century Gothic" panose="020B0502020202020204" pitchFamily="34" charset="0"/>
            </a:rPr>
            <a:t>Leak</a:t>
          </a:r>
          <a:r>
            <a:rPr lang="it-IT" sz="1800" dirty="0">
              <a:solidFill>
                <a:schemeClr val="tx1"/>
              </a:solidFill>
              <a:latin typeface="Century Gothic" panose="020B0502020202020204" pitchFamily="34" charset="0"/>
            </a:rPr>
            <a:t> </a:t>
          </a:r>
          <a:r>
            <a:rPr lang="it-IT" sz="1800" dirty="0" err="1">
              <a:solidFill>
                <a:schemeClr val="tx1"/>
              </a:solidFill>
              <a:latin typeface="Century Gothic" panose="020B0502020202020204" pitchFamily="34" charset="0"/>
            </a:rPr>
            <a:t>testing</a:t>
          </a:r>
          <a:endParaRPr lang="it-IT" sz="1800" dirty="0">
            <a:solidFill>
              <a:schemeClr val="tx1"/>
            </a:solidFill>
            <a:latin typeface="Century Gothic" panose="020B0502020202020204" pitchFamily="34" charset="0"/>
          </a:endParaRPr>
        </a:p>
        <a:p>
          <a:pPr marL="539750" indent="0"/>
          <a:endParaRPr lang="it-IT" sz="1800" dirty="0">
            <a:solidFill>
              <a:schemeClr val="tx1"/>
            </a:solidFill>
          </a:endParaRPr>
        </a:p>
      </dgm:t>
    </dgm:pt>
    <dgm:pt modelId="{82BA318E-F34D-4F99-9EBC-BDD253D4EDEB}" type="parTrans" cxnId="{A300C244-B233-4BA1-9E37-3B5172006FB8}">
      <dgm:prSet/>
      <dgm:spPr/>
      <dgm:t>
        <a:bodyPr/>
        <a:lstStyle/>
        <a:p>
          <a:endParaRPr lang="it-IT">
            <a:solidFill>
              <a:schemeClr val="tx1"/>
            </a:solidFill>
          </a:endParaRPr>
        </a:p>
      </dgm:t>
    </dgm:pt>
    <dgm:pt modelId="{E2C0657B-D9B3-4A88-81DE-98AAFA4949CF}" type="sibTrans" cxnId="{A300C244-B233-4BA1-9E37-3B5172006FB8}">
      <dgm:prSet/>
      <dgm:spPr/>
      <dgm:t>
        <a:bodyPr/>
        <a:lstStyle/>
        <a:p>
          <a:endParaRPr lang="it-IT">
            <a:solidFill>
              <a:schemeClr val="tx1"/>
            </a:solidFill>
          </a:endParaRPr>
        </a:p>
      </dgm:t>
    </dgm:pt>
    <dgm:pt modelId="{7228997E-EB53-4D64-A468-BD6CC8F0D9E3}">
      <dgm:prSet phldrT="[Testo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chemeClr val="accent1">
            <a:lumMod val="40000"/>
            <a:lumOff val="60000"/>
          </a:schemeClr>
        </a:solidFill>
        <a:ln>
          <a:noFill/>
        </a:ln>
        <a:effectLst/>
      </dgm:spPr>
      <dgm:t>
        <a:bodyPr/>
        <a:lstStyle/>
        <a:p>
          <a:r>
            <a:rPr lang="it-IT" sz="1800" dirty="0">
              <a:solidFill>
                <a:schemeClr val="tx1"/>
              </a:solidFill>
              <a:latin typeface="Century Gothic" panose="020B0502020202020204" pitchFamily="34" charset="0"/>
            </a:rPr>
            <a:t>        </a:t>
          </a:r>
          <a:r>
            <a:rPr lang="it-IT" sz="1800" dirty="0" err="1">
              <a:solidFill>
                <a:schemeClr val="tx1"/>
              </a:solidFill>
              <a:latin typeface="Century Gothic" panose="020B0502020202020204" pitchFamily="34" charset="0"/>
            </a:rPr>
            <a:t>Process</a:t>
          </a:r>
          <a:r>
            <a:rPr lang="it-IT" sz="1800" dirty="0">
              <a:solidFill>
                <a:schemeClr val="tx1"/>
              </a:solidFill>
              <a:latin typeface="Century Gothic" panose="020B0502020202020204" pitchFamily="34" charset="0"/>
            </a:rPr>
            <a:t> </a:t>
          </a:r>
          <a:r>
            <a:rPr lang="it-IT" sz="1800" dirty="0" err="1">
              <a:solidFill>
                <a:schemeClr val="tx1"/>
              </a:solidFill>
              <a:latin typeface="Century Gothic" panose="020B0502020202020204" pitchFamily="34" charset="0"/>
            </a:rPr>
            <a:t>monitoring</a:t>
          </a:r>
          <a:r>
            <a:rPr lang="it-IT" sz="1800" dirty="0">
              <a:solidFill>
                <a:schemeClr val="tx1"/>
              </a:solidFill>
              <a:latin typeface="Century Gothic" panose="020B0502020202020204" pitchFamily="34" charset="0"/>
            </a:rPr>
            <a:t> </a:t>
          </a:r>
          <a:br>
            <a:rPr lang="it-IT" sz="1800" dirty="0">
              <a:solidFill>
                <a:schemeClr val="tx1"/>
              </a:solidFill>
              <a:latin typeface="Century Gothic" panose="020B0502020202020204" pitchFamily="34" charset="0"/>
            </a:rPr>
          </a:br>
          <a:r>
            <a:rPr lang="it-IT" sz="1800" dirty="0">
              <a:solidFill>
                <a:schemeClr val="tx1"/>
              </a:solidFill>
              <a:latin typeface="Century Gothic" panose="020B0502020202020204" pitchFamily="34" charset="0"/>
            </a:rPr>
            <a:t>        </a:t>
          </a:r>
          <a:r>
            <a:rPr lang="it-IT" sz="1800" dirty="0" err="1">
              <a:solidFill>
                <a:schemeClr val="tx1"/>
              </a:solidFill>
              <a:latin typeface="Century Gothic" panose="020B0502020202020204" pitchFamily="34" charset="0"/>
            </a:rPr>
            <a:t>sensors</a:t>
          </a:r>
          <a:r>
            <a:rPr lang="it-IT" sz="1800" dirty="0">
              <a:solidFill>
                <a:schemeClr val="tx1"/>
              </a:solidFill>
              <a:latin typeface="Century Gothic" panose="020B0502020202020204" pitchFamily="34" charset="0"/>
            </a:rPr>
            <a:t> and software </a:t>
          </a:r>
        </a:p>
      </dgm:t>
    </dgm:pt>
    <dgm:pt modelId="{3DB6668F-9498-4372-A9D5-996C586A4B3E}" type="parTrans" cxnId="{257CF9A8-684A-4764-B7EB-13487B800AD9}">
      <dgm:prSet/>
      <dgm:spPr/>
      <dgm:t>
        <a:bodyPr/>
        <a:lstStyle/>
        <a:p>
          <a:endParaRPr lang="it-IT"/>
        </a:p>
      </dgm:t>
    </dgm:pt>
    <dgm:pt modelId="{E1BAE35E-6281-4E42-8685-5379D4D94068}" type="sibTrans" cxnId="{257CF9A8-684A-4764-B7EB-13487B800AD9}">
      <dgm:prSet/>
      <dgm:spPr/>
      <dgm:t>
        <a:bodyPr/>
        <a:lstStyle/>
        <a:p>
          <a:endParaRPr lang="it-IT"/>
        </a:p>
      </dgm:t>
    </dgm:pt>
    <dgm:pt modelId="{DAA089A8-00C8-4D50-9900-69AC1667F78E}">
      <dgm:prSet phldrT="[Testo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chemeClr val="accent1">
            <a:lumMod val="40000"/>
            <a:lumOff val="60000"/>
          </a:schemeClr>
        </a:solidFill>
        <a:ln>
          <a:noFill/>
        </a:ln>
        <a:effectLst/>
      </dgm:spPr>
      <dgm:t>
        <a:bodyPr/>
        <a:lstStyle/>
        <a:p>
          <a:r>
            <a:rPr lang="it-IT" sz="1800" dirty="0">
              <a:solidFill>
                <a:schemeClr val="tx1"/>
              </a:solidFill>
              <a:latin typeface="Century Gothic" panose="020B0502020202020204" pitchFamily="34" charset="0"/>
            </a:rPr>
            <a:t>        </a:t>
          </a:r>
        </a:p>
        <a:p>
          <a:r>
            <a:rPr lang="it-IT" sz="1800" dirty="0">
              <a:solidFill>
                <a:schemeClr val="tx1"/>
              </a:solidFill>
              <a:latin typeface="Century Gothic" panose="020B0502020202020204" pitchFamily="34" charset="0"/>
            </a:rPr>
            <a:t>     </a:t>
          </a:r>
          <a:r>
            <a:rPr lang="it-IT" sz="1800" dirty="0" err="1">
              <a:solidFill>
                <a:schemeClr val="tx1"/>
              </a:solidFill>
              <a:latin typeface="Century Gothic" panose="020B0502020202020204" pitchFamily="34" charset="0"/>
            </a:rPr>
            <a:t>Functional</a:t>
          </a:r>
          <a:r>
            <a:rPr lang="it-IT" sz="1800" dirty="0">
              <a:solidFill>
                <a:schemeClr val="tx1"/>
              </a:solidFill>
              <a:latin typeface="Century Gothic" panose="020B0502020202020204" pitchFamily="34" charset="0"/>
            </a:rPr>
            <a:t> </a:t>
          </a:r>
          <a:r>
            <a:rPr lang="it-IT" sz="1800" dirty="0" err="1">
              <a:solidFill>
                <a:schemeClr val="tx1"/>
              </a:solidFill>
              <a:latin typeface="Century Gothic" panose="020B0502020202020204" pitchFamily="34" charset="0"/>
            </a:rPr>
            <a:t>testing</a:t>
          </a:r>
          <a:endParaRPr lang="it-IT" sz="1800" dirty="0">
            <a:solidFill>
              <a:schemeClr val="tx1"/>
            </a:solidFill>
            <a:latin typeface="Century Gothic" panose="020B0502020202020204" pitchFamily="34" charset="0"/>
          </a:endParaRPr>
        </a:p>
        <a:p>
          <a:endParaRPr lang="it-IT" sz="1800" dirty="0">
            <a:solidFill>
              <a:schemeClr val="tx1"/>
            </a:solidFill>
          </a:endParaRPr>
        </a:p>
      </dgm:t>
    </dgm:pt>
    <dgm:pt modelId="{7DE3172C-DC3B-45C3-9D63-AEE86FE11B56}" type="parTrans" cxnId="{97208A7E-5AE7-47BD-B29C-DAEF55F4DBBF}">
      <dgm:prSet/>
      <dgm:spPr/>
      <dgm:t>
        <a:bodyPr/>
        <a:lstStyle/>
        <a:p>
          <a:endParaRPr lang="it-IT"/>
        </a:p>
      </dgm:t>
    </dgm:pt>
    <dgm:pt modelId="{8841BBAD-1859-4901-8602-CDBB9677F9F8}" type="sibTrans" cxnId="{97208A7E-5AE7-47BD-B29C-DAEF55F4DBBF}">
      <dgm:prSet/>
      <dgm:spPr/>
      <dgm:t>
        <a:bodyPr/>
        <a:lstStyle/>
        <a:p>
          <a:endParaRPr lang="it-IT"/>
        </a:p>
      </dgm:t>
    </dgm:pt>
    <dgm:pt modelId="{07497835-7B30-4A0B-8579-FECF9C0E8580}" type="pres">
      <dgm:prSet presAssocID="{96CFC87E-1F0F-42EE-90E5-76CF2A2737A2}" presName="linear" presStyleCnt="0">
        <dgm:presLayoutVars>
          <dgm:dir/>
          <dgm:resizeHandles val="exact"/>
        </dgm:presLayoutVars>
      </dgm:prSet>
      <dgm:spPr/>
    </dgm:pt>
    <dgm:pt modelId="{DAD0959D-6F37-4144-91FB-0B6419C84C7B}" type="pres">
      <dgm:prSet presAssocID="{FFD59FD9-C9B5-4143-8C8B-92DA7DB37C9F}" presName="comp" presStyleCnt="0"/>
      <dgm:spPr/>
    </dgm:pt>
    <dgm:pt modelId="{A236AD85-AE16-434E-AC2E-348EDB17CB6E}" type="pres">
      <dgm:prSet presAssocID="{FFD59FD9-C9B5-4143-8C8B-92DA7DB37C9F}" presName="box" presStyleLbl="node1" presStyleIdx="0" presStyleCnt="6" custScaleX="98711" custScaleY="107295" custLinFactNeighborX="-643"/>
      <dgm:spPr>
        <a:prstGeom prst="homePlate">
          <a:avLst/>
        </a:prstGeom>
      </dgm:spPr>
    </dgm:pt>
    <dgm:pt modelId="{2A464107-0F8E-4D3A-AA08-34DB08F3E026}" type="pres">
      <dgm:prSet presAssocID="{FFD59FD9-C9B5-4143-8C8B-92DA7DB37C9F}" presName="img" presStyleLbl="fgImgPlace1" presStyleIdx="0" presStyleCnt="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9000" b="-19000"/>
          </a:stretch>
        </a:blipFill>
      </dgm:spPr>
    </dgm:pt>
    <dgm:pt modelId="{3A2D6E4D-A93E-41C7-AE44-7B90A370297A}" type="pres">
      <dgm:prSet presAssocID="{FFD59FD9-C9B5-4143-8C8B-92DA7DB37C9F}" presName="text" presStyleLbl="node1" presStyleIdx="0" presStyleCnt="6">
        <dgm:presLayoutVars>
          <dgm:bulletEnabled val="1"/>
        </dgm:presLayoutVars>
      </dgm:prSet>
      <dgm:spPr/>
    </dgm:pt>
    <dgm:pt modelId="{86890241-2ED1-4887-98D9-46207D971D02}" type="pres">
      <dgm:prSet presAssocID="{92FDDDB1-6F65-403A-958F-CB2BE5289B9F}" presName="spacer" presStyleCnt="0"/>
      <dgm:spPr/>
    </dgm:pt>
    <dgm:pt modelId="{C962D665-6164-47AD-B353-C3B342AA96BD}" type="pres">
      <dgm:prSet presAssocID="{6D9B3C97-4EF4-4138-911A-412D99A2DCB8}" presName="comp" presStyleCnt="0"/>
      <dgm:spPr/>
    </dgm:pt>
    <dgm:pt modelId="{806A7913-8A46-4F4D-B685-981D69A73CBF}" type="pres">
      <dgm:prSet presAssocID="{6D9B3C97-4EF4-4138-911A-412D99A2DCB8}" presName="box" presStyleLbl="node1" presStyleIdx="1" presStyleCnt="6" custScaleX="98711" custScaleY="102339" custLinFactNeighborX="-4605"/>
      <dgm:spPr>
        <a:prstGeom prst="homePlate">
          <a:avLst/>
        </a:prstGeom>
      </dgm:spPr>
    </dgm:pt>
    <dgm:pt modelId="{91C126CC-B358-48D6-BE2C-2E1FBA2C251A}" type="pres">
      <dgm:prSet presAssocID="{6D9B3C97-4EF4-4138-911A-412D99A2DCB8}" presName="img" presStyleLbl="fgImgPlace1" presStyleIdx="1" presStyleCnt="6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8000" b="-18000"/>
          </a:stretch>
        </a:blipFill>
      </dgm:spPr>
    </dgm:pt>
    <dgm:pt modelId="{ECACF0C3-D619-4EAF-BB1D-D6CED61B0111}" type="pres">
      <dgm:prSet presAssocID="{6D9B3C97-4EF4-4138-911A-412D99A2DCB8}" presName="text" presStyleLbl="node1" presStyleIdx="1" presStyleCnt="6">
        <dgm:presLayoutVars>
          <dgm:bulletEnabled val="1"/>
        </dgm:presLayoutVars>
      </dgm:prSet>
      <dgm:spPr/>
    </dgm:pt>
    <dgm:pt modelId="{F96CD50C-1380-43F0-BDEF-E913051681E5}" type="pres">
      <dgm:prSet presAssocID="{8B287AF5-B095-402C-8D7D-1247908220D1}" presName="spacer" presStyleCnt="0"/>
      <dgm:spPr/>
    </dgm:pt>
    <dgm:pt modelId="{8DF13FFA-1227-468A-B756-BA8ACD92046E}" type="pres">
      <dgm:prSet presAssocID="{55CEEF64-90FC-49FD-A43C-CAF6DFF3B2DA}" presName="comp" presStyleCnt="0"/>
      <dgm:spPr/>
    </dgm:pt>
    <dgm:pt modelId="{A0C10ABD-C21B-40EA-9EBB-8EA15989E665}" type="pres">
      <dgm:prSet presAssocID="{55CEEF64-90FC-49FD-A43C-CAF6DFF3B2DA}" presName="box" presStyleLbl="node1" presStyleIdx="2" presStyleCnt="6" custScaleX="98711" custScaleY="103003" custLinFactNeighborX="-644" custLinFactNeighborY="-77"/>
      <dgm:spPr>
        <a:prstGeom prst="homePlate">
          <a:avLst/>
        </a:prstGeom>
      </dgm:spPr>
    </dgm:pt>
    <dgm:pt modelId="{EF83ABE4-88D2-4F6C-9A09-FC30AEE97C96}" type="pres">
      <dgm:prSet presAssocID="{55CEEF64-90FC-49FD-A43C-CAF6DFF3B2DA}" presName="img" presStyleLbl="fgImgPlace1" presStyleIdx="2" presStyleCnt="6"/>
      <dgm:spPr>
        <a:blipFill dpi="0"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B971CA36-E49A-4572-9EB1-36368AA29438}" type="pres">
      <dgm:prSet presAssocID="{55CEEF64-90FC-49FD-A43C-CAF6DFF3B2DA}" presName="text" presStyleLbl="node1" presStyleIdx="2" presStyleCnt="6">
        <dgm:presLayoutVars>
          <dgm:bulletEnabled val="1"/>
        </dgm:presLayoutVars>
      </dgm:prSet>
      <dgm:spPr/>
    </dgm:pt>
    <dgm:pt modelId="{FAE2B344-2637-42AB-B86C-569FEB778089}" type="pres">
      <dgm:prSet presAssocID="{DFB918CF-A286-4297-9EFF-EED672ED0B5B}" presName="spacer" presStyleCnt="0"/>
      <dgm:spPr/>
    </dgm:pt>
    <dgm:pt modelId="{94CBF0B6-8DCD-40F9-BDED-DFE6CF57E4E2}" type="pres">
      <dgm:prSet presAssocID="{7228997E-EB53-4D64-A468-BD6CC8F0D9E3}" presName="comp" presStyleCnt="0"/>
      <dgm:spPr/>
    </dgm:pt>
    <dgm:pt modelId="{F905F569-1180-4C3D-9B87-D6FA521AED30}" type="pres">
      <dgm:prSet presAssocID="{7228997E-EB53-4D64-A468-BD6CC8F0D9E3}" presName="box" presStyleLbl="node1" presStyleIdx="3" presStyleCnt="6" custScaleX="98711" custScaleY="103003" custLinFactNeighborX="-644" custLinFactNeighborY="1524"/>
      <dgm:spPr>
        <a:prstGeom prst="homePlate">
          <a:avLst/>
        </a:prstGeom>
      </dgm:spPr>
    </dgm:pt>
    <dgm:pt modelId="{114F45E9-3591-44DF-B4F1-DF671505BC66}" type="pres">
      <dgm:prSet presAssocID="{7228997E-EB53-4D64-A468-BD6CC8F0D9E3}" presName="img" presStyleLbl="fgImgPlace1" presStyleIdx="3" presStyleCnt="6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6000" b="-16000"/>
          </a:stretch>
        </a:blipFill>
      </dgm:spPr>
    </dgm:pt>
    <dgm:pt modelId="{73A19CDF-4D61-4EBC-A79B-DB3C3FFBEAFC}" type="pres">
      <dgm:prSet presAssocID="{7228997E-EB53-4D64-A468-BD6CC8F0D9E3}" presName="text" presStyleLbl="node1" presStyleIdx="3" presStyleCnt="6">
        <dgm:presLayoutVars>
          <dgm:bulletEnabled val="1"/>
        </dgm:presLayoutVars>
      </dgm:prSet>
      <dgm:spPr/>
    </dgm:pt>
    <dgm:pt modelId="{098BC035-1665-4D23-8558-C5D0A742A9F8}" type="pres">
      <dgm:prSet presAssocID="{E1BAE35E-6281-4E42-8685-5379D4D94068}" presName="spacer" presStyleCnt="0"/>
      <dgm:spPr/>
    </dgm:pt>
    <dgm:pt modelId="{AC497CA6-CC38-4788-8F55-60FFFB34E6E5}" type="pres">
      <dgm:prSet presAssocID="{B7329D14-6742-4CDB-8059-B90FE5689543}" presName="comp" presStyleCnt="0"/>
      <dgm:spPr/>
    </dgm:pt>
    <dgm:pt modelId="{247735B0-C0FC-40D3-A69F-71EC19EC3EA6}" type="pres">
      <dgm:prSet presAssocID="{B7329D14-6742-4CDB-8059-B90FE5689543}" presName="box" presStyleLbl="node1" presStyleIdx="4" presStyleCnt="6" custScaleX="98711" custScaleY="103902" custLinFactNeighborX="-644"/>
      <dgm:spPr>
        <a:prstGeom prst="homePlate">
          <a:avLst/>
        </a:prstGeom>
      </dgm:spPr>
    </dgm:pt>
    <dgm:pt modelId="{E9C925C0-D25F-42DA-BF94-874BCB677E71}" type="pres">
      <dgm:prSet presAssocID="{B7329D14-6742-4CDB-8059-B90FE5689543}" presName="img" presStyleLbl="fgImgPlace1" presStyleIdx="4" presStyleCnt="6"/>
      <dgm:spPr>
        <a:blipFill dpi="0" rotWithShape="1"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FA8DB6FF-B99F-4384-8F9A-A0CEB14A126A}" type="pres">
      <dgm:prSet presAssocID="{B7329D14-6742-4CDB-8059-B90FE5689543}" presName="text" presStyleLbl="node1" presStyleIdx="4" presStyleCnt="6">
        <dgm:presLayoutVars>
          <dgm:bulletEnabled val="1"/>
        </dgm:presLayoutVars>
      </dgm:prSet>
      <dgm:spPr/>
    </dgm:pt>
    <dgm:pt modelId="{C0A31F7F-9437-4A0E-B05F-9F7F0865875F}" type="pres">
      <dgm:prSet presAssocID="{E2C0657B-D9B3-4A88-81DE-98AAFA4949CF}" presName="spacer" presStyleCnt="0"/>
      <dgm:spPr/>
    </dgm:pt>
    <dgm:pt modelId="{D3B1A3AA-DE24-4A04-BB65-E872F55A7543}" type="pres">
      <dgm:prSet presAssocID="{DAA089A8-00C8-4D50-9900-69AC1667F78E}" presName="comp" presStyleCnt="0"/>
      <dgm:spPr/>
    </dgm:pt>
    <dgm:pt modelId="{E7E462E8-2C4D-49F9-B402-1E8DC3466FCE}" type="pres">
      <dgm:prSet presAssocID="{DAA089A8-00C8-4D50-9900-69AC1667F78E}" presName="box" presStyleLbl="node1" presStyleIdx="5" presStyleCnt="6" custScaleX="98711" custScaleY="103902" custLinFactNeighborX="-644"/>
      <dgm:spPr>
        <a:prstGeom prst="homePlate">
          <a:avLst/>
        </a:prstGeom>
      </dgm:spPr>
    </dgm:pt>
    <dgm:pt modelId="{1F2F95C2-26F7-4D48-8E39-895F243769C4}" type="pres">
      <dgm:prSet presAssocID="{DAA089A8-00C8-4D50-9900-69AC1667F78E}" presName="img" presStyleLbl="fgImgPlace1" presStyleIdx="5" presStyleCnt="6"/>
      <dgm:spPr>
        <a:blipFill dpi="0" rotWithShape="1"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FE85611C-ECFE-4CD4-8DB0-3C04DF6E1B04}" type="pres">
      <dgm:prSet presAssocID="{DAA089A8-00C8-4D50-9900-69AC1667F78E}" presName="text" presStyleLbl="node1" presStyleIdx="5" presStyleCnt="6">
        <dgm:presLayoutVars>
          <dgm:bulletEnabled val="1"/>
        </dgm:presLayoutVars>
      </dgm:prSet>
      <dgm:spPr/>
    </dgm:pt>
  </dgm:ptLst>
  <dgm:cxnLst>
    <dgm:cxn modelId="{02886F26-9B35-4ABD-AF58-D5FE0F14E2EF}" srcId="{96CFC87E-1F0F-42EE-90E5-76CF2A2737A2}" destId="{55CEEF64-90FC-49FD-A43C-CAF6DFF3B2DA}" srcOrd="2" destOrd="0" parTransId="{7D726DAC-2025-42DE-BB00-9797A022B28C}" sibTransId="{DFB918CF-A286-4297-9EFF-EED672ED0B5B}"/>
    <dgm:cxn modelId="{A3F06E2A-76D6-486D-BD7A-DAFF912A9D75}" type="presOf" srcId="{96CFC87E-1F0F-42EE-90E5-76CF2A2737A2}" destId="{07497835-7B30-4A0B-8579-FECF9C0E8580}" srcOrd="0" destOrd="0" presId="urn:microsoft.com/office/officeart/2005/8/layout/vList4#9"/>
    <dgm:cxn modelId="{3BDF9F33-611C-4150-AAEB-064BE8F26270}" type="presOf" srcId="{7228997E-EB53-4D64-A468-BD6CC8F0D9E3}" destId="{73A19CDF-4D61-4EBC-A79B-DB3C3FFBEAFC}" srcOrd="1" destOrd="0" presId="urn:microsoft.com/office/officeart/2005/8/layout/vList4#9"/>
    <dgm:cxn modelId="{4497DB35-3A65-4AE4-82CE-1EFAD886E512}" srcId="{96CFC87E-1F0F-42EE-90E5-76CF2A2737A2}" destId="{6D9B3C97-4EF4-4138-911A-412D99A2DCB8}" srcOrd="1" destOrd="0" parTransId="{5E5D5834-AC1B-4238-9ABE-2FECF09D6C84}" sibTransId="{8B287AF5-B095-402C-8D7D-1247908220D1}"/>
    <dgm:cxn modelId="{72788C3F-0303-48E8-8091-BBFB8AA7FCAD}" type="presOf" srcId="{7228997E-EB53-4D64-A468-BD6CC8F0D9E3}" destId="{F905F569-1180-4C3D-9B87-D6FA521AED30}" srcOrd="0" destOrd="0" presId="urn:microsoft.com/office/officeart/2005/8/layout/vList4#9"/>
    <dgm:cxn modelId="{E738ED5D-8A3C-4BAA-A191-825D486ED402}" type="presOf" srcId="{DAA089A8-00C8-4D50-9900-69AC1667F78E}" destId="{FE85611C-ECFE-4CD4-8DB0-3C04DF6E1B04}" srcOrd="1" destOrd="0" presId="urn:microsoft.com/office/officeart/2005/8/layout/vList4#9"/>
    <dgm:cxn modelId="{A300C244-B233-4BA1-9E37-3B5172006FB8}" srcId="{96CFC87E-1F0F-42EE-90E5-76CF2A2737A2}" destId="{B7329D14-6742-4CDB-8059-B90FE5689543}" srcOrd="4" destOrd="0" parTransId="{82BA318E-F34D-4F99-9EBC-BDD253D4EDEB}" sibTransId="{E2C0657B-D9B3-4A88-81DE-98AAFA4949CF}"/>
    <dgm:cxn modelId="{97208A7E-5AE7-47BD-B29C-DAEF55F4DBBF}" srcId="{96CFC87E-1F0F-42EE-90E5-76CF2A2737A2}" destId="{DAA089A8-00C8-4D50-9900-69AC1667F78E}" srcOrd="5" destOrd="0" parTransId="{7DE3172C-DC3B-45C3-9D63-AEE86FE11B56}" sibTransId="{8841BBAD-1859-4901-8602-CDBB9677F9F8}"/>
    <dgm:cxn modelId="{A1DD218A-58B3-4905-9EC1-F06B9261BE0A}" type="presOf" srcId="{6D9B3C97-4EF4-4138-911A-412D99A2DCB8}" destId="{806A7913-8A46-4F4D-B685-981D69A73CBF}" srcOrd="0" destOrd="0" presId="urn:microsoft.com/office/officeart/2005/8/layout/vList4#9"/>
    <dgm:cxn modelId="{257CF9A8-684A-4764-B7EB-13487B800AD9}" srcId="{96CFC87E-1F0F-42EE-90E5-76CF2A2737A2}" destId="{7228997E-EB53-4D64-A468-BD6CC8F0D9E3}" srcOrd="3" destOrd="0" parTransId="{3DB6668F-9498-4372-A9D5-996C586A4B3E}" sibTransId="{E1BAE35E-6281-4E42-8685-5379D4D94068}"/>
    <dgm:cxn modelId="{58ACB4C5-CF5E-45C9-9F49-A88CEA77AB94}" type="presOf" srcId="{B7329D14-6742-4CDB-8059-B90FE5689543}" destId="{247735B0-C0FC-40D3-A69F-71EC19EC3EA6}" srcOrd="0" destOrd="0" presId="urn:microsoft.com/office/officeart/2005/8/layout/vList4#9"/>
    <dgm:cxn modelId="{82879FC8-1EDB-4A6E-9AB9-85813AB6EFE3}" type="presOf" srcId="{6D9B3C97-4EF4-4138-911A-412D99A2DCB8}" destId="{ECACF0C3-D619-4EAF-BB1D-D6CED61B0111}" srcOrd="1" destOrd="0" presId="urn:microsoft.com/office/officeart/2005/8/layout/vList4#9"/>
    <dgm:cxn modelId="{CAC8EECD-0B9C-4A2B-8C6F-3B1749E945DE}" srcId="{96CFC87E-1F0F-42EE-90E5-76CF2A2737A2}" destId="{FFD59FD9-C9B5-4143-8C8B-92DA7DB37C9F}" srcOrd="0" destOrd="0" parTransId="{28609FC8-082B-4D5E-B59A-6AEC6F0950AC}" sibTransId="{92FDDDB1-6F65-403A-958F-CB2BE5289B9F}"/>
    <dgm:cxn modelId="{E0046FD1-0FB5-451D-A974-3EB10D871F1C}" type="presOf" srcId="{DAA089A8-00C8-4D50-9900-69AC1667F78E}" destId="{E7E462E8-2C4D-49F9-B402-1E8DC3466FCE}" srcOrd="0" destOrd="0" presId="urn:microsoft.com/office/officeart/2005/8/layout/vList4#9"/>
    <dgm:cxn modelId="{4057E7D7-E911-4882-A1D4-66DF7DA78F29}" type="presOf" srcId="{55CEEF64-90FC-49FD-A43C-CAF6DFF3B2DA}" destId="{A0C10ABD-C21B-40EA-9EBB-8EA15989E665}" srcOrd="0" destOrd="0" presId="urn:microsoft.com/office/officeart/2005/8/layout/vList4#9"/>
    <dgm:cxn modelId="{521C93DA-57F2-4D3C-87FC-0DF329504E2D}" type="presOf" srcId="{B7329D14-6742-4CDB-8059-B90FE5689543}" destId="{FA8DB6FF-B99F-4384-8F9A-A0CEB14A126A}" srcOrd="1" destOrd="0" presId="urn:microsoft.com/office/officeart/2005/8/layout/vList4#9"/>
    <dgm:cxn modelId="{764C71DF-8153-4CF8-A251-2783C1782CB7}" type="presOf" srcId="{FFD59FD9-C9B5-4143-8C8B-92DA7DB37C9F}" destId="{A236AD85-AE16-434E-AC2E-348EDB17CB6E}" srcOrd="0" destOrd="0" presId="urn:microsoft.com/office/officeart/2005/8/layout/vList4#9"/>
    <dgm:cxn modelId="{3D70FBE2-CAC6-4A7C-ADCA-106D89B4734E}" type="presOf" srcId="{FFD59FD9-C9B5-4143-8C8B-92DA7DB37C9F}" destId="{3A2D6E4D-A93E-41C7-AE44-7B90A370297A}" srcOrd="1" destOrd="0" presId="urn:microsoft.com/office/officeart/2005/8/layout/vList4#9"/>
    <dgm:cxn modelId="{238475EF-41ED-40F9-8C7A-9283D32A322D}" type="presOf" srcId="{55CEEF64-90FC-49FD-A43C-CAF6DFF3B2DA}" destId="{B971CA36-E49A-4572-9EB1-36368AA29438}" srcOrd="1" destOrd="0" presId="urn:microsoft.com/office/officeart/2005/8/layout/vList4#9"/>
    <dgm:cxn modelId="{E86AB7A6-21A4-4D7D-BFE1-33E3AE089823}" type="presParOf" srcId="{07497835-7B30-4A0B-8579-FECF9C0E8580}" destId="{DAD0959D-6F37-4144-91FB-0B6419C84C7B}" srcOrd="0" destOrd="0" presId="urn:microsoft.com/office/officeart/2005/8/layout/vList4#9"/>
    <dgm:cxn modelId="{AFE464AD-C93A-44AD-B893-5FA18C140CAF}" type="presParOf" srcId="{DAD0959D-6F37-4144-91FB-0B6419C84C7B}" destId="{A236AD85-AE16-434E-AC2E-348EDB17CB6E}" srcOrd="0" destOrd="0" presId="urn:microsoft.com/office/officeart/2005/8/layout/vList4#9"/>
    <dgm:cxn modelId="{05E4683A-6854-476B-9347-2E50D65C44CC}" type="presParOf" srcId="{DAD0959D-6F37-4144-91FB-0B6419C84C7B}" destId="{2A464107-0F8E-4D3A-AA08-34DB08F3E026}" srcOrd="1" destOrd="0" presId="urn:microsoft.com/office/officeart/2005/8/layout/vList4#9"/>
    <dgm:cxn modelId="{D202DEE6-3AA1-477D-9F01-BF005663A567}" type="presParOf" srcId="{DAD0959D-6F37-4144-91FB-0B6419C84C7B}" destId="{3A2D6E4D-A93E-41C7-AE44-7B90A370297A}" srcOrd="2" destOrd="0" presId="urn:microsoft.com/office/officeart/2005/8/layout/vList4#9"/>
    <dgm:cxn modelId="{2D994259-5875-47F2-99D5-C0FD5BF01833}" type="presParOf" srcId="{07497835-7B30-4A0B-8579-FECF9C0E8580}" destId="{86890241-2ED1-4887-98D9-46207D971D02}" srcOrd="1" destOrd="0" presId="urn:microsoft.com/office/officeart/2005/8/layout/vList4#9"/>
    <dgm:cxn modelId="{5218D706-F1CE-4F80-B722-16D26B6D9B55}" type="presParOf" srcId="{07497835-7B30-4A0B-8579-FECF9C0E8580}" destId="{C962D665-6164-47AD-B353-C3B342AA96BD}" srcOrd="2" destOrd="0" presId="urn:microsoft.com/office/officeart/2005/8/layout/vList4#9"/>
    <dgm:cxn modelId="{7739B4D7-2989-4D02-B364-CAA1E469E9A1}" type="presParOf" srcId="{C962D665-6164-47AD-B353-C3B342AA96BD}" destId="{806A7913-8A46-4F4D-B685-981D69A73CBF}" srcOrd="0" destOrd="0" presId="urn:microsoft.com/office/officeart/2005/8/layout/vList4#9"/>
    <dgm:cxn modelId="{295AE070-6FB9-4552-9E58-04670ACE9DD4}" type="presParOf" srcId="{C962D665-6164-47AD-B353-C3B342AA96BD}" destId="{91C126CC-B358-48D6-BE2C-2E1FBA2C251A}" srcOrd="1" destOrd="0" presId="urn:microsoft.com/office/officeart/2005/8/layout/vList4#9"/>
    <dgm:cxn modelId="{BBDF95AD-6892-42F3-8431-3F395289A198}" type="presParOf" srcId="{C962D665-6164-47AD-B353-C3B342AA96BD}" destId="{ECACF0C3-D619-4EAF-BB1D-D6CED61B0111}" srcOrd="2" destOrd="0" presId="urn:microsoft.com/office/officeart/2005/8/layout/vList4#9"/>
    <dgm:cxn modelId="{E56A4F9C-F7DA-4A50-964F-51FD48C09B1D}" type="presParOf" srcId="{07497835-7B30-4A0B-8579-FECF9C0E8580}" destId="{F96CD50C-1380-43F0-BDEF-E913051681E5}" srcOrd="3" destOrd="0" presId="urn:microsoft.com/office/officeart/2005/8/layout/vList4#9"/>
    <dgm:cxn modelId="{231A0D45-1883-4B18-AB60-E8AC7AC38F1C}" type="presParOf" srcId="{07497835-7B30-4A0B-8579-FECF9C0E8580}" destId="{8DF13FFA-1227-468A-B756-BA8ACD92046E}" srcOrd="4" destOrd="0" presId="urn:microsoft.com/office/officeart/2005/8/layout/vList4#9"/>
    <dgm:cxn modelId="{25516A79-75DE-4CF0-9DA6-D02F7C8EFF23}" type="presParOf" srcId="{8DF13FFA-1227-468A-B756-BA8ACD92046E}" destId="{A0C10ABD-C21B-40EA-9EBB-8EA15989E665}" srcOrd="0" destOrd="0" presId="urn:microsoft.com/office/officeart/2005/8/layout/vList4#9"/>
    <dgm:cxn modelId="{B21EC1CE-0B09-4729-A9D4-6B157739A969}" type="presParOf" srcId="{8DF13FFA-1227-468A-B756-BA8ACD92046E}" destId="{EF83ABE4-88D2-4F6C-9A09-FC30AEE97C96}" srcOrd="1" destOrd="0" presId="urn:microsoft.com/office/officeart/2005/8/layout/vList4#9"/>
    <dgm:cxn modelId="{80357C0D-EBD3-4D2D-822D-3FC3873755DC}" type="presParOf" srcId="{8DF13FFA-1227-468A-B756-BA8ACD92046E}" destId="{B971CA36-E49A-4572-9EB1-36368AA29438}" srcOrd="2" destOrd="0" presId="urn:microsoft.com/office/officeart/2005/8/layout/vList4#9"/>
    <dgm:cxn modelId="{3BE2EB52-D3B1-4630-B4AF-E9AA65522139}" type="presParOf" srcId="{07497835-7B30-4A0B-8579-FECF9C0E8580}" destId="{FAE2B344-2637-42AB-B86C-569FEB778089}" srcOrd="5" destOrd="0" presId="urn:microsoft.com/office/officeart/2005/8/layout/vList4#9"/>
    <dgm:cxn modelId="{A757452F-7E13-4803-B6B0-3DBD9A7C45C1}" type="presParOf" srcId="{07497835-7B30-4A0B-8579-FECF9C0E8580}" destId="{94CBF0B6-8DCD-40F9-BDED-DFE6CF57E4E2}" srcOrd="6" destOrd="0" presId="urn:microsoft.com/office/officeart/2005/8/layout/vList4#9"/>
    <dgm:cxn modelId="{37CFA153-7536-4AC8-B25F-1C92DD4CB3C8}" type="presParOf" srcId="{94CBF0B6-8DCD-40F9-BDED-DFE6CF57E4E2}" destId="{F905F569-1180-4C3D-9B87-D6FA521AED30}" srcOrd="0" destOrd="0" presId="urn:microsoft.com/office/officeart/2005/8/layout/vList4#9"/>
    <dgm:cxn modelId="{50A82DDE-70A1-4D06-A684-62F2B0B6863D}" type="presParOf" srcId="{94CBF0B6-8DCD-40F9-BDED-DFE6CF57E4E2}" destId="{114F45E9-3591-44DF-B4F1-DF671505BC66}" srcOrd="1" destOrd="0" presId="urn:microsoft.com/office/officeart/2005/8/layout/vList4#9"/>
    <dgm:cxn modelId="{0345EFCE-174C-41B2-8304-327432A12838}" type="presParOf" srcId="{94CBF0B6-8DCD-40F9-BDED-DFE6CF57E4E2}" destId="{73A19CDF-4D61-4EBC-A79B-DB3C3FFBEAFC}" srcOrd="2" destOrd="0" presId="urn:microsoft.com/office/officeart/2005/8/layout/vList4#9"/>
    <dgm:cxn modelId="{AD8A0DA1-6528-4C0A-B312-EF3C4CCDF7E1}" type="presParOf" srcId="{07497835-7B30-4A0B-8579-FECF9C0E8580}" destId="{098BC035-1665-4D23-8558-C5D0A742A9F8}" srcOrd="7" destOrd="0" presId="urn:microsoft.com/office/officeart/2005/8/layout/vList4#9"/>
    <dgm:cxn modelId="{5DB21B47-C057-44E6-AE32-340CF3C2A931}" type="presParOf" srcId="{07497835-7B30-4A0B-8579-FECF9C0E8580}" destId="{AC497CA6-CC38-4788-8F55-60FFFB34E6E5}" srcOrd="8" destOrd="0" presId="urn:microsoft.com/office/officeart/2005/8/layout/vList4#9"/>
    <dgm:cxn modelId="{F5809B56-F4EF-448A-86CC-8B1EADD81C4B}" type="presParOf" srcId="{AC497CA6-CC38-4788-8F55-60FFFB34E6E5}" destId="{247735B0-C0FC-40D3-A69F-71EC19EC3EA6}" srcOrd="0" destOrd="0" presId="urn:microsoft.com/office/officeart/2005/8/layout/vList4#9"/>
    <dgm:cxn modelId="{4F4AC12A-6E7E-4500-90C5-51D63768C402}" type="presParOf" srcId="{AC497CA6-CC38-4788-8F55-60FFFB34E6E5}" destId="{E9C925C0-D25F-42DA-BF94-874BCB677E71}" srcOrd="1" destOrd="0" presId="urn:microsoft.com/office/officeart/2005/8/layout/vList4#9"/>
    <dgm:cxn modelId="{58F914B7-E67F-498A-8D82-9F6AC639FD19}" type="presParOf" srcId="{AC497CA6-CC38-4788-8F55-60FFFB34E6E5}" destId="{FA8DB6FF-B99F-4384-8F9A-A0CEB14A126A}" srcOrd="2" destOrd="0" presId="urn:microsoft.com/office/officeart/2005/8/layout/vList4#9"/>
    <dgm:cxn modelId="{2C5206FD-3304-4A6D-A588-E7B56FB5D0F8}" type="presParOf" srcId="{07497835-7B30-4A0B-8579-FECF9C0E8580}" destId="{C0A31F7F-9437-4A0E-B05F-9F7F0865875F}" srcOrd="9" destOrd="0" presId="urn:microsoft.com/office/officeart/2005/8/layout/vList4#9"/>
    <dgm:cxn modelId="{92B47F00-4F7F-483D-A046-8C51C2872CEE}" type="presParOf" srcId="{07497835-7B30-4A0B-8579-FECF9C0E8580}" destId="{D3B1A3AA-DE24-4A04-BB65-E872F55A7543}" srcOrd="10" destOrd="0" presId="urn:microsoft.com/office/officeart/2005/8/layout/vList4#9"/>
    <dgm:cxn modelId="{2C63AFA5-0AA0-43F5-9BA6-16A44E63C56E}" type="presParOf" srcId="{D3B1A3AA-DE24-4A04-BB65-E872F55A7543}" destId="{E7E462E8-2C4D-49F9-B402-1E8DC3466FCE}" srcOrd="0" destOrd="0" presId="urn:microsoft.com/office/officeart/2005/8/layout/vList4#9"/>
    <dgm:cxn modelId="{58D86F45-16C3-4C18-BEC3-145BDF229BA9}" type="presParOf" srcId="{D3B1A3AA-DE24-4A04-BB65-E872F55A7543}" destId="{1F2F95C2-26F7-4D48-8E39-895F243769C4}" srcOrd="1" destOrd="0" presId="urn:microsoft.com/office/officeart/2005/8/layout/vList4#9"/>
    <dgm:cxn modelId="{2F2A9000-B944-4A6E-8D5E-B138F6B3B5EC}" type="presParOf" srcId="{D3B1A3AA-DE24-4A04-BB65-E872F55A7543}" destId="{FE85611C-ECFE-4CD4-8DB0-3C04DF6E1B04}" srcOrd="2" destOrd="0" presId="urn:microsoft.com/office/officeart/2005/8/layout/vList4#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482A657-95EA-4175-9280-D578E2EC0DA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A50929A5-4E6F-47C3-A972-6E517AE75C71}">
      <dgm:prSet phldrT="[Testo]" custT="1"/>
      <dgm:spPr>
        <a:solidFill>
          <a:srgbClr val="1E6DAB"/>
        </a:solidFill>
        <a:ln>
          <a:noFill/>
        </a:ln>
      </dgm:spPr>
      <dgm:t>
        <a:bodyPr/>
        <a:lstStyle/>
        <a:p>
          <a:r>
            <a:rPr lang="it-IT" sz="1400" dirty="0">
              <a:latin typeface="Century Gothic" panose="020B0502020202020204" pitchFamily="34" charset="0"/>
            </a:rPr>
            <a:t>Electronic, Air-to-</a:t>
          </a:r>
          <a:r>
            <a:rPr lang="it-IT" sz="1400" dirty="0" err="1">
              <a:latin typeface="Century Gothic" panose="020B0502020202020204" pitchFamily="34" charset="0"/>
            </a:rPr>
            <a:t>electronic</a:t>
          </a:r>
          <a:r>
            <a:rPr lang="it-IT" sz="1400" dirty="0">
              <a:latin typeface="Century Gothic" panose="020B0502020202020204" pitchFamily="34" charset="0"/>
            </a:rPr>
            <a:t>, Hard </a:t>
          </a:r>
          <a:r>
            <a:rPr lang="it-IT" sz="1400" dirty="0" err="1">
              <a:latin typeface="Century Gothic" panose="020B0502020202020204" pitchFamily="34" charset="0"/>
            </a:rPr>
            <a:t>gauging</a:t>
          </a:r>
          <a:endParaRPr lang="it-IT" sz="1400" dirty="0">
            <a:latin typeface="Century Gothic" panose="020B0502020202020204" pitchFamily="34" charset="0"/>
          </a:endParaRPr>
        </a:p>
      </dgm:t>
    </dgm:pt>
    <dgm:pt modelId="{1BD6B833-DB33-4BF5-8760-C96C81E0B6FC}" type="parTrans" cxnId="{E6B26D57-C2D6-4B6C-A9A9-0A37E2441130}">
      <dgm:prSet/>
      <dgm:spPr/>
      <dgm:t>
        <a:bodyPr/>
        <a:lstStyle/>
        <a:p>
          <a:endParaRPr lang="it-IT"/>
        </a:p>
      </dgm:t>
    </dgm:pt>
    <dgm:pt modelId="{71575695-CED5-4C05-9B0F-109585470969}" type="sibTrans" cxnId="{E6B26D57-C2D6-4B6C-A9A9-0A37E2441130}">
      <dgm:prSet/>
      <dgm:spPr/>
      <dgm:t>
        <a:bodyPr/>
        <a:lstStyle/>
        <a:p>
          <a:endParaRPr lang="it-IT"/>
        </a:p>
      </dgm:t>
    </dgm:pt>
    <dgm:pt modelId="{24681F6A-736E-4AAD-88E4-57A32D7BF5FA}">
      <dgm:prSet phldrT="[Testo]" custT="1"/>
      <dgm:spPr>
        <a:solidFill>
          <a:srgbClr val="1E6DAB"/>
        </a:solidFill>
        <a:ln>
          <a:noFill/>
        </a:ln>
      </dgm:spPr>
      <dgm:t>
        <a:bodyPr/>
        <a:lstStyle/>
        <a:p>
          <a:r>
            <a:rPr lang="it-IT" sz="1400" dirty="0" err="1">
              <a:latin typeface="Century Gothic" panose="020B0502020202020204" pitchFamily="34" charset="0"/>
            </a:rPr>
            <a:t>Shadow</a:t>
          </a:r>
          <a:r>
            <a:rPr lang="it-IT" sz="1400" dirty="0">
              <a:latin typeface="Century Gothic" panose="020B0502020202020204" pitchFamily="34" charset="0"/>
            </a:rPr>
            <a:t> casting, </a:t>
          </a:r>
          <a:r>
            <a:rPr lang="it-IT" sz="1400" dirty="0" err="1">
              <a:latin typeface="Century Gothic" panose="020B0502020202020204" pitchFamily="34" charset="0"/>
            </a:rPr>
            <a:t>Reflectometer</a:t>
          </a:r>
          <a:r>
            <a:rPr lang="it-IT" sz="1400" dirty="0">
              <a:latin typeface="Century Gothic" panose="020B0502020202020204" pitchFamily="34" charset="0"/>
            </a:rPr>
            <a:t>, </a:t>
          </a:r>
          <a:r>
            <a:rPr lang="it-IT" sz="1400" dirty="0" err="1">
              <a:latin typeface="Century Gothic" panose="020B0502020202020204" pitchFamily="34" charset="0"/>
            </a:rPr>
            <a:t>Interferometer</a:t>
          </a:r>
          <a:r>
            <a:rPr lang="it-IT" sz="1400" dirty="0">
              <a:latin typeface="Century Gothic" panose="020B0502020202020204" pitchFamily="34" charset="0"/>
            </a:rPr>
            <a:t>, </a:t>
          </a:r>
          <a:r>
            <a:rPr lang="it-IT" sz="1400" dirty="0" err="1">
              <a:latin typeface="Century Gothic" panose="020B0502020202020204" pitchFamily="34" charset="0"/>
            </a:rPr>
            <a:t>Choromatic</a:t>
          </a:r>
          <a:r>
            <a:rPr lang="it-IT" sz="1400" dirty="0">
              <a:latin typeface="Century Gothic" panose="020B0502020202020204" pitchFamily="34" charset="0"/>
            </a:rPr>
            <a:t> </a:t>
          </a:r>
          <a:r>
            <a:rPr lang="it-IT" sz="1400" dirty="0" err="1">
              <a:latin typeface="Century Gothic" panose="020B0502020202020204" pitchFamily="34" charset="0"/>
            </a:rPr>
            <a:t>confocal</a:t>
          </a:r>
          <a:endParaRPr lang="it-IT" sz="1400" dirty="0">
            <a:latin typeface="Century Gothic" panose="020B0502020202020204" pitchFamily="34" charset="0"/>
          </a:endParaRPr>
        </a:p>
      </dgm:t>
    </dgm:pt>
    <dgm:pt modelId="{EA9C7EA6-6C20-4494-B1F0-ECAACA5084CA}" type="parTrans" cxnId="{30001304-E51B-49C3-B0B4-3BC6E2CCBC34}">
      <dgm:prSet/>
      <dgm:spPr/>
      <dgm:t>
        <a:bodyPr/>
        <a:lstStyle/>
        <a:p>
          <a:endParaRPr lang="it-IT"/>
        </a:p>
      </dgm:t>
    </dgm:pt>
    <dgm:pt modelId="{0B2B962F-0E9C-465D-843D-96917E7E1509}" type="sibTrans" cxnId="{30001304-E51B-49C3-B0B4-3BC6E2CCBC34}">
      <dgm:prSet/>
      <dgm:spPr/>
      <dgm:t>
        <a:bodyPr/>
        <a:lstStyle/>
        <a:p>
          <a:endParaRPr lang="it-IT"/>
        </a:p>
      </dgm:t>
    </dgm:pt>
    <dgm:pt modelId="{C7F3D3DA-73C7-4C70-9AC1-EE961DC55F89}">
      <dgm:prSet phldrT="[Testo]" custT="1"/>
      <dgm:spPr>
        <a:solidFill>
          <a:srgbClr val="1E6DAB"/>
        </a:solidFill>
        <a:ln>
          <a:noFill/>
        </a:ln>
      </dgm:spPr>
      <dgm:t>
        <a:bodyPr/>
        <a:lstStyle/>
        <a:p>
          <a:r>
            <a:rPr lang="it-IT" sz="1400" dirty="0" err="1">
              <a:latin typeface="Century Gothic" panose="020B0502020202020204" pitchFamily="34" charset="0"/>
            </a:rPr>
            <a:t>Infrared</a:t>
          </a:r>
          <a:r>
            <a:rPr lang="it-IT" sz="1400" dirty="0">
              <a:latin typeface="Century Gothic" panose="020B0502020202020204" pitchFamily="34" charset="0"/>
            </a:rPr>
            <a:t> and High </a:t>
          </a:r>
          <a:r>
            <a:rPr lang="it-IT" sz="1400" dirty="0" err="1">
              <a:latin typeface="Century Gothic" panose="020B0502020202020204" pitchFamily="34" charset="0"/>
            </a:rPr>
            <a:t>resolution</a:t>
          </a:r>
          <a:r>
            <a:rPr lang="it-IT" sz="1400" dirty="0">
              <a:latin typeface="Century Gothic" panose="020B0502020202020204" pitchFamily="34" charset="0"/>
            </a:rPr>
            <a:t> </a:t>
          </a:r>
          <a:r>
            <a:rPr lang="it-IT" sz="1400" dirty="0" err="1">
              <a:latin typeface="Century Gothic" panose="020B0502020202020204" pitchFamily="34" charset="0"/>
            </a:rPr>
            <a:t>cameras</a:t>
          </a:r>
          <a:endParaRPr lang="it-IT" sz="1400" dirty="0">
            <a:latin typeface="Century Gothic" panose="020B0502020202020204" pitchFamily="34" charset="0"/>
          </a:endParaRPr>
        </a:p>
      </dgm:t>
    </dgm:pt>
    <dgm:pt modelId="{64F033BE-E399-4EF4-B126-0EB4EF0725DE}" type="parTrans" cxnId="{2C0E69D2-D63C-4D55-986C-1F2A3855E877}">
      <dgm:prSet/>
      <dgm:spPr/>
      <dgm:t>
        <a:bodyPr/>
        <a:lstStyle/>
        <a:p>
          <a:endParaRPr lang="it-IT"/>
        </a:p>
      </dgm:t>
    </dgm:pt>
    <dgm:pt modelId="{8B2FE5A3-84C6-4A0C-AA4B-82AE6A9E2D2E}" type="sibTrans" cxnId="{2C0E69D2-D63C-4D55-986C-1F2A3855E877}">
      <dgm:prSet/>
      <dgm:spPr/>
      <dgm:t>
        <a:bodyPr/>
        <a:lstStyle/>
        <a:p>
          <a:endParaRPr lang="it-IT"/>
        </a:p>
      </dgm:t>
    </dgm:pt>
    <dgm:pt modelId="{0E60FE7D-60BE-4230-B753-1A7696F4FAED}">
      <dgm:prSet phldrT="[Testo]" custT="1"/>
      <dgm:spPr>
        <a:solidFill>
          <a:srgbClr val="1E6DAB"/>
        </a:solidFill>
        <a:ln>
          <a:noFill/>
        </a:ln>
      </dgm:spPr>
      <dgm:t>
        <a:bodyPr/>
        <a:lstStyle/>
        <a:p>
          <a:r>
            <a:rPr lang="en-US" sz="1400" dirty="0">
              <a:latin typeface="Century Gothic" panose="020B0502020202020204" pitchFamily="34" charset="0"/>
            </a:rPr>
            <a:t>Position, Force, Vibration an MES software</a:t>
          </a:r>
          <a:endParaRPr lang="it-IT" sz="1400" dirty="0">
            <a:latin typeface="Century Gothic" panose="020B0502020202020204" pitchFamily="34" charset="0"/>
          </a:endParaRPr>
        </a:p>
      </dgm:t>
    </dgm:pt>
    <dgm:pt modelId="{E12D1E48-51EF-4FF4-9263-673701510027}" type="parTrans" cxnId="{B73026BE-C224-4202-B3C7-4E330A21228B}">
      <dgm:prSet/>
      <dgm:spPr/>
      <dgm:t>
        <a:bodyPr/>
        <a:lstStyle/>
        <a:p>
          <a:endParaRPr lang="it-IT"/>
        </a:p>
      </dgm:t>
    </dgm:pt>
    <dgm:pt modelId="{022D7C25-AB22-41B3-861D-050EEF57E17E}" type="sibTrans" cxnId="{B73026BE-C224-4202-B3C7-4E330A21228B}">
      <dgm:prSet/>
      <dgm:spPr/>
      <dgm:t>
        <a:bodyPr/>
        <a:lstStyle/>
        <a:p>
          <a:endParaRPr lang="it-IT"/>
        </a:p>
      </dgm:t>
    </dgm:pt>
    <dgm:pt modelId="{434A49C4-809E-438F-BD03-D8F0F851DBE6}">
      <dgm:prSet phldrT="[Testo]" custT="1"/>
      <dgm:spPr>
        <a:solidFill>
          <a:srgbClr val="1E6DAB"/>
        </a:solidFill>
        <a:ln>
          <a:noFill/>
        </a:ln>
      </dgm:spPr>
      <dgm:t>
        <a:bodyPr/>
        <a:lstStyle/>
        <a:p>
          <a:r>
            <a:rPr lang="it-IT" sz="1400" dirty="0">
              <a:latin typeface="Century Gothic" panose="020B0502020202020204" pitchFamily="34" charset="0"/>
            </a:rPr>
            <a:t>Pressure </a:t>
          </a:r>
          <a:r>
            <a:rPr lang="it-IT" sz="1400" dirty="0" err="1">
              <a:latin typeface="Century Gothic" panose="020B0502020202020204" pitchFamily="34" charset="0"/>
            </a:rPr>
            <a:t>decay</a:t>
          </a:r>
          <a:r>
            <a:rPr lang="it-IT" sz="1400" dirty="0">
              <a:latin typeface="Century Gothic" panose="020B0502020202020204" pitchFamily="34" charset="0"/>
            </a:rPr>
            <a:t>, Mass flow, Mass </a:t>
          </a:r>
          <a:r>
            <a:rPr lang="it-IT" sz="1400" dirty="0" err="1">
              <a:latin typeface="Century Gothic" panose="020B0502020202020204" pitchFamily="34" charset="0"/>
            </a:rPr>
            <a:t>spectometer</a:t>
          </a:r>
          <a:r>
            <a:rPr lang="it-IT" sz="1400" dirty="0">
              <a:latin typeface="Century Gothic" panose="020B0502020202020204" pitchFamily="34" charset="0"/>
            </a:rPr>
            <a:t> (</a:t>
          </a:r>
          <a:r>
            <a:rPr lang="it-IT" sz="1400" dirty="0" err="1">
              <a:latin typeface="Century Gothic" panose="020B0502020202020204" pitchFamily="34" charset="0"/>
            </a:rPr>
            <a:t>vacum</a:t>
          </a:r>
          <a:r>
            <a:rPr lang="it-IT" sz="1400" dirty="0">
              <a:latin typeface="Century Gothic" panose="020B0502020202020204" pitchFamily="34" charset="0"/>
            </a:rPr>
            <a:t> </a:t>
          </a:r>
          <a:r>
            <a:rPr lang="it-IT" sz="1400" dirty="0" err="1">
              <a:latin typeface="Century Gothic" panose="020B0502020202020204" pitchFamily="34" charset="0"/>
            </a:rPr>
            <a:t>chamber</a:t>
          </a:r>
          <a:r>
            <a:rPr lang="it-IT" sz="1400" dirty="0">
              <a:latin typeface="Century Gothic" panose="020B0502020202020204" pitchFamily="34" charset="0"/>
            </a:rPr>
            <a:t>, </a:t>
          </a:r>
          <a:r>
            <a:rPr lang="it-IT" sz="1400" dirty="0" err="1">
              <a:latin typeface="Century Gothic" panose="020B0502020202020204" pitchFamily="34" charset="0"/>
            </a:rPr>
            <a:t>sniffer</a:t>
          </a:r>
          <a:r>
            <a:rPr lang="it-IT" sz="1400" dirty="0">
              <a:latin typeface="Century Gothic" panose="020B0502020202020204" pitchFamily="34" charset="0"/>
            </a:rPr>
            <a:t>)</a:t>
          </a:r>
        </a:p>
      </dgm:t>
    </dgm:pt>
    <dgm:pt modelId="{469067E6-D190-4B51-89CD-95A886BE5354}" type="parTrans" cxnId="{B7FF33CF-9B0A-4A1C-A62B-9E175185E52C}">
      <dgm:prSet/>
      <dgm:spPr/>
      <dgm:t>
        <a:bodyPr/>
        <a:lstStyle/>
        <a:p>
          <a:endParaRPr lang="it-IT"/>
        </a:p>
      </dgm:t>
    </dgm:pt>
    <dgm:pt modelId="{7813BC74-A272-440F-8090-4B557AAFAB57}" type="sibTrans" cxnId="{B7FF33CF-9B0A-4A1C-A62B-9E175185E52C}">
      <dgm:prSet/>
      <dgm:spPr/>
      <dgm:t>
        <a:bodyPr/>
        <a:lstStyle/>
        <a:p>
          <a:endParaRPr lang="it-IT"/>
        </a:p>
      </dgm:t>
    </dgm:pt>
    <dgm:pt modelId="{F877BF50-D81F-4D5B-825D-24D47F1A8EBA}">
      <dgm:prSet phldrT="[Testo]" custT="1"/>
      <dgm:spPr>
        <a:solidFill>
          <a:srgbClr val="1E6DAB"/>
        </a:solidFill>
        <a:ln>
          <a:noFill/>
        </a:ln>
      </dgm:spPr>
      <dgm:t>
        <a:bodyPr/>
        <a:lstStyle/>
        <a:p>
          <a:r>
            <a:rPr lang="it-IT" sz="1400" dirty="0" err="1">
              <a:latin typeface="Century Gothic" panose="020B0502020202020204" pitchFamily="34" charset="0"/>
            </a:rPr>
            <a:t>Laboratory</a:t>
          </a:r>
          <a:r>
            <a:rPr lang="it-IT" sz="1400" dirty="0">
              <a:latin typeface="Century Gothic" panose="020B0502020202020204" pitchFamily="34" charset="0"/>
            </a:rPr>
            <a:t> and end-of-line </a:t>
          </a:r>
          <a:r>
            <a:rPr lang="it-IT" sz="1400" dirty="0" err="1">
              <a:latin typeface="Century Gothic" panose="020B0502020202020204" pitchFamily="34" charset="0"/>
            </a:rPr>
            <a:t>testing</a:t>
          </a:r>
          <a:r>
            <a:rPr lang="it-IT" sz="1400" dirty="0">
              <a:latin typeface="Century Gothic" panose="020B0502020202020204" pitchFamily="34" charset="0"/>
            </a:rPr>
            <a:t> of </a:t>
          </a:r>
          <a:br>
            <a:rPr lang="it-IT" sz="1400" dirty="0">
              <a:latin typeface="Century Gothic" panose="020B0502020202020204" pitchFamily="34" charset="0"/>
            </a:rPr>
          </a:br>
          <a:r>
            <a:rPr lang="it-IT" sz="1400" dirty="0">
              <a:latin typeface="Century Gothic" panose="020B0502020202020204" pitchFamily="34" charset="0"/>
            </a:rPr>
            <a:t>e-</a:t>
          </a:r>
          <a:r>
            <a:rPr lang="it-IT" sz="1400" dirty="0" err="1">
              <a:latin typeface="Century Gothic" panose="020B0502020202020204" pitchFamily="34" charset="0"/>
            </a:rPr>
            <a:t>motors</a:t>
          </a:r>
          <a:r>
            <a:rPr lang="it-IT" sz="1400" dirty="0">
              <a:latin typeface="Century Gothic" panose="020B0502020202020204" pitchFamily="34" charset="0"/>
            </a:rPr>
            <a:t> and </a:t>
          </a:r>
          <a:r>
            <a:rPr lang="it-IT" sz="1400" dirty="0" err="1">
              <a:latin typeface="Century Gothic" panose="020B0502020202020204" pitchFamily="34" charset="0"/>
            </a:rPr>
            <a:t>fuel</a:t>
          </a:r>
          <a:r>
            <a:rPr lang="it-IT" sz="1400" dirty="0">
              <a:latin typeface="Century Gothic" panose="020B0502020202020204" pitchFamily="34" charset="0"/>
            </a:rPr>
            <a:t> </a:t>
          </a:r>
          <a:r>
            <a:rPr lang="it-IT" sz="1400" dirty="0" err="1">
              <a:latin typeface="Century Gothic" panose="020B0502020202020204" pitchFamily="34" charset="0"/>
            </a:rPr>
            <a:t>cells</a:t>
          </a:r>
          <a:endParaRPr lang="it-IT" sz="1400" dirty="0">
            <a:latin typeface="Century Gothic" panose="020B0502020202020204" pitchFamily="34" charset="0"/>
          </a:endParaRPr>
        </a:p>
      </dgm:t>
    </dgm:pt>
    <dgm:pt modelId="{7E30E639-7A98-4B5A-A044-CC914766F597}" type="parTrans" cxnId="{16A0FD1F-2BCE-481E-86BA-84F35F3360F7}">
      <dgm:prSet/>
      <dgm:spPr/>
      <dgm:t>
        <a:bodyPr/>
        <a:lstStyle/>
        <a:p>
          <a:endParaRPr lang="it-IT"/>
        </a:p>
      </dgm:t>
    </dgm:pt>
    <dgm:pt modelId="{BE5641E2-741B-4DEB-AD5D-90F7BA32D561}" type="sibTrans" cxnId="{16A0FD1F-2BCE-481E-86BA-84F35F3360F7}">
      <dgm:prSet/>
      <dgm:spPr/>
      <dgm:t>
        <a:bodyPr/>
        <a:lstStyle/>
        <a:p>
          <a:endParaRPr lang="it-IT"/>
        </a:p>
      </dgm:t>
    </dgm:pt>
    <dgm:pt modelId="{FA4FAAFB-6470-477E-AA43-83D58549836A}" type="pres">
      <dgm:prSet presAssocID="{3482A657-95EA-4175-9280-D578E2EC0DA1}" presName="linear" presStyleCnt="0">
        <dgm:presLayoutVars>
          <dgm:animLvl val="lvl"/>
          <dgm:resizeHandles val="exact"/>
        </dgm:presLayoutVars>
      </dgm:prSet>
      <dgm:spPr/>
    </dgm:pt>
    <dgm:pt modelId="{4D2006EF-1B29-4C56-ACB5-64ACC6D02FE7}" type="pres">
      <dgm:prSet presAssocID="{A50929A5-4E6F-47C3-A972-6E517AE75C71}" presName="parentText" presStyleLbl="node1" presStyleIdx="0" presStyleCnt="6" custLinFactNeighborY="-30480">
        <dgm:presLayoutVars>
          <dgm:chMax val="0"/>
          <dgm:bulletEnabled val="1"/>
        </dgm:presLayoutVars>
      </dgm:prSet>
      <dgm:spPr/>
    </dgm:pt>
    <dgm:pt modelId="{7401089F-E077-41DE-A2A4-E3A90778B52C}" type="pres">
      <dgm:prSet presAssocID="{71575695-CED5-4C05-9B0F-109585470969}" presName="spacer" presStyleCnt="0"/>
      <dgm:spPr/>
    </dgm:pt>
    <dgm:pt modelId="{4B1073E1-F5B0-4CB0-84CD-4272AE9FEE16}" type="pres">
      <dgm:prSet presAssocID="{24681F6A-736E-4AAD-88E4-57A32D7BF5FA}" presName="parentText" presStyleLbl="node1" presStyleIdx="1" presStyleCnt="6" custLinFactNeighborY="-60057">
        <dgm:presLayoutVars>
          <dgm:chMax val="0"/>
          <dgm:bulletEnabled val="1"/>
        </dgm:presLayoutVars>
      </dgm:prSet>
      <dgm:spPr/>
    </dgm:pt>
    <dgm:pt modelId="{EF9C07FC-5FA5-438D-BF8C-7B1C69E37745}" type="pres">
      <dgm:prSet presAssocID="{0B2B962F-0E9C-465D-843D-96917E7E1509}" presName="spacer" presStyleCnt="0"/>
      <dgm:spPr/>
    </dgm:pt>
    <dgm:pt modelId="{EEE0CDBF-01F4-4FBB-A663-5ED335A2C6B7}" type="pres">
      <dgm:prSet presAssocID="{C7F3D3DA-73C7-4C70-9AC1-EE961DC55F89}" presName="parentText" presStyleLbl="node1" presStyleIdx="2" presStyleCnt="6" custLinFactNeighborY="-97561">
        <dgm:presLayoutVars>
          <dgm:chMax val="0"/>
          <dgm:bulletEnabled val="1"/>
        </dgm:presLayoutVars>
      </dgm:prSet>
      <dgm:spPr/>
    </dgm:pt>
    <dgm:pt modelId="{FB20FA0B-1E67-4024-BBD9-F0DEBD90A100}" type="pres">
      <dgm:prSet presAssocID="{8B2FE5A3-84C6-4A0C-AA4B-82AE6A9E2D2E}" presName="spacer" presStyleCnt="0"/>
      <dgm:spPr/>
    </dgm:pt>
    <dgm:pt modelId="{9964B865-92BC-43A1-8015-834B422A4DC8}" type="pres">
      <dgm:prSet presAssocID="{0E60FE7D-60BE-4230-B753-1A7696F4FAED}" presName="parentText" presStyleLbl="node1" presStyleIdx="3" presStyleCnt="6" custLinFactY="-5196" custLinFactNeighborY="-100000">
        <dgm:presLayoutVars>
          <dgm:chMax val="0"/>
          <dgm:bulletEnabled val="1"/>
        </dgm:presLayoutVars>
      </dgm:prSet>
      <dgm:spPr/>
    </dgm:pt>
    <dgm:pt modelId="{E307A700-7747-4797-AB0B-D895D8B05D78}" type="pres">
      <dgm:prSet presAssocID="{022D7C25-AB22-41B3-861D-050EEF57E17E}" presName="spacer" presStyleCnt="0"/>
      <dgm:spPr/>
    </dgm:pt>
    <dgm:pt modelId="{BF8E9B3E-D5C3-4441-ACF8-D44B7E3AEFF3}" type="pres">
      <dgm:prSet presAssocID="{434A49C4-809E-438F-BD03-D8F0F851DBE6}" presName="parentText" presStyleLbl="node1" presStyleIdx="4" presStyleCnt="6" custLinFactY="-12114" custLinFactNeighborY="-100000">
        <dgm:presLayoutVars>
          <dgm:chMax val="0"/>
          <dgm:bulletEnabled val="1"/>
        </dgm:presLayoutVars>
      </dgm:prSet>
      <dgm:spPr/>
    </dgm:pt>
    <dgm:pt modelId="{9CF0907A-CA39-4893-A274-43329BFD89F9}" type="pres">
      <dgm:prSet presAssocID="{7813BC74-A272-440F-8090-4B557AAFAB57}" presName="spacer" presStyleCnt="0"/>
      <dgm:spPr/>
    </dgm:pt>
    <dgm:pt modelId="{E4ACFCE0-9FDE-463A-BA3C-80CE22CFE517}" type="pres">
      <dgm:prSet presAssocID="{F877BF50-D81F-4D5B-825D-24D47F1A8EBA}" presName="parentText" presStyleLbl="node1" presStyleIdx="5" presStyleCnt="6" custLinFactY="-19402" custLinFactNeighborY="-100000">
        <dgm:presLayoutVars>
          <dgm:chMax val="0"/>
          <dgm:bulletEnabled val="1"/>
        </dgm:presLayoutVars>
      </dgm:prSet>
      <dgm:spPr/>
    </dgm:pt>
  </dgm:ptLst>
  <dgm:cxnLst>
    <dgm:cxn modelId="{30001304-E51B-49C3-B0B4-3BC6E2CCBC34}" srcId="{3482A657-95EA-4175-9280-D578E2EC0DA1}" destId="{24681F6A-736E-4AAD-88E4-57A32D7BF5FA}" srcOrd="1" destOrd="0" parTransId="{EA9C7EA6-6C20-4494-B1F0-ECAACA5084CA}" sibTransId="{0B2B962F-0E9C-465D-843D-96917E7E1509}"/>
    <dgm:cxn modelId="{16A0FD1F-2BCE-481E-86BA-84F35F3360F7}" srcId="{3482A657-95EA-4175-9280-D578E2EC0DA1}" destId="{F877BF50-D81F-4D5B-825D-24D47F1A8EBA}" srcOrd="5" destOrd="0" parTransId="{7E30E639-7A98-4B5A-A044-CC914766F597}" sibTransId="{BE5641E2-741B-4DEB-AD5D-90F7BA32D561}"/>
    <dgm:cxn modelId="{5A78293F-DC17-4891-AE7F-914663118C65}" type="presOf" srcId="{434A49C4-809E-438F-BD03-D8F0F851DBE6}" destId="{BF8E9B3E-D5C3-4441-ACF8-D44B7E3AEFF3}" srcOrd="0" destOrd="0" presId="urn:microsoft.com/office/officeart/2005/8/layout/vList2"/>
    <dgm:cxn modelId="{E6B26D57-C2D6-4B6C-A9A9-0A37E2441130}" srcId="{3482A657-95EA-4175-9280-D578E2EC0DA1}" destId="{A50929A5-4E6F-47C3-A972-6E517AE75C71}" srcOrd="0" destOrd="0" parTransId="{1BD6B833-DB33-4BF5-8760-C96C81E0B6FC}" sibTransId="{71575695-CED5-4C05-9B0F-109585470969}"/>
    <dgm:cxn modelId="{D2C77177-F34F-47EB-9987-E4526F3ED721}" type="presOf" srcId="{C7F3D3DA-73C7-4C70-9AC1-EE961DC55F89}" destId="{EEE0CDBF-01F4-4FBB-A663-5ED335A2C6B7}" srcOrd="0" destOrd="0" presId="urn:microsoft.com/office/officeart/2005/8/layout/vList2"/>
    <dgm:cxn modelId="{6F7DE6AC-2703-4482-92C6-BC2F2BC3ED1F}" type="presOf" srcId="{F877BF50-D81F-4D5B-825D-24D47F1A8EBA}" destId="{E4ACFCE0-9FDE-463A-BA3C-80CE22CFE517}" srcOrd="0" destOrd="0" presId="urn:microsoft.com/office/officeart/2005/8/layout/vList2"/>
    <dgm:cxn modelId="{55A206BD-8325-47B2-9669-803B5A2A3A66}" type="presOf" srcId="{0E60FE7D-60BE-4230-B753-1A7696F4FAED}" destId="{9964B865-92BC-43A1-8015-834B422A4DC8}" srcOrd="0" destOrd="0" presId="urn:microsoft.com/office/officeart/2005/8/layout/vList2"/>
    <dgm:cxn modelId="{B73026BE-C224-4202-B3C7-4E330A21228B}" srcId="{3482A657-95EA-4175-9280-D578E2EC0DA1}" destId="{0E60FE7D-60BE-4230-B753-1A7696F4FAED}" srcOrd="3" destOrd="0" parTransId="{E12D1E48-51EF-4FF4-9263-673701510027}" sibTransId="{022D7C25-AB22-41B3-861D-050EEF57E17E}"/>
    <dgm:cxn modelId="{4E6113C5-2216-4658-9A08-B12B337309F7}" type="presOf" srcId="{3482A657-95EA-4175-9280-D578E2EC0DA1}" destId="{FA4FAAFB-6470-477E-AA43-83D58549836A}" srcOrd="0" destOrd="0" presId="urn:microsoft.com/office/officeart/2005/8/layout/vList2"/>
    <dgm:cxn modelId="{B7FF33CF-9B0A-4A1C-A62B-9E175185E52C}" srcId="{3482A657-95EA-4175-9280-D578E2EC0DA1}" destId="{434A49C4-809E-438F-BD03-D8F0F851DBE6}" srcOrd="4" destOrd="0" parTransId="{469067E6-D190-4B51-89CD-95A886BE5354}" sibTransId="{7813BC74-A272-440F-8090-4B557AAFAB57}"/>
    <dgm:cxn modelId="{84F343D2-0A67-42C9-8168-B5077A0077D8}" type="presOf" srcId="{24681F6A-736E-4AAD-88E4-57A32D7BF5FA}" destId="{4B1073E1-F5B0-4CB0-84CD-4272AE9FEE16}" srcOrd="0" destOrd="0" presId="urn:microsoft.com/office/officeart/2005/8/layout/vList2"/>
    <dgm:cxn modelId="{2C0E69D2-D63C-4D55-986C-1F2A3855E877}" srcId="{3482A657-95EA-4175-9280-D578E2EC0DA1}" destId="{C7F3D3DA-73C7-4C70-9AC1-EE961DC55F89}" srcOrd="2" destOrd="0" parTransId="{64F033BE-E399-4EF4-B126-0EB4EF0725DE}" sibTransId="{8B2FE5A3-84C6-4A0C-AA4B-82AE6A9E2D2E}"/>
    <dgm:cxn modelId="{6471CBF8-A4F9-4A63-803F-E616D2D52683}" type="presOf" srcId="{A50929A5-4E6F-47C3-A972-6E517AE75C71}" destId="{4D2006EF-1B29-4C56-ACB5-64ACC6D02FE7}" srcOrd="0" destOrd="0" presId="urn:microsoft.com/office/officeart/2005/8/layout/vList2"/>
    <dgm:cxn modelId="{DBA17574-56D1-4E69-A36B-97F4504BB6ED}" type="presParOf" srcId="{FA4FAAFB-6470-477E-AA43-83D58549836A}" destId="{4D2006EF-1B29-4C56-ACB5-64ACC6D02FE7}" srcOrd="0" destOrd="0" presId="urn:microsoft.com/office/officeart/2005/8/layout/vList2"/>
    <dgm:cxn modelId="{B12AE793-6AC2-4BE2-8249-B80B0AA33466}" type="presParOf" srcId="{FA4FAAFB-6470-477E-AA43-83D58549836A}" destId="{7401089F-E077-41DE-A2A4-E3A90778B52C}" srcOrd="1" destOrd="0" presId="urn:microsoft.com/office/officeart/2005/8/layout/vList2"/>
    <dgm:cxn modelId="{DBC1D937-F127-48E0-9799-BBA79295EA72}" type="presParOf" srcId="{FA4FAAFB-6470-477E-AA43-83D58549836A}" destId="{4B1073E1-F5B0-4CB0-84CD-4272AE9FEE16}" srcOrd="2" destOrd="0" presId="urn:microsoft.com/office/officeart/2005/8/layout/vList2"/>
    <dgm:cxn modelId="{C5FEFB00-68CA-49C1-BA65-ABF98BADDD18}" type="presParOf" srcId="{FA4FAAFB-6470-477E-AA43-83D58549836A}" destId="{EF9C07FC-5FA5-438D-BF8C-7B1C69E37745}" srcOrd="3" destOrd="0" presId="urn:microsoft.com/office/officeart/2005/8/layout/vList2"/>
    <dgm:cxn modelId="{D68344BC-92F5-4B8C-80B4-5E9107F2B5AF}" type="presParOf" srcId="{FA4FAAFB-6470-477E-AA43-83D58549836A}" destId="{EEE0CDBF-01F4-4FBB-A663-5ED335A2C6B7}" srcOrd="4" destOrd="0" presId="urn:microsoft.com/office/officeart/2005/8/layout/vList2"/>
    <dgm:cxn modelId="{2B09AFF1-47E6-438B-90FC-FF5061C4864E}" type="presParOf" srcId="{FA4FAAFB-6470-477E-AA43-83D58549836A}" destId="{FB20FA0B-1E67-4024-BBD9-F0DEBD90A100}" srcOrd="5" destOrd="0" presId="urn:microsoft.com/office/officeart/2005/8/layout/vList2"/>
    <dgm:cxn modelId="{619022AE-704E-4D51-80F9-65828505E10E}" type="presParOf" srcId="{FA4FAAFB-6470-477E-AA43-83D58549836A}" destId="{9964B865-92BC-43A1-8015-834B422A4DC8}" srcOrd="6" destOrd="0" presId="urn:microsoft.com/office/officeart/2005/8/layout/vList2"/>
    <dgm:cxn modelId="{5CCA0B8D-2CCE-4E99-8531-2495B39BCB13}" type="presParOf" srcId="{FA4FAAFB-6470-477E-AA43-83D58549836A}" destId="{E307A700-7747-4797-AB0B-D895D8B05D78}" srcOrd="7" destOrd="0" presId="urn:microsoft.com/office/officeart/2005/8/layout/vList2"/>
    <dgm:cxn modelId="{75E88757-D70B-46FC-8CDF-2CB33175D9A8}" type="presParOf" srcId="{FA4FAAFB-6470-477E-AA43-83D58549836A}" destId="{BF8E9B3E-D5C3-4441-ACF8-D44B7E3AEFF3}" srcOrd="8" destOrd="0" presId="urn:microsoft.com/office/officeart/2005/8/layout/vList2"/>
    <dgm:cxn modelId="{D559E2E2-5A86-437B-8B8E-B4DADED295AB}" type="presParOf" srcId="{FA4FAAFB-6470-477E-AA43-83D58549836A}" destId="{9CF0907A-CA39-4893-A274-43329BFD89F9}" srcOrd="9" destOrd="0" presId="urn:microsoft.com/office/officeart/2005/8/layout/vList2"/>
    <dgm:cxn modelId="{7B5E4E9B-EBA1-49CA-998E-073CCD0318DA}" type="presParOf" srcId="{FA4FAAFB-6470-477E-AA43-83D58549836A}" destId="{E4ACFCE0-9FDE-463A-BA3C-80CE22CFE517}" srcOrd="10" destOrd="0" presId="urn:microsoft.com/office/officeart/2005/8/layout/vList2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36AD85-AE16-434E-AC2E-348EDB17CB6E}">
      <dsp:nvSpPr>
        <dsp:cNvPr id="0" name=""/>
        <dsp:cNvSpPr/>
      </dsp:nvSpPr>
      <dsp:spPr>
        <a:xfrm>
          <a:off x="0" y="80488"/>
          <a:ext cx="4382636" cy="1223438"/>
        </a:xfrm>
        <a:prstGeom prst="homePlate">
          <a:avLst/>
        </a:prstGeom>
        <a:solidFill>
          <a:srgbClr val="4694CC"/>
        </a:solidFill>
        <a:ln w="9525" cap="flat" cmpd="sng" algn="ctr">
          <a:noFill/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53975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>
              <a:solidFill>
                <a:schemeClr val="bg1"/>
              </a:solidFill>
            </a:rPr>
            <a:t>Part </a:t>
          </a:r>
          <a:r>
            <a:rPr lang="it-IT" sz="1800" kern="1200" dirty="0" err="1">
              <a:solidFill>
                <a:schemeClr val="bg1"/>
              </a:solidFill>
            </a:rPr>
            <a:t>Measurement</a:t>
          </a:r>
          <a:endParaRPr lang="it-IT" sz="1800" kern="1200" dirty="0">
            <a:solidFill>
              <a:schemeClr val="bg1"/>
            </a:solidFill>
          </a:endParaRPr>
        </a:p>
      </dsp:txBody>
      <dsp:txXfrm>
        <a:off x="981872" y="80488"/>
        <a:ext cx="3400763" cy="1223438"/>
      </dsp:txXfrm>
    </dsp:sp>
    <dsp:sp modelId="{2A464107-0F8E-4D3A-AA08-34DB08F3E026}">
      <dsp:nvSpPr>
        <dsp:cNvPr id="0" name=""/>
        <dsp:cNvSpPr/>
      </dsp:nvSpPr>
      <dsp:spPr>
        <a:xfrm>
          <a:off x="106720" y="184835"/>
          <a:ext cx="887973" cy="85376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806A7913-8A46-4F4D-B685-981D69A73CBF}">
      <dsp:nvSpPr>
        <dsp:cNvPr id="0" name=""/>
        <dsp:cNvSpPr/>
      </dsp:nvSpPr>
      <dsp:spPr>
        <a:xfrm>
          <a:off x="0" y="1383093"/>
          <a:ext cx="4382636" cy="1214773"/>
        </a:xfrm>
        <a:prstGeom prst="homePlate">
          <a:avLst/>
        </a:prstGeom>
        <a:solidFill>
          <a:srgbClr val="4694CC"/>
        </a:solidFill>
        <a:ln w="9525" cap="flat" cmpd="sng" algn="ctr">
          <a:noFill/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53975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 err="1">
              <a:solidFill>
                <a:schemeClr val="bg1"/>
              </a:solidFill>
            </a:rPr>
            <a:t>Tool</a:t>
          </a:r>
          <a:r>
            <a:rPr lang="it-IT" sz="1800" kern="1200" dirty="0">
              <a:solidFill>
                <a:schemeClr val="bg1"/>
              </a:solidFill>
            </a:rPr>
            <a:t> Control</a:t>
          </a:r>
        </a:p>
      </dsp:txBody>
      <dsp:txXfrm>
        <a:off x="981872" y="1383093"/>
        <a:ext cx="3400763" cy="1214773"/>
      </dsp:txXfrm>
    </dsp:sp>
    <dsp:sp modelId="{91C126CC-B358-48D6-BE2C-2E1FBA2C251A}">
      <dsp:nvSpPr>
        <dsp:cNvPr id="0" name=""/>
        <dsp:cNvSpPr/>
      </dsp:nvSpPr>
      <dsp:spPr>
        <a:xfrm>
          <a:off x="106720" y="1510662"/>
          <a:ext cx="887973" cy="85376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A0C10ABD-C21B-40EA-9EBB-8EA15989E665}">
      <dsp:nvSpPr>
        <dsp:cNvPr id="0" name=""/>
        <dsp:cNvSpPr/>
      </dsp:nvSpPr>
      <dsp:spPr>
        <a:xfrm>
          <a:off x="0" y="2651695"/>
          <a:ext cx="4382636" cy="1216704"/>
        </a:xfrm>
        <a:prstGeom prst="homePlate">
          <a:avLst/>
        </a:prstGeom>
        <a:solidFill>
          <a:srgbClr val="4694CC"/>
        </a:solidFill>
        <a:ln w="9525" cap="flat" cmpd="sng" algn="ctr">
          <a:noFill/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53975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>
              <a:solidFill>
                <a:schemeClr val="bg1"/>
              </a:solidFill>
            </a:rPr>
            <a:t>Machine and </a:t>
          </a:r>
          <a:r>
            <a:rPr lang="it-IT" sz="1800" kern="1200" dirty="0" err="1">
              <a:solidFill>
                <a:schemeClr val="bg1"/>
              </a:solidFill>
            </a:rPr>
            <a:t>Process</a:t>
          </a:r>
          <a:r>
            <a:rPr lang="it-IT" sz="1800" kern="1200" dirty="0">
              <a:solidFill>
                <a:schemeClr val="bg1"/>
              </a:solidFill>
            </a:rPr>
            <a:t> </a:t>
          </a:r>
          <a:r>
            <a:rPr lang="it-IT" sz="1800" kern="1200" dirty="0" err="1">
              <a:solidFill>
                <a:schemeClr val="bg1"/>
              </a:solidFill>
            </a:rPr>
            <a:t>Monitoring</a:t>
          </a:r>
          <a:endParaRPr lang="it-IT" sz="1800" kern="1200" dirty="0">
            <a:solidFill>
              <a:schemeClr val="bg1"/>
            </a:solidFill>
          </a:endParaRPr>
        </a:p>
      </dsp:txBody>
      <dsp:txXfrm>
        <a:off x="981872" y="2651695"/>
        <a:ext cx="3400763" cy="1216704"/>
      </dsp:txXfrm>
    </dsp:sp>
    <dsp:sp modelId="{EF83ABE4-88D2-4F6C-9A09-FC30AEE97C96}">
      <dsp:nvSpPr>
        <dsp:cNvPr id="0" name=""/>
        <dsp:cNvSpPr/>
      </dsp:nvSpPr>
      <dsp:spPr>
        <a:xfrm>
          <a:off x="106720" y="2833122"/>
          <a:ext cx="887973" cy="85376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A9E9A5-0642-414B-A6CF-2DD9E6C42AB1}">
      <dsp:nvSpPr>
        <dsp:cNvPr id="0" name=""/>
        <dsp:cNvSpPr/>
      </dsp:nvSpPr>
      <dsp:spPr>
        <a:xfrm>
          <a:off x="2166334" y="0"/>
          <a:ext cx="5850889" cy="1230545"/>
        </a:xfrm>
        <a:prstGeom prst="roundRect">
          <a:avLst/>
        </a:prstGeom>
        <a:solidFill>
          <a:srgbClr val="1E6DAB"/>
        </a:solidFill>
        <a:ln w="9525" cap="flat" cmpd="sng" algn="ctr">
          <a:noFill/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>
              <a:solidFill>
                <a:schemeClr val="bg1"/>
              </a:solidFill>
            </a:rPr>
            <a:t>In-</a:t>
          </a:r>
          <a:r>
            <a:rPr lang="it-IT" sz="1400" kern="1200" dirty="0" err="1">
              <a:solidFill>
                <a:schemeClr val="bg1"/>
              </a:solidFill>
            </a:rPr>
            <a:t>process</a:t>
          </a:r>
          <a:r>
            <a:rPr lang="it-IT" sz="1400" kern="1200" dirty="0">
              <a:solidFill>
                <a:schemeClr val="bg1"/>
              </a:solidFill>
            </a:rPr>
            <a:t> </a:t>
          </a:r>
          <a:r>
            <a:rPr lang="it-IT" sz="1400" kern="1200" dirty="0" err="1">
              <a:solidFill>
                <a:schemeClr val="bg1"/>
              </a:solidFill>
            </a:rPr>
            <a:t>gauges</a:t>
          </a:r>
          <a:r>
            <a:rPr lang="it-IT" sz="1400" kern="1200" dirty="0">
              <a:solidFill>
                <a:schemeClr val="bg1"/>
              </a:solidFill>
            </a:rPr>
            <a:t> and </a:t>
          </a:r>
          <a:r>
            <a:rPr lang="it-IT" sz="1400" kern="1200" dirty="0" err="1">
              <a:solidFill>
                <a:schemeClr val="bg1"/>
              </a:solidFill>
            </a:rPr>
            <a:t>touch</a:t>
          </a:r>
          <a:r>
            <a:rPr lang="it-IT" sz="1400" kern="1200" dirty="0">
              <a:solidFill>
                <a:schemeClr val="bg1"/>
              </a:solidFill>
            </a:rPr>
            <a:t> </a:t>
          </a:r>
          <a:r>
            <a:rPr lang="it-IT" sz="1400" kern="1200" dirty="0" err="1">
              <a:solidFill>
                <a:schemeClr val="bg1"/>
              </a:solidFill>
            </a:rPr>
            <a:t>probes</a:t>
          </a:r>
          <a:r>
            <a:rPr lang="it-IT" sz="1400" kern="1200" dirty="0">
              <a:solidFill>
                <a:schemeClr val="bg1"/>
              </a:solidFill>
            </a:rPr>
            <a:t>; </a:t>
          </a:r>
          <a:br>
            <a:rPr lang="it-IT" sz="1400" kern="1200" dirty="0">
              <a:solidFill>
                <a:schemeClr val="bg1"/>
              </a:solidFill>
            </a:rPr>
          </a:br>
          <a:r>
            <a:rPr lang="it-IT" sz="1400" kern="1200" dirty="0">
              <a:solidFill>
                <a:schemeClr val="bg1"/>
              </a:solidFill>
            </a:rPr>
            <a:t>post-</a:t>
          </a:r>
          <a:r>
            <a:rPr lang="it-IT" sz="1400" kern="1200" dirty="0" err="1">
              <a:solidFill>
                <a:schemeClr val="bg1"/>
              </a:solidFill>
            </a:rPr>
            <a:t>process</a:t>
          </a:r>
          <a:r>
            <a:rPr lang="it-IT" sz="1400" kern="1200" dirty="0">
              <a:solidFill>
                <a:schemeClr val="bg1"/>
              </a:solidFill>
            </a:rPr>
            <a:t> </a:t>
          </a:r>
          <a:r>
            <a:rPr lang="it-IT" sz="1400" kern="1200" dirty="0" err="1">
              <a:solidFill>
                <a:schemeClr val="bg1"/>
              </a:solidFill>
            </a:rPr>
            <a:t>gauges</a:t>
          </a:r>
          <a:r>
            <a:rPr lang="it-IT" sz="1400" kern="1200" dirty="0">
              <a:solidFill>
                <a:schemeClr val="bg1"/>
              </a:solidFill>
            </a:rPr>
            <a:t> and </a:t>
          </a:r>
          <a:r>
            <a:rPr lang="it-IT" sz="1400" kern="1200" dirty="0" err="1">
              <a:solidFill>
                <a:schemeClr val="bg1"/>
              </a:solidFill>
            </a:rPr>
            <a:t>plugs</a:t>
          </a:r>
          <a:r>
            <a:rPr lang="it-IT" sz="1400" kern="1200" dirty="0">
              <a:solidFill>
                <a:schemeClr val="bg1"/>
              </a:solidFill>
            </a:rPr>
            <a:t> for </a:t>
          </a:r>
          <a:r>
            <a:rPr lang="it-IT" sz="1400" kern="1200" dirty="0" err="1">
              <a:solidFill>
                <a:schemeClr val="bg1"/>
              </a:solidFill>
            </a:rPr>
            <a:t>interoperational</a:t>
          </a:r>
          <a:r>
            <a:rPr lang="it-IT" sz="1400" kern="1200" dirty="0">
              <a:solidFill>
                <a:schemeClr val="bg1"/>
              </a:solidFill>
            </a:rPr>
            <a:t> or </a:t>
          </a:r>
          <a:r>
            <a:rPr lang="it-IT" sz="1400" kern="1200" dirty="0" err="1">
              <a:solidFill>
                <a:schemeClr val="bg1"/>
              </a:solidFill>
            </a:rPr>
            <a:t>final</a:t>
          </a:r>
          <a:r>
            <a:rPr lang="it-IT" sz="1400" kern="1200" dirty="0">
              <a:solidFill>
                <a:schemeClr val="bg1"/>
              </a:solidFill>
            </a:rPr>
            <a:t> </a:t>
          </a:r>
          <a:r>
            <a:rPr lang="it-IT" sz="1400" kern="1200" dirty="0" err="1">
              <a:solidFill>
                <a:schemeClr val="bg1"/>
              </a:solidFill>
            </a:rPr>
            <a:t>inspection</a:t>
          </a:r>
          <a:endParaRPr lang="it-IT" sz="1400" kern="1200" dirty="0">
            <a:solidFill>
              <a:schemeClr val="bg1"/>
            </a:solidFill>
          </a:endParaRPr>
        </a:p>
      </dsp:txBody>
      <dsp:txXfrm>
        <a:off x="2226404" y="60070"/>
        <a:ext cx="5730749" cy="1110405"/>
      </dsp:txXfrm>
    </dsp:sp>
    <dsp:sp modelId="{04DA4085-42AE-4424-993C-1A1D8E462D3F}">
      <dsp:nvSpPr>
        <dsp:cNvPr id="0" name=""/>
        <dsp:cNvSpPr/>
      </dsp:nvSpPr>
      <dsp:spPr>
        <a:xfrm>
          <a:off x="2127450" y="1378386"/>
          <a:ext cx="5889773" cy="1160640"/>
        </a:xfrm>
        <a:prstGeom prst="roundRect">
          <a:avLst/>
        </a:prstGeom>
        <a:solidFill>
          <a:srgbClr val="1E6DAB"/>
        </a:solidFill>
        <a:ln w="9525" cap="flat" cmpd="sng" algn="ctr">
          <a:noFill/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 err="1">
              <a:solidFill>
                <a:schemeClr val="bg1"/>
              </a:solidFill>
            </a:rPr>
            <a:t>Contact</a:t>
          </a:r>
          <a:r>
            <a:rPr lang="it-IT" sz="1400" kern="1200" dirty="0">
              <a:solidFill>
                <a:schemeClr val="bg1"/>
              </a:solidFill>
            </a:rPr>
            <a:t> and non-</a:t>
          </a:r>
          <a:r>
            <a:rPr lang="it-IT" sz="1400" kern="1200" dirty="0" err="1">
              <a:solidFill>
                <a:schemeClr val="bg1"/>
              </a:solidFill>
            </a:rPr>
            <a:t>contact</a:t>
          </a:r>
          <a:r>
            <a:rPr lang="it-IT" sz="1400" kern="1200" dirty="0">
              <a:solidFill>
                <a:schemeClr val="bg1"/>
              </a:solidFill>
            </a:rPr>
            <a:t> (laser) </a:t>
          </a:r>
          <a:r>
            <a:rPr lang="it-IT" sz="1400" kern="1200" dirty="0" err="1">
              <a:solidFill>
                <a:schemeClr val="bg1"/>
              </a:solidFill>
            </a:rPr>
            <a:t>systems</a:t>
          </a:r>
          <a:r>
            <a:rPr lang="it-IT" sz="1400" kern="1200" dirty="0">
              <a:solidFill>
                <a:schemeClr val="bg1"/>
              </a:solidFill>
            </a:rPr>
            <a:t> </a:t>
          </a:r>
          <a:br>
            <a:rPr lang="it-IT" sz="1400" kern="1200" dirty="0">
              <a:solidFill>
                <a:schemeClr val="bg1"/>
              </a:solidFill>
            </a:rPr>
          </a:br>
          <a:r>
            <a:rPr lang="it-IT" sz="1400" kern="1200" dirty="0">
              <a:solidFill>
                <a:schemeClr val="bg1"/>
              </a:solidFill>
            </a:rPr>
            <a:t>for </a:t>
          </a:r>
          <a:r>
            <a:rPr lang="it-IT" sz="1400" kern="1200" dirty="0" err="1">
              <a:solidFill>
                <a:schemeClr val="bg1"/>
              </a:solidFill>
            </a:rPr>
            <a:t>tool</a:t>
          </a:r>
          <a:r>
            <a:rPr lang="it-IT" sz="1400" kern="1200" dirty="0">
              <a:solidFill>
                <a:schemeClr val="bg1"/>
              </a:solidFill>
            </a:rPr>
            <a:t> </a:t>
          </a:r>
          <a:r>
            <a:rPr lang="it-IT" sz="1400" kern="1200" dirty="0" err="1">
              <a:solidFill>
                <a:schemeClr val="bg1"/>
              </a:solidFill>
            </a:rPr>
            <a:t>measurement</a:t>
          </a:r>
          <a:r>
            <a:rPr lang="it-IT" sz="1400" kern="1200" dirty="0">
              <a:solidFill>
                <a:schemeClr val="bg1"/>
              </a:solidFill>
            </a:rPr>
            <a:t> </a:t>
          </a:r>
          <a:r>
            <a:rPr lang="it-IT" sz="1400" kern="1200" dirty="0" err="1">
              <a:solidFill>
                <a:schemeClr val="bg1"/>
              </a:solidFill>
            </a:rPr>
            <a:t>monitoring</a:t>
          </a:r>
          <a:r>
            <a:rPr lang="it-IT" sz="1400" kern="1200" dirty="0">
              <a:solidFill>
                <a:schemeClr val="bg1"/>
              </a:solidFill>
            </a:rPr>
            <a:t> and </a:t>
          </a:r>
          <a:r>
            <a:rPr lang="it-IT" sz="1400" kern="1200" dirty="0" err="1">
              <a:solidFill>
                <a:schemeClr val="bg1"/>
              </a:solidFill>
            </a:rPr>
            <a:t>compensation</a:t>
          </a:r>
          <a:endParaRPr lang="it-IT" sz="1400" kern="1200" dirty="0">
            <a:solidFill>
              <a:schemeClr val="bg1"/>
            </a:solidFill>
          </a:endParaRPr>
        </a:p>
      </dsp:txBody>
      <dsp:txXfrm>
        <a:off x="2184108" y="1435044"/>
        <a:ext cx="5776457" cy="1047324"/>
      </dsp:txXfrm>
    </dsp:sp>
    <dsp:sp modelId="{2CA317FD-E9EF-49F2-A88F-767CB756A1D9}">
      <dsp:nvSpPr>
        <dsp:cNvPr id="0" name=""/>
        <dsp:cNvSpPr/>
      </dsp:nvSpPr>
      <dsp:spPr>
        <a:xfrm>
          <a:off x="2124083" y="2707340"/>
          <a:ext cx="5893140" cy="1160640"/>
        </a:xfrm>
        <a:prstGeom prst="roundRect">
          <a:avLst/>
        </a:prstGeom>
        <a:solidFill>
          <a:srgbClr val="1E6DAB"/>
        </a:solidFill>
        <a:ln w="9525" cap="flat" cmpd="sng" algn="ctr">
          <a:noFill/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 err="1">
              <a:solidFill>
                <a:schemeClr val="bg1"/>
              </a:solidFill>
            </a:rPr>
            <a:t>Grinding</a:t>
          </a:r>
          <a:r>
            <a:rPr lang="it-IT" sz="1400" kern="1200" dirty="0">
              <a:solidFill>
                <a:schemeClr val="bg1"/>
              </a:solidFill>
            </a:rPr>
            <a:t> </a:t>
          </a:r>
          <a:r>
            <a:rPr lang="it-IT" sz="1400" kern="1200" dirty="0" err="1">
              <a:solidFill>
                <a:schemeClr val="bg1"/>
              </a:solidFill>
            </a:rPr>
            <a:t>wheel</a:t>
          </a:r>
          <a:r>
            <a:rPr lang="it-IT" sz="1400" kern="1200" dirty="0">
              <a:solidFill>
                <a:schemeClr val="bg1"/>
              </a:solidFill>
            </a:rPr>
            <a:t> </a:t>
          </a:r>
          <a:r>
            <a:rPr lang="it-IT" sz="1400" kern="1200" dirty="0" err="1">
              <a:solidFill>
                <a:schemeClr val="bg1"/>
              </a:solidFill>
            </a:rPr>
            <a:t>balancers</a:t>
          </a:r>
          <a:r>
            <a:rPr lang="it-IT" sz="1400" kern="1200" dirty="0">
              <a:solidFill>
                <a:schemeClr val="bg1"/>
              </a:solidFill>
            </a:rPr>
            <a:t>; </a:t>
          </a:r>
          <a:r>
            <a:rPr lang="it-IT" sz="1400" kern="1200" dirty="0" err="1">
              <a:solidFill>
                <a:schemeClr val="bg1"/>
              </a:solidFill>
            </a:rPr>
            <a:t>sensors</a:t>
          </a:r>
          <a:r>
            <a:rPr lang="it-IT" sz="1400" kern="1200" dirty="0">
              <a:solidFill>
                <a:schemeClr val="bg1"/>
              </a:solidFill>
            </a:rPr>
            <a:t> to control force, </a:t>
          </a:r>
          <a:r>
            <a:rPr lang="it-IT" sz="1400" kern="1200" dirty="0" err="1">
              <a:solidFill>
                <a:schemeClr val="bg1"/>
              </a:solidFill>
            </a:rPr>
            <a:t>power</a:t>
          </a:r>
          <a:r>
            <a:rPr lang="it-IT" sz="1400" kern="1200" dirty="0">
              <a:solidFill>
                <a:schemeClr val="bg1"/>
              </a:solidFill>
            </a:rPr>
            <a:t>, </a:t>
          </a:r>
          <a:r>
            <a:rPr lang="it-IT" sz="1400" kern="1200" dirty="0" err="1">
              <a:solidFill>
                <a:schemeClr val="bg1"/>
              </a:solidFill>
            </a:rPr>
            <a:t>vibration</a:t>
          </a:r>
          <a:r>
            <a:rPr lang="it-IT" sz="1400" kern="1200" dirty="0">
              <a:solidFill>
                <a:schemeClr val="bg1"/>
              </a:solidFill>
            </a:rPr>
            <a:t>, </a:t>
          </a:r>
          <a:r>
            <a:rPr lang="it-IT" sz="1400" kern="1200" dirty="0" err="1">
              <a:solidFill>
                <a:schemeClr val="bg1"/>
              </a:solidFill>
            </a:rPr>
            <a:t>noise</a:t>
          </a:r>
          <a:r>
            <a:rPr lang="it-IT" sz="1400" kern="1200" dirty="0">
              <a:solidFill>
                <a:schemeClr val="bg1"/>
              </a:solidFill>
            </a:rPr>
            <a:t>, </a:t>
          </a:r>
          <a:r>
            <a:rPr lang="it-IT" sz="1400" kern="1200" dirty="0" err="1">
              <a:solidFill>
                <a:schemeClr val="bg1"/>
              </a:solidFill>
            </a:rPr>
            <a:t>displacement</a:t>
          </a:r>
          <a:r>
            <a:rPr lang="it-IT" sz="1400" kern="1200" dirty="0">
              <a:solidFill>
                <a:schemeClr val="bg1"/>
              </a:solidFill>
            </a:rPr>
            <a:t>; part, die and </a:t>
          </a:r>
          <a:r>
            <a:rPr lang="it-IT" sz="1400" kern="1200" dirty="0" err="1">
              <a:solidFill>
                <a:schemeClr val="bg1"/>
              </a:solidFill>
            </a:rPr>
            <a:t>tool</a:t>
          </a:r>
          <a:r>
            <a:rPr lang="it-IT" sz="1400" kern="1200" dirty="0">
              <a:solidFill>
                <a:schemeClr val="bg1"/>
              </a:solidFill>
            </a:rPr>
            <a:t> </a:t>
          </a:r>
          <a:r>
            <a:rPr lang="it-IT" sz="1400" kern="1200" dirty="0" err="1">
              <a:solidFill>
                <a:schemeClr val="bg1"/>
              </a:solidFill>
            </a:rPr>
            <a:t>deformation</a:t>
          </a:r>
          <a:r>
            <a:rPr lang="it-IT" sz="1400" kern="1200" dirty="0">
              <a:solidFill>
                <a:schemeClr val="bg1"/>
              </a:solidFill>
            </a:rPr>
            <a:t> and MES (Manufacturing </a:t>
          </a:r>
          <a:r>
            <a:rPr lang="it-IT" sz="1400" kern="1200" dirty="0" err="1">
              <a:solidFill>
                <a:schemeClr val="bg1"/>
              </a:solidFill>
            </a:rPr>
            <a:t>Execution</a:t>
          </a:r>
          <a:r>
            <a:rPr lang="it-IT" sz="1400" kern="1200" dirty="0">
              <a:solidFill>
                <a:schemeClr val="bg1"/>
              </a:solidFill>
            </a:rPr>
            <a:t> Systems) software</a:t>
          </a:r>
        </a:p>
      </dsp:txBody>
      <dsp:txXfrm>
        <a:off x="2180741" y="2763998"/>
        <a:ext cx="5779824" cy="104732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36AD85-AE16-434E-AC2E-348EDB17CB6E}">
      <dsp:nvSpPr>
        <dsp:cNvPr id="0" name=""/>
        <dsp:cNvSpPr/>
      </dsp:nvSpPr>
      <dsp:spPr>
        <a:xfrm>
          <a:off x="0" y="0"/>
          <a:ext cx="4613599" cy="693596"/>
        </a:xfrm>
        <a:prstGeom prst="homePlate">
          <a:avLst/>
        </a:prstGeom>
        <a:solidFill>
          <a:schemeClr val="bg1">
            <a:lumMod val="85000"/>
          </a:schemeClr>
        </a:solidFill>
        <a:ln w="9525" cap="flat" cmpd="sng" algn="ctr">
          <a:noFill/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53975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 err="1">
              <a:solidFill>
                <a:schemeClr val="tx1"/>
              </a:solidFill>
            </a:rPr>
            <a:t>Inline</a:t>
          </a:r>
          <a:r>
            <a:rPr lang="it-IT" sz="1800" kern="1200" dirty="0">
              <a:solidFill>
                <a:schemeClr val="tx1"/>
              </a:solidFill>
            </a:rPr>
            <a:t> </a:t>
          </a:r>
          <a:r>
            <a:rPr lang="it-IT" sz="1800" kern="1200" dirty="0" err="1">
              <a:solidFill>
                <a:schemeClr val="tx1"/>
              </a:solidFill>
            </a:rPr>
            <a:t>gauging</a:t>
          </a:r>
          <a:endParaRPr lang="it-IT" sz="1800" kern="1200" dirty="0">
            <a:solidFill>
              <a:schemeClr val="tx1"/>
            </a:solidFill>
          </a:endParaRPr>
        </a:p>
      </dsp:txBody>
      <dsp:txXfrm>
        <a:off x="986394" y="0"/>
        <a:ext cx="3627204" cy="693596"/>
      </dsp:txXfrm>
    </dsp:sp>
    <dsp:sp modelId="{2A464107-0F8E-4D3A-AA08-34DB08F3E026}">
      <dsp:nvSpPr>
        <dsp:cNvPr id="0" name=""/>
        <dsp:cNvSpPr/>
      </dsp:nvSpPr>
      <dsp:spPr>
        <a:xfrm>
          <a:off x="63915" y="91134"/>
          <a:ext cx="926211" cy="51132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8000" b="-18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2F27A1F7-F0EB-46B1-BA00-CD768CDF0ADA}">
      <dsp:nvSpPr>
        <dsp:cNvPr id="0" name=""/>
        <dsp:cNvSpPr/>
      </dsp:nvSpPr>
      <dsp:spPr>
        <a:xfrm>
          <a:off x="0" y="757511"/>
          <a:ext cx="4613599" cy="694388"/>
        </a:xfrm>
        <a:prstGeom prst="homePlate">
          <a:avLst/>
        </a:prstGeom>
        <a:solidFill>
          <a:schemeClr val="bg1">
            <a:lumMod val="85000"/>
          </a:schemeClr>
        </a:solidFill>
        <a:ln w="9525" cap="flat" cmpd="sng" algn="ctr">
          <a:noFill/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53975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>
              <a:solidFill>
                <a:schemeClr val="tx1"/>
              </a:solidFill>
            </a:rPr>
            <a:t>Offline </a:t>
          </a:r>
          <a:r>
            <a:rPr lang="it-IT" sz="1800" kern="1200" dirty="0" err="1">
              <a:solidFill>
                <a:schemeClr val="tx1"/>
              </a:solidFill>
            </a:rPr>
            <a:t>gauging</a:t>
          </a:r>
          <a:endParaRPr lang="it-IT" sz="1800" kern="1200" dirty="0">
            <a:solidFill>
              <a:schemeClr val="tx1"/>
            </a:solidFill>
          </a:endParaRPr>
        </a:p>
      </dsp:txBody>
      <dsp:txXfrm>
        <a:off x="986394" y="757511"/>
        <a:ext cx="3627204" cy="694388"/>
      </dsp:txXfrm>
    </dsp:sp>
    <dsp:sp modelId="{9625DF8B-EA57-44E1-B901-CC67F0F91450}">
      <dsp:nvSpPr>
        <dsp:cNvPr id="0" name=""/>
        <dsp:cNvSpPr/>
      </dsp:nvSpPr>
      <dsp:spPr>
        <a:xfrm>
          <a:off x="63915" y="849042"/>
          <a:ext cx="926211" cy="51132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806A7913-8A46-4F4D-B685-981D69A73CBF}">
      <dsp:nvSpPr>
        <dsp:cNvPr id="0" name=""/>
        <dsp:cNvSpPr/>
      </dsp:nvSpPr>
      <dsp:spPr>
        <a:xfrm>
          <a:off x="0" y="1515816"/>
          <a:ext cx="4613599" cy="691231"/>
        </a:xfrm>
        <a:prstGeom prst="homePlate">
          <a:avLst/>
        </a:prstGeom>
        <a:solidFill>
          <a:schemeClr val="bg1">
            <a:lumMod val="85000"/>
          </a:schemeClr>
        </a:solidFill>
        <a:ln w="9525" cap="flat" cmpd="sng" algn="ctr">
          <a:noFill/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53975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 err="1">
              <a:solidFill>
                <a:schemeClr val="tx1"/>
              </a:solidFill>
            </a:rPr>
            <a:t>Inspection</a:t>
          </a:r>
          <a:endParaRPr lang="it-IT" sz="1800" kern="1200" dirty="0">
            <a:solidFill>
              <a:schemeClr val="tx1"/>
            </a:solidFill>
          </a:endParaRPr>
        </a:p>
      </dsp:txBody>
      <dsp:txXfrm>
        <a:off x="986394" y="1515816"/>
        <a:ext cx="3627204" cy="691231"/>
      </dsp:txXfrm>
    </dsp:sp>
    <dsp:sp modelId="{91C126CC-B358-48D6-BE2C-2E1FBA2C251A}">
      <dsp:nvSpPr>
        <dsp:cNvPr id="0" name=""/>
        <dsp:cNvSpPr/>
      </dsp:nvSpPr>
      <dsp:spPr>
        <a:xfrm>
          <a:off x="63915" y="1605768"/>
          <a:ext cx="926211" cy="511327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A0C10ABD-C21B-40EA-9EBB-8EA15989E665}">
      <dsp:nvSpPr>
        <dsp:cNvPr id="0" name=""/>
        <dsp:cNvSpPr/>
      </dsp:nvSpPr>
      <dsp:spPr>
        <a:xfrm>
          <a:off x="23" y="2274089"/>
          <a:ext cx="4613599" cy="688885"/>
        </a:xfrm>
        <a:prstGeom prst="homePlate">
          <a:avLst/>
        </a:prstGeom>
        <a:solidFill>
          <a:schemeClr val="bg1">
            <a:lumMod val="85000"/>
          </a:schemeClr>
        </a:solidFill>
        <a:ln w="9525" cap="flat" cmpd="sng" algn="ctr">
          <a:noFill/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53975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 err="1">
              <a:solidFill>
                <a:schemeClr val="tx1"/>
              </a:solidFill>
            </a:rPr>
            <a:t>Testing</a:t>
          </a:r>
          <a:endParaRPr lang="it-IT" sz="1800" kern="1200" dirty="0">
            <a:solidFill>
              <a:schemeClr val="tx1"/>
            </a:solidFill>
          </a:endParaRPr>
        </a:p>
      </dsp:txBody>
      <dsp:txXfrm>
        <a:off x="986418" y="2274089"/>
        <a:ext cx="3627204" cy="688885"/>
      </dsp:txXfrm>
    </dsp:sp>
    <dsp:sp modelId="{EF83ABE4-88D2-4F6C-9A09-FC30AEE97C96}">
      <dsp:nvSpPr>
        <dsp:cNvPr id="0" name=""/>
        <dsp:cNvSpPr/>
      </dsp:nvSpPr>
      <dsp:spPr>
        <a:xfrm>
          <a:off x="63915" y="2359742"/>
          <a:ext cx="926211" cy="511327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2197A182-B742-42F9-BA04-9533EADA3EE3}">
      <dsp:nvSpPr>
        <dsp:cNvPr id="0" name=""/>
        <dsp:cNvSpPr/>
      </dsp:nvSpPr>
      <dsp:spPr>
        <a:xfrm>
          <a:off x="0" y="3024582"/>
          <a:ext cx="4613599" cy="688885"/>
        </a:xfrm>
        <a:prstGeom prst="homePlate">
          <a:avLst/>
        </a:prstGeom>
        <a:solidFill>
          <a:schemeClr val="bg1">
            <a:lumMod val="85000"/>
          </a:schemeClr>
        </a:solidFill>
        <a:ln w="9525" cap="flat" cmpd="sng" algn="ctr">
          <a:noFill/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>
              <a:solidFill>
                <a:schemeClr val="tx1"/>
              </a:solidFill>
            </a:rPr>
            <a:t>        Assembly</a:t>
          </a:r>
        </a:p>
      </dsp:txBody>
      <dsp:txXfrm>
        <a:off x="986394" y="3024582"/>
        <a:ext cx="3627204" cy="688885"/>
      </dsp:txXfrm>
    </dsp:sp>
    <dsp:sp modelId="{912953D1-8CF5-4E39-8328-7CF906541A83}">
      <dsp:nvSpPr>
        <dsp:cNvPr id="0" name=""/>
        <dsp:cNvSpPr/>
      </dsp:nvSpPr>
      <dsp:spPr>
        <a:xfrm>
          <a:off x="63915" y="3112544"/>
          <a:ext cx="926211" cy="511327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36AD85-AE16-434E-AC2E-348EDB17CB6E}">
      <dsp:nvSpPr>
        <dsp:cNvPr id="0" name=""/>
        <dsp:cNvSpPr/>
      </dsp:nvSpPr>
      <dsp:spPr>
        <a:xfrm>
          <a:off x="0" y="0"/>
          <a:ext cx="4454033" cy="1191081"/>
        </a:xfrm>
        <a:prstGeom prst="homePlate">
          <a:avLst/>
        </a:prstGeom>
        <a:solidFill>
          <a:schemeClr val="accent1">
            <a:lumMod val="75000"/>
          </a:schemeClr>
        </a:solidFill>
        <a:ln w="9525" cap="flat" cmpd="sng" algn="ctr">
          <a:noFill/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53975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>
              <a:solidFill>
                <a:schemeClr val="bg1"/>
              </a:solidFill>
            </a:rPr>
            <a:t>Standard </a:t>
          </a:r>
          <a:r>
            <a:rPr lang="it-IT" sz="1800" kern="1200" dirty="0" err="1">
              <a:solidFill>
                <a:schemeClr val="bg1"/>
              </a:solidFill>
            </a:rPr>
            <a:t>Gauging</a:t>
          </a:r>
          <a:r>
            <a:rPr lang="it-IT" sz="1800" kern="1200" dirty="0">
              <a:solidFill>
                <a:schemeClr val="bg1"/>
              </a:solidFill>
            </a:rPr>
            <a:t> Components</a:t>
          </a:r>
        </a:p>
      </dsp:txBody>
      <dsp:txXfrm>
        <a:off x="985505" y="0"/>
        <a:ext cx="3468528" cy="1191081"/>
      </dsp:txXfrm>
    </dsp:sp>
    <dsp:sp modelId="{2A464107-0F8E-4D3A-AA08-34DB08F3E026}">
      <dsp:nvSpPr>
        <dsp:cNvPr id="0" name=""/>
        <dsp:cNvSpPr/>
      </dsp:nvSpPr>
      <dsp:spPr>
        <a:xfrm>
          <a:off x="103822" y="211800"/>
          <a:ext cx="902439" cy="76748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806A7913-8A46-4F4D-B685-981D69A73CBF}">
      <dsp:nvSpPr>
        <dsp:cNvPr id="0" name=""/>
        <dsp:cNvSpPr/>
      </dsp:nvSpPr>
      <dsp:spPr>
        <a:xfrm>
          <a:off x="0" y="1287016"/>
          <a:ext cx="4454033" cy="1195705"/>
        </a:xfrm>
        <a:prstGeom prst="homePlate">
          <a:avLst/>
        </a:prstGeom>
        <a:solidFill>
          <a:schemeClr val="accent1">
            <a:lumMod val="75000"/>
          </a:schemeClr>
        </a:solidFill>
        <a:ln w="9525" cap="flat" cmpd="sng" algn="ctr">
          <a:noFill/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53975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>
              <a:solidFill>
                <a:schemeClr val="bg1"/>
              </a:solidFill>
            </a:rPr>
            <a:t>Display </a:t>
          </a:r>
          <a:r>
            <a:rPr lang="it-IT" sz="1800" kern="1200" dirty="0" err="1">
              <a:solidFill>
                <a:schemeClr val="bg1"/>
              </a:solidFill>
            </a:rPr>
            <a:t>units</a:t>
          </a:r>
          <a:r>
            <a:rPr lang="it-IT" sz="1800" kern="1200" dirty="0">
              <a:solidFill>
                <a:schemeClr val="bg1"/>
              </a:solidFill>
            </a:rPr>
            <a:t>, Industrial </a:t>
          </a:r>
          <a:r>
            <a:rPr lang="it-IT" sz="1800" kern="1200" dirty="0" err="1">
              <a:solidFill>
                <a:schemeClr val="bg1"/>
              </a:solidFill>
            </a:rPr>
            <a:t>computers</a:t>
          </a:r>
          <a:endParaRPr lang="it-IT" sz="1800" kern="1200" dirty="0">
            <a:solidFill>
              <a:schemeClr val="bg1"/>
            </a:solidFill>
          </a:endParaRPr>
        </a:p>
      </dsp:txBody>
      <dsp:txXfrm>
        <a:off x="985505" y="1287016"/>
        <a:ext cx="3468528" cy="1195705"/>
      </dsp:txXfrm>
    </dsp:sp>
    <dsp:sp modelId="{91C126CC-B358-48D6-BE2C-2E1FBA2C251A}">
      <dsp:nvSpPr>
        <dsp:cNvPr id="0" name=""/>
        <dsp:cNvSpPr/>
      </dsp:nvSpPr>
      <dsp:spPr>
        <a:xfrm>
          <a:off x="103822" y="1501129"/>
          <a:ext cx="902439" cy="76748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A0C10ABD-C21B-40EA-9EBB-8EA15989E665}">
      <dsp:nvSpPr>
        <dsp:cNvPr id="0" name=""/>
        <dsp:cNvSpPr/>
      </dsp:nvSpPr>
      <dsp:spPr>
        <a:xfrm>
          <a:off x="58162" y="2581929"/>
          <a:ext cx="4454033" cy="1181958"/>
        </a:xfrm>
        <a:prstGeom prst="homePlate">
          <a:avLst/>
        </a:prstGeom>
        <a:solidFill>
          <a:schemeClr val="accent1">
            <a:lumMod val="75000"/>
          </a:schemeClr>
        </a:solidFill>
        <a:ln w="9525" cap="flat" cmpd="sng" algn="ctr">
          <a:noFill/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53975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>
              <a:solidFill>
                <a:schemeClr val="bg1"/>
              </a:solidFill>
            </a:rPr>
            <a:t>Software</a:t>
          </a:r>
        </a:p>
      </dsp:txBody>
      <dsp:txXfrm>
        <a:off x="1043667" y="2581929"/>
        <a:ext cx="3468528" cy="1181958"/>
      </dsp:txXfrm>
    </dsp:sp>
    <dsp:sp modelId="{EF83ABE4-88D2-4F6C-9A09-FC30AEE97C96}">
      <dsp:nvSpPr>
        <dsp:cNvPr id="0" name=""/>
        <dsp:cNvSpPr/>
      </dsp:nvSpPr>
      <dsp:spPr>
        <a:xfrm>
          <a:off x="0" y="2799403"/>
          <a:ext cx="1109440" cy="94350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A9E9A5-0642-414B-A6CF-2DD9E6C42AB1}">
      <dsp:nvSpPr>
        <dsp:cNvPr id="0" name=""/>
        <dsp:cNvSpPr/>
      </dsp:nvSpPr>
      <dsp:spPr>
        <a:xfrm>
          <a:off x="2063642" y="7173"/>
          <a:ext cx="5838637" cy="1131307"/>
        </a:xfrm>
        <a:prstGeom prst="roundRect">
          <a:avLst/>
        </a:prstGeom>
        <a:solidFill>
          <a:srgbClr val="1E6DAB"/>
        </a:solidFill>
        <a:ln w="9525" cap="flat" cmpd="sng" algn="ctr">
          <a:noFill/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 err="1">
              <a:solidFill>
                <a:schemeClr val="bg1"/>
              </a:solidFill>
            </a:rPr>
            <a:t>Pencil</a:t>
          </a:r>
          <a:r>
            <a:rPr lang="it-IT" sz="1400" kern="1200" dirty="0">
              <a:solidFill>
                <a:schemeClr val="bg1"/>
              </a:solidFill>
            </a:rPr>
            <a:t> </a:t>
          </a:r>
          <a:r>
            <a:rPr lang="it-IT" sz="1400" kern="1200" dirty="0" err="1">
              <a:solidFill>
                <a:schemeClr val="bg1"/>
              </a:solidFill>
            </a:rPr>
            <a:t>type</a:t>
          </a:r>
          <a:r>
            <a:rPr lang="it-IT" sz="1400" kern="1200" dirty="0">
              <a:solidFill>
                <a:schemeClr val="bg1"/>
              </a:solidFill>
            </a:rPr>
            <a:t> </a:t>
          </a:r>
          <a:r>
            <a:rPr lang="it-IT" sz="1400" kern="1200" dirty="0" err="1">
              <a:solidFill>
                <a:schemeClr val="bg1"/>
              </a:solidFill>
            </a:rPr>
            <a:t>probes</a:t>
          </a:r>
          <a:r>
            <a:rPr lang="it-IT" sz="1400" kern="1200" dirty="0">
              <a:solidFill>
                <a:schemeClr val="bg1"/>
              </a:solidFill>
            </a:rPr>
            <a:t>, </a:t>
          </a:r>
          <a:r>
            <a:rPr lang="it-IT" sz="1400" kern="1200" dirty="0" err="1">
              <a:solidFill>
                <a:schemeClr val="bg1"/>
              </a:solidFill>
            </a:rPr>
            <a:t>gauging</a:t>
          </a:r>
          <a:r>
            <a:rPr lang="it-IT" sz="1400" kern="1200" dirty="0">
              <a:solidFill>
                <a:schemeClr val="bg1"/>
              </a:solidFill>
            </a:rPr>
            <a:t> </a:t>
          </a:r>
          <a:r>
            <a:rPr lang="it-IT" sz="1400" kern="1200" dirty="0" err="1">
              <a:solidFill>
                <a:schemeClr val="bg1"/>
              </a:solidFill>
            </a:rPr>
            <a:t>components</a:t>
          </a:r>
          <a:r>
            <a:rPr lang="it-IT" sz="1400" kern="1200" dirty="0">
              <a:solidFill>
                <a:schemeClr val="bg1"/>
              </a:solidFill>
            </a:rPr>
            <a:t> for </a:t>
          </a:r>
          <a:r>
            <a:rPr lang="it-IT" sz="1400" kern="1200" dirty="0" err="1">
              <a:solidFill>
                <a:schemeClr val="bg1"/>
              </a:solidFill>
            </a:rPr>
            <a:t>fixtures</a:t>
          </a:r>
          <a:r>
            <a:rPr lang="it-IT" sz="1400" kern="1200" dirty="0">
              <a:solidFill>
                <a:schemeClr val="bg1"/>
              </a:solidFill>
            </a:rPr>
            <a:t>, </a:t>
          </a:r>
          <a:r>
            <a:rPr lang="it-IT" sz="1400" kern="1200" dirty="0" err="1">
              <a:solidFill>
                <a:schemeClr val="bg1"/>
              </a:solidFill>
            </a:rPr>
            <a:t>interface</a:t>
          </a:r>
          <a:r>
            <a:rPr lang="it-IT" sz="1400" kern="1200" dirty="0">
              <a:solidFill>
                <a:schemeClr val="bg1"/>
              </a:solidFill>
            </a:rPr>
            <a:t> </a:t>
          </a:r>
          <a:r>
            <a:rPr lang="it-IT" sz="1400" kern="1200" dirty="0" err="1">
              <a:solidFill>
                <a:schemeClr val="bg1"/>
              </a:solidFill>
            </a:rPr>
            <a:t>units</a:t>
          </a:r>
          <a:r>
            <a:rPr lang="it-IT" sz="1400" kern="1200" dirty="0">
              <a:solidFill>
                <a:schemeClr val="bg1"/>
              </a:solidFill>
            </a:rPr>
            <a:t> for data </a:t>
          </a:r>
          <a:r>
            <a:rPr lang="it-IT" sz="1400" kern="1200" dirty="0" err="1">
              <a:solidFill>
                <a:schemeClr val="bg1"/>
              </a:solidFill>
            </a:rPr>
            <a:t>acquisition</a:t>
          </a:r>
          <a:endParaRPr lang="it-IT" sz="1400" kern="1200" dirty="0">
            <a:solidFill>
              <a:schemeClr val="bg1"/>
            </a:solidFill>
          </a:endParaRPr>
        </a:p>
      </dsp:txBody>
      <dsp:txXfrm>
        <a:off x="2118868" y="62399"/>
        <a:ext cx="5728185" cy="1020855"/>
      </dsp:txXfrm>
    </dsp:sp>
    <dsp:sp modelId="{04DA4085-42AE-4424-993C-1A1D8E462D3F}">
      <dsp:nvSpPr>
        <dsp:cNvPr id="0" name=""/>
        <dsp:cNvSpPr/>
      </dsp:nvSpPr>
      <dsp:spPr>
        <a:xfrm>
          <a:off x="2063642" y="1279843"/>
          <a:ext cx="5838637" cy="1130688"/>
        </a:xfrm>
        <a:prstGeom prst="roundRect">
          <a:avLst/>
        </a:prstGeom>
        <a:solidFill>
          <a:srgbClr val="1E6DAB"/>
        </a:solidFill>
        <a:ln w="9525" cap="flat" cmpd="sng" algn="ctr">
          <a:noFill/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 err="1">
              <a:solidFill>
                <a:schemeClr val="bg1"/>
              </a:solidFill>
            </a:rPr>
            <a:t>Indicators</a:t>
          </a:r>
          <a:r>
            <a:rPr lang="it-IT" sz="1400" kern="1200" dirty="0">
              <a:solidFill>
                <a:schemeClr val="bg1"/>
              </a:solidFill>
            </a:rPr>
            <a:t>, </a:t>
          </a:r>
          <a:r>
            <a:rPr lang="it-IT" sz="1400" kern="1200" dirty="0" err="1">
              <a:solidFill>
                <a:schemeClr val="bg1"/>
              </a:solidFill>
            </a:rPr>
            <a:t>column</a:t>
          </a:r>
          <a:r>
            <a:rPr lang="it-IT" sz="1400" kern="1200" dirty="0">
              <a:solidFill>
                <a:schemeClr val="bg1"/>
              </a:solidFill>
            </a:rPr>
            <a:t> and </a:t>
          </a:r>
          <a:r>
            <a:rPr lang="it-IT" sz="1400" kern="1200" dirty="0" err="1">
              <a:solidFill>
                <a:schemeClr val="bg1"/>
              </a:solidFill>
            </a:rPr>
            <a:t>microcolumn</a:t>
          </a:r>
          <a:r>
            <a:rPr lang="it-IT" sz="1400" kern="1200" dirty="0">
              <a:solidFill>
                <a:schemeClr val="bg1"/>
              </a:solidFill>
            </a:rPr>
            <a:t> </a:t>
          </a:r>
          <a:r>
            <a:rPr lang="it-IT" sz="1400" kern="1200" dirty="0" err="1">
              <a:solidFill>
                <a:schemeClr val="bg1"/>
              </a:solidFill>
            </a:rPr>
            <a:t>displays</a:t>
          </a:r>
          <a:r>
            <a:rPr lang="it-IT" sz="1400" kern="1200" dirty="0">
              <a:solidFill>
                <a:schemeClr val="bg1"/>
              </a:solidFill>
            </a:rPr>
            <a:t>, </a:t>
          </a:r>
          <a:r>
            <a:rPr lang="it-IT" sz="1400" kern="1200" dirty="0" err="1">
              <a:solidFill>
                <a:schemeClr val="bg1"/>
              </a:solidFill>
            </a:rPr>
            <a:t>embedded</a:t>
          </a:r>
          <a:r>
            <a:rPr lang="it-IT" sz="1400" kern="1200" dirty="0">
              <a:solidFill>
                <a:schemeClr val="bg1"/>
              </a:solidFill>
            </a:rPr>
            <a:t> </a:t>
          </a:r>
          <a:r>
            <a:rPr lang="it-IT" sz="1400" kern="1200" dirty="0" err="1">
              <a:solidFill>
                <a:schemeClr val="bg1"/>
              </a:solidFill>
            </a:rPr>
            <a:t>gauge</a:t>
          </a:r>
          <a:r>
            <a:rPr lang="it-IT" sz="1400" kern="1200" dirty="0">
              <a:solidFill>
                <a:schemeClr val="bg1"/>
              </a:solidFill>
            </a:rPr>
            <a:t> </a:t>
          </a:r>
          <a:r>
            <a:rPr lang="it-IT" sz="1400" kern="1200" dirty="0" err="1">
              <a:solidFill>
                <a:schemeClr val="bg1"/>
              </a:solidFill>
            </a:rPr>
            <a:t>computers</a:t>
          </a:r>
          <a:endParaRPr lang="it-IT" sz="1400" kern="1200" dirty="0">
            <a:solidFill>
              <a:schemeClr val="bg1"/>
            </a:solidFill>
          </a:endParaRPr>
        </a:p>
      </dsp:txBody>
      <dsp:txXfrm>
        <a:off x="2118838" y="1335039"/>
        <a:ext cx="5728245" cy="1020296"/>
      </dsp:txXfrm>
    </dsp:sp>
    <dsp:sp modelId="{2CA317FD-E9EF-49F2-A88F-767CB756A1D9}">
      <dsp:nvSpPr>
        <dsp:cNvPr id="0" name=""/>
        <dsp:cNvSpPr/>
      </dsp:nvSpPr>
      <dsp:spPr>
        <a:xfrm>
          <a:off x="2063642" y="2578060"/>
          <a:ext cx="5838637" cy="1154249"/>
        </a:xfrm>
        <a:prstGeom prst="roundRect">
          <a:avLst/>
        </a:prstGeom>
        <a:solidFill>
          <a:srgbClr val="1E6DAB"/>
        </a:solidFill>
        <a:ln w="9525" cap="flat" cmpd="sng" algn="ctr">
          <a:noFill/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>
              <a:solidFill>
                <a:schemeClr val="bg1"/>
              </a:solidFill>
            </a:rPr>
            <a:t>SPC and </a:t>
          </a:r>
          <a:r>
            <a:rPr lang="it-IT" sz="1400" kern="1200" dirty="0" err="1">
              <a:solidFill>
                <a:schemeClr val="bg1"/>
              </a:solidFill>
            </a:rPr>
            <a:t>quality</a:t>
          </a:r>
          <a:r>
            <a:rPr lang="it-IT" sz="1400" kern="1200" dirty="0">
              <a:solidFill>
                <a:schemeClr val="bg1"/>
              </a:solidFill>
            </a:rPr>
            <a:t> control software, data </a:t>
          </a:r>
          <a:r>
            <a:rPr lang="it-IT" sz="1400" kern="1200" dirty="0" err="1">
              <a:solidFill>
                <a:schemeClr val="bg1"/>
              </a:solidFill>
            </a:rPr>
            <a:t>collection</a:t>
          </a:r>
          <a:r>
            <a:rPr lang="it-IT" sz="1400" kern="1200" dirty="0">
              <a:solidFill>
                <a:schemeClr val="bg1"/>
              </a:solidFill>
            </a:rPr>
            <a:t> </a:t>
          </a:r>
        </a:p>
      </dsp:txBody>
      <dsp:txXfrm>
        <a:off x="2119988" y="2634406"/>
        <a:ext cx="5725945" cy="104155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36AD85-AE16-434E-AC2E-348EDB17CB6E}">
      <dsp:nvSpPr>
        <dsp:cNvPr id="0" name=""/>
        <dsp:cNvSpPr/>
      </dsp:nvSpPr>
      <dsp:spPr>
        <a:xfrm>
          <a:off x="69" y="0"/>
          <a:ext cx="4557372" cy="744061"/>
        </a:xfrm>
        <a:prstGeom prst="homePlate">
          <a:avLst/>
        </a:prstGeom>
        <a:solidFill>
          <a:schemeClr val="accent1">
            <a:lumMod val="40000"/>
            <a:lumOff val="60000"/>
          </a:schemeClr>
        </a:solidFill>
        <a:ln w="9525" cap="flat" cmpd="sng" algn="ctr">
          <a:noFill/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53975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 err="1">
              <a:solidFill>
                <a:schemeClr val="tx1"/>
              </a:solidFill>
              <a:latin typeface="Century Gothic" panose="020B0502020202020204" pitchFamily="34" charset="0"/>
            </a:rPr>
            <a:t>Contact</a:t>
          </a:r>
          <a:r>
            <a:rPr lang="it-IT" sz="1800" kern="1200" dirty="0">
              <a:solidFill>
                <a:schemeClr val="tx1"/>
              </a:solidFill>
              <a:latin typeface="Century Gothic" panose="020B0502020202020204" pitchFamily="34" charset="0"/>
            </a:rPr>
            <a:t> </a:t>
          </a:r>
          <a:r>
            <a:rPr lang="it-IT" sz="1800" kern="1200" dirty="0" err="1">
              <a:solidFill>
                <a:schemeClr val="tx1"/>
              </a:solidFill>
              <a:latin typeface="Century Gothic" panose="020B0502020202020204" pitchFamily="34" charset="0"/>
            </a:rPr>
            <a:t>gauging</a:t>
          </a:r>
          <a:endParaRPr lang="it-IT" sz="1800" kern="1200" dirty="0">
            <a:solidFill>
              <a:schemeClr val="tx1"/>
            </a:solidFill>
            <a:latin typeface="Century Gothic" panose="020B0502020202020204" pitchFamily="34" charset="0"/>
          </a:endParaRPr>
        </a:p>
      </dsp:txBody>
      <dsp:txXfrm>
        <a:off x="979997" y="0"/>
        <a:ext cx="3577444" cy="744061"/>
      </dsp:txXfrm>
    </dsp:sp>
    <dsp:sp modelId="{2A464107-0F8E-4D3A-AA08-34DB08F3E026}">
      <dsp:nvSpPr>
        <dsp:cNvPr id="0" name=""/>
        <dsp:cNvSpPr/>
      </dsp:nvSpPr>
      <dsp:spPr>
        <a:xfrm>
          <a:off x="69347" y="94641"/>
          <a:ext cx="923376" cy="55477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9000" b="-19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806A7913-8A46-4F4D-B685-981D69A73CBF}">
      <dsp:nvSpPr>
        <dsp:cNvPr id="0" name=""/>
        <dsp:cNvSpPr/>
      </dsp:nvSpPr>
      <dsp:spPr>
        <a:xfrm>
          <a:off x="0" y="813408"/>
          <a:ext cx="4557372" cy="709692"/>
        </a:xfrm>
        <a:prstGeom prst="homePlate">
          <a:avLst/>
        </a:prstGeom>
        <a:solidFill>
          <a:schemeClr val="accent1">
            <a:lumMod val="40000"/>
            <a:lumOff val="60000"/>
          </a:schemeClr>
        </a:solidFill>
        <a:ln w="9525" cap="flat" cmpd="sng" algn="ctr">
          <a:noFill/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53975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>
              <a:solidFill>
                <a:schemeClr val="tx1"/>
              </a:solidFill>
              <a:latin typeface="Century Gothic" panose="020B0502020202020204" pitchFamily="34" charset="0"/>
            </a:rPr>
            <a:t>Non-</a:t>
          </a:r>
          <a:r>
            <a:rPr lang="it-IT" sz="1800" kern="1200" dirty="0" err="1">
              <a:solidFill>
                <a:schemeClr val="tx1"/>
              </a:solidFill>
              <a:latin typeface="Century Gothic" panose="020B0502020202020204" pitchFamily="34" charset="0"/>
            </a:rPr>
            <a:t>contact</a:t>
          </a:r>
          <a:r>
            <a:rPr lang="it-IT" sz="1800" kern="1200" dirty="0">
              <a:solidFill>
                <a:schemeClr val="tx1"/>
              </a:solidFill>
              <a:latin typeface="Century Gothic" panose="020B0502020202020204" pitchFamily="34" charset="0"/>
            </a:rPr>
            <a:t> </a:t>
          </a:r>
          <a:r>
            <a:rPr lang="it-IT" sz="1800" kern="1200" dirty="0" err="1">
              <a:solidFill>
                <a:schemeClr val="tx1"/>
              </a:solidFill>
              <a:latin typeface="Century Gothic" panose="020B0502020202020204" pitchFamily="34" charset="0"/>
            </a:rPr>
            <a:t>gauging</a:t>
          </a:r>
          <a:endParaRPr lang="it-IT" sz="1800" kern="1200" dirty="0">
            <a:solidFill>
              <a:schemeClr val="tx1"/>
            </a:solidFill>
            <a:latin typeface="Century Gothic" panose="020B0502020202020204" pitchFamily="34" charset="0"/>
          </a:endParaRPr>
        </a:p>
      </dsp:txBody>
      <dsp:txXfrm>
        <a:off x="979927" y="813408"/>
        <a:ext cx="3577444" cy="709692"/>
      </dsp:txXfrm>
    </dsp:sp>
    <dsp:sp modelId="{91C126CC-B358-48D6-BE2C-2E1FBA2C251A}">
      <dsp:nvSpPr>
        <dsp:cNvPr id="0" name=""/>
        <dsp:cNvSpPr/>
      </dsp:nvSpPr>
      <dsp:spPr>
        <a:xfrm>
          <a:off x="69347" y="890865"/>
          <a:ext cx="923376" cy="55477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8000" b="-18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A0C10ABD-C21B-40EA-9EBB-8EA15989E665}">
      <dsp:nvSpPr>
        <dsp:cNvPr id="0" name=""/>
        <dsp:cNvSpPr/>
      </dsp:nvSpPr>
      <dsp:spPr>
        <a:xfrm>
          <a:off x="23" y="1591914"/>
          <a:ext cx="4557372" cy="714297"/>
        </a:xfrm>
        <a:prstGeom prst="homePlate">
          <a:avLst/>
        </a:prstGeom>
        <a:solidFill>
          <a:schemeClr val="accent1">
            <a:lumMod val="40000"/>
            <a:lumOff val="60000"/>
          </a:schemeClr>
        </a:solidFill>
        <a:ln w="9525" cap="flat" cmpd="sng" algn="ctr">
          <a:noFill/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53975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>
              <a:solidFill>
                <a:schemeClr val="tx1"/>
              </a:solidFill>
              <a:latin typeface="Century Gothic" panose="020B0502020202020204" pitchFamily="34" charset="0"/>
            </a:rPr>
            <a:t>Vision </a:t>
          </a:r>
          <a:r>
            <a:rPr lang="it-IT" sz="1800" kern="1200" dirty="0" err="1">
              <a:solidFill>
                <a:schemeClr val="tx1"/>
              </a:solidFill>
              <a:latin typeface="Century Gothic" panose="020B0502020202020204" pitchFamily="34" charset="0"/>
            </a:rPr>
            <a:t>systems</a:t>
          </a:r>
          <a:endParaRPr lang="it-IT" sz="1800" kern="1200" dirty="0">
            <a:solidFill>
              <a:schemeClr val="tx1"/>
            </a:solidFill>
            <a:latin typeface="Century Gothic" panose="020B0502020202020204" pitchFamily="34" charset="0"/>
          </a:endParaRPr>
        </a:p>
      </dsp:txBody>
      <dsp:txXfrm>
        <a:off x="979950" y="1591914"/>
        <a:ext cx="3577444" cy="714297"/>
      </dsp:txXfrm>
    </dsp:sp>
    <dsp:sp modelId="{EF83ABE4-88D2-4F6C-9A09-FC30AEE97C96}">
      <dsp:nvSpPr>
        <dsp:cNvPr id="0" name=""/>
        <dsp:cNvSpPr/>
      </dsp:nvSpPr>
      <dsp:spPr>
        <a:xfrm>
          <a:off x="69347" y="1672207"/>
          <a:ext cx="923376" cy="554777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F905F569-1180-4C3D-9B87-D6FA521AED30}">
      <dsp:nvSpPr>
        <dsp:cNvPr id="0" name=""/>
        <dsp:cNvSpPr/>
      </dsp:nvSpPr>
      <dsp:spPr>
        <a:xfrm>
          <a:off x="23" y="2386661"/>
          <a:ext cx="4557372" cy="714297"/>
        </a:xfrm>
        <a:prstGeom prst="homePlate">
          <a:avLst/>
        </a:prstGeom>
        <a:solidFill>
          <a:schemeClr val="accent1">
            <a:lumMod val="40000"/>
            <a:lumOff val="60000"/>
          </a:schemeClr>
        </a:solidFill>
        <a:ln w="9525" cap="flat" cmpd="sng" algn="ctr">
          <a:noFill/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>
              <a:solidFill>
                <a:schemeClr val="tx1"/>
              </a:solidFill>
              <a:latin typeface="Century Gothic" panose="020B0502020202020204" pitchFamily="34" charset="0"/>
            </a:rPr>
            <a:t>        </a:t>
          </a:r>
          <a:r>
            <a:rPr lang="it-IT" sz="1800" kern="1200" dirty="0" err="1">
              <a:solidFill>
                <a:schemeClr val="tx1"/>
              </a:solidFill>
              <a:latin typeface="Century Gothic" panose="020B0502020202020204" pitchFamily="34" charset="0"/>
            </a:rPr>
            <a:t>Process</a:t>
          </a:r>
          <a:r>
            <a:rPr lang="it-IT" sz="1800" kern="1200" dirty="0">
              <a:solidFill>
                <a:schemeClr val="tx1"/>
              </a:solidFill>
              <a:latin typeface="Century Gothic" panose="020B0502020202020204" pitchFamily="34" charset="0"/>
            </a:rPr>
            <a:t> </a:t>
          </a:r>
          <a:r>
            <a:rPr lang="it-IT" sz="1800" kern="1200" dirty="0" err="1">
              <a:solidFill>
                <a:schemeClr val="tx1"/>
              </a:solidFill>
              <a:latin typeface="Century Gothic" panose="020B0502020202020204" pitchFamily="34" charset="0"/>
            </a:rPr>
            <a:t>monitoring</a:t>
          </a:r>
          <a:r>
            <a:rPr lang="it-IT" sz="1800" kern="1200" dirty="0">
              <a:solidFill>
                <a:schemeClr val="tx1"/>
              </a:solidFill>
              <a:latin typeface="Century Gothic" panose="020B0502020202020204" pitchFamily="34" charset="0"/>
            </a:rPr>
            <a:t> </a:t>
          </a:r>
          <a:br>
            <a:rPr lang="it-IT" sz="1800" kern="1200" dirty="0">
              <a:solidFill>
                <a:schemeClr val="tx1"/>
              </a:solidFill>
              <a:latin typeface="Century Gothic" panose="020B0502020202020204" pitchFamily="34" charset="0"/>
            </a:rPr>
          </a:br>
          <a:r>
            <a:rPr lang="it-IT" sz="1800" kern="1200" dirty="0">
              <a:solidFill>
                <a:schemeClr val="tx1"/>
              </a:solidFill>
              <a:latin typeface="Century Gothic" panose="020B0502020202020204" pitchFamily="34" charset="0"/>
            </a:rPr>
            <a:t>        </a:t>
          </a:r>
          <a:r>
            <a:rPr lang="it-IT" sz="1800" kern="1200" dirty="0" err="1">
              <a:solidFill>
                <a:schemeClr val="tx1"/>
              </a:solidFill>
              <a:latin typeface="Century Gothic" panose="020B0502020202020204" pitchFamily="34" charset="0"/>
            </a:rPr>
            <a:t>sensors</a:t>
          </a:r>
          <a:r>
            <a:rPr lang="it-IT" sz="1800" kern="1200" dirty="0">
              <a:solidFill>
                <a:schemeClr val="tx1"/>
              </a:solidFill>
              <a:latin typeface="Century Gothic" panose="020B0502020202020204" pitchFamily="34" charset="0"/>
            </a:rPr>
            <a:t> and software </a:t>
          </a:r>
        </a:p>
      </dsp:txBody>
      <dsp:txXfrm>
        <a:off x="979950" y="2386661"/>
        <a:ext cx="3577444" cy="714297"/>
      </dsp:txXfrm>
    </dsp:sp>
    <dsp:sp modelId="{114F45E9-3591-44DF-B4F1-DF671505BC66}">
      <dsp:nvSpPr>
        <dsp:cNvPr id="0" name=""/>
        <dsp:cNvSpPr/>
      </dsp:nvSpPr>
      <dsp:spPr>
        <a:xfrm>
          <a:off x="69347" y="2455852"/>
          <a:ext cx="923376" cy="55477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6000" b="-16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247735B0-C0FC-40D3-A69F-71EC19EC3EA6}">
      <dsp:nvSpPr>
        <dsp:cNvPr id="0" name=""/>
        <dsp:cNvSpPr/>
      </dsp:nvSpPr>
      <dsp:spPr>
        <a:xfrm>
          <a:off x="23" y="3159736"/>
          <a:ext cx="4557372" cy="720531"/>
        </a:xfrm>
        <a:prstGeom prst="homePlate">
          <a:avLst/>
        </a:prstGeom>
        <a:solidFill>
          <a:schemeClr val="accent1">
            <a:lumMod val="40000"/>
            <a:lumOff val="60000"/>
          </a:schemeClr>
        </a:solidFill>
        <a:ln w="9525" cap="flat" cmpd="sng" algn="ctr">
          <a:noFill/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53975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800" kern="1200" dirty="0">
            <a:solidFill>
              <a:schemeClr val="tx1"/>
            </a:solidFill>
            <a:latin typeface="Century Gothic" panose="020B0502020202020204" pitchFamily="34" charset="0"/>
          </a:endParaRPr>
        </a:p>
        <a:p>
          <a:pPr marL="53975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 err="1">
              <a:solidFill>
                <a:schemeClr val="tx1"/>
              </a:solidFill>
              <a:latin typeface="Century Gothic" panose="020B0502020202020204" pitchFamily="34" charset="0"/>
            </a:rPr>
            <a:t>Leak</a:t>
          </a:r>
          <a:r>
            <a:rPr lang="it-IT" sz="1800" kern="1200" dirty="0">
              <a:solidFill>
                <a:schemeClr val="tx1"/>
              </a:solidFill>
              <a:latin typeface="Century Gothic" panose="020B0502020202020204" pitchFamily="34" charset="0"/>
            </a:rPr>
            <a:t> </a:t>
          </a:r>
          <a:r>
            <a:rPr lang="it-IT" sz="1800" kern="1200" dirty="0" err="1">
              <a:solidFill>
                <a:schemeClr val="tx1"/>
              </a:solidFill>
              <a:latin typeface="Century Gothic" panose="020B0502020202020204" pitchFamily="34" charset="0"/>
            </a:rPr>
            <a:t>testing</a:t>
          </a:r>
          <a:endParaRPr lang="it-IT" sz="1800" kern="1200" dirty="0">
            <a:solidFill>
              <a:schemeClr val="tx1"/>
            </a:solidFill>
            <a:latin typeface="Century Gothic" panose="020B0502020202020204" pitchFamily="34" charset="0"/>
          </a:endParaRPr>
        </a:p>
        <a:p>
          <a:pPr marL="53975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800" kern="1200" dirty="0">
            <a:solidFill>
              <a:schemeClr val="tx1"/>
            </a:solidFill>
          </a:endParaRPr>
        </a:p>
      </dsp:txBody>
      <dsp:txXfrm>
        <a:off x="979950" y="3159736"/>
        <a:ext cx="3577444" cy="720531"/>
      </dsp:txXfrm>
    </dsp:sp>
    <dsp:sp modelId="{E9C925C0-D25F-42DA-BF94-874BCB677E71}">
      <dsp:nvSpPr>
        <dsp:cNvPr id="0" name=""/>
        <dsp:cNvSpPr/>
      </dsp:nvSpPr>
      <dsp:spPr>
        <a:xfrm>
          <a:off x="69347" y="3242613"/>
          <a:ext cx="923376" cy="554777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E7E462E8-2C4D-49F9-B402-1E8DC3466FCE}">
      <dsp:nvSpPr>
        <dsp:cNvPr id="0" name=""/>
        <dsp:cNvSpPr/>
      </dsp:nvSpPr>
      <dsp:spPr>
        <a:xfrm>
          <a:off x="23" y="3949615"/>
          <a:ext cx="4557372" cy="720531"/>
        </a:xfrm>
        <a:prstGeom prst="homePlate">
          <a:avLst/>
        </a:prstGeom>
        <a:solidFill>
          <a:schemeClr val="accent1">
            <a:lumMod val="40000"/>
            <a:lumOff val="60000"/>
          </a:schemeClr>
        </a:solidFill>
        <a:ln w="9525" cap="flat" cmpd="sng" algn="ctr">
          <a:noFill/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>
              <a:solidFill>
                <a:schemeClr val="tx1"/>
              </a:solidFill>
              <a:latin typeface="Century Gothic" panose="020B0502020202020204" pitchFamily="34" charset="0"/>
            </a:rPr>
            <a:t>       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>
              <a:solidFill>
                <a:schemeClr val="tx1"/>
              </a:solidFill>
              <a:latin typeface="Century Gothic" panose="020B0502020202020204" pitchFamily="34" charset="0"/>
            </a:rPr>
            <a:t>     </a:t>
          </a:r>
          <a:r>
            <a:rPr lang="it-IT" sz="1800" kern="1200" dirty="0" err="1">
              <a:solidFill>
                <a:schemeClr val="tx1"/>
              </a:solidFill>
              <a:latin typeface="Century Gothic" panose="020B0502020202020204" pitchFamily="34" charset="0"/>
            </a:rPr>
            <a:t>Functional</a:t>
          </a:r>
          <a:r>
            <a:rPr lang="it-IT" sz="1800" kern="1200" dirty="0">
              <a:solidFill>
                <a:schemeClr val="tx1"/>
              </a:solidFill>
              <a:latin typeface="Century Gothic" panose="020B0502020202020204" pitchFamily="34" charset="0"/>
            </a:rPr>
            <a:t> </a:t>
          </a:r>
          <a:r>
            <a:rPr lang="it-IT" sz="1800" kern="1200" dirty="0" err="1">
              <a:solidFill>
                <a:schemeClr val="tx1"/>
              </a:solidFill>
              <a:latin typeface="Century Gothic" panose="020B0502020202020204" pitchFamily="34" charset="0"/>
            </a:rPr>
            <a:t>testing</a:t>
          </a:r>
          <a:endParaRPr lang="it-IT" sz="1800" kern="1200" dirty="0">
            <a:solidFill>
              <a:schemeClr val="tx1"/>
            </a:solidFill>
            <a:latin typeface="Century Gothic" panose="020B0502020202020204" pitchFamily="34" charset="0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800" kern="1200" dirty="0">
            <a:solidFill>
              <a:schemeClr val="tx1"/>
            </a:solidFill>
          </a:endParaRPr>
        </a:p>
      </dsp:txBody>
      <dsp:txXfrm>
        <a:off x="979950" y="3949615"/>
        <a:ext cx="3577444" cy="720531"/>
      </dsp:txXfrm>
    </dsp:sp>
    <dsp:sp modelId="{1F2F95C2-26F7-4D48-8E39-895F243769C4}">
      <dsp:nvSpPr>
        <dsp:cNvPr id="0" name=""/>
        <dsp:cNvSpPr/>
      </dsp:nvSpPr>
      <dsp:spPr>
        <a:xfrm>
          <a:off x="69347" y="4032492"/>
          <a:ext cx="923376" cy="554777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2006EF-1B29-4C56-ACB5-64ACC6D02FE7}">
      <dsp:nvSpPr>
        <dsp:cNvPr id="0" name=""/>
        <dsp:cNvSpPr/>
      </dsp:nvSpPr>
      <dsp:spPr>
        <a:xfrm>
          <a:off x="0" y="28206"/>
          <a:ext cx="4599719" cy="730080"/>
        </a:xfrm>
        <a:prstGeom prst="roundRect">
          <a:avLst/>
        </a:prstGeom>
        <a:solidFill>
          <a:srgbClr val="1E6DAB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>
              <a:latin typeface="Century Gothic" panose="020B0502020202020204" pitchFamily="34" charset="0"/>
            </a:rPr>
            <a:t>Electronic, Air-to-</a:t>
          </a:r>
          <a:r>
            <a:rPr lang="it-IT" sz="1400" kern="1200" dirty="0" err="1">
              <a:latin typeface="Century Gothic" panose="020B0502020202020204" pitchFamily="34" charset="0"/>
            </a:rPr>
            <a:t>electronic</a:t>
          </a:r>
          <a:r>
            <a:rPr lang="it-IT" sz="1400" kern="1200" dirty="0">
              <a:latin typeface="Century Gothic" panose="020B0502020202020204" pitchFamily="34" charset="0"/>
            </a:rPr>
            <a:t>, Hard </a:t>
          </a:r>
          <a:r>
            <a:rPr lang="it-IT" sz="1400" kern="1200" dirty="0" err="1">
              <a:latin typeface="Century Gothic" panose="020B0502020202020204" pitchFamily="34" charset="0"/>
            </a:rPr>
            <a:t>gauging</a:t>
          </a:r>
          <a:endParaRPr lang="it-IT" sz="1400" kern="1200" dirty="0">
            <a:latin typeface="Century Gothic" panose="020B0502020202020204" pitchFamily="34" charset="0"/>
          </a:endParaRPr>
        </a:p>
      </dsp:txBody>
      <dsp:txXfrm>
        <a:off x="35640" y="63846"/>
        <a:ext cx="4528439" cy="658800"/>
      </dsp:txXfrm>
    </dsp:sp>
    <dsp:sp modelId="{4B1073E1-F5B0-4CB0-84CD-4272AE9FEE16}">
      <dsp:nvSpPr>
        <dsp:cNvPr id="0" name=""/>
        <dsp:cNvSpPr/>
      </dsp:nvSpPr>
      <dsp:spPr>
        <a:xfrm>
          <a:off x="0" y="837385"/>
          <a:ext cx="4599719" cy="730080"/>
        </a:xfrm>
        <a:prstGeom prst="roundRect">
          <a:avLst/>
        </a:prstGeom>
        <a:solidFill>
          <a:srgbClr val="1E6DAB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 err="1">
              <a:latin typeface="Century Gothic" panose="020B0502020202020204" pitchFamily="34" charset="0"/>
            </a:rPr>
            <a:t>Shadow</a:t>
          </a:r>
          <a:r>
            <a:rPr lang="it-IT" sz="1400" kern="1200" dirty="0">
              <a:latin typeface="Century Gothic" panose="020B0502020202020204" pitchFamily="34" charset="0"/>
            </a:rPr>
            <a:t> casting, </a:t>
          </a:r>
          <a:r>
            <a:rPr lang="it-IT" sz="1400" kern="1200" dirty="0" err="1">
              <a:latin typeface="Century Gothic" panose="020B0502020202020204" pitchFamily="34" charset="0"/>
            </a:rPr>
            <a:t>Reflectometer</a:t>
          </a:r>
          <a:r>
            <a:rPr lang="it-IT" sz="1400" kern="1200" dirty="0">
              <a:latin typeface="Century Gothic" panose="020B0502020202020204" pitchFamily="34" charset="0"/>
            </a:rPr>
            <a:t>, </a:t>
          </a:r>
          <a:r>
            <a:rPr lang="it-IT" sz="1400" kern="1200" dirty="0" err="1">
              <a:latin typeface="Century Gothic" panose="020B0502020202020204" pitchFamily="34" charset="0"/>
            </a:rPr>
            <a:t>Interferometer</a:t>
          </a:r>
          <a:r>
            <a:rPr lang="it-IT" sz="1400" kern="1200" dirty="0">
              <a:latin typeface="Century Gothic" panose="020B0502020202020204" pitchFamily="34" charset="0"/>
            </a:rPr>
            <a:t>, </a:t>
          </a:r>
          <a:r>
            <a:rPr lang="it-IT" sz="1400" kern="1200" dirty="0" err="1">
              <a:latin typeface="Century Gothic" panose="020B0502020202020204" pitchFamily="34" charset="0"/>
            </a:rPr>
            <a:t>Choromatic</a:t>
          </a:r>
          <a:r>
            <a:rPr lang="it-IT" sz="1400" kern="1200" dirty="0">
              <a:latin typeface="Century Gothic" panose="020B0502020202020204" pitchFamily="34" charset="0"/>
            </a:rPr>
            <a:t> </a:t>
          </a:r>
          <a:r>
            <a:rPr lang="it-IT" sz="1400" kern="1200" dirty="0" err="1">
              <a:latin typeface="Century Gothic" panose="020B0502020202020204" pitchFamily="34" charset="0"/>
            </a:rPr>
            <a:t>confocal</a:t>
          </a:r>
          <a:endParaRPr lang="it-IT" sz="1400" kern="1200" dirty="0">
            <a:latin typeface="Century Gothic" panose="020B0502020202020204" pitchFamily="34" charset="0"/>
          </a:endParaRPr>
        </a:p>
      </dsp:txBody>
      <dsp:txXfrm>
        <a:off x="35640" y="873025"/>
        <a:ext cx="4528439" cy="658800"/>
      </dsp:txXfrm>
    </dsp:sp>
    <dsp:sp modelId="{EEE0CDBF-01F4-4FBB-A663-5ED335A2C6B7}">
      <dsp:nvSpPr>
        <dsp:cNvPr id="0" name=""/>
        <dsp:cNvSpPr/>
      </dsp:nvSpPr>
      <dsp:spPr>
        <a:xfrm>
          <a:off x="0" y="1637661"/>
          <a:ext cx="4599719" cy="730080"/>
        </a:xfrm>
        <a:prstGeom prst="roundRect">
          <a:avLst/>
        </a:prstGeom>
        <a:solidFill>
          <a:srgbClr val="1E6DAB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 err="1">
              <a:latin typeface="Century Gothic" panose="020B0502020202020204" pitchFamily="34" charset="0"/>
            </a:rPr>
            <a:t>Infrared</a:t>
          </a:r>
          <a:r>
            <a:rPr lang="it-IT" sz="1400" kern="1200" dirty="0">
              <a:latin typeface="Century Gothic" panose="020B0502020202020204" pitchFamily="34" charset="0"/>
            </a:rPr>
            <a:t> and High </a:t>
          </a:r>
          <a:r>
            <a:rPr lang="it-IT" sz="1400" kern="1200" dirty="0" err="1">
              <a:latin typeface="Century Gothic" panose="020B0502020202020204" pitchFamily="34" charset="0"/>
            </a:rPr>
            <a:t>resolution</a:t>
          </a:r>
          <a:r>
            <a:rPr lang="it-IT" sz="1400" kern="1200" dirty="0">
              <a:latin typeface="Century Gothic" panose="020B0502020202020204" pitchFamily="34" charset="0"/>
            </a:rPr>
            <a:t> </a:t>
          </a:r>
          <a:r>
            <a:rPr lang="it-IT" sz="1400" kern="1200" dirty="0" err="1">
              <a:latin typeface="Century Gothic" panose="020B0502020202020204" pitchFamily="34" charset="0"/>
            </a:rPr>
            <a:t>cameras</a:t>
          </a:r>
          <a:endParaRPr lang="it-IT" sz="1400" kern="1200" dirty="0">
            <a:latin typeface="Century Gothic" panose="020B0502020202020204" pitchFamily="34" charset="0"/>
          </a:endParaRPr>
        </a:p>
      </dsp:txBody>
      <dsp:txXfrm>
        <a:off x="35640" y="1673301"/>
        <a:ext cx="4528439" cy="658800"/>
      </dsp:txXfrm>
    </dsp:sp>
    <dsp:sp modelId="{9964B865-92BC-43A1-8015-834B422A4DC8}">
      <dsp:nvSpPr>
        <dsp:cNvPr id="0" name=""/>
        <dsp:cNvSpPr/>
      </dsp:nvSpPr>
      <dsp:spPr>
        <a:xfrm>
          <a:off x="0" y="2439387"/>
          <a:ext cx="4599719" cy="730080"/>
        </a:xfrm>
        <a:prstGeom prst="roundRect">
          <a:avLst/>
        </a:prstGeom>
        <a:solidFill>
          <a:srgbClr val="1E6DAB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Century Gothic" panose="020B0502020202020204" pitchFamily="34" charset="0"/>
            </a:rPr>
            <a:t>Position, Force, Vibration an MES software</a:t>
          </a:r>
          <a:endParaRPr lang="it-IT" sz="1400" kern="1200" dirty="0">
            <a:latin typeface="Century Gothic" panose="020B0502020202020204" pitchFamily="34" charset="0"/>
          </a:endParaRPr>
        </a:p>
      </dsp:txBody>
      <dsp:txXfrm>
        <a:off x="35640" y="2475027"/>
        <a:ext cx="4528439" cy="658800"/>
      </dsp:txXfrm>
    </dsp:sp>
    <dsp:sp modelId="{BF8E9B3E-D5C3-4441-ACF8-D44B7E3AEFF3}">
      <dsp:nvSpPr>
        <dsp:cNvPr id="0" name=""/>
        <dsp:cNvSpPr/>
      </dsp:nvSpPr>
      <dsp:spPr>
        <a:xfrm>
          <a:off x="0" y="3231280"/>
          <a:ext cx="4599719" cy="730080"/>
        </a:xfrm>
        <a:prstGeom prst="roundRect">
          <a:avLst/>
        </a:prstGeom>
        <a:solidFill>
          <a:srgbClr val="1E6DAB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>
              <a:latin typeface="Century Gothic" panose="020B0502020202020204" pitchFamily="34" charset="0"/>
            </a:rPr>
            <a:t>Pressure </a:t>
          </a:r>
          <a:r>
            <a:rPr lang="it-IT" sz="1400" kern="1200" dirty="0" err="1">
              <a:latin typeface="Century Gothic" panose="020B0502020202020204" pitchFamily="34" charset="0"/>
            </a:rPr>
            <a:t>decay</a:t>
          </a:r>
          <a:r>
            <a:rPr lang="it-IT" sz="1400" kern="1200" dirty="0">
              <a:latin typeface="Century Gothic" panose="020B0502020202020204" pitchFamily="34" charset="0"/>
            </a:rPr>
            <a:t>, Mass flow, Mass </a:t>
          </a:r>
          <a:r>
            <a:rPr lang="it-IT" sz="1400" kern="1200" dirty="0" err="1">
              <a:latin typeface="Century Gothic" panose="020B0502020202020204" pitchFamily="34" charset="0"/>
            </a:rPr>
            <a:t>spectometer</a:t>
          </a:r>
          <a:r>
            <a:rPr lang="it-IT" sz="1400" kern="1200" dirty="0">
              <a:latin typeface="Century Gothic" panose="020B0502020202020204" pitchFamily="34" charset="0"/>
            </a:rPr>
            <a:t> (</a:t>
          </a:r>
          <a:r>
            <a:rPr lang="it-IT" sz="1400" kern="1200" dirty="0" err="1">
              <a:latin typeface="Century Gothic" panose="020B0502020202020204" pitchFamily="34" charset="0"/>
            </a:rPr>
            <a:t>vacum</a:t>
          </a:r>
          <a:r>
            <a:rPr lang="it-IT" sz="1400" kern="1200" dirty="0">
              <a:latin typeface="Century Gothic" panose="020B0502020202020204" pitchFamily="34" charset="0"/>
            </a:rPr>
            <a:t> </a:t>
          </a:r>
          <a:r>
            <a:rPr lang="it-IT" sz="1400" kern="1200" dirty="0" err="1">
              <a:latin typeface="Century Gothic" panose="020B0502020202020204" pitchFamily="34" charset="0"/>
            </a:rPr>
            <a:t>chamber</a:t>
          </a:r>
          <a:r>
            <a:rPr lang="it-IT" sz="1400" kern="1200" dirty="0">
              <a:latin typeface="Century Gothic" panose="020B0502020202020204" pitchFamily="34" charset="0"/>
            </a:rPr>
            <a:t>, </a:t>
          </a:r>
          <a:r>
            <a:rPr lang="it-IT" sz="1400" kern="1200" dirty="0" err="1">
              <a:latin typeface="Century Gothic" panose="020B0502020202020204" pitchFamily="34" charset="0"/>
            </a:rPr>
            <a:t>sniffer</a:t>
          </a:r>
          <a:r>
            <a:rPr lang="it-IT" sz="1400" kern="1200" dirty="0">
              <a:latin typeface="Century Gothic" panose="020B0502020202020204" pitchFamily="34" charset="0"/>
            </a:rPr>
            <a:t>)</a:t>
          </a:r>
        </a:p>
      </dsp:txBody>
      <dsp:txXfrm>
        <a:off x="35640" y="3266920"/>
        <a:ext cx="4528439" cy="658800"/>
      </dsp:txXfrm>
    </dsp:sp>
    <dsp:sp modelId="{E4ACFCE0-9FDE-463A-BA3C-80CE22CFE517}">
      <dsp:nvSpPr>
        <dsp:cNvPr id="0" name=""/>
        <dsp:cNvSpPr/>
      </dsp:nvSpPr>
      <dsp:spPr>
        <a:xfrm>
          <a:off x="0" y="4020471"/>
          <a:ext cx="4599719" cy="730080"/>
        </a:xfrm>
        <a:prstGeom prst="roundRect">
          <a:avLst/>
        </a:prstGeom>
        <a:solidFill>
          <a:srgbClr val="1E6DAB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 err="1">
              <a:latin typeface="Century Gothic" panose="020B0502020202020204" pitchFamily="34" charset="0"/>
            </a:rPr>
            <a:t>Laboratory</a:t>
          </a:r>
          <a:r>
            <a:rPr lang="it-IT" sz="1400" kern="1200" dirty="0">
              <a:latin typeface="Century Gothic" panose="020B0502020202020204" pitchFamily="34" charset="0"/>
            </a:rPr>
            <a:t> and end-of-line </a:t>
          </a:r>
          <a:r>
            <a:rPr lang="it-IT" sz="1400" kern="1200" dirty="0" err="1">
              <a:latin typeface="Century Gothic" panose="020B0502020202020204" pitchFamily="34" charset="0"/>
            </a:rPr>
            <a:t>testing</a:t>
          </a:r>
          <a:r>
            <a:rPr lang="it-IT" sz="1400" kern="1200" dirty="0">
              <a:latin typeface="Century Gothic" panose="020B0502020202020204" pitchFamily="34" charset="0"/>
            </a:rPr>
            <a:t> of </a:t>
          </a:r>
          <a:br>
            <a:rPr lang="it-IT" sz="1400" kern="1200" dirty="0">
              <a:latin typeface="Century Gothic" panose="020B0502020202020204" pitchFamily="34" charset="0"/>
            </a:rPr>
          </a:br>
          <a:r>
            <a:rPr lang="it-IT" sz="1400" kern="1200" dirty="0">
              <a:latin typeface="Century Gothic" panose="020B0502020202020204" pitchFamily="34" charset="0"/>
            </a:rPr>
            <a:t>e-</a:t>
          </a:r>
          <a:r>
            <a:rPr lang="it-IT" sz="1400" kern="1200" dirty="0" err="1">
              <a:latin typeface="Century Gothic" panose="020B0502020202020204" pitchFamily="34" charset="0"/>
            </a:rPr>
            <a:t>motors</a:t>
          </a:r>
          <a:r>
            <a:rPr lang="it-IT" sz="1400" kern="1200" dirty="0">
              <a:latin typeface="Century Gothic" panose="020B0502020202020204" pitchFamily="34" charset="0"/>
            </a:rPr>
            <a:t> and </a:t>
          </a:r>
          <a:r>
            <a:rPr lang="it-IT" sz="1400" kern="1200" dirty="0" err="1">
              <a:latin typeface="Century Gothic" panose="020B0502020202020204" pitchFamily="34" charset="0"/>
            </a:rPr>
            <a:t>fuel</a:t>
          </a:r>
          <a:r>
            <a:rPr lang="it-IT" sz="1400" kern="1200" dirty="0">
              <a:latin typeface="Century Gothic" panose="020B0502020202020204" pitchFamily="34" charset="0"/>
            </a:rPr>
            <a:t> </a:t>
          </a:r>
          <a:r>
            <a:rPr lang="it-IT" sz="1400" kern="1200" dirty="0" err="1">
              <a:latin typeface="Century Gothic" panose="020B0502020202020204" pitchFamily="34" charset="0"/>
            </a:rPr>
            <a:t>cells</a:t>
          </a:r>
          <a:endParaRPr lang="it-IT" sz="1400" kern="1200" dirty="0">
            <a:latin typeface="Century Gothic" panose="020B0502020202020204" pitchFamily="34" charset="0"/>
          </a:endParaRPr>
        </a:p>
      </dsp:txBody>
      <dsp:txXfrm>
        <a:off x="35640" y="4056111"/>
        <a:ext cx="4528439" cy="6588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9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#9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#9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4#9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B0C3889A-2238-4EDB-ACE0-6856478CAFFB}" type="datetimeFigureOut">
              <a:rPr lang="it-IT" smtClean="0"/>
              <a:pPr/>
              <a:t>14/03/2024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082322FE-4E5E-4D8C-80F1-ADF03543644E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9490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de-DE"/>
          </a:p>
        </p:txBody>
      </p:sp>
      <p:sp>
        <p:nvSpPr>
          <p:cNvPr id="11268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85372" indent="-302066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208265" indent="-24165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91571" indent="-24165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174878" indent="-24165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9B756E11-2ABB-43B1-8717-BC00509E11B2}" type="slidenum">
              <a:rPr lang="de-DE" altLang="de-DE" smtClean="0">
                <a:solidFill>
                  <a:srgbClr val="000000"/>
                </a:solidFill>
              </a:rPr>
              <a:pPr/>
              <a:t>2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4429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31800" y="932723"/>
            <a:ext cx="10972800" cy="1631949"/>
          </a:xfrm>
        </p:spPr>
        <p:txBody>
          <a:bodyPr/>
          <a:lstStyle>
            <a:lvl1pPr>
              <a:defRPr>
                <a:latin typeface="Palatino Linotype" panose="02040502050505030304" pitchFamily="18" charset="0"/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571007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23392" y="1124744"/>
            <a:ext cx="11041227" cy="451405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200">
                <a:solidFill>
                  <a:schemeClr val="tx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/>
              <a:t>Fare clic per modificare lo stile del sottotitolo dello schema</a:t>
            </a:r>
          </a:p>
        </p:txBody>
      </p:sp>
      <p:sp>
        <p:nvSpPr>
          <p:cNvPr id="7" name="Segnaposto titolo 1"/>
          <p:cNvSpPr>
            <a:spLocks noGrp="1"/>
          </p:cNvSpPr>
          <p:nvPr>
            <p:ph type="title"/>
          </p:nvPr>
        </p:nvSpPr>
        <p:spPr>
          <a:xfrm>
            <a:off x="609600" y="68628"/>
            <a:ext cx="10972800" cy="480053"/>
          </a:xfrm>
          <a:prstGeom prst="rect">
            <a:avLst/>
          </a:prstGeom>
        </p:spPr>
        <p:txBody>
          <a:bodyPr rtlCol="0">
            <a:noAutofit/>
          </a:bodyPr>
          <a:lstStyle/>
          <a:p>
            <a:r>
              <a:rPr lang="it-IT" dirty="0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746040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n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23392" y="1124744"/>
            <a:ext cx="11041227" cy="451405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200">
                <a:solidFill>
                  <a:schemeClr val="tx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/>
              <a:t>Fare clic per modificare lo stile del sottotitolo dello schema</a:t>
            </a:r>
          </a:p>
        </p:txBody>
      </p:sp>
      <p:sp>
        <p:nvSpPr>
          <p:cNvPr id="7" name="Segnaposto titolo 1"/>
          <p:cNvSpPr>
            <a:spLocks noGrp="1"/>
          </p:cNvSpPr>
          <p:nvPr>
            <p:ph type="title"/>
          </p:nvPr>
        </p:nvSpPr>
        <p:spPr>
          <a:xfrm>
            <a:off x="609600" y="68628"/>
            <a:ext cx="10972800" cy="480053"/>
          </a:xfrm>
          <a:prstGeom prst="rect">
            <a:avLst/>
          </a:prstGeom>
        </p:spPr>
        <p:txBody>
          <a:bodyPr rtlCol="0">
            <a:noAutofit/>
          </a:bodyPr>
          <a:lstStyle/>
          <a:p>
            <a:r>
              <a:rPr lang="it-IT" dirty="0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2130770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09600" y="1200150"/>
            <a:ext cx="5384800" cy="3957041"/>
          </a:xfrm>
          <a:prstGeom prst="rect">
            <a:avLst/>
          </a:prstGeom>
        </p:spPr>
        <p:txBody>
          <a:bodyPr/>
          <a:lstStyle>
            <a:lvl1pPr>
              <a:defRPr sz="37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667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7600" y="1200150"/>
            <a:ext cx="5384800" cy="3957041"/>
          </a:xfrm>
          <a:prstGeom prst="rect">
            <a:avLst/>
          </a:prstGeom>
        </p:spPr>
        <p:txBody>
          <a:bodyPr/>
          <a:lstStyle>
            <a:lvl1pPr>
              <a:defRPr sz="37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667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4182181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3502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9656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248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4829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6574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8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magin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Segnaposto titolo 1"/>
          <p:cNvSpPr>
            <a:spLocks noGrp="1"/>
          </p:cNvSpPr>
          <p:nvPr>
            <p:ph type="title"/>
          </p:nvPr>
        </p:nvSpPr>
        <p:spPr bwMode="auto">
          <a:xfrm>
            <a:off x="431800" y="1509184"/>
            <a:ext cx="10972800" cy="1631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</a:t>
            </a:r>
            <a:br>
              <a:rPr lang="it-IT" altLang="it-IT"/>
            </a:br>
            <a:r>
              <a:rPr lang="it-IT" altLang="it-IT"/>
              <a:t>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1513248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 kern="1200">
          <a:solidFill>
            <a:schemeClr val="bg1"/>
          </a:solidFill>
          <a:latin typeface="Century Gothic" panose="020B0502020202020204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Century Gothic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Century Gothic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Century Gothic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Century Gothic" pitchFamily="34" charset="0"/>
        </a:defRPr>
      </a:lvl5pPr>
      <a:lvl6pPr marL="609585" algn="ct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Century Gothic" pitchFamily="34" charset="0"/>
        </a:defRPr>
      </a:lvl6pPr>
      <a:lvl7pPr marL="1219170" algn="ct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Century Gothic" pitchFamily="34" charset="0"/>
        </a:defRPr>
      </a:lvl7pPr>
      <a:lvl8pPr marL="1828754" algn="ct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Century Gothic" pitchFamily="34" charset="0"/>
        </a:defRPr>
      </a:lvl8pPr>
      <a:lvl9pPr marL="2438339" algn="ct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Century Gothic" pitchFamily="34" charset="0"/>
        </a:defRPr>
      </a:lvl9pPr>
    </p:titleStyle>
    <p:bodyStyle>
      <a:lvl1pPr marL="457189" indent="-457189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Immagine 1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Segnaposto titolo 1"/>
          <p:cNvSpPr>
            <a:spLocks noGrp="1"/>
          </p:cNvSpPr>
          <p:nvPr>
            <p:ph type="title"/>
          </p:nvPr>
        </p:nvSpPr>
        <p:spPr bwMode="auto">
          <a:xfrm>
            <a:off x="609600" y="67734"/>
            <a:ext cx="10972800" cy="480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1202711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76" r:id="rId6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kern="1200">
          <a:solidFill>
            <a:srgbClr val="376092"/>
          </a:solidFill>
          <a:latin typeface="+mn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>
          <a:solidFill>
            <a:srgbClr val="376092"/>
          </a:solidFill>
          <a:latin typeface="Century Gothic" panose="020B0502020202020204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>
          <a:solidFill>
            <a:srgbClr val="376092"/>
          </a:solidFill>
          <a:latin typeface="Century Gothic" panose="020B0502020202020204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>
          <a:solidFill>
            <a:srgbClr val="376092"/>
          </a:solidFill>
          <a:latin typeface="Century Gothic" panose="020B0502020202020204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>
          <a:solidFill>
            <a:srgbClr val="376092"/>
          </a:solidFill>
          <a:latin typeface="Century Gothic" panose="020B0502020202020204" pitchFamily="34" charset="0"/>
        </a:defRPr>
      </a:lvl5pPr>
      <a:lvl6pPr marL="609585" algn="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Palatino Linotype" pitchFamily="18" charset="0"/>
        </a:defRPr>
      </a:lvl6pPr>
      <a:lvl7pPr marL="1219170" algn="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Palatino Linotype" pitchFamily="18" charset="0"/>
        </a:defRPr>
      </a:lvl7pPr>
      <a:lvl8pPr marL="1828754" algn="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Palatino Linotype" pitchFamily="18" charset="0"/>
        </a:defRPr>
      </a:lvl8pPr>
      <a:lvl9pPr marL="2438339" algn="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Palatino Linotype" pitchFamily="18" charset="0"/>
        </a:defRPr>
      </a:lvl9pPr>
    </p:titleStyle>
    <p:bodyStyle>
      <a:lvl1pPr marL="457189" indent="-457189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 userDrawn="1"/>
        </p:nvSpPr>
        <p:spPr>
          <a:xfrm>
            <a:off x="-40217" y="-40217"/>
            <a:ext cx="12240684" cy="6980768"/>
          </a:xfrm>
          <a:prstGeom prst="rect">
            <a:avLst/>
          </a:prstGeom>
          <a:solidFill>
            <a:srgbClr val="003C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it-IT" sz="2400">
              <a:solidFill>
                <a:prstClr val="white"/>
              </a:solidFill>
            </a:endParaRPr>
          </a:p>
        </p:txBody>
      </p:sp>
      <p:pic>
        <p:nvPicPr>
          <p:cNvPr id="3075" name="Immagin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34" y="6013451"/>
            <a:ext cx="2552700" cy="692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8965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 Light" panose="020F0302020204030204" pitchFamily="34" charset="0"/>
        </a:defRPr>
      </a:lvl5pPr>
      <a:lvl6pPr marL="609585" algn="l" rtl="0" fontAlgn="base">
        <a:lnSpc>
          <a:spcPct val="90000"/>
        </a:lnSpc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 Light" panose="020F0302020204030204" pitchFamily="34" charset="0"/>
        </a:defRPr>
      </a:lvl6pPr>
      <a:lvl7pPr marL="1219170" algn="l" rtl="0" fontAlgn="base">
        <a:lnSpc>
          <a:spcPct val="90000"/>
        </a:lnSpc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 Light" panose="020F0302020204030204" pitchFamily="34" charset="0"/>
        </a:defRPr>
      </a:lvl7pPr>
      <a:lvl8pPr marL="1828754" algn="l" rtl="0" fontAlgn="base">
        <a:lnSpc>
          <a:spcPct val="90000"/>
        </a:lnSpc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 Light" panose="020F0302020204030204" pitchFamily="34" charset="0"/>
        </a:defRPr>
      </a:lvl8pPr>
      <a:lvl9pPr marL="2438339" algn="l" rtl="0" fontAlgn="base">
        <a:lnSpc>
          <a:spcPct val="90000"/>
        </a:lnSpc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304792" indent="-304792" algn="l" rtl="0" eaLnBrk="0" fontAlgn="base" hangingPunct="0">
        <a:lnSpc>
          <a:spcPct val="90000"/>
        </a:lnSpc>
        <a:spcBef>
          <a:spcPts val="1333"/>
        </a:spcBef>
        <a:spcAft>
          <a:spcPct val="0"/>
        </a:spcAft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rtl="0" eaLnBrk="0" fontAlgn="base" hangingPunct="0">
        <a:lnSpc>
          <a:spcPct val="90000"/>
        </a:lnSpc>
        <a:spcBef>
          <a:spcPts val="667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rtl="0" eaLnBrk="0" fontAlgn="base" hangingPunct="0">
        <a:lnSpc>
          <a:spcPct val="90000"/>
        </a:lnSpc>
        <a:spcBef>
          <a:spcPts val="667"/>
        </a:spcBef>
        <a:spcAft>
          <a:spcPct val="0"/>
        </a:spcAft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rtl="0" eaLnBrk="0" fontAlgn="base" hangingPunct="0">
        <a:lnSpc>
          <a:spcPct val="90000"/>
        </a:lnSpc>
        <a:spcBef>
          <a:spcPts val="667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rtl="0" eaLnBrk="0" fontAlgn="base" hangingPunct="0">
        <a:lnSpc>
          <a:spcPct val="90000"/>
        </a:lnSpc>
        <a:spcBef>
          <a:spcPts val="667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Immagin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1315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5pPr>
      <a:lvl6pPr marL="609585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6pPr>
      <a:lvl7pPr marL="1219170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7pPr>
      <a:lvl8pPr marL="1828754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8pPr>
      <a:lvl9pPr marL="2438339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9pPr>
    </p:titleStyle>
    <p:bodyStyle>
      <a:lvl1pPr marL="457189" indent="-457189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8139" y="670171"/>
            <a:ext cx="4795721" cy="5517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5414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it-IT" sz="2667" dirty="0">
                <a:solidFill>
                  <a:srgbClr val="0070C0"/>
                </a:solidFill>
                <a:cs typeface="Calibri" panose="020F0502020204030204" pitchFamily="34" charset="0"/>
              </a:rPr>
              <a:t>MARPOSS PRODUCT RANGE</a:t>
            </a:r>
          </a:p>
        </p:txBody>
      </p:sp>
      <p:sp>
        <p:nvSpPr>
          <p:cNvPr id="4" name="矩形 6"/>
          <p:cNvSpPr>
            <a:spLocks noChangeArrowheads="1"/>
          </p:cNvSpPr>
          <p:nvPr/>
        </p:nvSpPr>
        <p:spPr bwMode="auto">
          <a:xfrm>
            <a:off x="6610351" y="1846946"/>
            <a:ext cx="3103735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it-IT" altLang="it-IT" sz="2400" b="1" dirty="0">
                <a:solidFill>
                  <a:prstClr val="black"/>
                </a:solidFill>
                <a:latin typeface="Century Gothic"/>
                <a:cs typeface="Calibri" pitchFamily="34" charset="0"/>
              </a:rPr>
              <a:t>MARPOSS  products</a:t>
            </a:r>
          </a:p>
        </p:txBody>
      </p:sp>
      <p:sp>
        <p:nvSpPr>
          <p:cNvPr id="5" name="矩形 7"/>
          <p:cNvSpPr>
            <a:spLocks noChangeArrowheads="1"/>
          </p:cNvSpPr>
          <p:nvPr/>
        </p:nvSpPr>
        <p:spPr bwMode="auto">
          <a:xfrm>
            <a:off x="6639985" y="2424795"/>
            <a:ext cx="4851822" cy="2185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it-IT" altLang="it-IT" sz="1867" dirty="0">
                <a:solidFill>
                  <a:prstClr val="black"/>
                </a:solidFill>
                <a:latin typeface="Century Gothic" panose="020B0502020202020204" pitchFamily="34" charset="0"/>
              </a:rPr>
              <a:t>Applications for machine </a:t>
            </a:r>
            <a:r>
              <a:rPr lang="it-IT" altLang="it-IT" sz="1867" dirty="0" err="1">
                <a:solidFill>
                  <a:prstClr val="black"/>
                </a:solidFill>
                <a:latin typeface="Century Gothic" panose="020B0502020202020204" pitchFamily="34" charset="0"/>
              </a:rPr>
              <a:t>tools</a:t>
            </a:r>
            <a:r>
              <a:rPr lang="it-IT" altLang="it-IT" sz="1867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it-IT" altLang="it-IT" sz="1867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it-IT" sz="1867" dirty="0">
                <a:solidFill>
                  <a:prstClr val="black"/>
                </a:solidFill>
                <a:latin typeface="Century Gothic" panose="020B0502020202020204" pitchFamily="34" charset="0"/>
              </a:rPr>
              <a:t>Gauging and testing systems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en-US" altLang="it-IT" sz="1867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it-IT" sz="1867" dirty="0">
                <a:solidFill>
                  <a:prstClr val="black"/>
                </a:solidFill>
                <a:latin typeface="Century Gothic" panose="020B0502020202020204" pitchFamily="34" charset="0"/>
              </a:rPr>
              <a:t>Gauging components for end users, system integrators and gauge makers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it-IT" sz="24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6" name="Segnaposto contenut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01259"/>
              </p:ext>
            </p:extLst>
          </p:nvPr>
        </p:nvGraphicFramePr>
        <p:xfrm>
          <a:off x="48363" y="1097683"/>
          <a:ext cx="6591622" cy="40839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05137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Graphic spid="6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it-IT" sz="2667" dirty="0">
                <a:solidFill>
                  <a:srgbClr val="0070C0"/>
                </a:solidFill>
                <a:cs typeface="Calibri" panose="020F0502020204030204" pitchFamily="34" charset="0"/>
              </a:rPr>
              <a:t>THE HEADQUARTERS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38" t="9493" r="538" b="14774"/>
          <a:stretch/>
        </p:blipFill>
        <p:spPr>
          <a:xfrm>
            <a:off x="-65837" y="651053"/>
            <a:ext cx="12244421" cy="5193792"/>
          </a:xfrm>
          <a:prstGeom prst="rect">
            <a:avLst/>
          </a:prstGeom>
        </p:spPr>
      </p:pic>
      <p:sp>
        <p:nvSpPr>
          <p:cNvPr id="5" name="Segnaposto contenuto 13"/>
          <p:cNvSpPr txBox="1">
            <a:spLocks/>
          </p:cNvSpPr>
          <p:nvPr/>
        </p:nvSpPr>
        <p:spPr>
          <a:xfrm>
            <a:off x="152984" y="3822707"/>
            <a:ext cx="5699125" cy="23034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endParaRPr lang="en-US" sz="1800" dirty="0">
              <a:solidFill>
                <a:srgbClr val="0070C0"/>
              </a:solidFill>
            </a:endParaRPr>
          </a:p>
          <a:p>
            <a:pPr marL="0" indent="0">
              <a:buFont typeface="Arial" charset="0"/>
              <a:buNone/>
              <a:defRPr/>
            </a:pPr>
            <a:r>
              <a:rPr lang="en-US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 </a:t>
            </a:r>
            <a:r>
              <a:rPr lang="en-US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Marposs</a:t>
            </a:r>
            <a:r>
              <a:rPr lang="en-US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SpA</a:t>
            </a:r>
            <a:r>
              <a:rPr lang="en-US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(Italy)</a:t>
            </a:r>
          </a:p>
          <a:p>
            <a:pPr marL="57150" indent="0">
              <a:buFont typeface="Arial" charset="0"/>
              <a:buNone/>
              <a:defRPr/>
            </a:pPr>
            <a: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Bentivoglio</a:t>
            </a:r>
            <a: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 (Bologna)</a:t>
            </a:r>
          </a:p>
          <a:p>
            <a:pPr marL="114300" indent="0">
              <a:buFont typeface="Arial" charset="0"/>
              <a:buNone/>
              <a:defRPr/>
            </a:pPr>
            <a: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Plant	 39,600 </a:t>
            </a:r>
            <a:r>
              <a:rPr lang="en-US" sz="20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sqm</a:t>
            </a:r>
            <a: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  </a:t>
            </a:r>
          </a:p>
          <a:p>
            <a:pPr marL="114300" indent="0">
              <a:buFont typeface="Arial" charset="0"/>
              <a:buNone/>
              <a:defRPr/>
            </a:pPr>
            <a: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Employees in HQ   699</a:t>
            </a:r>
          </a:p>
        </p:txBody>
      </p:sp>
    </p:spTree>
    <p:extLst>
      <p:ext uri="{BB962C8B-B14F-4D97-AF65-F5344CB8AC3E}">
        <p14:creationId xmlns:p14="http://schemas.microsoft.com/office/powerpoint/2010/main" val="31072197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4"/>
          <p:cNvSpPr txBox="1">
            <a:spLocks/>
          </p:cNvSpPr>
          <p:nvPr/>
        </p:nvSpPr>
        <p:spPr>
          <a:xfrm>
            <a:off x="9647767" y="67734"/>
            <a:ext cx="2205567" cy="480484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376092"/>
                </a:solidFill>
                <a:latin typeface="+mn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76092"/>
                </a:solidFill>
                <a:latin typeface="Century Gothic" panose="020B0502020202020204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76092"/>
                </a:solidFill>
                <a:latin typeface="Century Gothic" panose="020B0502020202020204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76092"/>
                </a:solidFill>
                <a:latin typeface="Century Gothic" panose="020B0502020202020204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76092"/>
                </a:solidFill>
                <a:latin typeface="Century Gothic" panose="020B0502020202020204" pitchFamily="34" charset="0"/>
              </a:defRPr>
            </a:lvl5pPr>
            <a:lvl6pPr marL="609585" algn="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Palatino Linotype" pitchFamily="18" charset="0"/>
              </a:defRPr>
            </a:lvl6pPr>
            <a:lvl7pPr marL="1219170" algn="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Palatino Linotype" pitchFamily="18" charset="0"/>
              </a:defRPr>
            </a:lvl7pPr>
            <a:lvl8pPr marL="1828754" algn="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Palatino Linotype" pitchFamily="18" charset="0"/>
              </a:defRPr>
            </a:lvl8pPr>
            <a:lvl9pPr marL="2438339" algn="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Palatino Linotype" pitchFamily="18" charset="0"/>
              </a:defRPr>
            </a:lvl9pPr>
          </a:lstStyle>
          <a:p>
            <a:r>
              <a:rPr lang="de-DE" altLang="de-DE" sz="2667">
                <a:solidFill>
                  <a:srgbClr val="0070C0"/>
                </a:solidFill>
                <a:cs typeface="Calibri" panose="020F0502020204030204" pitchFamily="34" charset="0"/>
              </a:rPr>
              <a:t>THE GROUP</a:t>
            </a:r>
            <a:endParaRPr lang="de-DE" altLang="de-DE" sz="2667" dirty="0">
              <a:solidFill>
                <a:srgbClr val="0070C0"/>
              </a:solidFill>
              <a:cs typeface="Calibri" panose="020F0502020204030204" pitchFamily="34" charset="0"/>
            </a:endParaRPr>
          </a:p>
        </p:txBody>
      </p:sp>
      <p:pic>
        <p:nvPicPr>
          <p:cNvPr id="3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017" y="262467"/>
            <a:ext cx="10411884" cy="585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00632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ttangolo 2"/>
          <p:cNvSpPr>
            <a:spLocks noChangeArrowheads="1"/>
          </p:cNvSpPr>
          <p:nvPr/>
        </p:nvSpPr>
        <p:spPr bwMode="auto">
          <a:xfrm>
            <a:off x="143934" y="5829301"/>
            <a:ext cx="1190413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prstClr val="white"/>
                </a:solidFill>
                <a:latin typeface="Century Gothic" panose="020B0502020202020204" pitchFamily="34" charset="0"/>
              </a:rPr>
              <a:t>The contents of this document are the exclusive property of </a:t>
            </a:r>
            <a:r>
              <a:rPr lang="en-US" altLang="en-US" sz="1200" dirty="0" err="1">
                <a:solidFill>
                  <a:prstClr val="white"/>
                </a:solidFill>
                <a:latin typeface="Century Gothic" panose="020B0502020202020204" pitchFamily="34" charset="0"/>
              </a:rPr>
              <a:t>Marposs</a:t>
            </a:r>
            <a:r>
              <a:rPr lang="en-US" altLang="en-US" sz="1200" dirty="0">
                <a:solidFill>
                  <a:prstClr val="white"/>
                </a:solidFill>
                <a:latin typeface="Century Gothic" panose="020B0502020202020204" pitchFamily="34" charset="0"/>
              </a:rPr>
              <a:t> S.p.A., </a:t>
            </a:r>
            <a:r>
              <a:rPr lang="en-US" altLang="en-US" sz="1200" dirty="0" err="1">
                <a:solidFill>
                  <a:prstClr val="white"/>
                </a:solidFill>
                <a:latin typeface="Century Gothic" panose="020B0502020202020204" pitchFamily="34" charset="0"/>
              </a:rPr>
              <a:t>Bentivoglio</a:t>
            </a:r>
            <a:r>
              <a:rPr lang="en-US" altLang="en-US" sz="1200" dirty="0">
                <a:solidFill>
                  <a:prstClr val="white"/>
                </a:solidFill>
                <a:latin typeface="Century Gothic" panose="020B0502020202020204" pitchFamily="34" charset="0"/>
              </a:rPr>
              <a:t> (BO), Italy.</a:t>
            </a:r>
            <a:endParaRPr lang="it-IT" altLang="en-US" sz="1200" dirty="0">
              <a:solidFill>
                <a:prstClr val="white"/>
              </a:solidFill>
              <a:latin typeface="Century Gothic" panose="020B0502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prstClr val="white"/>
                </a:solidFill>
                <a:latin typeface="Century Gothic" panose="020B0502020202020204" pitchFamily="34" charset="0"/>
              </a:rPr>
              <a:t>Without  prior written consent, they cannot be used, totally or partially, for purposes different from those expressly allowed. Offenders will be prosecuted.</a:t>
            </a:r>
            <a:endParaRPr lang="it-IT" altLang="en-US" sz="1200" dirty="0">
              <a:solidFill>
                <a:prstClr val="white"/>
              </a:solidFill>
              <a:latin typeface="Century Gothic" panose="020B0502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prstClr val="white"/>
                </a:solidFill>
                <a:latin typeface="Century Gothic" panose="020B0502020202020204" pitchFamily="34" charset="0"/>
              </a:rPr>
              <a:t>MARPOSS,     , and other </a:t>
            </a:r>
            <a:r>
              <a:rPr lang="en-US" altLang="en-US" sz="1200" dirty="0" err="1">
                <a:solidFill>
                  <a:prstClr val="white"/>
                </a:solidFill>
                <a:latin typeface="Century Gothic" panose="020B0502020202020204" pitchFamily="34" charset="0"/>
              </a:rPr>
              <a:t>Marposs</a:t>
            </a:r>
            <a:r>
              <a:rPr lang="en-US" altLang="en-US" sz="1200" dirty="0">
                <a:solidFill>
                  <a:prstClr val="white"/>
                </a:solidFill>
                <a:latin typeface="Century Gothic" panose="020B0502020202020204" pitchFamily="34" charset="0"/>
              </a:rPr>
              <a:t> name/signs shown herein are registered trademarks or trademarks of </a:t>
            </a:r>
            <a:r>
              <a:rPr lang="en-US" altLang="en-US" sz="1200" dirty="0" err="1">
                <a:solidFill>
                  <a:prstClr val="white"/>
                </a:solidFill>
                <a:latin typeface="Century Gothic" panose="020B0502020202020204" pitchFamily="34" charset="0"/>
              </a:rPr>
              <a:t>Marposs</a:t>
            </a:r>
            <a:r>
              <a:rPr lang="en-US" altLang="en-US" sz="1200" dirty="0">
                <a:solidFill>
                  <a:prstClr val="white"/>
                </a:solidFill>
                <a:latin typeface="Century Gothic" panose="020B0502020202020204" pitchFamily="34" charset="0"/>
              </a:rPr>
              <a:t> in the U.S.A. and  other Countries.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 dirty="0">
                <a:solidFill>
                  <a:prstClr val="white"/>
                </a:solidFill>
                <a:latin typeface="Century Gothic" panose="020B0502020202020204" pitchFamily="34" charset="0"/>
              </a:rPr>
              <a:t>© COPYRIGHT 2022 MARPOSS S.p.A. - ITALY.  All rights reserved.</a:t>
            </a:r>
            <a:endParaRPr lang="it-IT" altLang="en-US" sz="1200" dirty="0">
              <a:solidFill>
                <a:prstClr val="white"/>
              </a:solidFill>
            </a:endParaRPr>
          </a:p>
        </p:txBody>
      </p:sp>
      <p:pic>
        <p:nvPicPr>
          <p:cNvPr id="4" name="Immagine 5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423" y="6254717"/>
            <a:ext cx="218016" cy="211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21643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" r="1"/>
          <a:stretch/>
        </p:blipFill>
        <p:spPr>
          <a:xfrm>
            <a:off x="18919" y="589824"/>
            <a:ext cx="12173081" cy="5281255"/>
          </a:xfrm>
          <a:prstGeom prst="rect">
            <a:avLst/>
          </a:prstGeom>
        </p:spPr>
      </p:pic>
      <p:sp>
        <p:nvSpPr>
          <p:cNvPr id="10242" name="Titolo 4"/>
          <p:cNvSpPr>
            <a:spLocks noGrp="1"/>
          </p:cNvSpPr>
          <p:nvPr>
            <p:ph type="title"/>
          </p:nvPr>
        </p:nvSpPr>
        <p:spPr>
          <a:xfrm>
            <a:off x="-218017" y="67734"/>
            <a:ext cx="12071351" cy="480484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de-DE" altLang="de-DE" sz="2667" dirty="0">
                <a:solidFill>
                  <a:srgbClr val="0070C0"/>
                </a:solidFill>
                <a:cs typeface="Calibri" panose="020F0502020204030204" pitchFamily="34" charset="0"/>
              </a:rPr>
              <a:t>MARPOSS</a:t>
            </a:r>
          </a:p>
        </p:txBody>
      </p:sp>
      <p:sp>
        <p:nvSpPr>
          <p:cNvPr id="2" name="Rechteck 1"/>
          <p:cNvSpPr/>
          <p:nvPr/>
        </p:nvSpPr>
        <p:spPr>
          <a:xfrm>
            <a:off x="6096000" y="836085"/>
            <a:ext cx="5757333" cy="4796367"/>
          </a:xfrm>
          <a:prstGeom prst="rect">
            <a:avLst/>
          </a:prstGeom>
          <a:noFill/>
          <a:ln w="3175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e-DE" sz="2400">
              <a:solidFill>
                <a:prstClr val="white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0" y="589824"/>
            <a:ext cx="4604084" cy="5281255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22000"/>
                  <a:lumMod val="88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Sottotitolo 10"/>
          <p:cNvSpPr>
            <a:spLocks noGrp="1"/>
          </p:cNvSpPr>
          <p:nvPr>
            <p:ph type="subTitle" idx="1"/>
          </p:nvPr>
        </p:nvSpPr>
        <p:spPr bwMode="auto">
          <a:xfrm>
            <a:off x="18919" y="809348"/>
            <a:ext cx="4944535" cy="4800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380990" indent="-380990">
              <a:buFont typeface="Wingdings" panose="05000000000000000000" pitchFamily="2" charset="2"/>
              <a:buChar char="Ø"/>
            </a:pPr>
            <a:r>
              <a:rPr lang="en-US" altLang="zh-CN" sz="1600" dirty="0" err="1">
                <a:solidFill>
                  <a:schemeClr val="bg1"/>
                </a:solidFill>
                <a:ea typeface="SimSun" panose="02010600030101010101" pitchFamily="2" charset="-122"/>
                <a:cs typeface="Calibri" panose="020F0502020204030204" pitchFamily="34" charset="0"/>
              </a:rPr>
              <a:t>Marposs</a:t>
            </a:r>
            <a:r>
              <a:rPr lang="en-US" altLang="zh-CN" sz="1600" dirty="0">
                <a:solidFill>
                  <a:schemeClr val="bg1"/>
                </a:solidFill>
                <a:ea typeface="SimSun" panose="02010600030101010101" pitchFamily="2" charset="-122"/>
                <a:cs typeface="Calibri" panose="020F0502020204030204" pitchFamily="34" charset="0"/>
              </a:rPr>
              <a:t> can supply a widest range of equipment for </a:t>
            </a:r>
            <a:r>
              <a:rPr lang="en-US" altLang="zh-CN" sz="1600" b="1" dirty="0">
                <a:solidFill>
                  <a:schemeClr val="bg1"/>
                </a:solidFill>
                <a:ea typeface="SimSun" panose="02010600030101010101" pitchFamily="2" charset="-122"/>
                <a:cs typeface="Calibri" panose="020F0502020204030204" pitchFamily="34" charset="0"/>
              </a:rPr>
              <a:t>quality and manufacturing process control </a:t>
            </a:r>
            <a:r>
              <a:rPr lang="en-US" altLang="zh-CN" sz="1600" dirty="0">
                <a:solidFill>
                  <a:schemeClr val="bg1"/>
                </a:solidFill>
                <a:ea typeface="SimSun" panose="02010600030101010101" pitchFamily="2" charset="-122"/>
                <a:cs typeface="Calibri" panose="020F0502020204030204" pitchFamily="34" charset="0"/>
              </a:rPr>
              <a:t>in production environment. </a:t>
            </a:r>
          </a:p>
          <a:p>
            <a:endParaRPr lang="en-US" altLang="zh-CN" sz="1600" dirty="0">
              <a:solidFill>
                <a:schemeClr val="bg1"/>
              </a:solidFill>
              <a:ea typeface="SimSun" panose="02010600030101010101" pitchFamily="2" charset="-122"/>
              <a:cs typeface="Calibri" panose="020F0502020204030204" pitchFamily="34" charset="0"/>
            </a:endParaRPr>
          </a:p>
          <a:p>
            <a:endParaRPr lang="en-US" altLang="zh-CN" sz="1600" dirty="0">
              <a:solidFill>
                <a:schemeClr val="bg1"/>
              </a:solidFill>
              <a:ea typeface="SimSun" panose="02010600030101010101" pitchFamily="2" charset="-122"/>
              <a:cs typeface="Calibri" panose="020F0502020204030204" pitchFamily="34" charset="0"/>
            </a:endParaRPr>
          </a:p>
          <a:p>
            <a:endParaRPr lang="en-US" altLang="zh-CN" sz="1600" dirty="0">
              <a:solidFill>
                <a:schemeClr val="bg1"/>
              </a:solidFill>
              <a:ea typeface="SimSun" panose="02010600030101010101" pitchFamily="2" charset="-122"/>
              <a:cs typeface="Calibri" panose="020F0502020204030204" pitchFamily="34" charset="0"/>
            </a:endParaRPr>
          </a:p>
          <a:p>
            <a:pPr marL="380990" indent="-380990">
              <a:buFont typeface="Wingdings" panose="05000000000000000000" pitchFamily="2" charset="2"/>
              <a:buChar char="Ø"/>
            </a:pPr>
            <a:r>
              <a:rPr lang="en-US" altLang="zh-CN" sz="1600" dirty="0" err="1">
                <a:solidFill>
                  <a:schemeClr val="bg1"/>
                </a:solidFill>
                <a:ea typeface="SimSun" panose="02010600030101010101" pitchFamily="2" charset="-122"/>
                <a:cs typeface="Calibri" panose="020F0502020204030204" pitchFamily="34" charset="0"/>
              </a:rPr>
              <a:t>Marposs</a:t>
            </a:r>
            <a:r>
              <a:rPr lang="en-US" altLang="zh-CN" sz="1600" dirty="0">
                <a:solidFill>
                  <a:schemeClr val="bg1"/>
                </a:solidFill>
                <a:ea typeface="SimSun" panose="02010600030101010101" pitchFamily="2" charset="-122"/>
                <a:cs typeface="Calibri" panose="020F0502020204030204" pitchFamily="34" charset="0"/>
              </a:rPr>
              <a:t> has become a world leader in </a:t>
            </a:r>
            <a:r>
              <a:rPr lang="en-US" altLang="zh-CN" sz="1600" b="1" dirty="0">
                <a:solidFill>
                  <a:schemeClr val="bg1"/>
                </a:solidFill>
                <a:ea typeface="SimSun" panose="02010600030101010101" pitchFamily="2" charset="-122"/>
                <a:cs typeface="Calibri" panose="020F0502020204030204" pitchFamily="34" charset="0"/>
              </a:rPr>
              <a:t>measurement technology </a:t>
            </a:r>
            <a:r>
              <a:rPr lang="en-US" altLang="zh-CN" sz="1600" dirty="0">
                <a:solidFill>
                  <a:schemeClr val="bg1"/>
                </a:solidFill>
                <a:ea typeface="SimSun" panose="02010600030101010101" pitchFamily="2" charset="-122"/>
                <a:cs typeface="Calibri" panose="020F0502020204030204" pitchFamily="34" charset="0"/>
              </a:rPr>
              <a:t>by offering to its customers a combination of advanced products, market knowledge and commitment to long term global partnerships.</a:t>
            </a:r>
          </a:p>
          <a:p>
            <a:pPr marL="380990" indent="-380990">
              <a:buFont typeface="Wingdings" panose="05000000000000000000" pitchFamily="2" charset="2"/>
              <a:buChar char="Ø"/>
            </a:pPr>
            <a:endParaRPr lang="en-US" altLang="zh-CN" sz="1600" dirty="0">
              <a:solidFill>
                <a:schemeClr val="bg1"/>
              </a:solidFill>
              <a:ea typeface="SimSun" panose="02010600030101010101" pitchFamily="2" charset="-122"/>
              <a:cs typeface="Calibri" panose="020F0502020204030204" pitchFamily="34" charset="0"/>
            </a:endParaRPr>
          </a:p>
          <a:p>
            <a:pPr marL="380990" indent="-380990">
              <a:buFont typeface="Wingdings" panose="05000000000000000000" pitchFamily="2" charset="2"/>
              <a:buChar char="Ø"/>
            </a:pPr>
            <a:endParaRPr lang="en-US" altLang="zh-CN" sz="1600" dirty="0">
              <a:solidFill>
                <a:schemeClr val="bg1"/>
              </a:solidFill>
              <a:ea typeface="SimSun" panose="02010600030101010101" pitchFamily="2" charset="-122"/>
              <a:cs typeface="Calibri" panose="020F0502020204030204" pitchFamily="34" charset="0"/>
            </a:endParaRPr>
          </a:p>
          <a:p>
            <a:pPr marL="380990" indent="-380990">
              <a:buFont typeface="Wingdings" panose="05000000000000000000" pitchFamily="2" charset="2"/>
              <a:buChar char="Ø"/>
            </a:pPr>
            <a:r>
              <a:rPr lang="en-US" altLang="zh-CN" sz="1600" dirty="0" err="1">
                <a:solidFill>
                  <a:schemeClr val="bg1"/>
                </a:solidFill>
                <a:ea typeface="SimSun" panose="02010600030101010101" pitchFamily="2" charset="-122"/>
                <a:cs typeface="Calibri" panose="020F0502020204030204" pitchFamily="34" charset="0"/>
              </a:rPr>
              <a:t>Marposs</a:t>
            </a:r>
            <a:r>
              <a:rPr lang="en-US" altLang="zh-CN" sz="1600" dirty="0">
                <a:solidFill>
                  <a:schemeClr val="bg1"/>
                </a:solidFill>
                <a:ea typeface="SimSun" panose="02010600030101010101" pitchFamily="2" charset="-122"/>
                <a:cs typeface="Calibri" panose="020F0502020204030204" pitchFamily="34" charset="0"/>
              </a:rPr>
              <a:t> is directly present with its own </a:t>
            </a:r>
            <a:br>
              <a:rPr lang="en-US" altLang="zh-CN" sz="1600" dirty="0">
                <a:solidFill>
                  <a:schemeClr val="bg1"/>
                </a:solidFill>
                <a:ea typeface="SimSun" panose="02010600030101010101" pitchFamily="2" charset="-122"/>
                <a:cs typeface="Calibri" panose="020F0502020204030204" pitchFamily="34" charset="0"/>
              </a:rPr>
            </a:br>
            <a:r>
              <a:rPr lang="en-US" altLang="zh-CN" sz="1600" b="1" dirty="0">
                <a:solidFill>
                  <a:schemeClr val="bg1"/>
                </a:solidFill>
                <a:ea typeface="SimSun" panose="02010600030101010101" pitchFamily="2" charset="-122"/>
                <a:cs typeface="Calibri" panose="020F0502020204030204" pitchFamily="34" charset="0"/>
              </a:rPr>
              <a:t>sales and service </a:t>
            </a:r>
            <a:r>
              <a:rPr lang="en-US" altLang="zh-CN" sz="1600" dirty="0">
                <a:solidFill>
                  <a:schemeClr val="bg1"/>
                </a:solidFill>
                <a:ea typeface="SimSun" panose="02010600030101010101" pitchFamily="2" charset="-122"/>
                <a:cs typeface="Calibri" panose="020F0502020204030204" pitchFamily="34" charset="0"/>
              </a:rPr>
              <a:t>organization in </a:t>
            </a:r>
            <a:r>
              <a:rPr lang="en-US" altLang="zh-CN" sz="1600" b="1" dirty="0">
                <a:solidFill>
                  <a:schemeClr val="bg1"/>
                </a:solidFill>
                <a:ea typeface="SimSun" panose="02010600030101010101" pitchFamily="2" charset="-122"/>
                <a:cs typeface="Calibri" panose="020F0502020204030204" pitchFamily="34" charset="0"/>
              </a:rPr>
              <a:t>25 countries</a:t>
            </a:r>
            <a:r>
              <a:rPr lang="en-US" altLang="zh-CN" sz="1600" dirty="0">
                <a:solidFill>
                  <a:schemeClr val="bg1"/>
                </a:solidFill>
                <a:ea typeface="SimSun" panose="02010600030101010101" pitchFamily="2" charset="-122"/>
                <a:cs typeface="Calibri" panose="020F0502020204030204" pitchFamily="34" charset="0"/>
              </a:rPr>
              <a:t> and has a network of agents and distributors in another dozen countries. </a:t>
            </a:r>
          </a:p>
          <a:p>
            <a:endParaRPr lang="en-US" altLang="zh-CN" sz="1600" dirty="0">
              <a:solidFill>
                <a:schemeClr val="bg1"/>
              </a:solidFill>
              <a:ea typeface="SimSun" panose="02010600030101010101" pitchFamily="2" charset="-122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52778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it-IT" sz="2667" dirty="0">
                <a:solidFill>
                  <a:srgbClr val="0070C0"/>
                </a:solidFill>
                <a:cs typeface="Calibri" panose="020F0502020204030204" pitchFamily="34" charset="0"/>
              </a:rPr>
              <a:t>THE GROUP IN FIGURES</a:t>
            </a:r>
          </a:p>
        </p:txBody>
      </p:sp>
      <p:pic>
        <p:nvPicPr>
          <p:cNvPr id="4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2" y="618067"/>
            <a:ext cx="6572249" cy="544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olo 1"/>
          <p:cNvSpPr txBox="1">
            <a:spLocks/>
          </p:cNvSpPr>
          <p:nvPr/>
        </p:nvSpPr>
        <p:spPr bwMode="auto">
          <a:xfrm>
            <a:off x="319618" y="954618"/>
            <a:ext cx="7766049" cy="874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it-IT" sz="4000">
                <a:solidFill>
                  <a:srgbClr val="FFFFFF"/>
                </a:solidFill>
                <a:latin typeface="Century Gothic" panose="020B0502020202020204" pitchFamily="34" charset="0"/>
              </a:rPr>
              <a:t>The Group in figure</a:t>
            </a:r>
            <a:endParaRPr lang="it-IT" altLang="it-IT" sz="400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Immagin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4484" y="5924551"/>
            <a:ext cx="8904816" cy="814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54" y="1109218"/>
            <a:ext cx="4410465" cy="2112268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57" y="3446315"/>
            <a:ext cx="5474219" cy="2011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2847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it-IT" sz="2667" dirty="0">
                <a:solidFill>
                  <a:srgbClr val="0070C0"/>
                </a:solidFill>
                <a:cs typeface="Calibri" panose="020F0502020204030204" pitchFamily="34" charset="0"/>
              </a:rPr>
              <a:t>WORLDWIDE PRESENCE</a:t>
            </a:r>
          </a:p>
        </p:txBody>
      </p:sp>
      <p:pic>
        <p:nvPicPr>
          <p:cNvPr id="4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2" y="618067"/>
            <a:ext cx="6572249" cy="544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olo 1"/>
          <p:cNvSpPr txBox="1">
            <a:spLocks/>
          </p:cNvSpPr>
          <p:nvPr/>
        </p:nvSpPr>
        <p:spPr bwMode="auto">
          <a:xfrm>
            <a:off x="319618" y="954618"/>
            <a:ext cx="7766049" cy="874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it-IT" sz="4000">
                <a:solidFill>
                  <a:srgbClr val="FFFFFF"/>
                </a:solidFill>
                <a:latin typeface="Century Gothic" panose="020B0502020202020204" pitchFamily="34" charset="0"/>
              </a:rPr>
              <a:t>The Group in figure</a:t>
            </a:r>
            <a:endParaRPr lang="it-IT" altLang="it-IT" sz="400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482138" y="1279167"/>
            <a:ext cx="5137614" cy="374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Century Gothic" panose="020B050202020202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Main </a:t>
            </a:r>
            <a:r>
              <a:rPr lang="en-US" altLang="zh-CN" sz="2400" dirty="0">
                <a:solidFill>
                  <a:srgbClr val="00B0F0"/>
                </a:solidFill>
                <a:latin typeface="Century Gothic" panose="020B050202020202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Sales and Service </a:t>
            </a:r>
            <a:br>
              <a:rPr lang="en-US" altLang="zh-CN" sz="2400" dirty="0">
                <a:latin typeface="Century Gothic" panose="020B0502020202020204" pitchFamily="34" charset="0"/>
                <a:ea typeface="SimSun" panose="02010600030101010101" pitchFamily="2" charset="-122"/>
                <a:cs typeface="Calibri" panose="020F0502020204030204" pitchFamily="34" charset="0"/>
              </a:rPr>
            </a:br>
            <a:r>
              <a:rPr lang="en-US" altLang="zh-CN" sz="2400" dirty="0">
                <a:latin typeface="Century Gothic" panose="020B050202020202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Centers in:</a:t>
            </a:r>
          </a:p>
          <a:p>
            <a:pPr marL="342900" indent="-3429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en-US" altLang="zh-CN" sz="2400" dirty="0">
                <a:latin typeface="Century Gothic" panose="020B050202020202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Germany, China, USA, Japan,  Italy</a:t>
            </a:r>
          </a:p>
          <a:p>
            <a:pPr marL="342900" indent="-3429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endParaRPr lang="en-US" altLang="zh-CN" sz="2400" dirty="0">
              <a:latin typeface="Century Gothic" panose="020B0502020202020204" pitchFamily="34" charset="0"/>
              <a:ea typeface="SimSun" panose="02010600030101010101" pitchFamily="2" charset="-122"/>
              <a:cs typeface="Calibri" panose="020F0502020204030204" pitchFamily="34" charset="0"/>
            </a:endParaRPr>
          </a:p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Century Gothic" panose="020B050202020202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Main </a:t>
            </a:r>
            <a:r>
              <a:rPr lang="en-US" altLang="zh-CN" sz="2400" dirty="0">
                <a:solidFill>
                  <a:srgbClr val="00B0F0"/>
                </a:solidFill>
                <a:latin typeface="Century Gothic" panose="020B050202020202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Manufacturing</a:t>
            </a:r>
            <a:r>
              <a:rPr lang="en-US" altLang="zh-CN" sz="2400" dirty="0">
                <a:latin typeface="Century Gothic" panose="020B050202020202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</a:p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Century Gothic" panose="020B050202020202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Plants in:</a:t>
            </a:r>
          </a:p>
          <a:p>
            <a:pPr marL="342900" indent="-3429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en-US" altLang="zh-CN" sz="2400" dirty="0">
                <a:latin typeface="Century Gothic" panose="020B050202020202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Italy, China, Germany, USA, </a:t>
            </a:r>
          </a:p>
          <a:p>
            <a:pPr marL="342900" indent="-3429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latin typeface="Century Gothic" panose="020B050202020202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	France</a:t>
            </a:r>
            <a:endParaRPr lang="en-US" altLang="zh-CN" sz="2400" dirty="0">
              <a:latin typeface="Century Gothic" panose="020B0502020202020204" pitchFamily="34" charset="0"/>
              <a:ea typeface="SimSun" panose="02010600030101010101" pitchFamily="2" charset="-122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1510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it-IT" sz="2667" dirty="0">
                <a:solidFill>
                  <a:srgbClr val="0070C0"/>
                </a:solidFill>
                <a:cs typeface="Calibri" panose="020F0502020204030204" pitchFamily="34" charset="0"/>
              </a:rPr>
              <a:t>MARKET</a:t>
            </a:r>
          </a:p>
        </p:txBody>
      </p:sp>
      <p:grpSp>
        <p:nvGrpSpPr>
          <p:cNvPr id="4" name="Gruppo 1"/>
          <p:cNvGrpSpPr>
            <a:grpSpLocks/>
          </p:cNvGrpSpPr>
          <p:nvPr/>
        </p:nvGrpSpPr>
        <p:grpSpPr bwMode="auto">
          <a:xfrm>
            <a:off x="459525" y="1653684"/>
            <a:ext cx="4421716" cy="2165349"/>
            <a:chOff x="300038" y="1558925"/>
            <a:chExt cx="3316287" cy="1624013"/>
          </a:xfrm>
        </p:grpSpPr>
        <p:sp>
          <p:nvSpPr>
            <p:cNvPr id="5" name="CasellaDiTesto 15"/>
            <p:cNvSpPr txBox="1">
              <a:spLocks noChangeArrowheads="1"/>
            </p:cNvSpPr>
            <p:nvPr/>
          </p:nvSpPr>
          <p:spPr bwMode="auto">
            <a:xfrm>
              <a:off x="300038" y="1558925"/>
              <a:ext cx="3316287" cy="4320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marL="457189" lvl="1" indent="0" eaLnBrk="1" hangingPunct="1">
                <a:lnSpc>
                  <a:spcPct val="150000"/>
                </a:lnSpc>
                <a:defRPr/>
              </a:pPr>
              <a:r>
                <a:rPr lang="en-US" altLang="it-IT" sz="2400" u="sng" kern="1300" spc="100" dirty="0">
                  <a:solidFill>
                    <a:srgbClr val="0070C0"/>
                  </a:solidFill>
                  <a:latin typeface="Century Gothic" panose="020B0502020202020204" pitchFamily="34" charset="0"/>
                </a:rPr>
                <a:t>SYSTEM INTEGRATORS</a:t>
              </a:r>
            </a:p>
          </p:txBody>
        </p:sp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7688" y="2124075"/>
              <a:ext cx="547687" cy="549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7688" y="2633663"/>
              <a:ext cx="547687" cy="549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8" name="Connettore 1 7"/>
            <p:cNvCxnSpPr>
              <a:stCxn id="7" idx="3"/>
            </p:cNvCxnSpPr>
            <p:nvPr/>
          </p:nvCxnSpPr>
          <p:spPr>
            <a:xfrm>
              <a:off x="1095375" y="2908301"/>
              <a:ext cx="2163763" cy="0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CasellaDiTesto 8"/>
            <p:cNvSpPr txBox="1"/>
            <p:nvPr/>
          </p:nvSpPr>
          <p:spPr>
            <a:xfrm>
              <a:off x="1169988" y="2166937"/>
              <a:ext cx="2014537" cy="25391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it-IT" sz="1600" b="1" dirty="0">
                  <a:solidFill>
                    <a:srgbClr val="0070C0"/>
                  </a:solidFill>
                  <a:cs typeface="Arial" panose="020B0604020202020204" pitchFamily="34" charset="0"/>
                </a:rPr>
                <a:t>Machine </a:t>
              </a:r>
              <a:r>
                <a:rPr lang="it-IT" sz="1600" b="1" dirty="0" err="1">
                  <a:solidFill>
                    <a:srgbClr val="0070C0"/>
                  </a:solidFill>
                  <a:cs typeface="Arial" panose="020B0604020202020204" pitchFamily="34" charset="0"/>
                </a:rPr>
                <a:t>tool</a:t>
              </a:r>
              <a:r>
                <a:rPr lang="it-IT" sz="1600" b="1" dirty="0">
                  <a:solidFill>
                    <a:srgbClr val="0070C0"/>
                  </a:solidFill>
                  <a:cs typeface="Arial" panose="020B0604020202020204" pitchFamily="34" charset="0"/>
                </a:rPr>
                <a:t> </a:t>
              </a:r>
              <a:r>
                <a:rPr lang="it-IT" sz="1600" b="1" dirty="0" err="1">
                  <a:solidFill>
                    <a:srgbClr val="0070C0"/>
                  </a:solidFill>
                  <a:cs typeface="Arial" panose="020B0604020202020204" pitchFamily="34" charset="0"/>
                </a:rPr>
                <a:t>makers</a:t>
              </a:r>
              <a:endParaRPr lang="it-IT" sz="1600" b="1" dirty="0">
                <a:solidFill>
                  <a:srgbClr val="0070C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0" name="CasellaDiTesto 9"/>
            <p:cNvSpPr txBox="1"/>
            <p:nvPr/>
          </p:nvSpPr>
          <p:spPr>
            <a:xfrm>
              <a:off x="1169988" y="2673351"/>
              <a:ext cx="2014537" cy="25391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it-IT" sz="1600" b="1" dirty="0" err="1">
                  <a:solidFill>
                    <a:srgbClr val="0070C0"/>
                  </a:solidFill>
                  <a:cs typeface="Arial" panose="020B0604020202020204" pitchFamily="34" charset="0"/>
                </a:rPr>
                <a:t>Gauge</a:t>
              </a:r>
              <a:r>
                <a:rPr lang="it-IT" sz="1600" b="1" dirty="0">
                  <a:solidFill>
                    <a:srgbClr val="0070C0"/>
                  </a:solidFill>
                  <a:cs typeface="Arial" panose="020B0604020202020204" pitchFamily="34" charset="0"/>
                </a:rPr>
                <a:t> &amp; </a:t>
              </a:r>
              <a:r>
                <a:rPr lang="it-IT" sz="1600" b="1" dirty="0" err="1">
                  <a:solidFill>
                    <a:srgbClr val="0070C0"/>
                  </a:solidFill>
                  <a:cs typeface="Arial" panose="020B0604020202020204" pitchFamily="34" charset="0"/>
                </a:rPr>
                <a:t>fixture</a:t>
              </a:r>
              <a:r>
                <a:rPr lang="it-IT" sz="1600" b="1" dirty="0">
                  <a:solidFill>
                    <a:srgbClr val="0070C0"/>
                  </a:solidFill>
                  <a:cs typeface="Arial" panose="020B0604020202020204" pitchFamily="34" charset="0"/>
                </a:rPr>
                <a:t> </a:t>
              </a:r>
              <a:r>
                <a:rPr lang="it-IT" sz="1600" b="1" dirty="0" err="1">
                  <a:solidFill>
                    <a:srgbClr val="0070C0"/>
                  </a:solidFill>
                  <a:cs typeface="Arial" panose="020B0604020202020204" pitchFamily="34" charset="0"/>
                </a:rPr>
                <a:t>makers</a:t>
              </a:r>
              <a:endParaRPr lang="it-IT" sz="1600" b="1" dirty="0">
                <a:solidFill>
                  <a:srgbClr val="0070C0"/>
                </a:solidFill>
                <a:cs typeface="Arial" panose="020B0604020202020204" pitchFamily="34" charset="0"/>
              </a:endParaRPr>
            </a:p>
          </p:txBody>
        </p:sp>
        <p:grpSp>
          <p:nvGrpSpPr>
            <p:cNvPr id="11" name="Gruppo 1047"/>
            <p:cNvGrpSpPr>
              <a:grpSpLocks/>
            </p:cNvGrpSpPr>
            <p:nvPr/>
          </p:nvGrpSpPr>
          <p:grpSpPr bwMode="auto">
            <a:xfrm>
              <a:off x="1095375" y="2359025"/>
              <a:ext cx="2235200" cy="80963"/>
              <a:chOff x="1460739" y="3144344"/>
              <a:chExt cx="2980559" cy="108000"/>
            </a:xfrm>
          </p:grpSpPr>
          <p:cxnSp>
            <p:nvCxnSpPr>
              <p:cNvPr id="13" name="Connettore 1 12"/>
              <p:cNvCxnSpPr>
                <a:stCxn id="6" idx="3"/>
              </p:cNvCxnSpPr>
              <p:nvPr/>
            </p:nvCxnSpPr>
            <p:spPr>
              <a:xfrm>
                <a:off x="1460739" y="3199402"/>
                <a:ext cx="2885300" cy="0"/>
              </a:xfrm>
              <a:prstGeom prst="line">
                <a:avLst/>
              </a:prstGeom>
              <a:ln w="19050"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Ovale 13"/>
              <p:cNvSpPr/>
              <p:nvPr/>
            </p:nvSpPr>
            <p:spPr>
              <a:xfrm>
                <a:off x="4333338" y="3144344"/>
                <a:ext cx="107960" cy="107999"/>
              </a:xfrm>
              <a:prstGeom prst="ellipse">
                <a:avLst/>
              </a:prstGeom>
              <a:solidFill>
                <a:srgbClr val="79DC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it-IT" sz="24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2" name="Ovale 11"/>
            <p:cNvSpPr/>
            <p:nvPr/>
          </p:nvSpPr>
          <p:spPr>
            <a:xfrm>
              <a:off x="3249613" y="2868613"/>
              <a:ext cx="80962" cy="80963"/>
            </a:xfrm>
            <a:prstGeom prst="ellipse">
              <a:avLst/>
            </a:prstGeom>
            <a:solidFill>
              <a:srgbClr val="79DC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 sz="2400">
                <a:solidFill>
                  <a:prstClr val="white"/>
                </a:solidFill>
              </a:endParaRPr>
            </a:p>
          </p:txBody>
        </p:sp>
      </p:grpSp>
      <p:grpSp>
        <p:nvGrpSpPr>
          <p:cNvPr id="15" name="Gruppo 6"/>
          <p:cNvGrpSpPr>
            <a:grpSpLocks/>
          </p:cNvGrpSpPr>
          <p:nvPr/>
        </p:nvGrpSpPr>
        <p:grpSpPr bwMode="auto">
          <a:xfrm>
            <a:off x="5355375" y="210661"/>
            <a:ext cx="5556251" cy="5685366"/>
            <a:chOff x="3425825" y="727075"/>
            <a:chExt cx="4167188" cy="4264025"/>
          </a:xfrm>
        </p:grpSpPr>
        <p:sp>
          <p:nvSpPr>
            <p:cNvPr id="16" name="CasellaDiTesto 15"/>
            <p:cNvSpPr txBox="1">
              <a:spLocks noChangeArrowheads="1"/>
            </p:cNvSpPr>
            <p:nvPr/>
          </p:nvSpPr>
          <p:spPr bwMode="auto">
            <a:xfrm>
              <a:off x="3425825" y="727075"/>
              <a:ext cx="1938338" cy="4320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marL="457189" lvl="1" indent="0" eaLnBrk="1" hangingPunct="1">
                <a:lnSpc>
                  <a:spcPct val="150000"/>
                </a:lnSpc>
                <a:defRPr/>
              </a:pPr>
              <a:r>
                <a:rPr lang="en-US" altLang="it-IT" sz="2400" u="sng" kern="1300" spc="100" dirty="0">
                  <a:solidFill>
                    <a:srgbClr val="0070C0"/>
                  </a:solidFill>
                  <a:latin typeface="Century Gothic" panose="020B0502020202020204" pitchFamily="34" charset="0"/>
                </a:rPr>
                <a:t>END USERS</a:t>
              </a:r>
            </a:p>
          </p:txBody>
        </p:sp>
        <p:grpSp>
          <p:nvGrpSpPr>
            <p:cNvPr id="17" name="Gruppo 5"/>
            <p:cNvGrpSpPr>
              <a:grpSpLocks/>
            </p:cNvGrpSpPr>
            <p:nvPr/>
          </p:nvGrpSpPr>
          <p:grpSpPr bwMode="auto">
            <a:xfrm>
              <a:off x="3771900" y="1189038"/>
              <a:ext cx="3821113" cy="3802062"/>
              <a:chOff x="3771900" y="1189038"/>
              <a:chExt cx="3821113" cy="3802062"/>
            </a:xfrm>
          </p:grpSpPr>
          <p:pic>
            <p:nvPicPr>
              <p:cNvPr id="18" name="Picture 10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71900" y="4451350"/>
                <a:ext cx="539750" cy="5397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19" name="Gruppo 4"/>
              <p:cNvGrpSpPr>
                <a:grpSpLocks/>
              </p:cNvGrpSpPr>
              <p:nvPr/>
            </p:nvGrpSpPr>
            <p:grpSpPr bwMode="auto">
              <a:xfrm>
                <a:off x="3771900" y="1189038"/>
                <a:ext cx="3821113" cy="3560762"/>
                <a:chOff x="3771900" y="1189038"/>
                <a:chExt cx="3821113" cy="3560762"/>
              </a:xfrm>
            </p:grpSpPr>
            <p:sp>
              <p:nvSpPr>
                <p:cNvPr id="20" name="CasellaDiTesto 19"/>
                <p:cNvSpPr txBox="1"/>
                <p:nvPr/>
              </p:nvSpPr>
              <p:spPr>
                <a:xfrm>
                  <a:off x="4384675" y="4475162"/>
                  <a:ext cx="3208338" cy="253916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>
                    <a:defRPr/>
                  </a:pPr>
                  <a:r>
                    <a:rPr lang="it-IT" sz="1600" b="1" dirty="0" err="1">
                      <a:solidFill>
                        <a:srgbClr val="0070C0"/>
                      </a:solidFill>
                      <a:cs typeface="Arial" panose="020B0604020202020204" pitchFamily="34" charset="0"/>
                    </a:rPr>
                    <a:t>Bearing</a:t>
                  </a:r>
                  <a:r>
                    <a:rPr lang="it-IT" sz="1600" b="1" dirty="0">
                      <a:solidFill>
                        <a:srgbClr val="0070C0"/>
                      </a:solidFill>
                      <a:cs typeface="Arial" panose="020B0604020202020204" pitchFamily="34" charset="0"/>
                    </a:rPr>
                    <a:t>, </a:t>
                  </a:r>
                  <a:r>
                    <a:rPr lang="it-IT" sz="1600" b="1" dirty="0" err="1">
                      <a:solidFill>
                        <a:srgbClr val="0070C0"/>
                      </a:solidFill>
                      <a:cs typeface="Arial" panose="020B0604020202020204" pitchFamily="34" charset="0"/>
                    </a:rPr>
                    <a:t>electric</a:t>
                  </a:r>
                  <a:r>
                    <a:rPr lang="it-IT" sz="1600" b="1" dirty="0">
                      <a:solidFill>
                        <a:srgbClr val="0070C0"/>
                      </a:solidFill>
                      <a:cs typeface="Arial" panose="020B0604020202020204" pitchFamily="34" charset="0"/>
                    </a:rPr>
                    <a:t> </a:t>
                  </a:r>
                  <a:r>
                    <a:rPr lang="it-IT" sz="1600" b="1" dirty="0" err="1">
                      <a:solidFill>
                        <a:srgbClr val="0070C0"/>
                      </a:solidFill>
                      <a:cs typeface="Arial" panose="020B0604020202020204" pitchFamily="34" charset="0"/>
                    </a:rPr>
                    <a:t>motors</a:t>
                  </a:r>
                  <a:r>
                    <a:rPr lang="it-IT" sz="1600" b="1" dirty="0">
                      <a:solidFill>
                        <a:srgbClr val="0070C0"/>
                      </a:solidFill>
                      <a:cs typeface="Arial" panose="020B0604020202020204" pitchFamily="34" charset="0"/>
                    </a:rPr>
                    <a:t>, </a:t>
                  </a:r>
                  <a:r>
                    <a:rPr lang="it-IT" sz="1600" b="1" dirty="0" err="1">
                      <a:solidFill>
                        <a:srgbClr val="0070C0"/>
                      </a:solidFill>
                      <a:cs typeface="Arial" panose="020B0604020202020204" pitchFamily="34" charset="0"/>
                    </a:rPr>
                    <a:t>compressors</a:t>
                  </a:r>
                  <a:endParaRPr lang="it-IT" sz="1600" b="1" dirty="0">
                    <a:solidFill>
                      <a:srgbClr val="0070C0"/>
                    </a:solidFill>
                    <a:cs typeface="Arial" panose="020B0604020202020204" pitchFamily="34" charset="0"/>
                  </a:endParaRPr>
                </a:p>
              </p:txBody>
            </p:sp>
            <p:pic>
              <p:nvPicPr>
                <p:cNvPr id="21" name="Picture 4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771900" y="1189038"/>
                  <a:ext cx="539750" cy="5397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22" name="Picture 5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775075" y="1733550"/>
                  <a:ext cx="539750" cy="5397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23" name="Picture 6"/>
                <p:cNvPicPr>
                  <a:picLocks noChangeAspect="1"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775075" y="2276475"/>
                  <a:ext cx="539750" cy="5397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24" name="Picture 7"/>
                <p:cNvPicPr>
                  <a:picLocks noChangeAspect="1" noChangeArrowheads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771900" y="2820988"/>
                  <a:ext cx="539750" cy="5397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25" name="Picture 8"/>
                <p:cNvPicPr>
                  <a:picLocks noChangeAspect="1" noChangeArrowheads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775075" y="3363913"/>
                  <a:ext cx="539750" cy="5397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26" name="Picture 9"/>
                <p:cNvPicPr>
                  <a:picLocks noChangeAspect="1" noChangeArrowheads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771900" y="3906838"/>
                  <a:ext cx="539750" cy="5397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cxnSp>
              <p:nvCxnSpPr>
                <p:cNvPr id="27" name="Connettore 1 26"/>
                <p:cNvCxnSpPr>
                  <a:stCxn id="21" idx="3"/>
                </p:cNvCxnSpPr>
                <p:nvPr/>
              </p:nvCxnSpPr>
              <p:spPr>
                <a:xfrm>
                  <a:off x="4311650" y="1458912"/>
                  <a:ext cx="2970213" cy="0"/>
                </a:xfrm>
                <a:prstGeom prst="line">
                  <a:avLst/>
                </a:prstGeom>
                <a:ln w="19050"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Connettore 1 27"/>
                <p:cNvCxnSpPr>
                  <a:stCxn id="22" idx="3"/>
                </p:cNvCxnSpPr>
                <p:nvPr/>
              </p:nvCxnSpPr>
              <p:spPr>
                <a:xfrm>
                  <a:off x="4314825" y="2003425"/>
                  <a:ext cx="2970213" cy="0"/>
                </a:xfrm>
                <a:prstGeom prst="line">
                  <a:avLst/>
                </a:prstGeom>
                <a:ln w="19050"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Connettore 1 28"/>
                <p:cNvCxnSpPr>
                  <a:stCxn id="23" idx="3"/>
                </p:cNvCxnSpPr>
                <p:nvPr/>
              </p:nvCxnSpPr>
              <p:spPr>
                <a:xfrm>
                  <a:off x="4314825" y="2546350"/>
                  <a:ext cx="2970213" cy="0"/>
                </a:xfrm>
                <a:prstGeom prst="line">
                  <a:avLst/>
                </a:prstGeom>
                <a:ln w="19050"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Connettore 1 29"/>
                <p:cNvCxnSpPr>
                  <a:stCxn id="24" idx="3"/>
                </p:cNvCxnSpPr>
                <p:nvPr/>
              </p:nvCxnSpPr>
              <p:spPr>
                <a:xfrm>
                  <a:off x="4311650" y="3090862"/>
                  <a:ext cx="2970213" cy="0"/>
                </a:xfrm>
                <a:prstGeom prst="line">
                  <a:avLst/>
                </a:prstGeom>
                <a:ln w="19050"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Connettore 1 30"/>
                <p:cNvCxnSpPr>
                  <a:stCxn id="25" idx="3"/>
                </p:cNvCxnSpPr>
                <p:nvPr/>
              </p:nvCxnSpPr>
              <p:spPr>
                <a:xfrm>
                  <a:off x="4314825" y="3633787"/>
                  <a:ext cx="2970213" cy="0"/>
                </a:xfrm>
                <a:prstGeom prst="line">
                  <a:avLst/>
                </a:prstGeom>
                <a:ln w="19050"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Connettore 1 31"/>
                <p:cNvCxnSpPr>
                  <a:stCxn id="26" idx="3"/>
                </p:cNvCxnSpPr>
                <p:nvPr/>
              </p:nvCxnSpPr>
              <p:spPr>
                <a:xfrm>
                  <a:off x="4311650" y="4176712"/>
                  <a:ext cx="2970213" cy="0"/>
                </a:xfrm>
                <a:prstGeom prst="line">
                  <a:avLst/>
                </a:prstGeom>
                <a:ln w="19050"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Connettore 1 32"/>
                <p:cNvCxnSpPr>
                  <a:stCxn id="18" idx="3"/>
                </p:cNvCxnSpPr>
                <p:nvPr/>
              </p:nvCxnSpPr>
              <p:spPr>
                <a:xfrm>
                  <a:off x="4311650" y="4721225"/>
                  <a:ext cx="2970213" cy="0"/>
                </a:xfrm>
                <a:prstGeom prst="line">
                  <a:avLst/>
                </a:prstGeom>
                <a:ln w="19050"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4" name="CasellaDiTesto 33"/>
                <p:cNvSpPr txBox="1"/>
                <p:nvPr/>
              </p:nvSpPr>
              <p:spPr>
                <a:xfrm>
                  <a:off x="4384675" y="1244600"/>
                  <a:ext cx="1106488" cy="253916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>
                    <a:defRPr/>
                  </a:pPr>
                  <a:r>
                    <a:rPr lang="it-IT" sz="1600" b="1" dirty="0">
                      <a:solidFill>
                        <a:srgbClr val="0070C0"/>
                      </a:solidFill>
                      <a:cs typeface="Arial" panose="020B0604020202020204" pitchFamily="34" charset="0"/>
                    </a:rPr>
                    <a:t>Automotive</a:t>
                  </a:r>
                </a:p>
              </p:txBody>
            </p:sp>
            <p:sp>
              <p:nvSpPr>
                <p:cNvPr id="35" name="CasellaDiTesto 34"/>
                <p:cNvSpPr txBox="1"/>
                <p:nvPr/>
              </p:nvSpPr>
              <p:spPr>
                <a:xfrm>
                  <a:off x="4383088" y="1771650"/>
                  <a:ext cx="1006475" cy="253916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>
                    <a:defRPr/>
                  </a:pPr>
                  <a:r>
                    <a:rPr lang="it-IT" sz="1600" b="1" dirty="0" err="1">
                      <a:solidFill>
                        <a:srgbClr val="0070C0"/>
                      </a:solidFill>
                      <a:cs typeface="Arial" panose="020B0604020202020204" pitchFamily="34" charset="0"/>
                    </a:rPr>
                    <a:t>Aerospace</a:t>
                  </a:r>
                  <a:endParaRPr lang="it-IT" sz="1600" b="1" dirty="0">
                    <a:solidFill>
                      <a:srgbClr val="0070C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6" name="CasellaDiTesto 35"/>
                <p:cNvSpPr txBox="1"/>
                <p:nvPr/>
              </p:nvSpPr>
              <p:spPr>
                <a:xfrm>
                  <a:off x="4384675" y="2325687"/>
                  <a:ext cx="1195388" cy="253916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>
                    <a:defRPr/>
                  </a:pPr>
                  <a:r>
                    <a:rPr lang="it-IT" sz="1600" b="1" dirty="0" err="1">
                      <a:solidFill>
                        <a:srgbClr val="0070C0"/>
                      </a:solidFill>
                      <a:cs typeface="Arial" panose="020B0604020202020204" pitchFamily="34" charset="0"/>
                    </a:rPr>
                    <a:t>Biomedical</a:t>
                  </a:r>
                  <a:endParaRPr lang="it-IT" sz="1600" b="1" dirty="0">
                    <a:solidFill>
                      <a:srgbClr val="0070C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7" name="CasellaDiTesto 36"/>
                <p:cNvSpPr txBox="1"/>
                <p:nvPr/>
              </p:nvSpPr>
              <p:spPr>
                <a:xfrm>
                  <a:off x="4383088" y="2873375"/>
                  <a:ext cx="1008062" cy="253916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>
                    <a:defRPr/>
                  </a:pPr>
                  <a:r>
                    <a:rPr lang="it-IT" sz="1600" b="1" dirty="0">
                      <a:solidFill>
                        <a:srgbClr val="0070C0"/>
                      </a:solidFill>
                      <a:cs typeface="Arial" panose="020B0604020202020204" pitchFamily="34" charset="0"/>
                    </a:rPr>
                    <a:t>Glass</a:t>
                  </a:r>
                </a:p>
              </p:txBody>
            </p:sp>
            <p:sp>
              <p:nvSpPr>
                <p:cNvPr id="38" name="CasellaDiTesto 37"/>
                <p:cNvSpPr txBox="1"/>
                <p:nvPr/>
              </p:nvSpPr>
              <p:spPr>
                <a:xfrm>
                  <a:off x="4384675" y="3419475"/>
                  <a:ext cx="1004888" cy="253916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>
                    <a:defRPr/>
                  </a:pPr>
                  <a:r>
                    <a:rPr lang="it-IT" sz="1600" b="1" dirty="0">
                      <a:solidFill>
                        <a:srgbClr val="0070C0"/>
                      </a:solidFill>
                      <a:cs typeface="Arial" panose="020B0604020202020204" pitchFamily="34" charset="0"/>
                    </a:rPr>
                    <a:t>Energy</a:t>
                  </a:r>
                </a:p>
              </p:txBody>
            </p:sp>
            <p:sp>
              <p:nvSpPr>
                <p:cNvPr id="39" name="CasellaDiTesto 38"/>
                <p:cNvSpPr txBox="1"/>
                <p:nvPr/>
              </p:nvSpPr>
              <p:spPr>
                <a:xfrm>
                  <a:off x="4383088" y="3954462"/>
                  <a:ext cx="528637" cy="253916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>
                    <a:defRPr/>
                  </a:pPr>
                  <a:r>
                    <a:rPr lang="it-IT" sz="1600" b="1" dirty="0">
                      <a:solidFill>
                        <a:srgbClr val="0070C0"/>
                      </a:solidFill>
                      <a:cs typeface="Arial" panose="020B0604020202020204" pitchFamily="34" charset="0"/>
                    </a:rPr>
                    <a:t>3C</a:t>
                  </a:r>
                </a:p>
              </p:txBody>
            </p:sp>
            <p:sp>
              <p:nvSpPr>
                <p:cNvPr id="40" name="Ovale 39"/>
                <p:cNvSpPr/>
                <p:nvPr/>
              </p:nvSpPr>
              <p:spPr>
                <a:xfrm>
                  <a:off x="7273925" y="1412875"/>
                  <a:ext cx="80963" cy="80962"/>
                </a:xfrm>
                <a:prstGeom prst="ellipse">
                  <a:avLst/>
                </a:prstGeom>
                <a:solidFill>
                  <a:srgbClr val="79DCFF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it-IT" sz="2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1" name="Ovale 40"/>
                <p:cNvSpPr/>
                <p:nvPr/>
              </p:nvSpPr>
              <p:spPr>
                <a:xfrm>
                  <a:off x="7273925" y="1952625"/>
                  <a:ext cx="80963" cy="80962"/>
                </a:xfrm>
                <a:prstGeom prst="ellipse">
                  <a:avLst/>
                </a:prstGeom>
                <a:solidFill>
                  <a:srgbClr val="79DCFF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it-IT" sz="2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2" name="Ovale 41"/>
                <p:cNvSpPr/>
                <p:nvPr/>
              </p:nvSpPr>
              <p:spPr>
                <a:xfrm>
                  <a:off x="7273925" y="2498725"/>
                  <a:ext cx="80963" cy="80962"/>
                </a:xfrm>
                <a:prstGeom prst="ellipse">
                  <a:avLst/>
                </a:prstGeom>
                <a:solidFill>
                  <a:srgbClr val="79DCFF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it-IT" sz="2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3" name="Ovale 42"/>
                <p:cNvSpPr/>
                <p:nvPr/>
              </p:nvSpPr>
              <p:spPr>
                <a:xfrm>
                  <a:off x="7273925" y="3046412"/>
                  <a:ext cx="80963" cy="80963"/>
                </a:xfrm>
                <a:prstGeom prst="ellipse">
                  <a:avLst/>
                </a:prstGeom>
                <a:solidFill>
                  <a:srgbClr val="79DCFF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it-IT" sz="2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4" name="Ovale 43"/>
                <p:cNvSpPr/>
                <p:nvPr/>
              </p:nvSpPr>
              <p:spPr>
                <a:xfrm>
                  <a:off x="7273925" y="3589337"/>
                  <a:ext cx="80963" cy="80963"/>
                </a:xfrm>
                <a:prstGeom prst="ellipse">
                  <a:avLst/>
                </a:prstGeom>
                <a:solidFill>
                  <a:srgbClr val="79DCFF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it-IT" sz="2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5" name="Ovale 44"/>
                <p:cNvSpPr/>
                <p:nvPr/>
              </p:nvSpPr>
              <p:spPr>
                <a:xfrm>
                  <a:off x="7273925" y="4125912"/>
                  <a:ext cx="80963" cy="80963"/>
                </a:xfrm>
                <a:prstGeom prst="ellipse">
                  <a:avLst/>
                </a:prstGeom>
                <a:solidFill>
                  <a:srgbClr val="79DCFF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it-IT" sz="2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6" name="Ovale 45"/>
                <p:cNvSpPr/>
                <p:nvPr/>
              </p:nvSpPr>
              <p:spPr>
                <a:xfrm>
                  <a:off x="7273925" y="4668837"/>
                  <a:ext cx="80963" cy="80963"/>
                </a:xfrm>
                <a:prstGeom prst="ellipse">
                  <a:avLst/>
                </a:prstGeom>
                <a:solidFill>
                  <a:srgbClr val="79DCFF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it-IT" sz="2400">
                    <a:solidFill>
                      <a:prstClr val="white"/>
                    </a:solidFill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9734857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it-IT" sz="2667" dirty="0">
                <a:solidFill>
                  <a:srgbClr val="0070C0"/>
                </a:solidFill>
                <a:cs typeface="Calibri" panose="020F0502020204030204" pitchFamily="34" charset="0"/>
              </a:rPr>
              <a:t>MARPOSS PRODUCT RANGE</a:t>
            </a:r>
          </a:p>
        </p:txBody>
      </p:sp>
      <p:graphicFrame>
        <p:nvGraphicFramePr>
          <p:cNvPr id="4" name="Diagramma 3"/>
          <p:cNvGraphicFramePr/>
          <p:nvPr/>
        </p:nvGraphicFramePr>
        <p:xfrm>
          <a:off x="1028700" y="1713250"/>
          <a:ext cx="4439866" cy="386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ma 4"/>
          <p:cNvGraphicFramePr/>
          <p:nvPr/>
        </p:nvGraphicFramePr>
        <p:xfrm>
          <a:off x="3431454" y="1802274"/>
          <a:ext cx="8017224" cy="3951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CasellaDiTesto 5"/>
          <p:cNvSpPr txBox="1"/>
          <p:nvPr/>
        </p:nvSpPr>
        <p:spPr>
          <a:xfrm>
            <a:off x="1796158" y="894759"/>
            <a:ext cx="8928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altLang="it-IT" dirty="0">
                <a:solidFill>
                  <a:prstClr val="black"/>
                </a:solidFill>
              </a:rPr>
              <a:t>Applications for machine </a:t>
            </a:r>
            <a:r>
              <a:rPr lang="it-IT" altLang="it-IT" dirty="0" err="1">
                <a:solidFill>
                  <a:prstClr val="black"/>
                </a:solidFill>
              </a:rPr>
              <a:t>tools</a:t>
            </a:r>
            <a:r>
              <a:rPr lang="it-IT" altLang="it-IT" dirty="0">
                <a:solidFill>
                  <a:prstClr val="black"/>
                </a:solidFill>
              </a:rPr>
              <a:t> </a:t>
            </a:r>
          </a:p>
          <a:p>
            <a:pPr algn="ctr"/>
            <a:r>
              <a:rPr lang="it-IT" altLang="it-IT" dirty="0">
                <a:solidFill>
                  <a:prstClr val="black"/>
                </a:solidFill>
              </a:rPr>
              <a:t>(</a:t>
            </a:r>
            <a:r>
              <a:rPr lang="it-IT" altLang="it-IT" dirty="0" err="1">
                <a:solidFill>
                  <a:prstClr val="black"/>
                </a:solidFill>
              </a:rPr>
              <a:t>grinding</a:t>
            </a:r>
            <a:r>
              <a:rPr lang="it-IT" altLang="it-IT" dirty="0">
                <a:solidFill>
                  <a:prstClr val="black"/>
                </a:solidFill>
              </a:rPr>
              <a:t>, </a:t>
            </a:r>
            <a:r>
              <a:rPr lang="it-IT" altLang="it-IT" dirty="0" err="1">
                <a:solidFill>
                  <a:prstClr val="black"/>
                </a:solidFill>
              </a:rPr>
              <a:t>cutting</a:t>
            </a:r>
            <a:r>
              <a:rPr lang="it-IT" altLang="it-IT" dirty="0">
                <a:solidFill>
                  <a:prstClr val="black"/>
                </a:solidFill>
              </a:rPr>
              <a:t>, </a:t>
            </a:r>
            <a:r>
              <a:rPr lang="it-IT" altLang="it-IT" dirty="0" err="1">
                <a:solidFill>
                  <a:prstClr val="black"/>
                </a:solidFill>
              </a:rPr>
              <a:t>forming</a:t>
            </a:r>
            <a:r>
              <a:rPr lang="it-IT" altLang="it-IT" dirty="0">
                <a:solidFill>
                  <a:prstClr val="black"/>
                </a:solidFill>
              </a:rPr>
              <a:t> and </a:t>
            </a:r>
            <a:r>
              <a:rPr lang="it-IT" altLang="it-IT" dirty="0" err="1">
                <a:solidFill>
                  <a:prstClr val="black"/>
                </a:solidFill>
              </a:rPr>
              <a:t>stamping</a:t>
            </a:r>
            <a:r>
              <a:rPr lang="it-IT" altLang="it-IT" dirty="0">
                <a:solidFill>
                  <a:prstClr val="black"/>
                </a:solidFill>
              </a:rPr>
              <a:t> </a:t>
            </a:r>
            <a:r>
              <a:rPr lang="it-IT" altLang="it-IT" dirty="0" err="1">
                <a:solidFill>
                  <a:prstClr val="black"/>
                </a:solidFill>
              </a:rPr>
              <a:t>machines</a:t>
            </a:r>
            <a:r>
              <a:rPr lang="it-IT" altLang="it-IT" dirty="0">
                <a:solidFill>
                  <a:prstClr val="black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53630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5" grpId="0">
        <p:bldAsOne/>
      </p:bldGraphic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it-IT" sz="2667" dirty="0">
                <a:solidFill>
                  <a:srgbClr val="0070C0"/>
                </a:solidFill>
                <a:cs typeface="Calibri" panose="020F0502020204030204" pitchFamily="34" charset="0"/>
              </a:rPr>
              <a:t>MARPOSS PRODUCT RANGE</a:t>
            </a:r>
          </a:p>
        </p:txBody>
      </p:sp>
      <p:graphicFrame>
        <p:nvGraphicFramePr>
          <p:cNvPr id="4" name="Diagramma 3"/>
          <p:cNvGraphicFramePr/>
          <p:nvPr/>
        </p:nvGraphicFramePr>
        <p:xfrm>
          <a:off x="857250" y="1753882"/>
          <a:ext cx="4631059" cy="37134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Gruppo 4"/>
          <p:cNvGrpSpPr/>
          <p:nvPr/>
        </p:nvGrpSpPr>
        <p:grpSpPr>
          <a:xfrm>
            <a:off x="5649950" y="1788933"/>
            <a:ext cx="5932450" cy="3558292"/>
            <a:chOff x="5649950" y="1788933"/>
            <a:chExt cx="5932450" cy="3558292"/>
          </a:xfrm>
        </p:grpSpPr>
        <p:sp>
          <p:nvSpPr>
            <p:cNvPr id="6" name="Figura a mano libera 5"/>
            <p:cNvSpPr/>
            <p:nvPr/>
          </p:nvSpPr>
          <p:spPr>
            <a:xfrm>
              <a:off x="5649950" y="1788933"/>
              <a:ext cx="5932450" cy="588130"/>
            </a:xfrm>
            <a:custGeom>
              <a:avLst/>
              <a:gdLst>
                <a:gd name="connsiteX0" fmla="*/ 0 w 5932450"/>
                <a:gd name="connsiteY0" fmla="*/ 98024 h 588130"/>
                <a:gd name="connsiteX1" fmla="*/ 98024 w 5932450"/>
                <a:gd name="connsiteY1" fmla="*/ 0 h 588130"/>
                <a:gd name="connsiteX2" fmla="*/ 5834426 w 5932450"/>
                <a:gd name="connsiteY2" fmla="*/ 0 h 588130"/>
                <a:gd name="connsiteX3" fmla="*/ 5932450 w 5932450"/>
                <a:gd name="connsiteY3" fmla="*/ 98024 h 588130"/>
                <a:gd name="connsiteX4" fmla="*/ 5932450 w 5932450"/>
                <a:gd name="connsiteY4" fmla="*/ 490106 h 588130"/>
                <a:gd name="connsiteX5" fmla="*/ 5834426 w 5932450"/>
                <a:gd name="connsiteY5" fmla="*/ 588130 h 588130"/>
                <a:gd name="connsiteX6" fmla="*/ 98024 w 5932450"/>
                <a:gd name="connsiteY6" fmla="*/ 588130 h 588130"/>
                <a:gd name="connsiteX7" fmla="*/ 0 w 5932450"/>
                <a:gd name="connsiteY7" fmla="*/ 490106 h 588130"/>
                <a:gd name="connsiteX8" fmla="*/ 0 w 5932450"/>
                <a:gd name="connsiteY8" fmla="*/ 98024 h 588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32450" h="588130">
                  <a:moveTo>
                    <a:pt x="0" y="98024"/>
                  </a:moveTo>
                  <a:cubicBezTo>
                    <a:pt x="0" y="43887"/>
                    <a:pt x="43887" y="0"/>
                    <a:pt x="98024" y="0"/>
                  </a:cubicBezTo>
                  <a:lnTo>
                    <a:pt x="5834426" y="0"/>
                  </a:lnTo>
                  <a:cubicBezTo>
                    <a:pt x="5888563" y="0"/>
                    <a:pt x="5932450" y="43887"/>
                    <a:pt x="5932450" y="98024"/>
                  </a:cubicBezTo>
                  <a:lnTo>
                    <a:pt x="5932450" y="490106"/>
                  </a:lnTo>
                  <a:cubicBezTo>
                    <a:pt x="5932450" y="544243"/>
                    <a:pt x="5888563" y="588130"/>
                    <a:pt x="5834426" y="588130"/>
                  </a:cubicBezTo>
                  <a:lnTo>
                    <a:pt x="98024" y="588130"/>
                  </a:lnTo>
                  <a:cubicBezTo>
                    <a:pt x="43887" y="588130"/>
                    <a:pt x="0" y="544243"/>
                    <a:pt x="0" y="490106"/>
                  </a:cubicBezTo>
                  <a:lnTo>
                    <a:pt x="0" y="98024"/>
                  </a:lnTo>
                  <a:close/>
                </a:path>
              </a:pathLst>
            </a:custGeom>
            <a:solidFill>
              <a:srgbClr val="1E6DAB"/>
            </a:solidFill>
            <a:ln>
              <a:noFill/>
            </a:ln>
            <a:effectLst/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82050" tIns="82050" rIns="82050" bIns="82050" numCol="1" spcCol="1270" anchor="ctr" anchorCtr="0">
              <a:noAutofit/>
            </a:bodyPr>
            <a:lstStyle/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1400" kern="1200" dirty="0" err="1">
                  <a:solidFill>
                    <a:schemeClr val="bg1"/>
                  </a:solidFill>
                </a:rPr>
                <a:t>Gauging</a:t>
              </a:r>
              <a:r>
                <a:rPr lang="it-IT" sz="1400" kern="1200" dirty="0">
                  <a:solidFill>
                    <a:schemeClr val="bg1"/>
                  </a:solidFill>
                </a:rPr>
                <a:t> </a:t>
              </a:r>
              <a:r>
                <a:rPr lang="it-IT" sz="1400" kern="1200" dirty="0" err="1">
                  <a:solidFill>
                    <a:schemeClr val="bg1"/>
                  </a:solidFill>
                </a:rPr>
                <a:t>machines</a:t>
              </a:r>
              <a:r>
                <a:rPr lang="it-IT" sz="1400" kern="1200" dirty="0">
                  <a:solidFill>
                    <a:schemeClr val="bg1"/>
                  </a:solidFill>
                </a:rPr>
                <a:t> and </a:t>
              </a:r>
              <a:r>
                <a:rPr lang="it-IT" sz="1400" kern="1200" dirty="0" err="1">
                  <a:solidFill>
                    <a:schemeClr val="bg1"/>
                  </a:solidFill>
                </a:rPr>
                <a:t>automatically</a:t>
              </a:r>
              <a:r>
                <a:rPr lang="it-IT" sz="1400" kern="1200" dirty="0">
                  <a:solidFill>
                    <a:schemeClr val="bg1"/>
                  </a:solidFill>
                </a:rPr>
                <a:t> </a:t>
              </a:r>
              <a:r>
                <a:rPr lang="it-IT" sz="1400" kern="1200" dirty="0" err="1">
                  <a:solidFill>
                    <a:schemeClr val="bg1"/>
                  </a:solidFill>
                </a:rPr>
                <a:t>loaded</a:t>
              </a:r>
              <a:r>
                <a:rPr lang="it-IT" sz="1400" kern="1200" dirty="0">
                  <a:solidFill>
                    <a:schemeClr val="bg1"/>
                  </a:solidFill>
                </a:rPr>
                <a:t> </a:t>
              </a:r>
              <a:r>
                <a:rPr lang="it-IT" sz="1400" kern="1200" dirty="0" err="1">
                  <a:solidFill>
                    <a:schemeClr val="bg1"/>
                  </a:solidFill>
                </a:rPr>
                <a:t>stations</a:t>
              </a:r>
              <a:r>
                <a:rPr lang="it-IT" sz="1400" kern="1200" dirty="0">
                  <a:solidFill>
                    <a:schemeClr val="bg1"/>
                  </a:solidFill>
                </a:rPr>
                <a:t> for 100% </a:t>
              </a:r>
              <a:r>
                <a:rPr lang="it-IT" sz="1400" kern="1200" dirty="0" err="1">
                  <a:solidFill>
                    <a:schemeClr val="bg1"/>
                  </a:solidFill>
                </a:rPr>
                <a:t>dimensional</a:t>
              </a:r>
              <a:r>
                <a:rPr lang="it-IT" sz="1400" kern="1200" dirty="0">
                  <a:solidFill>
                    <a:schemeClr val="bg1"/>
                  </a:solidFill>
                </a:rPr>
                <a:t> and </a:t>
              </a:r>
              <a:r>
                <a:rPr lang="it-IT" sz="1400" kern="1200" dirty="0" err="1">
                  <a:solidFill>
                    <a:schemeClr val="bg1"/>
                  </a:solidFill>
                </a:rPr>
                <a:t>geometric</a:t>
              </a:r>
              <a:r>
                <a:rPr lang="it-IT" sz="1400" kern="1200" dirty="0">
                  <a:solidFill>
                    <a:schemeClr val="bg1"/>
                  </a:solidFill>
                </a:rPr>
                <a:t> </a:t>
              </a:r>
              <a:r>
                <a:rPr lang="it-IT" sz="1400" kern="1200" dirty="0" err="1">
                  <a:solidFill>
                    <a:schemeClr val="bg1"/>
                  </a:solidFill>
                </a:rPr>
                <a:t>inspection</a:t>
              </a:r>
              <a:endParaRPr lang="it-IT" sz="1400" kern="1200" dirty="0">
                <a:solidFill>
                  <a:schemeClr val="bg1"/>
                </a:solidFill>
              </a:endParaRPr>
            </a:p>
          </p:txBody>
        </p:sp>
        <p:sp>
          <p:nvSpPr>
            <p:cNvPr id="7" name="Figura a mano libera 6"/>
            <p:cNvSpPr/>
            <p:nvPr/>
          </p:nvSpPr>
          <p:spPr>
            <a:xfrm>
              <a:off x="5649950" y="2629569"/>
              <a:ext cx="5932450" cy="445111"/>
            </a:xfrm>
            <a:custGeom>
              <a:avLst/>
              <a:gdLst>
                <a:gd name="connsiteX0" fmla="*/ 0 w 5932450"/>
                <a:gd name="connsiteY0" fmla="*/ 74187 h 445111"/>
                <a:gd name="connsiteX1" fmla="*/ 74187 w 5932450"/>
                <a:gd name="connsiteY1" fmla="*/ 0 h 445111"/>
                <a:gd name="connsiteX2" fmla="*/ 5858263 w 5932450"/>
                <a:gd name="connsiteY2" fmla="*/ 0 h 445111"/>
                <a:gd name="connsiteX3" fmla="*/ 5932450 w 5932450"/>
                <a:gd name="connsiteY3" fmla="*/ 74187 h 445111"/>
                <a:gd name="connsiteX4" fmla="*/ 5932450 w 5932450"/>
                <a:gd name="connsiteY4" fmla="*/ 370924 h 445111"/>
                <a:gd name="connsiteX5" fmla="*/ 5858263 w 5932450"/>
                <a:gd name="connsiteY5" fmla="*/ 445111 h 445111"/>
                <a:gd name="connsiteX6" fmla="*/ 74187 w 5932450"/>
                <a:gd name="connsiteY6" fmla="*/ 445111 h 445111"/>
                <a:gd name="connsiteX7" fmla="*/ 0 w 5932450"/>
                <a:gd name="connsiteY7" fmla="*/ 370924 h 445111"/>
                <a:gd name="connsiteX8" fmla="*/ 0 w 5932450"/>
                <a:gd name="connsiteY8" fmla="*/ 74187 h 445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32450" h="445111">
                  <a:moveTo>
                    <a:pt x="0" y="74187"/>
                  </a:moveTo>
                  <a:cubicBezTo>
                    <a:pt x="0" y="33215"/>
                    <a:pt x="33215" y="0"/>
                    <a:pt x="74187" y="0"/>
                  </a:cubicBezTo>
                  <a:lnTo>
                    <a:pt x="5858263" y="0"/>
                  </a:lnTo>
                  <a:cubicBezTo>
                    <a:pt x="5899235" y="0"/>
                    <a:pt x="5932450" y="33215"/>
                    <a:pt x="5932450" y="74187"/>
                  </a:cubicBezTo>
                  <a:lnTo>
                    <a:pt x="5932450" y="370924"/>
                  </a:lnTo>
                  <a:cubicBezTo>
                    <a:pt x="5932450" y="411896"/>
                    <a:pt x="5899235" y="445111"/>
                    <a:pt x="5858263" y="445111"/>
                  </a:cubicBezTo>
                  <a:lnTo>
                    <a:pt x="74187" y="445111"/>
                  </a:lnTo>
                  <a:cubicBezTo>
                    <a:pt x="33215" y="445111"/>
                    <a:pt x="0" y="411896"/>
                    <a:pt x="0" y="370924"/>
                  </a:cubicBezTo>
                  <a:lnTo>
                    <a:pt x="0" y="74187"/>
                  </a:lnTo>
                  <a:close/>
                </a:path>
              </a:pathLst>
            </a:custGeom>
            <a:solidFill>
              <a:srgbClr val="1E6DAB"/>
            </a:solidFill>
            <a:ln>
              <a:noFill/>
            </a:ln>
            <a:effectLst/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75069" tIns="75069" rIns="75069" bIns="75069" numCol="1" spcCol="1270" anchor="ctr" anchorCtr="0">
              <a:noAutofit/>
            </a:bodyPr>
            <a:lstStyle/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1400" kern="1200" dirty="0" err="1">
                  <a:solidFill>
                    <a:schemeClr val="bg1"/>
                  </a:solidFill>
                </a:rPr>
                <a:t>Manually</a:t>
              </a:r>
              <a:r>
                <a:rPr lang="it-IT" sz="1400" kern="1200" dirty="0">
                  <a:solidFill>
                    <a:schemeClr val="bg1"/>
                  </a:solidFill>
                </a:rPr>
                <a:t> </a:t>
              </a:r>
              <a:r>
                <a:rPr lang="it-IT" sz="1400" kern="1200" dirty="0" err="1">
                  <a:solidFill>
                    <a:schemeClr val="bg1"/>
                  </a:solidFill>
                </a:rPr>
                <a:t>loaded</a:t>
              </a:r>
              <a:r>
                <a:rPr lang="it-IT" sz="1400" kern="1200" dirty="0">
                  <a:solidFill>
                    <a:schemeClr val="bg1"/>
                  </a:solidFill>
                </a:rPr>
                <a:t> </a:t>
              </a:r>
              <a:r>
                <a:rPr lang="it-IT" sz="1400" kern="1200" dirty="0" err="1">
                  <a:solidFill>
                    <a:schemeClr val="bg1"/>
                  </a:solidFill>
                </a:rPr>
                <a:t>benches</a:t>
              </a:r>
              <a:r>
                <a:rPr lang="it-IT" sz="1400" kern="1200" dirty="0">
                  <a:solidFill>
                    <a:schemeClr val="bg1"/>
                  </a:solidFill>
                </a:rPr>
                <a:t> and </a:t>
              </a:r>
              <a:r>
                <a:rPr lang="it-IT" sz="1400" kern="1200" dirty="0" err="1">
                  <a:solidFill>
                    <a:schemeClr val="bg1"/>
                  </a:solidFill>
                </a:rPr>
                <a:t>hand-held</a:t>
              </a:r>
              <a:r>
                <a:rPr lang="it-IT" sz="1400" kern="1200" dirty="0">
                  <a:solidFill>
                    <a:schemeClr val="bg1"/>
                  </a:solidFill>
                </a:rPr>
                <a:t> </a:t>
              </a:r>
              <a:r>
                <a:rPr lang="it-IT" sz="1400" kern="1200" dirty="0" err="1">
                  <a:solidFill>
                    <a:schemeClr val="bg1"/>
                  </a:solidFill>
                </a:rPr>
                <a:t>gauges</a:t>
              </a:r>
              <a:r>
                <a:rPr lang="it-IT" sz="1400" kern="1200" dirty="0">
                  <a:solidFill>
                    <a:schemeClr val="bg1"/>
                  </a:solidFill>
                </a:rPr>
                <a:t> (</a:t>
              </a:r>
              <a:r>
                <a:rPr lang="it-IT" sz="1400" kern="1200" dirty="0" err="1">
                  <a:solidFill>
                    <a:schemeClr val="bg1"/>
                  </a:solidFill>
                </a:rPr>
                <a:t>variable</a:t>
              </a:r>
              <a:r>
                <a:rPr lang="it-IT" sz="1400" kern="1200" dirty="0">
                  <a:solidFill>
                    <a:schemeClr val="bg1"/>
                  </a:solidFill>
                </a:rPr>
                <a:t> and </a:t>
              </a:r>
              <a:r>
                <a:rPr lang="it-IT" sz="1400" kern="1200" dirty="0" err="1">
                  <a:solidFill>
                    <a:schemeClr val="bg1"/>
                  </a:solidFill>
                </a:rPr>
                <a:t>attribute</a:t>
              </a:r>
              <a:r>
                <a:rPr lang="it-IT" sz="1400" kern="1200" dirty="0">
                  <a:solidFill>
                    <a:schemeClr val="bg1"/>
                  </a:solidFill>
                </a:rPr>
                <a:t> </a:t>
              </a:r>
              <a:r>
                <a:rPr lang="it-IT" sz="1400" kern="1200" dirty="0" err="1">
                  <a:solidFill>
                    <a:schemeClr val="bg1"/>
                  </a:solidFill>
                </a:rPr>
                <a:t>types</a:t>
              </a:r>
              <a:r>
                <a:rPr lang="it-IT" sz="1400" kern="1200" dirty="0">
                  <a:solidFill>
                    <a:schemeClr val="bg1"/>
                  </a:solidFill>
                </a:rPr>
                <a:t>)</a:t>
              </a:r>
            </a:p>
          </p:txBody>
        </p:sp>
        <p:sp>
          <p:nvSpPr>
            <p:cNvPr id="8" name="Figura a mano libera 7"/>
            <p:cNvSpPr/>
            <p:nvPr/>
          </p:nvSpPr>
          <p:spPr>
            <a:xfrm>
              <a:off x="5649950" y="3352890"/>
              <a:ext cx="5932450" cy="445111"/>
            </a:xfrm>
            <a:custGeom>
              <a:avLst/>
              <a:gdLst>
                <a:gd name="connsiteX0" fmla="*/ 0 w 5932450"/>
                <a:gd name="connsiteY0" fmla="*/ 74187 h 445111"/>
                <a:gd name="connsiteX1" fmla="*/ 74187 w 5932450"/>
                <a:gd name="connsiteY1" fmla="*/ 0 h 445111"/>
                <a:gd name="connsiteX2" fmla="*/ 5858263 w 5932450"/>
                <a:gd name="connsiteY2" fmla="*/ 0 h 445111"/>
                <a:gd name="connsiteX3" fmla="*/ 5932450 w 5932450"/>
                <a:gd name="connsiteY3" fmla="*/ 74187 h 445111"/>
                <a:gd name="connsiteX4" fmla="*/ 5932450 w 5932450"/>
                <a:gd name="connsiteY4" fmla="*/ 370924 h 445111"/>
                <a:gd name="connsiteX5" fmla="*/ 5858263 w 5932450"/>
                <a:gd name="connsiteY5" fmla="*/ 445111 h 445111"/>
                <a:gd name="connsiteX6" fmla="*/ 74187 w 5932450"/>
                <a:gd name="connsiteY6" fmla="*/ 445111 h 445111"/>
                <a:gd name="connsiteX7" fmla="*/ 0 w 5932450"/>
                <a:gd name="connsiteY7" fmla="*/ 370924 h 445111"/>
                <a:gd name="connsiteX8" fmla="*/ 0 w 5932450"/>
                <a:gd name="connsiteY8" fmla="*/ 74187 h 445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32450" h="445111">
                  <a:moveTo>
                    <a:pt x="0" y="74187"/>
                  </a:moveTo>
                  <a:cubicBezTo>
                    <a:pt x="0" y="33215"/>
                    <a:pt x="33215" y="0"/>
                    <a:pt x="74187" y="0"/>
                  </a:cubicBezTo>
                  <a:lnTo>
                    <a:pt x="5858263" y="0"/>
                  </a:lnTo>
                  <a:cubicBezTo>
                    <a:pt x="5899235" y="0"/>
                    <a:pt x="5932450" y="33215"/>
                    <a:pt x="5932450" y="74187"/>
                  </a:cubicBezTo>
                  <a:lnTo>
                    <a:pt x="5932450" y="370924"/>
                  </a:lnTo>
                  <a:cubicBezTo>
                    <a:pt x="5932450" y="411896"/>
                    <a:pt x="5899235" y="445111"/>
                    <a:pt x="5858263" y="445111"/>
                  </a:cubicBezTo>
                  <a:lnTo>
                    <a:pt x="74187" y="445111"/>
                  </a:lnTo>
                  <a:cubicBezTo>
                    <a:pt x="33215" y="445111"/>
                    <a:pt x="0" y="411896"/>
                    <a:pt x="0" y="370924"/>
                  </a:cubicBezTo>
                  <a:lnTo>
                    <a:pt x="0" y="74187"/>
                  </a:lnTo>
                  <a:close/>
                </a:path>
              </a:pathLst>
            </a:custGeom>
            <a:solidFill>
              <a:srgbClr val="1E6DAB"/>
            </a:solidFill>
            <a:ln>
              <a:noFill/>
            </a:ln>
            <a:effectLst/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75069" tIns="75069" rIns="75069" bIns="75069" numCol="1" spcCol="1270" anchor="ctr" anchorCtr="0">
              <a:noAutofit/>
            </a:bodyPr>
            <a:lstStyle/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1400" kern="1200" dirty="0">
                  <a:solidFill>
                    <a:schemeClr val="bg1"/>
                  </a:solidFill>
                </a:rPr>
                <a:t>Machine Vision-</a:t>
              </a:r>
              <a:r>
                <a:rPr lang="it-IT" sz="1400" kern="1200" dirty="0" err="1">
                  <a:solidFill>
                    <a:schemeClr val="bg1"/>
                  </a:solidFill>
                </a:rPr>
                <a:t>based</a:t>
              </a:r>
              <a:r>
                <a:rPr lang="it-IT" sz="1400" kern="1200" dirty="0">
                  <a:solidFill>
                    <a:schemeClr val="bg1"/>
                  </a:solidFill>
                </a:rPr>
                <a:t> </a:t>
              </a:r>
              <a:r>
                <a:rPr lang="it-IT" sz="1400" kern="1200" dirty="0" err="1">
                  <a:solidFill>
                    <a:schemeClr val="bg1"/>
                  </a:solidFill>
                </a:rPr>
                <a:t>inspection</a:t>
              </a:r>
              <a:r>
                <a:rPr lang="it-IT" sz="1400" kern="1200" dirty="0">
                  <a:solidFill>
                    <a:schemeClr val="bg1"/>
                  </a:solidFill>
                </a:rPr>
                <a:t> </a:t>
              </a:r>
              <a:r>
                <a:rPr lang="it-IT" sz="1400" kern="1200" dirty="0" err="1">
                  <a:solidFill>
                    <a:schemeClr val="bg1"/>
                  </a:solidFill>
                </a:rPr>
                <a:t>solutions</a:t>
              </a:r>
              <a:endParaRPr lang="it-IT" sz="1400" kern="1200" dirty="0">
                <a:solidFill>
                  <a:schemeClr val="bg1"/>
                </a:solidFill>
              </a:endParaRPr>
            </a:p>
          </p:txBody>
        </p:sp>
        <p:sp>
          <p:nvSpPr>
            <p:cNvPr id="9" name="Figura a mano libera 8"/>
            <p:cNvSpPr/>
            <p:nvPr/>
          </p:nvSpPr>
          <p:spPr>
            <a:xfrm>
              <a:off x="5649950" y="4131999"/>
              <a:ext cx="5932450" cy="445111"/>
            </a:xfrm>
            <a:custGeom>
              <a:avLst/>
              <a:gdLst>
                <a:gd name="connsiteX0" fmla="*/ 0 w 5932450"/>
                <a:gd name="connsiteY0" fmla="*/ 74187 h 445111"/>
                <a:gd name="connsiteX1" fmla="*/ 74187 w 5932450"/>
                <a:gd name="connsiteY1" fmla="*/ 0 h 445111"/>
                <a:gd name="connsiteX2" fmla="*/ 5858263 w 5932450"/>
                <a:gd name="connsiteY2" fmla="*/ 0 h 445111"/>
                <a:gd name="connsiteX3" fmla="*/ 5932450 w 5932450"/>
                <a:gd name="connsiteY3" fmla="*/ 74187 h 445111"/>
                <a:gd name="connsiteX4" fmla="*/ 5932450 w 5932450"/>
                <a:gd name="connsiteY4" fmla="*/ 370924 h 445111"/>
                <a:gd name="connsiteX5" fmla="*/ 5858263 w 5932450"/>
                <a:gd name="connsiteY5" fmla="*/ 445111 h 445111"/>
                <a:gd name="connsiteX6" fmla="*/ 74187 w 5932450"/>
                <a:gd name="connsiteY6" fmla="*/ 445111 h 445111"/>
                <a:gd name="connsiteX7" fmla="*/ 0 w 5932450"/>
                <a:gd name="connsiteY7" fmla="*/ 370924 h 445111"/>
                <a:gd name="connsiteX8" fmla="*/ 0 w 5932450"/>
                <a:gd name="connsiteY8" fmla="*/ 74187 h 445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32450" h="445111">
                  <a:moveTo>
                    <a:pt x="0" y="74187"/>
                  </a:moveTo>
                  <a:cubicBezTo>
                    <a:pt x="0" y="33215"/>
                    <a:pt x="33215" y="0"/>
                    <a:pt x="74187" y="0"/>
                  </a:cubicBezTo>
                  <a:lnTo>
                    <a:pt x="5858263" y="0"/>
                  </a:lnTo>
                  <a:cubicBezTo>
                    <a:pt x="5899235" y="0"/>
                    <a:pt x="5932450" y="33215"/>
                    <a:pt x="5932450" y="74187"/>
                  </a:cubicBezTo>
                  <a:lnTo>
                    <a:pt x="5932450" y="370924"/>
                  </a:lnTo>
                  <a:cubicBezTo>
                    <a:pt x="5932450" y="411896"/>
                    <a:pt x="5899235" y="445111"/>
                    <a:pt x="5858263" y="445111"/>
                  </a:cubicBezTo>
                  <a:lnTo>
                    <a:pt x="74187" y="445111"/>
                  </a:lnTo>
                  <a:cubicBezTo>
                    <a:pt x="33215" y="445111"/>
                    <a:pt x="0" y="411896"/>
                    <a:pt x="0" y="370924"/>
                  </a:cubicBezTo>
                  <a:lnTo>
                    <a:pt x="0" y="74187"/>
                  </a:lnTo>
                  <a:close/>
                </a:path>
              </a:pathLst>
            </a:custGeom>
            <a:solidFill>
              <a:srgbClr val="1E6DAB"/>
            </a:solidFill>
            <a:ln>
              <a:noFill/>
            </a:ln>
            <a:effectLst/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75069" tIns="75069" rIns="75069" bIns="75069" numCol="1" spcCol="1270" anchor="ctr" anchorCtr="0">
              <a:noAutofit/>
            </a:bodyPr>
            <a:lstStyle/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>
                  <a:solidFill>
                    <a:schemeClr val="bg1"/>
                  </a:solidFill>
                </a:rPr>
                <a:t>Leak test, NDT and functional testing solutions</a:t>
              </a:r>
              <a:endParaRPr lang="it-IT" sz="1400" kern="1200" dirty="0">
                <a:solidFill>
                  <a:schemeClr val="bg1"/>
                </a:solidFill>
              </a:endParaRPr>
            </a:p>
          </p:txBody>
        </p:sp>
        <p:sp>
          <p:nvSpPr>
            <p:cNvPr id="10" name="Figura a mano libera 9"/>
            <p:cNvSpPr/>
            <p:nvPr/>
          </p:nvSpPr>
          <p:spPr>
            <a:xfrm>
              <a:off x="5649950" y="4889398"/>
              <a:ext cx="5932450" cy="457827"/>
            </a:xfrm>
            <a:custGeom>
              <a:avLst/>
              <a:gdLst>
                <a:gd name="connsiteX0" fmla="*/ 0 w 5932450"/>
                <a:gd name="connsiteY0" fmla="*/ 76306 h 457827"/>
                <a:gd name="connsiteX1" fmla="*/ 76306 w 5932450"/>
                <a:gd name="connsiteY1" fmla="*/ 0 h 457827"/>
                <a:gd name="connsiteX2" fmla="*/ 5856144 w 5932450"/>
                <a:gd name="connsiteY2" fmla="*/ 0 h 457827"/>
                <a:gd name="connsiteX3" fmla="*/ 5932450 w 5932450"/>
                <a:gd name="connsiteY3" fmla="*/ 76306 h 457827"/>
                <a:gd name="connsiteX4" fmla="*/ 5932450 w 5932450"/>
                <a:gd name="connsiteY4" fmla="*/ 381521 h 457827"/>
                <a:gd name="connsiteX5" fmla="*/ 5856144 w 5932450"/>
                <a:gd name="connsiteY5" fmla="*/ 457827 h 457827"/>
                <a:gd name="connsiteX6" fmla="*/ 76306 w 5932450"/>
                <a:gd name="connsiteY6" fmla="*/ 457827 h 457827"/>
                <a:gd name="connsiteX7" fmla="*/ 0 w 5932450"/>
                <a:gd name="connsiteY7" fmla="*/ 381521 h 457827"/>
                <a:gd name="connsiteX8" fmla="*/ 0 w 5932450"/>
                <a:gd name="connsiteY8" fmla="*/ 76306 h 457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32450" h="457827">
                  <a:moveTo>
                    <a:pt x="0" y="76306"/>
                  </a:moveTo>
                  <a:cubicBezTo>
                    <a:pt x="0" y="34163"/>
                    <a:pt x="34163" y="0"/>
                    <a:pt x="76306" y="0"/>
                  </a:cubicBezTo>
                  <a:lnTo>
                    <a:pt x="5856144" y="0"/>
                  </a:lnTo>
                  <a:cubicBezTo>
                    <a:pt x="5898287" y="0"/>
                    <a:pt x="5932450" y="34163"/>
                    <a:pt x="5932450" y="76306"/>
                  </a:cubicBezTo>
                  <a:lnTo>
                    <a:pt x="5932450" y="381521"/>
                  </a:lnTo>
                  <a:cubicBezTo>
                    <a:pt x="5932450" y="423664"/>
                    <a:pt x="5898287" y="457827"/>
                    <a:pt x="5856144" y="457827"/>
                  </a:cubicBezTo>
                  <a:lnTo>
                    <a:pt x="76306" y="457827"/>
                  </a:lnTo>
                  <a:cubicBezTo>
                    <a:pt x="34163" y="457827"/>
                    <a:pt x="0" y="423664"/>
                    <a:pt x="0" y="381521"/>
                  </a:cubicBezTo>
                  <a:lnTo>
                    <a:pt x="0" y="76306"/>
                  </a:lnTo>
                  <a:close/>
                </a:path>
              </a:pathLst>
            </a:custGeom>
            <a:solidFill>
              <a:srgbClr val="1E6DAB"/>
            </a:solidFill>
            <a:ln>
              <a:noFill/>
            </a:ln>
            <a:effectLst/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75689" tIns="75689" rIns="75689" bIns="75689" numCol="1" spcCol="1270" anchor="ctr" anchorCtr="0">
              <a:noAutofit/>
            </a:bodyPr>
            <a:lstStyle/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>
                  <a:solidFill>
                    <a:schemeClr val="bg1"/>
                  </a:solidFill>
                </a:rPr>
                <a:t>Automatic assembly solutions integrated also with inspection and testing</a:t>
              </a:r>
              <a:endParaRPr lang="it-IT" sz="1400" kern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11" name="CasellaDiTesto 10"/>
          <p:cNvSpPr txBox="1"/>
          <p:nvPr/>
        </p:nvSpPr>
        <p:spPr>
          <a:xfrm>
            <a:off x="1783904" y="973446"/>
            <a:ext cx="8928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it-IT" dirty="0">
                <a:solidFill>
                  <a:prstClr val="black"/>
                </a:solidFill>
              </a:rPr>
              <a:t>Gauging, inspection, testing and assembly solutions </a:t>
            </a:r>
          </a:p>
        </p:txBody>
      </p:sp>
    </p:spTree>
    <p:extLst>
      <p:ext uri="{BB962C8B-B14F-4D97-AF65-F5344CB8AC3E}">
        <p14:creationId xmlns:p14="http://schemas.microsoft.com/office/powerpoint/2010/main" val="3654666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it-IT" sz="2667" dirty="0">
                <a:solidFill>
                  <a:srgbClr val="0070C0"/>
                </a:solidFill>
                <a:cs typeface="Calibri" panose="020F0502020204030204" pitchFamily="34" charset="0"/>
              </a:rPr>
              <a:t>MARPOSS PRODUCT RANGE</a:t>
            </a:r>
          </a:p>
        </p:txBody>
      </p:sp>
      <p:graphicFrame>
        <p:nvGraphicFramePr>
          <p:cNvPr id="4" name="Diagramma 3"/>
          <p:cNvGraphicFramePr/>
          <p:nvPr/>
        </p:nvGraphicFramePr>
        <p:xfrm>
          <a:off x="869877" y="1773331"/>
          <a:ext cx="4512196" cy="3763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ma 4"/>
          <p:cNvGraphicFramePr/>
          <p:nvPr>
            <p:extLst>
              <p:ext uri="{D42A27DB-BD31-4B8C-83A1-F6EECF244321}">
                <p14:modId xmlns:p14="http://schemas.microsoft.com/office/powerpoint/2010/main" val="3602230601"/>
              </p:ext>
            </p:extLst>
          </p:nvPr>
        </p:nvGraphicFramePr>
        <p:xfrm>
          <a:off x="3528218" y="1773331"/>
          <a:ext cx="8054182" cy="38089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CasellaDiTesto 5"/>
          <p:cNvSpPr txBox="1"/>
          <p:nvPr/>
        </p:nvSpPr>
        <p:spPr>
          <a:xfrm>
            <a:off x="1555304" y="837609"/>
            <a:ext cx="8928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it-IT" dirty="0">
                <a:solidFill>
                  <a:prstClr val="black"/>
                </a:solidFill>
              </a:rPr>
              <a:t>Gauging components </a:t>
            </a:r>
          </a:p>
          <a:p>
            <a:pPr algn="ctr"/>
            <a:r>
              <a:rPr lang="en-US" altLang="it-IT" dirty="0">
                <a:solidFill>
                  <a:prstClr val="black"/>
                </a:solidFill>
              </a:rPr>
              <a:t>for end users, system integrators and gauge makers</a:t>
            </a:r>
          </a:p>
        </p:txBody>
      </p:sp>
    </p:spTree>
    <p:extLst>
      <p:ext uri="{BB962C8B-B14F-4D97-AF65-F5344CB8AC3E}">
        <p14:creationId xmlns:p14="http://schemas.microsoft.com/office/powerpoint/2010/main" val="2793602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5" grpId="0">
        <p:bldAsOne/>
      </p:bldGraphic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it-IT" sz="2667" dirty="0">
                <a:solidFill>
                  <a:srgbClr val="0070C0"/>
                </a:solidFill>
                <a:cs typeface="Calibri" panose="020F0502020204030204" pitchFamily="34" charset="0"/>
              </a:rPr>
              <a:t>TECHNOLOGY RANGE</a:t>
            </a:r>
          </a:p>
        </p:txBody>
      </p:sp>
      <p:grpSp>
        <p:nvGrpSpPr>
          <p:cNvPr id="4" name="Gruppo 3"/>
          <p:cNvGrpSpPr/>
          <p:nvPr/>
        </p:nvGrpSpPr>
        <p:grpSpPr>
          <a:xfrm>
            <a:off x="502577" y="712601"/>
            <a:ext cx="9404474" cy="5066964"/>
            <a:chOff x="200930" y="968548"/>
            <a:chExt cx="7991839" cy="4290361"/>
          </a:xfrm>
        </p:grpSpPr>
        <p:graphicFrame>
          <p:nvGraphicFramePr>
            <p:cNvPr id="5" name="Diagramma 4"/>
            <p:cNvGraphicFramePr/>
            <p:nvPr>
              <p:extLst>
                <p:ext uri="{D42A27DB-BD31-4B8C-83A1-F6EECF244321}">
                  <p14:modId xmlns:p14="http://schemas.microsoft.com/office/powerpoint/2010/main" val="2927442372"/>
                </p:ext>
              </p:extLst>
            </p:nvPr>
          </p:nvGraphicFramePr>
          <p:xfrm>
            <a:off x="200930" y="1026252"/>
            <a:ext cx="3923387" cy="395577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graphicFrame>
          <p:nvGraphicFramePr>
            <p:cNvPr id="6" name="Diagramma 5"/>
            <p:cNvGraphicFramePr/>
            <p:nvPr>
              <p:extLst>
                <p:ext uri="{D42A27DB-BD31-4B8C-83A1-F6EECF244321}">
                  <p14:modId xmlns:p14="http://schemas.microsoft.com/office/powerpoint/2010/main" val="758362238"/>
                </p:ext>
              </p:extLst>
            </p:nvPr>
          </p:nvGraphicFramePr>
          <p:xfrm>
            <a:off x="4283968" y="968548"/>
            <a:ext cx="3908801" cy="4290361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830704448"/>
      </p:ext>
    </p:extLst>
  </p:cSld>
  <p:clrMapOvr>
    <a:masterClrMapping/>
  </p:clrMapOvr>
</p:sld>
</file>

<file path=ppt/theme/theme1.xml><?xml version="1.0" encoding="utf-8"?>
<a:theme xmlns:a="http://schemas.openxmlformats.org/drawingml/2006/main" name="titol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diap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ersonalizzato 1">
      <a:majorFont>
        <a:latin typeface="Palatino Linotype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od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586</Words>
  <Application>Microsoft Office PowerPoint</Application>
  <PresentationFormat>Widescreen</PresentationFormat>
  <Paragraphs>100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SimSun</vt:lpstr>
      <vt:lpstr>Arial</vt:lpstr>
      <vt:lpstr>Calibri</vt:lpstr>
      <vt:lpstr>Calibri Light</vt:lpstr>
      <vt:lpstr>Century Gothic</vt:lpstr>
      <vt:lpstr>Palatino Linotype</vt:lpstr>
      <vt:lpstr>Wingdings</vt:lpstr>
      <vt:lpstr>titolo</vt:lpstr>
      <vt:lpstr>2_diapo</vt:lpstr>
      <vt:lpstr>Personalizza struttura</vt:lpstr>
      <vt:lpstr>coda</vt:lpstr>
      <vt:lpstr>PowerPoint Presentation</vt:lpstr>
      <vt:lpstr>MARPOSS</vt:lpstr>
      <vt:lpstr>THE GROUP IN FIGURES</vt:lpstr>
      <vt:lpstr>WORLDWIDE PRESENCE</vt:lpstr>
      <vt:lpstr>MARKET</vt:lpstr>
      <vt:lpstr>MARPOSS PRODUCT RANGE</vt:lpstr>
      <vt:lpstr>MARPOSS PRODUCT RANGE</vt:lpstr>
      <vt:lpstr>MARPOSS PRODUCT RANGE</vt:lpstr>
      <vt:lpstr>TECHNOLOGY RANGE</vt:lpstr>
      <vt:lpstr>MARPOSS PRODUCT RANGE</vt:lpstr>
      <vt:lpstr>THE HEADQUARTERS</vt:lpstr>
      <vt:lpstr>PowerPoint Presentation</vt:lpstr>
      <vt:lpstr>PowerPoint Presentation</vt:lpstr>
    </vt:vector>
  </TitlesOfParts>
  <Company>Marposs S.p.A.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TITOLO</dc:title>
  <dc:creator>Battilani Martina</dc:creator>
  <cp:lastModifiedBy>Arora Hanish</cp:lastModifiedBy>
  <cp:revision>12</cp:revision>
  <dcterms:created xsi:type="dcterms:W3CDTF">2022-01-11T08:40:54Z</dcterms:created>
  <dcterms:modified xsi:type="dcterms:W3CDTF">2024-03-14T05:33:13Z</dcterms:modified>
</cp:coreProperties>
</file>