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3F523F-871A-48C4-ABF6-1C36734ED582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A7FEA-724A-4DEC-980B-D77F50669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272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66f57136f0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66f57136f0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90FE1-B663-1BCB-5179-E9C2FFF21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BF075A-5C5C-8C7C-D6F3-28A79C5528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78F5B3-0291-D34B-E6C4-DC3D00935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2DAE2-0C90-4882-B10F-67552B2809AD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D7D2C-0B41-93DE-6D0B-84F54EDCB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3D72F1-9BF5-23AD-4BDD-5A92AB97B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93475-E2A6-4975-A8F4-5C6DC9E6C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475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313AB-544D-2B7B-9643-E91C05CD9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613B1F-F94A-DA79-80E5-8C4663D85E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799D6-B27F-09A6-0B13-40D0DB02E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2DAE2-0C90-4882-B10F-67552B2809AD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A4C388-5FBB-52C5-7919-91D654C63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21D26-DA64-6238-E798-541D825E1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93475-E2A6-4975-A8F4-5C6DC9E6C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765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D1604A-4A3F-9A97-A4DD-6EC99FF0BC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C30553-D881-81A1-F50A-91A4929F97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7BBA9-B0D3-B6DA-962C-41362B94B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2DAE2-0C90-4882-B10F-67552B2809AD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74F06-41D1-DFCC-D2C0-F25F58D46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E7C13-16D2-A539-ABD2-5596D3E0C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93475-E2A6-4975-A8F4-5C6DC9E6C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95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692F2-7E5A-A001-98CB-99907E4DE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BEB6B-E66C-C7BC-D654-4DF46A13A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4F1C2-6FAA-2E29-4196-59A51F16D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2DAE2-0C90-4882-B10F-67552B2809AD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02A84A-20C7-996D-EEB7-1316E1741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F36C2F-056D-4544-6D4D-1AEB236A9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93475-E2A6-4975-A8F4-5C6DC9E6C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682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AB976-6696-225E-EDCB-0EB5F89F2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4F3C83-3F56-CB22-A62B-2661EDFDD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CB885B-37EE-D57D-D165-217F63443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2DAE2-0C90-4882-B10F-67552B2809AD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30D62-B1E7-2F6A-DBBF-9DF6E9E8B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623DA-1EE2-1D31-AF50-0C758D24F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93475-E2A6-4975-A8F4-5C6DC9E6C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943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0525C-44BA-B4EB-1734-89BF7A56C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E1BB3-B546-BB2F-DEE6-8AC1960AA0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E3CFA1-29AD-9BE8-210E-7DD166209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4FF606-196F-5A7C-31BF-E1393AF94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2DAE2-0C90-4882-B10F-67552B2809AD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54ADCE-CB31-F583-6F1E-8A41AB257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B4A8BE-32FA-04AA-CD43-73F330A09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93475-E2A6-4975-A8F4-5C6DC9E6C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072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50256-20A1-BA3B-5E81-23F586BAF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B20713-2C36-3EA9-262C-14C3C4AEB2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E9ACF1-D4FC-7CE3-D068-A6AF8C15F6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861F68-0154-BA1F-EAB4-4EFEE3918A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31FC9D-0182-B0EA-8194-2E4F6555FD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3FCB6A-A4A8-171B-5672-F4AC48266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2DAE2-0C90-4882-B10F-67552B2809AD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52FBB3-31DF-5376-961B-B2EA99235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B77943-8AB3-7D78-5316-E0951EE07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93475-E2A6-4975-A8F4-5C6DC9E6C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429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345B8-3413-B540-E1F7-1AB70E046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45F482-D253-5173-FB2E-6CF3E3B57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2DAE2-0C90-4882-B10F-67552B2809AD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50E100-E0C1-F73C-BA9E-FA1DFC706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74F301-5CBB-4563-8F74-31D26E2E4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93475-E2A6-4975-A8F4-5C6DC9E6C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215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050A3A-53E7-5289-5A1C-B6CA44502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2DAE2-0C90-4882-B10F-67552B2809AD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0C429-2DBE-10A4-30A9-D44112B8B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18ABCB-2038-44C6-BE08-3A3860AB2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93475-E2A6-4975-A8F4-5C6DC9E6C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92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594D5-AABB-97F4-5290-943462382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22334-C9E1-F10F-D45C-F79E4BFD8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9EF633-C743-4FEB-7398-DBBE5E7688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7D799F-35E5-6246-AF8B-EBC7A4A5A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2DAE2-0C90-4882-B10F-67552B2809AD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D808DB-D020-EEA1-7990-25BBE49B2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E1F8C9-D61E-4DB5-8772-9A563AFE8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93475-E2A6-4975-A8F4-5C6DC9E6C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89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ADC87-8DD3-D876-0A68-93713D75F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083ED8-FED1-590D-8FDB-8D51E2BF2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8097BF-FD34-F09C-D249-C1512D20E5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1C29DA-5167-8C9E-7C3A-A0A0B736E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2DAE2-0C90-4882-B10F-67552B2809AD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460AA6-1DD5-B0BA-C0B1-3A8FAAD3C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7C9B41-885E-7B9F-9698-FBF0C8E58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93475-E2A6-4975-A8F4-5C6DC9E6C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859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74202F-95FE-D662-F3DF-16AE569F3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FD4534-3428-08F5-5818-3AB9C5369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395A20-BD2A-A878-9690-CC5DB70E99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2DAE2-0C90-4882-B10F-67552B2809AD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A309F-8637-0458-A6C3-93BFEA5031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00D45-EEC5-C642-2BE6-941BCB8135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93475-E2A6-4975-A8F4-5C6DC9E6C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575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jp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jp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jp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jp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4"/>
          <p:cNvSpPr/>
          <p:nvPr/>
        </p:nvSpPr>
        <p:spPr>
          <a:xfrm>
            <a:off x="5306900" y="3799367"/>
            <a:ext cx="6581200" cy="2668800"/>
          </a:xfrm>
          <a:prstGeom prst="rect">
            <a:avLst/>
          </a:prstGeom>
          <a:noFill/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7233" tIns="107233" rIns="107233" bIns="107233" anchor="ctr" anchorCtr="0">
            <a:noAutofit/>
          </a:bodyPr>
          <a:lstStyle/>
          <a:p>
            <a:pPr algn="ctr"/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" name="Google Shape;138;p14"/>
          <p:cNvSpPr/>
          <p:nvPr/>
        </p:nvSpPr>
        <p:spPr>
          <a:xfrm>
            <a:off x="4457433" y="1176300"/>
            <a:ext cx="7532000" cy="2367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600">
              <a:solidFill>
                <a:srgbClr val="113B4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9" name="Google Shape;139;p14"/>
          <p:cNvSpPr/>
          <p:nvPr/>
        </p:nvSpPr>
        <p:spPr>
          <a:xfrm>
            <a:off x="191267" y="3799367"/>
            <a:ext cx="4947600" cy="26956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600">
                <a:latin typeface="Lato"/>
                <a:ea typeface="Lato"/>
                <a:cs typeface="Lato"/>
                <a:sym typeface="Lato"/>
              </a:rPr>
              <a:t> </a:t>
            </a:r>
            <a:endParaRPr sz="36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0" name="Google Shape;14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55844" y="155633"/>
            <a:ext cx="931657" cy="487667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4"/>
          <p:cNvSpPr txBox="1"/>
          <p:nvPr/>
        </p:nvSpPr>
        <p:spPr>
          <a:xfrm>
            <a:off x="248000" y="342600"/>
            <a:ext cx="7362800" cy="7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85000" lnSpcReduction="20000"/>
          </a:bodyPr>
          <a:lstStyle/>
          <a:p>
            <a:pPr>
              <a:lnSpc>
                <a:spcPct val="115000"/>
              </a:lnSpc>
            </a:pPr>
            <a:r>
              <a:rPr lang="en" sz="2667">
                <a:solidFill>
                  <a:srgbClr val="2A399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BeyondScale Technologies - Corporate Overview</a:t>
            </a:r>
            <a:br>
              <a:rPr lang="en" sz="2667">
                <a:solidFill>
                  <a:srgbClr val="2A3990"/>
                </a:solidFill>
                <a:latin typeface="Raleway Medium"/>
                <a:ea typeface="Raleway Medium"/>
                <a:cs typeface="Raleway Medium"/>
                <a:sym typeface="Raleway Medium"/>
              </a:rPr>
            </a:br>
            <a:r>
              <a:rPr lang="en" sz="1333">
                <a:solidFill>
                  <a:srgbClr val="1F1F1F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At the forefront of digital innovation, crafting solutions for business excellence</a:t>
            </a:r>
            <a:endParaRPr sz="1333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2" name="Google Shape;142;p14"/>
          <p:cNvSpPr txBox="1"/>
          <p:nvPr/>
        </p:nvSpPr>
        <p:spPr>
          <a:xfrm>
            <a:off x="343933" y="973701"/>
            <a:ext cx="5235600" cy="1456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endParaRPr sz="1333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endParaRPr sz="1333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endParaRPr sz="1333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endParaRPr sz="1333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609585"/>
            <a:endParaRPr sz="1333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3" name="Google Shape;143;p14"/>
          <p:cNvSpPr/>
          <p:nvPr/>
        </p:nvSpPr>
        <p:spPr>
          <a:xfrm>
            <a:off x="440800" y="255067"/>
            <a:ext cx="174400" cy="66400"/>
          </a:xfrm>
          <a:prstGeom prst="rect">
            <a:avLst/>
          </a:prstGeom>
          <a:solidFill>
            <a:srgbClr val="465399"/>
          </a:solidFill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4" name="Google Shape;144;p14"/>
          <p:cNvSpPr/>
          <p:nvPr/>
        </p:nvSpPr>
        <p:spPr>
          <a:xfrm>
            <a:off x="615215" y="255067"/>
            <a:ext cx="174400" cy="66400"/>
          </a:xfrm>
          <a:prstGeom prst="rect">
            <a:avLst/>
          </a:prstGeom>
          <a:solidFill>
            <a:srgbClr val="FB528B"/>
          </a:solidFill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5" name="Google Shape;145;p14"/>
          <p:cNvSpPr/>
          <p:nvPr/>
        </p:nvSpPr>
        <p:spPr>
          <a:xfrm>
            <a:off x="298767" y="3627700"/>
            <a:ext cx="1878800" cy="332800"/>
          </a:xfrm>
          <a:prstGeom prst="rect">
            <a:avLst/>
          </a:prstGeom>
          <a:gradFill>
            <a:gsLst>
              <a:gs pos="0">
                <a:srgbClr val="DE6990"/>
              </a:gs>
              <a:gs pos="100000">
                <a:srgbClr val="9A2B50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467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Our Team</a:t>
            </a:r>
            <a:endParaRPr sz="1467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6" name="Google Shape;146;p14"/>
          <p:cNvSpPr/>
          <p:nvPr/>
        </p:nvSpPr>
        <p:spPr>
          <a:xfrm>
            <a:off x="9530100" y="1018633"/>
            <a:ext cx="2358000" cy="294400"/>
          </a:xfrm>
          <a:prstGeom prst="rect">
            <a:avLst/>
          </a:prstGeom>
          <a:gradFill>
            <a:gsLst>
              <a:gs pos="0">
                <a:srgbClr val="DE6990"/>
              </a:gs>
              <a:gs pos="100000">
                <a:srgbClr val="9A2B50"/>
              </a:gs>
            </a:gsLst>
            <a:lin ang="5400012" scaled="0"/>
          </a:gra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467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Solutions Offered</a:t>
            </a:r>
            <a:endParaRPr sz="1467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7" name="Google Shape;147;p14"/>
          <p:cNvSpPr txBox="1"/>
          <p:nvPr/>
        </p:nvSpPr>
        <p:spPr>
          <a:xfrm rot="-918">
            <a:off x="1341505" y="2545352"/>
            <a:ext cx="1497600" cy="5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067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Data Governance, Ingestion, Integration, Processing &amp; Analysis</a:t>
            </a:r>
            <a:endParaRPr sz="1067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8" name="Google Shape;148;p14"/>
          <p:cNvSpPr/>
          <p:nvPr/>
        </p:nvSpPr>
        <p:spPr>
          <a:xfrm>
            <a:off x="9112467" y="5287167"/>
            <a:ext cx="2607600" cy="1093200"/>
          </a:xfrm>
          <a:prstGeom prst="rect">
            <a:avLst/>
          </a:prstGeom>
          <a:solidFill>
            <a:srgbClr val="D0E0E3"/>
          </a:solidFill>
          <a:ln w="9525" cap="flat" cmpd="sng">
            <a:solidFill>
              <a:srgbClr val="434343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/>
            <a:endParaRPr sz="1467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algn="ctr"/>
            <a:r>
              <a:rPr lang="en" sz="1467" b="1">
                <a:solidFill>
                  <a:srgbClr val="0B1521"/>
                </a:solidFill>
                <a:latin typeface="Lato"/>
                <a:ea typeface="Lato"/>
                <a:cs typeface="Lato"/>
                <a:sym typeface="Lato"/>
              </a:rPr>
              <a:t>Have a project in mind? </a:t>
            </a:r>
            <a:br>
              <a:rPr lang="en" sz="667">
                <a:solidFill>
                  <a:srgbClr val="0B152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 sz="1467" b="1">
                <a:solidFill>
                  <a:srgbClr val="0B1521"/>
                </a:solidFill>
                <a:latin typeface="Lato"/>
                <a:ea typeface="Lato"/>
                <a:cs typeface="Lato"/>
                <a:sym typeface="Lato"/>
              </a:rPr>
              <a:t>Let’s</a:t>
            </a:r>
            <a:r>
              <a:rPr lang="en" sz="667">
                <a:solidFill>
                  <a:srgbClr val="0B152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" sz="1467" b="1">
                <a:solidFill>
                  <a:srgbClr val="0B1521"/>
                </a:solidFill>
                <a:latin typeface="Lato"/>
                <a:ea typeface="Lato"/>
                <a:cs typeface="Lato"/>
                <a:sym typeface="Lato"/>
              </a:rPr>
              <a:t>connect</a:t>
            </a:r>
            <a:br>
              <a:rPr lang="en" sz="1333">
                <a:solidFill>
                  <a:srgbClr val="0B152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 sz="1467">
                <a:solidFill>
                  <a:srgbClr val="0B1521"/>
                </a:solidFill>
                <a:latin typeface="Lato"/>
                <a:ea typeface="Lato"/>
                <a:cs typeface="Lato"/>
                <a:sym typeface="Lato"/>
              </a:rPr>
              <a:t>swetha@beyondscale.tech</a:t>
            </a:r>
            <a:br>
              <a:rPr lang="en" sz="1333">
                <a:solidFill>
                  <a:srgbClr val="0B152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 sz="1333">
                <a:solidFill>
                  <a:srgbClr val="0B1521"/>
                </a:solidFill>
                <a:latin typeface="Lato"/>
                <a:ea typeface="Lato"/>
                <a:cs typeface="Lato"/>
                <a:sym typeface="Lato"/>
              </a:rPr>
              <a:t>+91 7386140798</a:t>
            </a:r>
            <a:endParaRPr sz="933">
              <a:solidFill>
                <a:srgbClr val="0B152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9" name="Google Shape;149;p14"/>
          <p:cNvSpPr txBox="1"/>
          <p:nvPr/>
        </p:nvSpPr>
        <p:spPr>
          <a:xfrm>
            <a:off x="2124000" y="6468000"/>
            <a:ext cx="7944000" cy="410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" sz="1067" b="1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Confidential: BeyondScale Technologies Pvt Ltd</a:t>
            </a:r>
            <a:endParaRPr sz="1067" b="1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0" name="Google Shape;150;p14"/>
          <p:cNvSpPr/>
          <p:nvPr/>
        </p:nvSpPr>
        <p:spPr>
          <a:xfrm>
            <a:off x="197167" y="1176300"/>
            <a:ext cx="4169200" cy="2367200"/>
          </a:xfrm>
          <a:prstGeom prst="rect">
            <a:avLst/>
          </a:prstGeom>
          <a:solidFill>
            <a:srgbClr val="265073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3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1" name="Google Shape;151;p14"/>
          <p:cNvSpPr/>
          <p:nvPr/>
        </p:nvSpPr>
        <p:spPr>
          <a:xfrm>
            <a:off x="349584" y="1401000"/>
            <a:ext cx="1828000" cy="890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467">
                <a:latin typeface="Lato"/>
                <a:ea typeface="Lato"/>
                <a:cs typeface="Lato"/>
                <a:sym typeface="Lato"/>
              </a:rPr>
              <a:t>8</a:t>
            </a:r>
            <a:r>
              <a:rPr lang="en" sz="1733">
                <a:latin typeface="Lato"/>
                <a:ea typeface="Lato"/>
                <a:cs typeface="Lato"/>
                <a:sym typeface="Lato"/>
              </a:rPr>
              <a:t>+</a:t>
            </a:r>
            <a:r>
              <a:rPr lang="en" sz="3467">
                <a:latin typeface="Lato"/>
                <a:ea typeface="Lato"/>
                <a:cs typeface="Lato"/>
                <a:sym typeface="Lato"/>
              </a:rPr>
              <a:t> </a:t>
            </a:r>
            <a:br>
              <a:rPr lang="en" sz="1733">
                <a:latin typeface="Lato"/>
                <a:ea typeface="Lato"/>
                <a:cs typeface="Lato"/>
                <a:sym typeface="Lato"/>
              </a:rPr>
            </a:br>
            <a:r>
              <a:rPr lang="en" sz="1067">
                <a:latin typeface="Lato"/>
                <a:ea typeface="Lato"/>
                <a:cs typeface="Lato"/>
                <a:sym typeface="Lato"/>
              </a:rPr>
              <a:t>Years of Execution Excellence </a:t>
            </a:r>
            <a:endParaRPr sz="1067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2" name="Google Shape;152;p14"/>
          <p:cNvSpPr/>
          <p:nvPr/>
        </p:nvSpPr>
        <p:spPr>
          <a:xfrm>
            <a:off x="2376751" y="1396584"/>
            <a:ext cx="1828000" cy="890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467">
                <a:latin typeface="Lato"/>
                <a:ea typeface="Lato"/>
                <a:cs typeface="Lato"/>
                <a:sym typeface="Lato"/>
              </a:rPr>
              <a:t>18 </a:t>
            </a:r>
            <a:br>
              <a:rPr lang="en" sz="1733">
                <a:latin typeface="Lato"/>
                <a:ea typeface="Lato"/>
                <a:cs typeface="Lato"/>
                <a:sym typeface="Lato"/>
              </a:rPr>
            </a:br>
            <a:r>
              <a:rPr lang="en" sz="1067">
                <a:latin typeface="Lato"/>
                <a:ea typeface="Lato"/>
                <a:cs typeface="Lato"/>
                <a:sym typeface="Lato"/>
              </a:rPr>
              <a:t>Businesses Served </a:t>
            </a:r>
            <a:endParaRPr sz="1067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3" name="Google Shape;153;p14"/>
          <p:cNvSpPr/>
          <p:nvPr/>
        </p:nvSpPr>
        <p:spPr>
          <a:xfrm>
            <a:off x="349551" y="2456133"/>
            <a:ext cx="1828000" cy="890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467">
                <a:latin typeface="Lato"/>
                <a:ea typeface="Lato"/>
                <a:cs typeface="Lato"/>
                <a:sym typeface="Lato"/>
              </a:rPr>
              <a:t>27</a:t>
            </a:r>
            <a:r>
              <a:rPr lang="en" sz="3600">
                <a:latin typeface="Lato"/>
                <a:ea typeface="Lato"/>
                <a:cs typeface="Lato"/>
                <a:sym typeface="Lato"/>
              </a:rPr>
              <a:t> </a:t>
            </a:r>
            <a:br>
              <a:rPr lang="en" sz="2400">
                <a:latin typeface="Lato"/>
                <a:ea typeface="Lato"/>
                <a:cs typeface="Lato"/>
                <a:sym typeface="Lato"/>
              </a:rPr>
            </a:br>
            <a:r>
              <a:rPr lang="en" sz="1067">
                <a:latin typeface="Lato"/>
                <a:ea typeface="Lato"/>
                <a:cs typeface="Lato"/>
                <a:sym typeface="Lato"/>
              </a:rPr>
              <a:t>Projects Delivered </a:t>
            </a:r>
            <a:endParaRPr sz="1067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4" name="Google Shape;154;p14"/>
          <p:cNvSpPr/>
          <p:nvPr/>
        </p:nvSpPr>
        <p:spPr>
          <a:xfrm>
            <a:off x="2362843" y="2460549"/>
            <a:ext cx="1828000" cy="890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467">
                <a:latin typeface="Lato"/>
                <a:ea typeface="Lato"/>
                <a:cs typeface="Lato"/>
                <a:sym typeface="Lato"/>
              </a:rPr>
              <a:t>12k</a:t>
            </a:r>
            <a:r>
              <a:rPr lang="en" sz="1733">
                <a:latin typeface="Lato"/>
                <a:ea typeface="Lato"/>
                <a:cs typeface="Lato"/>
                <a:sym typeface="Lato"/>
              </a:rPr>
              <a:t>+</a:t>
            </a:r>
            <a:r>
              <a:rPr lang="en" sz="2400">
                <a:latin typeface="Lato"/>
                <a:ea typeface="Lato"/>
                <a:cs typeface="Lato"/>
                <a:sym typeface="Lato"/>
              </a:rPr>
              <a:t> </a:t>
            </a:r>
            <a:br>
              <a:rPr lang="en" sz="2400">
                <a:latin typeface="Lato"/>
                <a:ea typeface="Lato"/>
                <a:cs typeface="Lato"/>
                <a:sym typeface="Lato"/>
              </a:rPr>
            </a:br>
            <a:r>
              <a:rPr lang="en" sz="1067">
                <a:latin typeface="Lato"/>
                <a:ea typeface="Lato"/>
                <a:cs typeface="Lato"/>
                <a:sym typeface="Lato"/>
              </a:rPr>
              <a:t>Development Hours </a:t>
            </a:r>
            <a:endParaRPr sz="1067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5" name="Google Shape;155;p14"/>
          <p:cNvSpPr/>
          <p:nvPr/>
        </p:nvSpPr>
        <p:spPr>
          <a:xfrm rot="847">
            <a:off x="4600800" y="1353100"/>
            <a:ext cx="1624000" cy="1372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2D959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6" name="Google Shape;156;p14"/>
          <p:cNvSpPr txBox="1"/>
          <p:nvPr/>
        </p:nvSpPr>
        <p:spPr>
          <a:xfrm rot="-1120">
            <a:off x="4799001" y="1453113"/>
            <a:ext cx="1227600" cy="4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067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Data governance, ingestion, integration, processing &amp; analysis </a:t>
            </a:r>
            <a:endParaRPr sz="1067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algn="ctr"/>
            <a:endParaRPr sz="1067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7" name="Google Shape;157;p14"/>
          <p:cNvSpPr/>
          <p:nvPr/>
        </p:nvSpPr>
        <p:spPr>
          <a:xfrm rot="847">
            <a:off x="5965267" y="2087133"/>
            <a:ext cx="1624000" cy="1372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26507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8" name="Google Shape;158;p14"/>
          <p:cNvSpPr/>
          <p:nvPr/>
        </p:nvSpPr>
        <p:spPr>
          <a:xfrm rot="847">
            <a:off x="7345300" y="1353100"/>
            <a:ext cx="1624000" cy="1372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2D959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9" name="Google Shape;159;p14"/>
          <p:cNvSpPr/>
          <p:nvPr/>
        </p:nvSpPr>
        <p:spPr>
          <a:xfrm rot="847">
            <a:off x="8730833" y="2087133"/>
            <a:ext cx="1624000" cy="1372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26507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0" name="Google Shape;160;p14"/>
          <p:cNvSpPr/>
          <p:nvPr/>
        </p:nvSpPr>
        <p:spPr>
          <a:xfrm rot="847">
            <a:off x="10150167" y="1396800"/>
            <a:ext cx="1624000" cy="1372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2D959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1" name="Google Shape;161;p14"/>
          <p:cNvSpPr txBox="1"/>
          <p:nvPr/>
        </p:nvSpPr>
        <p:spPr>
          <a:xfrm rot="-1019">
            <a:off x="10287996" y="1592689"/>
            <a:ext cx="1349200" cy="5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067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Tailored AI/ML solutions customising Foundational Models </a:t>
            </a:r>
            <a:endParaRPr sz="1067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2" name="Google Shape;162;p14"/>
          <p:cNvSpPr txBox="1"/>
          <p:nvPr/>
        </p:nvSpPr>
        <p:spPr>
          <a:xfrm rot="-1120">
            <a:off x="8929035" y="2149097"/>
            <a:ext cx="1227600" cy="4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067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Full Stack development. Custom dashboards and mobile applications</a:t>
            </a:r>
            <a:endParaRPr sz="12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3" name="Google Shape;163;p14"/>
          <p:cNvSpPr txBox="1"/>
          <p:nvPr/>
        </p:nvSpPr>
        <p:spPr>
          <a:xfrm rot="-1120">
            <a:off x="7573684" y="1539680"/>
            <a:ext cx="1227600" cy="4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067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Real time critical assets monitoring with Industrial IoT</a:t>
            </a:r>
            <a:endParaRPr sz="1067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algn="ctr"/>
            <a:endParaRPr sz="1200"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4" name="Google Shape;164;p14"/>
          <p:cNvSpPr txBox="1"/>
          <p:nvPr/>
        </p:nvSpPr>
        <p:spPr>
          <a:xfrm rot="-1019">
            <a:off x="6102667" y="2149109"/>
            <a:ext cx="1349200" cy="11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067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Securi</a:t>
            </a:r>
            <a:r>
              <a:rPr lang="en" sz="1067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ty Orchestration, Automation and Modernisation (Containerisation </a:t>
            </a:r>
            <a:r>
              <a:rPr lang="en" sz="1067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&amp; Microservices)</a:t>
            </a:r>
            <a:endParaRPr sz="1067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65" name="Google Shape;1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33427" y="1505825"/>
            <a:ext cx="487680" cy="487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13460" y="2800692"/>
            <a:ext cx="487680" cy="487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718327" y="2799825"/>
            <a:ext cx="487680" cy="487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67360" y="2800692"/>
            <a:ext cx="487680" cy="487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300816" y="1505825"/>
            <a:ext cx="487680" cy="487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49601" y="4100993"/>
            <a:ext cx="1097601" cy="137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4"/>
          <p:cNvSpPr txBox="1"/>
          <p:nvPr/>
        </p:nvSpPr>
        <p:spPr>
          <a:xfrm>
            <a:off x="349600" y="5452867"/>
            <a:ext cx="1097600" cy="83211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07233" tIns="107233" rIns="107233" bIns="107233" anchor="t" anchorCtr="0">
            <a:spAutoFit/>
          </a:bodyPr>
          <a:lstStyle/>
          <a:p>
            <a:pPr algn="ctr"/>
            <a:r>
              <a:rPr lang="en" sz="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Shashank Punuru, CEO</a:t>
            </a:r>
            <a:br>
              <a:rPr lang="en" sz="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BITS Pilani ,Technology Leadership</a:t>
            </a:r>
            <a:endParaRPr sz="8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2" name="Google Shape;172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536901" y="4109175"/>
            <a:ext cx="1097700" cy="1372427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4"/>
          <p:cNvSpPr txBox="1"/>
          <p:nvPr/>
        </p:nvSpPr>
        <p:spPr>
          <a:xfrm>
            <a:off x="1536967" y="5452868"/>
            <a:ext cx="1097600" cy="83461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07233" tIns="231633" rIns="107233" bIns="107233" anchor="t" anchorCtr="0">
            <a:spAutoFit/>
          </a:bodyPr>
          <a:lstStyle/>
          <a:p>
            <a:pPr algn="ctr"/>
            <a:r>
              <a:rPr lang="en" sz="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Jeevan Sashank, CTO</a:t>
            </a:r>
            <a:br>
              <a:rPr lang="en" sz="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IIT Chennai, AI/ML, Web 3.0</a:t>
            </a:r>
            <a:endParaRPr sz="8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4" name="Google Shape;174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724298" y="4101003"/>
            <a:ext cx="1097601" cy="1372351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4"/>
          <p:cNvSpPr txBox="1"/>
          <p:nvPr/>
        </p:nvSpPr>
        <p:spPr>
          <a:xfrm>
            <a:off x="2724431" y="5452867"/>
            <a:ext cx="1097600" cy="83211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07233" tIns="107233" rIns="107233" bIns="107233" anchor="t" anchorCtr="0">
            <a:spAutoFit/>
          </a:bodyPr>
          <a:lstStyle/>
          <a:p>
            <a:pPr algn="ctr"/>
            <a:r>
              <a:rPr lang="en" sz="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Nikhila Sattala, Lead</a:t>
            </a:r>
            <a:br>
              <a:rPr lang="en" sz="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Ericsson, Nokia Siemens, Infrastructure</a:t>
            </a:r>
            <a:endParaRPr sz="8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6" name="Google Shape;176;p1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911600" y="4101317"/>
            <a:ext cx="1097699" cy="137163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4"/>
          <p:cNvSpPr txBox="1"/>
          <p:nvPr/>
        </p:nvSpPr>
        <p:spPr>
          <a:xfrm>
            <a:off x="3913467" y="5452867"/>
            <a:ext cx="1097600" cy="83461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07233" tIns="231633" rIns="107233" bIns="107233" anchor="t" anchorCtr="0">
            <a:spAutoFit/>
          </a:bodyPr>
          <a:lstStyle/>
          <a:p>
            <a:pPr algn="ctr"/>
            <a:r>
              <a:rPr lang="en" sz="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Sai Kurada, Lead</a:t>
            </a:r>
            <a:br>
              <a:rPr lang="en" sz="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WIPRO, Fujitsu, Cloud/Citrix</a:t>
            </a:r>
            <a:endParaRPr sz="8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endParaRPr sz="8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8" name="Google Shape;178;p14"/>
          <p:cNvSpPr/>
          <p:nvPr/>
        </p:nvSpPr>
        <p:spPr>
          <a:xfrm>
            <a:off x="5505500" y="3668100"/>
            <a:ext cx="1877600" cy="329200"/>
          </a:xfrm>
          <a:prstGeom prst="rect">
            <a:avLst/>
          </a:prstGeom>
          <a:gradFill>
            <a:gsLst>
              <a:gs pos="0">
                <a:srgbClr val="DE6990"/>
              </a:gs>
              <a:gs pos="100000">
                <a:srgbClr val="9A2B50"/>
              </a:gs>
            </a:gsLst>
            <a:lin ang="5400012" scaled="0"/>
          </a:gradFill>
          <a:ln>
            <a:noFill/>
          </a:ln>
        </p:spPr>
        <p:txBody>
          <a:bodyPr spcFirstLastPara="1" wrap="square" lIns="107233" tIns="107233" rIns="107233" bIns="107233" anchor="ctr" anchorCtr="0">
            <a:noAutofit/>
          </a:bodyPr>
          <a:lstStyle/>
          <a:p>
            <a:pPr algn="ctr"/>
            <a:r>
              <a:rPr lang="en" sz="1467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Key Customers</a:t>
            </a:r>
            <a:endParaRPr sz="1467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79" name="Google Shape;179;p1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885519" y="4171267"/>
            <a:ext cx="1644300" cy="488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458449" y="4214151"/>
            <a:ext cx="1170043" cy="25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719601" y="4131603"/>
            <a:ext cx="1369689" cy="488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4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5423599" y="5631229"/>
            <a:ext cx="1515600" cy="442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4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7655051" y="5023701"/>
            <a:ext cx="1432797" cy="45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4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10150151" y="4117704"/>
            <a:ext cx="1515600" cy="51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4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9402401" y="4787218"/>
            <a:ext cx="1515600" cy="346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4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5391316" y="4890767"/>
            <a:ext cx="2035931" cy="34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4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7223946" y="5718801"/>
            <a:ext cx="1644300" cy="3088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</Words>
  <Application>Microsoft Office PowerPoint</Application>
  <PresentationFormat>Widescreen</PresentationFormat>
  <Paragraphs>26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Lato</vt:lpstr>
      <vt:lpstr>Raleway</vt:lpstr>
      <vt:lpstr>Raleway Medium</vt:lpstr>
      <vt:lpstr>Roboto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Swetha Anusha Goteti</dc:creator>
  <cp:lastModifiedBy>Swetha Anusha Goteti</cp:lastModifiedBy>
  <cp:revision>1</cp:revision>
  <dcterms:created xsi:type="dcterms:W3CDTF">2024-03-04T10:35:28Z</dcterms:created>
  <dcterms:modified xsi:type="dcterms:W3CDTF">2024-03-04T10:36:00Z</dcterms:modified>
</cp:coreProperties>
</file>