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6" r:id="rId3"/>
    <p:sldId id="289" r:id="rId4"/>
    <p:sldId id="290" r:id="rId5"/>
    <p:sldId id="292" r:id="rId6"/>
    <p:sldId id="266" r:id="rId7"/>
    <p:sldId id="284" r:id="rId8"/>
    <p:sldId id="28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0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10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CB1DA3F-D1EE-43E4-948F-949A01CC394F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D295EF-07F5-4576-9F02-9781B1C2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56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5B6CCF-166E-46DD-948D-C108E14B4006}" type="datetimeFigureOut">
              <a:rPr lang="en-US" smtClean="0"/>
              <a:pPr/>
              <a:t>13/02/2024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5DFC3F-5DEF-4344-87C0-C61703C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datafieldindia.com" TargetMode="External"/><Relationship Id="rId2" Type="http://schemas.openxmlformats.org/officeDocument/2006/relationships/hyperlink" Target="http://www.datafieldindi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kern="1400" spc="30" dirty="0">
                <a:solidFill>
                  <a:srgbClr val="FF0000"/>
                </a:solidFill>
              </a:rPr>
              <a:t>DATAFIELD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India Private Limited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8217408" cy="533400"/>
          </a:xfrm>
        </p:spPr>
        <p:txBody>
          <a:bodyPr>
            <a:normAutofit/>
          </a:bodyPr>
          <a:lstStyle/>
          <a:p>
            <a:r>
              <a:rPr lang="en-US" dirty="0"/>
              <a:t>Product Overview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Founded in 1992 specifically to make coil cords and line cords in joint venture with DATAFIELD, Singapore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Current product portfolio: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 Charger/adapter cables, USB cables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 BIS approved (IS694:2010 and IS1293:2019) power cords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 Automotive ABS/EBS cables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 Wiring harnesses, coil cords, line cords, special application products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Two units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10FDD"/>
                </a:solidFill>
              </a:rPr>
              <a:t> Export Oriented Unit </a:t>
            </a:r>
            <a:r>
              <a:rPr lang="en-US" sz="2100" dirty="0">
                <a:solidFill>
                  <a:schemeClr val="accent1"/>
                </a:solidFill>
              </a:rPr>
              <a:t>– to support export cost objectives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310FDD"/>
                </a:solidFill>
              </a:rPr>
              <a:t> Domestic Unit </a:t>
            </a:r>
            <a:r>
              <a:rPr lang="en-US" sz="2000" dirty="0">
                <a:solidFill>
                  <a:schemeClr val="accent1"/>
                </a:solidFill>
              </a:rPr>
              <a:t>– support local market requirements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300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About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109684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Telecom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 err="1"/>
              <a:t>Salcomp</a:t>
            </a:r>
            <a:endParaRPr lang="en-US" sz="1800" dirty="0"/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/>
              <a:t>Flextronics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/>
              <a:t>Nokia*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800" dirty="0" err="1"/>
              <a:t>Beetel</a:t>
            </a:r>
            <a:endParaRPr lang="en-US" sz="1800" dirty="0"/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 err="1"/>
              <a:t>Gigaset</a:t>
            </a:r>
            <a:endParaRPr lang="en-US" sz="1800" dirty="0"/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/>
              <a:t>Motorola*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800" dirty="0"/>
              <a:t>Samsung*</a:t>
            </a:r>
          </a:p>
          <a:p>
            <a:r>
              <a:rPr lang="en-US" sz="1800" dirty="0"/>
              <a:t>Gemini</a:t>
            </a:r>
          </a:p>
          <a:p>
            <a:r>
              <a:rPr lang="en-US" sz="1800" dirty="0"/>
              <a:t>Siemens</a:t>
            </a:r>
          </a:p>
          <a:p>
            <a:r>
              <a:rPr lang="en-US" sz="1800" dirty="0"/>
              <a:t>LG</a:t>
            </a:r>
          </a:p>
          <a:p>
            <a:r>
              <a:rPr lang="en-US" sz="1800" dirty="0"/>
              <a:t>Johnson Controls</a:t>
            </a:r>
          </a:p>
          <a:p>
            <a:pPr marL="109728" marR="0" lvl="0" indent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None/>
              <a:tabLst/>
              <a:defRPr/>
            </a:pPr>
            <a:endParaRPr lang="en-US" sz="1800" dirty="0">
              <a:solidFill>
                <a:srgbClr val="310FDD"/>
              </a:solidFill>
            </a:endParaRP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1800" dirty="0">
              <a:solidFill>
                <a:srgbClr val="310FDD"/>
              </a:solidFill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300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Customer Profile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33700" y="1295399"/>
            <a:ext cx="33909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Medical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 err="1"/>
              <a:t>Skanray</a:t>
            </a:r>
            <a:r>
              <a:rPr lang="en-US" dirty="0"/>
              <a:t> Technologies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 err="1"/>
              <a:t>Cyient</a:t>
            </a:r>
            <a:r>
              <a:rPr lang="en-US" dirty="0"/>
              <a:t> DLM</a:t>
            </a:r>
          </a:p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n-US" sz="2000" dirty="0"/>
          </a:p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Automotive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Flextronics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 err="1"/>
              <a:t>Omnimatrix</a:t>
            </a:r>
            <a:endParaRPr lang="en-US" dirty="0"/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/>
          </a:p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>
                <a:solidFill>
                  <a:srgbClr val="00B050"/>
                </a:solidFill>
              </a:rPr>
              <a:t>Chargers Cords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Axiom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Accord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/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66884" y="6336268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10FDD"/>
                </a:solidFill>
              </a:rPr>
              <a:t>*</a:t>
            </a:r>
            <a:r>
              <a:rPr lang="en-US" dirty="0"/>
              <a:t> Indirect/Tier II customers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8FBCB0-9B60-4032-A615-9C865F4740D6}"/>
              </a:ext>
            </a:extLst>
          </p:cNvPr>
          <p:cNvSpPr txBox="1">
            <a:spLocks/>
          </p:cNvSpPr>
          <p:nvPr/>
        </p:nvSpPr>
        <p:spPr>
          <a:xfrm>
            <a:off x="5943600" y="1295399"/>
            <a:ext cx="3276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Power Cords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 err="1"/>
              <a:t>Elgi</a:t>
            </a:r>
            <a:r>
              <a:rPr lang="en-US" dirty="0"/>
              <a:t> Ultra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VLA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SRV Home Appliances</a:t>
            </a:r>
          </a:p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9728" marR="0" lvl="0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LECS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dirty="0"/>
              <a:t>LRT</a:t>
            </a:r>
          </a:p>
        </p:txBody>
      </p:sp>
    </p:spTree>
    <p:extLst>
      <p:ext uri="{BB962C8B-B14F-4D97-AF65-F5344CB8AC3E}">
        <p14:creationId xmlns:p14="http://schemas.microsoft.com/office/powerpoint/2010/main" xmlns="" val="36333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2578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UL approvals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UL Appliance Wiring Material Component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UL Appliance Wiring Material Certified For Canada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UL Communications Cable Certified For Canada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UL Communications Cable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UL Communications, Audio video, Data and other signaling accessories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UL Appliance Wiring Material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IS 694:2010 – electrical wires up to 1100V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IS1293:2019 for India Standard Power Plugs – 2 pin and 3 pin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TUV Certified manufacturing process for automotive ADR cables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ISO Certificate 9001:2015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ISO Certificate 14001:2015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4876800" cy="762000"/>
          </a:xfr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200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Approvals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37933E9-F710-4E5E-B9B0-D7CD2CBF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84327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IS694 and IS1293 approved power cords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Approvals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2.5 Amps – 2pin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6 Amps – 2pin and 3 pin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16 Amps – 3 pin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Hollow or Solid Pins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Over-moulded Strain relief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Back end tinned/crimped connectors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Wet Grinders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Mixer Grinders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Tower fan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Hand blender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Vacuum cleaner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8AD8EEE-A6A6-4543-8592-44932E59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2973"/>
            <a:ext cx="8229600" cy="1143000"/>
          </a:xfr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Power Cords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2D1FDD-257A-4D3B-80F7-1C009FFAFB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037" y="1447800"/>
            <a:ext cx="3519362" cy="1528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15617E-0BDF-4B5A-9E8A-A978F69FF3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6038" y="3224734"/>
            <a:ext cx="3519362" cy="128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68D063-32C5-4E0B-A3EF-BB84A59A31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6038" y="4800600"/>
            <a:ext cx="3519362" cy="1173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697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36" y="1295400"/>
            <a:ext cx="3141177" cy="9144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Charger Wires - </a:t>
            </a:r>
            <a:r>
              <a:rPr lang="en-US" sz="1800" dirty="0"/>
              <a:t>Mobile Phone/Handset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9671" y="2446928"/>
            <a:ext cx="3145537" cy="4182472"/>
            <a:chOff x="4953000" y="1143000"/>
            <a:chExt cx="3145537" cy="4182472"/>
          </a:xfrm>
        </p:grpSpPr>
        <p:pic>
          <p:nvPicPr>
            <p:cNvPr id="9218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1143000"/>
              <a:ext cx="3145536" cy="183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912401" y="2013951"/>
              <a:ext cx="1222375" cy="314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963198" y="3190134"/>
              <a:ext cx="1125141" cy="314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3439310" y="262992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10FDD"/>
                </a:solidFill>
              </a:rPr>
              <a:t>Gigaset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4836" y="3552855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10FDD"/>
                </a:solidFill>
              </a:rPr>
              <a:t>Nokia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505" y="4688412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10FDD"/>
                </a:solidFill>
              </a:rPr>
              <a:t>Motorola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6742" y="5808991"/>
            <a:ext cx="1060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10FDD"/>
                </a:solidFill>
              </a:rPr>
              <a:t>Nokia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Telecom Products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43C7BD6C-66D8-4EF6-96DA-549BB070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238744" y="1402422"/>
            <a:ext cx="1488448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D49D14B-5AE7-4CC3-B585-A362CE843CF9}"/>
              </a:ext>
            </a:extLst>
          </p:cNvPr>
          <p:cNvSpPr txBox="1">
            <a:spLocks/>
          </p:cNvSpPr>
          <p:nvPr/>
        </p:nvSpPr>
        <p:spPr>
          <a:xfrm>
            <a:off x="5638800" y="1518862"/>
            <a:ext cx="26670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800" dirty="0"/>
              <a:t>USB Cables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CC69211E-6EC1-4665-9959-989D704E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9063" t="11250" r="30000"/>
          <a:stretch>
            <a:fillRect/>
          </a:stretch>
        </p:blipFill>
        <p:spPr bwMode="auto">
          <a:xfrm rot="16200000">
            <a:off x="6172200" y="4245668"/>
            <a:ext cx="1757737" cy="28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EDB01D2-5C9D-42D3-BFF9-2559B2108FBB}"/>
              </a:ext>
            </a:extLst>
          </p:cNvPr>
          <p:cNvSpPr txBox="1">
            <a:spLocks/>
          </p:cNvSpPr>
          <p:nvPr/>
        </p:nvSpPr>
        <p:spPr>
          <a:xfrm>
            <a:off x="5638800" y="3968223"/>
            <a:ext cx="26670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800" dirty="0"/>
              <a:t>Telephone Coil Cords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914400"/>
            <a:ext cx="4191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Automotive/General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844755"/>
            <a:ext cx="2514600" cy="3173935"/>
            <a:chOff x="5105400" y="457200"/>
            <a:chExt cx="3429000" cy="3778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57200"/>
              <a:ext cx="3421652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2819400"/>
              <a:ext cx="3429000" cy="14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981201"/>
              <a:ext cx="3429000" cy="87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018690"/>
            <a:ext cx="2514600" cy="11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Wire Harnesses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8D2AC19-5B54-4343-964F-8D802C51D4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714798" y="1619152"/>
            <a:ext cx="1295400" cy="2019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3A566F-279B-4B82-8089-1C16D8A1B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048869" y="2458473"/>
            <a:ext cx="885543" cy="3189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C265F6-7DBB-4EC0-A7EB-86D250EB644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400" y="4563592"/>
            <a:ext cx="2514600" cy="1638002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xmlns="" id="{C6C049DE-4797-40FD-ACDC-14347571691A}"/>
              </a:ext>
            </a:extLst>
          </p:cNvPr>
          <p:cNvSpPr txBox="1">
            <a:spLocks/>
          </p:cNvSpPr>
          <p:nvPr/>
        </p:nvSpPr>
        <p:spPr>
          <a:xfrm>
            <a:off x="6409997" y="914400"/>
            <a:ext cx="2590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Medical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98C7D058-91FE-47D3-AF9B-86E68617C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774493" y="1851117"/>
            <a:ext cx="2582026" cy="203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8647F029-A7F4-4561-8B07-C8C947AD7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68805" y="3831263"/>
            <a:ext cx="2587714" cy="173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69AF2E6-96C5-4DA5-9F54-D8968709A67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68805" y="5563361"/>
            <a:ext cx="2589471" cy="9267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00D9F52-1278-4558-B121-7C4F819B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9729"/>
            <a:ext cx="8077200" cy="441147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400" b="1" dirty="0"/>
              <a:t>Website: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www.datafieldindia.com</a:t>
            </a:r>
            <a:endParaRPr lang="en-US" sz="2400" dirty="0"/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b="1" dirty="0"/>
              <a:t>Factory Location</a:t>
            </a:r>
          </a:p>
          <a:p>
            <a:pPr marL="109728" indent="0">
              <a:buNone/>
            </a:pPr>
            <a:r>
              <a:rPr lang="en-US" sz="2200" dirty="0"/>
              <a:t>DATAFIELD India Private Limited</a:t>
            </a:r>
          </a:p>
          <a:p>
            <a:pPr marL="109728" indent="0">
              <a:buNone/>
            </a:pPr>
            <a:r>
              <a:rPr lang="en-US" sz="2200" dirty="0"/>
              <a:t>119/2B, </a:t>
            </a:r>
            <a:r>
              <a:rPr lang="en-US" sz="2200" dirty="0" err="1"/>
              <a:t>Mudalipalayam</a:t>
            </a:r>
            <a:r>
              <a:rPr lang="en-US" sz="2200" dirty="0"/>
              <a:t> Road</a:t>
            </a:r>
            <a:br>
              <a:rPr lang="en-US" sz="2200" dirty="0"/>
            </a:br>
            <a:r>
              <a:rPr lang="en-US" sz="2200" dirty="0" err="1"/>
              <a:t>Arasur</a:t>
            </a:r>
            <a:r>
              <a:rPr lang="en-US" sz="2200" dirty="0"/>
              <a:t>. P.O</a:t>
            </a:r>
            <a:br>
              <a:rPr lang="en-US" sz="2200" dirty="0"/>
            </a:br>
            <a:r>
              <a:rPr lang="en-US" sz="2200" dirty="0"/>
              <a:t>Coimbatore - 641 407</a:t>
            </a:r>
            <a:br>
              <a:rPr lang="en-US" sz="2200" dirty="0"/>
            </a:br>
            <a:r>
              <a:rPr lang="en-US" sz="2200" dirty="0"/>
              <a:t>Tamil Nadu State, India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b="1" dirty="0"/>
              <a:t>Sales Executive</a:t>
            </a:r>
          </a:p>
          <a:p>
            <a:pPr marL="109728" indent="0">
              <a:buNone/>
            </a:pPr>
            <a:r>
              <a:rPr lang="en-US" sz="2200" b="1" dirty="0"/>
              <a:t>Radhamani S</a:t>
            </a:r>
          </a:p>
          <a:p>
            <a:pPr marL="109728" indent="0">
              <a:buNone/>
            </a:pPr>
            <a:r>
              <a:rPr lang="en-US" sz="2200" dirty="0"/>
              <a:t>Mob: +91 9894082612</a:t>
            </a:r>
          </a:p>
          <a:p>
            <a:pPr marL="109728" indent="0">
              <a:buNone/>
            </a:pPr>
            <a:r>
              <a:rPr lang="en-US" sz="2200" dirty="0">
                <a:hlinkClick r:id="rId3"/>
              </a:rPr>
              <a:t>sales@datafieldindia.com</a:t>
            </a:r>
            <a:endParaRPr lang="en-US" sz="2200" dirty="0"/>
          </a:p>
          <a:p>
            <a:pPr marL="109728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D70F87F-B5AD-4535-9BD3-C09914A7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dirty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xmlns="" val="1506982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1672</TotalTime>
  <Words>283</Words>
  <Application>Microsoft Office PowerPoint</Application>
  <PresentationFormat>On-screen Show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DATAFIELD India Private Limited</vt:lpstr>
      <vt:lpstr>About us</vt:lpstr>
      <vt:lpstr>Customer Profile</vt:lpstr>
      <vt:lpstr>Approvals</vt:lpstr>
      <vt:lpstr>Power Cords</vt:lpstr>
      <vt:lpstr>Charger Wires - Mobile Phone/Handset </vt:lpstr>
      <vt:lpstr>Automotive/General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DATAFIELD India Private Limited</dc:title>
  <dc:creator>Net</dc:creator>
  <cp:lastModifiedBy>sudhakar</cp:lastModifiedBy>
  <cp:revision>220</cp:revision>
  <cp:lastPrinted>2020-11-19T12:09:47Z</cp:lastPrinted>
  <dcterms:created xsi:type="dcterms:W3CDTF">2014-10-08T09:39:46Z</dcterms:created>
  <dcterms:modified xsi:type="dcterms:W3CDTF">2024-02-13T06:52:11Z</dcterms:modified>
</cp:coreProperties>
</file>