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24384000" cy="13716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18" Target="slides/slide9.xml" Type="http://schemas.openxmlformats.org/officeDocument/2006/relationships/slide"/><Relationship Id="rId19" Target="slides/slide10.xml" Type="http://schemas.openxmlformats.org/officeDocument/2006/relationships/slide"/><Relationship Id="rId2" Target="presProps.xml" Type="http://schemas.openxmlformats.org/officeDocument/2006/relationships/presProps"/><Relationship Id="rId20" Target="slides/slide11.xml" Type="http://schemas.openxmlformats.org/officeDocument/2006/relationships/slide"/><Relationship Id="rId21" Target="slides/slide12.xml" Type="http://schemas.openxmlformats.org/officeDocument/2006/relationships/slide"/><Relationship Id="rId22" Target="slides/slide13.xml" Type="http://schemas.openxmlformats.org/officeDocument/2006/relationships/slide"/><Relationship Id="rId23" Target="slides/slide14.xml" Type="http://schemas.openxmlformats.org/officeDocument/2006/relationships/slide"/><Relationship Id="rId24" Target="slides/slide15.xml" Type="http://schemas.openxmlformats.org/officeDocument/2006/relationships/slide"/><Relationship Id="rId25" Target="slides/slide16.xml" Type="http://schemas.openxmlformats.org/officeDocument/2006/relationships/slide"/><Relationship Id="rId26" Target="slides/slide17.xml" Type="http://schemas.openxmlformats.org/officeDocument/2006/relationships/slide"/><Relationship Id="rId27" Target="slides/slide18.xml" Type="http://schemas.openxmlformats.org/officeDocument/2006/relationships/slide"/><Relationship Id="rId28" Target="slides/slide19.xml" Type="http://schemas.openxmlformats.org/officeDocument/2006/relationships/slide"/><Relationship Id="rId29" Target="slides/slide20.xml" Type="http://schemas.openxmlformats.org/officeDocument/2006/relationships/slide"/><Relationship Id="rId3" Target="viewProps.xml" Type="http://schemas.openxmlformats.org/officeDocument/2006/relationships/viewProps"/><Relationship Id="rId30" Target="slides/slide2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4384000" cy="13716000"/>
          </a:xfrm>
          <a:custGeom>
            <a:avLst/>
            <a:gdLst/>
            <a:ahLst/>
            <a:cxnLst/>
            <a:rect r="r" b="b" t="t" l="l"/>
            <a:pathLst>
              <a:path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DAF3svyS5M0</dc:identifier>
  <dcterms:modified xsi:type="dcterms:W3CDTF">2011-08-01T06:04:30Z</dcterms:modified>
  <cp:revision>1</cp:revision>
  <dc:title>PCB_Corporate_Profile_Final_(1).pdf</dc:title>
</cp:coreProperties>
</file>