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99" r:id="rId4"/>
    <p:sldId id="300" r:id="rId5"/>
    <p:sldId id="259" r:id="rId6"/>
    <p:sldId id="260" r:id="rId7"/>
    <p:sldId id="262" r:id="rId8"/>
    <p:sldId id="296" r:id="rId9"/>
    <p:sldId id="264" r:id="rId10"/>
    <p:sldId id="265" r:id="rId11"/>
    <p:sldId id="297" r:id="rId12"/>
    <p:sldId id="267" r:id="rId13"/>
    <p:sldId id="261" r:id="rId14"/>
    <p:sldId id="302" r:id="rId15"/>
    <p:sldId id="269" r:id="rId16"/>
    <p:sldId id="270" r:id="rId17"/>
    <p:sldId id="29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ulim Park" panose="020B0604020202020204" charset="0"/>
      <p:regular r:id="rId24"/>
      <p:bold r:id="rId25"/>
      <p:italic r:id="rId26"/>
      <p:boldItalic r:id="rId27"/>
    </p:embeddedFont>
    <p:embeddedFont>
      <p:font typeface="Kulim Park Light" panose="020B0604020202020204" charset="0"/>
      <p:regular r:id="rId28"/>
      <p:bold r:id="rId29"/>
      <p:italic r:id="rId30"/>
      <p:boldItalic r:id="rId31"/>
    </p:embeddedFont>
    <p:embeddedFont>
      <p:font typeface="Kulim Park SemiBol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58A7D4-E8CD-4D92-AAFF-6ABB5091BA48}">
  <a:tblStyle styleId="{EF58A7D4-E8CD-4D92-AAFF-6ABB5091BA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0FFA7C6-12DC-4DFC-89A1-84763251B0F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99132" y="-1"/>
            <a:ext cx="1172563" cy="3572011"/>
          </a:xfrm>
          <a:custGeom>
            <a:avLst/>
            <a:gdLst/>
            <a:ahLst/>
            <a:cxnLst/>
            <a:rect l="l" t="t" r="r" b="b"/>
            <a:pathLst>
              <a:path w="574786" h="1750986" extrusionOk="0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763563" y="3445190"/>
            <a:ext cx="841902" cy="1699051"/>
          </a:xfrm>
          <a:custGeom>
            <a:avLst/>
            <a:gdLst/>
            <a:ahLst/>
            <a:cxnLst/>
            <a:rect l="l" t="t" r="r" b="b"/>
            <a:pathLst>
              <a:path w="412697" h="832868" extrusionOk="0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98180" y="3039902"/>
            <a:ext cx="1907741" cy="936717"/>
          </a:xfrm>
          <a:custGeom>
            <a:avLst/>
            <a:gdLst/>
            <a:ahLst/>
            <a:cxnLst/>
            <a:rect l="l" t="t" r="r" b="b"/>
            <a:pathLst>
              <a:path w="935167" h="459175" extrusionOk="0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9" y="-1"/>
            <a:ext cx="2026379" cy="5145755"/>
          </a:xfrm>
          <a:custGeom>
            <a:avLst/>
            <a:gdLst/>
            <a:ahLst/>
            <a:cxnLst/>
            <a:rect l="l" t="t" r="r" b="b"/>
            <a:pathLst>
              <a:path w="993323" h="2522429" extrusionOk="0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997544" y="7"/>
            <a:ext cx="2146445" cy="5145755"/>
          </a:xfrm>
          <a:custGeom>
            <a:avLst/>
            <a:gdLst/>
            <a:ahLst/>
            <a:cxnLst/>
            <a:rect l="l" t="t" r="r" b="b"/>
            <a:pathLst>
              <a:path w="1052179" h="2522429" extrusionOk="0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79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6" y="3039892"/>
            <a:ext cx="1907388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▸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▹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■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●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○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■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●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○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2400"/>
              <a:buFont typeface="Kulim Park SemiBold"/>
              <a:buChar char="■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35" name="Google Shape;35;p5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9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69" name="Google Shape;69;p9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702900" y="44063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84" name="Google Shape;84;p11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85" name="Google Shape;85;p11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lonix.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glonix.i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 descr="C:\Users\Ravintheren\Desktop\Logo.png">
            <a:extLst>
              <a:ext uri="{FF2B5EF4-FFF2-40B4-BE49-F238E27FC236}">
                <a16:creationId xmlns:a16="http://schemas.microsoft.com/office/drawing/2014/main" id="{78A86355-24AC-438F-88A6-42637316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3950"/>
            <a:ext cx="283972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91000" y="2324250"/>
            <a:ext cx="5257800" cy="200010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Single Window Solutions</a:t>
            </a:r>
          </a:p>
        </p:txBody>
      </p:sp>
      <p:pic>
        <p:nvPicPr>
          <p:cNvPr id="1028" name="Picture 4" descr="C:\Users\Anish\Desktop\ppt\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248150"/>
            <a:ext cx="2199174" cy="569653"/>
          </a:xfrm>
          <a:prstGeom prst="rect">
            <a:avLst/>
          </a:prstGeom>
          <a:noFill/>
        </p:spPr>
      </p:pic>
      <p:pic>
        <p:nvPicPr>
          <p:cNvPr id="2" name="Picture 4" descr="What is ISO 9001 Accreditation? - Joseloff Gallery">
            <a:extLst>
              <a:ext uri="{FF2B5EF4-FFF2-40B4-BE49-F238E27FC236}">
                <a16:creationId xmlns:a16="http://schemas.microsoft.com/office/drawing/2014/main" id="{B10C7390-AA21-E32A-3912-60C42119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867150"/>
            <a:ext cx="20421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4876800" y="1276350"/>
            <a:ext cx="4256100" cy="15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fontAlgn="ctr">
              <a:lnSpc>
                <a:spcPct val="20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India</a:t>
            </a:r>
          </a:p>
          <a:p>
            <a:pPr lvl="0" fontAlgn="ctr">
              <a:lnSpc>
                <a:spcPct val="20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China</a:t>
            </a:r>
          </a:p>
          <a:p>
            <a:pPr lvl="0" fontAlgn="ctr">
              <a:lnSpc>
                <a:spcPct val="20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Germany</a:t>
            </a:r>
          </a:p>
          <a:p>
            <a:pPr lvl="0" fontAlgn="ctr">
              <a:lnSpc>
                <a:spcPct val="20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Singapore</a:t>
            </a:r>
          </a:p>
        </p:txBody>
      </p:sp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62465" name="Picture 1" descr="C:\Users\Anish\Desktop\ppt\Emoji_Earth_Globe_Europe_Africa_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00150"/>
            <a:ext cx="2667397" cy="272415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38600" y="1184850"/>
            <a:ext cx="4256100" cy="396300"/>
          </a:xfrm>
        </p:spPr>
        <p:txBody>
          <a:bodyPr/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Manufacturing Location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533400" y="985650"/>
            <a:ext cx="563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Glonix Electronics is able to provide a comprehensive components procurement service for all required electronics components ensuring that products go from product to finished item.</a:t>
            </a:r>
          </a:p>
          <a:p>
            <a:pPr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We use our global procurement system made up of purchasing teams in India, China, Singapore, Europe&amp; Germany to ensure we attain the best prices on the global market.</a:t>
            </a:r>
          </a:p>
          <a:p>
            <a:pPr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en-US" sz="1800" b="1" cap="all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9550"/>
            <a:ext cx="43636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Component Procurement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kumimoji="0" lang="en-US" sz="3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font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Assembling</a:t>
            </a:r>
          </a:p>
        </p:txBody>
      </p:sp>
      <p:sp>
        <p:nvSpPr>
          <p:cNvPr id="203" name="Google Shape;203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66800" y="1428750"/>
            <a:ext cx="38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Hand Soldering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Reflow Soldering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Pick and Place machine soldering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Wire Harness Job works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381000" y="590550"/>
            <a:ext cx="563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500" dirty="0">
                <a:solidFill>
                  <a:srgbClr val="004AA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Measurement of Engine value temperature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Engine oil analysis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Automotive Advertisement sound Card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Custom made Electronic Tablet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Electro Mechanical Component for control value</a:t>
            </a: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RFID Card Product for Hospitals</a:t>
            </a: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IOT Projects</a:t>
            </a:r>
          </a:p>
          <a:p>
            <a:pPr marL="45720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Loop Current (SMPS) etc.. </a:t>
            </a:r>
            <a:endPara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9550"/>
            <a:ext cx="50177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004A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Glimpse of Our </a:t>
            </a:r>
            <a:r>
              <a:rPr lang="en-US" sz="3000" dirty="0">
                <a:solidFill>
                  <a:srgbClr val="004AA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004A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&amp;D </a:t>
            </a:r>
            <a:r>
              <a:rPr lang="en-US" sz="3000" dirty="0">
                <a:solidFill>
                  <a:srgbClr val="004AA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004A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roject</a:t>
            </a:r>
            <a:endParaRPr kumimoji="0" lang="en-US" sz="3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Target Market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6700" y="1430150"/>
            <a:ext cx="5240700" cy="32217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Telecommunication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Railways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Automobiles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Medical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Robotics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Aerospace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Electronics Companies and etc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 idx="4294967295"/>
          </p:nvPr>
        </p:nvSpPr>
        <p:spPr>
          <a:xfrm>
            <a:off x="2133600" y="43815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Our Customers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44" y="2044212"/>
            <a:ext cx="685800" cy="46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44" y="1194768"/>
            <a:ext cx="609600" cy="51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44" y="2730012"/>
            <a:ext cx="990600" cy="4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44" y="1206012"/>
            <a:ext cx="762000" cy="5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14550"/>
            <a:ext cx="1206366" cy="56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 descr="D:\Brochue\New folder\logo\anna univ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44" y="1129812"/>
            <a:ext cx="457200" cy="5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D:\Brochue\New folder\logo\crisp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44" y="1123950"/>
            <a:ext cx="457200" cy="6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D:\Brochue\New folder\logo\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44" y="1968012"/>
            <a:ext cx="1266119" cy="58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D:\Brochue\New folder\logo\s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4" y="1358412"/>
            <a:ext cx="950640" cy="3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7" descr="D:\Brochue\New folder\logo\sidman-logo-120x12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71750"/>
            <a:ext cx="601856" cy="5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44" y="2044212"/>
            <a:ext cx="1254340" cy="5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" descr="C:\Users\Admin\Downloads\1526544818regcompan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44" y="2730012"/>
            <a:ext cx="544995" cy="5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C:\Users\Admin\Downloads\artro initial cop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44" y="1282212"/>
            <a:ext cx="762000" cy="4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44" y="3720612"/>
            <a:ext cx="990600" cy="41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44" y="3720612"/>
            <a:ext cx="914400" cy="39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71950"/>
            <a:ext cx="990600" cy="3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C:\Users\Admin\Desktop\Website\robic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0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Admin\Desktop\Website\safdfaf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33750"/>
            <a:ext cx="591328" cy="6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28950"/>
            <a:ext cx="1047939" cy="3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 descr="C:\Users\Anish\Desktop\ppt\0d8a2bb5-a739-48e5-b8dc-6f64c2cef4bf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715000" y="3638550"/>
            <a:ext cx="742950" cy="746665"/>
          </a:xfrm>
          <a:prstGeom prst="rect">
            <a:avLst/>
          </a:prstGeom>
          <a:noFill/>
        </p:spPr>
      </p:pic>
      <p:pic>
        <p:nvPicPr>
          <p:cNvPr id="54275" name="Picture 3" descr="C:\Users\Anish\Desktop\ppt\lo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2600" y="4629150"/>
            <a:ext cx="1621964" cy="356832"/>
          </a:xfrm>
          <a:prstGeom prst="rect">
            <a:avLst/>
          </a:prstGeom>
          <a:noFill/>
        </p:spPr>
      </p:pic>
      <p:pic>
        <p:nvPicPr>
          <p:cNvPr id="54276" name="Picture 4" descr="C:\Users\Anish\Desktop\ppt\log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276600" y="4476750"/>
            <a:ext cx="1676400" cy="189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ctrTitle" idx="4294967295"/>
          </p:nvPr>
        </p:nvSpPr>
        <p:spPr>
          <a:xfrm>
            <a:off x="3009750" y="2707350"/>
            <a:ext cx="5506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REACH US :</a:t>
            </a:r>
            <a:br>
              <a:rPr lang="en-US" sz="2500" dirty="0">
                <a:latin typeface="Times New Roman" pitchFamily="18" charset="0"/>
                <a:cs typeface="Times New Roman" pitchFamily="18" charset="0"/>
              </a:rPr>
            </a:br>
            <a:br>
              <a:rPr lang="en-US" sz="2500" dirty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Glonix Electronics Private Limited,</a:t>
            </a:r>
            <a:b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Plot No.54, Second Floor, SF1, Raj Elegance, Anna Nagar 2nd Street, Tansi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Nagar,Velachery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Chennai – 600042</a:t>
            </a:r>
            <a:b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91 9944237235, </a:t>
            </a:r>
            <a:b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info@glonix.in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www.glonix.in</a:t>
            </a:r>
            <a:endParaRPr lang="en-U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18" name="Google Shape;128;p17"/>
          <p:cNvSpPr txBox="1">
            <a:spLocks/>
          </p:cNvSpPr>
          <p:nvPr/>
        </p:nvSpPr>
        <p:spPr>
          <a:xfrm>
            <a:off x="2819400" y="-3150"/>
            <a:ext cx="63837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Domain Expertise - Product Development</a:t>
            </a:r>
          </a:p>
        </p:txBody>
      </p:sp>
      <p:pic>
        <p:nvPicPr>
          <p:cNvPr id="6" name="Picture 2" descr="C:\Documents and Settings\igreen\Desktop\motivational-quotes-thoughts-by-Abdul-Kalam-Confidence-succ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5750"/>
            <a:ext cx="4648200" cy="349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202;p25"/>
          <p:cNvSpPr txBox="1">
            <a:spLocks/>
          </p:cNvSpPr>
          <p:nvPr/>
        </p:nvSpPr>
        <p:spPr>
          <a:xfrm>
            <a:off x="4706100" y="424815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Thank You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609600" y="491650"/>
            <a:ext cx="5774100" cy="368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br>
              <a:rPr lang="en-US" sz="1500" dirty="0">
                <a:latin typeface="Times New Roman" pitchFamily="18" charset="0"/>
                <a:cs typeface="Times New Roman" pitchFamily="18" charset="0"/>
              </a:rPr>
            </a:br>
            <a:br>
              <a:rPr lang="en-US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    Glonix Electronics Private Limited, domicile at  Salem &amp; Branch office at Velachery, Chennai, Tamil Nadu.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We are specialized in providing worldwide clients with high-quality services at an affordable price and we promise to provide timely service to our esteemed clients.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“Focus, Consider, Commitments, Excellent.”, “Customer-centric and Market-oriented”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6700" y="590550"/>
            <a:ext cx="5276100" cy="396300"/>
          </a:xfrm>
        </p:spPr>
        <p:txBody>
          <a:bodyPr/>
          <a:lstStyle/>
          <a:p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Company Profile</a:t>
            </a:r>
            <a:br>
              <a:rPr lang="en-US" sz="3000" b="0" dirty="0"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40000" t="36000" r="-51000"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12" name="Rectangle 11"/>
          <p:cNvSpPr/>
          <p:nvPr/>
        </p:nvSpPr>
        <p:spPr>
          <a:xfrm>
            <a:off x="2057400" y="51435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be the eminent PCB and PCBA service provider &amp; strategic partner of worldwide electronic industry &amp; corporate company.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7000" y="3779044"/>
            <a:ext cx="6324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provide high-quality PCB and assembly, prompt satisfactory service for all our prospective clients &amp; worldwide electronic industry.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286000" y="438150"/>
            <a:ext cx="2667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Meet Our Team </a:t>
            </a:r>
            <a:br>
              <a:rPr lang="en-US" sz="25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solidFill>
                <a:schemeClr val="accent3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38200" y="1123950"/>
            <a:ext cx="2208946" cy="616467"/>
          </a:xfrm>
          <a:prstGeom prst="roundRect">
            <a:avLst/>
          </a:prstGeom>
          <a:noFill/>
          <a:ln>
            <a:solidFill>
              <a:srgbClr val="016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Agalya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Managing Director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429000" y="1123950"/>
            <a:ext cx="2132746" cy="616467"/>
          </a:xfrm>
          <a:prstGeom prst="roundRect">
            <a:avLst/>
          </a:prstGeom>
          <a:noFill/>
          <a:ln>
            <a:solidFill>
              <a:srgbClr val="016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Anish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</a:p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533400" y="2571750"/>
            <a:ext cx="1870396" cy="616467"/>
          </a:xfrm>
          <a:prstGeom prst="roundRect">
            <a:avLst/>
          </a:prstGeom>
          <a:noFill/>
          <a:ln>
            <a:solidFill>
              <a:srgbClr val="46B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Mukilan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R&amp;D Head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590800" y="2571750"/>
            <a:ext cx="1870396" cy="616467"/>
          </a:xfrm>
          <a:prstGeom prst="roundRect">
            <a:avLst/>
          </a:prstGeom>
          <a:noFill/>
          <a:ln>
            <a:solidFill>
              <a:srgbClr val="46B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Sanjana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EMS Head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648200" y="2571750"/>
            <a:ext cx="1870396" cy="616467"/>
          </a:xfrm>
          <a:prstGeom prst="roundRect">
            <a:avLst/>
          </a:prstGeom>
          <a:noFill/>
          <a:ln>
            <a:solidFill>
              <a:srgbClr val="46B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Mohan Kumar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Head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5800" y="3714750"/>
            <a:ext cx="1471794" cy="533400"/>
          </a:xfrm>
          <a:prstGeom prst="roundRect">
            <a:avLst/>
          </a:prstGeom>
          <a:noFill/>
          <a:ln>
            <a:solidFill>
              <a:srgbClr val="FEA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Persons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876800" y="3714750"/>
            <a:ext cx="1471794" cy="533400"/>
          </a:xfrm>
          <a:prstGeom prst="roundRect">
            <a:avLst/>
          </a:prstGeom>
          <a:noFill/>
          <a:ln>
            <a:solidFill>
              <a:srgbClr val="FEA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Persons</a:t>
            </a:r>
          </a:p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2743200" y="3714750"/>
            <a:ext cx="1471794" cy="533400"/>
          </a:xfrm>
          <a:prstGeom prst="roundRect">
            <a:avLst/>
          </a:prstGeom>
          <a:noFill/>
          <a:ln>
            <a:solidFill>
              <a:srgbClr val="FEA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Persons</a:t>
            </a:r>
          </a:p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447800" y="2190750"/>
            <a:ext cx="4114800" cy="1588"/>
          </a:xfrm>
          <a:prstGeom prst="line">
            <a:avLst/>
          </a:prstGeom>
          <a:ln>
            <a:solidFill>
              <a:srgbClr val="016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62600" y="2190750"/>
            <a:ext cx="0" cy="252000"/>
          </a:xfrm>
          <a:prstGeom prst="line">
            <a:avLst/>
          </a:prstGeom>
          <a:ln>
            <a:solidFill>
              <a:srgbClr val="016AA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581400" y="2190750"/>
            <a:ext cx="0" cy="252000"/>
          </a:xfrm>
          <a:prstGeom prst="line">
            <a:avLst/>
          </a:prstGeom>
          <a:ln>
            <a:solidFill>
              <a:srgbClr val="016AA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447800" y="2190750"/>
            <a:ext cx="0" cy="252000"/>
          </a:xfrm>
          <a:prstGeom prst="line">
            <a:avLst/>
          </a:prstGeom>
          <a:ln>
            <a:solidFill>
              <a:srgbClr val="016AA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257300" y="34480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3315494" y="344725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5372894" y="344725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702900" y="-323850"/>
            <a:ext cx="50262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Services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02900" y="819150"/>
            <a:ext cx="6002700" cy="3372649"/>
          </a:xfrm>
        </p:spPr>
        <p:txBody>
          <a:bodyPr/>
          <a:lstStyle/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Development</a:t>
            </a: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Printed Circuit Board Designing</a:t>
            </a: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PCB Fabrication</a:t>
            </a: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Electronic Components Procurement</a:t>
            </a: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Stencils Manufacturing</a:t>
            </a: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Electronic Enclosures</a:t>
            </a: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PCB Training &amp; Workshop for Students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876800" y="1276350"/>
            <a:ext cx="4343400" cy="33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STRESS for PCB Designing</a:t>
            </a: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NO WORRY for PCB Fabrication</a:t>
            </a: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NO ROAMING for Component  Procurement</a:t>
            </a: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NO RUNNING for PCB Assembly</a:t>
            </a: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919413" algn="l"/>
              </a:tabLst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NO HESITATION for New Product   Development</a:t>
            </a: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09752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572000" y="438150"/>
            <a:ext cx="3276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Glonix?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8" name="Google Shape;128;p17"/>
          <p:cNvSpPr txBox="1">
            <a:spLocks/>
          </p:cNvSpPr>
          <p:nvPr/>
        </p:nvSpPr>
        <p:spPr>
          <a:xfrm>
            <a:off x="2819400" y="-3150"/>
            <a:ext cx="63837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Domain Expertise - Product Development</a:t>
            </a:r>
          </a:p>
        </p:txBody>
      </p:sp>
      <p:sp>
        <p:nvSpPr>
          <p:cNvPr id="19" name="Subtitle 5"/>
          <p:cNvSpPr txBox="1">
            <a:spLocks/>
          </p:cNvSpPr>
          <p:nvPr/>
        </p:nvSpPr>
        <p:spPr>
          <a:xfrm>
            <a:off x="3065100" y="1104101"/>
            <a:ext cx="6002700" cy="360124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Signal Conditioning Sensors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NDT (MFL)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IOT for Industries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Embedded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 Industrial Robotics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Power Electronics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762000" y="985650"/>
            <a:ext cx="563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004AA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High quality design information for signal integrity,    power integrity, EMC/EMI</a:t>
            </a: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USB, PCIE, DDR &amp; RF designs</a:t>
            </a: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Embedded boards, Power supply boards, High speed design &amp; LTE design.</a:t>
            </a: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GSM, GPS, TRACKING SOLUTIONS, ITS, Wireless charging technology &amp; Fire alarm systems.</a:t>
            </a:r>
          </a:p>
          <a:p>
            <a:pPr lvl="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Reverse Engineering</a:t>
            </a:r>
            <a:endPara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9550"/>
            <a:ext cx="55066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Domain Expertise - PCB Layout</a:t>
            </a:r>
            <a:endParaRPr kumimoji="0" lang="en-US" sz="3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6700" y="1352550"/>
            <a:ext cx="6529200" cy="396300"/>
          </a:xfrm>
        </p:spPr>
        <p:txBody>
          <a:bodyPr/>
          <a:lstStyle/>
          <a:p>
            <a:r>
              <a:rPr lang="en-US" sz="3000" cap="all" dirty="0">
                <a:latin typeface="Times New Roman" pitchFamily="18" charset="0"/>
                <a:cs typeface="Times New Roman" pitchFamily="18" charset="0"/>
              </a:rPr>
              <a:t>PCB Categories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62000" y="1755160"/>
            <a:ext cx="1828800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RIGID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MCPCB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FLEX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RIGID FLEX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AutoShape 3" descr="Series - Multi Circuit Bo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AutoShape 5" descr="Series - Multi Circuit Bo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8" name="Picture 6" descr="C:\Users\Anish\Desktop\ppt\p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428750"/>
            <a:ext cx="2057400" cy="1543050"/>
          </a:xfrm>
          <a:prstGeom prst="rect">
            <a:avLst/>
          </a:prstGeom>
          <a:noFill/>
        </p:spPr>
      </p:pic>
      <p:pic>
        <p:nvPicPr>
          <p:cNvPr id="64519" name="Picture 7" descr="C:\Users\Anish\Desktop\ppt\mcp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428750"/>
            <a:ext cx="1524000" cy="1306286"/>
          </a:xfrm>
          <a:prstGeom prst="rect">
            <a:avLst/>
          </a:prstGeom>
          <a:noFill/>
        </p:spPr>
      </p:pic>
      <p:pic>
        <p:nvPicPr>
          <p:cNvPr id="64520" name="Picture 8" descr="C:\Users\Anish\Desktop\ppt\fl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57550"/>
            <a:ext cx="1982066" cy="1295400"/>
          </a:xfrm>
          <a:prstGeom prst="rect">
            <a:avLst/>
          </a:prstGeom>
          <a:noFill/>
        </p:spPr>
      </p:pic>
      <p:pic>
        <p:nvPicPr>
          <p:cNvPr id="64521" name="Picture 9" descr="C:\Users\Anish\Desktop\ppt\ridit flux.jpg"/>
          <p:cNvPicPr>
            <a:picLocks noChangeAspect="1" noChangeArrowheads="1"/>
          </p:cNvPicPr>
          <p:nvPr/>
        </p:nvPicPr>
        <p:blipFill>
          <a:blip r:embed="rId6"/>
          <a:srcRect l="13241"/>
          <a:stretch>
            <a:fillRect/>
          </a:stretch>
        </p:blipFill>
        <p:spPr bwMode="auto">
          <a:xfrm>
            <a:off x="5410200" y="3105150"/>
            <a:ext cx="1666594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530</Words>
  <Application>Microsoft Office PowerPoint</Application>
  <PresentationFormat>On-screen Show (16:9)</PresentationFormat>
  <Paragraphs>118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Wingdings</vt:lpstr>
      <vt:lpstr>Times New Roman</vt:lpstr>
      <vt:lpstr>Arial</vt:lpstr>
      <vt:lpstr>Kulim Park</vt:lpstr>
      <vt:lpstr>Kulim Park SemiBold</vt:lpstr>
      <vt:lpstr>Kulim Park Light</vt:lpstr>
      <vt:lpstr>Gregory template</vt:lpstr>
      <vt:lpstr>Single Window Solutions</vt:lpstr>
      <vt:lpstr>Company Profile </vt:lpstr>
      <vt:lpstr>PowerPoint Presentation</vt:lpstr>
      <vt:lpstr>PowerPoint Presentation</vt:lpstr>
      <vt:lpstr>Services</vt:lpstr>
      <vt:lpstr>PowerPoint Presentation</vt:lpstr>
      <vt:lpstr>PowerPoint Presentation</vt:lpstr>
      <vt:lpstr>Domain Expertise - PCB Layout</vt:lpstr>
      <vt:lpstr>PCB Categories  </vt:lpstr>
      <vt:lpstr>Manufacturing Location </vt:lpstr>
      <vt:lpstr>Component Procurement </vt:lpstr>
      <vt:lpstr>Assembling</vt:lpstr>
      <vt:lpstr>Glimpse of Our R&amp;D Project</vt:lpstr>
      <vt:lpstr>Target Market</vt:lpstr>
      <vt:lpstr>Our Customers</vt:lpstr>
      <vt:lpstr>REACH US :  Glonix Electronics Private Limited, Plot No.54, Second Floor, SF1, Raj Elegance, Anna Nagar 2nd Street, Tansi Nagar,Velachery, Chennai – 600042 91 9944237235,  info@glonix.in,  www.glonix.in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Window Solution</dc:title>
  <dc:creator>Anish</dc:creator>
  <cp:lastModifiedBy>Glonix Electronics</cp:lastModifiedBy>
  <cp:revision>61</cp:revision>
  <dcterms:modified xsi:type="dcterms:W3CDTF">2023-12-21T11:31:33Z</dcterms:modified>
</cp:coreProperties>
</file>