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0" r:id="rId1"/>
  </p:sldMasterIdLst>
  <p:notesMasterIdLst>
    <p:notesMasterId r:id="rId15"/>
  </p:notesMasterIdLst>
  <p:sldIdLst>
    <p:sldId id="307" r:id="rId2"/>
    <p:sldId id="306" r:id="rId3"/>
    <p:sldId id="258" r:id="rId4"/>
    <p:sldId id="259" r:id="rId5"/>
    <p:sldId id="262" r:id="rId6"/>
    <p:sldId id="260" r:id="rId7"/>
    <p:sldId id="261" r:id="rId8"/>
    <p:sldId id="263" r:id="rId9"/>
    <p:sldId id="268" r:id="rId10"/>
    <p:sldId id="272" r:id="rId11"/>
    <p:sldId id="273" r:id="rId12"/>
    <p:sldId id="274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48"/>
  </p:normalViewPr>
  <p:slideViewPr>
    <p:cSldViewPr snapToGrid="0" snapToObjects="1">
      <p:cViewPr varScale="1">
        <p:scale>
          <a:sx n="103" d="100"/>
          <a:sy n="103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svg"/><Relationship Id="rId5" Type="http://schemas.openxmlformats.org/officeDocument/2006/relationships/image" Target="../media/image14.png"/><Relationship Id="rId6" Type="http://schemas.openxmlformats.org/officeDocument/2006/relationships/image" Target="../media/image17.svg"/><Relationship Id="rId7" Type="http://schemas.openxmlformats.org/officeDocument/2006/relationships/image" Target="../media/image15.png"/><Relationship Id="rId8" Type="http://schemas.openxmlformats.org/officeDocument/2006/relationships/image" Target="../media/image19.svg"/><Relationship Id="rId9" Type="http://schemas.openxmlformats.org/officeDocument/2006/relationships/image" Target="../media/image16.png"/><Relationship Id="rId10" Type="http://schemas.openxmlformats.org/officeDocument/2006/relationships/image" Target="../media/image21.svg"/><Relationship Id="rId1" Type="http://schemas.openxmlformats.org/officeDocument/2006/relationships/image" Target="../media/image12.png"/><Relationship Id="rId2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svg"/><Relationship Id="rId5" Type="http://schemas.openxmlformats.org/officeDocument/2006/relationships/image" Target="../media/image14.png"/><Relationship Id="rId6" Type="http://schemas.openxmlformats.org/officeDocument/2006/relationships/image" Target="../media/image17.svg"/><Relationship Id="rId7" Type="http://schemas.openxmlformats.org/officeDocument/2006/relationships/image" Target="../media/image15.png"/><Relationship Id="rId8" Type="http://schemas.openxmlformats.org/officeDocument/2006/relationships/image" Target="../media/image19.svg"/><Relationship Id="rId9" Type="http://schemas.openxmlformats.org/officeDocument/2006/relationships/image" Target="../media/image16.png"/><Relationship Id="rId10" Type="http://schemas.openxmlformats.org/officeDocument/2006/relationships/image" Target="../media/image21.svg"/><Relationship Id="rId1" Type="http://schemas.openxmlformats.org/officeDocument/2006/relationships/image" Target="../media/image12.png"/><Relationship Id="rId2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70DCA-0031-460E-BDAE-201037F3B50E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729CE2A-9CBD-4308-B33E-5A2C0A506127}">
      <dgm:prSet/>
      <dgm:spPr/>
      <dgm:t>
        <a:bodyPr/>
        <a:lstStyle/>
        <a:p>
          <a:r>
            <a:rPr lang="en-US" b="1" i="0" baseline="0">
              <a:solidFill>
                <a:schemeClr val="tx1"/>
              </a:solidFill>
            </a:rPr>
            <a:t>Chennai – HQ for R&amp;D, Application Engg. Manufacturing , Training and Technical Support with 36,000 sq feet integrated facility</a:t>
          </a:r>
          <a:endParaRPr lang="en-US" b="1" i="0" baseline="0" dirty="0">
            <a:solidFill>
              <a:schemeClr val="tx1"/>
            </a:solidFill>
          </a:endParaRPr>
        </a:p>
      </dgm:t>
    </dgm:pt>
    <dgm:pt modelId="{E20DCD51-547F-4F05-BC31-DCEFF089A777}" type="parTrans" cxnId="{1897B84F-92ED-436B-B7F7-57F5B39CF108}">
      <dgm:prSet/>
      <dgm:spPr/>
      <dgm:t>
        <a:bodyPr/>
        <a:lstStyle/>
        <a:p>
          <a:endParaRPr lang="en-US"/>
        </a:p>
      </dgm:t>
    </dgm:pt>
    <dgm:pt modelId="{B0407390-4ABD-4ED3-89AB-18C9F09F9069}" type="sibTrans" cxnId="{1897B84F-92ED-436B-B7F7-57F5B39CF108}">
      <dgm:prSet/>
      <dgm:spPr/>
      <dgm:t>
        <a:bodyPr/>
        <a:lstStyle/>
        <a:p>
          <a:endParaRPr lang="en-US"/>
        </a:p>
      </dgm:t>
    </dgm:pt>
    <dgm:pt modelId="{3E880D50-2D8D-4811-B3B3-EBCFA849C391}">
      <dgm:prSet/>
      <dgm:spPr/>
      <dgm:t>
        <a:bodyPr/>
        <a:lstStyle/>
        <a:p>
          <a:r>
            <a:rPr lang="en-US" b="1" i="0" baseline="0">
              <a:solidFill>
                <a:schemeClr val="tx1"/>
              </a:solidFill>
            </a:rPr>
            <a:t>Regional Operations in all Metro Cities of INDIA</a:t>
          </a:r>
          <a:endParaRPr lang="en-US" b="1" i="0" baseline="0" dirty="0">
            <a:solidFill>
              <a:schemeClr val="tx1"/>
            </a:solidFill>
          </a:endParaRPr>
        </a:p>
      </dgm:t>
    </dgm:pt>
    <dgm:pt modelId="{734E3BE3-E4C0-44F6-B810-C7A52AEA8CDE}" type="parTrans" cxnId="{1E72BFA7-F0E8-4337-9402-54CEF417D1DE}">
      <dgm:prSet/>
      <dgm:spPr/>
      <dgm:t>
        <a:bodyPr/>
        <a:lstStyle/>
        <a:p>
          <a:endParaRPr lang="en-US"/>
        </a:p>
      </dgm:t>
    </dgm:pt>
    <dgm:pt modelId="{17C61205-5376-4A1A-9959-80D30DD81127}" type="sibTrans" cxnId="{1E72BFA7-F0E8-4337-9402-54CEF417D1DE}">
      <dgm:prSet/>
      <dgm:spPr/>
      <dgm:t>
        <a:bodyPr/>
        <a:lstStyle/>
        <a:p>
          <a:endParaRPr lang="en-US"/>
        </a:p>
      </dgm:t>
    </dgm:pt>
    <dgm:pt modelId="{B5C39267-6AE0-4F0A-8EC4-CC1B0E3D5EBA}">
      <dgm:prSet/>
      <dgm:spPr/>
      <dgm:t>
        <a:bodyPr/>
        <a:lstStyle/>
        <a:p>
          <a:r>
            <a:rPr lang="en-US" b="1" i="0" baseline="0">
              <a:solidFill>
                <a:schemeClr val="tx1"/>
              </a:solidFill>
            </a:rPr>
            <a:t>100+ engineers working for the group</a:t>
          </a:r>
          <a:endParaRPr lang="en-US" b="1" i="0" baseline="0" dirty="0">
            <a:solidFill>
              <a:schemeClr val="tx1"/>
            </a:solidFill>
          </a:endParaRPr>
        </a:p>
      </dgm:t>
    </dgm:pt>
    <dgm:pt modelId="{0934F9F7-3D40-4499-8ADA-94AEEC8F37DE}" type="parTrans" cxnId="{C89F3FD7-826B-4676-B0BB-06E3AB23CBD6}">
      <dgm:prSet/>
      <dgm:spPr/>
      <dgm:t>
        <a:bodyPr/>
        <a:lstStyle/>
        <a:p>
          <a:endParaRPr lang="en-US"/>
        </a:p>
      </dgm:t>
    </dgm:pt>
    <dgm:pt modelId="{B995AEE9-5197-43FE-8DDC-0CF186314AD7}" type="sibTrans" cxnId="{C89F3FD7-826B-4676-B0BB-06E3AB23CBD6}">
      <dgm:prSet/>
      <dgm:spPr/>
      <dgm:t>
        <a:bodyPr/>
        <a:lstStyle/>
        <a:p>
          <a:endParaRPr lang="en-US"/>
        </a:p>
      </dgm:t>
    </dgm:pt>
    <dgm:pt modelId="{71109275-3D01-45B8-8719-EDCEC143CEA2}">
      <dgm:prSet/>
      <dgm:spPr/>
      <dgm:t>
        <a:bodyPr/>
        <a:lstStyle/>
        <a:p>
          <a:r>
            <a:rPr lang="en-US" b="1" i="0" baseline="0">
              <a:solidFill>
                <a:schemeClr val="tx1"/>
              </a:solidFill>
            </a:rPr>
            <a:t>Overseas Subsidiaries in </a:t>
          </a:r>
          <a:endParaRPr lang="en-US" b="1" i="0" baseline="0" dirty="0">
            <a:solidFill>
              <a:schemeClr val="tx1"/>
            </a:solidFill>
          </a:endParaRPr>
        </a:p>
      </dgm:t>
    </dgm:pt>
    <dgm:pt modelId="{A08AAD93-74FD-45AD-A1A9-DA3A2B4EC4E3}" type="parTrans" cxnId="{2910EF30-823A-42A6-9CD2-8D9F75095E4D}">
      <dgm:prSet/>
      <dgm:spPr/>
      <dgm:t>
        <a:bodyPr/>
        <a:lstStyle/>
        <a:p>
          <a:endParaRPr lang="en-US"/>
        </a:p>
      </dgm:t>
    </dgm:pt>
    <dgm:pt modelId="{D2855DC5-A4E6-4D26-BFE0-266729966628}" type="sibTrans" cxnId="{2910EF30-823A-42A6-9CD2-8D9F75095E4D}">
      <dgm:prSet/>
      <dgm:spPr/>
      <dgm:t>
        <a:bodyPr/>
        <a:lstStyle/>
        <a:p>
          <a:endParaRPr lang="en-US"/>
        </a:p>
      </dgm:t>
    </dgm:pt>
    <dgm:pt modelId="{C353BBA5-3DE4-4329-9477-419F5DD40FAF}">
      <dgm:prSet/>
      <dgm:spPr/>
      <dgm:t>
        <a:bodyPr/>
        <a:lstStyle/>
        <a:p>
          <a:r>
            <a:rPr lang="en-US" b="1" i="0" baseline="0">
              <a:solidFill>
                <a:schemeClr val="tx1"/>
              </a:solidFill>
            </a:rPr>
            <a:t>SINGAPORE , MALAYSIA and USA</a:t>
          </a:r>
          <a:endParaRPr lang="en-US" b="1" i="0" baseline="0" dirty="0">
            <a:solidFill>
              <a:schemeClr val="tx1"/>
            </a:solidFill>
          </a:endParaRPr>
        </a:p>
      </dgm:t>
    </dgm:pt>
    <dgm:pt modelId="{3367BB46-67C6-4048-8127-2FD5A42AA48A}" type="parTrans" cxnId="{E1C26E8C-8BC8-4873-86CE-CD6148CC3DE4}">
      <dgm:prSet/>
      <dgm:spPr/>
      <dgm:t>
        <a:bodyPr/>
        <a:lstStyle/>
        <a:p>
          <a:endParaRPr lang="en-US"/>
        </a:p>
      </dgm:t>
    </dgm:pt>
    <dgm:pt modelId="{48FFADD5-7172-4647-8338-66CD54264924}" type="sibTrans" cxnId="{E1C26E8C-8BC8-4873-86CE-CD6148CC3DE4}">
      <dgm:prSet/>
      <dgm:spPr/>
      <dgm:t>
        <a:bodyPr/>
        <a:lstStyle/>
        <a:p>
          <a:endParaRPr lang="en-US"/>
        </a:p>
      </dgm:t>
    </dgm:pt>
    <dgm:pt modelId="{9D234C16-70C0-4E1F-A7B6-C57605AC801C}">
      <dgm:prSet/>
      <dgm:spPr/>
      <dgm:t>
        <a:bodyPr/>
        <a:lstStyle/>
        <a:p>
          <a:r>
            <a:rPr lang="en-US" b="1" i="0" baseline="0">
              <a:solidFill>
                <a:schemeClr val="tx1"/>
              </a:solidFill>
            </a:rPr>
            <a:t>Member of  CII , INDO GERMAN CHAMBER OF COMMERCE, AIDAT , INDO AMERICAN CHAMBER , ESC  and other associations</a:t>
          </a:r>
          <a:endParaRPr lang="en-US" b="1" i="0" baseline="0" dirty="0">
            <a:solidFill>
              <a:schemeClr val="tx1"/>
            </a:solidFill>
          </a:endParaRPr>
        </a:p>
      </dgm:t>
    </dgm:pt>
    <dgm:pt modelId="{5DF4F578-6767-4268-BE41-4BFFD1689ADD}" type="parTrans" cxnId="{4DC2D16D-DF59-4058-B8EB-13A81550F7A9}">
      <dgm:prSet/>
      <dgm:spPr/>
      <dgm:t>
        <a:bodyPr/>
        <a:lstStyle/>
        <a:p>
          <a:endParaRPr lang="en-US"/>
        </a:p>
      </dgm:t>
    </dgm:pt>
    <dgm:pt modelId="{79A366A2-B221-4FEB-9EFE-75C88F765240}" type="sibTrans" cxnId="{4DC2D16D-DF59-4058-B8EB-13A81550F7A9}">
      <dgm:prSet/>
      <dgm:spPr/>
      <dgm:t>
        <a:bodyPr/>
        <a:lstStyle/>
        <a:p>
          <a:endParaRPr lang="en-US"/>
        </a:p>
      </dgm:t>
    </dgm:pt>
    <dgm:pt modelId="{B1CFB08D-5DED-4AAA-982F-2D86BFCBB95A}">
      <dgm:prSet/>
      <dgm:spPr/>
      <dgm:t>
        <a:bodyPr/>
        <a:lstStyle/>
        <a:p>
          <a:r>
            <a:rPr lang="en-US" b="1" i="0" baseline="0">
              <a:solidFill>
                <a:schemeClr val="tx1"/>
              </a:solidFill>
            </a:rPr>
            <a:t>Customers in 50+ Countries , Distributors and Reps 25+ Countries</a:t>
          </a:r>
          <a:endParaRPr lang="en-US" b="1" i="0" baseline="0" dirty="0">
            <a:solidFill>
              <a:schemeClr val="tx1"/>
            </a:solidFill>
          </a:endParaRPr>
        </a:p>
      </dgm:t>
    </dgm:pt>
    <dgm:pt modelId="{6778A484-BECE-4C05-AC64-CEB62BF50A63}" type="parTrans" cxnId="{A4521A88-3A3B-4172-B7B2-A8B4178FA5D2}">
      <dgm:prSet/>
      <dgm:spPr/>
      <dgm:t>
        <a:bodyPr/>
        <a:lstStyle/>
        <a:p>
          <a:endParaRPr lang="en-US"/>
        </a:p>
      </dgm:t>
    </dgm:pt>
    <dgm:pt modelId="{FD1AF9EB-6067-4998-9CF2-C9EAB49C4062}" type="sibTrans" cxnId="{A4521A88-3A3B-4172-B7B2-A8B4178FA5D2}">
      <dgm:prSet/>
      <dgm:spPr/>
      <dgm:t>
        <a:bodyPr/>
        <a:lstStyle/>
        <a:p>
          <a:endParaRPr lang="en-US"/>
        </a:p>
      </dgm:t>
    </dgm:pt>
    <dgm:pt modelId="{613D9613-301A-5B44-B4EF-4C68F07F0C2C}" type="pres">
      <dgm:prSet presAssocID="{05C70DCA-0031-460E-BDAE-201037F3B5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3106F-F5D1-4748-8A5A-DC863218DCB1}" type="pres">
      <dgm:prSet presAssocID="{B729CE2A-9CBD-4308-B33E-5A2C0A50612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472D3-8959-164B-BAFC-A83D2A54EF01}" type="pres">
      <dgm:prSet presAssocID="{B0407390-4ABD-4ED3-89AB-18C9F09F9069}" presName="spacer" presStyleCnt="0"/>
      <dgm:spPr/>
    </dgm:pt>
    <dgm:pt modelId="{5FED35A3-B55E-1043-903C-CB60100982E1}" type="pres">
      <dgm:prSet presAssocID="{3E880D50-2D8D-4811-B3B3-EBCFA849C39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33A0B-72D5-4B41-993F-2FE24986C053}" type="pres">
      <dgm:prSet presAssocID="{17C61205-5376-4A1A-9959-80D30DD81127}" presName="spacer" presStyleCnt="0"/>
      <dgm:spPr/>
    </dgm:pt>
    <dgm:pt modelId="{224A1F44-A761-AC44-9224-9C60A4EC47FC}" type="pres">
      <dgm:prSet presAssocID="{B5C39267-6AE0-4F0A-8EC4-CC1B0E3D5EB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F0A39-EFE1-1149-ABF2-933D35886BC5}" type="pres">
      <dgm:prSet presAssocID="{B995AEE9-5197-43FE-8DDC-0CF186314AD7}" presName="spacer" presStyleCnt="0"/>
      <dgm:spPr/>
    </dgm:pt>
    <dgm:pt modelId="{8A6BC972-FD69-FE4E-9708-3B4172EC710B}" type="pres">
      <dgm:prSet presAssocID="{71109275-3D01-45B8-8719-EDCEC143CEA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47136-002B-054F-B4FC-0387CBD455E9}" type="pres">
      <dgm:prSet presAssocID="{D2855DC5-A4E6-4D26-BFE0-266729966628}" presName="spacer" presStyleCnt="0"/>
      <dgm:spPr/>
    </dgm:pt>
    <dgm:pt modelId="{CB68D396-CDE5-D340-9E17-835CC1C99E72}" type="pres">
      <dgm:prSet presAssocID="{C353BBA5-3DE4-4329-9477-419F5DD40FA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BA475-A17C-7842-AA6B-0FE5E1497BB6}" type="pres">
      <dgm:prSet presAssocID="{48FFADD5-7172-4647-8338-66CD54264924}" presName="spacer" presStyleCnt="0"/>
      <dgm:spPr/>
    </dgm:pt>
    <dgm:pt modelId="{2BA88800-AE7D-BA43-92E7-246BF7ACF1C9}" type="pres">
      <dgm:prSet presAssocID="{9D234C16-70C0-4E1F-A7B6-C57605AC801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E6317-1D26-3442-8013-584F55696788}" type="pres">
      <dgm:prSet presAssocID="{79A366A2-B221-4FEB-9EFE-75C88F765240}" presName="spacer" presStyleCnt="0"/>
      <dgm:spPr/>
    </dgm:pt>
    <dgm:pt modelId="{FC42685C-26CD-0C46-B62F-59DA4AA921DC}" type="pres">
      <dgm:prSet presAssocID="{B1CFB08D-5DED-4AAA-982F-2D86BFCBB95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72BFA7-F0E8-4337-9402-54CEF417D1DE}" srcId="{05C70DCA-0031-460E-BDAE-201037F3B50E}" destId="{3E880D50-2D8D-4811-B3B3-EBCFA849C391}" srcOrd="1" destOrd="0" parTransId="{734E3BE3-E4C0-44F6-B810-C7A52AEA8CDE}" sibTransId="{17C61205-5376-4A1A-9959-80D30DD81127}"/>
    <dgm:cxn modelId="{A4521A88-3A3B-4172-B7B2-A8B4178FA5D2}" srcId="{05C70DCA-0031-460E-BDAE-201037F3B50E}" destId="{B1CFB08D-5DED-4AAA-982F-2D86BFCBB95A}" srcOrd="6" destOrd="0" parTransId="{6778A484-BECE-4C05-AC64-CEB62BF50A63}" sibTransId="{FD1AF9EB-6067-4998-9CF2-C9EAB49C4062}"/>
    <dgm:cxn modelId="{BD52A712-87E7-F644-81EC-6B214348D08D}" type="presOf" srcId="{9D234C16-70C0-4E1F-A7B6-C57605AC801C}" destId="{2BA88800-AE7D-BA43-92E7-246BF7ACF1C9}" srcOrd="0" destOrd="0" presId="urn:microsoft.com/office/officeart/2005/8/layout/vList2"/>
    <dgm:cxn modelId="{653D9869-1009-534E-8915-39D1194BAE1D}" type="presOf" srcId="{B729CE2A-9CBD-4308-B33E-5A2C0A506127}" destId="{2FC3106F-F5D1-4748-8A5A-DC863218DCB1}" srcOrd="0" destOrd="0" presId="urn:microsoft.com/office/officeart/2005/8/layout/vList2"/>
    <dgm:cxn modelId="{E1C26E8C-8BC8-4873-86CE-CD6148CC3DE4}" srcId="{05C70DCA-0031-460E-BDAE-201037F3B50E}" destId="{C353BBA5-3DE4-4329-9477-419F5DD40FAF}" srcOrd="4" destOrd="0" parTransId="{3367BB46-67C6-4048-8127-2FD5A42AA48A}" sibTransId="{48FFADD5-7172-4647-8338-66CD54264924}"/>
    <dgm:cxn modelId="{9FCE73B3-4481-634E-A4D0-8FBAF4F86035}" type="presOf" srcId="{3E880D50-2D8D-4811-B3B3-EBCFA849C391}" destId="{5FED35A3-B55E-1043-903C-CB60100982E1}" srcOrd="0" destOrd="0" presId="urn:microsoft.com/office/officeart/2005/8/layout/vList2"/>
    <dgm:cxn modelId="{C3473A7B-CE97-674C-B50D-CCF4332B6238}" type="presOf" srcId="{C353BBA5-3DE4-4329-9477-419F5DD40FAF}" destId="{CB68D396-CDE5-D340-9E17-835CC1C99E72}" srcOrd="0" destOrd="0" presId="urn:microsoft.com/office/officeart/2005/8/layout/vList2"/>
    <dgm:cxn modelId="{4DC2D16D-DF59-4058-B8EB-13A81550F7A9}" srcId="{05C70DCA-0031-460E-BDAE-201037F3B50E}" destId="{9D234C16-70C0-4E1F-A7B6-C57605AC801C}" srcOrd="5" destOrd="0" parTransId="{5DF4F578-6767-4268-BE41-4BFFD1689ADD}" sibTransId="{79A366A2-B221-4FEB-9EFE-75C88F765240}"/>
    <dgm:cxn modelId="{62C692DE-1AEA-BC4F-8F63-52AB95540920}" type="presOf" srcId="{71109275-3D01-45B8-8719-EDCEC143CEA2}" destId="{8A6BC972-FD69-FE4E-9708-3B4172EC710B}" srcOrd="0" destOrd="0" presId="urn:microsoft.com/office/officeart/2005/8/layout/vList2"/>
    <dgm:cxn modelId="{F8ACC72C-52AC-4240-A6A2-9A226653C6CB}" type="presOf" srcId="{B1CFB08D-5DED-4AAA-982F-2D86BFCBB95A}" destId="{FC42685C-26CD-0C46-B62F-59DA4AA921DC}" srcOrd="0" destOrd="0" presId="urn:microsoft.com/office/officeart/2005/8/layout/vList2"/>
    <dgm:cxn modelId="{C89F3FD7-826B-4676-B0BB-06E3AB23CBD6}" srcId="{05C70DCA-0031-460E-BDAE-201037F3B50E}" destId="{B5C39267-6AE0-4F0A-8EC4-CC1B0E3D5EBA}" srcOrd="2" destOrd="0" parTransId="{0934F9F7-3D40-4499-8ADA-94AEEC8F37DE}" sibTransId="{B995AEE9-5197-43FE-8DDC-0CF186314AD7}"/>
    <dgm:cxn modelId="{2910EF30-823A-42A6-9CD2-8D9F75095E4D}" srcId="{05C70DCA-0031-460E-BDAE-201037F3B50E}" destId="{71109275-3D01-45B8-8719-EDCEC143CEA2}" srcOrd="3" destOrd="0" parTransId="{A08AAD93-74FD-45AD-A1A9-DA3A2B4EC4E3}" sibTransId="{D2855DC5-A4E6-4D26-BFE0-266729966628}"/>
    <dgm:cxn modelId="{1897B84F-92ED-436B-B7F7-57F5B39CF108}" srcId="{05C70DCA-0031-460E-BDAE-201037F3B50E}" destId="{B729CE2A-9CBD-4308-B33E-5A2C0A506127}" srcOrd="0" destOrd="0" parTransId="{E20DCD51-547F-4F05-BC31-DCEFF089A777}" sibTransId="{B0407390-4ABD-4ED3-89AB-18C9F09F9069}"/>
    <dgm:cxn modelId="{F8EA0EA9-B067-5249-8B90-CAF25F3D5B43}" type="presOf" srcId="{05C70DCA-0031-460E-BDAE-201037F3B50E}" destId="{613D9613-301A-5B44-B4EF-4C68F07F0C2C}" srcOrd="0" destOrd="0" presId="urn:microsoft.com/office/officeart/2005/8/layout/vList2"/>
    <dgm:cxn modelId="{C57576B6-B048-FE41-BBB3-CF93B6017BCE}" type="presOf" srcId="{B5C39267-6AE0-4F0A-8EC4-CC1B0E3D5EBA}" destId="{224A1F44-A761-AC44-9224-9C60A4EC47FC}" srcOrd="0" destOrd="0" presId="urn:microsoft.com/office/officeart/2005/8/layout/vList2"/>
    <dgm:cxn modelId="{707FBB2B-CA33-1E46-B044-C82A46F9E21B}" type="presParOf" srcId="{613D9613-301A-5B44-B4EF-4C68F07F0C2C}" destId="{2FC3106F-F5D1-4748-8A5A-DC863218DCB1}" srcOrd="0" destOrd="0" presId="urn:microsoft.com/office/officeart/2005/8/layout/vList2"/>
    <dgm:cxn modelId="{696B989A-59CF-F240-80E7-86A04357D04B}" type="presParOf" srcId="{613D9613-301A-5B44-B4EF-4C68F07F0C2C}" destId="{06C472D3-8959-164B-BAFC-A83D2A54EF01}" srcOrd="1" destOrd="0" presId="urn:microsoft.com/office/officeart/2005/8/layout/vList2"/>
    <dgm:cxn modelId="{7977027C-5C2F-4E43-BC5A-8FB3690E4136}" type="presParOf" srcId="{613D9613-301A-5B44-B4EF-4C68F07F0C2C}" destId="{5FED35A3-B55E-1043-903C-CB60100982E1}" srcOrd="2" destOrd="0" presId="urn:microsoft.com/office/officeart/2005/8/layout/vList2"/>
    <dgm:cxn modelId="{6EC5A91B-224B-7A41-997B-BFAC43B5F9FB}" type="presParOf" srcId="{613D9613-301A-5B44-B4EF-4C68F07F0C2C}" destId="{A4F33A0B-72D5-4B41-993F-2FE24986C053}" srcOrd="3" destOrd="0" presId="urn:microsoft.com/office/officeart/2005/8/layout/vList2"/>
    <dgm:cxn modelId="{00B7D321-E1C6-BD40-B756-239898ACEA4D}" type="presParOf" srcId="{613D9613-301A-5B44-B4EF-4C68F07F0C2C}" destId="{224A1F44-A761-AC44-9224-9C60A4EC47FC}" srcOrd="4" destOrd="0" presId="urn:microsoft.com/office/officeart/2005/8/layout/vList2"/>
    <dgm:cxn modelId="{45EA3B4B-D5F5-9548-8066-D3FC4AEE43B6}" type="presParOf" srcId="{613D9613-301A-5B44-B4EF-4C68F07F0C2C}" destId="{D0BF0A39-EFE1-1149-ABF2-933D35886BC5}" srcOrd="5" destOrd="0" presId="urn:microsoft.com/office/officeart/2005/8/layout/vList2"/>
    <dgm:cxn modelId="{FAB23A90-81D8-2E4A-BE29-418F9ACA2E5D}" type="presParOf" srcId="{613D9613-301A-5B44-B4EF-4C68F07F0C2C}" destId="{8A6BC972-FD69-FE4E-9708-3B4172EC710B}" srcOrd="6" destOrd="0" presId="urn:microsoft.com/office/officeart/2005/8/layout/vList2"/>
    <dgm:cxn modelId="{C27E5E4E-F413-654D-B702-31392EAE4C7C}" type="presParOf" srcId="{613D9613-301A-5B44-B4EF-4C68F07F0C2C}" destId="{A7847136-002B-054F-B4FC-0387CBD455E9}" srcOrd="7" destOrd="0" presId="urn:microsoft.com/office/officeart/2005/8/layout/vList2"/>
    <dgm:cxn modelId="{AA0D323C-9492-0540-A2ED-5ECD34D4C09B}" type="presParOf" srcId="{613D9613-301A-5B44-B4EF-4C68F07F0C2C}" destId="{CB68D396-CDE5-D340-9E17-835CC1C99E72}" srcOrd="8" destOrd="0" presId="urn:microsoft.com/office/officeart/2005/8/layout/vList2"/>
    <dgm:cxn modelId="{897F34B7-CC42-E24E-A19E-FA8F262FEA42}" type="presParOf" srcId="{613D9613-301A-5B44-B4EF-4C68F07F0C2C}" destId="{FE7BA475-A17C-7842-AA6B-0FE5E1497BB6}" srcOrd="9" destOrd="0" presId="urn:microsoft.com/office/officeart/2005/8/layout/vList2"/>
    <dgm:cxn modelId="{7D5F91EA-AA8E-5546-B696-B877B3D3AA3A}" type="presParOf" srcId="{613D9613-301A-5B44-B4EF-4C68F07F0C2C}" destId="{2BA88800-AE7D-BA43-92E7-246BF7ACF1C9}" srcOrd="10" destOrd="0" presId="urn:microsoft.com/office/officeart/2005/8/layout/vList2"/>
    <dgm:cxn modelId="{305C4286-82ED-A448-A70A-F129EE614ADF}" type="presParOf" srcId="{613D9613-301A-5B44-B4EF-4C68F07F0C2C}" destId="{AC0E6317-1D26-3442-8013-584F55696788}" srcOrd="11" destOrd="0" presId="urn:microsoft.com/office/officeart/2005/8/layout/vList2"/>
    <dgm:cxn modelId="{D4B9045F-BECE-3E47-8BB0-3F1668326D9A}" type="presParOf" srcId="{613D9613-301A-5B44-B4EF-4C68F07F0C2C}" destId="{FC42685C-26CD-0C46-B62F-59DA4AA921D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D84F88-4BA1-4E49-BC1F-B16A76534E4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2BF728C-603F-41D3-8BB4-DE86C9B1B06E}">
      <dgm:prSet/>
      <dgm:spPr/>
      <dgm:t>
        <a:bodyPr/>
        <a:lstStyle/>
        <a:p>
          <a:r>
            <a:rPr lang="en-US"/>
            <a:t>First Company in India to offer main frame ATE systems hitherto offered only by USA / UK and other developed nations</a:t>
          </a:r>
        </a:p>
      </dgm:t>
    </dgm:pt>
    <dgm:pt modelId="{4B636FC2-C00C-41DB-9FA5-F910A00BDF3E}" type="parTrans" cxnId="{2F7EC86B-6D31-400A-93DA-615D083D0FE8}">
      <dgm:prSet/>
      <dgm:spPr/>
      <dgm:t>
        <a:bodyPr/>
        <a:lstStyle/>
        <a:p>
          <a:endParaRPr lang="en-US"/>
        </a:p>
      </dgm:t>
    </dgm:pt>
    <dgm:pt modelId="{C32BFBAB-21D8-46DA-A9A7-2DFD0FA7C9A9}" type="sibTrans" cxnId="{2F7EC86B-6D31-400A-93DA-615D083D0FE8}">
      <dgm:prSet/>
      <dgm:spPr/>
      <dgm:t>
        <a:bodyPr/>
        <a:lstStyle/>
        <a:p>
          <a:endParaRPr lang="en-US"/>
        </a:p>
      </dgm:t>
    </dgm:pt>
    <dgm:pt modelId="{722E5BFF-DA97-445B-A94A-0957D02ECF72}">
      <dgm:prSet/>
      <dgm:spPr/>
      <dgm:t>
        <a:bodyPr/>
        <a:lstStyle/>
        <a:p>
          <a:r>
            <a:rPr lang="en-US"/>
            <a:t>Qmax - First Company in INDIA to Indigenously build</a:t>
          </a:r>
        </a:p>
      </dgm:t>
    </dgm:pt>
    <dgm:pt modelId="{5C5F16C9-EF77-4C12-9389-08594D2B515E}" type="parTrans" cxnId="{B69EEC20-645A-461E-B1D6-0CFBCF087096}">
      <dgm:prSet/>
      <dgm:spPr/>
      <dgm:t>
        <a:bodyPr/>
        <a:lstStyle/>
        <a:p>
          <a:endParaRPr lang="en-US"/>
        </a:p>
      </dgm:t>
    </dgm:pt>
    <dgm:pt modelId="{1FDBB6F1-EE99-4E6A-BC36-220ED97BB0BD}" type="sibTrans" cxnId="{B69EEC20-645A-461E-B1D6-0CFBCF087096}">
      <dgm:prSet/>
      <dgm:spPr/>
      <dgm:t>
        <a:bodyPr/>
        <a:lstStyle/>
        <a:p>
          <a:endParaRPr lang="en-US"/>
        </a:p>
      </dgm:t>
    </dgm:pt>
    <dgm:pt modelId="{F1708E4D-57E2-403D-9AE4-6142D325D472}">
      <dgm:prSet/>
      <dgm:spPr/>
      <dgm:t>
        <a:bodyPr/>
        <a:lstStyle/>
        <a:p>
          <a:r>
            <a:rPr lang="en-US" dirty="0"/>
            <a:t>Robotic  Flying Probe Tester (Technology was denied by developed nations, </a:t>
          </a:r>
          <a:r>
            <a:rPr lang="en-US" b="1" dirty="0"/>
            <a:t>Qmax converted challenge into opportunity by developing indigenously different versions of Flying Prober for test and repair applications)</a:t>
          </a:r>
        </a:p>
      </dgm:t>
    </dgm:pt>
    <dgm:pt modelId="{4FB0C7A3-DDEA-4BA1-82FF-C8133D7AAA61}" type="parTrans" cxnId="{FE2D3659-D057-4DE7-87F1-AA9710B8C8D0}">
      <dgm:prSet/>
      <dgm:spPr/>
      <dgm:t>
        <a:bodyPr/>
        <a:lstStyle/>
        <a:p>
          <a:endParaRPr lang="en-US"/>
        </a:p>
      </dgm:t>
    </dgm:pt>
    <dgm:pt modelId="{BAD0B7F7-180E-4528-894D-8F6EFDE50A55}" type="sibTrans" cxnId="{FE2D3659-D057-4DE7-87F1-AA9710B8C8D0}">
      <dgm:prSet/>
      <dgm:spPr/>
      <dgm:t>
        <a:bodyPr/>
        <a:lstStyle/>
        <a:p>
          <a:endParaRPr lang="en-US"/>
        </a:p>
      </dgm:t>
    </dgm:pt>
    <dgm:pt modelId="{AF064B95-EA9A-45CE-9628-25E4DB068671}">
      <dgm:prSet/>
      <dgm:spPr/>
      <dgm:t>
        <a:bodyPr/>
        <a:lstStyle/>
        <a:p>
          <a:r>
            <a:rPr lang="en-US" dirty="0"/>
            <a:t>Indigenously designed and developed Cable Harness Testers</a:t>
          </a:r>
        </a:p>
      </dgm:t>
    </dgm:pt>
    <dgm:pt modelId="{8A73A4AD-AACE-4221-9130-4FE10AFA1FD0}" type="parTrans" cxnId="{6C1A0C01-D96F-4E41-976A-CDF20B85F3AD}">
      <dgm:prSet/>
      <dgm:spPr/>
      <dgm:t>
        <a:bodyPr/>
        <a:lstStyle/>
        <a:p>
          <a:endParaRPr lang="en-US"/>
        </a:p>
      </dgm:t>
    </dgm:pt>
    <dgm:pt modelId="{24F280EF-C7FF-488E-9B11-481EEA344306}" type="sibTrans" cxnId="{6C1A0C01-D96F-4E41-976A-CDF20B85F3AD}">
      <dgm:prSet/>
      <dgm:spPr/>
      <dgm:t>
        <a:bodyPr/>
        <a:lstStyle/>
        <a:p>
          <a:endParaRPr lang="en-US"/>
        </a:p>
      </dgm:t>
    </dgm:pt>
    <dgm:pt modelId="{F7C5F176-DBFF-46AA-8F15-1CB5291DEFFC}">
      <dgm:prSet/>
      <dgm:spPr/>
      <dgm:t>
        <a:bodyPr/>
        <a:lstStyle/>
        <a:p>
          <a:r>
            <a:rPr lang="en-US"/>
            <a:t>Capability to deliver Build to Spec and Build to Design automated test solutions</a:t>
          </a:r>
        </a:p>
      </dgm:t>
    </dgm:pt>
    <dgm:pt modelId="{E7AC7C61-646F-4A7E-84ED-B1E2C4BF5DBE}" type="parTrans" cxnId="{43EE4587-82E5-4CC9-9F7E-29FF77D95ADF}">
      <dgm:prSet/>
      <dgm:spPr/>
      <dgm:t>
        <a:bodyPr/>
        <a:lstStyle/>
        <a:p>
          <a:endParaRPr lang="en-US"/>
        </a:p>
      </dgm:t>
    </dgm:pt>
    <dgm:pt modelId="{47F89937-B75E-408B-81EC-95EB987C76F2}" type="sibTrans" cxnId="{43EE4587-82E5-4CC9-9F7E-29FF77D95ADF}">
      <dgm:prSet/>
      <dgm:spPr/>
      <dgm:t>
        <a:bodyPr/>
        <a:lstStyle/>
        <a:p>
          <a:endParaRPr lang="en-US"/>
        </a:p>
      </dgm:t>
    </dgm:pt>
    <dgm:pt modelId="{2ADE40CD-D9E2-41E2-BE86-AE338E6043B1}">
      <dgm:prSet/>
      <dgm:spPr/>
      <dgm:t>
        <a:bodyPr/>
        <a:lstStyle/>
        <a:p>
          <a:r>
            <a:rPr lang="en-US"/>
            <a:t>Specialized / Customized electronics solutions for Chip level / Board level functional test , LRU level or System level automated test applications</a:t>
          </a:r>
        </a:p>
      </dgm:t>
    </dgm:pt>
    <dgm:pt modelId="{1B6BA300-99A3-4003-A4A4-D6E8544CB09B}" type="parTrans" cxnId="{5E437C93-B661-4809-8A67-6444E6700CFA}">
      <dgm:prSet/>
      <dgm:spPr/>
      <dgm:t>
        <a:bodyPr/>
        <a:lstStyle/>
        <a:p>
          <a:endParaRPr lang="en-US"/>
        </a:p>
      </dgm:t>
    </dgm:pt>
    <dgm:pt modelId="{1E9E6039-7913-4CF3-BBBD-C681002A0BBD}" type="sibTrans" cxnId="{5E437C93-B661-4809-8A67-6444E6700CFA}">
      <dgm:prSet/>
      <dgm:spPr/>
      <dgm:t>
        <a:bodyPr/>
        <a:lstStyle/>
        <a:p>
          <a:endParaRPr lang="en-US"/>
        </a:p>
      </dgm:t>
    </dgm:pt>
    <dgm:pt modelId="{036B80F7-0870-3244-853E-852092AC3B71}" type="pres">
      <dgm:prSet presAssocID="{F5D84F88-4BA1-4E49-BC1F-B16A76534E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3F31A6-2C3E-5A42-B059-48A22FBD64C0}" type="pres">
      <dgm:prSet presAssocID="{32BF728C-603F-41D3-8BB4-DE86C9B1B06E}" presName="thickLine" presStyleLbl="alignNode1" presStyleIdx="0" presStyleCnt="6"/>
      <dgm:spPr/>
    </dgm:pt>
    <dgm:pt modelId="{15CCAD89-2FFE-F742-9CFD-A22934D72CCF}" type="pres">
      <dgm:prSet presAssocID="{32BF728C-603F-41D3-8BB4-DE86C9B1B06E}" presName="horz1" presStyleCnt="0"/>
      <dgm:spPr/>
    </dgm:pt>
    <dgm:pt modelId="{48E253B2-CD5D-6943-82BC-06B205463E8E}" type="pres">
      <dgm:prSet presAssocID="{32BF728C-603F-41D3-8BB4-DE86C9B1B06E}" presName="tx1" presStyleLbl="revTx" presStyleIdx="0" presStyleCnt="6"/>
      <dgm:spPr/>
      <dgm:t>
        <a:bodyPr/>
        <a:lstStyle/>
        <a:p>
          <a:endParaRPr lang="en-US"/>
        </a:p>
      </dgm:t>
    </dgm:pt>
    <dgm:pt modelId="{08779A1D-71CC-834D-962A-5129889323B7}" type="pres">
      <dgm:prSet presAssocID="{32BF728C-603F-41D3-8BB4-DE86C9B1B06E}" presName="vert1" presStyleCnt="0"/>
      <dgm:spPr/>
    </dgm:pt>
    <dgm:pt modelId="{8029CE63-A476-F041-B7F6-CDDE16C3D9CB}" type="pres">
      <dgm:prSet presAssocID="{722E5BFF-DA97-445B-A94A-0957D02ECF72}" presName="thickLine" presStyleLbl="alignNode1" presStyleIdx="1" presStyleCnt="6"/>
      <dgm:spPr/>
    </dgm:pt>
    <dgm:pt modelId="{92CC362A-32FD-964B-A18F-D2DD8C238D78}" type="pres">
      <dgm:prSet presAssocID="{722E5BFF-DA97-445B-A94A-0957D02ECF72}" presName="horz1" presStyleCnt="0"/>
      <dgm:spPr/>
    </dgm:pt>
    <dgm:pt modelId="{D29D1AE7-0852-8A4A-BF99-8EB8E634820E}" type="pres">
      <dgm:prSet presAssocID="{722E5BFF-DA97-445B-A94A-0957D02ECF72}" presName="tx1" presStyleLbl="revTx" presStyleIdx="1" presStyleCnt="6"/>
      <dgm:spPr/>
      <dgm:t>
        <a:bodyPr/>
        <a:lstStyle/>
        <a:p>
          <a:endParaRPr lang="en-US"/>
        </a:p>
      </dgm:t>
    </dgm:pt>
    <dgm:pt modelId="{0810A6BC-1F55-774E-8F35-D336040AB10D}" type="pres">
      <dgm:prSet presAssocID="{722E5BFF-DA97-445B-A94A-0957D02ECF72}" presName="vert1" presStyleCnt="0"/>
      <dgm:spPr/>
    </dgm:pt>
    <dgm:pt modelId="{FBF533DE-E410-3B42-A73B-C441E460EF69}" type="pres">
      <dgm:prSet presAssocID="{F1708E4D-57E2-403D-9AE4-6142D325D472}" presName="thickLine" presStyleLbl="alignNode1" presStyleIdx="2" presStyleCnt="6"/>
      <dgm:spPr/>
    </dgm:pt>
    <dgm:pt modelId="{CF13CECE-F1D7-6047-95D4-108112562090}" type="pres">
      <dgm:prSet presAssocID="{F1708E4D-57E2-403D-9AE4-6142D325D472}" presName="horz1" presStyleCnt="0"/>
      <dgm:spPr/>
    </dgm:pt>
    <dgm:pt modelId="{47CB0921-0E35-9646-A83C-563D008E23E4}" type="pres">
      <dgm:prSet presAssocID="{F1708E4D-57E2-403D-9AE4-6142D325D472}" presName="tx1" presStyleLbl="revTx" presStyleIdx="2" presStyleCnt="6"/>
      <dgm:spPr/>
      <dgm:t>
        <a:bodyPr/>
        <a:lstStyle/>
        <a:p>
          <a:endParaRPr lang="en-US"/>
        </a:p>
      </dgm:t>
    </dgm:pt>
    <dgm:pt modelId="{6639DFCD-BF0D-0C48-996D-A46CF6B30E54}" type="pres">
      <dgm:prSet presAssocID="{F1708E4D-57E2-403D-9AE4-6142D325D472}" presName="vert1" presStyleCnt="0"/>
      <dgm:spPr/>
    </dgm:pt>
    <dgm:pt modelId="{A61FCBDC-551F-0C44-A1E7-FA14CBE5A047}" type="pres">
      <dgm:prSet presAssocID="{AF064B95-EA9A-45CE-9628-25E4DB068671}" presName="thickLine" presStyleLbl="alignNode1" presStyleIdx="3" presStyleCnt="6"/>
      <dgm:spPr/>
    </dgm:pt>
    <dgm:pt modelId="{DC5C1D5A-A5F9-E94F-A009-3117CFADD824}" type="pres">
      <dgm:prSet presAssocID="{AF064B95-EA9A-45CE-9628-25E4DB068671}" presName="horz1" presStyleCnt="0"/>
      <dgm:spPr/>
    </dgm:pt>
    <dgm:pt modelId="{3803940F-9831-6941-A81E-4472466B92BC}" type="pres">
      <dgm:prSet presAssocID="{AF064B95-EA9A-45CE-9628-25E4DB068671}" presName="tx1" presStyleLbl="revTx" presStyleIdx="3" presStyleCnt="6"/>
      <dgm:spPr/>
      <dgm:t>
        <a:bodyPr/>
        <a:lstStyle/>
        <a:p>
          <a:endParaRPr lang="en-US"/>
        </a:p>
      </dgm:t>
    </dgm:pt>
    <dgm:pt modelId="{7AA269B1-733D-C34F-AC23-1268BE37FFD0}" type="pres">
      <dgm:prSet presAssocID="{AF064B95-EA9A-45CE-9628-25E4DB068671}" presName="vert1" presStyleCnt="0"/>
      <dgm:spPr/>
    </dgm:pt>
    <dgm:pt modelId="{73799F91-9975-D147-AF43-B7D146A67ED4}" type="pres">
      <dgm:prSet presAssocID="{F7C5F176-DBFF-46AA-8F15-1CB5291DEFFC}" presName="thickLine" presStyleLbl="alignNode1" presStyleIdx="4" presStyleCnt="6"/>
      <dgm:spPr/>
    </dgm:pt>
    <dgm:pt modelId="{F943C3F4-02F9-0F48-9821-DE8F85234E0D}" type="pres">
      <dgm:prSet presAssocID="{F7C5F176-DBFF-46AA-8F15-1CB5291DEFFC}" presName="horz1" presStyleCnt="0"/>
      <dgm:spPr/>
    </dgm:pt>
    <dgm:pt modelId="{35280674-55A3-4C41-811D-0486FCF3DF2F}" type="pres">
      <dgm:prSet presAssocID="{F7C5F176-DBFF-46AA-8F15-1CB5291DEFFC}" presName="tx1" presStyleLbl="revTx" presStyleIdx="4" presStyleCnt="6"/>
      <dgm:spPr/>
      <dgm:t>
        <a:bodyPr/>
        <a:lstStyle/>
        <a:p>
          <a:endParaRPr lang="en-US"/>
        </a:p>
      </dgm:t>
    </dgm:pt>
    <dgm:pt modelId="{9FBF9519-B83F-5040-9182-5869DCE61281}" type="pres">
      <dgm:prSet presAssocID="{F7C5F176-DBFF-46AA-8F15-1CB5291DEFFC}" presName="vert1" presStyleCnt="0"/>
      <dgm:spPr/>
    </dgm:pt>
    <dgm:pt modelId="{77357FE2-F1C3-3149-A2C0-C49898AD58D6}" type="pres">
      <dgm:prSet presAssocID="{2ADE40CD-D9E2-41E2-BE86-AE338E6043B1}" presName="thickLine" presStyleLbl="alignNode1" presStyleIdx="5" presStyleCnt="6"/>
      <dgm:spPr/>
    </dgm:pt>
    <dgm:pt modelId="{05DCB7D0-A2A2-4E41-A956-D1EF130F86AB}" type="pres">
      <dgm:prSet presAssocID="{2ADE40CD-D9E2-41E2-BE86-AE338E6043B1}" presName="horz1" presStyleCnt="0"/>
      <dgm:spPr/>
    </dgm:pt>
    <dgm:pt modelId="{3C68B30B-B0D0-CF41-A7A2-B7516E4E3A00}" type="pres">
      <dgm:prSet presAssocID="{2ADE40CD-D9E2-41E2-BE86-AE338E6043B1}" presName="tx1" presStyleLbl="revTx" presStyleIdx="5" presStyleCnt="6"/>
      <dgm:spPr/>
      <dgm:t>
        <a:bodyPr/>
        <a:lstStyle/>
        <a:p>
          <a:endParaRPr lang="en-US"/>
        </a:p>
      </dgm:t>
    </dgm:pt>
    <dgm:pt modelId="{C2C4BA7A-9FC8-4A45-B8AC-61EA9DB34716}" type="pres">
      <dgm:prSet presAssocID="{2ADE40CD-D9E2-41E2-BE86-AE338E6043B1}" presName="vert1" presStyleCnt="0"/>
      <dgm:spPr/>
    </dgm:pt>
  </dgm:ptLst>
  <dgm:cxnLst>
    <dgm:cxn modelId="{0FC0D453-F696-2D44-BF0B-0F03BF833F4E}" type="presOf" srcId="{722E5BFF-DA97-445B-A94A-0957D02ECF72}" destId="{D29D1AE7-0852-8A4A-BF99-8EB8E634820E}" srcOrd="0" destOrd="0" presId="urn:microsoft.com/office/officeart/2008/layout/LinedList"/>
    <dgm:cxn modelId="{2F7EC86B-6D31-400A-93DA-615D083D0FE8}" srcId="{F5D84F88-4BA1-4E49-BC1F-B16A76534E45}" destId="{32BF728C-603F-41D3-8BB4-DE86C9B1B06E}" srcOrd="0" destOrd="0" parTransId="{4B636FC2-C00C-41DB-9FA5-F910A00BDF3E}" sibTransId="{C32BFBAB-21D8-46DA-A9A7-2DFD0FA7C9A9}"/>
    <dgm:cxn modelId="{42980C27-6A7D-4F4F-904D-547CFF3E1BC1}" type="presOf" srcId="{AF064B95-EA9A-45CE-9628-25E4DB068671}" destId="{3803940F-9831-6941-A81E-4472466B92BC}" srcOrd="0" destOrd="0" presId="urn:microsoft.com/office/officeart/2008/layout/LinedList"/>
    <dgm:cxn modelId="{5E437C93-B661-4809-8A67-6444E6700CFA}" srcId="{F5D84F88-4BA1-4E49-BC1F-B16A76534E45}" destId="{2ADE40CD-D9E2-41E2-BE86-AE338E6043B1}" srcOrd="5" destOrd="0" parTransId="{1B6BA300-99A3-4003-A4A4-D6E8544CB09B}" sibTransId="{1E9E6039-7913-4CF3-BBBD-C681002A0BBD}"/>
    <dgm:cxn modelId="{3D48D9B2-9BCA-5E4D-8D97-24C870EE40E5}" type="presOf" srcId="{F7C5F176-DBFF-46AA-8F15-1CB5291DEFFC}" destId="{35280674-55A3-4C41-811D-0486FCF3DF2F}" srcOrd="0" destOrd="0" presId="urn:microsoft.com/office/officeart/2008/layout/LinedList"/>
    <dgm:cxn modelId="{59888FD6-C42A-C649-B094-3888C1C2C38F}" type="presOf" srcId="{32BF728C-603F-41D3-8BB4-DE86C9B1B06E}" destId="{48E253B2-CD5D-6943-82BC-06B205463E8E}" srcOrd="0" destOrd="0" presId="urn:microsoft.com/office/officeart/2008/layout/LinedList"/>
    <dgm:cxn modelId="{FE2D3659-D057-4DE7-87F1-AA9710B8C8D0}" srcId="{F5D84F88-4BA1-4E49-BC1F-B16A76534E45}" destId="{F1708E4D-57E2-403D-9AE4-6142D325D472}" srcOrd="2" destOrd="0" parTransId="{4FB0C7A3-DDEA-4BA1-82FF-C8133D7AAA61}" sibTransId="{BAD0B7F7-180E-4528-894D-8F6EFDE50A55}"/>
    <dgm:cxn modelId="{D94353ED-3BCB-5F40-B23E-6258AD30680A}" type="presOf" srcId="{F5D84F88-4BA1-4E49-BC1F-B16A76534E45}" destId="{036B80F7-0870-3244-853E-852092AC3B71}" srcOrd="0" destOrd="0" presId="urn:microsoft.com/office/officeart/2008/layout/LinedList"/>
    <dgm:cxn modelId="{2BE8E195-C02F-E649-A7A0-7ADF95AC1542}" type="presOf" srcId="{F1708E4D-57E2-403D-9AE4-6142D325D472}" destId="{47CB0921-0E35-9646-A83C-563D008E23E4}" srcOrd="0" destOrd="0" presId="urn:microsoft.com/office/officeart/2008/layout/LinedList"/>
    <dgm:cxn modelId="{43EE4587-82E5-4CC9-9F7E-29FF77D95ADF}" srcId="{F5D84F88-4BA1-4E49-BC1F-B16A76534E45}" destId="{F7C5F176-DBFF-46AA-8F15-1CB5291DEFFC}" srcOrd="4" destOrd="0" parTransId="{E7AC7C61-646F-4A7E-84ED-B1E2C4BF5DBE}" sibTransId="{47F89937-B75E-408B-81EC-95EB987C76F2}"/>
    <dgm:cxn modelId="{B69EEC20-645A-461E-B1D6-0CFBCF087096}" srcId="{F5D84F88-4BA1-4E49-BC1F-B16A76534E45}" destId="{722E5BFF-DA97-445B-A94A-0957D02ECF72}" srcOrd="1" destOrd="0" parTransId="{5C5F16C9-EF77-4C12-9389-08594D2B515E}" sibTransId="{1FDBB6F1-EE99-4E6A-BC36-220ED97BB0BD}"/>
    <dgm:cxn modelId="{429A3C3B-89A3-F047-ABBF-F1AFB9468E00}" type="presOf" srcId="{2ADE40CD-D9E2-41E2-BE86-AE338E6043B1}" destId="{3C68B30B-B0D0-CF41-A7A2-B7516E4E3A00}" srcOrd="0" destOrd="0" presId="urn:microsoft.com/office/officeart/2008/layout/LinedList"/>
    <dgm:cxn modelId="{6C1A0C01-D96F-4E41-976A-CDF20B85F3AD}" srcId="{F5D84F88-4BA1-4E49-BC1F-B16A76534E45}" destId="{AF064B95-EA9A-45CE-9628-25E4DB068671}" srcOrd="3" destOrd="0" parTransId="{8A73A4AD-AACE-4221-9130-4FE10AFA1FD0}" sibTransId="{24F280EF-C7FF-488E-9B11-481EEA344306}"/>
    <dgm:cxn modelId="{E25CF39F-67C7-DA48-A80E-50471675EEB9}" type="presParOf" srcId="{036B80F7-0870-3244-853E-852092AC3B71}" destId="{223F31A6-2C3E-5A42-B059-48A22FBD64C0}" srcOrd="0" destOrd="0" presId="urn:microsoft.com/office/officeart/2008/layout/LinedList"/>
    <dgm:cxn modelId="{B9FD0C6E-E6FB-8C4C-99AA-7F3002D3626D}" type="presParOf" srcId="{036B80F7-0870-3244-853E-852092AC3B71}" destId="{15CCAD89-2FFE-F742-9CFD-A22934D72CCF}" srcOrd="1" destOrd="0" presId="urn:microsoft.com/office/officeart/2008/layout/LinedList"/>
    <dgm:cxn modelId="{37C63A74-4D53-6843-9DCF-F37771629AB6}" type="presParOf" srcId="{15CCAD89-2FFE-F742-9CFD-A22934D72CCF}" destId="{48E253B2-CD5D-6943-82BC-06B205463E8E}" srcOrd="0" destOrd="0" presId="urn:microsoft.com/office/officeart/2008/layout/LinedList"/>
    <dgm:cxn modelId="{A1EE20D0-9DE4-F142-AA6B-A1E7B58D7C61}" type="presParOf" srcId="{15CCAD89-2FFE-F742-9CFD-A22934D72CCF}" destId="{08779A1D-71CC-834D-962A-5129889323B7}" srcOrd="1" destOrd="0" presId="urn:microsoft.com/office/officeart/2008/layout/LinedList"/>
    <dgm:cxn modelId="{9F7CDA45-FB93-2F46-B94C-DCE2F06044F5}" type="presParOf" srcId="{036B80F7-0870-3244-853E-852092AC3B71}" destId="{8029CE63-A476-F041-B7F6-CDDE16C3D9CB}" srcOrd="2" destOrd="0" presId="urn:microsoft.com/office/officeart/2008/layout/LinedList"/>
    <dgm:cxn modelId="{F56A31B0-93C7-0B44-8677-EC0838AD27E1}" type="presParOf" srcId="{036B80F7-0870-3244-853E-852092AC3B71}" destId="{92CC362A-32FD-964B-A18F-D2DD8C238D78}" srcOrd="3" destOrd="0" presId="urn:microsoft.com/office/officeart/2008/layout/LinedList"/>
    <dgm:cxn modelId="{B0742499-39DB-6F4A-BCF4-55F16B45040B}" type="presParOf" srcId="{92CC362A-32FD-964B-A18F-D2DD8C238D78}" destId="{D29D1AE7-0852-8A4A-BF99-8EB8E634820E}" srcOrd="0" destOrd="0" presId="urn:microsoft.com/office/officeart/2008/layout/LinedList"/>
    <dgm:cxn modelId="{C6D5C583-1E81-A346-8878-4582B628D31F}" type="presParOf" srcId="{92CC362A-32FD-964B-A18F-D2DD8C238D78}" destId="{0810A6BC-1F55-774E-8F35-D336040AB10D}" srcOrd="1" destOrd="0" presId="urn:microsoft.com/office/officeart/2008/layout/LinedList"/>
    <dgm:cxn modelId="{AF9AED4A-CFB5-564C-827A-86F6CADCC9E9}" type="presParOf" srcId="{036B80F7-0870-3244-853E-852092AC3B71}" destId="{FBF533DE-E410-3B42-A73B-C441E460EF69}" srcOrd="4" destOrd="0" presId="urn:microsoft.com/office/officeart/2008/layout/LinedList"/>
    <dgm:cxn modelId="{88FE51FF-54FB-2040-B7F1-B8A5336E681C}" type="presParOf" srcId="{036B80F7-0870-3244-853E-852092AC3B71}" destId="{CF13CECE-F1D7-6047-95D4-108112562090}" srcOrd="5" destOrd="0" presId="urn:microsoft.com/office/officeart/2008/layout/LinedList"/>
    <dgm:cxn modelId="{15C74D6D-CDBC-C942-92BA-588BA5700CA2}" type="presParOf" srcId="{CF13CECE-F1D7-6047-95D4-108112562090}" destId="{47CB0921-0E35-9646-A83C-563D008E23E4}" srcOrd="0" destOrd="0" presId="urn:microsoft.com/office/officeart/2008/layout/LinedList"/>
    <dgm:cxn modelId="{3FFDBA06-2810-1940-AB31-6C7897797E48}" type="presParOf" srcId="{CF13CECE-F1D7-6047-95D4-108112562090}" destId="{6639DFCD-BF0D-0C48-996D-A46CF6B30E54}" srcOrd="1" destOrd="0" presId="urn:microsoft.com/office/officeart/2008/layout/LinedList"/>
    <dgm:cxn modelId="{338A51CB-AB89-7347-9689-3B7249D16AD6}" type="presParOf" srcId="{036B80F7-0870-3244-853E-852092AC3B71}" destId="{A61FCBDC-551F-0C44-A1E7-FA14CBE5A047}" srcOrd="6" destOrd="0" presId="urn:microsoft.com/office/officeart/2008/layout/LinedList"/>
    <dgm:cxn modelId="{BCCB4ED7-9698-F146-AE01-D1BAF81803BC}" type="presParOf" srcId="{036B80F7-0870-3244-853E-852092AC3B71}" destId="{DC5C1D5A-A5F9-E94F-A009-3117CFADD824}" srcOrd="7" destOrd="0" presId="urn:microsoft.com/office/officeart/2008/layout/LinedList"/>
    <dgm:cxn modelId="{81E70CBF-4C68-D143-8C10-4810C55455BE}" type="presParOf" srcId="{DC5C1D5A-A5F9-E94F-A009-3117CFADD824}" destId="{3803940F-9831-6941-A81E-4472466B92BC}" srcOrd="0" destOrd="0" presId="urn:microsoft.com/office/officeart/2008/layout/LinedList"/>
    <dgm:cxn modelId="{BC524094-730F-D044-AF67-322A6D7276BF}" type="presParOf" srcId="{DC5C1D5A-A5F9-E94F-A009-3117CFADD824}" destId="{7AA269B1-733D-C34F-AC23-1268BE37FFD0}" srcOrd="1" destOrd="0" presId="urn:microsoft.com/office/officeart/2008/layout/LinedList"/>
    <dgm:cxn modelId="{7257D620-3322-1648-85CB-7B1C99F8B7D1}" type="presParOf" srcId="{036B80F7-0870-3244-853E-852092AC3B71}" destId="{73799F91-9975-D147-AF43-B7D146A67ED4}" srcOrd="8" destOrd="0" presId="urn:microsoft.com/office/officeart/2008/layout/LinedList"/>
    <dgm:cxn modelId="{F66415D3-5D21-8142-BE4C-367EDCA89EE3}" type="presParOf" srcId="{036B80F7-0870-3244-853E-852092AC3B71}" destId="{F943C3F4-02F9-0F48-9821-DE8F85234E0D}" srcOrd="9" destOrd="0" presId="urn:microsoft.com/office/officeart/2008/layout/LinedList"/>
    <dgm:cxn modelId="{EB5257CF-DD20-5747-A700-17936A56B670}" type="presParOf" srcId="{F943C3F4-02F9-0F48-9821-DE8F85234E0D}" destId="{35280674-55A3-4C41-811D-0486FCF3DF2F}" srcOrd="0" destOrd="0" presId="urn:microsoft.com/office/officeart/2008/layout/LinedList"/>
    <dgm:cxn modelId="{2BF13B8F-4FCB-AC4D-9D0C-ED869ABECAED}" type="presParOf" srcId="{F943C3F4-02F9-0F48-9821-DE8F85234E0D}" destId="{9FBF9519-B83F-5040-9182-5869DCE61281}" srcOrd="1" destOrd="0" presId="urn:microsoft.com/office/officeart/2008/layout/LinedList"/>
    <dgm:cxn modelId="{C160AA1B-2E04-5F44-85DE-043D5A1963BD}" type="presParOf" srcId="{036B80F7-0870-3244-853E-852092AC3B71}" destId="{77357FE2-F1C3-3149-A2C0-C49898AD58D6}" srcOrd="10" destOrd="0" presId="urn:microsoft.com/office/officeart/2008/layout/LinedList"/>
    <dgm:cxn modelId="{DF8F40B2-1792-BB45-9FF6-86A28DC4EFDE}" type="presParOf" srcId="{036B80F7-0870-3244-853E-852092AC3B71}" destId="{05DCB7D0-A2A2-4E41-A956-D1EF130F86AB}" srcOrd="11" destOrd="0" presId="urn:microsoft.com/office/officeart/2008/layout/LinedList"/>
    <dgm:cxn modelId="{2DA70434-D497-D447-923B-EC0BA27C299A}" type="presParOf" srcId="{05DCB7D0-A2A2-4E41-A956-D1EF130F86AB}" destId="{3C68B30B-B0D0-CF41-A7A2-B7516E4E3A00}" srcOrd="0" destOrd="0" presId="urn:microsoft.com/office/officeart/2008/layout/LinedList"/>
    <dgm:cxn modelId="{569D1BFA-43B5-244A-8713-79102CB4FDA0}" type="presParOf" srcId="{05DCB7D0-A2A2-4E41-A956-D1EF130F86AB}" destId="{C2C4BA7A-9FC8-4A45-B8AC-61EA9DB347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18C4D6-77F6-45AA-8FB6-27B1158A8E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7651173-DBE7-44B9-8230-65E20ABD7DED}">
      <dgm:prSet/>
      <dgm:spPr/>
      <dgm:t>
        <a:bodyPr/>
        <a:lstStyle/>
        <a:p>
          <a:r>
            <a:rPr lang="en-US" dirty="0"/>
            <a:t>ELCINA Award for Best R&amp;D and Best exports, Best Innovation</a:t>
          </a:r>
        </a:p>
      </dgm:t>
    </dgm:pt>
    <dgm:pt modelId="{FA3BB1C4-9A1B-44C0-85DE-3EBD93AEE4EB}" type="parTrans" cxnId="{D038C4C2-1D78-4E11-B64C-B075119E62E6}">
      <dgm:prSet/>
      <dgm:spPr/>
      <dgm:t>
        <a:bodyPr/>
        <a:lstStyle/>
        <a:p>
          <a:endParaRPr lang="en-US"/>
        </a:p>
      </dgm:t>
    </dgm:pt>
    <dgm:pt modelId="{C739AFBC-0438-4D2E-888F-8C7A2D1D2F4E}" type="sibTrans" cxnId="{D038C4C2-1D78-4E11-B64C-B075119E62E6}">
      <dgm:prSet/>
      <dgm:spPr/>
      <dgm:t>
        <a:bodyPr/>
        <a:lstStyle/>
        <a:p>
          <a:endParaRPr lang="en-US"/>
        </a:p>
      </dgm:t>
    </dgm:pt>
    <dgm:pt modelId="{8D9A2F3B-4258-444C-AC0F-583719BB1A54}">
      <dgm:prSet/>
      <dgm:spPr/>
      <dgm:t>
        <a:bodyPr/>
        <a:lstStyle/>
        <a:p>
          <a:r>
            <a:rPr lang="en-US" dirty="0"/>
            <a:t>ELCINA EFY  Award for the QTouch Flying Prober  and QT-Hi1 under innovation category</a:t>
          </a:r>
        </a:p>
      </dgm:t>
    </dgm:pt>
    <dgm:pt modelId="{79FF74B4-5468-4B1C-9234-0BBC0F6648AA}" type="parTrans" cxnId="{374A5DB1-FA44-4CF5-86A5-3E2DD13DD2AB}">
      <dgm:prSet/>
      <dgm:spPr/>
      <dgm:t>
        <a:bodyPr/>
        <a:lstStyle/>
        <a:p>
          <a:endParaRPr lang="en-US"/>
        </a:p>
      </dgm:t>
    </dgm:pt>
    <dgm:pt modelId="{AA537F94-BE32-41F4-9628-F345B7F3345A}" type="sibTrans" cxnId="{374A5DB1-FA44-4CF5-86A5-3E2DD13DD2AB}">
      <dgm:prSet/>
      <dgm:spPr/>
      <dgm:t>
        <a:bodyPr/>
        <a:lstStyle/>
        <a:p>
          <a:endParaRPr lang="en-US"/>
        </a:p>
      </dgm:t>
    </dgm:pt>
    <dgm:pt modelId="{38B8C7EC-EAD2-44EE-985D-4446FD2940B9}">
      <dgm:prSet/>
      <dgm:spPr/>
      <dgm:t>
        <a:bodyPr/>
        <a:lstStyle/>
        <a:p>
          <a:r>
            <a:rPr lang="en-US" dirty="0"/>
            <a:t>Definnovation award for the Panther 4HT Cable Harness Tester and Flying Probe Tester with customer reference Tester (used by DRDO Labs , HAL and BEL)</a:t>
          </a:r>
        </a:p>
      </dgm:t>
    </dgm:pt>
    <dgm:pt modelId="{875D18B6-7EEB-43F2-B609-1FF7E53C2EEA}" type="parTrans" cxnId="{E5C6E8D8-733E-4DBA-A670-5DC4477AC796}">
      <dgm:prSet/>
      <dgm:spPr/>
      <dgm:t>
        <a:bodyPr/>
        <a:lstStyle/>
        <a:p>
          <a:endParaRPr lang="en-US"/>
        </a:p>
      </dgm:t>
    </dgm:pt>
    <dgm:pt modelId="{A3F351B9-37DF-4BE7-90FD-BCB4A31EA737}" type="sibTrans" cxnId="{E5C6E8D8-733E-4DBA-A670-5DC4477AC796}">
      <dgm:prSet/>
      <dgm:spPr/>
      <dgm:t>
        <a:bodyPr/>
        <a:lstStyle/>
        <a:p>
          <a:endParaRPr lang="en-US"/>
        </a:p>
      </dgm:t>
    </dgm:pt>
    <dgm:pt modelId="{A644A174-7690-4757-A745-A65FAC0161D2}">
      <dgm:prSet/>
      <dgm:spPr/>
      <dgm:t>
        <a:bodyPr/>
        <a:lstStyle/>
        <a:p>
          <a:r>
            <a:rPr lang="en-US" dirty="0"/>
            <a:t>AIDAT &amp; Indo American Chamber of Commerce  Award for export performance by MSME</a:t>
          </a:r>
        </a:p>
      </dgm:t>
    </dgm:pt>
    <dgm:pt modelId="{4D4D8932-0C3F-4825-B636-F747EF4FA0A8}" type="parTrans" cxnId="{8FFD1061-76EA-4EE5-8804-009EC36DBFF3}">
      <dgm:prSet/>
      <dgm:spPr/>
      <dgm:t>
        <a:bodyPr/>
        <a:lstStyle/>
        <a:p>
          <a:endParaRPr lang="en-US"/>
        </a:p>
      </dgm:t>
    </dgm:pt>
    <dgm:pt modelId="{596562DA-E79B-4D70-BD29-D3CF6BF18A0E}" type="sibTrans" cxnId="{8FFD1061-76EA-4EE5-8804-009EC36DBFF3}">
      <dgm:prSet/>
      <dgm:spPr/>
      <dgm:t>
        <a:bodyPr/>
        <a:lstStyle/>
        <a:p>
          <a:endParaRPr lang="en-US"/>
        </a:p>
      </dgm:t>
    </dgm:pt>
    <dgm:pt modelId="{FD8A8711-7E99-47E2-906A-6BDE45BE0526}">
      <dgm:prSet/>
      <dgm:spPr/>
      <dgm:t>
        <a:bodyPr/>
        <a:lstStyle/>
        <a:p>
          <a:r>
            <a:rPr lang="en-US" dirty="0"/>
            <a:t>Paper presentation on ATEs at AUTOTESTCON , IEEE USA and Patent recognition for Qmax’s  test technologies</a:t>
          </a:r>
        </a:p>
      </dgm:t>
    </dgm:pt>
    <dgm:pt modelId="{ED0D15E2-55CC-4C3D-BCCB-5D504C71C093}" type="parTrans" cxnId="{2853AFD6-0986-467F-98A2-2E488A90C5F5}">
      <dgm:prSet/>
      <dgm:spPr/>
      <dgm:t>
        <a:bodyPr/>
        <a:lstStyle/>
        <a:p>
          <a:endParaRPr lang="en-US"/>
        </a:p>
      </dgm:t>
    </dgm:pt>
    <dgm:pt modelId="{AC511A22-1E66-45CB-9603-26B20FAB2CF5}" type="sibTrans" cxnId="{2853AFD6-0986-467F-98A2-2E488A90C5F5}">
      <dgm:prSet/>
      <dgm:spPr/>
      <dgm:t>
        <a:bodyPr/>
        <a:lstStyle/>
        <a:p>
          <a:endParaRPr lang="en-US"/>
        </a:p>
      </dgm:t>
    </dgm:pt>
    <dgm:pt modelId="{038C480F-AB9E-4B8B-A573-8955DE9A42E1}" type="pres">
      <dgm:prSet presAssocID="{C218C4D6-77F6-45AA-8FB6-27B1158A8ED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FBF937-DEB3-48A9-A34F-4E1A4C103738}" type="pres">
      <dgm:prSet presAssocID="{87651173-DBE7-44B9-8230-65E20ABD7DED}" presName="compNode" presStyleCnt="0"/>
      <dgm:spPr/>
    </dgm:pt>
    <dgm:pt modelId="{53D2D9C3-56DD-49BB-9813-6C1842C3DAD6}" type="pres">
      <dgm:prSet presAssocID="{87651173-DBE7-44B9-8230-65E20ABD7DED}" presName="bgRect" presStyleLbl="bgShp" presStyleIdx="0" presStyleCnt="5"/>
      <dgm:spPr/>
    </dgm:pt>
    <dgm:pt modelId="{5BF68929-2302-4B4C-83C0-C05C24473159}" type="pres">
      <dgm:prSet presAssocID="{87651173-DBE7-44B9-8230-65E20ABD7DE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1EA6C9E2-8316-4C36-AF6A-E91F8C2D71B2}" type="pres">
      <dgm:prSet presAssocID="{87651173-DBE7-44B9-8230-65E20ABD7DED}" presName="spaceRect" presStyleCnt="0"/>
      <dgm:spPr/>
    </dgm:pt>
    <dgm:pt modelId="{1232C3EA-92B5-47E3-B92B-1BAC4AD982D5}" type="pres">
      <dgm:prSet presAssocID="{87651173-DBE7-44B9-8230-65E20ABD7DED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19EF626-0888-4B18-938F-1F3BECDAEC02}" type="pres">
      <dgm:prSet presAssocID="{C739AFBC-0438-4D2E-888F-8C7A2D1D2F4E}" presName="sibTrans" presStyleCnt="0"/>
      <dgm:spPr/>
    </dgm:pt>
    <dgm:pt modelId="{AFCEC3B1-023E-4FE0-95A0-6D478C85A1A6}" type="pres">
      <dgm:prSet presAssocID="{8D9A2F3B-4258-444C-AC0F-583719BB1A54}" presName="compNode" presStyleCnt="0"/>
      <dgm:spPr/>
    </dgm:pt>
    <dgm:pt modelId="{D9A577BE-C0B7-420D-BF6B-E3D9F11A25E3}" type="pres">
      <dgm:prSet presAssocID="{8D9A2F3B-4258-444C-AC0F-583719BB1A54}" presName="bgRect" presStyleLbl="bgShp" presStyleIdx="1" presStyleCnt="5"/>
      <dgm:spPr/>
    </dgm:pt>
    <dgm:pt modelId="{113C2328-FFC0-43A2-B5FD-F809A624CDDD}" type="pres">
      <dgm:prSet presAssocID="{8D9A2F3B-4258-444C-AC0F-583719BB1A5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9AB523FB-C894-47BE-AC27-D1717CEF4D6E}" type="pres">
      <dgm:prSet presAssocID="{8D9A2F3B-4258-444C-AC0F-583719BB1A54}" presName="spaceRect" presStyleCnt="0"/>
      <dgm:spPr/>
    </dgm:pt>
    <dgm:pt modelId="{E73AF11D-FF39-45B1-9BCA-EE07908555FA}" type="pres">
      <dgm:prSet presAssocID="{8D9A2F3B-4258-444C-AC0F-583719BB1A54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7247F49-B08E-463F-A69D-F62B7CFE02C1}" type="pres">
      <dgm:prSet presAssocID="{AA537F94-BE32-41F4-9628-F345B7F3345A}" presName="sibTrans" presStyleCnt="0"/>
      <dgm:spPr/>
    </dgm:pt>
    <dgm:pt modelId="{E84DC410-D29E-48D7-909E-2D5CF1B3E2A6}" type="pres">
      <dgm:prSet presAssocID="{38B8C7EC-EAD2-44EE-985D-4446FD2940B9}" presName="compNode" presStyleCnt="0"/>
      <dgm:spPr/>
    </dgm:pt>
    <dgm:pt modelId="{687CAE76-2180-4B92-858B-92410B7D5464}" type="pres">
      <dgm:prSet presAssocID="{38B8C7EC-EAD2-44EE-985D-4446FD2940B9}" presName="bgRect" presStyleLbl="bgShp" presStyleIdx="2" presStyleCnt="5"/>
      <dgm:spPr/>
    </dgm:pt>
    <dgm:pt modelId="{B15E0CD7-A08B-4885-A5A9-1E9D675A71D3}" type="pres">
      <dgm:prSet presAssocID="{38B8C7EC-EAD2-44EE-985D-4446FD2940B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EE5410C1-C3BA-41C7-A413-0C8F7395AD1A}" type="pres">
      <dgm:prSet presAssocID="{38B8C7EC-EAD2-44EE-985D-4446FD2940B9}" presName="spaceRect" presStyleCnt="0"/>
      <dgm:spPr/>
    </dgm:pt>
    <dgm:pt modelId="{4BF9FBAC-EC82-435F-992E-1450D2A9437D}" type="pres">
      <dgm:prSet presAssocID="{38B8C7EC-EAD2-44EE-985D-4446FD2940B9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124066A-10D4-4ABD-B2F0-152E8F0BA2FB}" type="pres">
      <dgm:prSet presAssocID="{A3F351B9-37DF-4BE7-90FD-BCB4A31EA737}" presName="sibTrans" presStyleCnt="0"/>
      <dgm:spPr/>
    </dgm:pt>
    <dgm:pt modelId="{CCD1E146-A090-4FA4-A692-30CBC5BA309F}" type="pres">
      <dgm:prSet presAssocID="{A644A174-7690-4757-A745-A65FAC0161D2}" presName="compNode" presStyleCnt="0"/>
      <dgm:spPr/>
    </dgm:pt>
    <dgm:pt modelId="{C2D83CB3-3A87-4B56-AC0A-3D8D5D94A7EF}" type="pres">
      <dgm:prSet presAssocID="{A644A174-7690-4757-A745-A65FAC0161D2}" presName="bgRect" presStyleLbl="bgShp" presStyleIdx="3" presStyleCnt="5"/>
      <dgm:spPr/>
    </dgm:pt>
    <dgm:pt modelId="{785FFACE-9257-4E58-8A51-66ED06E78C23}" type="pres">
      <dgm:prSet presAssocID="{A644A174-7690-4757-A745-A65FAC0161D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5860EE2C-5C8E-4409-A569-2A4814373512}" type="pres">
      <dgm:prSet presAssocID="{A644A174-7690-4757-A745-A65FAC0161D2}" presName="spaceRect" presStyleCnt="0"/>
      <dgm:spPr/>
    </dgm:pt>
    <dgm:pt modelId="{7A1BE1A1-F546-4948-B456-4FC43D756845}" type="pres">
      <dgm:prSet presAssocID="{A644A174-7690-4757-A745-A65FAC0161D2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D032A31-A763-4FBA-B5AD-BD65BE27E098}" type="pres">
      <dgm:prSet presAssocID="{596562DA-E79B-4D70-BD29-D3CF6BF18A0E}" presName="sibTrans" presStyleCnt="0"/>
      <dgm:spPr/>
    </dgm:pt>
    <dgm:pt modelId="{376BD72A-89EE-4B5A-BE36-83519E2F455D}" type="pres">
      <dgm:prSet presAssocID="{FD8A8711-7E99-47E2-906A-6BDE45BE0526}" presName="compNode" presStyleCnt="0"/>
      <dgm:spPr/>
    </dgm:pt>
    <dgm:pt modelId="{ECF15B24-91C3-45E6-8BDC-0F2BFF7A53C7}" type="pres">
      <dgm:prSet presAssocID="{FD8A8711-7E99-47E2-906A-6BDE45BE0526}" presName="bgRect" presStyleLbl="bgShp" presStyleIdx="4" presStyleCnt="5"/>
      <dgm:spPr/>
    </dgm:pt>
    <dgm:pt modelId="{872D58BC-C8EC-4525-A38A-019EB8A0E99E}" type="pres">
      <dgm:prSet presAssocID="{FD8A8711-7E99-47E2-906A-6BDE45BE052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25BA96EF-DC5B-4DF5-8CEF-C53472F8CFF5}" type="pres">
      <dgm:prSet presAssocID="{FD8A8711-7E99-47E2-906A-6BDE45BE0526}" presName="spaceRect" presStyleCnt="0"/>
      <dgm:spPr/>
    </dgm:pt>
    <dgm:pt modelId="{5B617747-912A-4EF3-AD6B-C3864DB6217E}" type="pres">
      <dgm:prSet presAssocID="{FD8A8711-7E99-47E2-906A-6BDE45BE0526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5C6E8D8-733E-4DBA-A670-5DC4477AC796}" srcId="{C218C4D6-77F6-45AA-8FB6-27B1158A8ED2}" destId="{38B8C7EC-EAD2-44EE-985D-4446FD2940B9}" srcOrd="2" destOrd="0" parTransId="{875D18B6-7EEB-43F2-B609-1FF7E53C2EEA}" sibTransId="{A3F351B9-37DF-4BE7-90FD-BCB4A31EA737}"/>
    <dgm:cxn modelId="{1B800A73-3878-6441-8B2B-742589547768}" type="presOf" srcId="{38B8C7EC-EAD2-44EE-985D-4446FD2940B9}" destId="{4BF9FBAC-EC82-435F-992E-1450D2A9437D}" srcOrd="0" destOrd="0" presId="urn:microsoft.com/office/officeart/2018/2/layout/IconVerticalSolidList"/>
    <dgm:cxn modelId="{2853AFD6-0986-467F-98A2-2E488A90C5F5}" srcId="{C218C4D6-77F6-45AA-8FB6-27B1158A8ED2}" destId="{FD8A8711-7E99-47E2-906A-6BDE45BE0526}" srcOrd="4" destOrd="0" parTransId="{ED0D15E2-55CC-4C3D-BCCB-5D504C71C093}" sibTransId="{AC511A22-1E66-45CB-9603-26B20FAB2CF5}"/>
    <dgm:cxn modelId="{D5D06C1A-68F9-7143-8AAC-3BF5D25D6482}" type="presOf" srcId="{FD8A8711-7E99-47E2-906A-6BDE45BE0526}" destId="{5B617747-912A-4EF3-AD6B-C3864DB6217E}" srcOrd="0" destOrd="0" presId="urn:microsoft.com/office/officeart/2018/2/layout/IconVerticalSolidList"/>
    <dgm:cxn modelId="{E0337E05-B729-194A-99F3-FBFAAC66FBBA}" type="presOf" srcId="{C218C4D6-77F6-45AA-8FB6-27B1158A8ED2}" destId="{038C480F-AB9E-4B8B-A573-8955DE9A42E1}" srcOrd="0" destOrd="0" presId="urn:microsoft.com/office/officeart/2018/2/layout/IconVerticalSolidList"/>
    <dgm:cxn modelId="{8FFD1061-76EA-4EE5-8804-009EC36DBFF3}" srcId="{C218C4D6-77F6-45AA-8FB6-27B1158A8ED2}" destId="{A644A174-7690-4757-A745-A65FAC0161D2}" srcOrd="3" destOrd="0" parTransId="{4D4D8932-0C3F-4825-B636-F747EF4FA0A8}" sibTransId="{596562DA-E79B-4D70-BD29-D3CF6BF18A0E}"/>
    <dgm:cxn modelId="{374A5DB1-FA44-4CF5-86A5-3E2DD13DD2AB}" srcId="{C218C4D6-77F6-45AA-8FB6-27B1158A8ED2}" destId="{8D9A2F3B-4258-444C-AC0F-583719BB1A54}" srcOrd="1" destOrd="0" parTransId="{79FF74B4-5468-4B1C-9234-0BBC0F6648AA}" sibTransId="{AA537F94-BE32-41F4-9628-F345B7F3345A}"/>
    <dgm:cxn modelId="{2541B64D-8893-3B49-99D4-085313443815}" type="presOf" srcId="{87651173-DBE7-44B9-8230-65E20ABD7DED}" destId="{1232C3EA-92B5-47E3-B92B-1BAC4AD982D5}" srcOrd="0" destOrd="0" presId="urn:microsoft.com/office/officeart/2018/2/layout/IconVerticalSolidList"/>
    <dgm:cxn modelId="{17C66204-9E2B-8041-97D6-6ED0F544246D}" type="presOf" srcId="{8D9A2F3B-4258-444C-AC0F-583719BB1A54}" destId="{E73AF11D-FF39-45B1-9BCA-EE07908555FA}" srcOrd="0" destOrd="0" presId="urn:microsoft.com/office/officeart/2018/2/layout/IconVerticalSolidList"/>
    <dgm:cxn modelId="{1EDF9AF6-243E-054A-8DCF-1C39B8E0610D}" type="presOf" srcId="{A644A174-7690-4757-A745-A65FAC0161D2}" destId="{7A1BE1A1-F546-4948-B456-4FC43D756845}" srcOrd="0" destOrd="0" presId="urn:microsoft.com/office/officeart/2018/2/layout/IconVerticalSolidList"/>
    <dgm:cxn modelId="{D038C4C2-1D78-4E11-B64C-B075119E62E6}" srcId="{C218C4D6-77F6-45AA-8FB6-27B1158A8ED2}" destId="{87651173-DBE7-44B9-8230-65E20ABD7DED}" srcOrd="0" destOrd="0" parTransId="{FA3BB1C4-9A1B-44C0-85DE-3EBD93AEE4EB}" sibTransId="{C739AFBC-0438-4D2E-888F-8C7A2D1D2F4E}"/>
    <dgm:cxn modelId="{CBC1A976-7088-344E-9BFB-ED32EF0F388C}" type="presParOf" srcId="{038C480F-AB9E-4B8B-A573-8955DE9A42E1}" destId="{5DFBF937-DEB3-48A9-A34F-4E1A4C103738}" srcOrd="0" destOrd="0" presId="urn:microsoft.com/office/officeart/2018/2/layout/IconVerticalSolidList"/>
    <dgm:cxn modelId="{6A26F5AC-444F-4A4A-824D-D692FACBC6E3}" type="presParOf" srcId="{5DFBF937-DEB3-48A9-A34F-4E1A4C103738}" destId="{53D2D9C3-56DD-49BB-9813-6C1842C3DAD6}" srcOrd="0" destOrd="0" presId="urn:microsoft.com/office/officeart/2018/2/layout/IconVerticalSolidList"/>
    <dgm:cxn modelId="{3E470BDE-1C39-EF4F-BED2-51777466E5F9}" type="presParOf" srcId="{5DFBF937-DEB3-48A9-A34F-4E1A4C103738}" destId="{5BF68929-2302-4B4C-83C0-C05C24473159}" srcOrd="1" destOrd="0" presId="urn:microsoft.com/office/officeart/2018/2/layout/IconVerticalSolidList"/>
    <dgm:cxn modelId="{D12FFEB0-0212-9348-8A66-EEF2BF7AF16D}" type="presParOf" srcId="{5DFBF937-DEB3-48A9-A34F-4E1A4C103738}" destId="{1EA6C9E2-8316-4C36-AF6A-E91F8C2D71B2}" srcOrd="2" destOrd="0" presId="urn:microsoft.com/office/officeart/2018/2/layout/IconVerticalSolidList"/>
    <dgm:cxn modelId="{4563306D-5087-F940-BC50-A16EDD951845}" type="presParOf" srcId="{5DFBF937-DEB3-48A9-A34F-4E1A4C103738}" destId="{1232C3EA-92B5-47E3-B92B-1BAC4AD982D5}" srcOrd="3" destOrd="0" presId="urn:microsoft.com/office/officeart/2018/2/layout/IconVerticalSolidList"/>
    <dgm:cxn modelId="{CF203BB2-C254-5142-9039-C0925C64D73B}" type="presParOf" srcId="{038C480F-AB9E-4B8B-A573-8955DE9A42E1}" destId="{319EF626-0888-4B18-938F-1F3BECDAEC02}" srcOrd="1" destOrd="0" presId="urn:microsoft.com/office/officeart/2018/2/layout/IconVerticalSolidList"/>
    <dgm:cxn modelId="{D1365B94-17C9-BC4F-95EE-0D0566FD1FD3}" type="presParOf" srcId="{038C480F-AB9E-4B8B-A573-8955DE9A42E1}" destId="{AFCEC3B1-023E-4FE0-95A0-6D478C85A1A6}" srcOrd="2" destOrd="0" presId="urn:microsoft.com/office/officeart/2018/2/layout/IconVerticalSolidList"/>
    <dgm:cxn modelId="{946ED90C-B5F3-5F43-8629-D5AA9439CB56}" type="presParOf" srcId="{AFCEC3B1-023E-4FE0-95A0-6D478C85A1A6}" destId="{D9A577BE-C0B7-420D-BF6B-E3D9F11A25E3}" srcOrd="0" destOrd="0" presId="urn:microsoft.com/office/officeart/2018/2/layout/IconVerticalSolidList"/>
    <dgm:cxn modelId="{A255E615-359D-AA4D-B151-7BB765DA4421}" type="presParOf" srcId="{AFCEC3B1-023E-4FE0-95A0-6D478C85A1A6}" destId="{113C2328-FFC0-43A2-B5FD-F809A624CDDD}" srcOrd="1" destOrd="0" presId="urn:microsoft.com/office/officeart/2018/2/layout/IconVerticalSolidList"/>
    <dgm:cxn modelId="{5077ACF3-DC5C-0D47-9B0F-5D0F2FBA4C92}" type="presParOf" srcId="{AFCEC3B1-023E-4FE0-95A0-6D478C85A1A6}" destId="{9AB523FB-C894-47BE-AC27-D1717CEF4D6E}" srcOrd="2" destOrd="0" presId="urn:microsoft.com/office/officeart/2018/2/layout/IconVerticalSolidList"/>
    <dgm:cxn modelId="{E5F5D700-B86C-D547-80FE-421841FA1BA1}" type="presParOf" srcId="{AFCEC3B1-023E-4FE0-95A0-6D478C85A1A6}" destId="{E73AF11D-FF39-45B1-9BCA-EE07908555FA}" srcOrd="3" destOrd="0" presId="urn:microsoft.com/office/officeart/2018/2/layout/IconVerticalSolidList"/>
    <dgm:cxn modelId="{B54BBEEE-757F-5C4D-8705-8361EF828D05}" type="presParOf" srcId="{038C480F-AB9E-4B8B-A573-8955DE9A42E1}" destId="{57247F49-B08E-463F-A69D-F62B7CFE02C1}" srcOrd="3" destOrd="0" presId="urn:microsoft.com/office/officeart/2018/2/layout/IconVerticalSolidList"/>
    <dgm:cxn modelId="{4282AD20-046B-324A-A738-75CC8E70109C}" type="presParOf" srcId="{038C480F-AB9E-4B8B-A573-8955DE9A42E1}" destId="{E84DC410-D29E-48D7-909E-2D5CF1B3E2A6}" srcOrd="4" destOrd="0" presId="urn:microsoft.com/office/officeart/2018/2/layout/IconVerticalSolidList"/>
    <dgm:cxn modelId="{D9DC84F3-4423-204D-9E39-5DA9ADAD6C90}" type="presParOf" srcId="{E84DC410-D29E-48D7-909E-2D5CF1B3E2A6}" destId="{687CAE76-2180-4B92-858B-92410B7D5464}" srcOrd="0" destOrd="0" presId="urn:microsoft.com/office/officeart/2018/2/layout/IconVerticalSolidList"/>
    <dgm:cxn modelId="{24D8FBE2-2535-234F-B120-4D6439DB3E9E}" type="presParOf" srcId="{E84DC410-D29E-48D7-909E-2D5CF1B3E2A6}" destId="{B15E0CD7-A08B-4885-A5A9-1E9D675A71D3}" srcOrd="1" destOrd="0" presId="urn:microsoft.com/office/officeart/2018/2/layout/IconVerticalSolidList"/>
    <dgm:cxn modelId="{C72C0004-3EA3-734E-8E12-B752A0283210}" type="presParOf" srcId="{E84DC410-D29E-48D7-909E-2D5CF1B3E2A6}" destId="{EE5410C1-C3BA-41C7-A413-0C8F7395AD1A}" srcOrd="2" destOrd="0" presId="urn:microsoft.com/office/officeart/2018/2/layout/IconVerticalSolidList"/>
    <dgm:cxn modelId="{0D88FADB-2660-F74E-9906-5A7F57C28D8E}" type="presParOf" srcId="{E84DC410-D29E-48D7-909E-2D5CF1B3E2A6}" destId="{4BF9FBAC-EC82-435F-992E-1450D2A9437D}" srcOrd="3" destOrd="0" presId="urn:microsoft.com/office/officeart/2018/2/layout/IconVerticalSolidList"/>
    <dgm:cxn modelId="{FBA1AB9C-A93A-5F4B-9D97-D2467683ED52}" type="presParOf" srcId="{038C480F-AB9E-4B8B-A573-8955DE9A42E1}" destId="{1124066A-10D4-4ABD-B2F0-152E8F0BA2FB}" srcOrd="5" destOrd="0" presId="urn:microsoft.com/office/officeart/2018/2/layout/IconVerticalSolidList"/>
    <dgm:cxn modelId="{904D8E1F-8DFF-0549-BADC-5DB4EC8D02BE}" type="presParOf" srcId="{038C480F-AB9E-4B8B-A573-8955DE9A42E1}" destId="{CCD1E146-A090-4FA4-A692-30CBC5BA309F}" srcOrd="6" destOrd="0" presId="urn:microsoft.com/office/officeart/2018/2/layout/IconVerticalSolidList"/>
    <dgm:cxn modelId="{AA352549-03C6-A34E-B598-28AF572ACCB4}" type="presParOf" srcId="{CCD1E146-A090-4FA4-A692-30CBC5BA309F}" destId="{C2D83CB3-3A87-4B56-AC0A-3D8D5D94A7EF}" srcOrd="0" destOrd="0" presId="urn:microsoft.com/office/officeart/2018/2/layout/IconVerticalSolidList"/>
    <dgm:cxn modelId="{0F01A210-31FC-4F48-8D72-F36E3ADD8437}" type="presParOf" srcId="{CCD1E146-A090-4FA4-A692-30CBC5BA309F}" destId="{785FFACE-9257-4E58-8A51-66ED06E78C23}" srcOrd="1" destOrd="0" presId="urn:microsoft.com/office/officeart/2018/2/layout/IconVerticalSolidList"/>
    <dgm:cxn modelId="{0CAA4AAE-E54C-7248-9924-7D2374325948}" type="presParOf" srcId="{CCD1E146-A090-4FA4-A692-30CBC5BA309F}" destId="{5860EE2C-5C8E-4409-A569-2A4814373512}" srcOrd="2" destOrd="0" presId="urn:microsoft.com/office/officeart/2018/2/layout/IconVerticalSolidList"/>
    <dgm:cxn modelId="{649BDBCF-3A55-9344-9FC2-06CF13398064}" type="presParOf" srcId="{CCD1E146-A090-4FA4-A692-30CBC5BA309F}" destId="{7A1BE1A1-F546-4948-B456-4FC43D756845}" srcOrd="3" destOrd="0" presId="urn:microsoft.com/office/officeart/2018/2/layout/IconVerticalSolidList"/>
    <dgm:cxn modelId="{C64080E7-1C8E-9F4F-88F3-D6EBB04DE02C}" type="presParOf" srcId="{038C480F-AB9E-4B8B-A573-8955DE9A42E1}" destId="{8D032A31-A763-4FBA-B5AD-BD65BE27E098}" srcOrd="7" destOrd="0" presId="urn:microsoft.com/office/officeart/2018/2/layout/IconVerticalSolidList"/>
    <dgm:cxn modelId="{4824475B-E298-914F-9D22-74AD3B2E03EC}" type="presParOf" srcId="{038C480F-AB9E-4B8B-A573-8955DE9A42E1}" destId="{376BD72A-89EE-4B5A-BE36-83519E2F455D}" srcOrd="8" destOrd="0" presId="urn:microsoft.com/office/officeart/2018/2/layout/IconVerticalSolidList"/>
    <dgm:cxn modelId="{156459C4-022B-6A4F-AF90-ED6C116FC942}" type="presParOf" srcId="{376BD72A-89EE-4B5A-BE36-83519E2F455D}" destId="{ECF15B24-91C3-45E6-8BDC-0F2BFF7A53C7}" srcOrd="0" destOrd="0" presId="urn:microsoft.com/office/officeart/2018/2/layout/IconVerticalSolidList"/>
    <dgm:cxn modelId="{42EA9069-772E-A649-8B0E-A0A4FCB915EB}" type="presParOf" srcId="{376BD72A-89EE-4B5A-BE36-83519E2F455D}" destId="{872D58BC-C8EC-4525-A38A-019EB8A0E99E}" srcOrd="1" destOrd="0" presId="urn:microsoft.com/office/officeart/2018/2/layout/IconVerticalSolidList"/>
    <dgm:cxn modelId="{4CC4B9CB-BA7B-5846-9F89-28A2656D5674}" type="presParOf" srcId="{376BD72A-89EE-4B5A-BE36-83519E2F455D}" destId="{25BA96EF-DC5B-4DF5-8CEF-C53472F8CFF5}" srcOrd="2" destOrd="0" presId="urn:microsoft.com/office/officeart/2018/2/layout/IconVerticalSolidList"/>
    <dgm:cxn modelId="{C66E62ED-77DF-ED4A-8226-36C3167538F8}" type="presParOf" srcId="{376BD72A-89EE-4B5A-BE36-83519E2F455D}" destId="{5B617747-912A-4EF3-AD6B-C3864DB621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2965BE-4DFE-4FD2-B4E1-A581DC7C11F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AFB58D-81E1-4334-8933-3D01B426D2C3}">
      <dgm:prSet custT="1"/>
      <dgm:spPr/>
      <dgm:t>
        <a:bodyPr/>
        <a:lstStyle/>
        <a:p>
          <a:r>
            <a:rPr lang="en-US" sz="3200" dirty="0"/>
            <a:t>Electronics Manufacturing Services (EMS) for Strategic Electronics</a:t>
          </a:r>
        </a:p>
      </dgm:t>
    </dgm:pt>
    <dgm:pt modelId="{493B1D77-CC2A-4223-A345-1B216CFD0A51}" type="parTrans" cxnId="{5BFD3CF9-BDB1-4ACD-9890-AD6556BA9CCE}">
      <dgm:prSet/>
      <dgm:spPr/>
      <dgm:t>
        <a:bodyPr/>
        <a:lstStyle/>
        <a:p>
          <a:endParaRPr lang="en-US"/>
        </a:p>
      </dgm:t>
    </dgm:pt>
    <dgm:pt modelId="{FEBA7F43-DFB7-4C29-B176-BC215FB1FE2D}" type="sibTrans" cxnId="{5BFD3CF9-BDB1-4ACD-9890-AD6556BA9CCE}">
      <dgm:prSet/>
      <dgm:spPr/>
      <dgm:t>
        <a:bodyPr/>
        <a:lstStyle/>
        <a:p>
          <a:endParaRPr lang="en-US"/>
        </a:p>
      </dgm:t>
    </dgm:pt>
    <dgm:pt modelId="{D968BE0B-EC40-4124-8EF9-DEF1BD8422FB}">
      <dgm:prSet custT="1"/>
      <dgm:spPr/>
      <dgm:t>
        <a:bodyPr/>
        <a:lstStyle/>
        <a:p>
          <a:r>
            <a:rPr lang="en-US" sz="3200" dirty="0"/>
            <a:t>Electronics Testing and Reverse Engg. Services</a:t>
          </a:r>
        </a:p>
      </dgm:t>
    </dgm:pt>
    <dgm:pt modelId="{1D4294A5-62C9-4949-B01B-F05AD971D6C0}" type="parTrans" cxnId="{E478420A-FC83-49BB-8526-F0DA21F6890A}">
      <dgm:prSet/>
      <dgm:spPr/>
      <dgm:t>
        <a:bodyPr/>
        <a:lstStyle/>
        <a:p>
          <a:endParaRPr lang="en-US"/>
        </a:p>
      </dgm:t>
    </dgm:pt>
    <dgm:pt modelId="{43B959C5-E019-4493-9024-40FEA625DA5A}" type="sibTrans" cxnId="{E478420A-FC83-49BB-8526-F0DA21F6890A}">
      <dgm:prSet/>
      <dgm:spPr/>
      <dgm:t>
        <a:bodyPr/>
        <a:lstStyle/>
        <a:p>
          <a:endParaRPr lang="en-US"/>
        </a:p>
      </dgm:t>
    </dgm:pt>
    <dgm:pt modelId="{D2733E53-46C6-466E-8A17-9DF07C4F5B59}">
      <dgm:prSet custT="1"/>
      <dgm:spPr/>
      <dgm:t>
        <a:bodyPr/>
        <a:lstStyle/>
        <a:p>
          <a:r>
            <a:rPr lang="en-US" sz="3200" dirty="0"/>
            <a:t>Offset collaborations</a:t>
          </a:r>
        </a:p>
      </dgm:t>
    </dgm:pt>
    <dgm:pt modelId="{A55B688F-3D36-41D9-8D1E-FD0FFEC8D346}" type="parTrans" cxnId="{81FE4958-74A6-4904-B6F6-4AFC30C288E5}">
      <dgm:prSet/>
      <dgm:spPr/>
      <dgm:t>
        <a:bodyPr/>
        <a:lstStyle/>
        <a:p>
          <a:endParaRPr lang="en-US"/>
        </a:p>
      </dgm:t>
    </dgm:pt>
    <dgm:pt modelId="{731341A8-F1DF-4F21-BCB9-765F24AE7D21}" type="sibTrans" cxnId="{81FE4958-74A6-4904-B6F6-4AFC30C288E5}">
      <dgm:prSet/>
      <dgm:spPr/>
      <dgm:t>
        <a:bodyPr/>
        <a:lstStyle/>
        <a:p>
          <a:endParaRPr lang="en-US"/>
        </a:p>
      </dgm:t>
    </dgm:pt>
    <dgm:pt modelId="{E42318B8-1FFD-E144-9D59-35FCEB504808}" type="pres">
      <dgm:prSet presAssocID="{0F2965BE-4DFE-4FD2-B4E1-A581DC7C11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E5096-5DAD-134E-893D-7F403B3F4CA6}" type="pres">
      <dgm:prSet presAssocID="{A4AFB58D-81E1-4334-8933-3D01B426D2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0286E-EB9C-1E4C-9D30-8AC29477F108}" type="pres">
      <dgm:prSet presAssocID="{FEBA7F43-DFB7-4C29-B176-BC215FB1FE2D}" presName="spacer" presStyleCnt="0"/>
      <dgm:spPr/>
    </dgm:pt>
    <dgm:pt modelId="{2436E3C4-262A-E941-AA32-58B20F9CD8AE}" type="pres">
      <dgm:prSet presAssocID="{D968BE0B-EC40-4124-8EF9-DEF1BD842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70EA7-2DC3-454A-B94B-C220D9D98E13}" type="pres">
      <dgm:prSet presAssocID="{43B959C5-E019-4493-9024-40FEA625DA5A}" presName="spacer" presStyleCnt="0"/>
      <dgm:spPr/>
    </dgm:pt>
    <dgm:pt modelId="{30EC5216-DB9D-5846-916C-D7671A2FEF9C}" type="pres">
      <dgm:prSet presAssocID="{D2733E53-46C6-466E-8A17-9DF07C4F5B5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FD3CF9-BDB1-4ACD-9890-AD6556BA9CCE}" srcId="{0F2965BE-4DFE-4FD2-B4E1-A581DC7C11F2}" destId="{A4AFB58D-81E1-4334-8933-3D01B426D2C3}" srcOrd="0" destOrd="0" parTransId="{493B1D77-CC2A-4223-A345-1B216CFD0A51}" sibTransId="{FEBA7F43-DFB7-4C29-B176-BC215FB1FE2D}"/>
    <dgm:cxn modelId="{F6369276-9280-A44E-802D-C11C468589AB}" type="presOf" srcId="{D2733E53-46C6-466E-8A17-9DF07C4F5B59}" destId="{30EC5216-DB9D-5846-916C-D7671A2FEF9C}" srcOrd="0" destOrd="0" presId="urn:microsoft.com/office/officeart/2005/8/layout/vList2"/>
    <dgm:cxn modelId="{3C43774E-8455-AC4A-92CD-01207641E416}" type="presOf" srcId="{0F2965BE-4DFE-4FD2-B4E1-A581DC7C11F2}" destId="{E42318B8-1FFD-E144-9D59-35FCEB504808}" srcOrd="0" destOrd="0" presId="urn:microsoft.com/office/officeart/2005/8/layout/vList2"/>
    <dgm:cxn modelId="{B80EE9DB-807B-D445-85E5-33A239DAB67D}" type="presOf" srcId="{D968BE0B-EC40-4124-8EF9-DEF1BD8422FB}" destId="{2436E3C4-262A-E941-AA32-58B20F9CD8AE}" srcOrd="0" destOrd="0" presId="urn:microsoft.com/office/officeart/2005/8/layout/vList2"/>
    <dgm:cxn modelId="{81FE4958-74A6-4904-B6F6-4AFC30C288E5}" srcId="{0F2965BE-4DFE-4FD2-B4E1-A581DC7C11F2}" destId="{D2733E53-46C6-466E-8A17-9DF07C4F5B59}" srcOrd="2" destOrd="0" parTransId="{A55B688F-3D36-41D9-8D1E-FD0FFEC8D346}" sibTransId="{731341A8-F1DF-4F21-BCB9-765F24AE7D21}"/>
    <dgm:cxn modelId="{E478420A-FC83-49BB-8526-F0DA21F6890A}" srcId="{0F2965BE-4DFE-4FD2-B4E1-A581DC7C11F2}" destId="{D968BE0B-EC40-4124-8EF9-DEF1BD8422FB}" srcOrd="1" destOrd="0" parTransId="{1D4294A5-62C9-4949-B01B-F05AD971D6C0}" sibTransId="{43B959C5-E019-4493-9024-40FEA625DA5A}"/>
    <dgm:cxn modelId="{B242189A-41E7-7649-8718-519AC66FC078}" type="presOf" srcId="{A4AFB58D-81E1-4334-8933-3D01B426D2C3}" destId="{9C7E5096-5DAD-134E-893D-7F403B3F4CA6}" srcOrd="0" destOrd="0" presId="urn:microsoft.com/office/officeart/2005/8/layout/vList2"/>
    <dgm:cxn modelId="{6CFF5B8A-97AF-144D-BD8A-1A9BC9D091C3}" type="presParOf" srcId="{E42318B8-1FFD-E144-9D59-35FCEB504808}" destId="{9C7E5096-5DAD-134E-893D-7F403B3F4CA6}" srcOrd="0" destOrd="0" presId="urn:microsoft.com/office/officeart/2005/8/layout/vList2"/>
    <dgm:cxn modelId="{045F0890-D1C2-D84C-A77A-5FEB32B5932F}" type="presParOf" srcId="{E42318B8-1FFD-E144-9D59-35FCEB504808}" destId="{F9A0286E-EB9C-1E4C-9D30-8AC29477F108}" srcOrd="1" destOrd="0" presId="urn:microsoft.com/office/officeart/2005/8/layout/vList2"/>
    <dgm:cxn modelId="{75615C0C-5822-9A4B-9DDB-918914908F01}" type="presParOf" srcId="{E42318B8-1FFD-E144-9D59-35FCEB504808}" destId="{2436E3C4-262A-E941-AA32-58B20F9CD8AE}" srcOrd="2" destOrd="0" presId="urn:microsoft.com/office/officeart/2005/8/layout/vList2"/>
    <dgm:cxn modelId="{33A174BB-0CE7-5245-A680-5133DFC5BEB8}" type="presParOf" srcId="{E42318B8-1FFD-E144-9D59-35FCEB504808}" destId="{4C170EA7-2DC3-454A-B94B-C220D9D98E13}" srcOrd="3" destOrd="0" presId="urn:microsoft.com/office/officeart/2005/8/layout/vList2"/>
    <dgm:cxn modelId="{ED99770D-EAAF-8449-AEC1-7DDB0AC61DD2}" type="presParOf" srcId="{E42318B8-1FFD-E144-9D59-35FCEB504808}" destId="{30EC5216-DB9D-5846-916C-D7671A2FEF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43590E-9AA4-456A-B25D-371426D5CA1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F7EFAB8-E58F-4A0C-A141-A7D5F7D868A1}">
      <dgm:prSet/>
      <dgm:spPr/>
      <dgm:t>
        <a:bodyPr/>
        <a:lstStyle/>
        <a:p>
          <a:r>
            <a:rPr lang="en-US"/>
            <a:t>Lithium - Ion Battery technologies for Defence , Energy Storage , E-Mobility applications</a:t>
          </a:r>
        </a:p>
      </dgm:t>
    </dgm:pt>
    <dgm:pt modelId="{81842344-59A9-4DAC-8008-72B1C70CB303}" type="parTrans" cxnId="{7C021D31-E2DC-45B4-A4D6-91DDF8658949}">
      <dgm:prSet/>
      <dgm:spPr/>
      <dgm:t>
        <a:bodyPr/>
        <a:lstStyle/>
        <a:p>
          <a:endParaRPr lang="en-US"/>
        </a:p>
      </dgm:t>
    </dgm:pt>
    <dgm:pt modelId="{5601E017-5461-4D09-AB4A-3E73C51FB251}" type="sibTrans" cxnId="{7C021D31-E2DC-45B4-A4D6-91DDF8658949}">
      <dgm:prSet/>
      <dgm:spPr/>
      <dgm:t>
        <a:bodyPr/>
        <a:lstStyle/>
        <a:p>
          <a:endParaRPr lang="en-US"/>
        </a:p>
      </dgm:t>
    </dgm:pt>
    <dgm:pt modelId="{EA994AB7-1FE5-4631-9BF4-FF8C63BCAF74}">
      <dgm:prSet/>
      <dgm:spPr/>
      <dgm:t>
        <a:bodyPr/>
        <a:lstStyle/>
        <a:p>
          <a:r>
            <a:rPr lang="en-US"/>
            <a:t>Battery Management Systems</a:t>
          </a:r>
        </a:p>
      </dgm:t>
    </dgm:pt>
    <dgm:pt modelId="{80C44564-4DF5-46A3-84FE-ACEEF3CFD9EB}" type="parTrans" cxnId="{994BE516-4B34-4C25-B27A-3063C4961B8C}">
      <dgm:prSet/>
      <dgm:spPr/>
      <dgm:t>
        <a:bodyPr/>
        <a:lstStyle/>
        <a:p>
          <a:endParaRPr lang="en-US"/>
        </a:p>
      </dgm:t>
    </dgm:pt>
    <dgm:pt modelId="{43717440-9DBC-4524-A52A-85888635DB54}" type="sibTrans" cxnId="{994BE516-4B34-4C25-B27A-3063C4961B8C}">
      <dgm:prSet/>
      <dgm:spPr/>
      <dgm:t>
        <a:bodyPr/>
        <a:lstStyle/>
        <a:p>
          <a:endParaRPr lang="en-US"/>
        </a:p>
      </dgm:t>
    </dgm:pt>
    <dgm:pt modelId="{E16D090A-EC6A-46A7-B126-685A7B10EE6F}">
      <dgm:prSet/>
      <dgm:spPr/>
      <dgm:t>
        <a:bodyPr/>
        <a:lstStyle/>
        <a:p>
          <a:r>
            <a:rPr lang="en-US"/>
            <a:t>Battery Capacity Testers </a:t>
          </a:r>
        </a:p>
      </dgm:t>
    </dgm:pt>
    <dgm:pt modelId="{CF78FCBA-848E-4D2A-98C5-C41BD3F5D91D}" type="parTrans" cxnId="{C0A956CC-B4EB-4F72-8029-4C8F671B44FB}">
      <dgm:prSet/>
      <dgm:spPr/>
      <dgm:t>
        <a:bodyPr/>
        <a:lstStyle/>
        <a:p>
          <a:endParaRPr lang="en-US"/>
        </a:p>
      </dgm:t>
    </dgm:pt>
    <dgm:pt modelId="{09039572-D594-4521-A53E-008B3B32116F}" type="sibTrans" cxnId="{C0A956CC-B4EB-4F72-8029-4C8F671B44FB}">
      <dgm:prSet/>
      <dgm:spPr/>
      <dgm:t>
        <a:bodyPr/>
        <a:lstStyle/>
        <a:p>
          <a:endParaRPr lang="en-US"/>
        </a:p>
      </dgm:t>
    </dgm:pt>
    <dgm:pt modelId="{F9BC847F-443D-447E-9D6B-EE17DA13B22C}">
      <dgm:prSet/>
      <dgm:spPr/>
      <dgm:t>
        <a:bodyPr/>
        <a:lstStyle/>
        <a:p>
          <a:r>
            <a:rPr lang="en-US"/>
            <a:t>Super Capacitor based charging solutions.</a:t>
          </a:r>
        </a:p>
      </dgm:t>
    </dgm:pt>
    <dgm:pt modelId="{931E8790-59DF-4094-A666-408DCE019416}" type="parTrans" cxnId="{D40676FE-E65E-489C-843E-DC2855D2B4B9}">
      <dgm:prSet/>
      <dgm:spPr/>
      <dgm:t>
        <a:bodyPr/>
        <a:lstStyle/>
        <a:p>
          <a:endParaRPr lang="en-US"/>
        </a:p>
      </dgm:t>
    </dgm:pt>
    <dgm:pt modelId="{8F8E1E78-2507-4B90-8171-3EB62B6C2D45}" type="sibTrans" cxnId="{D40676FE-E65E-489C-843E-DC2855D2B4B9}">
      <dgm:prSet/>
      <dgm:spPr/>
      <dgm:t>
        <a:bodyPr/>
        <a:lstStyle/>
        <a:p>
          <a:endParaRPr lang="en-US"/>
        </a:p>
      </dgm:t>
    </dgm:pt>
    <dgm:pt modelId="{684BF184-CBC3-DB4F-BF39-2781E29381F8}" type="pres">
      <dgm:prSet presAssocID="{A943590E-9AA4-456A-B25D-371426D5CA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27FBB6-9A40-2245-9664-E6C05166ACEB}" type="pres">
      <dgm:prSet presAssocID="{8F7EFAB8-E58F-4A0C-A141-A7D5F7D868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9286E-DA9D-2F47-BDD0-0995A2C91059}" type="pres">
      <dgm:prSet presAssocID="{5601E017-5461-4D09-AB4A-3E73C51FB251}" presName="sibTrans" presStyleCnt="0"/>
      <dgm:spPr/>
    </dgm:pt>
    <dgm:pt modelId="{9A380D40-0D25-B842-A0DB-D9E07E2787E6}" type="pres">
      <dgm:prSet presAssocID="{EA994AB7-1FE5-4631-9BF4-FF8C63BCAF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15DB6-180E-304D-9EFF-BE6B9C5067A4}" type="pres">
      <dgm:prSet presAssocID="{43717440-9DBC-4524-A52A-85888635DB54}" presName="sibTrans" presStyleCnt="0"/>
      <dgm:spPr/>
    </dgm:pt>
    <dgm:pt modelId="{154F2ED2-8B64-384C-ABFB-2D7BB05C3F18}" type="pres">
      <dgm:prSet presAssocID="{E16D090A-EC6A-46A7-B126-685A7B10EE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45C6C-1F3F-704C-A24D-FF47BB34E4AF}" type="pres">
      <dgm:prSet presAssocID="{09039572-D594-4521-A53E-008B3B32116F}" presName="sibTrans" presStyleCnt="0"/>
      <dgm:spPr/>
    </dgm:pt>
    <dgm:pt modelId="{A86E1EFE-38D7-8541-964E-D440A2ABF2AD}" type="pres">
      <dgm:prSet presAssocID="{F9BC847F-443D-447E-9D6B-EE17DA13B2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4F6BE9-33C4-384F-9239-AF4EA9DFB070}" type="presOf" srcId="{8F7EFAB8-E58F-4A0C-A141-A7D5F7D868A1}" destId="{CF27FBB6-9A40-2245-9664-E6C05166ACEB}" srcOrd="0" destOrd="0" presId="urn:microsoft.com/office/officeart/2005/8/layout/default"/>
    <dgm:cxn modelId="{C0A956CC-B4EB-4F72-8029-4C8F671B44FB}" srcId="{A943590E-9AA4-456A-B25D-371426D5CA1E}" destId="{E16D090A-EC6A-46A7-B126-685A7B10EE6F}" srcOrd="2" destOrd="0" parTransId="{CF78FCBA-848E-4D2A-98C5-C41BD3F5D91D}" sibTransId="{09039572-D594-4521-A53E-008B3B32116F}"/>
    <dgm:cxn modelId="{0361AA00-7011-C640-8028-C2B9D67BF8E6}" type="presOf" srcId="{E16D090A-EC6A-46A7-B126-685A7B10EE6F}" destId="{154F2ED2-8B64-384C-ABFB-2D7BB05C3F18}" srcOrd="0" destOrd="0" presId="urn:microsoft.com/office/officeart/2005/8/layout/default"/>
    <dgm:cxn modelId="{994BE516-4B34-4C25-B27A-3063C4961B8C}" srcId="{A943590E-9AA4-456A-B25D-371426D5CA1E}" destId="{EA994AB7-1FE5-4631-9BF4-FF8C63BCAF74}" srcOrd="1" destOrd="0" parTransId="{80C44564-4DF5-46A3-84FE-ACEEF3CFD9EB}" sibTransId="{43717440-9DBC-4524-A52A-85888635DB54}"/>
    <dgm:cxn modelId="{5A04DA2F-4B08-BA43-8B2D-9B16A39E6622}" type="presOf" srcId="{EA994AB7-1FE5-4631-9BF4-FF8C63BCAF74}" destId="{9A380D40-0D25-B842-A0DB-D9E07E2787E6}" srcOrd="0" destOrd="0" presId="urn:microsoft.com/office/officeart/2005/8/layout/default"/>
    <dgm:cxn modelId="{9A6A2E21-4DCB-8448-AE77-D04B74433064}" type="presOf" srcId="{F9BC847F-443D-447E-9D6B-EE17DA13B22C}" destId="{A86E1EFE-38D7-8541-964E-D440A2ABF2AD}" srcOrd="0" destOrd="0" presId="urn:microsoft.com/office/officeart/2005/8/layout/default"/>
    <dgm:cxn modelId="{D40676FE-E65E-489C-843E-DC2855D2B4B9}" srcId="{A943590E-9AA4-456A-B25D-371426D5CA1E}" destId="{F9BC847F-443D-447E-9D6B-EE17DA13B22C}" srcOrd="3" destOrd="0" parTransId="{931E8790-59DF-4094-A666-408DCE019416}" sibTransId="{8F8E1E78-2507-4B90-8171-3EB62B6C2D45}"/>
    <dgm:cxn modelId="{B56BA4CD-BE85-1542-A594-A3867F5619DF}" type="presOf" srcId="{A943590E-9AA4-456A-B25D-371426D5CA1E}" destId="{684BF184-CBC3-DB4F-BF39-2781E29381F8}" srcOrd="0" destOrd="0" presId="urn:microsoft.com/office/officeart/2005/8/layout/default"/>
    <dgm:cxn modelId="{7C021D31-E2DC-45B4-A4D6-91DDF8658949}" srcId="{A943590E-9AA4-456A-B25D-371426D5CA1E}" destId="{8F7EFAB8-E58F-4A0C-A141-A7D5F7D868A1}" srcOrd="0" destOrd="0" parTransId="{81842344-59A9-4DAC-8008-72B1C70CB303}" sibTransId="{5601E017-5461-4D09-AB4A-3E73C51FB251}"/>
    <dgm:cxn modelId="{1DA88899-CB28-974F-A695-1A7FF983B7A5}" type="presParOf" srcId="{684BF184-CBC3-DB4F-BF39-2781E29381F8}" destId="{CF27FBB6-9A40-2245-9664-E6C05166ACEB}" srcOrd="0" destOrd="0" presId="urn:microsoft.com/office/officeart/2005/8/layout/default"/>
    <dgm:cxn modelId="{669B2C2C-D388-824F-9788-B46F18E894C8}" type="presParOf" srcId="{684BF184-CBC3-DB4F-BF39-2781E29381F8}" destId="{2679286E-DA9D-2F47-BDD0-0995A2C91059}" srcOrd="1" destOrd="0" presId="urn:microsoft.com/office/officeart/2005/8/layout/default"/>
    <dgm:cxn modelId="{19C9DF3A-0D24-9C47-8887-F3F79BD723D2}" type="presParOf" srcId="{684BF184-CBC3-DB4F-BF39-2781E29381F8}" destId="{9A380D40-0D25-B842-A0DB-D9E07E2787E6}" srcOrd="2" destOrd="0" presId="urn:microsoft.com/office/officeart/2005/8/layout/default"/>
    <dgm:cxn modelId="{C30CFCAB-A57B-074E-8EEB-F335F0AED662}" type="presParOf" srcId="{684BF184-CBC3-DB4F-BF39-2781E29381F8}" destId="{80C15DB6-180E-304D-9EFF-BE6B9C5067A4}" srcOrd="3" destOrd="0" presId="urn:microsoft.com/office/officeart/2005/8/layout/default"/>
    <dgm:cxn modelId="{302A4F6C-2034-5F44-96E6-7C88B76BF017}" type="presParOf" srcId="{684BF184-CBC3-DB4F-BF39-2781E29381F8}" destId="{154F2ED2-8B64-384C-ABFB-2D7BB05C3F18}" srcOrd="4" destOrd="0" presId="urn:microsoft.com/office/officeart/2005/8/layout/default"/>
    <dgm:cxn modelId="{8EABC187-535B-7F4C-B44C-ABF7255070F1}" type="presParOf" srcId="{684BF184-CBC3-DB4F-BF39-2781E29381F8}" destId="{49B45C6C-1F3F-704C-A24D-FF47BB34E4AF}" srcOrd="5" destOrd="0" presId="urn:microsoft.com/office/officeart/2005/8/layout/default"/>
    <dgm:cxn modelId="{747E9A75-2BC2-2241-84CC-6E854D7C04B0}" type="presParOf" srcId="{684BF184-CBC3-DB4F-BF39-2781E29381F8}" destId="{A86E1EFE-38D7-8541-964E-D440A2ABF2A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3106F-F5D1-4748-8A5A-DC863218DCB1}">
      <dsp:nvSpPr>
        <dsp:cNvPr id="0" name=""/>
        <dsp:cNvSpPr/>
      </dsp:nvSpPr>
      <dsp:spPr>
        <a:xfrm>
          <a:off x="0" y="70892"/>
          <a:ext cx="7708864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>
              <a:solidFill>
                <a:schemeClr val="tx1"/>
              </a:solidFill>
            </a:rPr>
            <a:t>Chennai – HQ for R&amp;D, Application Engg. Manufacturing , Training and Technical Support with 36,000 sq feet integrated facility</a:t>
          </a:r>
          <a:endParaRPr lang="en-US" sz="1600" b="1" i="0" kern="1200" baseline="0" dirty="0">
            <a:solidFill>
              <a:schemeClr val="tx1"/>
            </a:solidFill>
          </a:endParaRPr>
        </a:p>
      </dsp:txBody>
      <dsp:txXfrm>
        <a:off x="31070" y="101962"/>
        <a:ext cx="7646724" cy="574340"/>
      </dsp:txXfrm>
    </dsp:sp>
    <dsp:sp modelId="{5FED35A3-B55E-1043-903C-CB60100982E1}">
      <dsp:nvSpPr>
        <dsp:cNvPr id="0" name=""/>
        <dsp:cNvSpPr/>
      </dsp:nvSpPr>
      <dsp:spPr>
        <a:xfrm>
          <a:off x="0" y="753452"/>
          <a:ext cx="7708864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>
              <a:solidFill>
                <a:schemeClr val="tx1"/>
              </a:solidFill>
            </a:rPr>
            <a:t>Regional Operations in all Metro Cities of INDIA</a:t>
          </a:r>
          <a:endParaRPr lang="en-US" sz="1600" b="1" i="0" kern="1200" baseline="0" dirty="0">
            <a:solidFill>
              <a:schemeClr val="tx1"/>
            </a:solidFill>
          </a:endParaRPr>
        </a:p>
      </dsp:txBody>
      <dsp:txXfrm>
        <a:off x="31070" y="784522"/>
        <a:ext cx="7646724" cy="574340"/>
      </dsp:txXfrm>
    </dsp:sp>
    <dsp:sp modelId="{224A1F44-A761-AC44-9224-9C60A4EC47FC}">
      <dsp:nvSpPr>
        <dsp:cNvPr id="0" name=""/>
        <dsp:cNvSpPr/>
      </dsp:nvSpPr>
      <dsp:spPr>
        <a:xfrm>
          <a:off x="0" y="1436012"/>
          <a:ext cx="7708864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>
              <a:solidFill>
                <a:schemeClr val="tx1"/>
              </a:solidFill>
            </a:rPr>
            <a:t>100+ engineers working for the group</a:t>
          </a:r>
          <a:endParaRPr lang="en-US" sz="1600" b="1" i="0" kern="1200" baseline="0" dirty="0">
            <a:solidFill>
              <a:schemeClr val="tx1"/>
            </a:solidFill>
          </a:endParaRPr>
        </a:p>
      </dsp:txBody>
      <dsp:txXfrm>
        <a:off x="31070" y="1467082"/>
        <a:ext cx="7646724" cy="574340"/>
      </dsp:txXfrm>
    </dsp:sp>
    <dsp:sp modelId="{8A6BC972-FD69-FE4E-9708-3B4172EC710B}">
      <dsp:nvSpPr>
        <dsp:cNvPr id="0" name=""/>
        <dsp:cNvSpPr/>
      </dsp:nvSpPr>
      <dsp:spPr>
        <a:xfrm>
          <a:off x="0" y="2118572"/>
          <a:ext cx="7708864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>
              <a:solidFill>
                <a:schemeClr val="tx1"/>
              </a:solidFill>
            </a:rPr>
            <a:t>Overseas Subsidiaries in </a:t>
          </a:r>
          <a:endParaRPr lang="en-US" sz="1600" b="1" i="0" kern="1200" baseline="0" dirty="0">
            <a:solidFill>
              <a:schemeClr val="tx1"/>
            </a:solidFill>
          </a:endParaRPr>
        </a:p>
      </dsp:txBody>
      <dsp:txXfrm>
        <a:off x="31070" y="2149642"/>
        <a:ext cx="7646724" cy="574340"/>
      </dsp:txXfrm>
    </dsp:sp>
    <dsp:sp modelId="{CB68D396-CDE5-D340-9E17-835CC1C99E72}">
      <dsp:nvSpPr>
        <dsp:cNvPr id="0" name=""/>
        <dsp:cNvSpPr/>
      </dsp:nvSpPr>
      <dsp:spPr>
        <a:xfrm>
          <a:off x="0" y="2801132"/>
          <a:ext cx="7708864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>
              <a:solidFill>
                <a:schemeClr val="tx1"/>
              </a:solidFill>
            </a:rPr>
            <a:t>SINGAPORE , MALAYSIA and USA</a:t>
          </a:r>
          <a:endParaRPr lang="en-US" sz="1600" b="1" i="0" kern="1200" baseline="0" dirty="0">
            <a:solidFill>
              <a:schemeClr val="tx1"/>
            </a:solidFill>
          </a:endParaRPr>
        </a:p>
      </dsp:txBody>
      <dsp:txXfrm>
        <a:off x="31070" y="2832202"/>
        <a:ext cx="7646724" cy="574340"/>
      </dsp:txXfrm>
    </dsp:sp>
    <dsp:sp modelId="{2BA88800-AE7D-BA43-92E7-246BF7ACF1C9}">
      <dsp:nvSpPr>
        <dsp:cNvPr id="0" name=""/>
        <dsp:cNvSpPr/>
      </dsp:nvSpPr>
      <dsp:spPr>
        <a:xfrm>
          <a:off x="0" y="3483692"/>
          <a:ext cx="7708864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>
              <a:solidFill>
                <a:schemeClr val="tx1"/>
              </a:solidFill>
            </a:rPr>
            <a:t>Member of  CII , INDO GERMAN CHAMBER OF COMMERCE, AIDAT , INDO AMERICAN CHAMBER , ESC  and other associations</a:t>
          </a:r>
          <a:endParaRPr lang="en-US" sz="1600" b="1" i="0" kern="1200" baseline="0" dirty="0">
            <a:solidFill>
              <a:schemeClr val="tx1"/>
            </a:solidFill>
          </a:endParaRPr>
        </a:p>
      </dsp:txBody>
      <dsp:txXfrm>
        <a:off x="31070" y="3514762"/>
        <a:ext cx="7646724" cy="574340"/>
      </dsp:txXfrm>
    </dsp:sp>
    <dsp:sp modelId="{FC42685C-26CD-0C46-B62F-59DA4AA921DC}">
      <dsp:nvSpPr>
        <dsp:cNvPr id="0" name=""/>
        <dsp:cNvSpPr/>
      </dsp:nvSpPr>
      <dsp:spPr>
        <a:xfrm>
          <a:off x="0" y="4166252"/>
          <a:ext cx="7708864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>
              <a:solidFill>
                <a:schemeClr val="tx1"/>
              </a:solidFill>
            </a:rPr>
            <a:t>Customers in 50+ Countries , Distributors and Reps 25+ Countries</a:t>
          </a:r>
          <a:endParaRPr lang="en-US" sz="1600" b="1" i="0" kern="1200" baseline="0" dirty="0">
            <a:solidFill>
              <a:schemeClr val="tx1"/>
            </a:solidFill>
          </a:endParaRPr>
        </a:p>
      </dsp:txBody>
      <dsp:txXfrm>
        <a:off x="31070" y="4197322"/>
        <a:ext cx="7646724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F31A6-2C3E-5A42-B059-48A22FBD64C0}">
      <dsp:nvSpPr>
        <dsp:cNvPr id="0" name=""/>
        <dsp:cNvSpPr/>
      </dsp:nvSpPr>
      <dsp:spPr>
        <a:xfrm>
          <a:off x="0" y="2125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253B2-CD5D-6943-82BC-06B205463E8E}">
      <dsp:nvSpPr>
        <dsp:cNvPr id="0" name=""/>
        <dsp:cNvSpPr/>
      </dsp:nvSpPr>
      <dsp:spPr>
        <a:xfrm>
          <a:off x="0" y="2125"/>
          <a:ext cx="78867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First Company in India to offer main frame ATE systems hitherto offered only by USA / UK and other developed nations</a:t>
          </a:r>
        </a:p>
      </dsp:txBody>
      <dsp:txXfrm>
        <a:off x="0" y="2125"/>
        <a:ext cx="7886700" cy="724715"/>
      </dsp:txXfrm>
    </dsp:sp>
    <dsp:sp modelId="{8029CE63-A476-F041-B7F6-CDDE16C3D9CB}">
      <dsp:nvSpPr>
        <dsp:cNvPr id="0" name=""/>
        <dsp:cNvSpPr/>
      </dsp:nvSpPr>
      <dsp:spPr>
        <a:xfrm>
          <a:off x="0" y="726840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D1AE7-0852-8A4A-BF99-8EB8E634820E}">
      <dsp:nvSpPr>
        <dsp:cNvPr id="0" name=""/>
        <dsp:cNvSpPr/>
      </dsp:nvSpPr>
      <dsp:spPr>
        <a:xfrm>
          <a:off x="0" y="726840"/>
          <a:ext cx="78867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Qmax - First Company in INDIA to Indigenously build</a:t>
          </a:r>
        </a:p>
      </dsp:txBody>
      <dsp:txXfrm>
        <a:off x="0" y="726840"/>
        <a:ext cx="7886700" cy="724715"/>
      </dsp:txXfrm>
    </dsp:sp>
    <dsp:sp modelId="{FBF533DE-E410-3B42-A73B-C441E460EF69}">
      <dsp:nvSpPr>
        <dsp:cNvPr id="0" name=""/>
        <dsp:cNvSpPr/>
      </dsp:nvSpPr>
      <dsp:spPr>
        <a:xfrm>
          <a:off x="0" y="1451556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B0921-0E35-9646-A83C-563D008E23E4}">
      <dsp:nvSpPr>
        <dsp:cNvPr id="0" name=""/>
        <dsp:cNvSpPr/>
      </dsp:nvSpPr>
      <dsp:spPr>
        <a:xfrm>
          <a:off x="0" y="1451556"/>
          <a:ext cx="78867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Robotic  Flying Probe Tester (Technology was denied by developed nations, </a:t>
          </a:r>
          <a:r>
            <a:rPr lang="en-US" sz="1400" b="1" kern="1200" dirty="0"/>
            <a:t>Qmax converted challenge into opportunity by developing indigenously different versions of Flying Prober for test and repair applications)</a:t>
          </a:r>
        </a:p>
      </dsp:txBody>
      <dsp:txXfrm>
        <a:off x="0" y="1451556"/>
        <a:ext cx="7886700" cy="724715"/>
      </dsp:txXfrm>
    </dsp:sp>
    <dsp:sp modelId="{A61FCBDC-551F-0C44-A1E7-FA14CBE5A047}">
      <dsp:nvSpPr>
        <dsp:cNvPr id="0" name=""/>
        <dsp:cNvSpPr/>
      </dsp:nvSpPr>
      <dsp:spPr>
        <a:xfrm>
          <a:off x="0" y="2176271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3940F-9831-6941-A81E-4472466B92BC}">
      <dsp:nvSpPr>
        <dsp:cNvPr id="0" name=""/>
        <dsp:cNvSpPr/>
      </dsp:nvSpPr>
      <dsp:spPr>
        <a:xfrm>
          <a:off x="0" y="2176271"/>
          <a:ext cx="78867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Indigenously designed and developed Cable Harness Testers</a:t>
          </a:r>
        </a:p>
      </dsp:txBody>
      <dsp:txXfrm>
        <a:off x="0" y="2176271"/>
        <a:ext cx="7886700" cy="724715"/>
      </dsp:txXfrm>
    </dsp:sp>
    <dsp:sp modelId="{73799F91-9975-D147-AF43-B7D146A67ED4}">
      <dsp:nvSpPr>
        <dsp:cNvPr id="0" name=""/>
        <dsp:cNvSpPr/>
      </dsp:nvSpPr>
      <dsp:spPr>
        <a:xfrm>
          <a:off x="0" y="2900987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80674-55A3-4C41-811D-0486FCF3DF2F}">
      <dsp:nvSpPr>
        <dsp:cNvPr id="0" name=""/>
        <dsp:cNvSpPr/>
      </dsp:nvSpPr>
      <dsp:spPr>
        <a:xfrm>
          <a:off x="0" y="2900987"/>
          <a:ext cx="78867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Capability to deliver Build to Spec and Build to Design automated test solutions</a:t>
          </a:r>
        </a:p>
      </dsp:txBody>
      <dsp:txXfrm>
        <a:off x="0" y="2900987"/>
        <a:ext cx="7886700" cy="724715"/>
      </dsp:txXfrm>
    </dsp:sp>
    <dsp:sp modelId="{77357FE2-F1C3-3149-A2C0-C49898AD58D6}">
      <dsp:nvSpPr>
        <dsp:cNvPr id="0" name=""/>
        <dsp:cNvSpPr/>
      </dsp:nvSpPr>
      <dsp:spPr>
        <a:xfrm>
          <a:off x="0" y="3625703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8B30B-B0D0-CF41-A7A2-B7516E4E3A00}">
      <dsp:nvSpPr>
        <dsp:cNvPr id="0" name=""/>
        <dsp:cNvSpPr/>
      </dsp:nvSpPr>
      <dsp:spPr>
        <a:xfrm>
          <a:off x="0" y="3625703"/>
          <a:ext cx="78867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Specialized / Customized electronics solutions for Chip level / Board level functional test , LRU level or System level automated test applications</a:t>
          </a:r>
        </a:p>
      </dsp:txBody>
      <dsp:txXfrm>
        <a:off x="0" y="3625703"/>
        <a:ext cx="7886700" cy="724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2D9C3-56DD-49BB-9813-6C1842C3DAD6}">
      <dsp:nvSpPr>
        <dsp:cNvPr id="0" name=""/>
        <dsp:cNvSpPr/>
      </dsp:nvSpPr>
      <dsp:spPr>
        <a:xfrm>
          <a:off x="0" y="4597"/>
          <a:ext cx="7398442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68929-2302-4B4C-83C0-C05C24473159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2C3EA-92B5-47E3-B92B-1BAC4AD982D5}">
      <dsp:nvSpPr>
        <dsp:cNvPr id="0" name=""/>
        <dsp:cNvSpPr/>
      </dsp:nvSpPr>
      <dsp:spPr>
        <a:xfrm>
          <a:off x="1131174" y="4597"/>
          <a:ext cx="626726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ELCINA Award for Best R&amp;D and Best exports, Best Innovation</a:t>
          </a:r>
        </a:p>
      </dsp:txBody>
      <dsp:txXfrm>
        <a:off x="1131174" y="4597"/>
        <a:ext cx="6267267" cy="979371"/>
      </dsp:txXfrm>
    </dsp:sp>
    <dsp:sp modelId="{D9A577BE-C0B7-420D-BF6B-E3D9F11A25E3}">
      <dsp:nvSpPr>
        <dsp:cNvPr id="0" name=""/>
        <dsp:cNvSpPr/>
      </dsp:nvSpPr>
      <dsp:spPr>
        <a:xfrm>
          <a:off x="0" y="1228812"/>
          <a:ext cx="7398442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C2328-FFC0-43A2-B5FD-F809A624CDDD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AF11D-FF39-45B1-9BCA-EE07908555FA}">
      <dsp:nvSpPr>
        <dsp:cNvPr id="0" name=""/>
        <dsp:cNvSpPr/>
      </dsp:nvSpPr>
      <dsp:spPr>
        <a:xfrm>
          <a:off x="1131174" y="1228812"/>
          <a:ext cx="626726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ELCINA EFY  Award for the QTouch Flying Prober  and QT-Hi1 under innovation category</a:t>
          </a:r>
        </a:p>
      </dsp:txBody>
      <dsp:txXfrm>
        <a:off x="1131174" y="1228812"/>
        <a:ext cx="6267267" cy="979371"/>
      </dsp:txXfrm>
    </dsp:sp>
    <dsp:sp modelId="{687CAE76-2180-4B92-858B-92410B7D5464}">
      <dsp:nvSpPr>
        <dsp:cNvPr id="0" name=""/>
        <dsp:cNvSpPr/>
      </dsp:nvSpPr>
      <dsp:spPr>
        <a:xfrm>
          <a:off x="0" y="2453027"/>
          <a:ext cx="7398442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E0CD7-A08B-4885-A5A9-1E9D675A71D3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9FBAC-EC82-435F-992E-1450D2A9437D}">
      <dsp:nvSpPr>
        <dsp:cNvPr id="0" name=""/>
        <dsp:cNvSpPr/>
      </dsp:nvSpPr>
      <dsp:spPr>
        <a:xfrm>
          <a:off x="1131174" y="2453027"/>
          <a:ext cx="626726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Definnovation award for the Panther 4HT Cable Harness Tester and Flying Probe Tester with customer reference Tester (used by DRDO Labs , HAL and BEL)</a:t>
          </a:r>
        </a:p>
      </dsp:txBody>
      <dsp:txXfrm>
        <a:off x="1131174" y="2453027"/>
        <a:ext cx="6267267" cy="979371"/>
      </dsp:txXfrm>
    </dsp:sp>
    <dsp:sp modelId="{C2D83CB3-3A87-4B56-AC0A-3D8D5D94A7EF}">
      <dsp:nvSpPr>
        <dsp:cNvPr id="0" name=""/>
        <dsp:cNvSpPr/>
      </dsp:nvSpPr>
      <dsp:spPr>
        <a:xfrm>
          <a:off x="0" y="3677241"/>
          <a:ext cx="7398442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FFACE-9257-4E58-8A51-66ED06E78C23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BE1A1-F546-4948-B456-4FC43D756845}">
      <dsp:nvSpPr>
        <dsp:cNvPr id="0" name=""/>
        <dsp:cNvSpPr/>
      </dsp:nvSpPr>
      <dsp:spPr>
        <a:xfrm>
          <a:off x="1131174" y="3677241"/>
          <a:ext cx="626726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AIDAT &amp; Indo American Chamber of Commerce  Award for export performance by MSME</a:t>
          </a:r>
        </a:p>
      </dsp:txBody>
      <dsp:txXfrm>
        <a:off x="1131174" y="3677241"/>
        <a:ext cx="6267267" cy="979371"/>
      </dsp:txXfrm>
    </dsp:sp>
    <dsp:sp modelId="{ECF15B24-91C3-45E6-8BDC-0F2BFF7A53C7}">
      <dsp:nvSpPr>
        <dsp:cNvPr id="0" name=""/>
        <dsp:cNvSpPr/>
      </dsp:nvSpPr>
      <dsp:spPr>
        <a:xfrm>
          <a:off x="0" y="4901456"/>
          <a:ext cx="7398442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D58BC-C8EC-4525-A38A-019EB8A0E99E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17747-912A-4EF3-AD6B-C3864DB6217E}">
      <dsp:nvSpPr>
        <dsp:cNvPr id="0" name=""/>
        <dsp:cNvSpPr/>
      </dsp:nvSpPr>
      <dsp:spPr>
        <a:xfrm>
          <a:off x="1131174" y="4901456"/>
          <a:ext cx="626726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Paper presentation on ATEs at AUTOTESTCON , IEEE USA and Patent recognition for Qmax’s  test technologies</a:t>
          </a:r>
        </a:p>
      </dsp:txBody>
      <dsp:txXfrm>
        <a:off x="1131174" y="4901456"/>
        <a:ext cx="6267267" cy="979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E5096-5DAD-134E-893D-7F403B3F4CA6}">
      <dsp:nvSpPr>
        <dsp:cNvPr id="0" name=""/>
        <dsp:cNvSpPr/>
      </dsp:nvSpPr>
      <dsp:spPr>
        <a:xfrm>
          <a:off x="0" y="106231"/>
          <a:ext cx="7886700" cy="12548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Electronics Manufacturing Services (EMS) for Strategic Electronics</a:t>
          </a:r>
        </a:p>
      </dsp:txBody>
      <dsp:txXfrm>
        <a:off x="61256" y="167487"/>
        <a:ext cx="7764188" cy="1132313"/>
      </dsp:txXfrm>
    </dsp:sp>
    <dsp:sp modelId="{2436E3C4-262A-E941-AA32-58B20F9CD8AE}">
      <dsp:nvSpPr>
        <dsp:cNvPr id="0" name=""/>
        <dsp:cNvSpPr/>
      </dsp:nvSpPr>
      <dsp:spPr>
        <a:xfrm>
          <a:off x="0" y="1548256"/>
          <a:ext cx="7886700" cy="12548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Electronics Testing and Reverse Engg. Services</a:t>
          </a:r>
        </a:p>
      </dsp:txBody>
      <dsp:txXfrm>
        <a:off x="61256" y="1609512"/>
        <a:ext cx="7764188" cy="1132313"/>
      </dsp:txXfrm>
    </dsp:sp>
    <dsp:sp modelId="{30EC5216-DB9D-5846-916C-D7671A2FEF9C}">
      <dsp:nvSpPr>
        <dsp:cNvPr id="0" name=""/>
        <dsp:cNvSpPr/>
      </dsp:nvSpPr>
      <dsp:spPr>
        <a:xfrm>
          <a:off x="0" y="2990281"/>
          <a:ext cx="7886700" cy="12548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Offset collaborations</a:t>
          </a:r>
        </a:p>
      </dsp:txBody>
      <dsp:txXfrm>
        <a:off x="61256" y="3051537"/>
        <a:ext cx="7764188" cy="1132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7FBB6-9A40-2245-9664-E6C05166ACEB}">
      <dsp:nvSpPr>
        <dsp:cNvPr id="0" name=""/>
        <dsp:cNvSpPr/>
      </dsp:nvSpPr>
      <dsp:spPr>
        <a:xfrm>
          <a:off x="1118728" y="431"/>
          <a:ext cx="2837340" cy="17024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Lithium - Ion Battery technologies for Defence , Energy Storage , E-Mobility applications</a:t>
          </a:r>
        </a:p>
      </dsp:txBody>
      <dsp:txXfrm>
        <a:off x="1118728" y="431"/>
        <a:ext cx="2837340" cy="1702404"/>
      </dsp:txXfrm>
    </dsp:sp>
    <dsp:sp modelId="{9A380D40-0D25-B842-A0DB-D9E07E2787E6}">
      <dsp:nvSpPr>
        <dsp:cNvPr id="0" name=""/>
        <dsp:cNvSpPr/>
      </dsp:nvSpPr>
      <dsp:spPr>
        <a:xfrm>
          <a:off x="4239802" y="431"/>
          <a:ext cx="2837340" cy="1702404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Battery Management Systems</a:t>
          </a:r>
        </a:p>
      </dsp:txBody>
      <dsp:txXfrm>
        <a:off x="4239802" y="431"/>
        <a:ext cx="2837340" cy="1702404"/>
      </dsp:txXfrm>
    </dsp:sp>
    <dsp:sp modelId="{154F2ED2-8B64-384C-ABFB-2D7BB05C3F18}">
      <dsp:nvSpPr>
        <dsp:cNvPr id="0" name=""/>
        <dsp:cNvSpPr/>
      </dsp:nvSpPr>
      <dsp:spPr>
        <a:xfrm>
          <a:off x="1118728" y="1986569"/>
          <a:ext cx="2837340" cy="1702404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Battery Capacity Testers </a:t>
          </a:r>
        </a:p>
      </dsp:txBody>
      <dsp:txXfrm>
        <a:off x="1118728" y="1986569"/>
        <a:ext cx="2837340" cy="1702404"/>
      </dsp:txXfrm>
    </dsp:sp>
    <dsp:sp modelId="{A86E1EFE-38D7-8541-964E-D440A2ABF2AD}">
      <dsp:nvSpPr>
        <dsp:cNvPr id="0" name=""/>
        <dsp:cNvSpPr/>
      </dsp:nvSpPr>
      <dsp:spPr>
        <a:xfrm>
          <a:off x="4239802" y="1986569"/>
          <a:ext cx="2837340" cy="170240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Super Capacitor based charging solutions.</a:t>
          </a:r>
        </a:p>
      </dsp:txBody>
      <dsp:txXfrm>
        <a:off x="4239802" y="1986569"/>
        <a:ext cx="2837340" cy="1702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AB042-90A6-974A-AB50-6FAC7E1F3F74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BD28A-DB6C-2F43-9D0F-A9A5650F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D764F1-5DA2-7B0E-BDEA-68B57BB2F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1F6CE5-40E1-FF0A-1E1C-46EBC9389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389E-F76B-EE06-4372-A7DB7941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31DD-AA88-A84B-846F-F26F77BA9080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381619-A73D-EBA4-364D-97A4F026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304CDC-CE8F-BA2F-912B-A99BA842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D5BE-CD5F-E34E-8F33-233012FA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9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B0C5F-6252-E743-CD04-B32AD4C3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F46771-F28F-B7BE-C5DD-E7450505E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09F9D8-5C82-A8B4-305F-F54A1117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31DD-AA88-A84B-846F-F26F77BA9080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F6EA7B-AA3D-554F-5223-832A2A4F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A6B00B-A3BB-8438-63E3-6C5D070A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D5BE-CD5F-E34E-8F33-233012FA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7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1DCFCD-9D04-0EF6-9681-1B0BE93A8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FE43E1-B408-335A-56A1-D7A96293C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01F296-E618-1225-9BC6-4260AD11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31DD-AA88-A84B-846F-F26F77BA9080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3B01FE-8984-99D9-2739-7EB29472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72805A-0699-83D7-5FEC-223692A1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D5BE-CD5F-E34E-8F33-233012FA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7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25/04/23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44585"/>
      </p:ext>
    </p:extLst>
  </p:cSld>
  <p:clrMapOvr>
    <a:masterClrMapping/>
  </p:clrMapOvr>
  <p:transition xmlns:p14="http://schemas.microsoft.com/office/powerpoint/2010/main"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1B6C-9F99-2A4C-8CB5-0D4F52B0C81C}" type="datetime1">
              <a:rPr lang="en-US"/>
              <a:pPr>
                <a:defRPr/>
              </a:pPr>
              <a:t>25/04/23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Qmax Test Technologies Pvt Ltd., 1997-2008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4F0C-40A5-1C4B-BF68-D6CA942A4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27899-667D-40A9-6D4F-74C48D56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E22CA-9F5B-F699-EF62-B21EEF843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C26BFA-3935-FE96-40E4-80B0B2CC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31DD-AA88-A84B-846F-F26F77BA9080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743754-F40D-D0B7-129E-43534DB3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91AB46-3CE7-01D2-DE30-1FBC94E0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D5BE-CD5F-E34E-8F33-233012FA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0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FE8F3-7138-6384-730D-94F8061E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42571-6507-7154-225F-AD3087AF4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DFDAA-73B6-CFEA-E7C9-8A341643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31DD-AA88-A84B-846F-F26F77BA9080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16118B-DDA3-60BD-12FE-9F7FB25E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787D72-DDD8-912D-CA7F-15C9F013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D5BE-CD5F-E34E-8F33-233012FA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8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3C123A-F3B4-58A8-FFAE-F8DF12E6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EBF48F-B6B9-7B32-4C38-CB31E669D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20B3DF-25C6-CD72-2B8D-F98EA0EB4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1CA426-E8DA-29BF-B837-60921CE4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31DD-AA88-A84B-846F-F26F77BA9080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93894E-0E95-63B9-3AC3-91C0F03A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C98389-E394-6441-9165-2D7370A5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D5BE-CD5F-E34E-8F33-233012FA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66B3B-854A-B77D-AAF6-66217A54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151997-1DD4-F11E-A04F-B5A0A3CCA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647FFF-9219-D488-71E9-DDD1FF38A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3186E84-8863-54A2-7277-5716E8413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006B32-BC62-03B8-CD6C-D2A08603E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38AE269-0D02-0B16-D5CF-29A9BAEE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31DD-AA88-A84B-846F-F26F77BA9080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A2A64E-A65C-5B22-F543-C1881C12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05833C8-990E-A3FA-AE1C-9443DD1B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D5BE-CD5F-E34E-8F33-233012FA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0D78F-1CE2-A76B-63F4-46290C3C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8E287F-83AB-2FD7-3763-B589CC85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31DD-AA88-A84B-846F-F26F77BA9080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E80C53-6EB5-10F3-9BB1-F8FC96E9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7CE929-3325-DC4D-215E-8A134A6F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D5BE-CD5F-E34E-8F33-233012FA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92D87F-E9A3-B4AA-0EFA-808B0C2D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31DD-AA88-A84B-846F-F26F77BA9080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8C44F8-24E7-0F90-C5B3-36ECEF82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5D64B0-7B7C-DF8B-BBE1-1E35E7C8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D5BE-CD5F-E34E-8F33-233012FA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4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AABD3-57D0-DDBE-DAD9-F24BE607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7B5C50-AC8F-2838-20F5-675473448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738467-BB7E-DD72-C358-4E19BD7C1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F64539-C5E7-EC3F-64A8-BA157E07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31DD-AA88-A84B-846F-F26F77BA9080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95A8AC-F11C-5586-A2C5-E5461DF5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03A1C5-D473-6EAB-0062-CD6AA1B8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D5BE-CD5F-E34E-8F33-233012FA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53675-AA0A-9155-B8FA-8F2A3865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90E724-6E42-92DF-9716-19275DB76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163DA7-BFA1-164D-AAA6-E01D15928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0CDC2D-7D28-F5D0-FAE4-403DC8D5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31DD-AA88-A84B-846F-F26F77BA9080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7A357D-7047-346B-7702-5F441053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E65AAE-C870-B313-DADB-F3ED1BD4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D5BE-CD5F-E34E-8F33-233012FA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B797A0-87BE-3F92-C572-744F1402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E748D9-86A0-6BDA-F15B-CBAEDEF4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449129-C799-B841-23E0-6371D1393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231DD-AA88-A84B-846F-F26F77BA9080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52CF40-6811-D843-35D8-3045C8907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59A0B1-53E1-CBD9-F549-B247820FA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D5BE-CD5F-E34E-8F33-233012FA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BAAFA7-2FE0-E997-532F-1C7C5210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01750"/>
            <a:ext cx="7886700" cy="5475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Qmax Group  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Corporate </a:t>
            </a:r>
            <a:r>
              <a:rPr lang="en-US" sz="4800" b="1" dirty="0">
                <a:solidFill>
                  <a:schemeClr val="bg1"/>
                </a:solidFill>
              </a:rPr>
              <a:t>Profile Presentation  and Overview</a:t>
            </a: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0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06" y="626123"/>
            <a:ext cx="2736378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Qmax Test Technologies Pvt Ltd  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/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/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The One Stop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n-US" sz="1700" b="1" dirty="0" smtClean="0"/>
              <a:t>To Bring </a:t>
            </a:r>
            <a:r>
              <a:rPr lang="en-US" sz="1700" b="1" dirty="0"/>
              <a:t>the Global </a:t>
            </a:r>
            <a:r>
              <a:rPr lang="en-US" sz="1700" b="1" dirty="0" smtClean="0"/>
              <a:t>T&amp;M, Inspection and Rework Leaders </a:t>
            </a:r>
            <a:r>
              <a:rPr lang="en-US" sz="1700" b="1" dirty="0"/>
              <a:t>to India </a:t>
            </a:r>
          </a:p>
          <a:p>
            <a:r>
              <a:rPr lang="en-US" sz="1700" b="1" dirty="0"/>
              <a:t>Test &amp; Measurement (Pico/BK Precision/LCR</a:t>
            </a:r>
            <a:r>
              <a:rPr lang="en-US" sz="1700" b="1" dirty="0" smtClean="0"/>
              <a:t>)</a:t>
            </a:r>
          </a:p>
          <a:p>
            <a:r>
              <a:rPr lang="en-US" sz="1700" b="1" dirty="0" err="1"/>
              <a:t>Denon</a:t>
            </a:r>
            <a:r>
              <a:rPr lang="en-US" sz="1700" b="1" dirty="0"/>
              <a:t> -Japan  for 25+ Years SMD and BGA </a:t>
            </a:r>
            <a:r>
              <a:rPr lang="en-US" sz="1700" b="1" dirty="0" smtClean="0"/>
              <a:t>applications</a:t>
            </a:r>
            <a:endParaRPr lang="en-US" sz="1700" b="1" dirty="0"/>
          </a:p>
          <a:p>
            <a:r>
              <a:rPr lang="en-US" sz="1700" b="1" dirty="0"/>
              <a:t>Rework ( JCB Tools / </a:t>
            </a:r>
            <a:r>
              <a:rPr lang="en-US" sz="1700" b="1" dirty="0" smtClean="0"/>
              <a:t>METCAL / Monarch </a:t>
            </a:r>
            <a:r>
              <a:rPr lang="en-US" sz="1700" b="1" dirty="0"/>
              <a:t>)</a:t>
            </a:r>
          </a:p>
          <a:p>
            <a:r>
              <a:rPr lang="en-US" sz="1700" b="1" dirty="0"/>
              <a:t>Inspection (Nuline)</a:t>
            </a:r>
          </a:p>
          <a:p>
            <a:r>
              <a:rPr lang="en-US" sz="1700" b="1" dirty="0"/>
              <a:t>Programming ( XELTEK / SMH Technologies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120423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47" y="365126"/>
            <a:ext cx="8569129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Qmax Defence Systems </a:t>
            </a:r>
            <a:r>
              <a:rPr lang="en-US" sz="3200" b="1" dirty="0" err="1" smtClean="0"/>
              <a:t>Pvt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Ltd.</a:t>
            </a:r>
            <a:r>
              <a:rPr lang="en-US" sz="3200" b="1" dirty="0" err="1" smtClean="0">
                <a:solidFill>
                  <a:schemeClr val="bg1"/>
                </a:solidFill>
              </a:rPr>
              <a:t>Defence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Systems- Make in India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34237D9-5911-3440-6B20-F4337D53F9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27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Qmax Ion- Energizing the future 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BFF346D-43BB-9249-31D5-C7E6913AF2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044213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794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C34B3E-BF09-6409-9B12-995B5D9E71AD}"/>
              </a:ext>
            </a:extLst>
          </p:cNvPr>
          <p:cNvSpPr txBox="1"/>
          <p:nvPr/>
        </p:nvSpPr>
        <p:spPr>
          <a:xfrm>
            <a:off x="696432" y="2392325"/>
            <a:ext cx="7751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4000" b="1" dirty="0">
                <a:solidFill>
                  <a:schemeClr val="bg1"/>
                </a:solidFill>
              </a:rPr>
              <a:t>Thank you for your valuable time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192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0B5505-F037-CC77-2294-DBFFE476D616}"/>
              </a:ext>
            </a:extLst>
          </p:cNvPr>
          <p:cNvSpPr txBox="1"/>
          <p:nvPr/>
        </p:nvSpPr>
        <p:spPr>
          <a:xfrm>
            <a:off x="468085" y="598714"/>
            <a:ext cx="8284027" cy="630942"/>
          </a:xfrm>
          <a:prstGeom prst="rect">
            <a:avLst/>
          </a:prstGeom>
          <a:solidFill>
            <a:srgbClr val="3C6ABF">
              <a:alpha val="72941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  <a:r>
              <a:rPr lang="en-US" sz="3500" b="1" dirty="0">
                <a:solidFill>
                  <a:schemeClr val="bg1"/>
                </a:solidFill>
              </a:rPr>
              <a:t>Qmax  Buisness Verticals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E02E084A-7E00-32EE-A1C2-7B46135F2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56821"/>
              </p:ext>
            </p:extLst>
          </p:nvPr>
        </p:nvGraphicFramePr>
        <p:xfrm>
          <a:off x="468086" y="1393371"/>
          <a:ext cx="8284028" cy="546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007">
                  <a:extLst>
                    <a:ext uri="{9D8B030D-6E8A-4147-A177-3AD203B41FA5}">
                      <a16:colId xmlns:a16="http://schemas.microsoft.com/office/drawing/2014/main" xmlns="" val="556411332"/>
                    </a:ext>
                  </a:extLst>
                </a:gridCol>
                <a:gridCol w="2071007">
                  <a:extLst>
                    <a:ext uri="{9D8B030D-6E8A-4147-A177-3AD203B41FA5}">
                      <a16:colId xmlns:a16="http://schemas.microsoft.com/office/drawing/2014/main" xmlns="" val="472410492"/>
                    </a:ext>
                  </a:extLst>
                </a:gridCol>
                <a:gridCol w="2071007">
                  <a:extLst>
                    <a:ext uri="{9D8B030D-6E8A-4147-A177-3AD203B41FA5}">
                      <a16:colId xmlns:a16="http://schemas.microsoft.com/office/drawing/2014/main" xmlns="" val="1659480644"/>
                    </a:ext>
                  </a:extLst>
                </a:gridCol>
                <a:gridCol w="2071007">
                  <a:extLst>
                    <a:ext uri="{9D8B030D-6E8A-4147-A177-3AD203B41FA5}">
                      <a16:colId xmlns:a16="http://schemas.microsoft.com/office/drawing/2014/main" xmlns="" val="2738812205"/>
                    </a:ext>
                  </a:extLst>
                </a:gridCol>
              </a:tblGrid>
              <a:tr h="1491343">
                <a:tc>
                  <a:txBody>
                    <a:bodyPr/>
                    <a:lstStyle/>
                    <a:p>
                      <a:r>
                        <a:rPr lang="en-US" dirty="0"/>
                        <a:t>Qmax Test </a:t>
                      </a:r>
                      <a:r>
                        <a:rPr lang="en-US" dirty="0" err="1" smtClean="0"/>
                        <a:t>Equipments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Pvt Ltd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500" baseline="0" dirty="0"/>
                        <a:t>           </a:t>
                      </a:r>
                      <a:r>
                        <a:rPr lang="en-US" sz="3000" baseline="0" dirty="0"/>
                        <a:t> QTEPL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Qmax Test Technologies Pvt Ltd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2500" baseline="0" dirty="0"/>
                        <a:t>      </a:t>
                      </a:r>
                      <a:r>
                        <a:rPr lang="en-US" sz="3000" baseline="0" dirty="0"/>
                        <a:t>QTTPL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Qmax Defense Systems Pvt Ltd </a:t>
                      </a:r>
                    </a:p>
                    <a:p>
                      <a:r>
                        <a:rPr lang="en-US" sz="3000" baseline="0" dirty="0"/>
                        <a:t> </a:t>
                      </a:r>
                      <a:endParaRPr lang="en-US" sz="2500" baseline="0" dirty="0"/>
                    </a:p>
                    <a:p>
                      <a:r>
                        <a:rPr lang="en-US" sz="3000" baseline="0" dirty="0"/>
                        <a:t>   QDSPL   </a:t>
                      </a:r>
                    </a:p>
                    <a:p>
                      <a:r>
                        <a:rPr lang="en-US" sz="3000" baseline="0" dirty="0"/>
                        <a:t>                   </a:t>
                      </a:r>
                      <a:endParaRPr lang="en-US" sz="2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Qmax Ion Pvt Ltd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       </a:t>
                      </a:r>
                      <a:r>
                        <a:rPr lang="en-US" sz="3000" baseline="0" dirty="0"/>
                        <a:t>QIPL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071944"/>
                  </a:ext>
                </a:extLst>
              </a:tr>
              <a:tr h="3305604">
                <a:tc>
                  <a:txBody>
                    <a:bodyPr/>
                    <a:lstStyle/>
                    <a:p>
                      <a:r>
                        <a:rPr lang="en-US" b="1" dirty="0"/>
                        <a:t>Design and Development of Automated Test Systems</a:t>
                      </a:r>
                    </a:p>
                    <a:p>
                      <a:endParaRPr lang="en-US" dirty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="1" dirty="0"/>
                        <a:t>Hardware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US" b="1" dirty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="1" dirty="0"/>
                        <a:t> Software for all products.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US" b="1" dirty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="1" dirty="0"/>
                        <a:t> Manufacturers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US" b="1" dirty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="1" dirty="0"/>
                        <a:t>Build to Design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US" b="1" dirty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="1" dirty="0"/>
                        <a:t>Build to Specifications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US" b="1" dirty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="1" dirty="0"/>
                        <a:t>STEs and Custom 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On-site Installation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Technical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Application Engineering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Authorized Distributors for Global T&amp; M Leaders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Electronics Test and Repair Services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Third Party Volume manufacturing of Strategic Electronic Systems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Indigenization of Defence Systems / LRUs and modules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Special purpose reverse engineering applications for Defence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="1" dirty="0"/>
                        <a:t>Li Ion Polymer Battery Packs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US" b="1" dirty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="1" dirty="0"/>
                        <a:t>Battery Management System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US" b="1" dirty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="1" dirty="0"/>
                        <a:t>Energy Storage Systems using Li –Ion Batteries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US" b="1" dirty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="1" dirty="0"/>
                        <a:t>Battery Testers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US" b="1" dirty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="1" dirty="0"/>
                        <a:t>Super Capacitor based charging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7116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68785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662400"/>
            <a:ext cx="4040372" cy="1492132"/>
          </a:xfrm>
        </p:spPr>
        <p:txBody>
          <a:bodyPr anchor="t">
            <a:normAutofit/>
          </a:bodyPr>
          <a:lstStyle/>
          <a:p>
            <a:r>
              <a:rPr lang="en-US" sz="2600" b="1" dirty="0"/>
              <a:t>Qmax Test Equipments -                              Beyond Qmax ; Beyond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9" y="2286001"/>
            <a:ext cx="3292498" cy="3844800"/>
          </a:xfrm>
        </p:spPr>
        <p:txBody>
          <a:bodyPr>
            <a:normAutofit/>
          </a:bodyPr>
          <a:lstStyle/>
          <a:p>
            <a:r>
              <a:rPr lang="en-US" sz="1400" dirty="0"/>
              <a:t>Qmax </a:t>
            </a:r>
            <a:r>
              <a:rPr lang="mr-IN" sz="1400" dirty="0"/>
              <a:t>–</a:t>
            </a:r>
            <a:r>
              <a:rPr lang="en-US" sz="1400" dirty="0"/>
              <a:t> A truly </a:t>
            </a:r>
            <a:r>
              <a:rPr lang="en-US" sz="1400" b="1" dirty="0"/>
              <a:t>MAKE IN INDIA </a:t>
            </a:r>
            <a:r>
              <a:rPr lang="en-US" sz="1400" dirty="0"/>
              <a:t>company from the inception</a:t>
            </a:r>
          </a:p>
          <a:p>
            <a:r>
              <a:rPr lang="en-US" sz="1400" dirty="0"/>
              <a:t>Leader in </a:t>
            </a:r>
            <a:r>
              <a:rPr lang="en-US" sz="1400" b="1" dirty="0"/>
              <a:t>Technology Development and Innovative Automated Solutions</a:t>
            </a:r>
          </a:p>
          <a:p>
            <a:r>
              <a:rPr lang="en-US" sz="1400" b="1" dirty="0"/>
              <a:t>30+ Years</a:t>
            </a:r>
            <a:r>
              <a:rPr lang="en-US" sz="1400" dirty="0"/>
              <a:t> of service to the Nation’s and International Defence , R&amp;D, Aerospace, Industrial Automation , Energy , Automotive  Segments</a:t>
            </a:r>
          </a:p>
          <a:p>
            <a:r>
              <a:rPr lang="en-US" sz="1400" dirty="0"/>
              <a:t>INDIAN ARMY</a:t>
            </a:r>
            <a:r>
              <a:rPr lang="en-US" sz="1400" dirty="0" smtClean="0"/>
              <a:t>, NAVY  </a:t>
            </a:r>
            <a:r>
              <a:rPr lang="en-US" sz="1400" dirty="0"/>
              <a:t>and </a:t>
            </a:r>
            <a:r>
              <a:rPr lang="en-US" sz="1400" dirty="0" smtClean="0"/>
              <a:t>AIRFORCE Depots, </a:t>
            </a:r>
            <a:r>
              <a:rPr lang="en-US" sz="1400" dirty="0"/>
              <a:t>DRDO Organizations, Defence PSUs in our </a:t>
            </a:r>
            <a:r>
              <a:rPr lang="en-US" sz="1400" b="1" dirty="0"/>
              <a:t>prestigious </a:t>
            </a:r>
            <a:r>
              <a:rPr lang="en-US" sz="1400" b="1" dirty="0" smtClean="0"/>
              <a:t>clients </a:t>
            </a:r>
            <a:r>
              <a:rPr lang="en-US" sz="1400" dirty="0"/>
              <a:t>list </a:t>
            </a:r>
          </a:p>
          <a:p>
            <a:r>
              <a:rPr lang="en-US" sz="1400" dirty="0"/>
              <a:t>Certified for </a:t>
            </a:r>
            <a:r>
              <a:rPr lang="en-US" sz="1400" b="1" dirty="0"/>
              <a:t>ISO 9001:2015 and AS9100D standards</a:t>
            </a:r>
          </a:p>
          <a:p>
            <a:r>
              <a:rPr lang="en-US" sz="1400" dirty="0"/>
              <a:t>Dun and Bradstreet Certified- </a:t>
            </a:r>
            <a:r>
              <a:rPr lang="en-US" sz="1400" b="1" dirty="0"/>
              <a:t>DUNS </a:t>
            </a:r>
            <a:r>
              <a:rPr lang="en-US" sz="1400" dirty="0"/>
              <a:t>number </a:t>
            </a:r>
            <a:r>
              <a:rPr lang="en-US" sz="1400" dirty="0" smtClean="0"/>
              <a:t>: </a:t>
            </a:r>
            <a:r>
              <a:rPr lang="en-US" sz="1400" b="1" dirty="0"/>
              <a:t>91- 443 -5621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Content Placeholder 10" descr="A picture containing building, outdoor, apartment building, government building&#10;&#10;Description automatically generated">
            <a:extLst>
              <a:ext uri="{FF2B5EF4-FFF2-40B4-BE49-F238E27FC236}">
                <a16:creationId xmlns:a16="http://schemas.microsoft.com/office/drawing/2014/main" xmlns="" id="{EA24F129-DF9A-364B-968B-8DF8376B8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2" r="27135"/>
          <a:stretch/>
        </p:blipFill>
        <p:spPr bwMode="auto">
          <a:xfrm>
            <a:off x="4502415" y="10"/>
            <a:ext cx="4641585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noFill/>
          <a:ln w="203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8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3900">
                <a:solidFill>
                  <a:schemeClr val="bg1"/>
                </a:solidFill>
              </a:rPr>
              <a:t>Qmax </a:t>
            </a:r>
            <a:r>
              <a:rPr lang="mr-IN" sz="3900">
                <a:solidFill>
                  <a:schemeClr val="bg1"/>
                </a:solidFill>
              </a:rPr>
              <a:t>–</a:t>
            </a:r>
            <a:r>
              <a:rPr lang="en-US" sz="3900">
                <a:solidFill>
                  <a:schemeClr val="bg1"/>
                </a:solidFill>
              </a:rPr>
              <a:t> Corporate background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51903EB-1AA4-A9CB-059E-7E6487B21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955561"/>
              </p:ext>
            </p:extLst>
          </p:nvPr>
        </p:nvGraphicFramePr>
        <p:xfrm>
          <a:off x="808074" y="987425"/>
          <a:ext cx="7708864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Qmax-Logo-Final-New.jpg">
            <a:extLst>
              <a:ext uri="{FF2B5EF4-FFF2-40B4-BE49-F238E27FC236}">
                <a16:creationId xmlns:a16="http://schemas.microsoft.com/office/drawing/2014/main" xmlns="" id="{8A786E5B-9D15-BFEA-366A-895EDDCBF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1" y="111353"/>
            <a:ext cx="1282286" cy="5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7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pPr algn="ctr"/>
            <a:r>
              <a:rPr lang="en-US" sz="3500"/>
              <a:t>Qmax - Developer of Innovative Technologies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466E986-22F8-191C-DCF8-6E45C22CA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797045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7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112" y="111353"/>
            <a:ext cx="5573015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Global Customers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8727" b="8727"/>
          <a:stretch>
            <a:fillRect/>
          </a:stretch>
        </p:blipFill>
        <p:spPr>
          <a:xfrm>
            <a:off x="457200" y="1363024"/>
            <a:ext cx="1578199" cy="867949"/>
          </a:xfr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751" y="1363023"/>
            <a:ext cx="1648331" cy="867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520" y="1364138"/>
            <a:ext cx="1479563" cy="866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2453607" y="2610622"/>
            <a:ext cx="1570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MRO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FAA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US Army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38861" y="2632156"/>
            <a:ext cx="2201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Arial"/>
                <a:cs typeface="Arial"/>
              </a:rPr>
              <a:t>Rosoboron</a:t>
            </a:r>
            <a:r>
              <a:rPr lang="en-US" sz="1600" dirty="0">
                <a:latin typeface="Arial"/>
                <a:cs typeface="Arial"/>
              </a:rPr>
              <a:t> Export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SSTC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KRET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606" y="2610622"/>
            <a:ext cx="2000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Indian Defense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ISRO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BEL / HAL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904" y="3923108"/>
            <a:ext cx="1446586" cy="866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7003267" y="5254965"/>
            <a:ext cx="2264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Singapore Airlines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Arial"/>
                <a:cs typeface="Arial"/>
              </a:rPr>
              <a:t>Singtel</a:t>
            </a: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Arial"/>
                <a:cs typeface="Arial"/>
              </a:rPr>
              <a:t>Changi</a:t>
            </a:r>
            <a:r>
              <a:rPr lang="en-US" sz="1600" dirty="0">
                <a:latin typeface="Arial"/>
                <a:cs typeface="Arial"/>
              </a:rPr>
              <a:t> Airport Authority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91" y="3908604"/>
            <a:ext cx="1578199" cy="8618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1569" y="3898451"/>
            <a:ext cx="1528873" cy="864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8889" y="1355993"/>
            <a:ext cx="1516551" cy="903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7151215" y="2644485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Safran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iXBlue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Esterline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67299" y="52549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Royal Thai </a:t>
            </a:r>
            <a:r>
              <a:rPr lang="en-US" sz="1600" dirty="0" err="1">
                <a:latin typeface="Arial"/>
                <a:cs typeface="Arial"/>
              </a:rPr>
              <a:t>Airforce</a:t>
            </a: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Royal Thai Navy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Thai Airways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901" y="5242636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Korean Aviation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Korean Airlines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Korean Navy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0511" y="3898451"/>
            <a:ext cx="1485972" cy="891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4838861" y="5254965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German Army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German </a:t>
            </a:r>
            <a:r>
              <a:rPr lang="en-US" sz="1600" dirty="0" err="1">
                <a:latin typeface="Arial"/>
                <a:cs typeface="Arial"/>
              </a:rPr>
              <a:t>Airforce</a:t>
            </a: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Lufthansa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76970" y="6334488"/>
            <a:ext cx="25705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 Many more</a:t>
            </a:r>
            <a:r>
              <a:rPr lang="mr-IN" sz="2400" dirty="0"/>
              <a:t>….</a:t>
            </a:r>
          </a:p>
          <a:p>
            <a:endParaRPr lang="en-US" dirty="0"/>
          </a:p>
        </p:txBody>
      </p:sp>
      <p:pic>
        <p:nvPicPr>
          <p:cNvPr id="35" name="Picture 34" descr="Qmax-Logo-Final-New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1" y="111353"/>
            <a:ext cx="1282286" cy="5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1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93085-DDC3-F349-ACFF-B73197870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Awards and Accolades for Qmax team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6825618-4824-4D75-A450-F71425C95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635326"/>
              </p:ext>
            </p:extLst>
          </p:nvPr>
        </p:nvGraphicFramePr>
        <p:xfrm>
          <a:off x="1382487" y="470924"/>
          <a:ext cx="7398442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11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58" y="731519"/>
            <a:ext cx="2367065" cy="3237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Qmax team’s core capabilities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en-US" b="1"/>
              <a:t>Successfully delivered , installed, and providing on-site support for several projects in India and abroad </a:t>
            </a:r>
          </a:p>
          <a:p>
            <a:endParaRPr lang="en-US" b="1"/>
          </a:p>
          <a:p>
            <a:r>
              <a:rPr lang="en-US" b="1"/>
              <a:t>Setting up of entire Repair facility  for Automated Test , Calibration and Repair , Rework Labs</a:t>
            </a:r>
          </a:p>
          <a:p>
            <a:endParaRPr lang="en-US" b="1"/>
          </a:p>
          <a:p>
            <a:r>
              <a:rPr lang="en-US" b="1"/>
              <a:t>On-site and Off-site  training services </a:t>
            </a:r>
          </a:p>
          <a:p>
            <a:endParaRPr lang="en-US" b="1"/>
          </a:p>
          <a:p>
            <a:r>
              <a:rPr lang="en-US" b="1"/>
              <a:t>On-line technical and application Engg. Support</a:t>
            </a:r>
          </a:p>
          <a:p>
            <a:endParaRPr lang="en-US" b="1"/>
          </a:p>
          <a:p>
            <a:r>
              <a:rPr lang="en-US" b="1"/>
              <a:t>Specialized Electronics Test &amp; Repair Services</a:t>
            </a:r>
          </a:p>
        </p:txBody>
      </p:sp>
    </p:spTree>
    <p:extLst>
      <p:ext uri="{BB962C8B-B14F-4D97-AF65-F5344CB8AC3E}">
        <p14:creationId xmlns:p14="http://schemas.microsoft.com/office/powerpoint/2010/main" val="335812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xmlns="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xmlns="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640080"/>
            <a:ext cx="2651532" cy="5257800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Qmax team Core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788" y="652410"/>
            <a:ext cx="4518490" cy="5257800"/>
          </a:xfrm>
        </p:spPr>
        <p:txBody>
          <a:bodyPr anchor="ctr">
            <a:normAutofit/>
          </a:bodyPr>
          <a:lstStyle/>
          <a:p>
            <a:r>
              <a:rPr lang="en-US" dirty="0"/>
              <a:t>Development of customized test solutions for today’s challenging electronics technologies</a:t>
            </a:r>
          </a:p>
          <a:p>
            <a:r>
              <a:rPr lang="en-US" dirty="0"/>
              <a:t>Turnkey projects</a:t>
            </a:r>
          </a:p>
          <a:p>
            <a:r>
              <a:rPr lang="en-US" dirty="0"/>
              <a:t>Build to design and build to spec solutions</a:t>
            </a:r>
          </a:p>
          <a:p>
            <a:r>
              <a:rPr lang="en-US" dirty="0"/>
              <a:t>Replacement of obsolete parts  of Russian and Western Origin modules / testers and systems</a:t>
            </a:r>
          </a:p>
          <a:p>
            <a:r>
              <a:rPr lang="en-US" dirty="0"/>
              <a:t>Indigenization development for one-to-one replacement of existing systems without technical supports</a:t>
            </a:r>
          </a:p>
        </p:txBody>
      </p:sp>
    </p:spTree>
    <p:extLst>
      <p:ext uri="{BB962C8B-B14F-4D97-AF65-F5344CB8AC3E}">
        <p14:creationId xmlns:p14="http://schemas.microsoft.com/office/powerpoint/2010/main" val="223326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3477</TotalTime>
  <Words>798</Words>
  <Application>Microsoft Macintosh PowerPoint</Application>
  <PresentationFormat>On-screen Show (4:3)</PresentationFormat>
  <Paragraphs>157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Qmax Test Equipments -                              Beyond Qmax ; Beyond Test</vt:lpstr>
      <vt:lpstr>Qmax – Corporate background</vt:lpstr>
      <vt:lpstr>Qmax - Developer of Innovative Technologies  </vt:lpstr>
      <vt:lpstr>Global Customers</vt:lpstr>
      <vt:lpstr>Awards and Accolades for Qmax team</vt:lpstr>
      <vt:lpstr>Qmax team’s core capabilities </vt:lpstr>
      <vt:lpstr>Qmax team Core competencies</vt:lpstr>
      <vt:lpstr>Qmax Test Technologies Pvt Ltd     The One Stop Source</vt:lpstr>
      <vt:lpstr>Qmax Defence Systems Pvt Ltd.Defence Systems- Make in India </vt:lpstr>
      <vt:lpstr>Qmax Ion- Energizing the future !</vt:lpstr>
      <vt:lpstr>PowerPoint Presentation</vt:lpstr>
    </vt:vector>
  </TitlesOfParts>
  <Company>Qmax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Vijayakumar V</dc:creator>
  <cp:lastModifiedBy>Vijayakumar V</cp:lastModifiedBy>
  <cp:revision>97</cp:revision>
  <dcterms:created xsi:type="dcterms:W3CDTF">2022-06-05T16:11:25Z</dcterms:created>
  <dcterms:modified xsi:type="dcterms:W3CDTF">2023-04-25T08:55:21Z</dcterms:modified>
</cp:coreProperties>
</file>