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345" r:id="rId3"/>
    <p:sldId id="403" r:id="rId4"/>
    <p:sldId id="404" r:id="rId5"/>
    <p:sldId id="405" r:id="rId6"/>
    <p:sldId id="406" r:id="rId7"/>
    <p:sldId id="409" r:id="rId8"/>
    <p:sldId id="410" r:id="rId9"/>
    <p:sldId id="412" r:id="rId10"/>
    <p:sldId id="414" r:id="rId11"/>
    <p:sldId id="415" r:id="rId12"/>
    <p:sldId id="416" r:id="rId13"/>
    <p:sldId id="421" r:id="rId14"/>
    <p:sldId id="407" r:id="rId15"/>
    <p:sldId id="413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AAB"/>
    <a:srgbClr val="6699FF"/>
    <a:srgbClr val="005AAA"/>
    <a:srgbClr val="2F3AA3"/>
    <a:srgbClr val="0071C1"/>
    <a:srgbClr val="232B7B"/>
    <a:srgbClr val="3A47C6"/>
    <a:srgbClr val="005BAA"/>
    <a:srgbClr val="D5EBFF"/>
    <a:srgbClr val="003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AC2B2-E927-418F-8EE5-E8204301FC1B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74AB-943C-4EF2-AA1F-7C4804F2CD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445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307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47F0532F-C081-4433-BE6A-88FE78D894DB}" type="datetimeFigureOut">
              <a:rPr lang="en-IN" altLang="en-US"/>
              <a:t>05-12-2023</a:t>
            </a:fld>
            <a:endParaRPr lang="en-IN" altLang="en-US"/>
          </a:p>
        </p:txBody>
      </p:sp>
      <p:sp>
        <p:nvSpPr>
          <p:cNvPr id="3076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Notes Placeholder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IN" altLang="en-US" noProof="0" smtClean="0"/>
          </a:p>
        </p:txBody>
      </p:sp>
      <p:sp>
        <p:nvSpPr>
          <p:cNvPr id="3078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3079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C5F5EA0E-AFC2-4D3A-9FE8-483A10ECE108}" type="slidenum">
              <a:rPr lang="en-IN" altLang="en-US"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22371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073D8-7049-45E2-A7B7-22B33D40D43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A4936-7F19-4895-98D6-EADD74BB715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DBD44-A20B-460C-804F-1C7C06EA20C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9FBB-5960-4A47-B409-8C7BE945283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6FD2-99A8-46CC-953A-E3943645960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52AEF-87B7-4043-85AA-09E7E1833E3F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14800-C79E-4CC8-B7AC-BAF7995BBE2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886DC-7BE0-44EC-82ED-3EC37EA176B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16F7A-7240-4279-8130-C19A6636732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0C919-86FC-4443-A809-A8AEF86B1087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9827F-84BC-4EA0-8887-3419559283CF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79409-108A-4826-858F-67A78B0EA81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BEC74-A9F9-4575-8AFC-215DBC946EB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5214C-B5E6-42E9-B9C1-6EC50E9C9B5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A6A3E-B78F-4EBA-A986-9990DF0180F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29E4E-DAF7-49E4-B9B7-28491083C37F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9E6AA-BD43-4627-A199-131E8A1C9AF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3D1E8-652A-4914-BC63-8E7CB9915D6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2604C-19BC-4578-A9AF-2643E52671B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17F89-F61C-4E60-BF14-F79C755B819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0CEB0-67D0-4B87-97C3-CF93D33FF2AF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8B2E8-2348-4512-BCAA-63E79009C7C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5D0A5D-E5F4-4791-A459-096C04B948B9}" type="slidenum">
              <a:rPr lang="en-US" altLang="en-US" smtClean="0"/>
              <a:t>‹#›</a:t>
            </a:fld>
            <a:endParaRPr lang="en-US" altLang="en-US"/>
          </a:p>
        </p:txBody>
      </p:sp>
      <p:pic>
        <p:nvPicPr>
          <p:cNvPr id="12" name="Picture 11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91283"/>
            <a:ext cx="45720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77" y="49836"/>
            <a:ext cx="3261569" cy="6126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15" y="60124"/>
            <a:ext cx="3261569" cy="6126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96FDDF-CD6E-401A-B999-915172FF1C6E}" type="slidenum">
              <a:rPr lang="en-US" altLang="en-US" smtClean="0"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2" t="-6866"/>
          <a:stretch>
            <a:fillRect/>
          </a:stretch>
        </p:blipFill>
        <p:spPr bwMode="auto">
          <a:xfrm>
            <a:off x="1" y="244475"/>
            <a:ext cx="1371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91283"/>
            <a:ext cx="45720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8.png"/><Relationship Id="rId5" Type="http://schemas.openxmlformats.org/officeDocument/2006/relationships/image" Target="../media/image1.svg"/><Relationship Id="rId4" Type="http://schemas.openxmlformats.org/officeDocument/2006/relationships/image" Target="../media/image107.png"/><Relationship Id="rId9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jpeg"/><Relationship Id="rId21" Type="http://schemas.openxmlformats.org/officeDocument/2006/relationships/image" Target="../media/image40.png"/><Relationship Id="rId34" Type="http://schemas.openxmlformats.org/officeDocument/2006/relationships/image" Target="../media/image53.jpe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50" Type="http://schemas.openxmlformats.org/officeDocument/2006/relationships/image" Target="../media/image69.jpeg"/><Relationship Id="rId55" Type="http://schemas.openxmlformats.org/officeDocument/2006/relationships/image" Target="../media/image74.jpeg"/><Relationship Id="rId63" Type="http://schemas.openxmlformats.org/officeDocument/2006/relationships/image" Target="../media/image82.png"/><Relationship Id="rId68" Type="http://schemas.openxmlformats.org/officeDocument/2006/relationships/image" Target="../media/image87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35.jpe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32" Type="http://schemas.openxmlformats.org/officeDocument/2006/relationships/image" Target="../media/image51.png"/><Relationship Id="rId37" Type="http://schemas.openxmlformats.org/officeDocument/2006/relationships/image" Target="../media/image56.jpe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3" Type="http://schemas.openxmlformats.org/officeDocument/2006/relationships/image" Target="../media/image72.png"/><Relationship Id="rId58" Type="http://schemas.openxmlformats.org/officeDocument/2006/relationships/image" Target="../media/image77.jpeg"/><Relationship Id="rId66" Type="http://schemas.openxmlformats.org/officeDocument/2006/relationships/image" Target="../media/image85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jpeg"/><Relationship Id="rId57" Type="http://schemas.openxmlformats.org/officeDocument/2006/relationships/image" Target="../media/image76.png"/><Relationship Id="rId61" Type="http://schemas.openxmlformats.org/officeDocument/2006/relationships/image" Target="../media/image80.jpe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jpeg"/><Relationship Id="rId44" Type="http://schemas.openxmlformats.org/officeDocument/2006/relationships/image" Target="../media/image63.png"/><Relationship Id="rId52" Type="http://schemas.openxmlformats.org/officeDocument/2006/relationships/image" Target="../media/image71.png"/><Relationship Id="rId60" Type="http://schemas.openxmlformats.org/officeDocument/2006/relationships/image" Target="../media/image79.jpeg"/><Relationship Id="rId65" Type="http://schemas.openxmlformats.org/officeDocument/2006/relationships/image" Target="../media/image8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jpe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56" Type="http://schemas.openxmlformats.org/officeDocument/2006/relationships/image" Target="../media/image75.png"/><Relationship Id="rId64" Type="http://schemas.openxmlformats.org/officeDocument/2006/relationships/image" Target="../media/image83.png"/><Relationship Id="rId69" Type="http://schemas.openxmlformats.org/officeDocument/2006/relationships/image" Target="../media/image88.png"/><Relationship Id="rId8" Type="http://schemas.openxmlformats.org/officeDocument/2006/relationships/image" Target="../media/image27.png"/><Relationship Id="rId51" Type="http://schemas.openxmlformats.org/officeDocument/2006/relationships/image" Target="../media/image70.jpeg"/><Relationship Id="rId3" Type="http://schemas.openxmlformats.org/officeDocument/2006/relationships/image" Target="../media/image22.jpe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jpeg"/><Relationship Id="rId33" Type="http://schemas.openxmlformats.org/officeDocument/2006/relationships/image" Target="../media/image52.png"/><Relationship Id="rId38" Type="http://schemas.openxmlformats.org/officeDocument/2006/relationships/image" Target="../media/image57.jpeg"/><Relationship Id="rId46" Type="http://schemas.openxmlformats.org/officeDocument/2006/relationships/image" Target="../media/image65.png"/><Relationship Id="rId59" Type="http://schemas.openxmlformats.org/officeDocument/2006/relationships/image" Target="../media/image78.jpeg"/><Relationship Id="rId67" Type="http://schemas.openxmlformats.org/officeDocument/2006/relationships/image" Target="../media/image86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54" Type="http://schemas.openxmlformats.org/officeDocument/2006/relationships/image" Target="../media/image73.png"/><Relationship Id="rId62" Type="http://schemas.openxmlformats.org/officeDocument/2006/relationships/image" Target="../media/image8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/>
          <p:nvPr/>
        </p:nvSpPr>
        <p:spPr>
          <a:xfrm>
            <a:off x="1078029" y="773331"/>
            <a:ext cx="9885146" cy="4716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Blue Star - Electronics Assembly &amp; Testing Solutions</a:t>
            </a:r>
            <a:endParaRPr lang="en-IN" altLang="en-US" sz="2800" b="1" dirty="0" smtClean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1244968"/>
            <a:ext cx="12192000" cy="5126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10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sp>
        <p:nvSpPr>
          <p:cNvPr id="5" name="Title 2"/>
          <p:cNvSpPr txBox="1"/>
          <p:nvPr/>
        </p:nvSpPr>
        <p:spPr>
          <a:xfrm>
            <a:off x="1434164" y="138062"/>
            <a:ext cx="7315200" cy="491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Turnkey Solutions for Electronics </a:t>
            </a:r>
            <a:endParaRPr lang="en-US" altLang="en-US" sz="2800" b="1" dirty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7" name="Content Placeholder 3"/>
          <p:cNvSpPr txBox="1"/>
          <p:nvPr/>
        </p:nvSpPr>
        <p:spPr>
          <a:xfrm>
            <a:off x="481263" y="953727"/>
            <a:ext cx="11328935" cy="1161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Blue Star offers end-to-end turnkey solutions for the assembly and testing of electronic components of SMT line</a:t>
            </a:r>
          </a:p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We work closely with our customers to engineer the most suitable solution, with best-in-class products from a range of global OEMs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3058" y="2115376"/>
            <a:ext cx="10270462" cy="4299098"/>
            <a:chOff x="993058" y="2115376"/>
            <a:chExt cx="10270462" cy="42990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" r="375"/>
            <a:stretch>
              <a:fillRect/>
            </a:stretch>
          </p:blipFill>
          <p:spPr>
            <a:xfrm>
              <a:off x="2463548" y="2115376"/>
              <a:ext cx="7364364" cy="429909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058" y="3015424"/>
              <a:ext cx="1470490" cy="29035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27912" y="3025256"/>
              <a:ext cx="1435608" cy="28462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US" altLang="en-US" sz="28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Products that goes into our Solutions</a:t>
            </a:r>
            <a:endParaRPr lang="en-IN" altLang="en-US" sz="2800" b="1" dirty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11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33" t="9477" r="6546" b="8588"/>
          <a:stretch>
            <a:fillRect/>
          </a:stretch>
        </p:blipFill>
        <p:spPr>
          <a:xfrm>
            <a:off x="304800" y="765679"/>
            <a:ext cx="2477729" cy="236003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599" y="629265"/>
            <a:ext cx="2590765" cy="26328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224" y="721524"/>
            <a:ext cx="2294016" cy="2404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7114" t="4173" r="17761" b="2605"/>
          <a:stretch>
            <a:fillRect/>
          </a:stretch>
        </p:blipFill>
        <p:spPr>
          <a:xfrm>
            <a:off x="2797321" y="750802"/>
            <a:ext cx="2156791" cy="234563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178" y="3422996"/>
            <a:ext cx="3422110" cy="2511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096" y="3512725"/>
            <a:ext cx="2467082" cy="246708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2804" y="3514035"/>
            <a:ext cx="2666560" cy="24872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9905" y="3650795"/>
            <a:ext cx="2838984" cy="228344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92833" y="3182546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Solder Paste Printers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158598" y="3182546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 </a:t>
            </a:r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Marking 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289457" y="3182546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Routing </a:t>
            </a:r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PCBA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9833" y="6008152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 &amp; Place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342956" y="6008152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473815" y="6008152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65233" y="6008152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AOI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US" altLang="en-US" sz="28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Products that goes into our Solutions</a:t>
            </a:r>
            <a:endParaRPr lang="en-IN" altLang="en-US" sz="2800" b="1" dirty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12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pic>
        <p:nvPicPr>
          <p:cNvPr id="4098" name="Picture 2" descr="Test Systems - Eagle MTS 180 - Digitaltest Gmb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0" r="38067" b="14940"/>
          <a:stretch>
            <a:fillRect/>
          </a:stretch>
        </p:blipFill>
        <p:spPr bwMode="auto">
          <a:xfrm>
            <a:off x="748985" y="987402"/>
            <a:ext cx="1187970" cy="24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203" y="3671345"/>
            <a:ext cx="721822" cy="24729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577" y="3618291"/>
            <a:ext cx="1430366" cy="25790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r="4811"/>
          <a:stretch>
            <a:fillRect/>
          </a:stretch>
        </p:blipFill>
        <p:spPr>
          <a:xfrm>
            <a:off x="5530292" y="1054155"/>
            <a:ext cx="1610139" cy="2375199"/>
          </a:xfrm>
          <a:prstGeom prst="rect">
            <a:avLst/>
          </a:prstGeom>
        </p:spPr>
      </p:pic>
      <p:pic>
        <p:nvPicPr>
          <p:cNvPr id="4100" name="Picture 4" descr="Tenney Thermal Shock Test Chamber | Tenney Environmenta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1" t="5654" r="27046" b="2753"/>
          <a:stretch>
            <a:fillRect/>
          </a:stretch>
        </p:blipFill>
        <p:spPr bwMode="auto">
          <a:xfrm>
            <a:off x="1342970" y="3869633"/>
            <a:ext cx="1705654" cy="21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3314" t="1368" r="77043" b="57783"/>
          <a:stretch>
            <a:fillRect/>
          </a:stretch>
        </p:blipFill>
        <p:spPr>
          <a:xfrm>
            <a:off x="2818177" y="1268360"/>
            <a:ext cx="1828800" cy="19467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l="29312" t="2450" r="52417" b="58971"/>
          <a:stretch>
            <a:fillRect/>
          </a:stretch>
        </p:blipFill>
        <p:spPr>
          <a:xfrm>
            <a:off x="8075864" y="1054155"/>
            <a:ext cx="1816500" cy="19635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89577" y="3360565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Loaded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2797" y="5997587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Chamber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74049" y="6258482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Fixture/ATE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68732" y="3110460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Unloader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15564" y="6213041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Refrigeration </a:t>
            </a:r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Storage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4634" y="3449014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32518" y="3449014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Storage Dry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8260442" cy="491203"/>
          </a:xfrm>
        </p:spPr>
        <p:txBody>
          <a:bodyPr anchor="t">
            <a:noAutofit/>
          </a:bodyPr>
          <a:lstStyle/>
          <a:p>
            <a:r>
              <a:rPr lang="en-US" altLang="en-US" sz="28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Global Technology Partners</a:t>
            </a:r>
            <a:endParaRPr lang="en-US" altLang="en-US" sz="2800" b="1" dirty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2837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13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/>
          <a:srcRect l="11041" t="1855" r="7491"/>
          <a:stretch>
            <a:fillRect/>
          </a:stretch>
        </p:blipFill>
        <p:spPr>
          <a:xfrm>
            <a:off x="488579" y="885778"/>
            <a:ext cx="11231023" cy="3637061"/>
          </a:xfrm>
          <a:prstGeom prst="rect">
            <a:avLst/>
          </a:prstGeom>
          <a:ln>
            <a:solidFill>
              <a:srgbClr val="005AAB"/>
            </a:solidFill>
          </a:ln>
        </p:spPr>
      </p:pic>
      <p:pic>
        <p:nvPicPr>
          <p:cNvPr id="61" name="Graphic 7" descr="Marker with solid fill"/>
          <p:cNvPicPr>
            <a:picLocks noChangeAspect="1"/>
          </p:cNvPicPr>
          <p:nvPr/>
        </p:nvPicPr>
        <p:blipFill rotWithShape="1">
          <a:blip/>
          <a:srcRect l="23397" t="10111" r="24248" b="12701"/>
          <a:stretch>
            <a:fillRect/>
          </a:stretch>
        </p:blipFill>
        <p:spPr>
          <a:xfrm>
            <a:off x="8565669" y="3204031"/>
            <a:ext cx="194874" cy="2873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679" y="4983073"/>
            <a:ext cx="1725975" cy="540652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4954" y="5523725"/>
            <a:ext cx="1471881" cy="486547"/>
          </a:xfrm>
          <a:prstGeom prst="rect">
            <a:avLst/>
          </a:prstGeom>
          <a:noFill/>
        </p:spPr>
      </p:pic>
      <p:pic>
        <p:nvPicPr>
          <p:cNvPr id="4" name="Picture 2" descr="ASYS Automatisierungssysteme Gmb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7" y="4806705"/>
            <a:ext cx="950157" cy="87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702" y="4983073"/>
            <a:ext cx="2077967" cy="4315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8729" y="5680850"/>
            <a:ext cx="1668896" cy="51492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076" y="5621556"/>
            <a:ext cx="2197060" cy="51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594"/>
            <a:ext cx="12199153" cy="6858594"/>
          </a:xfrm>
          <a:prstGeom prst="rect">
            <a:avLst/>
          </a:prstGeom>
        </p:spPr>
      </p:pic>
      <p:sp>
        <p:nvSpPr>
          <p:cNvPr id="6146" name="Title 2"/>
          <p:cNvSpPr>
            <a:spLocks noGrp="1" noChangeArrowheads="1"/>
          </p:cNvSpPr>
          <p:nvPr>
            <p:ph type="title"/>
          </p:nvPr>
        </p:nvSpPr>
        <p:spPr>
          <a:xfrm rot="19663395">
            <a:off x="3752440" y="3077497"/>
            <a:ext cx="4693470" cy="70300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6858000" cy="530532"/>
          </a:xfrm>
        </p:spPr>
        <p:txBody>
          <a:bodyPr anchor="t">
            <a:noAutofit/>
          </a:bodyPr>
          <a:lstStyle/>
          <a:p>
            <a:r>
              <a:rPr lang="en-IN" altLang="en-US" sz="2800" b="1" dirty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Company Overview</a:t>
            </a:r>
            <a:endParaRPr lang="en-IN" altLang="en-US" sz="2800" b="1" dirty="0" smtClean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2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sp>
        <p:nvSpPr>
          <p:cNvPr id="5" name="Content Placeholder 3"/>
          <p:cNvSpPr txBox="1"/>
          <p:nvPr/>
        </p:nvSpPr>
        <p:spPr>
          <a:xfrm>
            <a:off x="481263" y="953727"/>
            <a:ext cx="11328935" cy="500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130" lvl="2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Blue Star Engineering &amp; Electronics Limited (Blue Star E&amp;E) is a wholly owned subsidiary of Blue Star Limited, a $ 1 billion Indian conglomerate</a:t>
            </a:r>
          </a:p>
          <a:p>
            <a:pPr marL="151130" lvl="2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The company has evolved as a high-end system integrator and value-added reseller over the last six decades</a:t>
            </a:r>
          </a:p>
          <a:p>
            <a:pPr marL="151130" lvl="2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With a rich history of association with renowned global firms, Blue Star E&amp;E has been </a:t>
            </a:r>
            <a:r>
              <a:rPr lang="en-US" altLang="en-US" sz="1800" dirty="0" err="1" smtClean="0">
                <a:latin typeface="Franklin Gothic Medium" panose="020B0603020102020204" pitchFamily="34" charset="0"/>
              </a:rPr>
              <a:t>recognised</a:t>
            </a:r>
            <a:r>
              <a:rPr lang="en-US" altLang="en-US" sz="1800" dirty="0" smtClean="0">
                <a:latin typeface="Franklin Gothic Medium" panose="020B0603020102020204" pitchFamily="34" charset="0"/>
              </a:rPr>
              <a:t> as a gateway for advanced technologies in India</a:t>
            </a:r>
          </a:p>
          <a:p>
            <a:pPr marL="151130" lvl="2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Offerings across diverse industry segments: </a:t>
            </a:r>
          </a:p>
          <a:p>
            <a:pPr marL="608330" lvl="3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Advanced Technology Products</a:t>
            </a:r>
          </a:p>
          <a:p>
            <a:pPr marL="608330" lvl="3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Turnkey Engineering Solutions</a:t>
            </a:r>
          </a:p>
          <a:p>
            <a:pPr marL="608330" lvl="3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Customized Testing Products</a:t>
            </a:r>
          </a:p>
          <a:p>
            <a:pPr marL="608330" lvl="3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Value-Added Services</a:t>
            </a:r>
            <a:endParaRPr lang="en-US" altLang="en-US" dirty="0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3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IN" altLang="en-US" sz="2800" b="1" dirty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Business </a:t>
            </a:r>
            <a:r>
              <a:rPr lang="en-IN" altLang="en-US" sz="28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Units</a:t>
            </a: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3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090219" y="838197"/>
            <a:ext cx="0" cy="5486400"/>
          </a:xfrm>
          <a:prstGeom prst="line">
            <a:avLst/>
          </a:prstGeom>
          <a:ln w="38100">
            <a:solidFill>
              <a:srgbClr val="005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>
            <a:off x="2131145" y="1832338"/>
            <a:ext cx="0" cy="3657600"/>
          </a:xfrm>
          <a:prstGeom prst="line">
            <a:avLst/>
          </a:prstGeom>
          <a:ln w="38100">
            <a:solidFill>
              <a:srgbClr val="005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auto">
          <a:xfrm>
            <a:off x="1095993" y="865736"/>
            <a:ext cx="2245855" cy="326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algn="ctr"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MedTech Solutions</a:t>
            </a:r>
            <a:endParaRPr lang="en-US" sz="1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95993" y="3790431"/>
            <a:ext cx="2245855" cy="326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algn="ctr"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Data Security Solutions</a:t>
            </a:r>
            <a:endParaRPr lang="en-US" sz="1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15121" y="837833"/>
            <a:ext cx="2245855" cy="326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algn="ctr"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Industrial Solutions</a:t>
            </a:r>
            <a:endParaRPr lang="en-US" sz="1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0677" y="1355093"/>
            <a:ext cx="1935140" cy="13450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2058417" y="2138216"/>
            <a:ext cx="1869508" cy="12424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37705" y="4280400"/>
            <a:ext cx="2385335" cy="10441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2207822" y="4735901"/>
            <a:ext cx="1800109" cy="1611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6975029" y="1749198"/>
            <a:ext cx="2041252" cy="17523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736129" y="1757492"/>
            <a:ext cx="1249694" cy="112224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667751" y="1309102"/>
            <a:ext cx="1413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rgbClr val="005AAB"/>
                </a:solidFill>
                <a:latin typeface="Franklin Gothic Medium" panose="020B0603020102020204" pitchFamily="34" charset="0"/>
              </a:rPr>
              <a:t>NDT </a:t>
            </a:r>
            <a:r>
              <a:rPr lang="en-IN" sz="1600" dirty="0" smtClean="0">
                <a:solidFill>
                  <a:srgbClr val="005AAB"/>
                </a:solidFill>
                <a:latin typeface="Franklin Gothic Medium" panose="020B0603020102020204" pitchFamily="34" charset="0"/>
              </a:rPr>
              <a:t>Solutions</a:t>
            </a:r>
            <a:endParaRPr lang="en-IN" sz="1600" dirty="0">
              <a:solidFill>
                <a:srgbClr val="005AA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75400" y="3925192"/>
            <a:ext cx="2305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 smtClean="0">
                <a:solidFill>
                  <a:srgbClr val="005AAB"/>
                </a:solidFill>
                <a:latin typeface="Franklin Gothic Medium" panose="020B0603020102020204" pitchFamily="34" charset="0"/>
              </a:rPr>
              <a:t>Warehouse Automation </a:t>
            </a:r>
            <a:endParaRPr lang="en-IN" sz="1600" dirty="0">
              <a:solidFill>
                <a:srgbClr val="005AAB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93157" y="4434701"/>
            <a:ext cx="1378779" cy="2009609"/>
          </a:xfrm>
          <a:prstGeom prst="rect">
            <a:avLst/>
          </a:prstGeom>
        </p:spPr>
      </p:pic>
      <p:pic>
        <p:nvPicPr>
          <p:cNvPr id="1032" name="Picture 8" descr="Conventional Palletizer"/>
          <p:cNvPicPr>
            <a:picLocks noChangeAspect="1" noChangeArrowheads="1"/>
          </p:cNvPicPr>
          <p:nvPr/>
        </p:nvPicPr>
        <p:blipFill rotWithShape="1">
          <a:blip r:embed="rId9" cstate="print"/>
          <a:srcRect/>
          <a:stretch>
            <a:fillRect/>
          </a:stretch>
        </p:blipFill>
        <p:spPr bwMode="auto">
          <a:xfrm>
            <a:off x="6107017" y="4571058"/>
            <a:ext cx="2112961" cy="116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4493406" y="1312644"/>
            <a:ext cx="23735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 smtClean="0">
                <a:solidFill>
                  <a:srgbClr val="005AAB"/>
                </a:solidFill>
                <a:latin typeface="Franklin Gothic Medium" panose="020B0603020102020204" pitchFamily="34" charset="0"/>
              </a:rPr>
              <a:t>Material Testing Systems</a:t>
            </a:r>
            <a:endParaRPr lang="en-IN" sz="1600" dirty="0">
              <a:solidFill>
                <a:srgbClr val="005AA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881640" y="1309102"/>
            <a:ext cx="1918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 smtClean="0">
                <a:solidFill>
                  <a:srgbClr val="005AAB"/>
                </a:solidFill>
                <a:latin typeface="Franklin Gothic Medium" panose="020B0603020102020204" pitchFamily="34" charset="0"/>
              </a:rPr>
              <a:t>Metrology Solutions</a:t>
            </a:r>
            <a:endParaRPr lang="en-IN" sz="1600" dirty="0">
              <a:solidFill>
                <a:srgbClr val="005AAB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 cstate="print"/>
          <a:srcRect l="29845" r="21411"/>
          <a:stretch>
            <a:fillRect/>
          </a:stretch>
        </p:blipFill>
        <p:spPr>
          <a:xfrm>
            <a:off x="4257910" y="1703819"/>
            <a:ext cx="1399490" cy="19140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 cstate="print"/>
          <a:srcRect l="24264" r="26434"/>
          <a:stretch>
            <a:fillRect/>
          </a:stretch>
        </p:blipFill>
        <p:spPr>
          <a:xfrm>
            <a:off x="5722342" y="1870069"/>
            <a:ext cx="1117117" cy="1510567"/>
          </a:xfrm>
          <a:prstGeom prst="rect">
            <a:avLst/>
          </a:prstGeom>
        </p:spPr>
      </p:pic>
      <p:pic>
        <p:nvPicPr>
          <p:cNvPr id="47" name="Picture 46" descr="A picture containing several, arranged&#10;&#10;Description automatically generated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19851" y="1966014"/>
            <a:ext cx="2241389" cy="165186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344181" y="3925192"/>
            <a:ext cx="2004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 smtClean="0">
                <a:solidFill>
                  <a:srgbClr val="005AAB"/>
                </a:solidFill>
                <a:latin typeface="Franklin Gothic Medium" panose="020B0603020102020204" pitchFamily="34" charset="0"/>
              </a:rPr>
              <a:t>Electronics Solutions</a:t>
            </a:r>
            <a:endParaRPr lang="en-IN" sz="1600" dirty="0">
              <a:solidFill>
                <a:srgbClr val="005AAB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64367" y="4403743"/>
            <a:ext cx="2168915" cy="15916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36129" y="4608188"/>
            <a:ext cx="1140720" cy="1432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IN" altLang="en-US" sz="2800" b="1" dirty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Value </a:t>
            </a:r>
            <a:r>
              <a:rPr lang="en-IN" altLang="en-US" sz="28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Selling Process</a:t>
            </a:r>
            <a:endParaRPr lang="en-IN" altLang="en-US" sz="2800" b="1" dirty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4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sp>
        <p:nvSpPr>
          <p:cNvPr id="5" name="Content Placeholder 3"/>
          <p:cNvSpPr txBox="1"/>
          <p:nvPr/>
        </p:nvSpPr>
        <p:spPr>
          <a:xfrm>
            <a:off x="481263" y="953727"/>
            <a:ext cx="11328935" cy="225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>
                <a:latin typeface="Franklin Gothic Medium" panose="020B0603020102020204" pitchFamily="34" charset="0"/>
              </a:rPr>
              <a:t>Bringing </a:t>
            </a:r>
            <a:r>
              <a:rPr lang="en-US" altLang="en-US" sz="1800" dirty="0" smtClean="0">
                <a:latin typeface="Franklin Gothic Medium" panose="020B0603020102020204" pitchFamily="34" charset="0"/>
              </a:rPr>
              <a:t>world-class technology-led </a:t>
            </a:r>
            <a:r>
              <a:rPr lang="en-US" altLang="en-US" sz="1800" dirty="0">
                <a:latin typeface="Franklin Gothic Medium" panose="020B0603020102020204" pitchFamily="34" charset="0"/>
              </a:rPr>
              <a:t>solutions to customers across a wide range of industries</a:t>
            </a:r>
          </a:p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>
                <a:latin typeface="Franklin Gothic Medium" panose="020B0603020102020204" pitchFamily="34" charset="0"/>
              </a:rPr>
              <a:t>Moving up the value chain, from its origin as a distributor of leading global manufacturers to that of a system integrator &amp; value-added reseller</a:t>
            </a:r>
          </a:p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>
                <a:latin typeface="Franklin Gothic Medium" panose="020B0603020102020204" pitchFamily="34" charset="0"/>
              </a:rPr>
              <a:t>We solve </a:t>
            </a:r>
            <a:r>
              <a:rPr lang="en-US" altLang="en-US" sz="1800" dirty="0" smtClean="0">
                <a:latin typeface="Franklin Gothic Medium" panose="020B0603020102020204" pitchFamily="34" charset="0"/>
              </a:rPr>
              <a:t>the business </a:t>
            </a:r>
            <a:r>
              <a:rPr lang="en-US" altLang="en-US" sz="1800" dirty="0">
                <a:latin typeface="Franklin Gothic Medium" panose="020B0603020102020204" pitchFamily="34" charset="0"/>
              </a:rPr>
              <a:t>challenges of our esteemed customers by understanding their unique needs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592315" y="3341232"/>
            <a:ext cx="11093391" cy="2453207"/>
            <a:chOff x="156380" y="3090278"/>
            <a:chExt cx="11093391" cy="2453207"/>
          </a:xfrm>
        </p:grpSpPr>
        <p:grpSp>
          <p:nvGrpSpPr>
            <p:cNvPr id="53" name="Group 52"/>
            <p:cNvGrpSpPr/>
            <p:nvPr/>
          </p:nvGrpSpPr>
          <p:grpSpPr>
            <a:xfrm>
              <a:off x="156380" y="3864347"/>
              <a:ext cx="11093391" cy="914400"/>
              <a:chOff x="156380" y="3864347"/>
              <a:chExt cx="11093391" cy="914400"/>
            </a:xfrm>
          </p:grpSpPr>
          <p:sp>
            <p:nvSpPr>
              <p:cNvPr id="92" name="Chevron 69"/>
              <p:cNvSpPr/>
              <p:nvPr/>
            </p:nvSpPr>
            <p:spPr bwMode="auto">
              <a:xfrm>
                <a:off x="9238091" y="3864347"/>
                <a:ext cx="2011680" cy="914400"/>
              </a:xfrm>
              <a:prstGeom prst="chevron">
                <a:avLst>
                  <a:gd name="adj" fmla="val 20375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1" hangingPunct="1"/>
                <a:endParaRPr lang="en-IN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Chevron 85"/>
              <p:cNvSpPr/>
              <p:nvPr/>
            </p:nvSpPr>
            <p:spPr bwMode="auto">
              <a:xfrm>
                <a:off x="5599029" y="3864347"/>
                <a:ext cx="2011680" cy="914400"/>
              </a:xfrm>
              <a:prstGeom prst="chevron">
                <a:avLst>
                  <a:gd name="adj" fmla="val 20375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1" hangingPunct="1"/>
                <a:endParaRPr lang="en-IN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Chevron 65"/>
              <p:cNvSpPr/>
              <p:nvPr/>
            </p:nvSpPr>
            <p:spPr bwMode="auto">
              <a:xfrm>
                <a:off x="1959964" y="3864347"/>
                <a:ext cx="2011680" cy="914400"/>
              </a:xfrm>
              <a:prstGeom prst="chevron">
                <a:avLst>
                  <a:gd name="adj" fmla="val 20375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1" hangingPunct="1"/>
                <a:endParaRPr lang="en-IN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Pentagon 64"/>
              <p:cNvSpPr/>
              <p:nvPr/>
            </p:nvSpPr>
            <p:spPr bwMode="auto">
              <a:xfrm>
                <a:off x="156380" y="3864347"/>
                <a:ext cx="2011680" cy="914400"/>
              </a:xfrm>
              <a:prstGeom prst="homePlate">
                <a:avLst>
                  <a:gd name="adj" fmla="val 22445"/>
                </a:avLst>
              </a:prstGeom>
              <a:solidFill>
                <a:srgbClr val="005A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1" hangingPunct="1"/>
                <a:endParaRPr lang="en-I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Chevron 68"/>
              <p:cNvSpPr/>
              <p:nvPr/>
            </p:nvSpPr>
            <p:spPr bwMode="auto">
              <a:xfrm>
                <a:off x="7423877" y="3864347"/>
                <a:ext cx="2011680" cy="914400"/>
              </a:xfrm>
              <a:prstGeom prst="chevron">
                <a:avLst>
                  <a:gd name="adj" fmla="val 20375"/>
                </a:avLst>
              </a:prstGeom>
              <a:solidFill>
                <a:srgbClr val="005A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1" hangingPunct="1"/>
                <a:endParaRPr lang="en-IN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Chevron 66"/>
              <p:cNvSpPr/>
              <p:nvPr/>
            </p:nvSpPr>
            <p:spPr bwMode="auto">
              <a:xfrm>
                <a:off x="3784810" y="3864347"/>
                <a:ext cx="2011680" cy="914400"/>
              </a:xfrm>
              <a:prstGeom prst="chevron">
                <a:avLst>
                  <a:gd name="adj" fmla="val 20375"/>
                </a:avLst>
              </a:prstGeom>
              <a:solidFill>
                <a:srgbClr val="005A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1" hangingPunct="1"/>
                <a:endParaRPr lang="en-IN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Content Placeholder 3"/>
            <p:cNvSpPr txBox="1"/>
            <p:nvPr/>
          </p:nvSpPr>
          <p:spPr bwMode="auto">
            <a:xfrm>
              <a:off x="9669364" y="4014965"/>
              <a:ext cx="1292546" cy="605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2286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6858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o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ü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v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3130">
                <a:spcBef>
                  <a:spcPct val="0"/>
                </a:spcBef>
                <a:spcAft>
                  <a:spcPts val="2500"/>
                </a:spcAft>
                <a:buNone/>
              </a:pP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After</a:t>
              </a:r>
              <a:r>
                <a:rPr lang="en-US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-sales Service</a:t>
              </a: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9792725" y="3090278"/>
              <a:ext cx="731520" cy="731520"/>
              <a:chOff x="7808807" y="5308668"/>
              <a:chExt cx="801687" cy="800100"/>
            </a:xfrm>
            <a:solidFill>
              <a:schemeClr val="accent1"/>
            </a:solidFill>
          </p:grpSpPr>
          <p:sp>
            <p:nvSpPr>
              <p:cNvPr id="95" name="Oval 10"/>
              <p:cNvSpPr>
                <a:spLocks noChangeArrowheads="1"/>
              </p:cNvSpPr>
              <p:nvPr/>
            </p:nvSpPr>
            <p:spPr bwMode="auto">
              <a:xfrm>
                <a:off x="7808807" y="5308668"/>
                <a:ext cx="801687" cy="8001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33"/>
              <p:cNvSpPr>
                <a:spLocks noEditPoints="1" noChangeArrowheads="1"/>
              </p:cNvSpPr>
              <p:nvPr/>
            </p:nvSpPr>
            <p:spPr bwMode="auto">
              <a:xfrm>
                <a:off x="7934219" y="5442018"/>
                <a:ext cx="560388" cy="419100"/>
              </a:xfrm>
              <a:custGeom>
                <a:avLst/>
                <a:gdLst>
                  <a:gd name="T0" fmla="*/ 169 w 485"/>
                  <a:gd name="T1" fmla="*/ 91 h 364"/>
                  <a:gd name="T2" fmla="*/ 169 w 485"/>
                  <a:gd name="T3" fmla="*/ 81 h 364"/>
                  <a:gd name="T4" fmla="*/ 177 w 485"/>
                  <a:gd name="T5" fmla="*/ 74 h 364"/>
                  <a:gd name="T6" fmla="*/ 123 w 485"/>
                  <a:gd name="T7" fmla="*/ 279 h 364"/>
                  <a:gd name="T8" fmla="*/ 49 w 485"/>
                  <a:gd name="T9" fmla="*/ 232 h 364"/>
                  <a:gd name="T10" fmla="*/ 0 w 485"/>
                  <a:gd name="T11" fmla="*/ 359 h 364"/>
                  <a:gd name="T12" fmla="*/ 190 w 485"/>
                  <a:gd name="T13" fmla="*/ 359 h 364"/>
                  <a:gd name="T14" fmla="*/ 95 w 485"/>
                  <a:gd name="T15" fmla="*/ 181 h 364"/>
                  <a:gd name="T16" fmla="*/ 58 w 485"/>
                  <a:gd name="T17" fmla="*/ 232 h 364"/>
                  <a:gd name="T18" fmla="*/ 56 w 485"/>
                  <a:gd name="T19" fmla="*/ 320 h 364"/>
                  <a:gd name="T20" fmla="*/ 114 w 485"/>
                  <a:gd name="T21" fmla="*/ 286 h 364"/>
                  <a:gd name="T22" fmla="*/ 180 w 485"/>
                  <a:gd name="T23" fmla="*/ 355 h 364"/>
                  <a:gd name="T24" fmla="*/ 246 w 485"/>
                  <a:gd name="T25" fmla="*/ 109 h 364"/>
                  <a:gd name="T26" fmla="*/ 262 w 485"/>
                  <a:gd name="T27" fmla="*/ 92 h 364"/>
                  <a:gd name="T28" fmla="*/ 262 w 485"/>
                  <a:gd name="T29" fmla="*/ 102 h 364"/>
                  <a:gd name="T30" fmla="*/ 316 w 485"/>
                  <a:gd name="T31" fmla="*/ 109 h 364"/>
                  <a:gd name="T32" fmla="*/ 299 w 485"/>
                  <a:gd name="T33" fmla="*/ 126 h 364"/>
                  <a:gd name="T34" fmla="*/ 292 w 485"/>
                  <a:gd name="T35" fmla="*/ 109 h 364"/>
                  <a:gd name="T36" fmla="*/ 299 w 485"/>
                  <a:gd name="T37" fmla="*/ 117 h 364"/>
                  <a:gd name="T38" fmla="*/ 327 w 485"/>
                  <a:gd name="T39" fmla="*/ 215 h 364"/>
                  <a:gd name="T40" fmla="*/ 378 w 485"/>
                  <a:gd name="T41" fmla="*/ 108 h 364"/>
                  <a:gd name="T42" fmla="*/ 203 w 485"/>
                  <a:gd name="T43" fmla="*/ 0 h 364"/>
                  <a:gd name="T44" fmla="*/ 154 w 485"/>
                  <a:gd name="T45" fmla="*/ 183 h 364"/>
                  <a:gd name="T46" fmla="*/ 208 w 485"/>
                  <a:gd name="T47" fmla="*/ 143 h 364"/>
                  <a:gd name="T48" fmla="*/ 321 w 485"/>
                  <a:gd name="T49" fmla="*/ 216 h 364"/>
                  <a:gd name="T50" fmla="*/ 226 w 485"/>
                  <a:gd name="T51" fmla="*/ 130 h 364"/>
                  <a:gd name="T52" fmla="*/ 199 w 485"/>
                  <a:gd name="T53" fmla="*/ 137 h 364"/>
                  <a:gd name="T54" fmla="*/ 180 w 485"/>
                  <a:gd name="T55" fmla="*/ 134 h 364"/>
                  <a:gd name="T56" fmla="*/ 131 w 485"/>
                  <a:gd name="T57" fmla="*/ 71 h 364"/>
                  <a:gd name="T58" fmla="*/ 275 w 485"/>
                  <a:gd name="T59" fmla="*/ 49 h 364"/>
                  <a:gd name="T60" fmla="*/ 314 w 485"/>
                  <a:gd name="T61" fmla="*/ 169 h 364"/>
                  <a:gd name="T62" fmla="*/ 296 w 485"/>
                  <a:gd name="T63" fmla="*/ 173 h 364"/>
                  <a:gd name="T64" fmla="*/ 418 w 485"/>
                  <a:gd name="T65" fmla="*/ 279 h 364"/>
                  <a:gd name="T66" fmla="*/ 343 w 485"/>
                  <a:gd name="T67" fmla="*/ 232 h 364"/>
                  <a:gd name="T68" fmla="*/ 295 w 485"/>
                  <a:gd name="T69" fmla="*/ 359 h 364"/>
                  <a:gd name="T70" fmla="*/ 485 w 485"/>
                  <a:gd name="T71" fmla="*/ 359 h 364"/>
                  <a:gd name="T72" fmla="*/ 390 w 485"/>
                  <a:gd name="T73" fmla="*/ 181 h 364"/>
                  <a:gd name="T74" fmla="*/ 353 w 485"/>
                  <a:gd name="T75" fmla="*/ 232 h 364"/>
                  <a:gd name="T76" fmla="*/ 350 w 485"/>
                  <a:gd name="T77" fmla="*/ 320 h 364"/>
                  <a:gd name="T78" fmla="*/ 409 w 485"/>
                  <a:gd name="T79" fmla="*/ 286 h 364"/>
                  <a:gd name="T80" fmla="*/ 475 w 485"/>
                  <a:gd name="T81" fmla="*/ 355 h 364"/>
                  <a:gd name="T82" fmla="*/ 189 w 485"/>
                  <a:gd name="T83" fmla="*/ 74 h 364"/>
                  <a:gd name="T84" fmla="*/ 206 w 485"/>
                  <a:gd name="T85" fmla="*/ 57 h 364"/>
                  <a:gd name="T86" fmla="*/ 206 w 485"/>
                  <a:gd name="T87" fmla="*/ 66 h 364"/>
                  <a:gd name="T88" fmla="*/ 260 w 485"/>
                  <a:gd name="T89" fmla="*/ 74 h 364"/>
                  <a:gd name="T90" fmla="*/ 243 w 485"/>
                  <a:gd name="T91" fmla="*/ 91 h 364"/>
                  <a:gd name="T92" fmla="*/ 236 w 485"/>
                  <a:gd name="T93" fmla="*/ 74 h 364"/>
                  <a:gd name="T94" fmla="*/ 243 w 485"/>
                  <a:gd name="T95" fmla="*/ 81 h 364"/>
                  <a:gd name="T96" fmla="*/ 336 w 485"/>
                  <a:gd name="T97" fmla="*/ 92 h 364"/>
                  <a:gd name="T98" fmla="*/ 336 w 485"/>
                  <a:gd name="T99" fmla="*/ 102 h 364"/>
                  <a:gd name="T100" fmla="*/ 329 w 485"/>
                  <a:gd name="T101" fmla="*/ 109 h 36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5"/>
                  <a:gd name="T154" fmla="*/ 0 h 364"/>
                  <a:gd name="T155" fmla="*/ 485 w 485"/>
                  <a:gd name="T156" fmla="*/ 364 h 36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5" h="364">
                    <a:moveTo>
                      <a:pt x="169" y="57"/>
                    </a:moveTo>
                    <a:cubicBezTo>
                      <a:pt x="160" y="57"/>
                      <a:pt x="153" y="65"/>
                      <a:pt x="153" y="74"/>
                    </a:cubicBezTo>
                    <a:cubicBezTo>
                      <a:pt x="153" y="83"/>
                      <a:pt x="160" y="91"/>
                      <a:pt x="169" y="91"/>
                    </a:cubicBezTo>
                    <a:cubicBezTo>
                      <a:pt x="179" y="91"/>
                      <a:pt x="186" y="83"/>
                      <a:pt x="186" y="74"/>
                    </a:cubicBezTo>
                    <a:cubicBezTo>
                      <a:pt x="186" y="65"/>
                      <a:pt x="179" y="57"/>
                      <a:pt x="169" y="57"/>
                    </a:cubicBezTo>
                    <a:close/>
                    <a:moveTo>
                      <a:pt x="169" y="81"/>
                    </a:moveTo>
                    <a:cubicBezTo>
                      <a:pt x="165" y="81"/>
                      <a:pt x="162" y="78"/>
                      <a:pt x="162" y="74"/>
                    </a:cubicBezTo>
                    <a:cubicBezTo>
                      <a:pt x="162" y="70"/>
                      <a:pt x="165" y="66"/>
                      <a:pt x="169" y="66"/>
                    </a:cubicBezTo>
                    <a:cubicBezTo>
                      <a:pt x="173" y="66"/>
                      <a:pt x="177" y="70"/>
                      <a:pt x="177" y="74"/>
                    </a:cubicBezTo>
                    <a:cubicBezTo>
                      <a:pt x="177" y="78"/>
                      <a:pt x="173" y="81"/>
                      <a:pt x="169" y="81"/>
                    </a:cubicBezTo>
                    <a:close/>
                    <a:moveTo>
                      <a:pt x="138" y="312"/>
                    </a:moveTo>
                    <a:cubicBezTo>
                      <a:pt x="127" y="309"/>
                      <a:pt x="124" y="290"/>
                      <a:pt x="123" y="279"/>
                    </a:cubicBezTo>
                    <a:cubicBezTo>
                      <a:pt x="134" y="267"/>
                      <a:pt x="141" y="250"/>
                      <a:pt x="141" y="232"/>
                    </a:cubicBezTo>
                    <a:cubicBezTo>
                      <a:pt x="141" y="195"/>
                      <a:pt x="123" y="171"/>
                      <a:pt x="95" y="171"/>
                    </a:cubicBezTo>
                    <a:cubicBezTo>
                      <a:pt x="66" y="171"/>
                      <a:pt x="49" y="195"/>
                      <a:pt x="49" y="232"/>
                    </a:cubicBezTo>
                    <a:cubicBezTo>
                      <a:pt x="49" y="251"/>
                      <a:pt x="56" y="268"/>
                      <a:pt x="67" y="279"/>
                    </a:cubicBezTo>
                    <a:cubicBezTo>
                      <a:pt x="67" y="293"/>
                      <a:pt x="62" y="308"/>
                      <a:pt x="53" y="311"/>
                    </a:cubicBezTo>
                    <a:cubicBezTo>
                      <a:pt x="9" y="320"/>
                      <a:pt x="0" y="342"/>
                      <a:pt x="0" y="359"/>
                    </a:cubicBezTo>
                    <a:cubicBezTo>
                      <a:pt x="0" y="362"/>
                      <a:pt x="2" y="364"/>
                      <a:pt x="4" y="364"/>
                    </a:cubicBezTo>
                    <a:cubicBezTo>
                      <a:pt x="185" y="364"/>
                      <a:pt x="185" y="364"/>
                      <a:pt x="185" y="364"/>
                    </a:cubicBezTo>
                    <a:cubicBezTo>
                      <a:pt x="188" y="364"/>
                      <a:pt x="190" y="362"/>
                      <a:pt x="190" y="359"/>
                    </a:cubicBezTo>
                    <a:cubicBezTo>
                      <a:pt x="190" y="343"/>
                      <a:pt x="181" y="321"/>
                      <a:pt x="138" y="312"/>
                    </a:cubicBezTo>
                    <a:close/>
                    <a:moveTo>
                      <a:pt x="58" y="232"/>
                    </a:moveTo>
                    <a:cubicBezTo>
                      <a:pt x="58" y="185"/>
                      <a:pt x="86" y="181"/>
                      <a:pt x="95" y="181"/>
                    </a:cubicBezTo>
                    <a:cubicBezTo>
                      <a:pt x="104" y="181"/>
                      <a:pt x="132" y="185"/>
                      <a:pt x="132" y="232"/>
                    </a:cubicBezTo>
                    <a:cubicBezTo>
                      <a:pt x="132" y="261"/>
                      <a:pt x="112" y="283"/>
                      <a:pt x="95" y="283"/>
                    </a:cubicBezTo>
                    <a:cubicBezTo>
                      <a:pt x="77" y="283"/>
                      <a:pt x="58" y="261"/>
                      <a:pt x="58" y="232"/>
                    </a:cubicBezTo>
                    <a:close/>
                    <a:moveTo>
                      <a:pt x="9" y="355"/>
                    </a:moveTo>
                    <a:cubicBezTo>
                      <a:pt x="12" y="338"/>
                      <a:pt x="27" y="326"/>
                      <a:pt x="55" y="320"/>
                    </a:cubicBezTo>
                    <a:cubicBezTo>
                      <a:pt x="55" y="320"/>
                      <a:pt x="55" y="320"/>
                      <a:pt x="56" y="320"/>
                    </a:cubicBezTo>
                    <a:cubicBezTo>
                      <a:pt x="68" y="316"/>
                      <a:pt x="74" y="301"/>
                      <a:pt x="76" y="286"/>
                    </a:cubicBezTo>
                    <a:cubicBezTo>
                      <a:pt x="82" y="290"/>
                      <a:pt x="88" y="292"/>
                      <a:pt x="95" y="292"/>
                    </a:cubicBezTo>
                    <a:cubicBezTo>
                      <a:pt x="102" y="292"/>
                      <a:pt x="108" y="290"/>
                      <a:pt x="114" y="286"/>
                    </a:cubicBezTo>
                    <a:cubicBezTo>
                      <a:pt x="116" y="302"/>
                      <a:pt x="122" y="317"/>
                      <a:pt x="136" y="321"/>
                    </a:cubicBezTo>
                    <a:cubicBezTo>
                      <a:pt x="136" y="321"/>
                      <a:pt x="136" y="321"/>
                      <a:pt x="136" y="321"/>
                    </a:cubicBezTo>
                    <a:cubicBezTo>
                      <a:pt x="163" y="326"/>
                      <a:pt x="178" y="338"/>
                      <a:pt x="180" y="355"/>
                    </a:cubicBezTo>
                    <a:lnTo>
                      <a:pt x="9" y="355"/>
                    </a:lnTo>
                    <a:close/>
                    <a:moveTo>
                      <a:pt x="262" y="92"/>
                    </a:moveTo>
                    <a:cubicBezTo>
                      <a:pt x="253" y="92"/>
                      <a:pt x="246" y="100"/>
                      <a:pt x="246" y="109"/>
                    </a:cubicBezTo>
                    <a:cubicBezTo>
                      <a:pt x="246" y="118"/>
                      <a:pt x="253" y="126"/>
                      <a:pt x="262" y="126"/>
                    </a:cubicBezTo>
                    <a:cubicBezTo>
                      <a:pt x="272" y="126"/>
                      <a:pt x="279" y="118"/>
                      <a:pt x="279" y="109"/>
                    </a:cubicBezTo>
                    <a:cubicBezTo>
                      <a:pt x="279" y="100"/>
                      <a:pt x="272" y="92"/>
                      <a:pt x="262" y="92"/>
                    </a:cubicBezTo>
                    <a:close/>
                    <a:moveTo>
                      <a:pt x="262" y="117"/>
                    </a:moveTo>
                    <a:cubicBezTo>
                      <a:pt x="258" y="117"/>
                      <a:pt x="255" y="113"/>
                      <a:pt x="255" y="109"/>
                    </a:cubicBezTo>
                    <a:cubicBezTo>
                      <a:pt x="255" y="105"/>
                      <a:pt x="258" y="102"/>
                      <a:pt x="262" y="102"/>
                    </a:cubicBezTo>
                    <a:cubicBezTo>
                      <a:pt x="267" y="102"/>
                      <a:pt x="270" y="105"/>
                      <a:pt x="270" y="109"/>
                    </a:cubicBezTo>
                    <a:cubicBezTo>
                      <a:pt x="270" y="113"/>
                      <a:pt x="267" y="117"/>
                      <a:pt x="262" y="117"/>
                    </a:cubicBezTo>
                    <a:close/>
                    <a:moveTo>
                      <a:pt x="316" y="109"/>
                    </a:moveTo>
                    <a:cubicBezTo>
                      <a:pt x="316" y="100"/>
                      <a:pt x="308" y="92"/>
                      <a:pt x="299" y="92"/>
                    </a:cubicBezTo>
                    <a:cubicBezTo>
                      <a:pt x="290" y="92"/>
                      <a:pt x="282" y="100"/>
                      <a:pt x="282" y="109"/>
                    </a:cubicBezTo>
                    <a:cubicBezTo>
                      <a:pt x="282" y="118"/>
                      <a:pt x="290" y="126"/>
                      <a:pt x="299" y="126"/>
                    </a:cubicBezTo>
                    <a:cubicBezTo>
                      <a:pt x="308" y="126"/>
                      <a:pt x="316" y="118"/>
                      <a:pt x="316" y="109"/>
                    </a:cubicBezTo>
                    <a:close/>
                    <a:moveTo>
                      <a:pt x="299" y="117"/>
                    </a:moveTo>
                    <a:cubicBezTo>
                      <a:pt x="295" y="117"/>
                      <a:pt x="292" y="113"/>
                      <a:pt x="292" y="109"/>
                    </a:cubicBezTo>
                    <a:cubicBezTo>
                      <a:pt x="292" y="105"/>
                      <a:pt x="295" y="102"/>
                      <a:pt x="299" y="102"/>
                    </a:cubicBezTo>
                    <a:cubicBezTo>
                      <a:pt x="303" y="102"/>
                      <a:pt x="307" y="105"/>
                      <a:pt x="307" y="109"/>
                    </a:cubicBezTo>
                    <a:cubicBezTo>
                      <a:pt x="307" y="113"/>
                      <a:pt x="303" y="117"/>
                      <a:pt x="299" y="117"/>
                    </a:cubicBezTo>
                    <a:close/>
                    <a:moveTo>
                      <a:pt x="321" y="216"/>
                    </a:moveTo>
                    <a:cubicBezTo>
                      <a:pt x="322" y="216"/>
                      <a:pt x="323" y="216"/>
                      <a:pt x="324" y="216"/>
                    </a:cubicBezTo>
                    <a:cubicBezTo>
                      <a:pt x="325" y="216"/>
                      <a:pt x="326" y="216"/>
                      <a:pt x="327" y="215"/>
                    </a:cubicBezTo>
                    <a:cubicBezTo>
                      <a:pt x="328" y="214"/>
                      <a:pt x="329" y="212"/>
                      <a:pt x="328" y="210"/>
                    </a:cubicBezTo>
                    <a:cubicBezTo>
                      <a:pt x="328" y="210"/>
                      <a:pt x="321" y="195"/>
                      <a:pt x="320" y="177"/>
                    </a:cubicBezTo>
                    <a:cubicBezTo>
                      <a:pt x="354" y="168"/>
                      <a:pt x="378" y="140"/>
                      <a:pt x="378" y="108"/>
                    </a:cubicBezTo>
                    <a:cubicBezTo>
                      <a:pt x="378" y="69"/>
                      <a:pt x="341" y="37"/>
                      <a:pt x="296" y="37"/>
                    </a:cubicBezTo>
                    <a:cubicBezTo>
                      <a:pt x="289" y="37"/>
                      <a:pt x="283" y="37"/>
                      <a:pt x="276" y="39"/>
                    </a:cubicBezTo>
                    <a:cubicBezTo>
                      <a:pt x="262" y="15"/>
                      <a:pt x="234" y="0"/>
                      <a:pt x="203" y="0"/>
                    </a:cubicBezTo>
                    <a:cubicBezTo>
                      <a:pt x="158" y="0"/>
                      <a:pt x="122" y="32"/>
                      <a:pt x="122" y="71"/>
                    </a:cubicBezTo>
                    <a:cubicBezTo>
                      <a:pt x="122" y="100"/>
                      <a:pt x="141" y="125"/>
                      <a:pt x="171" y="137"/>
                    </a:cubicBezTo>
                    <a:cubicBezTo>
                      <a:pt x="169" y="163"/>
                      <a:pt x="154" y="183"/>
                      <a:pt x="154" y="183"/>
                    </a:cubicBezTo>
                    <a:cubicBezTo>
                      <a:pt x="152" y="185"/>
                      <a:pt x="152" y="188"/>
                      <a:pt x="154" y="189"/>
                    </a:cubicBezTo>
                    <a:cubicBezTo>
                      <a:pt x="155" y="191"/>
                      <a:pt x="157" y="191"/>
                      <a:pt x="159" y="191"/>
                    </a:cubicBezTo>
                    <a:cubicBezTo>
                      <a:pt x="184" y="179"/>
                      <a:pt x="200" y="164"/>
                      <a:pt x="208" y="143"/>
                    </a:cubicBezTo>
                    <a:cubicBezTo>
                      <a:pt x="213" y="142"/>
                      <a:pt x="218" y="142"/>
                      <a:pt x="224" y="141"/>
                    </a:cubicBezTo>
                    <a:cubicBezTo>
                      <a:pt x="236" y="163"/>
                      <a:pt x="261" y="177"/>
                      <a:pt x="289" y="179"/>
                    </a:cubicBezTo>
                    <a:cubicBezTo>
                      <a:pt x="295" y="193"/>
                      <a:pt x="306" y="205"/>
                      <a:pt x="321" y="216"/>
                    </a:cubicBezTo>
                    <a:close/>
                    <a:moveTo>
                      <a:pt x="292" y="170"/>
                    </a:moveTo>
                    <a:cubicBezTo>
                      <a:pt x="265" y="169"/>
                      <a:pt x="241" y="155"/>
                      <a:pt x="230" y="133"/>
                    </a:cubicBezTo>
                    <a:cubicBezTo>
                      <a:pt x="229" y="131"/>
                      <a:pt x="228" y="130"/>
                      <a:pt x="226" y="130"/>
                    </a:cubicBezTo>
                    <a:cubicBezTo>
                      <a:pt x="226" y="130"/>
                      <a:pt x="225" y="130"/>
                      <a:pt x="225" y="131"/>
                    </a:cubicBezTo>
                    <a:cubicBezTo>
                      <a:pt x="218" y="132"/>
                      <a:pt x="211" y="133"/>
                      <a:pt x="204" y="133"/>
                    </a:cubicBezTo>
                    <a:cubicBezTo>
                      <a:pt x="202" y="133"/>
                      <a:pt x="200" y="135"/>
                      <a:pt x="199" y="137"/>
                    </a:cubicBezTo>
                    <a:cubicBezTo>
                      <a:pt x="199" y="138"/>
                      <a:pt x="199" y="138"/>
                      <a:pt x="199" y="139"/>
                    </a:cubicBezTo>
                    <a:cubicBezTo>
                      <a:pt x="194" y="154"/>
                      <a:pt x="185" y="165"/>
                      <a:pt x="170" y="175"/>
                    </a:cubicBezTo>
                    <a:cubicBezTo>
                      <a:pt x="175" y="165"/>
                      <a:pt x="180" y="150"/>
                      <a:pt x="180" y="134"/>
                    </a:cubicBezTo>
                    <a:cubicBezTo>
                      <a:pt x="180" y="134"/>
                      <a:pt x="180" y="134"/>
                      <a:pt x="180" y="134"/>
                    </a:cubicBezTo>
                    <a:cubicBezTo>
                      <a:pt x="180" y="132"/>
                      <a:pt x="179" y="130"/>
                      <a:pt x="177" y="129"/>
                    </a:cubicBezTo>
                    <a:cubicBezTo>
                      <a:pt x="149" y="120"/>
                      <a:pt x="131" y="97"/>
                      <a:pt x="131" y="71"/>
                    </a:cubicBezTo>
                    <a:cubicBezTo>
                      <a:pt x="131" y="37"/>
                      <a:pt x="164" y="9"/>
                      <a:pt x="203" y="9"/>
                    </a:cubicBezTo>
                    <a:cubicBezTo>
                      <a:pt x="232" y="9"/>
                      <a:pt x="258" y="24"/>
                      <a:pt x="269" y="47"/>
                    </a:cubicBezTo>
                    <a:cubicBezTo>
                      <a:pt x="270" y="48"/>
                      <a:pt x="273" y="49"/>
                      <a:pt x="275" y="49"/>
                    </a:cubicBezTo>
                    <a:cubicBezTo>
                      <a:pt x="282" y="47"/>
                      <a:pt x="289" y="46"/>
                      <a:pt x="296" y="46"/>
                    </a:cubicBezTo>
                    <a:cubicBezTo>
                      <a:pt x="336" y="46"/>
                      <a:pt x="368" y="74"/>
                      <a:pt x="368" y="108"/>
                    </a:cubicBezTo>
                    <a:cubicBezTo>
                      <a:pt x="368" y="137"/>
                      <a:pt x="346" y="162"/>
                      <a:pt x="314" y="169"/>
                    </a:cubicBezTo>
                    <a:cubicBezTo>
                      <a:pt x="312" y="169"/>
                      <a:pt x="310" y="171"/>
                      <a:pt x="310" y="173"/>
                    </a:cubicBezTo>
                    <a:cubicBezTo>
                      <a:pt x="311" y="183"/>
                      <a:pt x="312" y="191"/>
                      <a:pt x="314" y="198"/>
                    </a:cubicBezTo>
                    <a:cubicBezTo>
                      <a:pt x="306" y="190"/>
                      <a:pt x="300" y="182"/>
                      <a:pt x="296" y="173"/>
                    </a:cubicBezTo>
                    <a:cubicBezTo>
                      <a:pt x="296" y="171"/>
                      <a:pt x="294" y="170"/>
                      <a:pt x="292" y="170"/>
                    </a:cubicBezTo>
                    <a:close/>
                    <a:moveTo>
                      <a:pt x="433" y="312"/>
                    </a:moveTo>
                    <a:cubicBezTo>
                      <a:pt x="422" y="309"/>
                      <a:pt x="418" y="290"/>
                      <a:pt x="418" y="279"/>
                    </a:cubicBezTo>
                    <a:cubicBezTo>
                      <a:pt x="429" y="267"/>
                      <a:pt x="436" y="250"/>
                      <a:pt x="436" y="232"/>
                    </a:cubicBezTo>
                    <a:cubicBezTo>
                      <a:pt x="436" y="195"/>
                      <a:pt x="418" y="171"/>
                      <a:pt x="390" y="171"/>
                    </a:cubicBezTo>
                    <a:cubicBezTo>
                      <a:pt x="361" y="171"/>
                      <a:pt x="343" y="195"/>
                      <a:pt x="343" y="232"/>
                    </a:cubicBezTo>
                    <a:cubicBezTo>
                      <a:pt x="343" y="251"/>
                      <a:pt x="351" y="268"/>
                      <a:pt x="362" y="279"/>
                    </a:cubicBezTo>
                    <a:cubicBezTo>
                      <a:pt x="362" y="293"/>
                      <a:pt x="357" y="308"/>
                      <a:pt x="348" y="311"/>
                    </a:cubicBezTo>
                    <a:cubicBezTo>
                      <a:pt x="304" y="320"/>
                      <a:pt x="295" y="342"/>
                      <a:pt x="295" y="359"/>
                    </a:cubicBezTo>
                    <a:cubicBezTo>
                      <a:pt x="295" y="362"/>
                      <a:pt x="297" y="364"/>
                      <a:pt x="299" y="364"/>
                    </a:cubicBezTo>
                    <a:cubicBezTo>
                      <a:pt x="480" y="364"/>
                      <a:pt x="480" y="364"/>
                      <a:pt x="480" y="364"/>
                    </a:cubicBezTo>
                    <a:cubicBezTo>
                      <a:pt x="483" y="364"/>
                      <a:pt x="485" y="362"/>
                      <a:pt x="485" y="359"/>
                    </a:cubicBezTo>
                    <a:cubicBezTo>
                      <a:pt x="485" y="343"/>
                      <a:pt x="476" y="321"/>
                      <a:pt x="433" y="312"/>
                    </a:cubicBezTo>
                    <a:close/>
                    <a:moveTo>
                      <a:pt x="353" y="232"/>
                    </a:moveTo>
                    <a:cubicBezTo>
                      <a:pt x="353" y="185"/>
                      <a:pt x="381" y="181"/>
                      <a:pt x="390" y="181"/>
                    </a:cubicBezTo>
                    <a:cubicBezTo>
                      <a:pt x="398" y="181"/>
                      <a:pt x="427" y="185"/>
                      <a:pt x="427" y="232"/>
                    </a:cubicBezTo>
                    <a:cubicBezTo>
                      <a:pt x="427" y="261"/>
                      <a:pt x="407" y="283"/>
                      <a:pt x="390" y="283"/>
                    </a:cubicBezTo>
                    <a:cubicBezTo>
                      <a:pt x="372" y="283"/>
                      <a:pt x="353" y="261"/>
                      <a:pt x="353" y="232"/>
                    </a:cubicBezTo>
                    <a:close/>
                    <a:moveTo>
                      <a:pt x="304" y="355"/>
                    </a:moveTo>
                    <a:cubicBezTo>
                      <a:pt x="307" y="338"/>
                      <a:pt x="322" y="326"/>
                      <a:pt x="350" y="320"/>
                    </a:cubicBezTo>
                    <a:cubicBezTo>
                      <a:pt x="350" y="320"/>
                      <a:pt x="350" y="320"/>
                      <a:pt x="350" y="320"/>
                    </a:cubicBezTo>
                    <a:cubicBezTo>
                      <a:pt x="363" y="316"/>
                      <a:pt x="369" y="301"/>
                      <a:pt x="371" y="286"/>
                    </a:cubicBezTo>
                    <a:cubicBezTo>
                      <a:pt x="377" y="290"/>
                      <a:pt x="383" y="292"/>
                      <a:pt x="390" y="292"/>
                    </a:cubicBezTo>
                    <a:cubicBezTo>
                      <a:pt x="397" y="292"/>
                      <a:pt x="403" y="290"/>
                      <a:pt x="409" y="286"/>
                    </a:cubicBezTo>
                    <a:cubicBezTo>
                      <a:pt x="411" y="302"/>
                      <a:pt x="417" y="317"/>
                      <a:pt x="431" y="321"/>
                    </a:cubicBezTo>
                    <a:cubicBezTo>
                      <a:pt x="431" y="321"/>
                      <a:pt x="431" y="321"/>
                      <a:pt x="431" y="321"/>
                    </a:cubicBezTo>
                    <a:cubicBezTo>
                      <a:pt x="458" y="326"/>
                      <a:pt x="473" y="338"/>
                      <a:pt x="475" y="355"/>
                    </a:cubicBezTo>
                    <a:lnTo>
                      <a:pt x="304" y="355"/>
                    </a:lnTo>
                    <a:close/>
                    <a:moveTo>
                      <a:pt x="206" y="57"/>
                    </a:moveTo>
                    <a:cubicBezTo>
                      <a:pt x="197" y="57"/>
                      <a:pt x="189" y="65"/>
                      <a:pt x="189" y="74"/>
                    </a:cubicBezTo>
                    <a:cubicBezTo>
                      <a:pt x="189" y="83"/>
                      <a:pt x="197" y="91"/>
                      <a:pt x="206" y="91"/>
                    </a:cubicBezTo>
                    <a:cubicBezTo>
                      <a:pt x="215" y="91"/>
                      <a:pt x="223" y="83"/>
                      <a:pt x="223" y="74"/>
                    </a:cubicBezTo>
                    <a:cubicBezTo>
                      <a:pt x="223" y="65"/>
                      <a:pt x="215" y="57"/>
                      <a:pt x="206" y="57"/>
                    </a:cubicBezTo>
                    <a:close/>
                    <a:moveTo>
                      <a:pt x="206" y="81"/>
                    </a:moveTo>
                    <a:cubicBezTo>
                      <a:pt x="202" y="81"/>
                      <a:pt x="199" y="78"/>
                      <a:pt x="199" y="74"/>
                    </a:cubicBezTo>
                    <a:cubicBezTo>
                      <a:pt x="199" y="70"/>
                      <a:pt x="202" y="66"/>
                      <a:pt x="206" y="66"/>
                    </a:cubicBezTo>
                    <a:cubicBezTo>
                      <a:pt x="210" y="66"/>
                      <a:pt x="214" y="70"/>
                      <a:pt x="214" y="74"/>
                    </a:cubicBezTo>
                    <a:cubicBezTo>
                      <a:pt x="214" y="78"/>
                      <a:pt x="210" y="81"/>
                      <a:pt x="206" y="81"/>
                    </a:cubicBezTo>
                    <a:close/>
                    <a:moveTo>
                      <a:pt x="260" y="74"/>
                    </a:moveTo>
                    <a:cubicBezTo>
                      <a:pt x="260" y="65"/>
                      <a:pt x="252" y="57"/>
                      <a:pt x="243" y="57"/>
                    </a:cubicBezTo>
                    <a:cubicBezTo>
                      <a:pt x="234" y="57"/>
                      <a:pt x="226" y="65"/>
                      <a:pt x="226" y="74"/>
                    </a:cubicBezTo>
                    <a:cubicBezTo>
                      <a:pt x="226" y="83"/>
                      <a:pt x="234" y="91"/>
                      <a:pt x="243" y="91"/>
                    </a:cubicBezTo>
                    <a:cubicBezTo>
                      <a:pt x="252" y="91"/>
                      <a:pt x="260" y="83"/>
                      <a:pt x="260" y="74"/>
                    </a:cubicBezTo>
                    <a:close/>
                    <a:moveTo>
                      <a:pt x="243" y="81"/>
                    </a:moveTo>
                    <a:cubicBezTo>
                      <a:pt x="239" y="81"/>
                      <a:pt x="236" y="78"/>
                      <a:pt x="236" y="74"/>
                    </a:cubicBezTo>
                    <a:cubicBezTo>
                      <a:pt x="236" y="70"/>
                      <a:pt x="239" y="66"/>
                      <a:pt x="243" y="66"/>
                    </a:cubicBezTo>
                    <a:cubicBezTo>
                      <a:pt x="247" y="66"/>
                      <a:pt x="250" y="70"/>
                      <a:pt x="250" y="74"/>
                    </a:cubicBezTo>
                    <a:cubicBezTo>
                      <a:pt x="250" y="78"/>
                      <a:pt x="247" y="81"/>
                      <a:pt x="243" y="81"/>
                    </a:cubicBezTo>
                    <a:close/>
                    <a:moveTo>
                      <a:pt x="336" y="126"/>
                    </a:moveTo>
                    <a:cubicBezTo>
                      <a:pt x="345" y="126"/>
                      <a:pt x="353" y="118"/>
                      <a:pt x="353" y="109"/>
                    </a:cubicBezTo>
                    <a:cubicBezTo>
                      <a:pt x="353" y="100"/>
                      <a:pt x="345" y="92"/>
                      <a:pt x="336" y="92"/>
                    </a:cubicBezTo>
                    <a:cubicBezTo>
                      <a:pt x="327" y="92"/>
                      <a:pt x="319" y="100"/>
                      <a:pt x="319" y="109"/>
                    </a:cubicBezTo>
                    <a:cubicBezTo>
                      <a:pt x="319" y="118"/>
                      <a:pt x="327" y="126"/>
                      <a:pt x="336" y="126"/>
                    </a:cubicBezTo>
                    <a:close/>
                    <a:moveTo>
                      <a:pt x="336" y="102"/>
                    </a:moveTo>
                    <a:cubicBezTo>
                      <a:pt x="340" y="102"/>
                      <a:pt x="343" y="105"/>
                      <a:pt x="343" y="109"/>
                    </a:cubicBezTo>
                    <a:cubicBezTo>
                      <a:pt x="343" y="113"/>
                      <a:pt x="340" y="117"/>
                      <a:pt x="336" y="117"/>
                    </a:cubicBezTo>
                    <a:cubicBezTo>
                      <a:pt x="332" y="117"/>
                      <a:pt x="329" y="113"/>
                      <a:pt x="329" y="109"/>
                    </a:cubicBezTo>
                    <a:cubicBezTo>
                      <a:pt x="329" y="105"/>
                      <a:pt x="332" y="102"/>
                      <a:pt x="336" y="10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7" name="Content Placeholder 3"/>
            <p:cNvSpPr txBox="1"/>
            <p:nvPr/>
          </p:nvSpPr>
          <p:spPr bwMode="auto">
            <a:xfrm>
              <a:off x="5653486" y="4014965"/>
              <a:ext cx="1682353" cy="60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2286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6858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o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ü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v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3130">
                <a:spcBef>
                  <a:spcPct val="0"/>
                </a:spcBef>
                <a:spcAft>
                  <a:spcPts val="2500"/>
                </a:spcAft>
                <a:buNone/>
              </a:pP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re-installation </a:t>
              </a: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Support</a:t>
              </a:r>
              <a:endParaRPr lang="en-US" altLang="en-US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6239109" y="3090278"/>
              <a:ext cx="731520" cy="731520"/>
              <a:chOff x="7808807" y="3684656"/>
              <a:chExt cx="801687" cy="801687"/>
            </a:xfrm>
            <a:solidFill>
              <a:schemeClr val="accent1"/>
            </a:solidFill>
          </p:grpSpPr>
          <p:sp>
            <p:nvSpPr>
              <p:cNvPr id="89" name="Oval 10"/>
              <p:cNvSpPr>
                <a:spLocks noChangeArrowheads="1"/>
              </p:cNvSpPr>
              <p:nvPr/>
            </p:nvSpPr>
            <p:spPr bwMode="auto">
              <a:xfrm>
                <a:off x="7808807" y="3684656"/>
                <a:ext cx="801687" cy="801687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49"/>
              <p:cNvSpPr>
                <a:spLocks noEditPoints="1" noChangeArrowheads="1"/>
              </p:cNvSpPr>
              <p:nvPr/>
            </p:nvSpPr>
            <p:spPr bwMode="auto">
              <a:xfrm>
                <a:off x="8067569" y="3792606"/>
                <a:ext cx="301625" cy="565150"/>
              </a:xfrm>
              <a:custGeom>
                <a:avLst/>
                <a:gdLst>
                  <a:gd name="T0" fmla="*/ 169 w 260"/>
                  <a:gd name="T1" fmla="*/ 46 h 489"/>
                  <a:gd name="T2" fmla="*/ 77 w 260"/>
                  <a:gd name="T3" fmla="*/ 46 h 489"/>
                  <a:gd name="T4" fmla="*/ 123 w 260"/>
                  <a:gd name="T5" fmla="*/ 10 h 489"/>
                  <a:gd name="T6" fmla="*/ 123 w 260"/>
                  <a:gd name="T7" fmla="*/ 83 h 489"/>
                  <a:gd name="T8" fmla="*/ 123 w 260"/>
                  <a:gd name="T9" fmla="*/ 10 h 489"/>
                  <a:gd name="T10" fmla="*/ 209 w 260"/>
                  <a:gd name="T11" fmla="*/ 286 h 489"/>
                  <a:gd name="T12" fmla="*/ 232 w 260"/>
                  <a:gd name="T13" fmla="*/ 295 h 489"/>
                  <a:gd name="T14" fmla="*/ 244 w 260"/>
                  <a:gd name="T15" fmla="*/ 274 h 489"/>
                  <a:gd name="T16" fmla="*/ 196 w 260"/>
                  <a:gd name="T17" fmla="*/ 133 h 489"/>
                  <a:gd name="T18" fmla="*/ 51 w 260"/>
                  <a:gd name="T19" fmla="*/ 133 h 489"/>
                  <a:gd name="T20" fmla="*/ 3 w 260"/>
                  <a:gd name="T21" fmla="*/ 274 h 489"/>
                  <a:gd name="T22" fmla="*/ 15 w 260"/>
                  <a:gd name="T23" fmla="*/ 295 h 489"/>
                  <a:gd name="T24" fmla="*/ 37 w 260"/>
                  <a:gd name="T25" fmla="*/ 286 h 489"/>
                  <a:gd name="T26" fmla="*/ 64 w 260"/>
                  <a:gd name="T27" fmla="*/ 470 h 489"/>
                  <a:gd name="T28" fmla="*/ 86 w 260"/>
                  <a:gd name="T29" fmla="*/ 489 h 489"/>
                  <a:gd name="T30" fmla="*/ 123 w 260"/>
                  <a:gd name="T31" fmla="*/ 345 h 489"/>
                  <a:gd name="T32" fmla="*/ 160 w 260"/>
                  <a:gd name="T33" fmla="*/ 489 h 489"/>
                  <a:gd name="T34" fmla="*/ 182 w 260"/>
                  <a:gd name="T35" fmla="*/ 471 h 489"/>
                  <a:gd name="T36" fmla="*/ 176 w 260"/>
                  <a:gd name="T37" fmla="*/ 212 h 489"/>
                  <a:gd name="T38" fmla="*/ 169 w 260"/>
                  <a:gd name="T39" fmla="*/ 184 h 489"/>
                  <a:gd name="T40" fmla="*/ 169 w 260"/>
                  <a:gd name="T41" fmla="*/ 330 h 489"/>
                  <a:gd name="T42" fmla="*/ 172 w 260"/>
                  <a:gd name="T43" fmla="*/ 458 h 489"/>
                  <a:gd name="T44" fmla="*/ 173 w 260"/>
                  <a:gd name="T45" fmla="*/ 470 h 489"/>
                  <a:gd name="T46" fmla="*/ 160 w 260"/>
                  <a:gd name="T47" fmla="*/ 485 h 489"/>
                  <a:gd name="T48" fmla="*/ 147 w 260"/>
                  <a:gd name="T49" fmla="*/ 470 h 489"/>
                  <a:gd name="T50" fmla="*/ 123 w 260"/>
                  <a:gd name="T51" fmla="*/ 300 h 489"/>
                  <a:gd name="T52" fmla="*/ 99 w 260"/>
                  <a:gd name="T53" fmla="*/ 470 h 489"/>
                  <a:gd name="T54" fmla="*/ 74 w 260"/>
                  <a:gd name="T55" fmla="*/ 470 h 489"/>
                  <a:gd name="T56" fmla="*/ 74 w 260"/>
                  <a:gd name="T57" fmla="*/ 458 h 489"/>
                  <a:gd name="T58" fmla="*/ 77 w 260"/>
                  <a:gd name="T59" fmla="*/ 330 h 489"/>
                  <a:gd name="T60" fmla="*/ 77 w 260"/>
                  <a:gd name="T61" fmla="*/ 184 h 489"/>
                  <a:gd name="T62" fmla="*/ 28 w 260"/>
                  <a:gd name="T63" fmla="*/ 282 h 489"/>
                  <a:gd name="T64" fmla="*/ 18 w 260"/>
                  <a:gd name="T65" fmla="*/ 286 h 489"/>
                  <a:gd name="T66" fmla="*/ 12 w 260"/>
                  <a:gd name="T67" fmla="*/ 277 h 489"/>
                  <a:gd name="T68" fmla="*/ 17 w 260"/>
                  <a:gd name="T69" fmla="*/ 260 h 489"/>
                  <a:gd name="T70" fmla="*/ 123 w 260"/>
                  <a:gd name="T71" fmla="*/ 113 h 489"/>
                  <a:gd name="T72" fmla="*/ 229 w 260"/>
                  <a:gd name="T73" fmla="*/ 260 h 489"/>
                  <a:gd name="T74" fmla="*/ 235 w 260"/>
                  <a:gd name="T75" fmla="*/ 277 h 489"/>
                  <a:gd name="T76" fmla="*/ 229 w 260"/>
                  <a:gd name="T77" fmla="*/ 286 h 489"/>
                  <a:gd name="T78" fmla="*/ 218 w 260"/>
                  <a:gd name="T79" fmla="*/ 282 h 489"/>
                  <a:gd name="T80" fmla="*/ 244 w 260"/>
                  <a:gd name="T81" fmla="*/ 322 h 489"/>
                  <a:gd name="T82" fmla="*/ 239 w 260"/>
                  <a:gd name="T83" fmla="*/ 308 h 489"/>
                  <a:gd name="T84" fmla="*/ 228 w 260"/>
                  <a:gd name="T85" fmla="*/ 308 h 489"/>
                  <a:gd name="T86" fmla="*/ 223 w 260"/>
                  <a:gd name="T87" fmla="*/ 322 h 489"/>
                  <a:gd name="T88" fmla="*/ 206 w 260"/>
                  <a:gd name="T89" fmla="*/ 424 h 489"/>
                  <a:gd name="T90" fmla="*/ 244 w 260"/>
                  <a:gd name="T91" fmla="*/ 441 h 489"/>
                  <a:gd name="T92" fmla="*/ 260 w 260"/>
                  <a:gd name="T93" fmla="*/ 338 h 489"/>
                  <a:gd name="T94" fmla="*/ 249 w 260"/>
                  <a:gd name="T95" fmla="*/ 424 h 489"/>
                  <a:gd name="T96" fmla="*/ 223 w 260"/>
                  <a:gd name="T97" fmla="*/ 430 h 489"/>
                  <a:gd name="T98" fmla="*/ 217 w 260"/>
                  <a:gd name="T99" fmla="*/ 338 h 489"/>
                  <a:gd name="T100" fmla="*/ 244 w 260"/>
                  <a:gd name="T101" fmla="*/ 332 h 489"/>
                  <a:gd name="T102" fmla="*/ 249 w 260"/>
                  <a:gd name="T103" fmla="*/ 424 h 4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0"/>
                  <a:gd name="T157" fmla="*/ 0 h 489"/>
                  <a:gd name="T158" fmla="*/ 260 w 260"/>
                  <a:gd name="T159" fmla="*/ 489 h 48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0" h="489">
                    <a:moveTo>
                      <a:pt x="123" y="93"/>
                    </a:moveTo>
                    <a:cubicBezTo>
                      <a:pt x="149" y="93"/>
                      <a:pt x="169" y="72"/>
                      <a:pt x="169" y="46"/>
                    </a:cubicBezTo>
                    <a:cubicBezTo>
                      <a:pt x="169" y="21"/>
                      <a:pt x="149" y="0"/>
                      <a:pt x="123" y="0"/>
                    </a:cubicBezTo>
                    <a:cubicBezTo>
                      <a:pt x="98" y="0"/>
                      <a:pt x="77" y="21"/>
                      <a:pt x="77" y="46"/>
                    </a:cubicBezTo>
                    <a:cubicBezTo>
                      <a:pt x="77" y="72"/>
                      <a:pt x="98" y="93"/>
                      <a:pt x="123" y="93"/>
                    </a:cubicBezTo>
                    <a:close/>
                    <a:moveTo>
                      <a:pt x="123" y="10"/>
                    </a:moveTo>
                    <a:cubicBezTo>
                      <a:pt x="144" y="10"/>
                      <a:pt x="160" y="26"/>
                      <a:pt x="160" y="46"/>
                    </a:cubicBezTo>
                    <a:cubicBezTo>
                      <a:pt x="160" y="67"/>
                      <a:pt x="144" y="83"/>
                      <a:pt x="123" y="83"/>
                    </a:cubicBezTo>
                    <a:cubicBezTo>
                      <a:pt x="103" y="83"/>
                      <a:pt x="86" y="67"/>
                      <a:pt x="86" y="46"/>
                    </a:cubicBezTo>
                    <a:cubicBezTo>
                      <a:pt x="86" y="26"/>
                      <a:pt x="103" y="10"/>
                      <a:pt x="123" y="10"/>
                    </a:cubicBezTo>
                    <a:close/>
                    <a:moveTo>
                      <a:pt x="176" y="212"/>
                    </a:moveTo>
                    <a:cubicBezTo>
                      <a:pt x="209" y="286"/>
                      <a:pt x="209" y="286"/>
                      <a:pt x="209" y="286"/>
                    </a:cubicBezTo>
                    <a:cubicBezTo>
                      <a:pt x="212" y="292"/>
                      <a:pt x="218" y="296"/>
                      <a:pt x="225" y="296"/>
                    </a:cubicBezTo>
                    <a:cubicBezTo>
                      <a:pt x="227" y="296"/>
                      <a:pt x="230" y="296"/>
                      <a:pt x="232" y="295"/>
                    </a:cubicBezTo>
                    <a:cubicBezTo>
                      <a:pt x="241" y="292"/>
                      <a:pt x="246" y="283"/>
                      <a:pt x="244" y="274"/>
                    </a:cubicBezTo>
                    <a:cubicBezTo>
                      <a:pt x="244" y="274"/>
                      <a:pt x="244" y="274"/>
                      <a:pt x="244" y="274"/>
                    </a:cubicBezTo>
                    <a:cubicBezTo>
                      <a:pt x="243" y="273"/>
                      <a:pt x="241" y="266"/>
                      <a:pt x="238" y="257"/>
                    </a:cubicBezTo>
                    <a:cubicBezTo>
                      <a:pt x="226" y="221"/>
                      <a:pt x="202" y="146"/>
                      <a:pt x="196" y="133"/>
                    </a:cubicBezTo>
                    <a:cubicBezTo>
                      <a:pt x="186" y="112"/>
                      <a:pt x="164" y="104"/>
                      <a:pt x="123" y="104"/>
                    </a:cubicBezTo>
                    <a:cubicBezTo>
                      <a:pt x="82" y="104"/>
                      <a:pt x="61" y="112"/>
                      <a:pt x="51" y="133"/>
                    </a:cubicBezTo>
                    <a:cubicBezTo>
                      <a:pt x="44" y="146"/>
                      <a:pt x="20" y="221"/>
                      <a:pt x="8" y="257"/>
                    </a:cubicBezTo>
                    <a:cubicBezTo>
                      <a:pt x="6" y="265"/>
                      <a:pt x="3" y="273"/>
                      <a:pt x="3" y="274"/>
                    </a:cubicBezTo>
                    <a:cubicBezTo>
                      <a:pt x="3" y="274"/>
                      <a:pt x="3" y="274"/>
                      <a:pt x="3" y="274"/>
                    </a:cubicBezTo>
                    <a:cubicBezTo>
                      <a:pt x="0" y="283"/>
                      <a:pt x="6" y="292"/>
                      <a:pt x="15" y="295"/>
                    </a:cubicBezTo>
                    <a:cubicBezTo>
                      <a:pt x="17" y="296"/>
                      <a:pt x="19" y="296"/>
                      <a:pt x="21" y="296"/>
                    </a:cubicBezTo>
                    <a:cubicBezTo>
                      <a:pt x="28" y="296"/>
                      <a:pt x="34" y="292"/>
                      <a:pt x="37" y="286"/>
                    </a:cubicBezTo>
                    <a:cubicBezTo>
                      <a:pt x="71" y="212"/>
                      <a:pt x="71" y="212"/>
                      <a:pt x="71" y="212"/>
                    </a:cubicBezTo>
                    <a:cubicBezTo>
                      <a:pt x="68" y="310"/>
                      <a:pt x="65" y="463"/>
                      <a:pt x="64" y="470"/>
                    </a:cubicBezTo>
                    <a:cubicBezTo>
                      <a:pt x="64" y="470"/>
                      <a:pt x="64" y="470"/>
                      <a:pt x="64" y="471"/>
                    </a:cubicBezTo>
                    <a:cubicBezTo>
                      <a:pt x="65" y="481"/>
                      <a:pt x="75" y="489"/>
                      <a:pt x="86" y="489"/>
                    </a:cubicBezTo>
                    <a:cubicBezTo>
                      <a:pt x="98" y="489"/>
                      <a:pt x="108" y="481"/>
                      <a:pt x="108" y="471"/>
                    </a:cubicBezTo>
                    <a:cubicBezTo>
                      <a:pt x="123" y="345"/>
                      <a:pt x="123" y="345"/>
                      <a:pt x="123" y="345"/>
                    </a:cubicBezTo>
                    <a:cubicBezTo>
                      <a:pt x="138" y="471"/>
                      <a:pt x="138" y="471"/>
                      <a:pt x="138" y="471"/>
                    </a:cubicBezTo>
                    <a:cubicBezTo>
                      <a:pt x="139" y="481"/>
                      <a:pt x="149" y="489"/>
                      <a:pt x="160" y="489"/>
                    </a:cubicBezTo>
                    <a:cubicBezTo>
                      <a:pt x="160" y="489"/>
                      <a:pt x="160" y="489"/>
                      <a:pt x="160" y="489"/>
                    </a:cubicBezTo>
                    <a:cubicBezTo>
                      <a:pt x="172" y="489"/>
                      <a:pt x="181" y="481"/>
                      <a:pt x="182" y="471"/>
                    </a:cubicBezTo>
                    <a:cubicBezTo>
                      <a:pt x="182" y="470"/>
                      <a:pt x="182" y="470"/>
                      <a:pt x="182" y="470"/>
                    </a:cubicBezTo>
                    <a:cubicBezTo>
                      <a:pt x="182" y="463"/>
                      <a:pt x="178" y="310"/>
                      <a:pt x="176" y="212"/>
                    </a:cubicBezTo>
                    <a:close/>
                    <a:moveTo>
                      <a:pt x="175" y="187"/>
                    </a:moveTo>
                    <a:cubicBezTo>
                      <a:pt x="174" y="185"/>
                      <a:pt x="172" y="184"/>
                      <a:pt x="169" y="184"/>
                    </a:cubicBezTo>
                    <a:cubicBezTo>
                      <a:pt x="167" y="185"/>
                      <a:pt x="166" y="187"/>
                      <a:pt x="166" y="189"/>
                    </a:cubicBezTo>
                    <a:cubicBezTo>
                      <a:pt x="166" y="189"/>
                      <a:pt x="167" y="259"/>
                      <a:pt x="169" y="330"/>
                    </a:cubicBezTo>
                    <a:cubicBezTo>
                      <a:pt x="170" y="365"/>
                      <a:pt x="171" y="400"/>
                      <a:pt x="172" y="426"/>
                    </a:cubicBezTo>
                    <a:cubicBezTo>
                      <a:pt x="172" y="439"/>
                      <a:pt x="172" y="450"/>
                      <a:pt x="172" y="458"/>
                    </a:cubicBezTo>
                    <a:cubicBezTo>
                      <a:pt x="173" y="464"/>
                      <a:pt x="173" y="468"/>
                      <a:pt x="173" y="470"/>
                    </a:cubicBezTo>
                    <a:cubicBezTo>
                      <a:pt x="173" y="470"/>
                      <a:pt x="173" y="470"/>
                      <a:pt x="173" y="470"/>
                    </a:cubicBezTo>
                    <a:cubicBezTo>
                      <a:pt x="172" y="475"/>
                      <a:pt x="167" y="480"/>
                      <a:pt x="160" y="480"/>
                    </a:cubicBezTo>
                    <a:cubicBezTo>
                      <a:pt x="160" y="485"/>
                      <a:pt x="160" y="485"/>
                      <a:pt x="160" y="485"/>
                    </a:cubicBezTo>
                    <a:cubicBezTo>
                      <a:pt x="160" y="480"/>
                      <a:pt x="160" y="480"/>
                      <a:pt x="160" y="480"/>
                    </a:cubicBezTo>
                    <a:cubicBezTo>
                      <a:pt x="153" y="480"/>
                      <a:pt x="148" y="476"/>
                      <a:pt x="147" y="470"/>
                    </a:cubicBezTo>
                    <a:cubicBezTo>
                      <a:pt x="128" y="305"/>
                      <a:pt x="128" y="305"/>
                      <a:pt x="128" y="305"/>
                    </a:cubicBezTo>
                    <a:cubicBezTo>
                      <a:pt x="128" y="302"/>
                      <a:pt x="126" y="300"/>
                      <a:pt x="123" y="300"/>
                    </a:cubicBezTo>
                    <a:cubicBezTo>
                      <a:pt x="121" y="300"/>
                      <a:pt x="119" y="302"/>
                      <a:pt x="119" y="305"/>
                    </a:cubicBezTo>
                    <a:cubicBezTo>
                      <a:pt x="99" y="470"/>
                      <a:pt x="99" y="470"/>
                      <a:pt x="99" y="470"/>
                    </a:cubicBezTo>
                    <a:cubicBezTo>
                      <a:pt x="99" y="476"/>
                      <a:pt x="93" y="480"/>
                      <a:pt x="86" y="480"/>
                    </a:cubicBezTo>
                    <a:cubicBezTo>
                      <a:pt x="80" y="480"/>
                      <a:pt x="74" y="475"/>
                      <a:pt x="74" y="470"/>
                    </a:cubicBezTo>
                    <a:cubicBezTo>
                      <a:pt x="74" y="469"/>
                      <a:pt x="74" y="468"/>
                      <a:pt x="74" y="467"/>
                    </a:cubicBezTo>
                    <a:cubicBezTo>
                      <a:pt x="74" y="465"/>
                      <a:pt x="74" y="462"/>
                      <a:pt x="74" y="458"/>
                    </a:cubicBezTo>
                    <a:cubicBezTo>
                      <a:pt x="74" y="451"/>
                      <a:pt x="74" y="440"/>
                      <a:pt x="75" y="426"/>
                    </a:cubicBezTo>
                    <a:cubicBezTo>
                      <a:pt x="75" y="400"/>
                      <a:pt x="76" y="365"/>
                      <a:pt x="77" y="330"/>
                    </a:cubicBezTo>
                    <a:cubicBezTo>
                      <a:pt x="79" y="259"/>
                      <a:pt x="81" y="189"/>
                      <a:pt x="81" y="189"/>
                    </a:cubicBezTo>
                    <a:cubicBezTo>
                      <a:pt x="81" y="187"/>
                      <a:pt x="79" y="185"/>
                      <a:pt x="77" y="184"/>
                    </a:cubicBezTo>
                    <a:cubicBezTo>
                      <a:pt x="75" y="184"/>
                      <a:pt x="73" y="185"/>
                      <a:pt x="72" y="187"/>
                    </a:cubicBezTo>
                    <a:cubicBezTo>
                      <a:pt x="28" y="282"/>
                      <a:pt x="28" y="282"/>
                      <a:pt x="28" y="282"/>
                    </a:cubicBezTo>
                    <a:cubicBezTo>
                      <a:pt x="27" y="285"/>
                      <a:pt x="25" y="287"/>
                      <a:pt x="21" y="287"/>
                    </a:cubicBezTo>
                    <a:cubicBezTo>
                      <a:pt x="20" y="287"/>
                      <a:pt x="19" y="286"/>
                      <a:pt x="18" y="286"/>
                    </a:cubicBezTo>
                    <a:cubicBezTo>
                      <a:pt x="14" y="285"/>
                      <a:pt x="11" y="280"/>
                      <a:pt x="12" y="277"/>
                    </a:cubicBezTo>
                    <a:cubicBezTo>
                      <a:pt x="12" y="277"/>
                      <a:pt x="12" y="277"/>
                      <a:pt x="12" y="277"/>
                    </a:cubicBezTo>
                    <a:cubicBezTo>
                      <a:pt x="12" y="276"/>
                      <a:pt x="13" y="274"/>
                      <a:pt x="13" y="272"/>
                    </a:cubicBezTo>
                    <a:cubicBezTo>
                      <a:pt x="14" y="269"/>
                      <a:pt x="16" y="265"/>
                      <a:pt x="17" y="260"/>
                    </a:cubicBezTo>
                    <a:cubicBezTo>
                      <a:pt x="28" y="227"/>
                      <a:pt x="53" y="150"/>
                      <a:pt x="59" y="137"/>
                    </a:cubicBezTo>
                    <a:cubicBezTo>
                      <a:pt x="65" y="125"/>
                      <a:pt x="77" y="113"/>
                      <a:pt x="123" y="113"/>
                    </a:cubicBezTo>
                    <a:cubicBezTo>
                      <a:pt x="169" y="113"/>
                      <a:pt x="182" y="125"/>
                      <a:pt x="187" y="137"/>
                    </a:cubicBezTo>
                    <a:cubicBezTo>
                      <a:pt x="193" y="150"/>
                      <a:pt x="218" y="227"/>
                      <a:pt x="229" y="260"/>
                    </a:cubicBezTo>
                    <a:cubicBezTo>
                      <a:pt x="231" y="265"/>
                      <a:pt x="232" y="269"/>
                      <a:pt x="233" y="272"/>
                    </a:cubicBezTo>
                    <a:cubicBezTo>
                      <a:pt x="234" y="274"/>
                      <a:pt x="234" y="276"/>
                      <a:pt x="235" y="277"/>
                    </a:cubicBezTo>
                    <a:cubicBezTo>
                      <a:pt x="235" y="277"/>
                      <a:pt x="235" y="277"/>
                      <a:pt x="235" y="277"/>
                    </a:cubicBezTo>
                    <a:cubicBezTo>
                      <a:pt x="236" y="280"/>
                      <a:pt x="233" y="285"/>
                      <a:pt x="229" y="286"/>
                    </a:cubicBezTo>
                    <a:cubicBezTo>
                      <a:pt x="227" y="286"/>
                      <a:pt x="226" y="287"/>
                      <a:pt x="225" y="287"/>
                    </a:cubicBezTo>
                    <a:cubicBezTo>
                      <a:pt x="222" y="287"/>
                      <a:pt x="219" y="285"/>
                      <a:pt x="218" y="282"/>
                    </a:cubicBezTo>
                    <a:lnTo>
                      <a:pt x="175" y="187"/>
                    </a:lnTo>
                    <a:close/>
                    <a:moveTo>
                      <a:pt x="244" y="322"/>
                    </a:moveTo>
                    <a:cubicBezTo>
                      <a:pt x="239" y="322"/>
                      <a:pt x="239" y="322"/>
                      <a:pt x="239" y="322"/>
                    </a:cubicBezTo>
                    <a:cubicBezTo>
                      <a:pt x="239" y="308"/>
                      <a:pt x="239" y="308"/>
                      <a:pt x="239" y="308"/>
                    </a:cubicBezTo>
                    <a:cubicBezTo>
                      <a:pt x="239" y="305"/>
                      <a:pt x="236" y="302"/>
                      <a:pt x="233" y="302"/>
                    </a:cubicBezTo>
                    <a:cubicBezTo>
                      <a:pt x="230" y="302"/>
                      <a:pt x="228" y="305"/>
                      <a:pt x="228" y="308"/>
                    </a:cubicBezTo>
                    <a:cubicBezTo>
                      <a:pt x="228" y="322"/>
                      <a:pt x="228" y="322"/>
                      <a:pt x="228" y="322"/>
                    </a:cubicBezTo>
                    <a:cubicBezTo>
                      <a:pt x="223" y="322"/>
                      <a:pt x="223" y="322"/>
                      <a:pt x="223" y="322"/>
                    </a:cubicBezTo>
                    <a:cubicBezTo>
                      <a:pt x="214" y="322"/>
                      <a:pt x="206" y="329"/>
                      <a:pt x="206" y="338"/>
                    </a:cubicBezTo>
                    <a:cubicBezTo>
                      <a:pt x="206" y="424"/>
                      <a:pt x="206" y="424"/>
                      <a:pt x="206" y="424"/>
                    </a:cubicBezTo>
                    <a:cubicBezTo>
                      <a:pt x="206" y="433"/>
                      <a:pt x="214" y="441"/>
                      <a:pt x="223" y="441"/>
                    </a:cubicBezTo>
                    <a:cubicBezTo>
                      <a:pt x="244" y="441"/>
                      <a:pt x="244" y="441"/>
                      <a:pt x="244" y="441"/>
                    </a:cubicBezTo>
                    <a:cubicBezTo>
                      <a:pt x="253" y="441"/>
                      <a:pt x="260" y="433"/>
                      <a:pt x="260" y="424"/>
                    </a:cubicBezTo>
                    <a:cubicBezTo>
                      <a:pt x="260" y="338"/>
                      <a:pt x="260" y="338"/>
                      <a:pt x="260" y="338"/>
                    </a:cubicBezTo>
                    <a:cubicBezTo>
                      <a:pt x="260" y="329"/>
                      <a:pt x="253" y="322"/>
                      <a:pt x="244" y="322"/>
                    </a:cubicBezTo>
                    <a:close/>
                    <a:moveTo>
                      <a:pt x="249" y="424"/>
                    </a:moveTo>
                    <a:cubicBezTo>
                      <a:pt x="249" y="427"/>
                      <a:pt x="247" y="430"/>
                      <a:pt x="244" y="430"/>
                    </a:cubicBezTo>
                    <a:cubicBezTo>
                      <a:pt x="223" y="430"/>
                      <a:pt x="223" y="430"/>
                      <a:pt x="223" y="430"/>
                    </a:cubicBezTo>
                    <a:cubicBezTo>
                      <a:pt x="220" y="430"/>
                      <a:pt x="217" y="427"/>
                      <a:pt x="217" y="424"/>
                    </a:cubicBezTo>
                    <a:cubicBezTo>
                      <a:pt x="217" y="338"/>
                      <a:pt x="217" y="338"/>
                      <a:pt x="217" y="338"/>
                    </a:cubicBezTo>
                    <a:cubicBezTo>
                      <a:pt x="217" y="335"/>
                      <a:pt x="220" y="332"/>
                      <a:pt x="223" y="332"/>
                    </a:cubicBezTo>
                    <a:cubicBezTo>
                      <a:pt x="244" y="332"/>
                      <a:pt x="244" y="332"/>
                      <a:pt x="244" y="332"/>
                    </a:cubicBezTo>
                    <a:cubicBezTo>
                      <a:pt x="247" y="332"/>
                      <a:pt x="249" y="335"/>
                      <a:pt x="249" y="338"/>
                    </a:cubicBezTo>
                    <a:lnTo>
                      <a:pt x="249" y="42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1" name="Content Placeholder 3"/>
            <p:cNvSpPr txBox="1"/>
            <p:nvPr/>
          </p:nvSpPr>
          <p:spPr bwMode="auto">
            <a:xfrm>
              <a:off x="2186279" y="4014965"/>
              <a:ext cx="1468070" cy="60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2286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6858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o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ü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v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3130">
                <a:spcBef>
                  <a:spcPct val="0"/>
                </a:spcBef>
                <a:spcAft>
                  <a:spcPts val="2500"/>
                </a:spcAft>
                <a:buNone/>
              </a:pP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Solution</a:t>
              </a:r>
              <a:r>
                <a:rPr lang="en-US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 Configuration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 rot="5400000">
              <a:off x="2554554" y="3090278"/>
              <a:ext cx="731520" cy="731520"/>
              <a:chOff x="7808807" y="2105093"/>
              <a:chExt cx="801687" cy="801688"/>
            </a:xfrm>
            <a:solidFill>
              <a:schemeClr val="accent1"/>
            </a:solidFill>
          </p:grpSpPr>
          <p:sp>
            <p:nvSpPr>
              <p:cNvPr id="83" name="Oval 10"/>
              <p:cNvSpPr>
                <a:spLocks noChangeArrowheads="1"/>
              </p:cNvSpPr>
              <p:nvPr/>
            </p:nvSpPr>
            <p:spPr bwMode="auto">
              <a:xfrm>
                <a:off x="7808807" y="2105093"/>
                <a:ext cx="801687" cy="80168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134"/>
              <p:cNvSpPr>
                <a:spLocks noEditPoints="1" noChangeArrowheads="1"/>
              </p:cNvSpPr>
              <p:nvPr/>
            </p:nvSpPr>
            <p:spPr bwMode="auto">
              <a:xfrm>
                <a:off x="7988194" y="2268606"/>
                <a:ext cx="446088" cy="468312"/>
              </a:xfrm>
              <a:custGeom>
                <a:avLst/>
                <a:gdLst>
                  <a:gd name="T0" fmla="*/ 63 w 574"/>
                  <a:gd name="T1" fmla="*/ 361 h 605"/>
                  <a:gd name="T2" fmla="*/ 56 w 574"/>
                  <a:gd name="T3" fmla="*/ 239 h 605"/>
                  <a:gd name="T4" fmla="*/ 49 w 574"/>
                  <a:gd name="T5" fmla="*/ 361 h 605"/>
                  <a:gd name="T6" fmla="*/ 0 w 574"/>
                  <a:gd name="T7" fmla="*/ 368 h 605"/>
                  <a:gd name="T8" fmla="*/ 7 w 574"/>
                  <a:gd name="T9" fmla="*/ 484 h 605"/>
                  <a:gd name="T10" fmla="*/ 49 w 574"/>
                  <a:gd name="T11" fmla="*/ 598 h 605"/>
                  <a:gd name="T12" fmla="*/ 63 w 574"/>
                  <a:gd name="T13" fmla="*/ 598 h 605"/>
                  <a:gd name="T14" fmla="*/ 105 w 574"/>
                  <a:gd name="T15" fmla="*/ 484 h 605"/>
                  <a:gd name="T16" fmla="*/ 112 w 574"/>
                  <a:gd name="T17" fmla="*/ 368 h 605"/>
                  <a:gd name="T18" fmla="*/ 98 w 574"/>
                  <a:gd name="T19" fmla="*/ 470 h 605"/>
                  <a:gd name="T20" fmla="*/ 14 w 574"/>
                  <a:gd name="T21" fmla="*/ 375 h 605"/>
                  <a:gd name="T22" fmla="*/ 98 w 574"/>
                  <a:gd name="T23" fmla="*/ 470 h 605"/>
                  <a:gd name="T24" fmla="*/ 217 w 574"/>
                  <a:gd name="T25" fmla="*/ 224 h 605"/>
                  <a:gd name="T26" fmla="*/ 210 w 574"/>
                  <a:gd name="T27" fmla="*/ 103 h 605"/>
                  <a:gd name="T28" fmla="*/ 203 w 574"/>
                  <a:gd name="T29" fmla="*/ 224 h 605"/>
                  <a:gd name="T30" fmla="*/ 154 w 574"/>
                  <a:gd name="T31" fmla="*/ 231 h 605"/>
                  <a:gd name="T32" fmla="*/ 161 w 574"/>
                  <a:gd name="T33" fmla="*/ 348 h 605"/>
                  <a:gd name="T34" fmla="*/ 203 w 574"/>
                  <a:gd name="T35" fmla="*/ 462 h 605"/>
                  <a:gd name="T36" fmla="*/ 217 w 574"/>
                  <a:gd name="T37" fmla="*/ 462 h 605"/>
                  <a:gd name="T38" fmla="*/ 259 w 574"/>
                  <a:gd name="T39" fmla="*/ 348 h 605"/>
                  <a:gd name="T40" fmla="*/ 266 w 574"/>
                  <a:gd name="T41" fmla="*/ 231 h 605"/>
                  <a:gd name="T42" fmla="*/ 252 w 574"/>
                  <a:gd name="T43" fmla="*/ 334 h 605"/>
                  <a:gd name="T44" fmla="*/ 168 w 574"/>
                  <a:gd name="T45" fmla="*/ 238 h 605"/>
                  <a:gd name="T46" fmla="*/ 252 w 574"/>
                  <a:gd name="T47" fmla="*/ 334 h 605"/>
                  <a:gd name="T48" fmla="*/ 371 w 574"/>
                  <a:gd name="T49" fmla="*/ 279 h 605"/>
                  <a:gd name="T50" fmla="*/ 364 w 574"/>
                  <a:gd name="T51" fmla="*/ 158 h 605"/>
                  <a:gd name="T52" fmla="*/ 357 w 574"/>
                  <a:gd name="T53" fmla="*/ 279 h 605"/>
                  <a:gd name="T54" fmla="*/ 308 w 574"/>
                  <a:gd name="T55" fmla="*/ 286 h 605"/>
                  <a:gd name="T56" fmla="*/ 315 w 574"/>
                  <a:gd name="T57" fmla="*/ 402 h 605"/>
                  <a:gd name="T58" fmla="*/ 357 w 574"/>
                  <a:gd name="T59" fmla="*/ 516 h 605"/>
                  <a:gd name="T60" fmla="*/ 371 w 574"/>
                  <a:gd name="T61" fmla="*/ 516 h 605"/>
                  <a:gd name="T62" fmla="*/ 413 w 574"/>
                  <a:gd name="T63" fmla="*/ 402 h 605"/>
                  <a:gd name="T64" fmla="*/ 420 w 574"/>
                  <a:gd name="T65" fmla="*/ 286 h 605"/>
                  <a:gd name="T66" fmla="*/ 406 w 574"/>
                  <a:gd name="T67" fmla="*/ 388 h 605"/>
                  <a:gd name="T68" fmla="*/ 322 w 574"/>
                  <a:gd name="T69" fmla="*/ 293 h 605"/>
                  <a:gd name="T70" fmla="*/ 406 w 574"/>
                  <a:gd name="T71" fmla="*/ 388 h 605"/>
                  <a:gd name="T72" fmla="*/ 525 w 574"/>
                  <a:gd name="T73" fmla="*/ 121 h 605"/>
                  <a:gd name="T74" fmla="*/ 518 w 574"/>
                  <a:gd name="T75" fmla="*/ 0 h 605"/>
                  <a:gd name="T76" fmla="*/ 511 w 574"/>
                  <a:gd name="T77" fmla="*/ 121 h 605"/>
                  <a:gd name="T78" fmla="*/ 462 w 574"/>
                  <a:gd name="T79" fmla="*/ 128 h 605"/>
                  <a:gd name="T80" fmla="*/ 469 w 574"/>
                  <a:gd name="T81" fmla="*/ 245 h 605"/>
                  <a:gd name="T82" fmla="*/ 511 w 574"/>
                  <a:gd name="T83" fmla="*/ 359 h 605"/>
                  <a:gd name="T84" fmla="*/ 525 w 574"/>
                  <a:gd name="T85" fmla="*/ 359 h 605"/>
                  <a:gd name="T86" fmla="*/ 567 w 574"/>
                  <a:gd name="T87" fmla="*/ 245 h 605"/>
                  <a:gd name="T88" fmla="*/ 574 w 574"/>
                  <a:gd name="T89" fmla="*/ 128 h 605"/>
                  <a:gd name="T90" fmla="*/ 560 w 574"/>
                  <a:gd name="T91" fmla="*/ 231 h 605"/>
                  <a:gd name="T92" fmla="*/ 476 w 574"/>
                  <a:gd name="T93" fmla="*/ 135 h 605"/>
                  <a:gd name="T94" fmla="*/ 560 w 574"/>
                  <a:gd name="T95" fmla="*/ 231 h 6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74"/>
                  <a:gd name="T145" fmla="*/ 0 h 605"/>
                  <a:gd name="T146" fmla="*/ 574 w 574"/>
                  <a:gd name="T147" fmla="*/ 605 h 60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74" h="605">
                    <a:moveTo>
                      <a:pt x="105" y="361"/>
                    </a:moveTo>
                    <a:cubicBezTo>
                      <a:pt x="63" y="361"/>
                      <a:pt x="63" y="361"/>
                      <a:pt x="63" y="361"/>
                    </a:cubicBezTo>
                    <a:cubicBezTo>
                      <a:pt x="63" y="246"/>
                      <a:pt x="63" y="246"/>
                      <a:pt x="63" y="246"/>
                    </a:cubicBezTo>
                    <a:cubicBezTo>
                      <a:pt x="63" y="243"/>
                      <a:pt x="60" y="239"/>
                      <a:pt x="56" y="239"/>
                    </a:cubicBezTo>
                    <a:cubicBezTo>
                      <a:pt x="52" y="239"/>
                      <a:pt x="49" y="243"/>
                      <a:pt x="49" y="246"/>
                    </a:cubicBezTo>
                    <a:cubicBezTo>
                      <a:pt x="49" y="361"/>
                      <a:pt x="49" y="361"/>
                      <a:pt x="49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3" y="361"/>
                      <a:pt x="0" y="364"/>
                      <a:pt x="0" y="368"/>
                    </a:cubicBezTo>
                    <a:cubicBezTo>
                      <a:pt x="0" y="477"/>
                      <a:pt x="0" y="477"/>
                      <a:pt x="0" y="477"/>
                    </a:cubicBezTo>
                    <a:cubicBezTo>
                      <a:pt x="0" y="481"/>
                      <a:pt x="3" y="484"/>
                      <a:pt x="7" y="484"/>
                    </a:cubicBezTo>
                    <a:cubicBezTo>
                      <a:pt x="49" y="484"/>
                      <a:pt x="49" y="484"/>
                      <a:pt x="49" y="484"/>
                    </a:cubicBezTo>
                    <a:cubicBezTo>
                      <a:pt x="49" y="598"/>
                      <a:pt x="49" y="598"/>
                      <a:pt x="49" y="598"/>
                    </a:cubicBezTo>
                    <a:cubicBezTo>
                      <a:pt x="49" y="602"/>
                      <a:pt x="52" y="605"/>
                      <a:pt x="56" y="605"/>
                    </a:cubicBezTo>
                    <a:cubicBezTo>
                      <a:pt x="60" y="605"/>
                      <a:pt x="63" y="602"/>
                      <a:pt x="63" y="598"/>
                    </a:cubicBezTo>
                    <a:cubicBezTo>
                      <a:pt x="63" y="484"/>
                      <a:pt x="63" y="484"/>
                      <a:pt x="63" y="484"/>
                    </a:cubicBezTo>
                    <a:cubicBezTo>
                      <a:pt x="105" y="484"/>
                      <a:pt x="105" y="484"/>
                      <a:pt x="105" y="484"/>
                    </a:cubicBezTo>
                    <a:cubicBezTo>
                      <a:pt x="109" y="484"/>
                      <a:pt x="112" y="481"/>
                      <a:pt x="112" y="477"/>
                    </a:cubicBezTo>
                    <a:cubicBezTo>
                      <a:pt x="112" y="368"/>
                      <a:pt x="112" y="368"/>
                      <a:pt x="112" y="368"/>
                    </a:cubicBezTo>
                    <a:cubicBezTo>
                      <a:pt x="112" y="364"/>
                      <a:pt x="109" y="361"/>
                      <a:pt x="105" y="361"/>
                    </a:cubicBezTo>
                    <a:close/>
                    <a:moveTo>
                      <a:pt x="98" y="470"/>
                    </a:moveTo>
                    <a:cubicBezTo>
                      <a:pt x="14" y="470"/>
                      <a:pt x="14" y="470"/>
                      <a:pt x="14" y="470"/>
                    </a:cubicBezTo>
                    <a:cubicBezTo>
                      <a:pt x="14" y="375"/>
                      <a:pt x="14" y="375"/>
                      <a:pt x="14" y="375"/>
                    </a:cubicBezTo>
                    <a:cubicBezTo>
                      <a:pt x="98" y="375"/>
                      <a:pt x="98" y="375"/>
                      <a:pt x="98" y="375"/>
                    </a:cubicBezTo>
                    <a:lnTo>
                      <a:pt x="98" y="470"/>
                    </a:lnTo>
                    <a:close/>
                    <a:moveTo>
                      <a:pt x="259" y="224"/>
                    </a:moveTo>
                    <a:cubicBezTo>
                      <a:pt x="217" y="224"/>
                      <a:pt x="217" y="224"/>
                      <a:pt x="217" y="224"/>
                    </a:cubicBezTo>
                    <a:cubicBezTo>
                      <a:pt x="217" y="110"/>
                      <a:pt x="217" y="110"/>
                      <a:pt x="217" y="110"/>
                    </a:cubicBezTo>
                    <a:cubicBezTo>
                      <a:pt x="217" y="106"/>
                      <a:pt x="214" y="103"/>
                      <a:pt x="210" y="103"/>
                    </a:cubicBezTo>
                    <a:cubicBezTo>
                      <a:pt x="206" y="103"/>
                      <a:pt x="203" y="106"/>
                      <a:pt x="203" y="110"/>
                    </a:cubicBezTo>
                    <a:cubicBezTo>
                      <a:pt x="203" y="224"/>
                      <a:pt x="203" y="224"/>
                      <a:pt x="203" y="224"/>
                    </a:cubicBezTo>
                    <a:cubicBezTo>
                      <a:pt x="161" y="224"/>
                      <a:pt x="161" y="224"/>
                      <a:pt x="161" y="224"/>
                    </a:cubicBezTo>
                    <a:cubicBezTo>
                      <a:pt x="157" y="224"/>
                      <a:pt x="154" y="227"/>
                      <a:pt x="154" y="231"/>
                    </a:cubicBezTo>
                    <a:cubicBezTo>
                      <a:pt x="154" y="341"/>
                      <a:pt x="154" y="341"/>
                      <a:pt x="154" y="341"/>
                    </a:cubicBezTo>
                    <a:cubicBezTo>
                      <a:pt x="154" y="344"/>
                      <a:pt x="157" y="348"/>
                      <a:pt x="161" y="348"/>
                    </a:cubicBezTo>
                    <a:cubicBezTo>
                      <a:pt x="203" y="348"/>
                      <a:pt x="203" y="348"/>
                      <a:pt x="203" y="348"/>
                    </a:cubicBezTo>
                    <a:cubicBezTo>
                      <a:pt x="203" y="462"/>
                      <a:pt x="203" y="462"/>
                      <a:pt x="203" y="462"/>
                    </a:cubicBezTo>
                    <a:cubicBezTo>
                      <a:pt x="203" y="466"/>
                      <a:pt x="206" y="469"/>
                      <a:pt x="210" y="469"/>
                    </a:cubicBezTo>
                    <a:cubicBezTo>
                      <a:pt x="214" y="469"/>
                      <a:pt x="217" y="466"/>
                      <a:pt x="217" y="462"/>
                    </a:cubicBezTo>
                    <a:cubicBezTo>
                      <a:pt x="217" y="348"/>
                      <a:pt x="217" y="348"/>
                      <a:pt x="217" y="348"/>
                    </a:cubicBezTo>
                    <a:cubicBezTo>
                      <a:pt x="259" y="348"/>
                      <a:pt x="259" y="348"/>
                      <a:pt x="259" y="348"/>
                    </a:cubicBezTo>
                    <a:cubicBezTo>
                      <a:pt x="263" y="348"/>
                      <a:pt x="266" y="344"/>
                      <a:pt x="266" y="341"/>
                    </a:cubicBezTo>
                    <a:cubicBezTo>
                      <a:pt x="266" y="231"/>
                      <a:pt x="266" y="231"/>
                      <a:pt x="266" y="231"/>
                    </a:cubicBezTo>
                    <a:cubicBezTo>
                      <a:pt x="266" y="227"/>
                      <a:pt x="263" y="224"/>
                      <a:pt x="259" y="224"/>
                    </a:cubicBezTo>
                    <a:close/>
                    <a:moveTo>
                      <a:pt x="252" y="334"/>
                    </a:moveTo>
                    <a:cubicBezTo>
                      <a:pt x="168" y="334"/>
                      <a:pt x="168" y="334"/>
                      <a:pt x="168" y="334"/>
                    </a:cubicBezTo>
                    <a:cubicBezTo>
                      <a:pt x="168" y="238"/>
                      <a:pt x="168" y="238"/>
                      <a:pt x="168" y="238"/>
                    </a:cubicBezTo>
                    <a:cubicBezTo>
                      <a:pt x="252" y="238"/>
                      <a:pt x="252" y="238"/>
                      <a:pt x="252" y="238"/>
                    </a:cubicBezTo>
                    <a:lnTo>
                      <a:pt x="252" y="334"/>
                    </a:lnTo>
                    <a:close/>
                    <a:moveTo>
                      <a:pt x="413" y="279"/>
                    </a:moveTo>
                    <a:cubicBezTo>
                      <a:pt x="371" y="279"/>
                      <a:pt x="371" y="279"/>
                      <a:pt x="371" y="279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1" y="161"/>
                      <a:pt x="368" y="158"/>
                      <a:pt x="364" y="158"/>
                    </a:cubicBezTo>
                    <a:cubicBezTo>
                      <a:pt x="360" y="158"/>
                      <a:pt x="357" y="161"/>
                      <a:pt x="357" y="165"/>
                    </a:cubicBezTo>
                    <a:cubicBezTo>
                      <a:pt x="357" y="279"/>
                      <a:pt x="357" y="279"/>
                      <a:pt x="357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311" y="279"/>
                      <a:pt x="308" y="282"/>
                      <a:pt x="308" y="286"/>
                    </a:cubicBezTo>
                    <a:cubicBezTo>
                      <a:pt x="308" y="395"/>
                      <a:pt x="308" y="395"/>
                      <a:pt x="308" y="395"/>
                    </a:cubicBezTo>
                    <a:cubicBezTo>
                      <a:pt x="308" y="399"/>
                      <a:pt x="311" y="402"/>
                      <a:pt x="315" y="402"/>
                    </a:cubicBezTo>
                    <a:cubicBezTo>
                      <a:pt x="357" y="402"/>
                      <a:pt x="357" y="402"/>
                      <a:pt x="357" y="402"/>
                    </a:cubicBezTo>
                    <a:cubicBezTo>
                      <a:pt x="357" y="516"/>
                      <a:pt x="357" y="516"/>
                      <a:pt x="357" y="516"/>
                    </a:cubicBezTo>
                    <a:cubicBezTo>
                      <a:pt x="357" y="520"/>
                      <a:pt x="360" y="523"/>
                      <a:pt x="364" y="523"/>
                    </a:cubicBezTo>
                    <a:cubicBezTo>
                      <a:pt x="368" y="523"/>
                      <a:pt x="371" y="520"/>
                      <a:pt x="371" y="516"/>
                    </a:cubicBezTo>
                    <a:cubicBezTo>
                      <a:pt x="371" y="402"/>
                      <a:pt x="371" y="402"/>
                      <a:pt x="371" y="402"/>
                    </a:cubicBezTo>
                    <a:cubicBezTo>
                      <a:pt x="413" y="402"/>
                      <a:pt x="413" y="402"/>
                      <a:pt x="413" y="402"/>
                    </a:cubicBezTo>
                    <a:cubicBezTo>
                      <a:pt x="417" y="402"/>
                      <a:pt x="420" y="399"/>
                      <a:pt x="420" y="395"/>
                    </a:cubicBezTo>
                    <a:cubicBezTo>
                      <a:pt x="420" y="286"/>
                      <a:pt x="420" y="286"/>
                      <a:pt x="420" y="286"/>
                    </a:cubicBezTo>
                    <a:cubicBezTo>
                      <a:pt x="420" y="282"/>
                      <a:pt x="417" y="279"/>
                      <a:pt x="413" y="279"/>
                    </a:cubicBezTo>
                    <a:close/>
                    <a:moveTo>
                      <a:pt x="406" y="388"/>
                    </a:moveTo>
                    <a:cubicBezTo>
                      <a:pt x="322" y="388"/>
                      <a:pt x="322" y="388"/>
                      <a:pt x="322" y="388"/>
                    </a:cubicBezTo>
                    <a:cubicBezTo>
                      <a:pt x="322" y="293"/>
                      <a:pt x="322" y="293"/>
                      <a:pt x="322" y="293"/>
                    </a:cubicBezTo>
                    <a:cubicBezTo>
                      <a:pt x="406" y="293"/>
                      <a:pt x="406" y="293"/>
                      <a:pt x="406" y="293"/>
                    </a:cubicBezTo>
                    <a:lnTo>
                      <a:pt x="406" y="388"/>
                    </a:lnTo>
                    <a:close/>
                    <a:moveTo>
                      <a:pt x="567" y="121"/>
                    </a:moveTo>
                    <a:cubicBezTo>
                      <a:pt x="525" y="121"/>
                      <a:pt x="525" y="121"/>
                      <a:pt x="525" y="121"/>
                    </a:cubicBezTo>
                    <a:cubicBezTo>
                      <a:pt x="525" y="7"/>
                      <a:pt x="525" y="7"/>
                      <a:pt x="525" y="7"/>
                    </a:cubicBezTo>
                    <a:cubicBezTo>
                      <a:pt x="525" y="3"/>
                      <a:pt x="522" y="0"/>
                      <a:pt x="518" y="0"/>
                    </a:cubicBezTo>
                    <a:cubicBezTo>
                      <a:pt x="514" y="0"/>
                      <a:pt x="511" y="3"/>
                      <a:pt x="511" y="7"/>
                    </a:cubicBezTo>
                    <a:cubicBezTo>
                      <a:pt x="511" y="121"/>
                      <a:pt x="511" y="121"/>
                      <a:pt x="511" y="121"/>
                    </a:cubicBezTo>
                    <a:cubicBezTo>
                      <a:pt x="469" y="121"/>
                      <a:pt x="469" y="121"/>
                      <a:pt x="469" y="121"/>
                    </a:cubicBezTo>
                    <a:cubicBezTo>
                      <a:pt x="465" y="121"/>
                      <a:pt x="462" y="125"/>
                      <a:pt x="462" y="128"/>
                    </a:cubicBezTo>
                    <a:cubicBezTo>
                      <a:pt x="462" y="238"/>
                      <a:pt x="462" y="238"/>
                      <a:pt x="462" y="238"/>
                    </a:cubicBezTo>
                    <a:cubicBezTo>
                      <a:pt x="462" y="241"/>
                      <a:pt x="465" y="245"/>
                      <a:pt x="469" y="245"/>
                    </a:cubicBezTo>
                    <a:cubicBezTo>
                      <a:pt x="511" y="245"/>
                      <a:pt x="511" y="245"/>
                      <a:pt x="511" y="245"/>
                    </a:cubicBezTo>
                    <a:cubicBezTo>
                      <a:pt x="511" y="359"/>
                      <a:pt x="511" y="359"/>
                      <a:pt x="511" y="359"/>
                    </a:cubicBezTo>
                    <a:cubicBezTo>
                      <a:pt x="511" y="363"/>
                      <a:pt x="514" y="366"/>
                      <a:pt x="518" y="366"/>
                    </a:cubicBezTo>
                    <a:cubicBezTo>
                      <a:pt x="522" y="366"/>
                      <a:pt x="525" y="363"/>
                      <a:pt x="525" y="359"/>
                    </a:cubicBezTo>
                    <a:cubicBezTo>
                      <a:pt x="525" y="245"/>
                      <a:pt x="525" y="245"/>
                      <a:pt x="525" y="245"/>
                    </a:cubicBezTo>
                    <a:cubicBezTo>
                      <a:pt x="567" y="245"/>
                      <a:pt x="567" y="245"/>
                      <a:pt x="567" y="245"/>
                    </a:cubicBezTo>
                    <a:cubicBezTo>
                      <a:pt x="571" y="245"/>
                      <a:pt x="574" y="241"/>
                      <a:pt x="574" y="238"/>
                    </a:cubicBezTo>
                    <a:cubicBezTo>
                      <a:pt x="574" y="128"/>
                      <a:pt x="574" y="128"/>
                      <a:pt x="574" y="128"/>
                    </a:cubicBezTo>
                    <a:cubicBezTo>
                      <a:pt x="574" y="125"/>
                      <a:pt x="571" y="121"/>
                      <a:pt x="567" y="121"/>
                    </a:cubicBezTo>
                    <a:close/>
                    <a:moveTo>
                      <a:pt x="560" y="231"/>
                    </a:moveTo>
                    <a:cubicBezTo>
                      <a:pt x="476" y="231"/>
                      <a:pt x="476" y="231"/>
                      <a:pt x="476" y="231"/>
                    </a:cubicBezTo>
                    <a:cubicBezTo>
                      <a:pt x="476" y="135"/>
                      <a:pt x="476" y="135"/>
                      <a:pt x="476" y="135"/>
                    </a:cubicBezTo>
                    <a:cubicBezTo>
                      <a:pt x="560" y="135"/>
                      <a:pt x="560" y="135"/>
                      <a:pt x="560" y="135"/>
                    </a:cubicBezTo>
                    <a:lnTo>
                      <a:pt x="560" y="23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4" name="Content Placeholder 3"/>
            <p:cNvSpPr txBox="1"/>
            <p:nvPr/>
          </p:nvSpPr>
          <p:spPr bwMode="auto">
            <a:xfrm>
              <a:off x="298985" y="4014965"/>
              <a:ext cx="1545318" cy="60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2286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6858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o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ü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v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3130">
                <a:spcBef>
                  <a:spcPct val="0"/>
                </a:spcBef>
                <a:spcAft>
                  <a:spcPts val="2500"/>
                </a:spcAft>
                <a:buNone/>
              </a:pP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Precise Need Identification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02644" y="4811965"/>
              <a:ext cx="731520" cy="731520"/>
              <a:chOff x="4498975" y="1328806"/>
              <a:chExt cx="801688" cy="801687"/>
            </a:xfrm>
            <a:solidFill>
              <a:srgbClr val="005AAB"/>
            </a:solidFill>
          </p:grpSpPr>
          <p:sp>
            <p:nvSpPr>
              <p:cNvPr id="77" name="Oval 10"/>
              <p:cNvSpPr>
                <a:spLocks noChangeArrowheads="1"/>
              </p:cNvSpPr>
              <p:nvPr/>
            </p:nvSpPr>
            <p:spPr bwMode="auto">
              <a:xfrm>
                <a:off x="4498975" y="1328806"/>
                <a:ext cx="801688" cy="80168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150"/>
              <p:cNvSpPr>
                <a:spLocks noEditPoints="1" noChangeArrowheads="1"/>
              </p:cNvSpPr>
              <p:nvPr/>
            </p:nvSpPr>
            <p:spPr bwMode="auto">
              <a:xfrm>
                <a:off x="4678363" y="1473268"/>
                <a:ext cx="430212" cy="434975"/>
              </a:xfrm>
              <a:custGeom>
                <a:avLst/>
                <a:gdLst>
                  <a:gd name="T0" fmla="*/ 104 w 505"/>
                  <a:gd name="T1" fmla="*/ 461 h 510"/>
                  <a:gd name="T2" fmla="*/ 207 w 505"/>
                  <a:gd name="T3" fmla="*/ 151 h 510"/>
                  <a:gd name="T4" fmla="*/ 120 w 505"/>
                  <a:gd name="T5" fmla="*/ 167 h 510"/>
                  <a:gd name="T6" fmla="*/ 450 w 505"/>
                  <a:gd name="T7" fmla="*/ 167 h 510"/>
                  <a:gd name="T8" fmla="*/ 423 w 505"/>
                  <a:gd name="T9" fmla="*/ 151 h 510"/>
                  <a:gd name="T10" fmla="*/ 466 w 505"/>
                  <a:gd name="T11" fmla="*/ 461 h 510"/>
                  <a:gd name="T12" fmla="*/ 505 w 505"/>
                  <a:gd name="T13" fmla="*/ 156 h 510"/>
                  <a:gd name="T14" fmla="*/ 459 w 505"/>
                  <a:gd name="T15" fmla="*/ 126 h 510"/>
                  <a:gd name="T16" fmla="*/ 459 w 505"/>
                  <a:gd name="T17" fmla="*/ 494 h 510"/>
                  <a:gd name="T18" fmla="*/ 17 w 505"/>
                  <a:gd name="T19" fmla="*/ 156 h 510"/>
                  <a:gd name="T20" fmla="*/ 256 w 505"/>
                  <a:gd name="T21" fmla="*/ 118 h 510"/>
                  <a:gd name="T22" fmla="*/ 1 w 505"/>
                  <a:gd name="T23" fmla="*/ 156 h 510"/>
                  <a:gd name="T24" fmla="*/ 459 w 505"/>
                  <a:gd name="T25" fmla="*/ 510 h 510"/>
                  <a:gd name="T26" fmla="*/ 80 w 505"/>
                  <a:gd name="T27" fmla="*/ 181 h 510"/>
                  <a:gd name="T28" fmla="*/ 0 w 505"/>
                  <a:gd name="T29" fmla="*/ 181 h 510"/>
                  <a:gd name="T30" fmla="*/ 72 w 505"/>
                  <a:gd name="T31" fmla="*/ 447 h 510"/>
                  <a:gd name="T32" fmla="*/ 64 w 505"/>
                  <a:gd name="T33" fmla="*/ 189 h 510"/>
                  <a:gd name="T34" fmla="*/ 16 w 505"/>
                  <a:gd name="T35" fmla="*/ 189 h 510"/>
                  <a:gd name="T36" fmla="*/ 8 w 505"/>
                  <a:gd name="T37" fmla="*/ 257 h 510"/>
                  <a:gd name="T38" fmla="*/ 72 w 505"/>
                  <a:gd name="T39" fmla="*/ 273 h 510"/>
                  <a:gd name="T40" fmla="*/ 72 w 505"/>
                  <a:gd name="T41" fmla="*/ 340 h 510"/>
                  <a:gd name="T42" fmla="*/ 8 w 505"/>
                  <a:gd name="T43" fmla="*/ 356 h 510"/>
                  <a:gd name="T44" fmla="*/ 80 w 505"/>
                  <a:gd name="T45" fmla="*/ 353 h 510"/>
                  <a:gd name="T46" fmla="*/ 0 w 505"/>
                  <a:gd name="T47" fmla="*/ 353 h 510"/>
                  <a:gd name="T48" fmla="*/ 80 w 505"/>
                  <a:gd name="T49" fmla="*/ 353 h 510"/>
                  <a:gd name="T50" fmla="*/ 473 w 505"/>
                  <a:gd name="T51" fmla="*/ 42 h 510"/>
                  <a:gd name="T52" fmla="*/ 401 w 505"/>
                  <a:gd name="T53" fmla="*/ 12 h 510"/>
                  <a:gd name="T54" fmla="*/ 206 w 505"/>
                  <a:gd name="T55" fmla="*/ 218 h 510"/>
                  <a:gd name="T56" fmla="*/ 266 w 505"/>
                  <a:gd name="T57" fmla="*/ 267 h 510"/>
                  <a:gd name="T58" fmla="*/ 449 w 505"/>
                  <a:gd name="T59" fmla="*/ 24 h 510"/>
                  <a:gd name="T60" fmla="*/ 260 w 505"/>
                  <a:gd name="T61" fmla="*/ 250 h 510"/>
                  <a:gd name="T62" fmla="*/ 399 w 505"/>
                  <a:gd name="T63" fmla="*/ 134 h 510"/>
                  <a:gd name="T64" fmla="*/ 339 w 505"/>
                  <a:gd name="T65" fmla="*/ 74 h 510"/>
                  <a:gd name="T66" fmla="*/ 393 w 505"/>
                  <a:gd name="T67" fmla="*/ 136 h 510"/>
                  <a:gd name="T68" fmla="*/ 452 w 505"/>
                  <a:gd name="T69" fmla="*/ 69 h 510"/>
                  <a:gd name="T70" fmla="*/ 392 w 505"/>
                  <a:gd name="T71" fmla="*/ 32 h 510"/>
                  <a:gd name="T72" fmla="*/ 452 w 505"/>
                  <a:gd name="T73" fmla="*/ 81 h 510"/>
                  <a:gd name="T74" fmla="*/ 268 w 505"/>
                  <a:gd name="T75" fmla="*/ 259 h 510"/>
                  <a:gd name="T76" fmla="*/ 219 w 505"/>
                  <a:gd name="T77" fmla="*/ 215 h 510"/>
                  <a:gd name="T78" fmla="*/ 188 w 505"/>
                  <a:gd name="T79" fmla="*/ 275 h 510"/>
                  <a:gd name="T80" fmla="*/ 198 w 505"/>
                  <a:gd name="T81" fmla="*/ 285 h 510"/>
                  <a:gd name="T82" fmla="*/ 201 w 505"/>
                  <a:gd name="T83" fmla="*/ 271 h 510"/>
                  <a:gd name="T84" fmla="*/ 174 w 505"/>
                  <a:gd name="T85" fmla="*/ 299 h 5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05"/>
                  <a:gd name="T130" fmla="*/ 0 h 510"/>
                  <a:gd name="T131" fmla="*/ 505 w 505"/>
                  <a:gd name="T132" fmla="*/ 510 h 51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05" h="510">
                    <a:moveTo>
                      <a:pt x="458" y="469"/>
                    </a:moveTo>
                    <a:cubicBezTo>
                      <a:pt x="112" y="469"/>
                      <a:pt x="112" y="469"/>
                      <a:pt x="112" y="469"/>
                    </a:cubicBezTo>
                    <a:cubicBezTo>
                      <a:pt x="108" y="469"/>
                      <a:pt x="104" y="465"/>
                      <a:pt x="104" y="461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55"/>
                      <a:pt x="108" y="151"/>
                      <a:pt x="112" y="151"/>
                    </a:cubicBezTo>
                    <a:cubicBezTo>
                      <a:pt x="207" y="151"/>
                      <a:pt x="207" y="151"/>
                      <a:pt x="207" y="151"/>
                    </a:cubicBezTo>
                    <a:cubicBezTo>
                      <a:pt x="212" y="151"/>
                      <a:pt x="215" y="155"/>
                      <a:pt x="215" y="159"/>
                    </a:cubicBezTo>
                    <a:cubicBezTo>
                      <a:pt x="215" y="164"/>
                      <a:pt x="212" y="167"/>
                      <a:pt x="207" y="167"/>
                    </a:cubicBezTo>
                    <a:cubicBezTo>
                      <a:pt x="120" y="167"/>
                      <a:pt x="120" y="167"/>
                      <a:pt x="120" y="167"/>
                    </a:cubicBezTo>
                    <a:cubicBezTo>
                      <a:pt x="120" y="453"/>
                      <a:pt x="120" y="453"/>
                      <a:pt x="120" y="453"/>
                    </a:cubicBezTo>
                    <a:cubicBezTo>
                      <a:pt x="450" y="453"/>
                      <a:pt x="450" y="453"/>
                      <a:pt x="450" y="453"/>
                    </a:cubicBezTo>
                    <a:cubicBezTo>
                      <a:pt x="450" y="167"/>
                      <a:pt x="450" y="167"/>
                      <a:pt x="450" y="167"/>
                    </a:cubicBezTo>
                    <a:cubicBezTo>
                      <a:pt x="423" y="167"/>
                      <a:pt x="423" y="167"/>
                      <a:pt x="423" y="167"/>
                    </a:cubicBezTo>
                    <a:cubicBezTo>
                      <a:pt x="418" y="167"/>
                      <a:pt x="415" y="164"/>
                      <a:pt x="415" y="159"/>
                    </a:cubicBezTo>
                    <a:cubicBezTo>
                      <a:pt x="415" y="155"/>
                      <a:pt x="418" y="151"/>
                      <a:pt x="423" y="151"/>
                    </a:cubicBezTo>
                    <a:cubicBezTo>
                      <a:pt x="458" y="151"/>
                      <a:pt x="458" y="151"/>
                      <a:pt x="458" y="151"/>
                    </a:cubicBezTo>
                    <a:cubicBezTo>
                      <a:pt x="462" y="151"/>
                      <a:pt x="466" y="155"/>
                      <a:pt x="466" y="159"/>
                    </a:cubicBezTo>
                    <a:cubicBezTo>
                      <a:pt x="466" y="461"/>
                      <a:pt x="466" y="461"/>
                      <a:pt x="466" y="461"/>
                    </a:cubicBezTo>
                    <a:cubicBezTo>
                      <a:pt x="466" y="465"/>
                      <a:pt x="462" y="469"/>
                      <a:pt x="458" y="469"/>
                    </a:cubicBezTo>
                    <a:close/>
                    <a:moveTo>
                      <a:pt x="505" y="464"/>
                    </a:moveTo>
                    <a:cubicBezTo>
                      <a:pt x="505" y="156"/>
                      <a:pt x="505" y="156"/>
                      <a:pt x="505" y="156"/>
                    </a:cubicBezTo>
                    <a:cubicBezTo>
                      <a:pt x="505" y="130"/>
                      <a:pt x="484" y="110"/>
                      <a:pt x="459" y="110"/>
                    </a:cubicBezTo>
                    <a:cubicBezTo>
                      <a:pt x="454" y="110"/>
                      <a:pt x="451" y="113"/>
                      <a:pt x="451" y="118"/>
                    </a:cubicBezTo>
                    <a:cubicBezTo>
                      <a:pt x="451" y="122"/>
                      <a:pt x="454" y="126"/>
                      <a:pt x="459" y="126"/>
                    </a:cubicBezTo>
                    <a:cubicBezTo>
                      <a:pt x="475" y="126"/>
                      <a:pt x="489" y="139"/>
                      <a:pt x="489" y="156"/>
                    </a:cubicBezTo>
                    <a:cubicBezTo>
                      <a:pt x="489" y="464"/>
                      <a:pt x="489" y="464"/>
                      <a:pt x="489" y="464"/>
                    </a:cubicBezTo>
                    <a:cubicBezTo>
                      <a:pt x="489" y="481"/>
                      <a:pt x="475" y="494"/>
                      <a:pt x="459" y="494"/>
                    </a:cubicBezTo>
                    <a:cubicBezTo>
                      <a:pt x="47" y="494"/>
                      <a:pt x="47" y="494"/>
                      <a:pt x="47" y="494"/>
                    </a:cubicBezTo>
                    <a:cubicBezTo>
                      <a:pt x="31" y="494"/>
                      <a:pt x="17" y="481"/>
                      <a:pt x="17" y="464"/>
                    </a:cubicBezTo>
                    <a:cubicBezTo>
                      <a:pt x="17" y="156"/>
                      <a:pt x="17" y="156"/>
                      <a:pt x="17" y="156"/>
                    </a:cubicBezTo>
                    <a:cubicBezTo>
                      <a:pt x="17" y="139"/>
                      <a:pt x="31" y="126"/>
                      <a:pt x="47" y="126"/>
                    </a:cubicBezTo>
                    <a:cubicBezTo>
                      <a:pt x="248" y="126"/>
                      <a:pt x="248" y="126"/>
                      <a:pt x="248" y="126"/>
                    </a:cubicBezTo>
                    <a:cubicBezTo>
                      <a:pt x="253" y="126"/>
                      <a:pt x="256" y="122"/>
                      <a:pt x="256" y="118"/>
                    </a:cubicBezTo>
                    <a:cubicBezTo>
                      <a:pt x="256" y="113"/>
                      <a:pt x="253" y="110"/>
                      <a:pt x="248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22" y="110"/>
                      <a:pt x="1" y="130"/>
                      <a:pt x="1" y="156"/>
                    </a:cubicBezTo>
                    <a:cubicBezTo>
                      <a:pt x="1" y="464"/>
                      <a:pt x="1" y="464"/>
                      <a:pt x="1" y="464"/>
                    </a:cubicBezTo>
                    <a:cubicBezTo>
                      <a:pt x="1" y="490"/>
                      <a:pt x="22" y="510"/>
                      <a:pt x="47" y="510"/>
                    </a:cubicBezTo>
                    <a:cubicBezTo>
                      <a:pt x="459" y="510"/>
                      <a:pt x="459" y="510"/>
                      <a:pt x="459" y="510"/>
                    </a:cubicBezTo>
                    <a:cubicBezTo>
                      <a:pt x="484" y="510"/>
                      <a:pt x="505" y="490"/>
                      <a:pt x="505" y="464"/>
                    </a:cubicBezTo>
                    <a:close/>
                    <a:moveTo>
                      <a:pt x="80" y="439"/>
                    </a:moveTo>
                    <a:cubicBezTo>
                      <a:pt x="80" y="181"/>
                      <a:pt x="80" y="181"/>
                      <a:pt x="80" y="181"/>
                    </a:cubicBezTo>
                    <a:cubicBezTo>
                      <a:pt x="80" y="177"/>
                      <a:pt x="76" y="173"/>
                      <a:pt x="72" y="173"/>
                    </a:cubicBezTo>
                    <a:cubicBezTo>
                      <a:pt x="8" y="173"/>
                      <a:pt x="8" y="173"/>
                      <a:pt x="8" y="173"/>
                    </a:cubicBezTo>
                    <a:cubicBezTo>
                      <a:pt x="4" y="173"/>
                      <a:pt x="0" y="177"/>
                      <a:pt x="0" y="181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43"/>
                      <a:pt x="4" y="447"/>
                      <a:pt x="8" y="447"/>
                    </a:cubicBezTo>
                    <a:cubicBezTo>
                      <a:pt x="72" y="447"/>
                      <a:pt x="72" y="447"/>
                      <a:pt x="72" y="447"/>
                    </a:cubicBezTo>
                    <a:cubicBezTo>
                      <a:pt x="76" y="447"/>
                      <a:pt x="80" y="443"/>
                      <a:pt x="80" y="439"/>
                    </a:cubicBezTo>
                    <a:close/>
                    <a:moveTo>
                      <a:pt x="16" y="189"/>
                    </a:moveTo>
                    <a:cubicBezTo>
                      <a:pt x="64" y="189"/>
                      <a:pt x="64" y="189"/>
                      <a:pt x="64" y="189"/>
                    </a:cubicBezTo>
                    <a:cubicBezTo>
                      <a:pt x="64" y="431"/>
                      <a:pt x="64" y="431"/>
                      <a:pt x="64" y="431"/>
                    </a:cubicBezTo>
                    <a:cubicBezTo>
                      <a:pt x="16" y="431"/>
                      <a:pt x="16" y="431"/>
                      <a:pt x="16" y="431"/>
                    </a:cubicBezTo>
                    <a:lnTo>
                      <a:pt x="16" y="189"/>
                    </a:lnTo>
                    <a:close/>
                    <a:moveTo>
                      <a:pt x="80" y="265"/>
                    </a:moveTo>
                    <a:cubicBezTo>
                      <a:pt x="80" y="261"/>
                      <a:pt x="76" y="257"/>
                      <a:pt x="72" y="257"/>
                    </a:cubicBezTo>
                    <a:cubicBezTo>
                      <a:pt x="8" y="257"/>
                      <a:pt x="8" y="257"/>
                      <a:pt x="8" y="257"/>
                    </a:cubicBezTo>
                    <a:cubicBezTo>
                      <a:pt x="4" y="257"/>
                      <a:pt x="0" y="261"/>
                      <a:pt x="0" y="265"/>
                    </a:cubicBezTo>
                    <a:cubicBezTo>
                      <a:pt x="0" y="270"/>
                      <a:pt x="4" y="273"/>
                      <a:pt x="8" y="273"/>
                    </a:cubicBezTo>
                    <a:cubicBezTo>
                      <a:pt x="72" y="273"/>
                      <a:pt x="72" y="273"/>
                      <a:pt x="72" y="273"/>
                    </a:cubicBezTo>
                    <a:cubicBezTo>
                      <a:pt x="76" y="273"/>
                      <a:pt x="80" y="270"/>
                      <a:pt x="80" y="265"/>
                    </a:cubicBezTo>
                    <a:close/>
                    <a:moveTo>
                      <a:pt x="80" y="348"/>
                    </a:moveTo>
                    <a:cubicBezTo>
                      <a:pt x="80" y="344"/>
                      <a:pt x="76" y="340"/>
                      <a:pt x="72" y="340"/>
                    </a:cubicBezTo>
                    <a:cubicBezTo>
                      <a:pt x="8" y="340"/>
                      <a:pt x="8" y="340"/>
                      <a:pt x="8" y="340"/>
                    </a:cubicBezTo>
                    <a:cubicBezTo>
                      <a:pt x="4" y="340"/>
                      <a:pt x="0" y="344"/>
                      <a:pt x="0" y="348"/>
                    </a:cubicBezTo>
                    <a:cubicBezTo>
                      <a:pt x="0" y="353"/>
                      <a:pt x="4" y="356"/>
                      <a:pt x="8" y="356"/>
                    </a:cubicBezTo>
                    <a:cubicBezTo>
                      <a:pt x="72" y="356"/>
                      <a:pt x="72" y="356"/>
                      <a:pt x="72" y="356"/>
                    </a:cubicBezTo>
                    <a:cubicBezTo>
                      <a:pt x="76" y="356"/>
                      <a:pt x="80" y="353"/>
                      <a:pt x="80" y="348"/>
                    </a:cubicBezTo>
                    <a:close/>
                    <a:moveTo>
                      <a:pt x="80" y="353"/>
                    </a:moveTo>
                    <a:cubicBezTo>
                      <a:pt x="80" y="348"/>
                      <a:pt x="76" y="345"/>
                      <a:pt x="72" y="345"/>
                    </a:cubicBezTo>
                    <a:cubicBezTo>
                      <a:pt x="8" y="345"/>
                      <a:pt x="8" y="345"/>
                      <a:pt x="8" y="345"/>
                    </a:cubicBezTo>
                    <a:cubicBezTo>
                      <a:pt x="4" y="345"/>
                      <a:pt x="0" y="348"/>
                      <a:pt x="0" y="353"/>
                    </a:cubicBezTo>
                    <a:cubicBezTo>
                      <a:pt x="0" y="357"/>
                      <a:pt x="4" y="361"/>
                      <a:pt x="8" y="361"/>
                    </a:cubicBezTo>
                    <a:cubicBezTo>
                      <a:pt x="72" y="361"/>
                      <a:pt x="72" y="361"/>
                      <a:pt x="72" y="361"/>
                    </a:cubicBezTo>
                    <a:cubicBezTo>
                      <a:pt x="76" y="361"/>
                      <a:pt x="80" y="357"/>
                      <a:pt x="80" y="353"/>
                    </a:cubicBezTo>
                    <a:close/>
                    <a:moveTo>
                      <a:pt x="266" y="267"/>
                    </a:moveTo>
                    <a:cubicBezTo>
                      <a:pt x="460" y="72"/>
                      <a:pt x="460" y="72"/>
                      <a:pt x="460" y="72"/>
                    </a:cubicBezTo>
                    <a:cubicBezTo>
                      <a:pt x="468" y="64"/>
                      <a:pt x="473" y="53"/>
                      <a:pt x="473" y="42"/>
                    </a:cubicBezTo>
                    <a:cubicBezTo>
                      <a:pt x="473" y="31"/>
                      <a:pt x="468" y="20"/>
                      <a:pt x="460" y="12"/>
                    </a:cubicBezTo>
                    <a:cubicBezTo>
                      <a:pt x="452" y="4"/>
                      <a:pt x="442" y="0"/>
                      <a:pt x="431" y="0"/>
                    </a:cubicBezTo>
                    <a:cubicBezTo>
                      <a:pt x="419" y="0"/>
                      <a:pt x="409" y="4"/>
                      <a:pt x="401" y="12"/>
                    </a:cubicBezTo>
                    <a:cubicBezTo>
                      <a:pt x="206" y="207"/>
                      <a:pt x="206" y="207"/>
                      <a:pt x="206" y="207"/>
                    </a:cubicBezTo>
                    <a:cubicBezTo>
                      <a:pt x="204" y="209"/>
                      <a:pt x="204" y="211"/>
                      <a:pt x="204" y="213"/>
                    </a:cubicBezTo>
                    <a:cubicBezTo>
                      <a:pt x="204" y="215"/>
                      <a:pt x="204" y="217"/>
                      <a:pt x="206" y="218"/>
                    </a:cubicBezTo>
                    <a:cubicBezTo>
                      <a:pt x="254" y="267"/>
                      <a:pt x="254" y="267"/>
                      <a:pt x="254" y="267"/>
                    </a:cubicBezTo>
                    <a:cubicBezTo>
                      <a:pt x="256" y="268"/>
                      <a:pt x="258" y="269"/>
                      <a:pt x="260" y="269"/>
                    </a:cubicBezTo>
                    <a:cubicBezTo>
                      <a:pt x="262" y="269"/>
                      <a:pt x="264" y="268"/>
                      <a:pt x="266" y="267"/>
                    </a:cubicBezTo>
                    <a:close/>
                    <a:moveTo>
                      <a:pt x="412" y="24"/>
                    </a:moveTo>
                    <a:cubicBezTo>
                      <a:pt x="417" y="19"/>
                      <a:pt x="424" y="16"/>
                      <a:pt x="431" y="16"/>
                    </a:cubicBezTo>
                    <a:cubicBezTo>
                      <a:pt x="438" y="16"/>
                      <a:pt x="444" y="19"/>
                      <a:pt x="449" y="24"/>
                    </a:cubicBezTo>
                    <a:cubicBezTo>
                      <a:pt x="454" y="29"/>
                      <a:pt x="457" y="35"/>
                      <a:pt x="457" y="42"/>
                    </a:cubicBezTo>
                    <a:cubicBezTo>
                      <a:pt x="457" y="49"/>
                      <a:pt x="454" y="56"/>
                      <a:pt x="449" y="61"/>
                    </a:cubicBezTo>
                    <a:cubicBezTo>
                      <a:pt x="260" y="250"/>
                      <a:pt x="260" y="250"/>
                      <a:pt x="260" y="250"/>
                    </a:cubicBezTo>
                    <a:cubicBezTo>
                      <a:pt x="223" y="213"/>
                      <a:pt x="223" y="213"/>
                      <a:pt x="223" y="213"/>
                    </a:cubicBezTo>
                    <a:lnTo>
                      <a:pt x="412" y="24"/>
                    </a:lnTo>
                    <a:close/>
                    <a:moveTo>
                      <a:pt x="399" y="134"/>
                    </a:moveTo>
                    <a:cubicBezTo>
                      <a:pt x="402" y="131"/>
                      <a:pt x="402" y="126"/>
                      <a:pt x="399" y="123"/>
                    </a:cubicBezTo>
                    <a:cubicBezTo>
                      <a:pt x="350" y="74"/>
                      <a:pt x="350" y="74"/>
                      <a:pt x="350" y="74"/>
                    </a:cubicBezTo>
                    <a:cubicBezTo>
                      <a:pt x="347" y="71"/>
                      <a:pt x="342" y="71"/>
                      <a:pt x="339" y="74"/>
                    </a:cubicBezTo>
                    <a:cubicBezTo>
                      <a:pt x="336" y="77"/>
                      <a:pt x="336" y="82"/>
                      <a:pt x="339" y="86"/>
                    </a:cubicBezTo>
                    <a:cubicBezTo>
                      <a:pt x="387" y="134"/>
                      <a:pt x="387" y="134"/>
                      <a:pt x="387" y="134"/>
                    </a:cubicBezTo>
                    <a:cubicBezTo>
                      <a:pt x="389" y="135"/>
                      <a:pt x="391" y="136"/>
                      <a:pt x="393" y="136"/>
                    </a:cubicBezTo>
                    <a:cubicBezTo>
                      <a:pt x="395" y="136"/>
                      <a:pt x="397" y="135"/>
                      <a:pt x="399" y="134"/>
                    </a:cubicBezTo>
                    <a:close/>
                    <a:moveTo>
                      <a:pt x="452" y="81"/>
                    </a:moveTo>
                    <a:cubicBezTo>
                      <a:pt x="455" y="78"/>
                      <a:pt x="455" y="73"/>
                      <a:pt x="452" y="69"/>
                    </a:cubicBezTo>
                    <a:cubicBezTo>
                      <a:pt x="403" y="21"/>
                      <a:pt x="403" y="21"/>
                      <a:pt x="403" y="21"/>
                    </a:cubicBezTo>
                    <a:cubicBezTo>
                      <a:pt x="400" y="18"/>
                      <a:pt x="395" y="18"/>
                      <a:pt x="392" y="21"/>
                    </a:cubicBezTo>
                    <a:cubicBezTo>
                      <a:pt x="389" y="24"/>
                      <a:pt x="389" y="29"/>
                      <a:pt x="392" y="32"/>
                    </a:cubicBezTo>
                    <a:cubicBezTo>
                      <a:pt x="440" y="81"/>
                      <a:pt x="440" y="81"/>
                      <a:pt x="440" y="81"/>
                    </a:cubicBezTo>
                    <a:cubicBezTo>
                      <a:pt x="442" y="82"/>
                      <a:pt x="444" y="83"/>
                      <a:pt x="446" y="83"/>
                    </a:cubicBezTo>
                    <a:cubicBezTo>
                      <a:pt x="448" y="83"/>
                      <a:pt x="450" y="82"/>
                      <a:pt x="452" y="81"/>
                    </a:cubicBezTo>
                    <a:close/>
                    <a:moveTo>
                      <a:pt x="198" y="285"/>
                    </a:moveTo>
                    <a:cubicBezTo>
                      <a:pt x="262" y="269"/>
                      <a:pt x="262" y="269"/>
                      <a:pt x="262" y="269"/>
                    </a:cubicBezTo>
                    <a:cubicBezTo>
                      <a:pt x="266" y="268"/>
                      <a:pt x="269" y="264"/>
                      <a:pt x="268" y="259"/>
                    </a:cubicBezTo>
                    <a:cubicBezTo>
                      <a:pt x="267" y="255"/>
                      <a:pt x="262" y="252"/>
                      <a:pt x="258" y="253"/>
                    </a:cubicBezTo>
                    <a:cubicBezTo>
                      <a:pt x="207" y="266"/>
                      <a:pt x="207" y="266"/>
                      <a:pt x="207" y="266"/>
                    </a:cubicBezTo>
                    <a:cubicBezTo>
                      <a:pt x="219" y="215"/>
                      <a:pt x="219" y="215"/>
                      <a:pt x="219" y="215"/>
                    </a:cubicBezTo>
                    <a:cubicBezTo>
                      <a:pt x="220" y="210"/>
                      <a:pt x="218" y="206"/>
                      <a:pt x="214" y="205"/>
                    </a:cubicBezTo>
                    <a:cubicBezTo>
                      <a:pt x="209" y="204"/>
                      <a:pt x="205" y="207"/>
                      <a:pt x="204" y="211"/>
                    </a:cubicBezTo>
                    <a:cubicBezTo>
                      <a:pt x="188" y="275"/>
                      <a:pt x="188" y="275"/>
                      <a:pt x="188" y="275"/>
                    </a:cubicBezTo>
                    <a:cubicBezTo>
                      <a:pt x="187" y="278"/>
                      <a:pt x="188" y="281"/>
                      <a:pt x="190" y="283"/>
                    </a:cubicBezTo>
                    <a:cubicBezTo>
                      <a:pt x="192" y="284"/>
                      <a:pt x="194" y="285"/>
                      <a:pt x="196" y="285"/>
                    </a:cubicBezTo>
                    <a:cubicBezTo>
                      <a:pt x="196" y="285"/>
                      <a:pt x="197" y="285"/>
                      <a:pt x="198" y="285"/>
                    </a:cubicBezTo>
                    <a:close/>
                    <a:moveTo>
                      <a:pt x="185" y="299"/>
                    </a:moveTo>
                    <a:cubicBezTo>
                      <a:pt x="201" y="283"/>
                      <a:pt x="201" y="283"/>
                      <a:pt x="201" y="283"/>
                    </a:cubicBezTo>
                    <a:cubicBezTo>
                      <a:pt x="205" y="279"/>
                      <a:pt x="205" y="274"/>
                      <a:pt x="201" y="271"/>
                    </a:cubicBezTo>
                    <a:cubicBezTo>
                      <a:pt x="198" y="268"/>
                      <a:pt x="193" y="268"/>
                      <a:pt x="190" y="271"/>
                    </a:cubicBezTo>
                    <a:cubicBezTo>
                      <a:pt x="174" y="288"/>
                      <a:pt x="174" y="288"/>
                      <a:pt x="174" y="288"/>
                    </a:cubicBezTo>
                    <a:cubicBezTo>
                      <a:pt x="171" y="291"/>
                      <a:pt x="171" y="296"/>
                      <a:pt x="174" y="299"/>
                    </a:cubicBezTo>
                    <a:cubicBezTo>
                      <a:pt x="175" y="301"/>
                      <a:pt x="177" y="301"/>
                      <a:pt x="179" y="301"/>
                    </a:cubicBezTo>
                    <a:cubicBezTo>
                      <a:pt x="181" y="301"/>
                      <a:pt x="183" y="301"/>
                      <a:pt x="185" y="29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8" name="Content Placeholder 3"/>
            <p:cNvSpPr txBox="1"/>
            <p:nvPr/>
          </p:nvSpPr>
          <p:spPr bwMode="auto">
            <a:xfrm>
              <a:off x="7677815" y="4014965"/>
              <a:ext cx="1649575" cy="60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2286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6858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o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ü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v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3130">
                <a:spcBef>
                  <a:spcPct val="0"/>
                </a:spcBef>
                <a:spcAft>
                  <a:spcPts val="2500"/>
                </a:spcAft>
                <a:buNone/>
              </a:pP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Installation &amp; Commissioning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8063957" y="4811965"/>
              <a:ext cx="731520" cy="731520"/>
              <a:chOff x="4498975" y="4459611"/>
              <a:chExt cx="801688" cy="801688"/>
            </a:xfrm>
            <a:solidFill>
              <a:srgbClr val="005AAB"/>
            </a:solidFill>
          </p:grpSpPr>
          <p:sp>
            <p:nvSpPr>
              <p:cNvPr id="71" name="Oval 10"/>
              <p:cNvSpPr>
                <a:spLocks noChangeArrowheads="1"/>
              </p:cNvSpPr>
              <p:nvPr/>
            </p:nvSpPr>
            <p:spPr bwMode="auto">
              <a:xfrm>
                <a:off x="4498975" y="4459611"/>
                <a:ext cx="801688" cy="80168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119"/>
              <p:cNvSpPr>
                <a:spLocks noEditPoints="1" noChangeArrowheads="1"/>
              </p:cNvSpPr>
              <p:nvPr/>
            </p:nvSpPr>
            <p:spPr bwMode="auto">
              <a:xfrm>
                <a:off x="4640263" y="4608581"/>
                <a:ext cx="523875" cy="534987"/>
              </a:xfrm>
              <a:custGeom>
                <a:avLst/>
                <a:gdLst>
                  <a:gd name="T0" fmla="*/ 501 w 678"/>
                  <a:gd name="T1" fmla="*/ 691 h 691"/>
                  <a:gd name="T2" fmla="*/ 496 w 678"/>
                  <a:gd name="T3" fmla="*/ 688 h 691"/>
                  <a:gd name="T4" fmla="*/ 388 w 678"/>
                  <a:gd name="T5" fmla="*/ 579 h 691"/>
                  <a:gd name="T6" fmla="*/ 91 w 678"/>
                  <a:gd name="T7" fmla="*/ 507 h 691"/>
                  <a:gd name="T8" fmla="*/ 6 w 678"/>
                  <a:gd name="T9" fmla="*/ 277 h 691"/>
                  <a:gd name="T10" fmla="*/ 8 w 678"/>
                  <a:gd name="T11" fmla="*/ 273 h 691"/>
                  <a:gd name="T12" fmla="*/ 30 w 678"/>
                  <a:gd name="T13" fmla="*/ 251 h 691"/>
                  <a:gd name="T14" fmla="*/ 40 w 678"/>
                  <a:gd name="T15" fmla="*/ 251 h 691"/>
                  <a:gd name="T16" fmla="*/ 143 w 678"/>
                  <a:gd name="T17" fmla="*/ 353 h 691"/>
                  <a:gd name="T18" fmla="*/ 309 w 678"/>
                  <a:gd name="T19" fmla="*/ 309 h 691"/>
                  <a:gd name="T20" fmla="*/ 353 w 678"/>
                  <a:gd name="T21" fmla="*/ 143 h 691"/>
                  <a:gd name="T22" fmla="*/ 251 w 678"/>
                  <a:gd name="T23" fmla="*/ 40 h 691"/>
                  <a:gd name="T24" fmla="*/ 249 w 678"/>
                  <a:gd name="T25" fmla="*/ 35 h 691"/>
                  <a:gd name="T26" fmla="*/ 251 w 678"/>
                  <a:gd name="T27" fmla="*/ 30 h 691"/>
                  <a:gd name="T28" fmla="*/ 273 w 678"/>
                  <a:gd name="T29" fmla="*/ 8 h 691"/>
                  <a:gd name="T30" fmla="*/ 277 w 678"/>
                  <a:gd name="T31" fmla="*/ 6 h 691"/>
                  <a:gd name="T32" fmla="*/ 507 w 678"/>
                  <a:gd name="T33" fmla="*/ 91 h 691"/>
                  <a:gd name="T34" fmla="*/ 579 w 678"/>
                  <a:gd name="T35" fmla="*/ 388 h 691"/>
                  <a:gd name="T36" fmla="*/ 675 w 678"/>
                  <a:gd name="T37" fmla="*/ 484 h 691"/>
                  <a:gd name="T38" fmla="*/ 675 w 678"/>
                  <a:gd name="T39" fmla="*/ 494 h 691"/>
                  <a:gd name="T40" fmla="*/ 665 w 678"/>
                  <a:gd name="T41" fmla="*/ 494 h 691"/>
                  <a:gd name="T42" fmla="*/ 566 w 678"/>
                  <a:gd name="T43" fmla="*/ 394 h 691"/>
                  <a:gd name="T44" fmla="*/ 565 w 678"/>
                  <a:gd name="T45" fmla="*/ 387 h 691"/>
                  <a:gd name="T46" fmla="*/ 497 w 678"/>
                  <a:gd name="T47" fmla="*/ 101 h 691"/>
                  <a:gd name="T48" fmla="*/ 281 w 678"/>
                  <a:gd name="T49" fmla="*/ 20 h 691"/>
                  <a:gd name="T50" fmla="*/ 266 w 678"/>
                  <a:gd name="T51" fmla="*/ 35 h 691"/>
                  <a:gd name="T52" fmla="*/ 366 w 678"/>
                  <a:gd name="T53" fmla="*/ 136 h 691"/>
                  <a:gd name="T54" fmla="*/ 368 w 678"/>
                  <a:gd name="T55" fmla="*/ 143 h 691"/>
                  <a:gd name="T56" fmla="*/ 321 w 678"/>
                  <a:gd name="T57" fmla="*/ 316 h 691"/>
                  <a:gd name="T58" fmla="*/ 316 w 678"/>
                  <a:gd name="T59" fmla="*/ 321 h 691"/>
                  <a:gd name="T60" fmla="*/ 143 w 678"/>
                  <a:gd name="T61" fmla="*/ 368 h 691"/>
                  <a:gd name="T62" fmla="*/ 136 w 678"/>
                  <a:gd name="T63" fmla="*/ 366 h 691"/>
                  <a:gd name="T64" fmla="*/ 35 w 678"/>
                  <a:gd name="T65" fmla="*/ 266 h 691"/>
                  <a:gd name="T66" fmla="*/ 20 w 678"/>
                  <a:gd name="T67" fmla="*/ 281 h 691"/>
                  <a:gd name="T68" fmla="*/ 101 w 678"/>
                  <a:gd name="T69" fmla="*/ 497 h 691"/>
                  <a:gd name="T70" fmla="*/ 387 w 678"/>
                  <a:gd name="T71" fmla="*/ 565 h 691"/>
                  <a:gd name="T72" fmla="*/ 394 w 678"/>
                  <a:gd name="T73" fmla="*/ 566 h 691"/>
                  <a:gd name="T74" fmla="*/ 506 w 678"/>
                  <a:gd name="T75" fmla="*/ 679 h 691"/>
                  <a:gd name="T76" fmla="*/ 506 w 678"/>
                  <a:gd name="T77" fmla="*/ 688 h 691"/>
                  <a:gd name="T78" fmla="*/ 501 w 678"/>
                  <a:gd name="T79" fmla="*/ 691 h 691"/>
                  <a:gd name="T80" fmla="*/ 156 w 678"/>
                  <a:gd name="T81" fmla="*/ 313 h 691"/>
                  <a:gd name="T82" fmla="*/ 151 w 678"/>
                  <a:gd name="T83" fmla="*/ 311 h 691"/>
                  <a:gd name="T84" fmla="*/ 64 w 678"/>
                  <a:gd name="T85" fmla="*/ 224 h 691"/>
                  <a:gd name="T86" fmla="*/ 62 w 678"/>
                  <a:gd name="T87" fmla="*/ 217 h 691"/>
                  <a:gd name="T88" fmla="*/ 94 w 678"/>
                  <a:gd name="T89" fmla="*/ 99 h 691"/>
                  <a:gd name="T90" fmla="*/ 99 w 678"/>
                  <a:gd name="T91" fmla="*/ 94 h 691"/>
                  <a:gd name="T92" fmla="*/ 217 w 678"/>
                  <a:gd name="T93" fmla="*/ 62 h 691"/>
                  <a:gd name="T94" fmla="*/ 224 w 678"/>
                  <a:gd name="T95" fmla="*/ 64 h 691"/>
                  <a:gd name="T96" fmla="*/ 311 w 678"/>
                  <a:gd name="T97" fmla="*/ 151 h 691"/>
                  <a:gd name="T98" fmla="*/ 313 w 678"/>
                  <a:gd name="T99" fmla="*/ 157 h 691"/>
                  <a:gd name="T100" fmla="*/ 281 w 678"/>
                  <a:gd name="T101" fmla="*/ 276 h 691"/>
                  <a:gd name="T102" fmla="*/ 276 w 678"/>
                  <a:gd name="T103" fmla="*/ 281 h 691"/>
                  <a:gd name="T104" fmla="*/ 157 w 678"/>
                  <a:gd name="T105" fmla="*/ 313 h 691"/>
                  <a:gd name="T106" fmla="*/ 156 w 678"/>
                  <a:gd name="T107" fmla="*/ 313 h 691"/>
                  <a:gd name="T108" fmla="*/ 77 w 678"/>
                  <a:gd name="T109" fmla="*/ 217 h 691"/>
                  <a:gd name="T110" fmla="*/ 158 w 678"/>
                  <a:gd name="T111" fmla="*/ 298 h 691"/>
                  <a:gd name="T112" fmla="*/ 268 w 678"/>
                  <a:gd name="T113" fmla="*/ 268 h 691"/>
                  <a:gd name="T114" fmla="*/ 298 w 678"/>
                  <a:gd name="T115" fmla="*/ 158 h 691"/>
                  <a:gd name="T116" fmla="*/ 217 w 678"/>
                  <a:gd name="T117" fmla="*/ 76 h 691"/>
                  <a:gd name="T118" fmla="*/ 106 w 678"/>
                  <a:gd name="T119" fmla="*/ 106 h 691"/>
                  <a:gd name="T120" fmla="*/ 77 w 678"/>
                  <a:gd name="T121" fmla="*/ 217 h 6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78"/>
                  <a:gd name="T184" fmla="*/ 0 h 691"/>
                  <a:gd name="T185" fmla="*/ 678 w 678"/>
                  <a:gd name="T186" fmla="*/ 691 h 6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78" h="691">
                    <a:moveTo>
                      <a:pt x="501" y="691"/>
                    </a:moveTo>
                    <a:cubicBezTo>
                      <a:pt x="500" y="691"/>
                      <a:pt x="498" y="690"/>
                      <a:pt x="496" y="688"/>
                    </a:cubicBezTo>
                    <a:cubicBezTo>
                      <a:pt x="388" y="579"/>
                      <a:pt x="388" y="579"/>
                      <a:pt x="388" y="579"/>
                    </a:cubicBezTo>
                    <a:cubicBezTo>
                      <a:pt x="283" y="612"/>
                      <a:pt x="170" y="585"/>
                      <a:pt x="91" y="507"/>
                    </a:cubicBezTo>
                    <a:cubicBezTo>
                      <a:pt x="31" y="446"/>
                      <a:pt x="0" y="363"/>
                      <a:pt x="6" y="277"/>
                    </a:cubicBezTo>
                    <a:cubicBezTo>
                      <a:pt x="6" y="276"/>
                      <a:pt x="7" y="274"/>
                      <a:pt x="8" y="273"/>
                    </a:cubicBezTo>
                    <a:cubicBezTo>
                      <a:pt x="30" y="251"/>
                      <a:pt x="30" y="251"/>
                      <a:pt x="30" y="251"/>
                    </a:cubicBezTo>
                    <a:cubicBezTo>
                      <a:pt x="33" y="248"/>
                      <a:pt x="38" y="248"/>
                      <a:pt x="40" y="251"/>
                    </a:cubicBezTo>
                    <a:cubicBezTo>
                      <a:pt x="143" y="353"/>
                      <a:pt x="143" y="353"/>
                      <a:pt x="143" y="353"/>
                    </a:cubicBezTo>
                    <a:cubicBezTo>
                      <a:pt x="309" y="309"/>
                      <a:pt x="309" y="309"/>
                      <a:pt x="309" y="309"/>
                    </a:cubicBezTo>
                    <a:cubicBezTo>
                      <a:pt x="353" y="143"/>
                      <a:pt x="353" y="143"/>
                      <a:pt x="353" y="143"/>
                    </a:cubicBezTo>
                    <a:cubicBezTo>
                      <a:pt x="251" y="40"/>
                      <a:pt x="251" y="40"/>
                      <a:pt x="251" y="40"/>
                    </a:cubicBezTo>
                    <a:cubicBezTo>
                      <a:pt x="250" y="39"/>
                      <a:pt x="249" y="37"/>
                      <a:pt x="249" y="35"/>
                    </a:cubicBezTo>
                    <a:cubicBezTo>
                      <a:pt x="249" y="33"/>
                      <a:pt x="250" y="32"/>
                      <a:pt x="251" y="30"/>
                    </a:cubicBezTo>
                    <a:cubicBezTo>
                      <a:pt x="273" y="8"/>
                      <a:pt x="273" y="8"/>
                      <a:pt x="273" y="8"/>
                    </a:cubicBezTo>
                    <a:cubicBezTo>
                      <a:pt x="274" y="7"/>
                      <a:pt x="276" y="6"/>
                      <a:pt x="277" y="6"/>
                    </a:cubicBezTo>
                    <a:cubicBezTo>
                      <a:pt x="363" y="0"/>
                      <a:pt x="446" y="31"/>
                      <a:pt x="507" y="91"/>
                    </a:cubicBezTo>
                    <a:cubicBezTo>
                      <a:pt x="585" y="169"/>
                      <a:pt x="613" y="283"/>
                      <a:pt x="579" y="388"/>
                    </a:cubicBezTo>
                    <a:cubicBezTo>
                      <a:pt x="675" y="484"/>
                      <a:pt x="675" y="484"/>
                      <a:pt x="675" y="484"/>
                    </a:cubicBezTo>
                    <a:cubicBezTo>
                      <a:pt x="678" y="486"/>
                      <a:pt x="678" y="491"/>
                      <a:pt x="675" y="494"/>
                    </a:cubicBezTo>
                    <a:cubicBezTo>
                      <a:pt x="673" y="496"/>
                      <a:pt x="668" y="496"/>
                      <a:pt x="665" y="494"/>
                    </a:cubicBezTo>
                    <a:cubicBezTo>
                      <a:pt x="566" y="394"/>
                      <a:pt x="566" y="394"/>
                      <a:pt x="566" y="394"/>
                    </a:cubicBezTo>
                    <a:cubicBezTo>
                      <a:pt x="565" y="393"/>
                      <a:pt x="564" y="390"/>
                      <a:pt x="565" y="387"/>
                    </a:cubicBezTo>
                    <a:cubicBezTo>
                      <a:pt x="598" y="286"/>
                      <a:pt x="572" y="177"/>
                      <a:pt x="497" y="101"/>
                    </a:cubicBezTo>
                    <a:cubicBezTo>
                      <a:pt x="440" y="44"/>
                      <a:pt x="361" y="15"/>
                      <a:pt x="281" y="20"/>
                    </a:cubicBezTo>
                    <a:cubicBezTo>
                      <a:pt x="266" y="35"/>
                      <a:pt x="266" y="35"/>
                      <a:pt x="266" y="35"/>
                    </a:cubicBezTo>
                    <a:cubicBezTo>
                      <a:pt x="366" y="136"/>
                      <a:pt x="366" y="136"/>
                      <a:pt x="366" y="136"/>
                    </a:cubicBezTo>
                    <a:cubicBezTo>
                      <a:pt x="368" y="138"/>
                      <a:pt x="369" y="140"/>
                      <a:pt x="368" y="143"/>
                    </a:cubicBezTo>
                    <a:cubicBezTo>
                      <a:pt x="321" y="316"/>
                      <a:pt x="321" y="316"/>
                      <a:pt x="321" y="316"/>
                    </a:cubicBezTo>
                    <a:cubicBezTo>
                      <a:pt x="321" y="319"/>
                      <a:pt x="319" y="321"/>
                      <a:pt x="316" y="321"/>
                    </a:cubicBezTo>
                    <a:cubicBezTo>
                      <a:pt x="143" y="368"/>
                      <a:pt x="143" y="368"/>
                      <a:pt x="143" y="368"/>
                    </a:cubicBezTo>
                    <a:cubicBezTo>
                      <a:pt x="140" y="369"/>
                      <a:pt x="138" y="368"/>
                      <a:pt x="136" y="366"/>
                    </a:cubicBezTo>
                    <a:cubicBezTo>
                      <a:pt x="35" y="266"/>
                      <a:pt x="35" y="266"/>
                      <a:pt x="35" y="266"/>
                    </a:cubicBezTo>
                    <a:cubicBezTo>
                      <a:pt x="20" y="281"/>
                      <a:pt x="20" y="281"/>
                      <a:pt x="20" y="281"/>
                    </a:cubicBezTo>
                    <a:cubicBezTo>
                      <a:pt x="15" y="361"/>
                      <a:pt x="44" y="440"/>
                      <a:pt x="101" y="497"/>
                    </a:cubicBezTo>
                    <a:cubicBezTo>
                      <a:pt x="177" y="572"/>
                      <a:pt x="286" y="598"/>
                      <a:pt x="387" y="565"/>
                    </a:cubicBezTo>
                    <a:cubicBezTo>
                      <a:pt x="390" y="564"/>
                      <a:pt x="393" y="565"/>
                      <a:pt x="394" y="566"/>
                    </a:cubicBezTo>
                    <a:cubicBezTo>
                      <a:pt x="506" y="679"/>
                      <a:pt x="506" y="679"/>
                      <a:pt x="506" y="679"/>
                    </a:cubicBezTo>
                    <a:cubicBezTo>
                      <a:pt x="509" y="681"/>
                      <a:pt x="509" y="686"/>
                      <a:pt x="506" y="688"/>
                    </a:cubicBezTo>
                    <a:cubicBezTo>
                      <a:pt x="505" y="690"/>
                      <a:pt x="503" y="691"/>
                      <a:pt x="501" y="691"/>
                    </a:cubicBezTo>
                    <a:close/>
                    <a:moveTo>
                      <a:pt x="156" y="313"/>
                    </a:moveTo>
                    <a:cubicBezTo>
                      <a:pt x="154" y="313"/>
                      <a:pt x="152" y="312"/>
                      <a:pt x="151" y="311"/>
                    </a:cubicBezTo>
                    <a:cubicBezTo>
                      <a:pt x="64" y="224"/>
                      <a:pt x="64" y="224"/>
                      <a:pt x="64" y="224"/>
                    </a:cubicBezTo>
                    <a:cubicBezTo>
                      <a:pt x="62" y="222"/>
                      <a:pt x="61" y="220"/>
                      <a:pt x="62" y="217"/>
                    </a:cubicBezTo>
                    <a:cubicBezTo>
                      <a:pt x="94" y="99"/>
                      <a:pt x="94" y="99"/>
                      <a:pt x="94" y="99"/>
                    </a:cubicBezTo>
                    <a:cubicBezTo>
                      <a:pt x="94" y="96"/>
                      <a:pt x="96" y="94"/>
                      <a:pt x="99" y="94"/>
                    </a:cubicBezTo>
                    <a:cubicBezTo>
                      <a:pt x="217" y="62"/>
                      <a:pt x="217" y="62"/>
                      <a:pt x="217" y="62"/>
                    </a:cubicBezTo>
                    <a:cubicBezTo>
                      <a:pt x="220" y="61"/>
                      <a:pt x="222" y="62"/>
                      <a:pt x="224" y="64"/>
                    </a:cubicBezTo>
                    <a:cubicBezTo>
                      <a:pt x="311" y="151"/>
                      <a:pt x="311" y="151"/>
                      <a:pt x="311" y="151"/>
                    </a:cubicBezTo>
                    <a:cubicBezTo>
                      <a:pt x="313" y="152"/>
                      <a:pt x="313" y="155"/>
                      <a:pt x="313" y="157"/>
                    </a:cubicBezTo>
                    <a:cubicBezTo>
                      <a:pt x="281" y="276"/>
                      <a:pt x="281" y="276"/>
                      <a:pt x="281" y="276"/>
                    </a:cubicBezTo>
                    <a:cubicBezTo>
                      <a:pt x="280" y="278"/>
                      <a:pt x="278" y="280"/>
                      <a:pt x="276" y="281"/>
                    </a:cubicBezTo>
                    <a:cubicBezTo>
                      <a:pt x="157" y="313"/>
                      <a:pt x="157" y="313"/>
                      <a:pt x="157" y="313"/>
                    </a:cubicBezTo>
                    <a:cubicBezTo>
                      <a:pt x="157" y="313"/>
                      <a:pt x="156" y="313"/>
                      <a:pt x="156" y="313"/>
                    </a:cubicBezTo>
                    <a:close/>
                    <a:moveTo>
                      <a:pt x="77" y="217"/>
                    </a:moveTo>
                    <a:cubicBezTo>
                      <a:pt x="158" y="298"/>
                      <a:pt x="158" y="298"/>
                      <a:pt x="158" y="298"/>
                    </a:cubicBezTo>
                    <a:cubicBezTo>
                      <a:pt x="268" y="268"/>
                      <a:pt x="268" y="268"/>
                      <a:pt x="268" y="268"/>
                    </a:cubicBezTo>
                    <a:cubicBezTo>
                      <a:pt x="298" y="158"/>
                      <a:pt x="298" y="158"/>
                      <a:pt x="298" y="158"/>
                    </a:cubicBezTo>
                    <a:cubicBezTo>
                      <a:pt x="217" y="76"/>
                      <a:pt x="217" y="76"/>
                      <a:pt x="217" y="76"/>
                    </a:cubicBezTo>
                    <a:cubicBezTo>
                      <a:pt x="106" y="106"/>
                      <a:pt x="106" y="106"/>
                      <a:pt x="106" y="106"/>
                    </a:cubicBezTo>
                    <a:lnTo>
                      <a:pt x="77" y="2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2" name="Content Placeholder 3"/>
            <p:cNvSpPr txBox="1"/>
            <p:nvPr/>
          </p:nvSpPr>
          <p:spPr bwMode="auto">
            <a:xfrm>
              <a:off x="3996325" y="4014965"/>
              <a:ext cx="1315185" cy="60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2286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6858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o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ü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v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3130">
                <a:spcBef>
                  <a:spcPct val="0"/>
                </a:spcBef>
                <a:spcAft>
                  <a:spcPts val="2500"/>
                </a:spcAft>
                <a:buNone/>
              </a:pP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De</a:t>
              </a:r>
              <a:r>
                <a:rPr lang="en-US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sign &amp; </a:t>
              </a: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Engineering</a:t>
              </a:r>
              <a:endParaRPr lang="en-US" altLang="en-US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383300" y="4811965"/>
              <a:ext cx="731520" cy="731520"/>
              <a:chOff x="4498975" y="2882968"/>
              <a:chExt cx="801688" cy="800100"/>
            </a:xfrm>
            <a:solidFill>
              <a:srgbClr val="005AAB"/>
            </a:solidFill>
          </p:grpSpPr>
          <p:sp>
            <p:nvSpPr>
              <p:cNvPr id="65" name="Oval 10"/>
              <p:cNvSpPr>
                <a:spLocks noChangeArrowheads="1"/>
              </p:cNvSpPr>
              <p:nvPr/>
            </p:nvSpPr>
            <p:spPr bwMode="auto">
              <a:xfrm>
                <a:off x="4498975" y="2882968"/>
                <a:ext cx="801688" cy="8001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123"/>
              <p:cNvSpPr>
                <a:spLocks noEditPoints="1" noChangeArrowheads="1"/>
              </p:cNvSpPr>
              <p:nvPr/>
            </p:nvSpPr>
            <p:spPr bwMode="auto">
              <a:xfrm>
                <a:off x="4632325" y="2997268"/>
                <a:ext cx="523875" cy="523875"/>
              </a:xfrm>
              <a:custGeom>
                <a:avLst/>
                <a:gdLst>
                  <a:gd name="T0" fmla="*/ 529 w 676"/>
                  <a:gd name="T1" fmla="*/ 279 h 678"/>
                  <a:gd name="T2" fmla="*/ 431 w 676"/>
                  <a:gd name="T3" fmla="*/ 293 h 678"/>
                  <a:gd name="T4" fmla="*/ 409 w 676"/>
                  <a:gd name="T5" fmla="*/ 210 h 678"/>
                  <a:gd name="T6" fmla="*/ 367 w 676"/>
                  <a:gd name="T7" fmla="*/ 125 h 678"/>
                  <a:gd name="T8" fmla="*/ 401 w 676"/>
                  <a:gd name="T9" fmla="*/ 58 h 678"/>
                  <a:gd name="T10" fmla="*/ 504 w 676"/>
                  <a:gd name="T11" fmla="*/ 6 h 678"/>
                  <a:gd name="T12" fmla="*/ 579 w 676"/>
                  <a:gd name="T13" fmla="*/ 18 h 678"/>
                  <a:gd name="T14" fmla="*/ 659 w 676"/>
                  <a:gd name="T15" fmla="*/ 100 h 678"/>
                  <a:gd name="T16" fmla="*/ 676 w 676"/>
                  <a:gd name="T17" fmla="*/ 169 h 678"/>
                  <a:gd name="T18" fmla="*/ 605 w 676"/>
                  <a:gd name="T19" fmla="*/ 241 h 678"/>
                  <a:gd name="T20" fmla="*/ 558 w 676"/>
                  <a:gd name="T21" fmla="*/ 314 h 678"/>
                  <a:gd name="T22" fmla="*/ 539 w 676"/>
                  <a:gd name="T23" fmla="*/ 267 h 678"/>
                  <a:gd name="T24" fmla="*/ 590 w 676"/>
                  <a:gd name="T25" fmla="*/ 242 h 678"/>
                  <a:gd name="T26" fmla="*/ 626 w 676"/>
                  <a:gd name="T27" fmla="*/ 172 h 678"/>
                  <a:gd name="T28" fmla="*/ 655 w 676"/>
                  <a:gd name="T29" fmla="*/ 114 h 678"/>
                  <a:gd name="T30" fmla="*/ 566 w 676"/>
                  <a:gd name="T31" fmla="*/ 67 h 678"/>
                  <a:gd name="T32" fmla="*/ 517 w 676"/>
                  <a:gd name="T33" fmla="*/ 15 h 678"/>
                  <a:gd name="T34" fmla="*/ 500 w 676"/>
                  <a:gd name="T35" fmla="*/ 56 h 678"/>
                  <a:gd name="T36" fmla="*/ 401 w 676"/>
                  <a:gd name="T37" fmla="*/ 73 h 678"/>
                  <a:gd name="T38" fmla="*/ 413 w 676"/>
                  <a:gd name="T39" fmla="*/ 144 h 678"/>
                  <a:gd name="T40" fmla="*/ 422 w 676"/>
                  <a:gd name="T41" fmla="*/ 215 h 678"/>
                  <a:gd name="T42" fmla="*/ 463 w 676"/>
                  <a:gd name="T43" fmla="*/ 255 h 678"/>
                  <a:gd name="T44" fmla="*/ 532 w 676"/>
                  <a:gd name="T45" fmla="*/ 264 h 678"/>
                  <a:gd name="T46" fmla="*/ 478 w 676"/>
                  <a:gd name="T47" fmla="*/ 160 h 678"/>
                  <a:gd name="T48" fmla="*/ 517 w 676"/>
                  <a:gd name="T49" fmla="*/ 199 h 678"/>
                  <a:gd name="T50" fmla="*/ 517 w 676"/>
                  <a:gd name="T51" fmla="*/ 185 h 678"/>
                  <a:gd name="T52" fmla="*/ 258 w 676"/>
                  <a:gd name="T53" fmla="*/ 678 h 678"/>
                  <a:gd name="T54" fmla="*/ 233 w 676"/>
                  <a:gd name="T55" fmla="*/ 615 h 678"/>
                  <a:gd name="T56" fmla="*/ 105 w 676"/>
                  <a:gd name="T57" fmla="*/ 628 h 678"/>
                  <a:gd name="T58" fmla="*/ 90 w 676"/>
                  <a:gd name="T59" fmla="*/ 522 h 678"/>
                  <a:gd name="T60" fmla="*/ 0 w 676"/>
                  <a:gd name="T61" fmla="*/ 424 h 678"/>
                  <a:gd name="T62" fmla="*/ 14 w 676"/>
                  <a:gd name="T63" fmla="*/ 350 h 678"/>
                  <a:gd name="T64" fmla="*/ 91 w 676"/>
                  <a:gd name="T65" fmla="*/ 229 h 678"/>
                  <a:gd name="T66" fmla="*/ 159 w 676"/>
                  <a:gd name="T67" fmla="*/ 185 h 678"/>
                  <a:gd name="T68" fmla="*/ 276 w 676"/>
                  <a:gd name="T69" fmla="*/ 222 h 678"/>
                  <a:gd name="T70" fmla="*/ 378 w 676"/>
                  <a:gd name="T71" fmla="*/ 190 h 678"/>
                  <a:gd name="T72" fmla="*/ 423 w 676"/>
                  <a:gd name="T73" fmla="*/ 310 h 678"/>
                  <a:gd name="T74" fmla="*/ 513 w 676"/>
                  <a:gd name="T75" fmla="*/ 370 h 678"/>
                  <a:gd name="T76" fmla="*/ 456 w 676"/>
                  <a:gd name="T77" fmla="*/ 419 h 678"/>
                  <a:gd name="T78" fmla="*/ 494 w 676"/>
                  <a:gd name="T79" fmla="*/ 527 h 678"/>
                  <a:gd name="T80" fmla="*/ 393 w 676"/>
                  <a:gd name="T81" fmla="*/ 564 h 678"/>
                  <a:gd name="T82" fmla="*/ 325 w 676"/>
                  <a:gd name="T83" fmla="*/ 669 h 678"/>
                  <a:gd name="T84" fmla="*/ 165 w 676"/>
                  <a:gd name="T85" fmla="*/ 577 h 678"/>
                  <a:gd name="T86" fmla="*/ 261 w 676"/>
                  <a:gd name="T87" fmla="*/ 664 h 678"/>
                  <a:gd name="T88" fmla="*/ 323 w 676"/>
                  <a:gd name="T89" fmla="*/ 591 h 678"/>
                  <a:gd name="T90" fmla="*/ 449 w 676"/>
                  <a:gd name="T91" fmla="*/ 573 h 678"/>
                  <a:gd name="T92" fmla="*/ 432 w 676"/>
                  <a:gd name="T93" fmla="*/ 479 h 678"/>
                  <a:gd name="T94" fmla="*/ 445 w 676"/>
                  <a:gd name="T95" fmla="*/ 396 h 678"/>
                  <a:gd name="T96" fmla="*/ 421 w 676"/>
                  <a:gd name="T97" fmla="*/ 325 h 678"/>
                  <a:gd name="T98" fmla="*/ 356 w 676"/>
                  <a:gd name="T99" fmla="*/ 258 h 678"/>
                  <a:gd name="T100" fmla="*/ 286 w 676"/>
                  <a:gd name="T101" fmla="*/ 233 h 678"/>
                  <a:gd name="T102" fmla="*/ 199 w 676"/>
                  <a:gd name="T103" fmla="*/ 245 h 678"/>
                  <a:gd name="T104" fmla="*/ 106 w 676"/>
                  <a:gd name="T105" fmla="*/ 228 h 678"/>
                  <a:gd name="T106" fmla="*/ 85 w 676"/>
                  <a:gd name="T107" fmla="*/ 357 h 678"/>
                  <a:gd name="T108" fmla="*/ 14 w 676"/>
                  <a:gd name="T109" fmla="*/ 419 h 678"/>
                  <a:gd name="T110" fmla="*/ 104 w 676"/>
                  <a:gd name="T111" fmla="*/ 519 h 678"/>
                  <a:gd name="T112" fmla="*/ 109 w 676"/>
                  <a:gd name="T113" fmla="*/ 613 h 678"/>
                  <a:gd name="T114" fmla="*/ 258 w 676"/>
                  <a:gd name="T115" fmla="*/ 484 h 678"/>
                  <a:gd name="T116" fmla="*/ 323 w 676"/>
                  <a:gd name="T117" fmla="*/ 419 h 678"/>
                  <a:gd name="T118" fmla="*/ 207 w 676"/>
                  <a:gd name="T119" fmla="*/ 419 h 678"/>
                  <a:gd name="T120" fmla="*/ 258 w 676"/>
                  <a:gd name="T121" fmla="*/ 368 h 6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76"/>
                  <a:gd name="T184" fmla="*/ 0 h 678"/>
                  <a:gd name="T185" fmla="*/ 676 w 676"/>
                  <a:gd name="T186" fmla="*/ 678 h 6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76" h="678">
                    <a:moveTo>
                      <a:pt x="556" y="314"/>
                    </a:moveTo>
                    <a:cubicBezTo>
                      <a:pt x="554" y="314"/>
                      <a:pt x="551" y="313"/>
                      <a:pt x="550" y="311"/>
                    </a:cubicBezTo>
                    <a:cubicBezTo>
                      <a:pt x="529" y="279"/>
                      <a:pt x="529" y="279"/>
                      <a:pt x="529" y="279"/>
                    </a:cubicBezTo>
                    <a:cubicBezTo>
                      <a:pt x="508" y="281"/>
                      <a:pt x="488" y="277"/>
                      <a:pt x="468" y="269"/>
                    </a:cubicBezTo>
                    <a:cubicBezTo>
                      <a:pt x="439" y="293"/>
                      <a:pt x="439" y="293"/>
                      <a:pt x="439" y="293"/>
                    </a:cubicBezTo>
                    <a:cubicBezTo>
                      <a:pt x="437" y="295"/>
                      <a:pt x="433" y="295"/>
                      <a:pt x="431" y="293"/>
                    </a:cubicBezTo>
                    <a:cubicBezTo>
                      <a:pt x="412" y="281"/>
                      <a:pt x="397" y="266"/>
                      <a:pt x="385" y="248"/>
                    </a:cubicBezTo>
                    <a:cubicBezTo>
                      <a:pt x="383" y="245"/>
                      <a:pt x="383" y="242"/>
                      <a:pt x="385" y="239"/>
                    </a:cubicBezTo>
                    <a:cubicBezTo>
                      <a:pt x="409" y="210"/>
                      <a:pt x="409" y="210"/>
                      <a:pt x="409" y="210"/>
                    </a:cubicBezTo>
                    <a:cubicBezTo>
                      <a:pt x="401" y="194"/>
                      <a:pt x="398" y="177"/>
                      <a:pt x="398" y="160"/>
                    </a:cubicBezTo>
                    <a:cubicBezTo>
                      <a:pt x="398" y="155"/>
                      <a:pt x="398" y="151"/>
                      <a:pt x="398" y="146"/>
                    </a:cubicBezTo>
                    <a:cubicBezTo>
                      <a:pt x="367" y="125"/>
                      <a:pt x="367" y="125"/>
                      <a:pt x="367" y="125"/>
                    </a:cubicBezTo>
                    <a:cubicBezTo>
                      <a:pt x="364" y="124"/>
                      <a:pt x="363" y="120"/>
                      <a:pt x="364" y="117"/>
                    </a:cubicBezTo>
                    <a:cubicBezTo>
                      <a:pt x="370" y="96"/>
                      <a:pt x="380" y="77"/>
                      <a:pt x="393" y="60"/>
                    </a:cubicBezTo>
                    <a:cubicBezTo>
                      <a:pt x="395" y="57"/>
                      <a:pt x="399" y="57"/>
                      <a:pt x="401" y="58"/>
                    </a:cubicBezTo>
                    <a:cubicBezTo>
                      <a:pt x="437" y="71"/>
                      <a:pt x="437" y="71"/>
                      <a:pt x="437" y="71"/>
                    </a:cubicBezTo>
                    <a:cubicBezTo>
                      <a:pt x="453" y="57"/>
                      <a:pt x="472" y="47"/>
                      <a:pt x="494" y="43"/>
                    </a:cubicBezTo>
                    <a:cubicBezTo>
                      <a:pt x="504" y="6"/>
                      <a:pt x="504" y="6"/>
                      <a:pt x="504" y="6"/>
                    </a:cubicBezTo>
                    <a:cubicBezTo>
                      <a:pt x="505" y="3"/>
                      <a:pt x="507" y="1"/>
                      <a:pt x="510" y="1"/>
                    </a:cubicBezTo>
                    <a:cubicBezTo>
                      <a:pt x="532" y="0"/>
                      <a:pt x="554" y="4"/>
                      <a:pt x="574" y="11"/>
                    </a:cubicBezTo>
                    <a:cubicBezTo>
                      <a:pt x="577" y="12"/>
                      <a:pt x="579" y="15"/>
                      <a:pt x="579" y="18"/>
                    </a:cubicBezTo>
                    <a:cubicBezTo>
                      <a:pt x="577" y="56"/>
                      <a:pt x="577" y="56"/>
                      <a:pt x="577" y="56"/>
                    </a:cubicBezTo>
                    <a:cubicBezTo>
                      <a:pt x="596" y="67"/>
                      <a:pt x="611" y="83"/>
                      <a:pt x="621" y="102"/>
                    </a:cubicBezTo>
                    <a:cubicBezTo>
                      <a:pt x="659" y="100"/>
                      <a:pt x="659" y="100"/>
                      <a:pt x="659" y="100"/>
                    </a:cubicBezTo>
                    <a:cubicBezTo>
                      <a:pt x="662" y="100"/>
                      <a:pt x="665" y="102"/>
                      <a:pt x="666" y="105"/>
                    </a:cubicBezTo>
                    <a:cubicBezTo>
                      <a:pt x="673" y="122"/>
                      <a:pt x="676" y="141"/>
                      <a:pt x="676" y="160"/>
                    </a:cubicBezTo>
                    <a:cubicBezTo>
                      <a:pt x="676" y="163"/>
                      <a:pt x="676" y="166"/>
                      <a:pt x="676" y="169"/>
                    </a:cubicBezTo>
                    <a:cubicBezTo>
                      <a:pt x="676" y="172"/>
                      <a:pt x="674" y="174"/>
                      <a:pt x="671" y="175"/>
                    </a:cubicBezTo>
                    <a:cubicBezTo>
                      <a:pt x="634" y="185"/>
                      <a:pt x="634" y="185"/>
                      <a:pt x="634" y="185"/>
                    </a:cubicBezTo>
                    <a:cubicBezTo>
                      <a:pt x="629" y="206"/>
                      <a:pt x="619" y="225"/>
                      <a:pt x="605" y="241"/>
                    </a:cubicBezTo>
                    <a:cubicBezTo>
                      <a:pt x="618" y="277"/>
                      <a:pt x="618" y="277"/>
                      <a:pt x="618" y="277"/>
                    </a:cubicBezTo>
                    <a:cubicBezTo>
                      <a:pt x="619" y="279"/>
                      <a:pt x="618" y="283"/>
                      <a:pt x="616" y="284"/>
                    </a:cubicBezTo>
                    <a:cubicBezTo>
                      <a:pt x="598" y="298"/>
                      <a:pt x="579" y="308"/>
                      <a:pt x="558" y="314"/>
                    </a:cubicBezTo>
                    <a:cubicBezTo>
                      <a:pt x="557" y="314"/>
                      <a:pt x="557" y="314"/>
                      <a:pt x="556" y="314"/>
                    </a:cubicBezTo>
                    <a:close/>
                    <a:moveTo>
                      <a:pt x="533" y="264"/>
                    </a:moveTo>
                    <a:cubicBezTo>
                      <a:pt x="535" y="264"/>
                      <a:pt x="538" y="265"/>
                      <a:pt x="539" y="267"/>
                    </a:cubicBezTo>
                    <a:cubicBezTo>
                      <a:pt x="559" y="299"/>
                      <a:pt x="559" y="299"/>
                      <a:pt x="559" y="299"/>
                    </a:cubicBezTo>
                    <a:cubicBezTo>
                      <a:pt x="575" y="294"/>
                      <a:pt x="590" y="286"/>
                      <a:pt x="603" y="277"/>
                    </a:cubicBezTo>
                    <a:cubicBezTo>
                      <a:pt x="590" y="242"/>
                      <a:pt x="590" y="242"/>
                      <a:pt x="590" y="242"/>
                    </a:cubicBezTo>
                    <a:cubicBezTo>
                      <a:pt x="589" y="239"/>
                      <a:pt x="590" y="236"/>
                      <a:pt x="592" y="234"/>
                    </a:cubicBezTo>
                    <a:cubicBezTo>
                      <a:pt x="607" y="219"/>
                      <a:pt x="617" y="199"/>
                      <a:pt x="621" y="178"/>
                    </a:cubicBezTo>
                    <a:cubicBezTo>
                      <a:pt x="621" y="175"/>
                      <a:pt x="623" y="173"/>
                      <a:pt x="626" y="172"/>
                    </a:cubicBezTo>
                    <a:cubicBezTo>
                      <a:pt x="662" y="163"/>
                      <a:pt x="662" y="163"/>
                      <a:pt x="662" y="163"/>
                    </a:cubicBezTo>
                    <a:cubicBezTo>
                      <a:pt x="662" y="162"/>
                      <a:pt x="662" y="161"/>
                      <a:pt x="662" y="160"/>
                    </a:cubicBezTo>
                    <a:cubicBezTo>
                      <a:pt x="662" y="144"/>
                      <a:pt x="660" y="129"/>
                      <a:pt x="655" y="114"/>
                    </a:cubicBezTo>
                    <a:cubicBezTo>
                      <a:pt x="618" y="116"/>
                      <a:pt x="618" y="116"/>
                      <a:pt x="618" y="116"/>
                    </a:cubicBezTo>
                    <a:cubicBezTo>
                      <a:pt x="615" y="116"/>
                      <a:pt x="612" y="114"/>
                      <a:pt x="611" y="112"/>
                    </a:cubicBezTo>
                    <a:cubicBezTo>
                      <a:pt x="601" y="92"/>
                      <a:pt x="586" y="77"/>
                      <a:pt x="566" y="67"/>
                    </a:cubicBezTo>
                    <a:cubicBezTo>
                      <a:pt x="564" y="65"/>
                      <a:pt x="562" y="63"/>
                      <a:pt x="563" y="60"/>
                    </a:cubicBezTo>
                    <a:cubicBezTo>
                      <a:pt x="565" y="23"/>
                      <a:pt x="565" y="23"/>
                      <a:pt x="565" y="23"/>
                    </a:cubicBezTo>
                    <a:cubicBezTo>
                      <a:pt x="549" y="17"/>
                      <a:pt x="533" y="15"/>
                      <a:pt x="517" y="15"/>
                    </a:cubicBezTo>
                    <a:cubicBezTo>
                      <a:pt x="517" y="15"/>
                      <a:pt x="516" y="15"/>
                      <a:pt x="516" y="15"/>
                    </a:cubicBezTo>
                    <a:cubicBezTo>
                      <a:pt x="506" y="51"/>
                      <a:pt x="506" y="51"/>
                      <a:pt x="506" y="51"/>
                    </a:cubicBezTo>
                    <a:cubicBezTo>
                      <a:pt x="505" y="53"/>
                      <a:pt x="503" y="55"/>
                      <a:pt x="500" y="56"/>
                    </a:cubicBezTo>
                    <a:cubicBezTo>
                      <a:pt x="479" y="59"/>
                      <a:pt x="459" y="69"/>
                      <a:pt x="443" y="84"/>
                    </a:cubicBezTo>
                    <a:cubicBezTo>
                      <a:pt x="442" y="86"/>
                      <a:pt x="439" y="87"/>
                      <a:pt x="436" y="86"/>
                    </a:cubicBezTo>
                    <a:cubicBezTo>
                      <a:pt x="401" y="73"/>
                      <a:pt x="401" y="73"/>
                      <a:pt x="401" y="73"/>
                    </a:cubicBezTo>
                    <a:cubicBezTo>
                      <a:pt x="391" y="86"/>
                      <a:pt x="384" y="101"/>
                      <a:pt x="379" y="116"/>
                    </a:cubicBezTo>
                    <a:cubicBezTo>
                      <a:pt x="410" y="137"/>
                      <a:pt x="410" y="137"/>
                      <a:pt x="410" y="137"/>
                    </a:cubicBezTo>
                    <a:cubicBezTo>
                      <a:pt x="412" y="138"/>
                      <a:pt x="413" y="141"/>
                      <a:pt x="413" y="144"/>
                    </a:cubicBezTo>
                    <a:cubicBezTo>
                      <a:pt x="412" y="149"/>
                      <a:pt x="412" y="154"/>
                      <a:pt x="412" y="160"/>
                    </a:cubicBezTo>
                    <a:cubicBezTo>
                      <a:pt x="412" y="176"/>
                      <a:pt x="415" y="193"/>
                      <a:pt x="423" y="207"/>
                    </a:cubicBezTo>
                    <a:cubicBezTo>
                      <a:pt x="424" y="210"/>
                      <a:pt x="424" y="213"/>
                      <a:pt x="422" y="215"/>
                    </a:cubicBezTo>
                    <a:cubicBezTo>
                      <a:pt x="399" y="244"/>
                      <a:pt x="399" y="244"/>
                      <a:pt x="399" y="244"/>
                    </a:cubicBezTo>
                    <a:cubicBezTo>
                      <a:pt x="409" y="258"/>
                      <a:pt x="421" y="269"/>
                      <a:pt x="434" y="279"/>
                    </a:cubicBezTo>
                    <a:cubicBezTo>
                      <a:pt x="463" y="255"/>
                      <a:pt x="463" y="255"/>
                      <a:pt x="463" y="255"/>
                    </a:cubicBezTo>
                    <a:cubicBezTo>
                      <a:pt x="465" y="254"/>
                      <a:pt x="468" y="253"/>
                      <a:pt x="471" y="254"/>
                    </a:cubicBezTo>
                    <a:cubicBezTo>
                      <a:pt x="485" y="262"/>
                      <a:pt x="501" y="265"/>
                      <a:pt x="517" y="265"/>
                    </a:cubicBezTo>
                    <a:cubicBezTo>
                      <a:pt x="522" y="265"/>
                      <a:pt x="527" y="265"/>
                      <a:pt x="532" y="264"/>
                    </a:cubicBezTo>
                    <a:cubicBezTo>
                      <a:pt x="532" y="264"/>
                      <a:pt x="533" y="264"/>
                      <a:pt x="533" y="264"/>
                    </a:cubicBezTo>
                    <a:close/>
                    <a:moveTo>
                      <a:pt x="517" y="199"/>
                    </a:moveTo>
                    <a:cubicBezTo>
                      <a:pt x="496" y="199"/>
                      <a:pt x="478" y="181"/>
                      <a:pt x="478" y="160"/>
                    </a:cubicBezTo>
                    <a:cubicBezTo>
                      <a:pt x="478" y="138"/>
                      <a:pt x="496" y="121"/>
                      <a:pt x="517" y="121"/>
                    </a:cubicBezTo>
                    <a:cubicBezTo>
                      <a:pt x="539" y="121"/>
                      <a:pt x="556" y="138"/>
                      <a:pt x="556" y="160"/>
                    </a:cubicBezTo>
                    <a:cubicBezTo>
                      <a:pt x="556" y="181"/>
                      <a:pt x="539" y="199"/>
                      <a:pt x="517" y="199"/>
                    </a:cubicBezTo>
                    <a:close/>
                    <a:moveTo>
                      <a:pt x="517" y="135"/>
                    </a:moveTo>
                    <a:cubicBezTo>
                      <a:pt x="503" y="135"/>
                      <a:pt x="492" y="146"/>
                      <a:pt x="492" y="160"/>
                    </a:cubicBezTo>
                    <a:cubicBezTo>
                      <a:pt x="492" y="174"/>
                      <a:pt x="503" y="185"/>
                      <a:pt x="517" y="185"/>
                    </a:cubicBezTo>
                    <a:cubicBezTo>
                      <a:pt x="531" y="185"/>
                      <a:pt x="542" y="174"/>
                      <a:pt x="542" y="160"/>
                    </a:cubicBezTo>
                    <a:cubicBezTo>
                      <a:pt x="542" y="146"/>
                      <a:pt x="531" y="135"/>
                      <a:pt x="517" y="135"/>
                    </a:cubicBezTo>
                    <a:close/>
                    <a:moveTo>
                      <a:pt x="258" y="678"/>
                    </a:moveTo>
                    <a:cubicBezTo>
                      <a:pt x="256" y="678"/>
                      <a:pt x="256" y="678"/>
                      <a:pt x="256" y="678"/>
                    </a:cubicBezTo>
                    <a:cubicBezTo>
                      <a:pt x="252" y="678"/>
                      <a:pt x="250" y="676"/>
                      <a:pt x="249" y="673"/>
                    </a:cubicBezTo>
                    <a:cubicBezTo>
                      <a:pt x="233" y="615"/>
                      <a:pt x="233" y="615"/>
                      <a:pt x="233" y="615"/>
                    </a:cubicBezTo>
                    <a:cubicBezTo>
                      <a:pt x="208" y="612"/>
                      <a:pt x="184" y="604"/>
                      <a:pt x="162" y="592"/>
                    </a:cubicBezTo>
                    <a:cubicBezTo>
                      <a:pt x="113" y="628"/>
                      <a:pt x="113" y="628"/>
                      <a:pt x="113" y="628"/>
                    </a:cubicBezTo>
                    <a:cubicBezTo>
                      <a:pt x="111" y="630"/>
                      <a:pt x="108" y="630"/>
                      <a:pt x="105" y="628"/>
                    </a:cubicBezTo>
                    <a:cubicBezTo>
                      <a:pt x="86" y="614"/>
                      <a:pt x="69" y="598"/>
                      <a:pt x="55" y="579"/>
                    </a:cubicBezTo>
                    <a:cubicBezTo>
                      <a:pt x="53" y="577"/>
                      <a:pt x="53" y="574"/>
                      <a:pt x="55" y="571"/>
                    </a:cubicBezTo>
                    <a:cubicBezTo>
                      <a:pt x="90" y="522"/>
                      <a:pt x="90" y="522"/>
                      <a:pt x="90" y="522"/>
                    </a:cubicBezTo>
                    <a:cubicBezTo>
                      <a:pt x="75" y="499"/>
                      <a:pt x="66" y="474"/>
                      <a:pt x="62" y="447"/>
                    </a:cubicBezTo>
                    <a:cubicBezTo>
                      <a:pt x="5" y="431"/>
                      <a:pt x="5" y="431"/>
                      <a:pt x="5" y="431"/>
                    </a:cubicBezTo>
                    <a:cubicBezTo>
                      <a:pt x="2" y="430"/>
                      <a:pt x="0" y="427"/>
                      <a:pt x="0" y="424"/>
                    </a:cubicBezTo>
                    <a:cubicBezTo>
                      <a:pt x="0" y="423"/>
                      <a:pt x="0" y="421"/>
                      <a:pt x="0" y="419"/>
                    </a:cubicBezTo>
                    <a:cubicBezTo>
                      <a:pt x="0" y="398"/>
                      <a:pt x="2" y="376"/>
                      <a:pt x="8" y="355"/>
                    </a:cubicBezTo>
                    <a:cubicBezTo>
                      <a:pt x="8" y="352"/>
                      <a:pt x="11" y="350"/>
                      <a:pt x="14" y="350"/>
                    </a:cubicBezTo>
                    <a:cubicBezTo>
                      <a:pt x="74" y="348"/>
                      <a:pt x="74" y="348"/>
                      <a:pt x="74" y="348"/>
                    </a:cubicBezTo>
                    <a:cubicBezTo>
                      <a:pt x="83" y="324"/>
                      <a:pt x="97" y="302"/>
                      <a:pt x="114" y="283"/>
                    </a:cubicBezTo>
                    <a:cubicBezTo>
                      <a:pt x="91" y="229"/>
                      <a:pt x="91" y="229"/>
                      <a:pt x="91" y="229"/>
                    </a:cubicBezTo>
                    <a:cubicBezTo>
                      <a:pt x="89" y="226"/>
                      <a:pt x="90" y="223"/>
                      <a:pt x="93" y="221"/>
                    </a:cubicBezTo>
                    <a:cubicBezTo>
                      <a:pt x="110" y="206"/>
                      <a:pt x="130" y="193"/>
                      <a:pt x="151" y="184"/>
                    </a:cubicBezTo>
                    <a:cubicBezTo>
                      <a:pt x="154" y="182"/>
                      <a:pt x="157" y="183"/>
                      <a:pt x="159" y="185"/>
                    </a:cubicBezTo>
                    <a:cubicBezTo>
                      <a:pt x="199" y="230"/>
                      <a:pt x="199" y="230"/>
                      <a:pt x="199" y="230"/>
                    </a:cubicBezTo>
                    <a:cubicBezTo>
                      <a:pt x="218" y="224"/>
                      <a:pt x="238" y="221"/>
                      <a:pt x="258" y="221"/>
                    </a:cubicBezTo>
                    <a:cubicBezTo>
                      <a:pt x="264" y="221"/>
                      <a:pt x="270" y="222"/>
                      <a:pt x="276" y="222"/>
                    </a:cubicBezTo>
                    <a:cubicBezTo>
                      <a:pt x="304" y="170"/>
                      <a:pt x="304" y="170"/>
                      <a:pt x="304" y="170"/>
                    </a:cubicBezTo>
                    <a:cubicBezTo>
                      <a:pt x="306" y="167"/>
                      <a:pt x="309" y="165"/>
                      <a:pt x="312" y="166"/>
                    </a:cubicBezTo>
                    <a:cubicBezTo>
                      <a:pt x="335" y="171"/>
                      <a:pt x="357" y="179"/>
                      <a:pt x="378" y="190"/>
                    </a:cubicBezTo>
                    <a:cubicBezTo>
                      <a:pt x="380" y="191"/>
                      <a:pt x="382" y="194"/>
                      <a:pt x="381" y="197"/>
                    </a:cubicBezTo>
                    <a:cubicBezTo>
                      <a:pt x="371" y="256"/>
                      <a:pt x="371" y="256"/>
                      <a:pt x="371" y="256"/>
                    </a:cubicBezTo>
                    <a:cubicBezTo>
                      <a:pt x="391" y="271"/>
                      <a:pt x="410" y="289"/>
                      <a:pt x="423" y="310"/>
                    </a:cubicBezTo>
                    <a:cubicBezTo>
                      <a:pt x="482" y="300"/>
                      <a:pt x="482" y="300"/>
                      <a:pt x="482" y="300"/>
                    </a:cubicBezTo>
                    <a:cubicBezTo>
                      <a:pt x="485" y="299"/>
                      <a:pt x="489" y="301"/>
                      <a:pt x="490" y="303"/>
                    </a:cubicBezTo>
                    <a:cubicBezTo>
                      <a:pt x="500" y="325"/>
                      <a:pt x="508" y="347"/>
                      <a:pt x="513" y="370"/>
                    </a:cubicBezTo>
                    <a:cubicBezTo>
                      <a:pt x="513" y="373"/>
                      <a:pt x="512" y="376"/>
                      <a:pt x="509" y="378"/>
                    </a:cubicBezTo>
                    <a:cubicBezTo>
                      <a:pt x="456" y="406"/>
                      <a:pt x="456" y="406"/>
                      <a:pt x="456" y="406"/>
                    </a:cubicBezTo>
                    <a:cubicBezTo>
                      <a:pt x="456" y="410"/>
                      <a:pt x="456" y="415"/>
                      <a:pt x="456" y="419"/>
                    </a:cubicBezTo>
                    <a:cubicBezTo>
                      <a:pt x="456" y="439"/>
                      <a:pt x="453" y="459"/>
                      <a:pt x="447" y="479"/>
                    </a:cubicBezTo>
                    <a:cubicBezTo>
                      <a:pt x="492" y="519"/>
                      <a:pt x="492" y="519"/>
                      <a:pt x="492" y="519"/>
                    </a:cubicBezTo>
                    <a:cubicBezTo>
                      <a:pt x="494" y="521"/>
                      <a:pt x="495" y="524"/>
                      <a:pt x="494" y="527"/>
                    </a:cubicBezTo>
                    <a:cubicBezTo>
                      <a:pt x="484" y="548"/>
                      <a:pt x="471" y="568"/>
                      <a:pt x="456" y="586"/>
                    </a:cubicBezTo>
                    <a:cubicBezTo>
                      <a:pt x="454" y="589"/>
                      <a:pt x="451" y="589"/>
                      <a:pt x="448" y="588"/>
                    </a:cubicBezTo>
                    <a:cubicBezTo>
                      <a:pt x="393" y="564"/>
                      <a:pt x="393" y="564"/>
                      <a:pt x="393" y="564"/>
                    </a:cubicBezTo>
                    <a:cubicBezTo>
                      <a:pt x="375" y="581"/>
                      <a:pt x="355" y="594"/>
                      <a:pt x="333" y="603"/>
                    </a:cubicBezTo>
                    <a:cubicBezTo>
                      <a:pt x="330" y="663"/>
                      <a:pt x="330" y="663"/>
                      <a:pt x="330" y="663"/>
                    </a:cubicBezTo>
                    <a:cubicBezTo>
                      <a:pt x="330" y="666"/>
                      <a:pt x="328" y="669"/>
                      <a:pt x="325" y="669"/>
                    </a:cubicBezTo>
                    <a:cubicBezTo>
                      <a:pt x="303" y="675"/>
                      <a:pt x="281" y="678"/>
                      <a:pt x="258" y="678"/>
                    </a:cubicBezTo>
                    <a:close/>
                    <a:moveTo>
                      <a:pt x="161" y="576"/>
                    </a:moveTo>
                    <a:cubicBezTo>
                      <a:pt x="162" y="576"/>
                      <a:pt x="164" y="577"/>
                      <a:pt x="165" y="577"/>
                    </a:cubicBezTo>
                    <a:cubicBezTo>
                      <a:pt x="188" y="591"/>
                      <a:pt x="213" y="599"/>
                      <a:pt x="239" y="602"/>
                    </a:cubicBezTo>
                    <a:cubicBezTo>
                      <a:pt x="242" y="602"/>
                      <a:pt x="244" y="604"/>
                      <a:pt x="245" y="607"/>
                    </a:cubicBezTo>
                    <a:cubicBezTo>
                      <a:pt x="261" y="664"/>
                      <a:pt x="261" y="664"/>
                      <a:pt x="261" y="664"/>
                    </a:cubicBezTo>
                    <a:cubicBezTo>
                      <a:pt x="280" y="664"/>
                      <a:pt x="298" y="661"/>
                      <a:pt x="316" y="657"/>
                    </a:cubicBezTo>
                    <a:cubicBezTo>
                      <a:pt x="319" y="598"/>
                      <a:pt x="319" y="598"/>
                      <a:pt x="319" y="598"/>
                    </a:cubicBezTo>
                    <a:cubicBezTo>
                      <a:pt x="319" y="595"/>
                      <a:pt x="321" y="592"/>
                      <a:pt x="323" y="591"/>
                    </a:cubicBezTo>
                    <a:cubicBezTo>
                      <a:pt x="347" y="582"/>
                      <a:pt x="368" y="569"/>
                      <a:pt x="387" y="551"/>
                    </a:cubicBezTo>
                    <a:cubicBezTo>
                      <a:pt x="389" y="549"/>
                      <a:pt x="392" y="548"/>
                      <a:pt x="394" y="549"/>
                    </a:cubicBezTo>
                    <a:cubicBezTo>
                      <a:pt x="449" y="573"/>
                      <a:pt x="449" y="573"/>
                      <a:pt x="449" y="573"/>
                    </a:cubicBezTo>
                    <a:cubicBezTo>
                      <a:pt x="461" y="558"/>
                      <a:pt x="471" y="542"/>
                      <a:pt x="479" y="526"/>
                    </a:cubicBezTo>
                    <a:cubicBezTo>
                      <a:pt x="434" y="486"/>
                      <a:pt x="434" y="486"/>
                      <a:pt x="434" y="486"/>
                    </a:cubicBezTo>
                    <a:cubicBezTo>
                      <a:pt x="432" y="484"/>
                      <a:pt x="431" y="481"/>
                      <a:pt x="432" y="479"/>
                    </a:cubicBezTo>
                    <a:cubicBezTo>
                      <a:pt x="439" y="459"/>
                      <a:pt x="442" y="439"/>
                      <a:pt x="442" y="419"/>
                    </a:cubicBezTo>
                    <a:cubicBezTo>
                      <a:pt x="442" y="414"/>
                      <a:pt x="442" y="408"/>
                      <a:pt x="441" y="402"/>
                    </a:cubicBezTo>
                    <a:cubicBezTo>
                      <a:pt x="441" y="400"/>
                      <a:pt x="443" y="397"/>
                      <a:pt x="445" y="396"/>
                    </a:cubicBezTo>
                    <a:cubicBezTo>
                      <a:pt x="498" y="368"/>
                      <a:pt x="498" y="368"/>
                      <a:pt x="498" y="368"/>
                    </a:cubicBezTo>
                    <a:cubicBezTo>
                      <a:pt x="494" y="349"/>
                      <a:pt x="488" y="331"/>
                      <a:pt x="480" y="314"/>
                    </a:cubicBezTo>
                    <a:cubicBezTo>
                      <a:pt x="421" y="325"/>
                      <a:pt x="421" y="325"/>
                      <a:pt x="421" y="325"/>
                    </a:cubicBezTo>
                    <a:cubicBezTo>
                      <a:pt x="419" y="325"/>
                      <a:pt x="416" y="324"/>
                      <a:pt x="414" y="322"/>
                    </a:cubicBezTo>
                    <a:cubicBezTo>
                      <a:pt x="400" y="299"/>
                      <a:pt x="381" y="280"/>
                      <a:pt x="359" y="265"/>
                    </a:cubicBezTo>
                    <a:cubicBezTo>
                      <a:pt x="357" y="264"/>
                      <a:pt x="356" y="261"/>
                      <a:pt x="356" y="258"/>
                    </a:cubicBezTo>
                    <a:cubicBezTo>
                      <a:pt x="367" y="200"/>
                      <a:pt x="367" y="200"/>
                      <a:pt x="367" y="200"/>
                    </a:cubicBezTo>
                    <a:cubicBezTo>
                      <a:pt x="350" y="191"/>
                      <a:pt x="332" y="185"/>
                      <a:pt x="314" y="181"/>
                    </a:cubicBezTo>
                    <a:cubicBezTo>
                      <a:pt x="286" y="233"/>
                      <a:pt x="286" y="233"/>
                      <a:pt x="286" y="233"/>
                    </a:cubicBezTo>
                    <a:cubicBezTo>
                      <a:pt x="285" y="235"/>
                      <a:pt x="282" y="237"/>
                      <a:pt x="279" y="237"/>
                    </a:cubicBezTo>
                    <a:cubicBezTo>
                      <a:pt x="272" y="236"/>
                      <a:pt x="265" y="235"/>
                      <a:pt x="258" y="235"/>
                    </a:cubicBezTo>
                    <a:cubicBezTo>
                      <a:pt x="238" y="235"/>
                      <a:pt x="218" y="239"/>
                      <a:pt x="199" y="245"/>
                    </a:cubicBezTo>
                    <a:cubicBezTo>
                      <a:pt x="197" y="246"/>
                      <a:pt x="194" y="245"/>
                      <a:pt x="192" y="243"/>
                    </a:cubicBezTo>
                    <a:cubicBezTo>
                      <a:pt x="152" y="198"/>
                      <a:pt x="152" y="198"/>
                      <a:pt x="152" y="198"/>
                    </a:cubicBezTo>
                    <a:cubicBezTo>
                      <a:pt x="136" y="207"/>
                      <a:pt x="120" y="216"/>
                      <a:pt x="106" y="228"/>
                    </a:cubicBezTo>
                    <a:cubicBezTo>
                      <a:pt x="129" y="282"/>
                      <a:pt x="129" y="282"/>
                      <a:pt x="129" y="282"/>
                    </a:cubicBezTo>
                    <a:cubicBezTo>
                      <a:pt x="130" y="285"/>
                      <a:pt x="130" y="288"/>
                      <a:pt x="128" y="290"/>
                    </a:cubicBezTo>
                    <a:cubicBezTo>
                      <a:pt x="109" y="309"/>
                      <a:pt x="94" y="332"/>
                      <a:pt x="85" y="357"/>
                    </a:cubicBezTo>
                    <a:cubicBezTo>
                      <a:pt x="84" y="360"/>
                      <a:pt x="82" y="361"/>
                      <a:pt x="79" y="362"/>
                    </a:cubicBezTo>
                    <a:cubicBezTo>
                      <a:pt x="20" y="364"/>
                      <a:pt x="20" y="364"/>
                      <a:pt x="20" y="364"/>
                    </a:cubicBezTo>
                    <a:cubicBezTo>
                      <a:pt x="16" y="382"/>
                      <a:pt x="14" y="400"/>
                      <a:pt x="14" y="419"/>
                    </a:cubicBezTo>
                    <a:cubicBezTo>
                      <a:pt x="71" y="435"/>
                      <a:pt x="71" y="435"/>
                      <a:pt x="71" y="435"/>
                    </a:cubicBezTo>
                    <a:cubicBezTo>
                      <a:pt x="73" y="435"/>
                      <a:pt x="75" y="438"/>
                      <a:pt x="76" y="441"/>
                    </a:cubicBezTo>
                    <a:cubicBezTo>
                      <a:pt x="79" y="468"/>
                      <a:pt x="89" y="495"/>
                      <a:pt x="104" y="519"/>
                    </a:cubicBezTo>
                    <a:cubicBezTo>
                      <a:pt x="105" y="521"/>
                      <a:pt x="105" y="524"/>
                      <a:pt x="104" y="527"/>
                    </a:cubicBezTo>
                    <a:cubicBezTo>
                      <a:pt x="69" y="575"/>
                      <a:pt x="69" y="575"/>
                      <a:pt x="69" y="575"/>
                    </a:cubicBezTo>
                    <a:cubicBezTo>
                      <a:pt x="81" y="589"/>
                      <a:pt x="94" y="602"/>
                      <a:pt x="109" y="613"/>
                    </a:cubicBezTo>
                    <a:cubicBezTo>
                      <a:pt x="157" y="578"/>
                      <a:pt x="157" y="578"/>
                      <a:pt x="157" y="578"/>
                    </a:cubicBezTo>
                    <a:cubicBezTo>
                      <a:pt x="158" y="577"/>
                      <a:pt x="160" y="576"/>
                      <a:pt x="161" y="576"/>
                    </a:cubicBezTo>
                    <a:close/>
                    <a:moveTo>
                      <a:pt x="258" y="484"/>
                    </a:moveTo>
                    <a:cubicBezTo>
                      <a:pt x="223" y="484"/>
                      <a:pt x="193" y="455"/>
                      <a:pt x="193" y="419"/>
                    </a:cubicBezTo>
                    <a:cubicBezTo>
                      <a:pt x="193" y="383"/>
                      <a:pt x="223" y="354"/>
                      <a:pt x="258" y="354"/>
                    </a:cubicBezTo>
                    <a:cubicBezTo>
                      <a:pt x="294" y="354"/>
                      <a:pt x="323" y="383"/>
                      <a:pt x="323" y="419"/>
                    </a:cubicBezTo>
                    <a:cubicBezTo>
                      <a:pt x="323" y="455"/>
                      <a:pt x="294" y="484"/>
                      <a:pt x="258" y="484"/>
                    </a:cubicBezTo>
                    <a:close/>
                    <a:moveTo>
                      <a:pt x="258" y="368"/>
                    </a:moveTo>
                    <a:cubicBezTo>
                      <a:pt x="230" y="368"/>
                      <a:pt x="207" y="391"/>
                      <a:pt x="207" y="419"/>
                    </a:cubicBezTo>
                    <a:cubicBezTo>
                      <a:pt x="207" y="447"/>
                      <a:pt x="230" y="470"/>
                      <a:pt x="258" y="470"/>
                    </a:cubicBezTo>
                    <a:cubicBezTo>
                      <a:pt x="286" y="470"/>
                      <a:pt x="309" y="447"/>
                      <a:pt x="309" y="419"/>
                    </a:cubicBezTo>
                    <a:cubicBezTo>
                      <a:pt x="309" y="391"/>
                      <a:pt x="286" y="368"/>
                      <a:pt x="258" y="36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4634293" y="2743029"/>
            <a:ext cx="2733410" cy="1599708"/>
            <a:chOff x="4634293" y="2743029"/>
            <a:chExt cx="2733410" cy="1599708"/>
          </a:xfrm>
          <a:solidFill>
            <a:schemeClr val="bg1">
              <a:lumMod val="65000"/>
            </a:schemeClr>
          </a:solidFill>
        </p:grpSpPr>
        <p:sp>
          <p:nvSpPr>
            <p:cNvPr id="51" name="Right Arrow 50"/>
            <p:cNvSpPr/>
            <p:nvPr/>
          </p:nvSpPr>
          <p:spPr>
            <a:xfrm>
              <a:off x="5250994" y="2743029"/>
              <a:ext cx="2116709" cy="1599708"/>
            </a:xfrm>
            <a:prstGeom prst="rightArrow">
              <a:avLst>
                <a:gd name="adj1" fmla="val 72582"/>
                <a:gd name="adj2" fmla="val 242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" name="Right Arrow 76"/>
            <p:cNvSpPr/>
            <p:nvPr/>
          </p:nvSpPr>
          <p:spPr>
            <a:xfrm flipH="1">
              <a:off x="4634293" y="2743029"/>
              <a:ext cx="2051642" cy="1599708"/>
            </a:xfrm>
            <a:prstGeom prst="rightArrow">
              <a:avLst>
                <a:gd name="adj1" fmla="val 72582"/>
                <a:gd name="adj2" fmla="val 242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IN" altLang="en-US" sz="2800" b="1" dirty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Core Competencies</a:t>
            </a: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5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4802547" y="2956715"/>
            <a:ext cx="2368637" cy="115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dirty="0" smtClean="0">
                <a:latin typeface="Franklin Gothic Medium" panose="020B0603020102020204" pitchFamily="34" charset="0"/>
              </a:rPr>
              <a:t>Engineering</a:t>
            </a:r>
          </a:p>
          <a:p>
            <a:pPr algn="ctr"/>
            <a:r>
              <a:rPr lang="en-US" altLang="zh-CN" sz="2400" dirty="0" smtClean="0">
                <a:latin typeface="Franklin Gothic Medium" panose="020B0603020102020204" pitchFamily="34" charset="0"/>
              </a:rPr>
              <a:t>Customer-Right</a:t>
            </a:r>
          </a:p>
          <a:p>
            <a:pPr algn="ctr"/>
            <a:r>
              <a:rPr lang="en-US" altLang="zh-CN" sz="2400" dirty="0" smtClean="0">
                <a:latin typeface="Franklin Gothic Medium" panose="020B0603020102020204" pitchFamily="34" charset="0"/>
              </a:rPr>
              <a:t>Solutions</a:t>
            </a:r>
            <a:endParaRPr lang="en-US" altLang="zh-CN" sz="2400" dirty="0">
              <a:latin typeface="Franklin Gothic Medium" panose="020B0603020102020204" pitchFamily="34" charset="0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7018599" y="1610829"/>
            <a:ext cx="2548189" cy="1868672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Hexagon 43"/>
          <p:cNvSpPr/>
          <p:nvPr/>
        </p:nvSpPr>
        <p:spPr>
          <a:xfrm>
            <a:off x="7018599" y="3573866"/>
            <a:ext cx="2548189" cy="1868672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Hexagon 39"/>
          <p:cNvSpPr/>
          <p:nvPr/>
        </p:nvSpPr>
        <p:spPr>
          <a:xfrm>
            <a:off x="4712771" y="919557"/>
            <a:ext cx="2548189" cy="1868672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Hexagon 44"/>
          <p:cNvSpPr/>
          <p:nvPr/>
        </p:nvSpPr>
        <p:spPr>
          <a:xfrm>
            <a:off x="4712771" y="4265138"/>
            <a:ext cx="2548189" cy="1868672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Hexagon 47"/>
          <p:cNvSpPr/>
          <p:nvPr/>
        </p:nvSpPr>
        <p:spPr>
          <a:xfrm>
            <a:off x="2406942" y="1610829"/>
            <a:ext cx="2548189" cy="1868672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Hexagon 48"/>
          <p:cNvSpPr/>
          <p:nvPr/>
        </p:nvSpPr>
        <p:spPr>
          <a:xfrm>
            <a:off x="2406942" y="3573866"/>
            <a:ext cx="2548189" cy="1868672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5109594" y="1761427"/>
            <a:ext cx="17545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Years of association </a:t>
            </a:r>
            <a:r>
              <a:rPr lang="en-US" altLang="zh-CN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with </a:t>
            </a:r>
            <a:r>
              <a:rPr lang="en-US" altLang="zh-CN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renowned global OEMs</a:t>
            </a:r>
            <a:endParaRPr lang="en-US" altLang="zh-CN" sz="1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Freeform 43"/>
          <p:cNvSpPr>
            <a:spLocks noEditPoints="1" noChangeArrowheads="1"/>
          </p:cNvSpPr>
          <p:nvPr/>
        </p:nvSpPr>
        <p:spPr bwMode="auto">
          <a:xfrm>
            <a:off x="5698770" y="1149214"/>
            <a:ext cx="576190" cy="556754"/>
          </a:xfrm>
          <a:custGeom>
            <a:avLst/>
            <a:gdLst>
              <a:gd name="T0" fmla="*/ 311 w 453"/>
              <a:gd name="T1" fmla="*/ 43 h 454"/>
              <a:gd name="T2" fmla="*/ 354 w 453"/>
              <a:gd name="T3" fmla="*/ 77 h 454"/>
              <a:gd name="T4" fmla="*/ 448 w 453"/>
              <a:gd name="T5" fmla="*/ 177 h 454"/>
              <a:gd name="T6" fmla="*/ 304 w 453"/>
              <a:gd name="T7" fmla="*/ 122 h 454"/>
              <a:gd name="T8" fmla="*/ 185 w 453"/>
              <a:gd name="T9" fmla="*/ 185 h 454"/>
              <a:gd name="T10" fmla="*/ 97 w 453"/>
              <a:gd name="T11" fmla="*/ 96 h 454"/>
              <a:gd name="T12" fmla="*/ 4 w 453"/>
              <a:gd name="T13" fmla="*/ 204 h 454"/>
              <a:gd name="T14" fmla="*/ 51 w 453"/>
              <a:gd name="T15" fmla="*/ 436 h 454"/>
              <a:gd name="T16" fmla="*/ 100 w 453"/>
              <a:gd name="T17" fmla="*/ 342 h 454"/>
              <a:gd name="T18" fmla="*/ 149 w 453"/>
              <a:gd name="T19" fmla="*/ 437 h 454"/>
              <a:gd name="T20" fmla="*/ 157 w 453"/>
              <a:gd name="T21" fmla="*/ 219 h 454"/>
              <a:gd name="T22" fmla="*/ 237 w 453"/>
              <a:gd name="T23" fmla="*/ 252 h 454"/>
              <a:gd name="T24" fmla="*/ 303 w 453"/>
              <a:gd name="T25" fmla="*/ 436 h 454"/>
              <a:gd name="T26" fmla="*/ 353 w 453"/>
              <a:gd name="T27" fmla="*/ 342 h 454"/>
              <a:gd name="T28" fmla="*/ 402 w 453"/>
              <a:gd name="T29" fmla="*/ 437 h 454"/>
              <a:gd name="T30" fmla="*/ 418 w 453"/>
              <a:gd name="T31" fmla="*/ 277 h 454"/>
              <a:gd name="T32" fmla="*/ 220 w 453"/>
              <a:gd name="T33" fmla="*/ 243 h 454"/>
              <a:gd name="T34" fmla="*/ 137 w 453"/>
              <a:gd name="T35" fmla="*/ 145 h 454"/>
              <a:gd name="T36" fmla="*/ 133 w 453"/>
              <a:gd name="T37" fmla="*/ 185 h 454"/>
              <a:gd name="T38" fmla="*/ 140 w 453"/>
              <a:gd name="T39" fmla="*/ 436 h 454"/>
              <a:gd name="T40" fmla="*/ 105 w 453"/>
              <a:gd name="T41" fmla="*/ 281 h 454"/>
              <a:gd name="T42" fmla="*/ 72 w 453"/>
              <a:gd name="T43" fmla="*/ 444 h 454"/>
              <a:gd name="T44" fmla="*/ 61 w 453"/>
              <a:gd name="T45" fmla="*/ 386 h 454"/>
              <a:gd name="T46" fmla="*/ 62 w 453"/>
              <a:gd name="T47" fmla="*/ 249 h 454"/>
              <a:gd name="T48" fmla="*/ 35 w 453"/>
              <a:gd name="T49" fmla="*/ 193 h 454"/>
              <a:gd name="T50" fmla="*/ 53 w 453"/>
              <a:gd name="T51" fmla="*/ 252 h 454"/>
              <a:gd name="T52" fmla="*/ 53 w 453"/>
              <a:gd name="T53" fmla="*/ 276 h 454"/>
              <a:gd name="T54" fmla="*/ 47 w 453"/>
              <a:gd name="T55" fmla="*/ 128 h 454"/>
              <a:gd name="T56" fmla="*/ 141 w 453"/>
              <a:gd name="T57" fmla="*/ 127 h 454"/>
              <a:gd name="T58" fmla="*/ 222 w 453"/>
              <a:gd name="T59" fmla="*/ 225 h 454"/>
              <a:gd name="T60" fmla="*/ 53 w 453"/>
              <a:gd name="T61" fmla="*/ 183 h 454"/>
              <a:gd name="T62" fmla="*/ 440 w 453"/>
              <a:gd name="T63" fmla="*/ 201 h 454"/>
              <a:gd name="T64" fmla="*/ 394 w 453"/>
              <a:gd name="T65" fmla="*/ 267 h 454"/>
              <a:gd name="T66" fmla="*/ 407 w 453"/>
              <a:gd name="T67" fmla="*/ 232 h 454"/>
              <a:gd name="T68" fmla="*/ 393 w 453"/>
              <a:gd name="T69" fmla="*/ 165 h 454"/>
              <a:gd name="T70" fmla="*/ 385 w 453"/>
              <a:gd name="T71" fmla="*/ 265 h 454"/>
              <a:gd name="T72" fmla="*/ 392 w 453"/>
              <a:gd name="T73" fmla="*/ 436 h 454"/>
              <a:gd name="T74" fmla="*/ 357 w 453"/>
              <a:gd name="T75" fmla="*/ 281 h 454"/>
              <a:gd name="T76" fmla="*/ 325 w 453"/>
              <a:gd name="T77" fmla="*/ 444 h 454"/>
              <a:gd name="T78" fmla="*/ 314 w 453"/>
              <a:gd name="T79" fmla="*/ 392 h 454"/>
              <a:gd name="T80" fmla="*/ 320 w 453"/>
              <a:gd name="T81" fmla="*/ 150 h 454"/>
              <a:gd name="T82" fmla="*/ 310 w 453"/>
              <a:gd name="T83" fmla="*/ 183 h 454"/>
              <a:gd name="T84" fmla="*/ 236 w 453"/>
              <a:gd name="T85" fmla="*/ 223 h 454"/>
              <a:gd name="T86" fmla="*/ 312 w 453"/>
              <a:gd name="T87" fmla="*/ 127 h 454"/>
              <a:gd name="T88" fmla="*/ 406 w 453"/>
              <a:gd name="T89" fmla="*/ 128 h 454"/>
              <a:gd name="T90" fmla="*/ 409 w 453"/>
              <a:gd name="T91" fmla="*/ 196 h 454"/>
              <a:gd name="T92" fmla="*/ 142 w 453"/>
              <a:gd name="T93" fmla="*/ 43 h 454"/>
              <a:gd name="T94" fmla="*/ 99 w 453"/>
              <a:gd name="T95" fmla="*/ 9 h 454"/>
              <a:gd name="T96" fmla="*/ 99 w 453"/>
              <a:gd name="T97" fmla="*/ 9 h 4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3"/>
              <a:gd name="T148" fmla="*/ 0 h 454"/>
              <a:gd name="T149" fmla="*/ 453 w 453"/>
              <a:gd name="T150" fmla="*/ 454 h 45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3" h="454">
                <a:moveTo>
                  <a:pt x="354" y="86"/>
                </a:moveTo>
                <a:cubicBezTo>
                  <a:pt x="378" y="86"/>
                  <a:pt x="398" y="67"/>
                  <a:pt x="398" y="43"/>
                </a:cubicBezTo>
                <a:cubicBezTo>
                  <a:pt x="398" y="19"/>
                  <a:pt x="378" y="0"/>
                  <a:pt x="354" y="0"/>
                </a:cubicBezTo>
                <a:cubicBezTo>
                  <a:pt x="330" y="0"/>
                  <a:pt x="311" y="19"/>
                  <a:pt x="311" y="43"/>
                </a:cubicBezTo>
                <a:cubicBezTo>
                  <a:pt x="311" y="67"/>
                  <a:pt x="330" y="86"/>
                  <a:pt x="354" y="86"/>
                </a:cubicBezTo>
                <a:close/>
                <a:moveTo>
                  <a:pt x="354" y="9"/>
                </a:moveTo>
                <a:cubicBezTo>
                  <a:pt x="373" y="9"/>
                  <a:pt x="388" y="24"/>
                  <a:pt x="388" y="43"/>
                </a:cubicBezTo>
                <a:cubicBezTo>
                  <a:pt x="388" y="62"/>
                  <a:pt x="373" y="77"/>
                  <a:pt x="354" y="77"/>
                </a:cubicBezTo>
                <a:cubicBezTo>
                  <a:pt x="336" y="77"/>
                  <a:pt x="320" y="62"/>
                  <a:pt x="320" y="43"/>
                </a:cubicBezTo>
                <a:cubicBezTo>
                  <a:pt x="320" y="24"/>
                  <a:pt x="336" y="9"/>
                  <a:pt x="354" y="9"/>
                </a:cubicBezTo>
                <a:close/>
                <a:moveTo>
                  <a:pt x="448" y="177"/>
                </a:moveTo>
                <a:cubicBezTo>
                  <a:pt x="448" y="177"/>
                  <a:pt x="448" y="177"/>
                  <a:pt x="448" y="177"/>
                </a:cubicBezTo>
                <a:cubicBezTo>
                  <a:pt x="414" y="123"/>
                  <a:pt x="414" y="123"/>
                  <a:pt x="414" y="123"/>
                </a:cubicBezTo>
                <a:cubicBezTo>
                  <a:pt x="401" y="104"/>
                  <a:pt x="393" y="96"/>
                  <a:pt x="356" y="96"/>
                </a:cubicBezTo>
                <a:cubicBezTo>
                  <a:pt x="356" y="96"/>
                  <a:pt x="356" y="96"/>
                  <a:pt x="356" y="96"/>
                </a:cubicBezTo>
                <a:cubicBezTo>
                  <a:pt x="319" y="96"/>
                  <a:pt x="309" y="113"/>
                  <a:pt x="304" y="122"/>
                </a:cubicBezTo>
                <a:cubicBezTo>
                  <a:pt x="304" y="122"/>
                  <a:pt x="304" y="122"/>
                  <a:pt x="304" y="122"/>
                </a:cubicBezTo>
                <a:cubicBezTo>
                  <a:pt x="297" y="136"/>
                  <a:pt x="272" y="179"/>
                  <a:pt x="268" y="185"/>
                </a:cubicBezTo>
                <a:cubicBezTo>
                  <a:pt x="263" y="188"/>
                  <a:pt x="240" y="206"/>
                  <a:pt x="226" y="217"/>
                </a:cubicBezTo>
                <a:cubicBezTo>
                  <a:pt x="216" y="209"/>
                  <a:pt x="198" y="195"/>
                  <a:pt x="185" y="185"/>
                </a:cubicBezTo>
                <a:cubicBezTo>
                  <a:pt x="181" y="179"/>
                  <a:pt x="156" y="136"/>
                  <a:pt x="149" y="122"/>
                </a:cubicBezTo>
                <a:cubicBezTo>
                  <a:pt x="148" y="122"/>
                  <a:pt x="148" y="122"/>
                  <a:pt x="148" y="122"/>
                </a:cubicBezTo>
                <a:cubicBezTo>
                  <a:pt x="143" y="113"/>
                  <a:pt x="134" y="96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60" y="96"/>
                  <a:pt x="52" y="104"/>
                  <a:pt x="39" y="123"/>
                </a:cubicBezTo>
                <a:cubicBezTo>
                  <a:pt x="5" y="177"/>
                  <a:pt x="5" y="177"/>
                  <a:pt x="5" y="177"/>
                </a:cubicBezTo>
                <a:cubicBezTo>
                  <a:pt x="5" y="177"/>
                  <a:pt x="5" y="177"/>
                  <a:pt x="5" y="177"/>
                </a:cubicBezTo>
                <a:cubicBezTo>
                  <a:pt x="0" y="186"/>
                  <a:pt x="0" y="195"/>
                  <a:pt x="4" y="204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8" y="282"/>
                  <a:pt x="44" y="286"/>
                  <a:pt x="50" y="286"/>
                </a:cubicBezTo>
                <a:cubicBezTo>
                  <a:pt x="51" y="286"/>
                  <a:pt x="52" y="286"/>
                  <a:pt x="52" y="286"/>
                </a:cubicBezTo>
                <a:cubicBezTo>
                  <a:pt x="52" y="404"/>
                  <a:pt x="51" y="433"/>
                  <a:pt x="51" y="436"/>
                </a:cubicBezTo>
                <a:cubicBezTo>
                  <a:pt x="51" y="436"/>
                  <a:pt x="51" y="436"/>
                  <a:pt x="51" y="437"/>
                </a:cubicBezTo>
                <a:cubicBezTo>
                  <a:pt x="52" y="447"/>
                  <a:pt x="62" y="454"/>
                  <a:pt x="72" y="454"/>
                </a:cubicBezTo>
                <a:cubicBezTo>
                  <a:pt x="83" y="454"/>
                  <a:pt x="92" y="446"/>
                  <a:pt x="93" y="436"/>
                </a:cubicBezTo>
                <a:cubicBezTo>
                  <a:pt x="100" y="342"/>
                  <a:pt x="100" y="342"/>
                  <a:pt x="100" y="342"/>
                </a:cubicBezTo>
                <a:cubicBezTo>
                  <a:pt x="108" y="436"/>
                  <a:pt x="108" y="436"/>
                  <a:pt x="108" y="436"/>
                </a:cubicBezTo>
                <a:cubicBezTo>
                  <a:pt x="108" y="446"/>
                  <a:pt x="117" y="454"/>
                  <a:pt x="128" y="454"/>
                </a:cubicBezTo>
                <a:cubicBezTo>
                  <a:pt x="128" y="454"/>
                  <a:pt x="128" y="454"/>
                  <a:pt x="129" y="454"/>
                </a:cubicBezTo>
                <a:cubicBezTo>
                  <a:pt x="139" y="454"/>
                  <a:pt x="148" y="446"/>
                  <a:pt x="149" y="437"/>
                </a:cubicBezTo>
                <a:cubicBezTo>
                  <a:pt x="149" y="436"/>
                  <a:pt x="149" y="436"/>
                  <a:pt x="149" y="436"/>
                </a:cubicBezTo>
                <a:cubicBezTo>
                  <a:pt x="149" y="430"/>
                  <a:pt x="146" y="298"/>
                  <a:pt x="143" y="200"/>
                </a:cubicBezTo>
                <a:cubicBezTo>
                  <a:pt x="156" y="218"/>
                  <a:pt x="156" y="218"/>
                  <a:pt x="156" y="218"/>
                </a:cubicBezTo>
                <a:cubicBezTo>
                  <a:pt x="156" y="218"/>
                  <a:pt x="157" y="219"/>
                  <a:pt x="157" y="219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9" y="254"/>
                  <a:pt x="223" y="254"/>
                  <a:pt x="226" y="253"/>
                </a:cubicBezTo>
                <a:cubicBezTo>
                  <a:pt x="227" y="254"/>
                  <a:pt x="229" y="254"/>
                  <a:pt x="230" y="254"/>
                </a:cubicBezTo>
                <a:cubicBezTo>
                  <a:pt x="232" y="254"/>
                  <a:pt x="235" y="253"/>
                  <a:pt x="237" y="252"/>
                </a:cubicBezTo>
                <a:cubicBezTo>
                  <a:pt x="295" y="219"/>
                  <a:pt x="295" y="219"/>
                  <a:pt x="295" y="219"/>
                </a:cubicBezTo>
                <a:cubicBezTo>
                  <a:pt x="296" y="219"/>
                  <a:pt x="297" y="218"/>
                  <a:pt x="297" y="218"/>
                </a:cubicBezTo>
                <a:cubicBezTo>
                  <a:pt x="310" y="200"/>
                  <a:pt x="310" y="200"/>
                  <a:pt x="310" y="200"/>
                </a:cubicBezTo>
                <a:cubicBezTo>
                  <a:pt x="307" y="298"/>
                  <a:pt x="304" y="430"/>
                  <a:pt x="303" y="436"/>
                </a:cubicBezTo>
                <a:cubicBezTo>
                  <a:pt x="303" y="436"/>
                  <a:pt x="303" y="436"/>
                  <a:pt x="303" y="437"/>
                </a:cubicBezTo>
                <a:cubicBezTo>
                  <a:pt x="305" y="447"/>
                  <a:pt x="314" y="454"/>
                  <a:pt x="325" y="454"/>
                </a:cubicBezTo>
                <a:cubicBezTo>
                  <a:pt x="336" y="454"/>
                  <a:pt x="345" y="446"/>
                  <a:pt x="345" y="436"/>
                </a:cubicBezTo>
                <a:cubicBezTo>
                  <a:pt x="353" y="342"/>
                  <a:pt x="353" y="342"/>
                  <a:pt x="353" y="342"/>
                </a:cubicBezTo>
                <a:cubicBezTo>
                  <a:pt x="360" y="436"/>
                  <a:pt x="360" y="436"/>
                  <a:pt x="360" y="436"/>
                </a:cubicBezTo>
                <a:cubicBezTo>
                  <a:pt x="361" y="446"/>
                  <a:pt x="369" y="454"/>
                  <a:pt x="380" y="454"/>
                </a:cubicBezTo>
                <a:cubicBezTo>
                  <a:pt x="381" y="454"/>
                  <a:pt x="381" y="454"/>
                  <a:pt x="381" y="454"/>
                </a:cubicBezTo>
                <a:cubicBezTo>
                  <a:pt x="392" y="454"/>
                  <a:pt x="401" y="446"/>
                  <a:pt x="402" y="437"/>
                </a:cubicBezTo>
                <a:cubicBezTo>
                  <a:pt x="402" y="436"/>
                  <a:pt x="402" y="436"/>
                  <a:pt x="402" y="436"/>
                </a:cubicBezTo>
                <a:cubicBezTo>
                  <a:pt x="402" y="433"/>
                  <a:pt x="401" y="404"/>
                  <a:pt x="400" y="286"/>
                </a:cubicBezTo>
                <a:cubicBezTo>
                  <a:pt x="401" y="286"/>
                  <a:pt x="402" y="286"/>
                  <a:pt x="403" y="286"/>
                </a:cubicBezTo>
                <a:cubicBezTo>
                  <a:pt x="409" y="286"/>
                  <a:pt x="415" y="282"/>
                  <a:pt x="418" y="277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53" y="195"/>
                  <a:pt x="452" y="186"/>
                  <a:pt x="448" y="177"/>
                </a:cubicBezTo>
                <a:close/>
                <a:moveTo>
                  <a:pt x="230" y="241"/>
                </a:moveTo>
                <a:cubicBezTo>
                  <a:pt x="227" y="244"/>
                  <a:pt x="223" y="245"/>
                  <a:pt x="220" y="243"/>
                </a:cubicBezTo>
                <a:cubicBezTo>
                  <a:pt x="163" y="211"/>
                  <a:pt x="163" y="211"/>
                  <a:pt x="163" y="211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2" y="171"/>
                  <a:pt x="142" y="160"/>
                  <a:pt x="142" y="150"/>
                </a:cubicBezTo>
                <a:cubicBezTo>
                  <a:pt x="142" y="147"/>
                  <a:pt x="140" y="145"/>
                  <a:pt x="137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4" y="145"/>
                  <a:pt x="132" y="148"/>
                  <a:pt x="132" y="150"/>
                </a:cubicBezTo>
                <a:cubicBezTo>
                  <a:pt x="132" y="150"/>
                  <a:pt x="133" y="164"/>
                  <a:pt x="133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213"/>
                  <a:pt x="135" y="253"/>
                  <a:pt x="136" y="293"/>
                </a:cubicBezTo>
                <a:cubicBezTo>
                  <a:pt x="137" y="329"/>
                  <a:pt x="138" y="365"/>
                  <a:pt x="139" y="392"/>
                </a:cubicBezTo>
                <a:cubicBezTo>
                  <a:pt x="139" y="405"/>
                  <a:pt x="139" y="416"/>
                  <a:pt x="140" y="424"/>
                </a:cubicBezTo>
                <a:cubicBezTo>
                  <a:pt x="140" y="430"/>
                  <a:pt x="140" y="433"/>
                  <a:pt x="140" y="436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140" y="441"/>
                  <a:pt x="134" y="445"/>
                  <a:pt x="128" y="444"/>
                </a:cubicBezTo>
                <a:cubicBezTo>
                  <a:pt x="122" y="444"/>
                  <a:pt x="117" y="440"/>
                  <a:pt x="117" y="43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5" y="279"/>
                  <a:pt x="103" y="277"/>
                  <a:pt x="100" y="277"/>
                </a:cubicBezTo>
                <a:cubicBezTo>
                  <a:pt x="98" y="277"/>
                  <a:pt x="96" y="279"/>
                  <a:pt x="96" y="281"/>
                </a:cubicBezTo>
                <a:cubicBezTo>
                  <a:pt x="84" y="435"/>
                  <a:pt x="84" y="435"/>
                  <a:pt x="84" y="435"/>
                </a:cubicBezTo>
                <a:cubicBezTo>
                  <a:pt x="83" y="440"/>
                  <a:pt x="78" y="444"/>
                  <a:pt x="72" y="444"/>
                </a:cubicBezTo>
                <a:cubicBezTo>
                  <a:pt x="66" y="445"/>
                  <a:pt x="61" y="441"/>
                  <a:pt x="60" y="436"/>
                </a:cubicBezTo>
                <a:cubicBezTo>
                  <a:pt x="60" y="436"/>
                  <a:pt x="60" y="436"/>
                  <a:pt x="60" y="436"/>
                </a:cubicBezTo>
                <a:cubicBezTo>
                  <a:pt x="61" y="433"/>
                  <a:pt x="61" y="429"/>
                  <a:pt x="61" y="422"/>
                </a:cubicBezTo>
                <a:cubicBezTo>
                  <a:pt x="61" y="413"/>
                  <a:pt x="61" y="401"/>
                  <a:pt x="61" y="386"/>
                </a:cubicBezTo>
                <a:cubicBezTo>
                  <a:pt x="61" y="357"/>
                  <a:pt x="62" y="318"/>
                  <a:pt x="62" y="281"/>
                </a:cubicBezTo>
                <a:cubicBezTo>
                  <a:pt x="67" y="277"/>
                  <a:pt x="69" y="271"/>
                  <a:pt x="67" y="265"/>
                </a:cubicBezTo>
                <a:cubicBezTo>
                  <a:pt x="67" y="265"/>
                  <a:pt x="67" y="265"/>
                  <a:pt x="67" y="264"/>
                </a:cubicBezTo>
                <a:cubicBezTo>
                  <a:pt x="67" y="263"/>
                  <a:pt x="65" y="258"/>
                  <a:pt x="62" y="249"/>
                </a:cubicBezTo>
                <a:cubicBezTo>
                  <a:pt x="63" y="197"/>
                  <a:pt x="63" y="169"/>
                  <a:pt x="63" y="169"/>
                </a:cubicBezTo>
                <a:cubicBezTo>
                  <a:pt x="63" y="167"/>
                  <a:pt x="61" y="165"/>
                  <a:pt x="59" y="165"/>
                </a:cubicBezTo>
                <a:cubicBezTo>
                  <a:pt x="58" y="164"/>
                  <a:pt x="55" y="165"/>
                  <a:pt x="54" y="166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4"/>
                  <a:pt x="34" y="195"/>
                  <a:pt x="34" y="197"/>
                </a:cubicBezTo>
                <a:cubicBezTo>
                  <a:pt x="34" y="197"/>
                  <a:pt x="40" y="215"/>
                  <a:pt x="46" y="232"/>
                </a:cubicBezTo>
                <a:cubicBezTo>
                  <a:pt x="49" y="239"/>
                  <a:pt x="51" y="246"/>
                  <a:pt x="53" y="252"/>
                </a:cubicBezTo>
                <a:cubicBezTo>
                  <a:pt x="53" y="252"/>
                  <a:pt x="53" y="252"/>
                  <a:pt x="53" y="252"/>
                </a:cubicBezTo>
                <a:cubicBezTo>
                  <a:pt x="54" y="254"/>
                  <a:pt x="54" y="255"/>
                  <a:pt x="55" y="257"/>
                </a:cubicBezTo>
                <a:cubicBezTo>
                  <a:pt x="56" y="262"/>
                  <a:pt x="58" y="265"/>
                  <a:pt x="59" y="267"/>
                </a:cubicBezTo>
                <a:cubicBezTo>
                  <a:pt x="58" y="267"/>
                  <a:pt x="58" y="267"/>
                  <a:pt x="58" y="267"/>
                </a:cubicBezTo>
                <a:cubicBezTo>
                  <a:pt x="59" y="271"/>
                  <a:pt x="57" y="274"/>
                  <a:pt x="53" y="276"/>
                </a:cubicBezTo>
                <a:cubicBezTo>
                  <a:pt x="49" y="277"/>
                  <a:pt x="45" y="276"/>
                  <a:pt x="44" y="273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0" y="194"/>
                  <a:pt x="10" y="188"/>
                  <a:pt x="13" y="182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58" y="112"/>
                  <a:pt x="63" y="105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28" y="105"/>
                  <a:pt x="136" y="118"/>
                  <a:pt x="140" y="126"/>
                </a:cubicBezTo>
                <a:cubicBezTo>
                  <a:pt x="141" y="127"/>
                  <a:pt x="141" y="127"/>
                  <a:pt x="141" y="127"/>
                </a:cubicBezTo>
                <a:cubicBezTo>
                  <a:pt x="149" y="141"/>
                  <a:pt x="177" y="190"/>
                  <a:pt x="177" y="191"/>
                </a:cubicBezTo>
                <a:cubicBezTo>
                  <a:pt x="178" y="191"/>
                  <a:pt x="178" y="192"/>
                  <a:pt x="178" y="192"/>
                </a:cubicBezTo>
                <a:cubicBezTo>
                  <a:pt x="178" y="192"/>
                  <a:pt x="191" y="202"/>
                  <a:pt x="204" y="212"/>
                </a:cubicBezTo>
                <a:cubicBezTo>
                  <a:pt x="211" y="217"/>
                  <a:pt x="217" y="221"/>
                  <a:pt x="222" y="225"/>
                </a:cubicBezTo>
                <a:cubicBezTo>
                  <a:pt x="226" y="228"/>
                  <a:pt x="228" y="230"/>
                  <a:pt x="230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2" y="233"/>
                  <a:pt x="232" y="238"/>
                  <a:pt x="230" y="241"/>
                </a:cubicBezTo>
                <a:close/>
                <a:moveTo>
                  <a:pt x="53" y="183"/>
                </a:moveTo>
                <a:cubicBezTo>
                  <a:pt x="53" y="192"/>
                  <a:pt x="53" y="206"/>
                  <a:pt x="53" y="223"/>
                </a:cubicBezTo>
                <a:cubicBezTo>
                  <a:pt x="50" y="214"/>
                  <a:pt x="47" y="204"/>
                  <a:pt x="44" y="196"/>
                </a:cubicBezTo>
                <a:lnTo>
                  <a:pt x="53" y="183"/>
                </a:lnTo>
                <a:close/>
                <a:moveTo>
                  <a:pt x="440" y="201"/>
                </a:moveTo>
                <a:cubicBezTo>
                  <a:pt x="409" y="273"/>
                  <a:pt x="409" y="273"/>
                  <a:pt x="409" y="273"/>
                </a:cubicBezTo>
                <a:cubicBezTo>
                  <a:pt x="408" y="276"/>
                  <a:pt x="404" y="277"/>
                  <a:pt x="400" y="276"/>
                </a:cubicBezTo>
                <a:cubicBezTo>
                  <a:pt x="396" y="274"/>
                  <a:pt x="394" y="271"/>
                  <a:pt x="394" y="267"/>
                </a:cubicBezTo>
                <a:cubicBezTo>
                  <a:pt x="394" y="267"/>
                  <a:pt x="394" y="267"/>
                  <a:pt x="394" y="267"/>
                </a:cubicBezTo>
                <a:cubicBezTo>
                  <a:pt x="395" y="265"/>
                  <a:pt x="396" y="262"/>
                  <a:pt x="398" y="257"/>
                </a:cubicBezTo>
                <a:cubicBezTo>
                  <a:pt x="399" y="255"/>
                  <a:pt x="399" y="254"/>
                  <a:pt x="400" y="252"/>
                </a:cubicBezTo>
                <a:cubicBezTo>
                  <a:pt x="400" y="252"/>
                  <a:pt x="400" y="252"/>
                  <a:pt x="400" y="252"/>
                </a:cubicBezTo>
                <a:cubicBezTo>
                  <a:pt x="402" y="246"/>
                  <a:pt x="404" y="239"/>
                  <a:pt x="407" y="232"/>
                </a:cubicBezTo>
                <a:cubicBezTo>
                  <a:pt x="413" y="215"/>
                  <a:pt x="419" y="197"/>
                  <a:pt x="419" y="197"/>
                </a:cubicBezTo>
                <a:cubicBezTo>
                  <a:pt x="419" y="195"/>
                  <a:pt x="419" y="194"/>
                  <a:pt x="418" y="193"/>
                </a:cubicBezTo>
                <a:cubicBezTo>
                  <a:pt x="399" y="166"/>
                  <a:pt x="399" y="166"/>
                  <a:pt x="399" y="166"/>
                </a:cubicBezTo>
                <a:cubicBezTo>
                  <a:pt x="397" y="165"/>
                  <a:pt x="395" y="164"/>
                  <a:pt x="393" y="165"/>
                </a:cubicBezTo>
                <a:cubicBezTo>
                  <a:pt x="391" y="165"/>
                  <a:pt x="390" y="167"/>
                  <a:pt x="390" y="169"/>
                </a:cubicBezTo>
                <a:cubicBezTo>
                  <a:pt x="390" y="169"/>
                  <a:pt x="390" y="197"/>
                  <a:pt x="391" y="249"/>
                </a:cubicBezTo>
                <a:cubicBezTo>
                  <a:pt x="388" y="258"/>
                  <a:pt x="386" y="263"/>
                  <a:pt x="386" y="264"/>
                </a:cubicBezTo>
                <a:cubicBezTo>
                  <a:pt x="386" y="265"/>
                  <a:pt x="385" y="265"/>
                  <a:pt x="385" y="265"/>
                </a:cubicBezTo>
                <a:cubicBezTo>
                  <a:pt x="384" y="271"/>
                  <a:pt x="386" y="277"/>
                  <a:pt x="391" y="281"/>
                </a:cubicBezTo>
                <a:cubicBezTo>
                  <a:pt x="391" y="318"/>
                  <a:pt x="392" y="357"/>
                  <a:pt x="392" y="386"/>
                </a:cubicBezTo>
                <a:cubicBezTo>
                  <a:pt x="392" y="401"/>
                  <a:pt x="392" y="413"/>
                  <a:pt x="392" y="422"/>
                </a:cubicBezTo>
                <a:cubicBezTo>
                  <a:pt x="392" y="429"/>
                  <a:pt x="392" y="433"/>
                  <a:pt x="392" y="436"/>
                </a:cubicBezTo>
                <a:cubicBezTo>
                  <a:pt x="392" y="436"/>
                  <a:pt x="392" y="436"/>
                  <a:pt x="392" y="436"/>
                </a:cubicBezTo>
                <a:cubicBezTo>
                  <a:pt x="392" y="441"/>
                  <a:pt x="387" y="445"/>
                  <a:pt x="381" y="444"/>
                </a:cubicBezTo>
                <a:cubicBezTo>
                  <a:pt x="375" y="444"/>
                  <a:pt x="370" y="440"/>
                  <a:pt x="369" y="435"/>
                </a:cubicBezTo>
                <a:cubicBezTo>
                  <a:pt x="357" y="281"/>
                  <a:pt x="357" y="281"/>
                  <a:pt x="357" y="281"/>
                </a:cubicBezTo>
                <a:cubicBezTo>
                  <a:pt x="357" y="279"/>
                  <a:pt x="355" y="277"/>
                  <a:pt x="353" y="277"/>
                </a:cubicBezTo>
                <a:cubicBezTo>
                  <a:pt x="350" y="277"/>
                  <a:pt x="348" y="279"/>
                  <a:pt x="348" y="281"/>
                </a:cubicBezTo>
                <a:cubicBezTo>
                  <a:pt x="336" y="435"/>
                  <a:pt x="336" y="435"/>
                  <a:pt x="336" y="435"/>
                </a:cubicBezTo>
                <a:cubicBezTo>
                  <a:pt x="336" y="440"/>
                  <a:pt x="331" y="444"/>
                  <a:pt x="325" y="444"/>
                </a:cubicBezTo>
                <a:cubicBezTo>
                  <a:pt x="319" y="445"/>
                  <a:pt x="313" y="441"/>
                  <a:pt x="313" y="436"/>
                </a:cubicBezTo>
                <a:cubicBezTo>
                  <a:pt x="313" y="436"/>
                  <a:pt x="313" y="436"/>
                  <a:pt x="313" y="436"/>
                </a:cubicBezTo>
                <a:cubicBezTo>
                  <a:pt x="313" y="433"/>
                  <a:pt x="313" y="430"/>
                  <a:pt x="313" y="424"/>
                </a:cubicBezTo>
                <a:cubicBezTo>
                  <a:pt x="313" y="416"/>
                  <a:pt x="314" y="405"/>
                  <a:pt x="314" y="392"/>
                </a:cubicBezTo>
                <a:cubicBezTo>
                  <a:pt x="315" y="365"/>
                  <a:pt x="316" y="329"/>
                  <a:pt x="317" y="293"/>
                </a:cubicBezTo>
                <a:cubicBezTo>
                  <a:pt x="318" y="253"/>
                  <a:pt x="319" y="213"/>
                  <a:pt x="320" y="185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320" y="164"/>
                  <a:pt x="320" y="150"/>
                  <a:pt x="320" y="150"/>
                </a:cubicBezTo>
                <a:cubicBezTo>
                  <a:pt x="321" y="148"/>
                  <a:pt x="318" y="145"/>
                  <a:pt x="316" y="145"/>
                </a:cubicBezTo>
                <a:cubicBezTo>
                  <a:pt x="316" y="145"/>
                  <a:pt x="316" y="145"/>
                  <a:pt x="316" y="145"/>
                </a:cubicBezTo>
                <a:cubicBezTo>
                  <a:pt x="313" y="145"/>
                  <a:pt x="311" y="147"/>
                  <a:pt x="311" y="150"/>
                </a:cubicBezTo>
                <a:cubicBezTo>
                  <a:pt x="311" y="160"/>
                  <a:pt x="310" y="171"/>
                  <a:pt x="310" y="183"/>
                </a:cubicBezTo>
                <a:cubicBezTo>
                  <a:pt x="290" y="211"/>
                  <a:pt x="290" y="211"/>
                  <a:pt x="290" y="211"/>
                </a:cubicBezTo>
                <a:cubicBezTo>
                  <a:pt x="241" y="239"/>
                  <a:pt x="241" y="239"/>
                  <a:pt x="241" y="239"/>
                </a:cubicBezTo>
                <a:cubicBezTo>
                  <a:pt x="242" y="233"/>
                  <a:pt x="240" y="228"/>
                  <a:pt x="236" y="224"/>
                </a:cubicBezTo>
                <a:cubicBezTo>
                  <a:pt x="236" y="224"/>
                  <a:pt x="236" y="224"/>
                  <a:pt x="236" y="223"/>
                </a:cubicBezTo>
                <a:cubicBezTo>
                  <a:pt x="235" y="223"/>
                  <a:pt x="235" y="223"/>
                  <a:pt x="234" y="222"/>
                </a:cubicBezTo>
                <a:cubicBezTo>
                  <a:pt x="249" y="211"/>
                  <a:pt x="274" y="192"/>
                  <a:pt x="274" y="192"/>
                </a:cubicBezTo>
                <a:cubicBezTo>
                  <a:pt x="275" y="192"/>
                  <a:pt x="275" y="191"/>
                  <a:pt x="276" y="191"/>
                </a:cubicBezTo>
                <a:cubicBezTo>
                  <a:pt x="276" y="190"/>
                  <a:pt x="304" y="141"/>
                  <a:pt x="312" y="127"/>
                </a:cubicBezTo>
                <a:cubicBezTo>
                  <a:pt x="313" y="126"/>
                  <a:pt x="313" y="126"/>
                  <a:pt x="313" y="126"/>
                </a:cubicBezTo>
                <a:cubicBezTo>
                  <a:pt x="317" y="118"/>
                  <a:pt x="324" y="105"/>
                  <a:pt x="356" y="105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90" y="105"/>
                  <a:pt x="395" y="112"/>
                  <a:pt x="406" y="128"/>
                </a:cubicBezTo>
                <a:cubicBezTo>
                  <a:pt x="440" y="182"/>
                  <a:pt x="440" y="182"/>
                  <a:pt x="440" y="182"/>
                </a:cubicBezTo>
                <a:cubicBezTo>
                  <a:pt x="443" y="188"/>
                  <a:pt x="443" y="194"/>
                  <a:pt x="440" y="201"/>
                </a:cubicBezTo>
                <a:close/>
                <a:moveTo>
                  <a:pt x="400" y="183"/>
                </a:moveTo>
                <a:cubicBezTo>
                  <a:pt x="409" y="196"/>
                  <a:pt x="409" y="196"/>
                  <a:pt x="409" y="196"/>
                </a:cubicBezTo>
                <a:cubicBezTo>
                  <a:pt x="406" y="204"/>
                  <a:pt x="403" y="214"/>
                  <a:pt x="400" y="223"/>
                </a:cubicBezTo>
                <a:cubicBezTo>
                  <a:pt x="400" y="206"/>
                  <a:pt x="400" y="192"/>
                  <a:pt x="400" y="183"/>
                </a:cubicBezTo>
                <a:close/>
                <a:moveTo>
                  <a:pt x="99" y="86"/>
                </a:moveTo>
                <a:cubicBezTo>
                  <a:pt x="122" y="86"/>
                  <a:pt x="142" y="67"/>
                  <a:pt x="142" y="43"/>
                </a:cubicBezTo>
                <a:cubicBezTo>
                  <a:pt x="142" y="19"/>
                  <a:pt x="122" y="0"/>
                  <a:pt x="99" y="0"/>
                </a:cubicBezTo>
                <a:cubicBezTo>
                  <a:pt x="75" y="0"/>
                  <a:pt x="55" y="19"/>
                  <a:pt x="55" y="43"/>
                </a:cubicBezTo>
                <a:cubicBezTo>
                  <a:pt x="55" y="67"/>
                  <a:pt x="75" y="86"/>
                  <a:pt x="99" y="86"/>
                </a:cubicBezTo>
                <a:close/>
                <a:moveTo>
                  <a:pt x="99" y="9"/>
                </a:moveTo>
                <a:cubicBezTo>
                  <a:pt x="117" y="9"/>
                  <a:pt x="132" y="24"/>
                  <a:pt x="132" y="43"/>
                </a:cubicBezTo>
                <a:cubicBezTo>
                  <a:pt x="132" y="62"/>
                  <a:pt x="117" y="77"/>
                  <a:pt x="99" y="77"/>
                </a:cubicBezTo>
                <a:cubicBezTo>
                  <a:pt x="80" y="77"/>
                  <a:pt x="65" y="62"/>
                  <a:pt x="65" y="43"/>
                </a:cubicBezTo>
                <a:cubicBezTo>
                  <a:pt x="65" y="24"/>
                  <a:pt x="80" y="9"/>
                  <a:pt x="99" y="9"/>
                </a:cubicBezTo>
                <a:close/>
              </a:path>
            </a:pathLst>
          </a:custGeom>
          <a:solidFill>
            <a:srgbClr val="003399"/>
          </a:solidFill>
          <a:ln w="127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en-US" altLang="en-US" sz="2000">
              <a:solidFill>
                <a:schemeClr val="bg1"/>
              </a:solidFill>
              <a:latin typeface="Franklin Gothic Medium" panose="020B06030201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7173061" y="2431183"/>
            <a:ext cx="2239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Thorough </a:t>
            </a:r>
            <a:r>
              <a:rPr lang="en-US" altLang="zh-CN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knowledge of markets</a:t>
            </a:r>
            <a:r>
              <a:rPr lang="en-US" altLang="zh-CN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, technologies, solutions </a:t>
            </a:r>
            <a:r>
              <a:rPr lang="en-US" altLang="zh-CN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&amp; applications</a:t>
            </a:r>
          </a:p>
        </p:txBody>
      </p:sp>
      <p:sp>
        <p:nvSpPr>
          <p:cNvPr id="55" name="Freeform 40"/>
          <p:cNvSpPr>
            <a:spLocks noEditPoints="1" noChangeArrowheads="1"/>
          </p:cNvSpPr>
          <p:nvPr/>
        </p:nvSpPr>
        <p:spPr bwMode="auto">
          <a:xfrm flipH="1">
            <a:off x="8051774" y="1818969"/>
            <a:ext cx="481839" cy="548832"/>
          </a:xfrm>
          <a:custGeom>
            <a:avLst/>
            <a:gdLst>
              <a:gd name="T0" fmla="*/ 372 w 419"/>
              <a:gd name="T1" fmla="*/ 188 h 491"/>
              <a:gd name="T2" fmla="*/ 379 w 419"/>
              <a:gd name="T3" fmla="*/ 158 h 491"/>
              <a:gd name="T4" fmla="*/ 338 w 419"/>
              <a:gd name="T5" fmla="*/ 55 h 491"/>
              <a:gd name="T6" fmla="*/ 0 w 419"/>
              <a:gd name="T7" fmla="*/ 167 h 491"/>
              <a:gd name="T8" fmla="*/ 80 w 419"/>
              <a:gd name="T9" fmla="*/ 310 h 491"/>
              <a:gd name="T10" fmla="*/ 74 w 419"/>
              <a:gd name="T11" fmla="*/ 460 h 491"/>
              <a:gd name="T12" fmla="*/ 256 w 419"/>
              <a:gd name="T13" fmla="*/ 484 h 491"/>
              <a:gd name="T14" fmla="*/ 262 w 419"/>
              <a:gd name="T15" fmla="*/ 396 h 491"/>
              <a:gd name="T16" fmla="*/ 347 w 419"/>
              <a:gd name="T17" fmla="*/ 413 h 491"/>
              <a:gd name="T18" fmla="*/ 379 w 419"/>
              <a:gd name="T19" fmla="*/ 364 h 491"/>
              <a:gd name="T20" fmla="*/ 384 w 419"/>
              <a:gd name="T21" fmla="*/ 348 h 491"/>
              <a:gd name="T22" fmla="*/ 386 w 419"/>
              <a:gd name="T23" fmla="*/ 330 h 491"/>
              <a:gd name="T24" fmla="*/ 390 w 419"/>
              <a:gd name="T25" fmla="*/ 305 h 491"/>
              <a:gd name="T26" fmla="*/ 390 w 419"/>
              <a:gd name="T27" fmla="*/ 294 h 491"/>
              <a:gd name="T28" fmla="*/ 419 w 419"/>
              <a:gd name="T29" fmla="*/ 272 h 491"/>
              <a:gd name="T30" fmla="*/ 405 w 419"/>
              <a:gd name="T31" fmla="*/ 281 h 491"/>
              <a:gd name="T32" fmla="*/ 381 w 419"/>
              <a:gd name="T33" fmla="*/ 290 h 491"/>
              <a:gd name="T34" fmla="*/ 382 w 419"/>
              <a:gd name="T35" fmla="*/ 310 h 491"/>
              <a:gd name="T36" fmla="*/ 377 w 419"/>
              <a:gd name="T37" fmla="*/ 325 h 491"/>
              <a:gd name="T38" fmla="*/ 378 w 419"/>
              <a:gd name="T39" fmla="*/ 338 h 491"/>
              <a:gd name="T40" fmla="*/ 369 w 419"/>
              <a:gd name="T41" fmla="*/ 357 h 491"/>
              <a:gd name="T42" fmla="*/ 369 w 419"/>
              <a:gd name="T43" fmla="*/ 389 h 491"/>
              <a:gd name="T44" fmla="*/ 345 w 419"/>
              <a:gd name="T45" fmla="*/ 404 h 491"/>
              <a:gd name="T46" fmla="*/ 256 w 419"/>
              <a:gd name="T47" fmla="*/ 387 h 491"/>
              <a:gd name="T48" fmla="*/ 83 w 419"/>
              <a:gd name="T49" fmla="*/ 454 h 491"/>
              <a:gd name="T50" fmla="*/ 68 w 419"/>
              <a:gd name="T51" fmla="*/ 282 h 491"/>
              <a:gd name="T52" fmla="*/ 47 w 419"/>
              <a:gd name="T53" fmla="*/ 56 h 491"/>
              <a:gd name="T54" fmla="*/ 331 w 419"/>
              <a:gd name="T55" fmla="*/ 61 h 491"/>
              <a:gd name="T56" fmla="*/ 370 w 419"/>
              <a:gd name="T57" fmla="*/ 158 h 491"/>
              <a:gd name="T58" fmla="*/ 363 w 419"/>
              <a:gd name="T59" fmla="*/ 189 h 491"/>
              <a:gd name="T60" fmla="*/ 409 w 419"/>
              <a:gd name="T61" fmla="*/ 273 h 491"/>
              <a:gd name="T62" fmla="*/ 283 w 419"/>
              <a:gd name="T63" fmla="*/ 74 h 491"/>
              <a:gd name="T64" fmla="*/ 52 w 419"/>
              <a:gd name="T65" fmla="*/ 163 h 491"/>
              <a:gd name="T66" fmla="*/ 96 w 419"/>
              <a:gd name="T67" fmla="*/ 249 h 491"/>
              <a:gd name="T68" fmla="*/ 160 w 419"/>
              <a:gd name="T69" fmla="*/ 240 h 491"/>
              <a:gd name="T70" fmla="*/ 200 w 419"/>
              <a:gd name="T71" fmla="*/ 201 h 491"/>
              <a:gd name="T72" fmla="*/ 240 w 419"/>
              <a:gd name="T73" fmla="*/ 179 h 491"/>
              <a:gd name="T74" fmla="*/ 321 w 419"/>
              <a:gd name="T75" fmla="*/ 137 h 491"/>
              <a:gd name="T76" fmla="*/ 260 w 419"/>
              <a:gd name="T77" fmla="*/ 170 h 491"/>
              <a:gd name="T78" fmla="*/ 232 w 419"/>
              <a:gd name="T79" fmla="*/ 173 h 491"/>
              <a:gd name="T80" fmla="*/ 195 w 419"/>
              <a:gd name="T81" fmla="*/ 189 h 491"/>
              <a:gd name="T82" fmla="*/ 189 w 419"/>
              <a:gd name="T83" fmla="*/ 196 h 491"/>
              <a:gd name="T84" fmla="*/ 156 w 419"/>
              <a:gd name="T85" fmla="*/ 231 h 491"/>
              <a:gd name="T86" fmla="*/ 132 w 419"/>
              <a:gd name="T87" fmla="*/ 257 h 491"/>
              <a:gd name="T88" fmla="*/ 89 w 419"/>
              <a:gd name="T89" fmla="*/ 214 h 491"/>
              <a:gd name="T90" fmla="*/ 61 w 419"/>
              <a:gd name="T91" fmla="*/ 163 h 491"/>
              <a:gd name="T92" fmla="*/ 277 w 419"/>
              <a:gd name="T93" fmla="*/ 82 h 491"/>
              <a:gd name="T94" fmla="*/ 260 w 419"/>
              <a:gd name="T95" fmla="*/ 170 h 49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19"/>
              <a:gd name="T145" fmla="*/ 0 h 491"/>
              <a:gd name="T146" fmla="*/ 419 w 419"/>
              <a:gd name="T147" fmla="*/ 491 h 49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19" h="491">
                <a:moveTo>
                  <a:pt x="407" y="250"/>
                </a:moveTo>
                <a:cubicBezTo>
                  <a:pt x="396" y="233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  <a:moveTo>
                  <a:pt x="283" y="74"/>
                </a:moveTo>
                <a:cubicBezTo>
                  <a:pt x="257" y="54"/>
                  <a:pt x="225" y="43"/>
                  <a:pt x="192" y="43"/>
                </a:cubicBezTo>
                <a:cubicBezTo>
                  <a:pt x="103" y="43"/>
                  <a:pt x="52" y="87"/>
                  <a:pt x="52" y="163"/>
                </a:cubicBezTo>
                <a:cubicBezTo>
                  <a:pt x="52" y="204"/>
                  <a:pt x="70" y="215"/>
                  <a:pt x="80" y="218"/>
                </a:cubicBezTo>
                <a:cubicBezTo>
                  <a:pt x="82" y="228"/>
                  <a:pt x="90" y="242"/>
                  <a:pt x="96" y="249"/>
                </a:cubicBezTo>
                <a:cubicBezTo>
                  <a:pt x="107" y="260"/>
                  <a:pt x="120" y="266"/>
                  <a:pt x="132" y="266"/>
                </a:cubicBezTo>
                <a:cubicBezTo>
                  <a:pt x="146" y="266"/>
                  <a:pt x="156" y="257"/>
                  <a:pt x="160" y="240"/>
                </a:cubicBezTo>
                <a:cubicBezTo>
                  <a:pt x="176" y="239"/>
                  <a:pt x="188" y="228"/>
                  <a:pt x="194" y="218"/>
                </a:cubicBezTo>
                <a:cubicBezTo>
                  <a:pt x="198" y="212"/>
                  <a:pt x="200" y="206"/>
                  <a:pt x="200" y="201"/>
                </a:cubicBezTo>
                <a:cubicBezTo>
                  <a:pt x="203" y="202"/>
                  <a:pt x="206" y="202"/>
                  <a:pt x="208" y="202"/>
                </a:cubicBezTo>
                <a:cubicBezTo>
                  <a:pt x="224" y="202"/>
                  <a:pt x="236" y="190"/>
                  <a:pt x="240" y="179"/>
                </a:cubicBezTo>
                <a:cubicBezTo>
                  <a:pt x="248" y="179"/>
                  <a:pt x="254" y="179"/>
                  <a:pt x="260" y="179"/>
                </a:cubicBezTo>
                <a:cubicBezTo>
                  <a:pt x="286" y="179"/>
                  <a:pt x="321" y="175"/>
                  <a:pt x="321" y="137"/>
                </a:cubicBezTo>
                <a:cubicBezTo>
                  <a:pt x="321" y="116"/>
                  <a:pt x="307" y="93"/>
                  <a:pt x="283" y="74"/>
                </a:cubicBezTo>
                <a:close/>
                <a:moveTo>
                  <a:pt x="260" y="170"/>
                </a:moveTo>
                <a:cubicBezTo>
                  <a:pt x="254" y="170"/>
                  <a:pt x="246" y="170"/>
                  <a:pt x="237" y="169"/>
                </a:cubicBezTo>
                <a:cubicBezTo>
                  <a:pt x="234" y="169"/>
                  <a:pt x="232" y="171"/>
                  <a:pt x="232" y="173"/>
                </a:cubicBezTo>
                <a:cubicBezTo>
                  <a:pt x="231" y="181"/>
                  <a:pt x="222" y="192"/>
                  <a:pt x="208" y="192"/>
                </a:cubicBezTo>
                <a:cubicBezTo>
                  <a:pt x="204" y="192"/>
                  <a:pt x="200" y="191"/>
                  <a:pt x="195" y="189"/>
                </a:cubicBezTo>
                <a:cubicBezTo>
                  <a:pt x="194" y="189"/>
                  <a:pt x="191" y="189"/>
                  <a:pt x="190" y="190"/>
                </a:cubicBezTo>
                <a:cubicBezTo>
                  <a:pt x="189" y="192"/>
                  <a:pt x="188" y="194"/>
                  <a:pt x="189" y="196"/>
                </a:cubicBezTo>
                <a:cubicBezTo>
                  <a:pt x="191" y="200"/>
                  <a:pt x="190" y="206"/>
                  <a:pt x="186" y="213"/>
                </a:cubicBezTo>
                <a:cubicBezTo>
                  <a:pt x="180" y="222"/>
                  <a:pt x="169" y="231"/>
                  <a:pt x="156" y="231"/>
                </a:cubicBezTo>
                <a:cubicBezTo>
                  <a:pt x="154" y="231"/>
                  <a:pt x="152" y="233"/>
                  <a:pt x="152" y="235"/>
                </a:cubicBezTo>
                <a:cubicBezTo>
                  <a:pt x="150" y="245"/>
                  <a:pt x="145" y="257"/>
                  <a:pt x="132" y="257"/>
                </a:cubicBezTo>
                <a:cubicBezTo>
                  <a:pt x="123" y="257"/>
                  <a:pt x="112" y="251"/>
                  <a:pt x="103" y="242"/>
                </a:cubicBezTo>
                <a:cubicBezTo>
                  <a:pt x="97" y="236"/>
                  <a:pt x="89" y="221"/>
                  <a:pt x="89" y="214"/>
                </a:cubicBezTo>
                <a:cubicBezTo>
                  <a:pt x="89" y="211"/>
                  <a:pt x="87" y="209"/>
                  <a:pt x="85" y="209"/>
                </a:cubicBezTo>
                <a:cubicBezTo>
                  <a:pt x="80" y="208"/>
                  <a:pt x="61" y="203"/>
                  <a:pt x="61" y="163"/>
                </a:cubicBezTo>
                <a:cubicBezTo>
                  <a:pt x="61" y="122"/>
                  <a:pt x="78" y="53"/>
                  <a:pt x="192" y="53"/>
                </a:cubicBezTo>
                <a:cubicBezTo>
                  <a:pt x="223" y="53"/>
                  <a:pt x="253" y="63"/>
                  <a:pt x="277" y="82"/>
                </a:cubicBezTo>
                <a:cubicBezTo>
                  <a:pt x="299" y="98"/>
                  <a:pt x="312" y="119"/>
                  <a:pt x="312" y="137"/>
                </a:cubicBezTo>
                <a:cubicBezTo>
                  <a:pt x="312" y="160"/>
                  <a:pt x="297" y="170"/>
                  <a:pt x="260" y="170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en-US" altLang="en-US" sz="2000">
              <a:solidFill>
                <a:srgbClr val="FFFFFF"/>
              </a:solidFill>
              <a:latin typeface="Franklin Gothic Medium" panose="020B06030201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7439863" y="4508202"/>
            <a:ext cx="170566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Strong national presence for sales &amp; service</a:t>
            </a:r>
          </a:p>
        </p:txBody>
      </p:sp>
      <p:sp>
        <p:nvSpPr>
          <p:cNvPr id="57" name="Freeform 110"/>
          <p:cNvSpPr>
            <a:spLocks noEditPoints="1" noChangeArrowheads="1"/>
          </p:cNvSpPr>
          <p:nvPr/>
        </p:nvSpPr>
        <p:spPr bwMode="auto">
          <a:xfrm>
            <a:off x="8008321" y="3834849"/>
            <a:ext cx="547380" cy="529384"/>
          </a:xfrm>
          <a:custGeom>
            <a:avLst/>
            <a:gdLst>
              <a:gd name="T0" fmla="*/ 431 w 693"/>
              <a:gd name="T1" fmla="*/ 92 h 693"/>
              <a:gd name="T2" fmla="*/ 353 w 693"/>
              <a:gd name="T3" fmla="*/ 24 h 693"/>
              <a:gd name="T4" fmla="*/ 346 w 693"/>
              <a:gd name="T5" fmla="*/ 246 h 693"/>
              <a:gd name="T6" fmla="*/ 339 w 693"/>
              <a:gd name="T7" fmla="*/ 24 h 693"/>
              <a:gd name="T8" fmla="*/ 267 w 693"/>
              <a:gd name="T9" fmla="*/ 94 h 693"/>
              <a:gd name="T10" fmla="*/ 262 w 693"/>
              <a:gd name="T11" fmla="*/ 82 h 693"/>
              <a:gd name="T12" fmla="*/ 343 w 693"/>
              <a:gd name="T13" fmla="*/ 2 h 693"/>
              <a:gd name="T14" fmla="*/ 344 w 693"/>
              <a:gd name="T15" fmla="*/ 1 h 693"/>
              <a:gd name="T16" fmla="*/ 345 w 693"/>
              <a:gd name="T17" fmla="*/ 1 h 693"/>
              <a:gd name="T18" fmla="*/ 348 w 693"/>
              <a:gd name="T19" fmla="*/ 1 h 693"/>
              <a:gd name="T20" fmla="*/ 349 w 693"/>
              <a:gd name="T21" fmla="*/ 1 h 693"/>
              <a:gd name="T22" fmla="*/ 350 w 693"/>
              <a:gd name="T23" fmla="*/ 2 h 693"/>
              <a:gd name="T24" fmla="*/ 431 w 693"/>
              <a:gd name="T25" fmla="*/ 82 h 693"/>
              <a:gd name="T26" fmla="*/ 353 w 693"/>
              <a:gd name="T27" fmla="*/ 669 h 693"/>
              <a:gd name="T28" fmla="*/ 346 w 693"/>
              <a:gd name="T29" fmla="*/ 447 h 693"/>
              <a:gd name="T30" fmla="*/ 339 w 693"/>
              <a:gd name="T31" fmla="*/ 669 h 693"/>
              <a:gd name="T32" fmla="*/ 262 w 693"/>
              <a:gd name="T33" fmla="*/ 602 h 693"/>
              <a:gd name="T34" fmla="*/ 342 w 693"/>
              <a:gd name="T35" fmla="*/ 691 h 693"/>
              <a:gd name="T36" fmla="*/ 343 w 693"/>
              <a:gd name="T37" fmla="*/ 692 h 693"/>
              <a:gd name="T38" fmla="*/ 344 w 693"/>
              <a:gd name="T39" fmla="*/ 693 h 693"/>
              <a:gd name="T40" fmla="*/ 346 w 693"/>
              <a:gd name="T41" fmla="*/ 693 h 693"/>
              <a:gd name="T42" fmla="*/ 349 w 693"/>
              <a:gd name="T43" fmla="*/ 693 h 693"/>
              <a:gd name="T44" fmla="*/ 350 w 693"/>
              <a:gd name="T45" fmla="*/ 692 h 693"/>
              <a:gd name="T46" fmla="*/ 351 w 693"/>
              <a:gd name="T47" fmla="*/ 691 h 693"/>
              <a:gd name="T48" fmla="*/ 431 w 693"/>
              <a:gd name="T49" fmla="*/ 602 h 693"/>
              <a:gd name="T50" fmla="*/ 692 w 693"/>
              <a:gd name="T51" fmla="*/ 351 h 693"/>
              <a:gd name="T52" fmla="*/ 692 w 693"/>
              <a:gd name="T53" fmla="*/ 349 h 693"/>
              <a:gd name="T54" fmla="*/ 693 w 693"/>
              <a:gd name="T55" fmla="*/ 348 h 693"/>
              <a:gd name="T56" fmla="*/ 693 w 693"/>
              <a:gd name="T57" fmla="*/ 345 h 693"/>
              <a:gd name="T58" fmla="*/ 692 w 693"/>
              <a:gd name="T59" fmla="*/ 344 h 693"/>
              <a:gd name="T60" fmla="*/ 692 w 693"/>
              <a:gd name="T61" fmla="*/ 343 h 693"/>
              <a:gd name="T62" fmla="*/ 611 w 693"/>
              <a:gd name="T63" fmla="*/ 262 h 693"/>
              <a:gd name="T64" fmla="*/ 601 w 693"/>
              <a:gd name="T65" fmla="*/ 272 h 693"/>
              <a:gd name="T66" fmla="*/ 454 w 693"/>
              <a:gd name="T67" fmla="*/ 340 h 693"/>
              <a:gd name="T68" fmla="*/ 454 w 693"/>
              <a:gd name="T69" fmla="*/ 354 h 693"/>
              <a:gd name="T70" fmla="*/ 601 w 693"/>
              <a:gd name="T71" fmla="*/ 421 h 693"/>
              <a:gd name="T72" fmla="*/ 606 w 693"/>
              <a:gd name="T73" fmla="*/ 433 h 693"/>
              <a:gd name="T74" fmla="*/ 691 w 693"/>
              <a:gd name="T75" fmla="*/ 352 h 693"/>
              <a:gd name="T76" fmla="*/ 239 w 693"/>
              <a:gd name="T77" fmla="*/ 340 h 693"/>
              <a:gd name="T78" fmla="*/ 92 w 693"/>
              <a:gd name="T79" fmla="*/ 272 h 693"/>
              <a:gd name="T80" fmla="*/ 82 w 693"/>
              <a:gd name="T81" fmla="*/ 262 h 693"/>
              <a:gd name="T82" fmla="*/ 1 w 693"/>
              <a:gd name="T83" fmla="*/ 343 h 693"/>
              <a:gd name="T84" fmla="*/ 1 w 693"/>
              <a:gd name="T85" fmla="*/ 344 h 693"/>
              <a:gd name="T86" fmla="*/ 0 w 693"/>
              <a:gd name="T87" fmla="*/ 345 h 693"/>
              <a:gd name="T88" fmla="*/ 0 w 693"/>
              <a:gd name="T89" fmla="*/ 349 h 693"/>
              <a:gd name="T90" fmla="*/ 1 w 693"/>
              <a:gd name="T91" fmla="*/ 350 h 693"/>
              <a:gd name="T92" fmla="*/ 2 w 693"/>
              <a:gd name="T93" fmla="*/ 352 h 693"/>
              <a:gd name="T94" fmla="*/ 87 w 693"/>
              <a:gd name="T95" fmla="*/ 433 h 693"/>
              <a:gd name="T96" fmla="*/ 92 w 693"/>
              <a:gd name="T97" fmla="*/ 421 h 693"/>
              <a:gd name="T98" fmla="*/ 239 w 693"/>
              <a:gd name="T99" fmla="*/ 354 h 693"/>
              <a:gd name="T100" fmla="*/ 239 w 693"/>
              <a:gd name="T101" fmla="*/ 340 h 693"/>
              <a:gd name="T102" fmla="*/ 322 w 693"/>
              <a:gd name="T103" fmla="*/ 347 h 693"/>
              <a:gd name="T104" fmla="*/ 371 w 693"/>
              <a:gd name="T105" fmla="*/ 347 h 693"/>
              <a:gd name="T106" fmla="*/ 346 w 693"/>
              <a:gd name="T107" fmla="*/ 357 h 693"/>
              <a:gd name="T108" fmla="*/ 346 w 693"/>
              <a:gd name="T109" fmla="*/ 337 h 693"/>
              <a:gd name="T110" fmla="*/ 346 w 693"/>
              <a:gd name="T111" fmla="*/ 357 h 69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93"/>
              <a:gd name="T169" fmla="*/ 0 h 693"/>
              <a:gd name="T170" fmla="*/ 693 w 693"/>
              <a:gd name="T171" fmla="*/ 693 h 69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93" h="693">
                <a:moveTo>
                  <a:pt x="431" y="82"/>
                </a:moveTo>
                <a:cubicBezTo>
                  <a:pt x="434" y="85"/>
                  <a:pt x="434" y="89"/>
                  <a:pt x="431" y="92"/>
                </a:cubicBezTo>
                <a:cubicBezTo>
                  <a:pt x="428" y="95"/>
                  <a:pt x="424" y="95"/>
                  <a:pt x="421" y="92"/>
                </a:cubicBezTo>
                <a:cubicBezTo>
                  <a:pt x="353" y="24"/>
                  <a:pt x="353" y="24"/>
                  <a:pt x="353" y="24"/>
                </a:cubicBezTo>
                <a:cubicBezTo>
                  <a:pt x="353" y="239"/>
                  <a:pt x="353" y="239"/>
                  <a:pt x="353" y="239"/>
                </a:cubicBezTo>
                <a:cubicBezTo>
                  <a:pt x="353" y="243"/>
                  <a:pt x="350" y="246"/>
                  <a:pt x="346" y="246"/>
                </a:cubicBezTo>
                <a:cubicBezTo>
                  <a:pt x="343" y="246"/>
                  <a:pt x="339" y="243"/>
                  <a:pt x="339" y="239"/>
                </a:cubicBezTo>
                <a:cubicBezTo>
                  <a:pt x="339" y="24"/>
                  <a:pt x="339" y="24"/>
                  <a:pt x="339" y="24"/>
                </a:cubicBezTo>
                <a:cubicBezTo>
                  <a:pt x="272" y="92"/>
                  <a:pt x="272" y="92"/>
                  <a:pt x="272" y="92"/>
                </a:cubicBezTo>
                <a:cubicBezTo>
                  <a:pt x="271" y="93"/>
                  <a:pt x="269" y="94"/>
                  <a:pt x="267" y="94"/>
                </a:cubicBezTo>
                <a:cubicBezTo>
                  <a:pt x="265" y="94"/>
                  <a:pt x="263" y="93"/>
                  <a:pt x="262" y="92"/>
                </a:cubicBezTo>
                <a:cubicBezTo>
                  <a:pt x="259" y="89"/>
                  <a:pt x="259" y="85"/>
                  <a:pt x="262" y="82"/>
                </a:cubicBezTo>
                <a:cubicBezTo>
                  <a:pt x="342" y="3"/>
                  <a:pt x="342" y="3"/>
                  <a:pt x="342" y="3"/>
                </a:cubicBezTo>
                <a:cubicBezTo>
                  <a:pt x="342" y="2"/>
                  <a:pt x="342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1"/>
                  <a:pt x="343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5" y="1"/>
                  <a:pt x="345" y="1"/>
                </a:cubicBezTo>
                <a:cubicBezTo>
                  <a:pt x="346" y="1"/>
                  <a:pt x="346" y="0"/>
                  <a:pt x="346" y="0"/>
                </a:cubicBezTo>
                <a:cubicBezTo>
                  <a:pt x="347" y="0"/>
                  <a:pt x="347" y="1"/>
                  <a:pt x="348" y="1"/>
                </a:cubicBezTo>
                <a:cubicBezTo>
                  <a:pt x="348" y="1"/>
                  <a:pt x="348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50" y="1"/>
                  <a:pt x="350" y="1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1" y="2"/>
                  <a:pt x="351" y="2"/>
                  <a:pt x="351" y="3"/>
                </a:cubicBezTo>
                <a:lnTo>
                  <a:pt x="431" y="82"/>
                </a:lnTo>
                <a:close/>
                <a:moveTo>
                  <a:pt x="421" y="602"/>
                </a:moveTo>
                <a:cubicBezTo>
                  <a:pt x="353" y="669"/>
                  <a:pt x="353" y="669"/>
                  <a:pt x="353" y="669"/>
                </a:cubicBezTo>
                <a:cubicBezTo>
                  <a:pt x="353" y="454"/>
                  <a:pt x="353" y="454"/>
                  <a:pt x="353" y="454"/>
                </a:cubicBezTo>
                <a:cubicBezTo>
                  <a:pt x="353" y="450"/>
                  <a:pt x="350" y="447"/>
                  <a:pt x="346" y="447"/>
                </a:cubicBezTo>
                <a:cubicBezTo>
                  <a:pt x="343" y="447"/>
                  <a:pt x="339" y="450"/>
                  <a:pt x="339" y="454"/>
                </a:cubicBezTo>
                <a:cubicBezTo>
                  <a:pt x="339" y="669"/>
                  <a:pt x="339" y="669"/>
                  <a:pt x="339" y="669"/>
                </a:cubicBezTo>
                <a:cubicBezTo>
                  <a:pt x="272" y="602"/>
                  <a:pt x="272" y="602"/>
                  <a:pt x="272" y="602"/>
                </a:cubicBezTo>
                <a:cubicBezTo>
                  <a:pt x="269" y="599"/>
                  <a:pt x="265" y="599"/>
                  <a:pt x="262" y="602"/>
                </a:cubicBezTo>
                <a:cubicBezTo>
                  <a:pt x="259" y="604"/>
                  <a:pt x="259" y="609"/>
                  <a:pt x="262" y="612"/>
                </a:cubicBezTo>
                <a:cubicBezTo>
                  <a:pt x="342" y="691"/>
                  <a:pt x="342" y="691"/>
                  <a:pt x="342" y="691"/>
                </a:cubicBezTo>
                <a:cubicBezTo>
                  <a:pt x="342" y="691"/>
                  <a:pt x="342" y="692"/>
                  <a:pt x="343" y="692"/>
                </a:cubicBezTo>
                <a:cubicBezTo>
                  <a:pt x="343" y="692"/>
                  <a:pt x="343" y="692"/>
                  <a:pt x="343" y="692"/>
                </a:cubicBezTo>
                <a:cubicBezTo>
                  <a:pt x="343" y="692"/>
                  <a:pt x="343" y="692"/>
                  <a:pt x="344" y="693"/>
                </a:cubicBezTo>
                <a:cubicBezTo>
                  <a:pt x="344" y="693"/>
                  <a:pt x="344" y="693"/>
                  <a:pt x="344" y="693"/>
                </a:cubicBezTo>
                <a:cubicBezTo>
                  <a:pt x="344" y="693"/>
                  <a:pt x="345" y="693"/>
                  <a:pt x="345" y="693"/>
                </a:cubicBezTo>
                <a:cubicBezTo>
                  <a:pt x="346" y="693"/>
                  <a:pt x="346" y="693"/>
                  <a:pt x="346" y="693"/>
                </a:cubicBezTo>
                <a:cubicBezTo>
                  <a:pt x="347" y="693"/>
                  <a:pt x="347" y="693"/>
                  <a:pt x="348" y="693"/>
                </a:cubicBezTo>
                <a:cubicBezTo>
                  <a:pt x="348" y="693"/>
                  <a:pt x="348" y="693"/>
                  <a:pt x="349" y="693"/>
                </a:cubicBezTo>
                <a:cubicBezTo>
                  <a:pt x="349" y="693"/>
                  <a:pt x="349" y="693"/>
                  <a:pt x="349" y="693"/>
                </a:cubicBezTo>
                <a:cubicBezTo>
                  <a:pt x="350" y="692"/>
                  <a:pt x="350" y="692"/>
                  <a:pt x="350" y="692"/>
                </a:cubicBezTo>
                <a:cubicBezTo>
                  <a:pt x="350" y="692"/>
                  <a:pt x="350" y="692"/>
                  <a:pt x="350" y="692"/>
                </a:cubicBezTo>
                <a:cubicBezTo>
                  <a:pt x="351" y="692"/>
                  <a:pt x="351" y="691"/>
                  <a:pt x="351" y="691"/>
                </a:cubicBezTo>
                <a:cubicBezTo>
                  <a:pt x="431" y="612"/>
                  <a:pt x="431" y="612"/>
                  <a:pt x="431" y="612"/>
                </a:cubicBezTo>
                <a:cubicBezTo>
                  <a:pt x="434" y="609"/>
                  <a:pt x="434" y="604"/>
                  <a:pt x="431" y="602"/>
                </a:cubicBezTo>
                <a:cubicBezTo>
                  <a:pt x="428" y="599"/>
                  <a:pt x="424" y="599"/>
                  <a:pt x="421" y="602"/>
                </a:cubicBezTo>
                <a:close/>
                <a:moveTo>
                  <a:pt x="692" y="351"/>
                </a:moveTo>
                <a:cubicBezTo>
                  <a:pt x="692" y="351"/>
                  <a:pt x="692" y="351"/>
                  <a:pt x="692" y="351"/>
                </a:cubicBezTo>
                <a:cubicBezTo>
                  <a:pt x="692" y="350"/>
                  <a:pt x="692" y="350"/>
                  <a:pt x="692" y="349"/>
                </a:cubicBezTo>
                <a:cubicBezTo>
                  <a:pt x="692" y="349"/>
                  <a:pt x="692" y="349"/>
                  <a:pt x="692" y="349"/>
                </a:cubicBezTo>
                <a:cubicBezTo>
                  <a:pt x="692" y="349"/>
                  <a:pt x="693" y="349"/>
                  <a:pt x="693" y="348"/>
                </a:cubicBezTo>
                <a:cubicBezTo>
                  <a:pt x="693" y="348"/>
                  <a:pt x="693" y="347"/>
                  <a:pt x="693" y="347"/>
                </a:cubicBezTo>
                <a:cubicBezTo>
                  <a:pt x="693" y="346"/>
                  <a:pt x="693" y="346"/>
                  <a:pt x="693" y="345"/>
                </a:cubicBezTo>
                <a:cubicBezTo>
                  <a:pt x="693" y="345"/>
                  <a:pt x="692" y="345"/>
                  <a:pt x="692" y="344"/>
                </a:cubicBezTo>
                <a:cubicBezTo>
                  <a:pt x="692" y="344"/>
                  <a:pt x="692" y="344"/>
                  <a:pt x="692" y="344"/>
                </a:cubicBezTo>
                <a:cubicBezTo>
                  <a:pt x="692" y="344"/>
                  <a:pt x="692" y="343"/>
                  <a:pt x="692" y="343"/>
                </a:cubicBezTo>
                <a:cubicBezTo>
                  <a:pt x="692" y="343"/>
                  <a:pt x="692" y="343"/>
                  <a:pt x="692" y="343"/>
                </a:cubicBezTo>
                <a:cubicBezTo>
                  <a:pt x="691" y="343"/>
                  <a:pt x="691" y="342"/>
                  <a:pt x="691" y="342"/>
                </a:cubicBezTo>
                <a:cubicBezTo>
                  <a:pt x="611" y="262"/>
                  <a:pt x="611" y="262"/>
                  <a:pt x="611" y="262"/>
                </a:cubicBezTo>
                <a:cubicBezTo>
                  <a:pt x="608" y="260"/>
                  <a:pt x="604" y="260"/>
                  <a:pt x="601" y="262"/>
                </a:cubicBezTo>
                <a:cubicBezTo>
                  <a:pt x="599" y="265"/>
                  <a:pt x="599" y="269"/>
                  <a:pt x="601" y="272"/>
                </a:cubicBezTo>
                <a:cubicBezTo>
                  <a:pt x="669" y="340"/>
                  <a:pt x="669" y="340"/>
                  <a:pt x="669" y="340"/>
                </a:cubicBezTo>
                <a:cubicBezTo>
                  <a:pt x="454" y="340"/>
                  <a:pt x="454" y="340"/>
                  <a:pt x="454" y="340"/>
                </a:cubicBezTo>
                <a:cubicBezTo>
                  <a:pt x="450" y="340"/>
                  <a:pt x="447" y="343"/>
                  <a:pt x="447" y="347"/>
                </a:cubicBezTo>
                <a:cubicBezTo>
                  <a:pt x="447" y="351"/>
                  <a:pt x="450" y="354"/>
                  <a:pt x="454" y="354"/>
                </a:cubicBezTo>
                <a:cubicBezTo>
                  <a:pt x="669" y="354"/>
                  <a:pt x="669" y="354"/>
                  <a:pt x="669" y="354"/>
                </a:cubicBezTo>
                <a:cubicBezTo>
                  <a:pt x="601" y="421"/>
                  <a:pt x="601" y="421"/>
                  <a:pt x="601" y="421"/>
                </a:cubicBezTo>
                <a:cubicBezTo>
                  <a:pt x="599" y="424"/>
                  <a:pt x="599" y="429"/>
                  <a:pt x="601" y="431"/>
                </a:cubicBezTo>
                <a:cubicBezTo>
                  <a:pt x="603" y="433"/>
                  <a:pt x="604" y="433"/>
                  <a:pt x="606" y="433"/>
                </a:cubicBezTo>
                <a:cubicBezTo>
                  <a:pt x="608" y="433"/>
                  <a:pt x="610" y="433"/>
                  <a:pt x="611" y="431"/>
                </a:cubicBezTo>
                <a:cubicBezTo>
                  <a:pt x="691" y="352"/>
                  <a:pt x="691" y="352"/>
                  <a:pt x="691" y="352"/>
                </a:cubicBezTo>
                <a:cubicBezTo>
                  <a:pt x="691" y="351"/>
                  <a:pt x="691" y="351"/>
                  <a:pt x="692" y="351"/>
                </a:cubicBezTo>
                <a:close/>
                <a:moveTo>
                  <a:pt x="239" y="340"/>
                </a:moveTo>
                <a:cubicBezTo>
                  <a:pt x="24" y="340"/>
                  <a:pt x="24" y="340"/>
                  <a:pt x="24" y="340"/>
                </a:cubicBezTo>
                <a:cubicBezTo>
                  <a:pt x="92" y="272"/>
                  <a:pt x="92" y="272"/>
                  <a:pt x="92" y="272"/>
                </a:cubicBezTo>
                <a:cubicBezTo>
                  <a:pt x="94" y="269"/>
                  <a:pt x="94" y="265"/>
                  <a:pt x="92" y="262"/>
                </a:cubicBezTo>
                <a:cubicBezTo>
                  <a:pt x="89" y="260"/>
                  <a:pt x="84" y="260"/>
                  <a:pt x="82" y="262"/>
                </a:cubicBezTo>
                <a:cubicBezTo>
                  <a:pt x="2" y="342"/>
                  <a:pt x="2" y="342"/>
                  <a:pt x="2" y="342"/>
                </a:cubicBezTo>
                <a:cubicBezTo>
                  <a:pt x="2" y="342"/>
                  <a:pt x="2" y="343"/>
                  <a:pt x="1" y="343"/>
                </a:cubicBezTo>
                <a:cubicBezTo>
                  <a:pt x="1" y="343"/>
                  <a:pt x="1" y="343"/>
                  <a:pt x="1" y="343"/>
                </a:cubicBezTo>
                <a:cubicBezTo>
                  <a:pt x="1" y="344"/>
                  <a:pt x="1" y="344"/>
                  <a:pt x="1" y="344"/>
                </a:cubicBezTo>
                <a:cubicBezTo>
                  <a:pt x="1" y="344"/>
                  <a:pt x="1" y="345"/>
                  <a:pt x="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46"/>
                  <a:pt x="0" y="347"/>
                  <a:pt x="0" y="348"/>
                </a:cubicBezTo>
                <a:cubicBezTo>
                  <a:pt x="0" y="348"/>
                  <a:pt x="0" y="349"/>
                  <a:pt x="0" y="349"/>
                </a:cubicBezTo>
                <a:cubicBezTo>
                  <a:pt x="1" y="349"/>
                  <a:pt x="1" y="349"/>
                  <a:pt x="1" y="349"/>
                </a:cubicBezTo>
                <a:cubicBezTo>
                  <a:pt x="1" y="350"/>
                  <a:pt x="1" y="350"/>
                  <a:pt x="1" y="350"/>
                </a:cubicBezTo>
                <a:cubicBezTo>
                  <a:pt x="1" y="350"/>
                  <a:pt x="1" y="351"/>
                  <a:pt x="1" y="351"/>
                </a:cubicBezTo>
                <a:cubicBezTo>
                  <a:pt x="2" y="351"/>
                  <a:pt x="2" y="351"/>
                  <a:pt x="2" y="352"/>
                </a:cubicBezTo>
                <a:cubicBezTo>
                  <a:pt x="82" y="431"/>
                  <a:pt x="82" y="431"/>
                  <a:pt x="82" y="431"/>
                </a:cubicBezTo>
                <a:cubicBezTo>
                  <a:pt x="83" y="433"/>
                  <a:pt x="85" y="433"/>
                  <a:pt x="87" y="433"/>
                </a:cubicBezTo>
                <a:cubicBezTo>
                  <a:pt x="88" y="433"/>
                  <a:pt x="90" y="433"/>
                  <a:pt x="92" y="431"/>
                </a:cubicBezTo>
                <a:cubicBezTo>
                  <a:pt x="94" y="429"/>
                  <a:pt x="94" y="424"/>
                  <a:pt x="92" y="421"/>
                </a:cubicBezTo>
                <a:cubicBezTo>
                  <a:pt x="24" y="354"/>
                  <a:pt x="24" y="354"/>
                  <a:pt x="24" y="354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243" y="354"/>
                  <a:pt x="246" y="351"/>
                  <a:pt x="246" y="347"/>
                </a:cubicBezTo>
                <a:cubicBezTo>
                  <a:pt x="246" y="343"/>
                  <a:pt x="243" y="340"/>
                  <a:pt x="239" y="340"/>
                </a:cubicBezTo>
                <a:close/>
                <a:moveTo>
                  <a:pt x="346" y="371"/>
                </a:moveTo>
                <a:cubicBezTo>
                  <a:pt x="333" y="371"/>
                  <a:pt x="322" y="360"/>
                  <a:pt x="322" y="347"/>
                </a:cubicBezTo>
                <a:cubicBezTo>
                  <a:pt x="322" y="333"/>
                  <a:pt x="333" y="323"/>
                  <a:pt x="346" y="323"/>
                </a:cubicBezTo>
                <a:cubicBezTo>
                  <a:pt x="360" y="323"/>
                  <a:pt x="371" y="333"/>
                  <a:pt x="371" y="347"/>
                </a:cubicBezTo>
                <a:cubicBezTo>
                  <a:pt x="371" y="360"/>
                  <a:pt x="360" y="371"/>
                  <a:pt x="346" y="371"/>
                </a:cubicBezTo>
                <a:close/>
                <a:moveTo>
                  <a:pt x="346" y="357"/>
                </a:moveTo>
                <a:cubicBezTo>
                  <a:pt x="352" y="357"/>
                  <a:pt x="357" y="352"/>
                  <a:pt x="357" y="347"/>
                </a:cubicBezTo>
                <a:cubicBezTo>
                  <a:pt x="357" y="341"/>
                  <a:pt x="352" y="337"/>
                  <a:pt x="346" y="337"/>
                </a:cubicBezTo>
                <a:cubicBezTo>
                  <a:pt x="341" y="337"/>
                  <a:pt x="336" y="341"/>
                  <a:pt x="336" y="347"/>
                </a:cubicBezTo>
                <a:cubicBezTo>
                  <a:pt x="336" y="352"/>
                  <a:pt x="341" y="357"/>
                  <a:pt x="346" y="357"/>
                </a:cubicBezTo>
                <a:close/>
              </a:path>
            </a:pathLst>
          </a:custGeom>
          <a:solidFill>
            <a:srgbClr val="003399"/>
          </a:solidFill>
          <a:ln w="127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en-US" altLang="en-US" sz="2000">
              <a:solidFill>
                <a:srgbClr val="FFFFFF"/>
              </a:solidFill>
              <a:latin typeface="Franklin Gothic Medium" panose="020B06030201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Text Box 26"/>
          <p:cNvSpPr txBox="1">
            <a:spLocks noChangeArrowheads="1"/>
          </p:cNvSpPr>
          <p:nvPr/>
        </p:nvSpPr>
        <p:spPr bwMode="auto">
          <a:xfrm>
            <a:off x="5105479" y="5150009"/>
            <a:ext cx="17627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Marquee customer list </a:t>
            </a:r>
            <a:r>
              <a:rPr lang="en-US" altLang="zh-CN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from all major industry segments</a:t>
            </a:r>
            <a:endParaRPr lang="en-US" altLang="zh-CN" sz="1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9" name="Freeform 139"/>
          <p:cNvSpPr>
            <a:spLocks noEditPoints="1" noChangeArrowheads="1"/>
          </p:cNvSpPr>
          <p:nvPr/>
        </p:nvSpPr>
        <p:spPr bwMode="auto">
          <a:xfrm>
            <a:off x="5708853" y="4508266"/>
            <a:ext cx="556024" cy="538028"/>
          </a:xfrm>
          <a:custGeom>
            <a:avLst/>
            <a:gdLst>
              <a:gd name="T0" fmla="*/ 440 w 791"/>
              <a:gd name="T1" fmla="*/ 319 h 792"/>
              <a:gd name="T2" fmla="*/ 459 w 791"/>
              <a:gd name="T3" fmla="*/ 356 h 792"/>
              <a:gd name="T4" fmla="*/ 427 w 791"/>
              <a:gd name="T5" fmla="*/ 310 h 792"/>
              <a:gd name="T6" fmla="*/ 768 w 791"/>
              <a:gd name="T7" fmla="*/ 263 h 792"/>
              <a:gd name="T8" fmla="*/ 0 w 791"/>
              <a:gd name="T9" fmla="*/ 396 h 792"/>
              <a:gd name="T10" fmla="*/ 6 w 791"/>
              <a:gd name="T11" fmla="*/ 464 h 792"/>
              <a:gd name="T12" fmla="*/ 20 w 791"/>
              <a:gd name="T13" fmla="*/ 521 h 792"/>
              <a:gd name="T14" fmla="*/ 691 w 791"/>
              <a:gd name="T15" fmla="*/ 658 h 792"/>
              <a:gd name="T16" fmla="*/ 551 w 791"/>
              <a:gd name="T17" fmla="*/ 648 h 792"/>
              <a:gd name="T18" fmla="*/ 649 w 791"/>
              <a:gd name="T19" fmla="*/ 637 h 792"/>
              <a:gd name="T20" fmla="*/ 220 w 791"/>
              <a:gd name="T21" fmla="*/ 533 h 792"/>
              <a:gd name="T22" fmla="*/ 61 w 791"/>
              <a:gd name="T23" fmla="*/ 426 h 792"/>
              <a:gd name="T24" fmla="*/ 110 w 791"/>
              <a:gd name="T25" fmla="*/ 246 h 792"/>
              <a:gd name="T26" fmla="*/ 51 w 791"/>
              <a:gd name="T27" fmla="*/ 389 h 792"/>
              <a:gd name="T28" fmla="*/ 183 w 791"/>
              <a:gd name="T29" fmla="*/ 374 h 792"/>
              <a:gd name="T30" fmla="*/ 255 w 791"/>
              <a:gd name="T31" fmla="*/ 317 h 792"/>
              <a:gd name="T32" fmla="*/ 388 w 791"/>
              <a:gd name="T33" fmla="*/ 476 h 792"/>
              <a:gd name="T34" fmla="*/ 388 w 791"/>
              <a:gd name="T35" fmla="*/ 370 h 792"/>
              <a:gd name="T36" fmla="*/ 383 w 791"/>
              <a:gd name="T37" fmla="*/ 446 h 792"/>
              <a:gd name="T38" fmla="*/ 529 w 791"/>
              <a:gd name="T39" fmla="*/ 130 h 792"/>
              <a:gd name="T40" fmla="*/ 504 w 791"/>
              <a:gd name="T41" fmla="*/ 86 h 792"/>
              <a:gd name="T42" fmla="*/ 591 w 791"/>
              <a:gd name="T43" fmla="*/ 491 h 792"/>
              <a:gd name="T44" fmla="*/ 757 w 791"/>
              <a:gd name="T45" fmla="*/ 519 h 792"/>
              <a:gd name="T46" fmla="*/ 475 w 791"/>
              <a:gd name="T47" fmla="*/ 601 h 792"/>
              <a:gd name="T48" fmla="*/ 403 w 791"/>
              <a:gd name="T49" fmla="*/ 554 h 792"/>
              <a:gd name="T50" fmla="*/ 538 w 791"/>
              <a:gd name="T51" fmla="*/ 536 h 792"/>
              <a:gd name="T52" fmla="*/ 402 w 791"/>
              <a:gd name="T53" fmla="*/ 392 h 792"/>
              <a:gd name="T54" fmla="*/ 399 w 791"/>
              <a:gd name="T55" fmla="*/ 382 h 792"/>
              <a:gd name="T56" fmla="*/ 551 w 791"/>
              <a:gd name="T57" fmla="*/ 425 h 792"/>
              <a:gd name="T58" fmla="*/ 566 w 791"/>
              <a:gd name="T59" fmla="*/ 476 h 792"/>
              <a:gd name="T60" fmla="*/ 513 w 791"/>
              <a:gd name="T61" fmla="*/ 500 h 792"/>
              <a:gd name="T62" fmla="*/ 571 w 791"/>
              <a:gd name="T63" fmla="*/ 463 h 792"/>
              <a:gd name="T64" fmla="*/ 578 w 791"/>
              <a:gd name="T65" fmla="*/ 460 h 792"/>
              <a:gd name="T66" fmla="*/ 757 w 791"/>
              <a:gd name="T67" fmla="*/ 273 h 792"/>
              <a:gd name="T68" fmla="*/ 509 w 791"/>
              <a:gd name="T69" fmla="*/ 192 h 792"/>
              <a:gd name="T70" fmla="*/ 503 w 791"/>
              <a:gd name="T71" fmla="*/ 145 h 792"/>
              <a:gd name="T72" fmla="*/ 475 w 791"/>
              <a:gd name="T73" fmla="*/ 194 h 792"/>
              <a:gd name="T74" fmla="*/ 468 w 791"/>
              <a:gd name="T75" fmla="*/ 211 h 792"/>
              <a:gd name="T76" fmla="*/ 523 w 791"/>
              <a:gd name="T77" fmla="*/ 166 h 792"/>
              <a:gd name="T78" fmla="*/ 445 w 791"/>
              <a:gd name="T79" fmla="*/ 239 h 792"/>
              <a:gd name="T80" fmla="*/ 464 w 791"/>
              <a:gd name="T81" fmla="*/ 212 h 792"/>
              <a:gd name="T82" fmla="*/ 583 w 791"/>
              <a:gd name="T83" fmla="*/ 389 h 792"/>
              <a:gd name="T84" fmla="*/ 261 w 791"/>
              <a:gd name="T85" fmla="*/ 662 h 792"/>
              <a:gd name="T86" fmla="*/ 525 w 791"/>
              <a:gd name="T87" fmla="*/ 672 h 792"/>
              <a:gd name="T88" fmla="*/ 409 w 791"/>
              <a:gd name="T89" fmla="*/ 631 h 792"/>
              <a:gd name="T90" fmla="*/ 536 w 791"/>
              <a:gd name="T91" fmla="*/ 648 h 792"/>
              <a:gd name="T92" fmla="*/ 413 w 791"/>
              <a:gd name="T93" fmla="*/ 15 h 792"/>
              <a:gd name="T94" fmla="*/ 484 w 791"/>
              <a:gd name="T95" fmla="*/ 25 h 792"/>
              <a:gd name="T96" fmla="*/ 545 w 791"/>
              <a:gd name="T97" fmla="*/ 83 h 792"/>
              <a:gd name="T98" fmla="*/ 486 w 791"/>
              <a:gd name="T99" fmla="*/ 142 h 792"/>
              <a:gd name="T100" fmla="*/ 418 w 791"/>
              <a:gd name="T101" fmla="*/ 202 h 792"/>
              <a:gd name="T102" fmla="*/ 344 w 791"/>
              <a:gd name="T103" fmla="*/ 315 h 792"/>
              <a:gd name="T104" fmla="*/ 277 w 791"/>
              <a:gd name="T105" fmla="*/ 392 h 792"/>
              <a:gd name="T106" fmla="*/ 169 w 791"/>
              <a:gd name="T107" fmla="*/ 338 h 792"/>
              <a:gd name="T108" fmla="*/ 94 w 791"/>
              <a:gd name="T109" fmla="*/ 272 h 792"/>
              <a:gd name="T110" fmla="*/ 64 w 791"/>
              <a:gd name="T111" fmla="*/ 497 h 792"/>
              <a:gd name="T112" fmla="*/ 33 w 791"/>
              <a:gd name="T113" fmla="*/ 468 h 792"/>
              <a:gd name="T114" fmla="*/ 30 w 791"/>
              <a:gd name="T115" fmla="*/ 505 h 792"/>
              <a:gd name="T116" fmla="*/ 15 w 791"/>
              <a:gd name="T117" fmla="*/ 433 h 792"/>
              <a:gd name="T118" fmla="*/ 252 w 791"/>
              <a:gd name="T119" fmla="*/ 674 h 792"/>
              <a:gd name="T120" fmla="*/ 605 w 791"/>
              <a:gd name="T121" fmla="*/ 662 h 792"/>
              <a:gd name="T122" fmla="*/ 669 w 791"/>
              <a:gd name="T123" fmla="*/ 662 h 79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91"/>
              <a:gd name="T187" fmla="*/ 0 h 792"/>
              <a:gd name="T188" fmla="*/ 791 w 791"/>
              <a:gd name="T189" fmla="*/ 792 h 79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91" h="792">
                <a:moveTo>
                  <a:pt x="421" y="339"/>
                </a:moveTo>
                <a:cubicBezTo>
                  <a:pt x="426" y="344"/>
                  <a:pt x="427" y="345"/>
                  <a:pt x="426" y="347"/>
                </a:cubicBezTo>
                <a:cubicBezTo>
                  <a:pt x="424" y="353"/>
                  <a:pt x="425" y="358"/>
                  <a:pt x="428" y="362"/>
                </a:cubicBezTo>
                <a:cubicBezTo>
                  <a:pt x="432" y="367"/>
                  <a:pt x="440" y="370"/>
                  <a:pt x="451" y="370"/>
                </a:cubicBezTo>
                <a:cubicBezTo>
                  <a:pt x="454" y="370"/>
                  <a:pt x="457" y="370"/>
                  <a:pt x="460" y="370"/>
                </a:cubicBezTo>
                <a:cubicBezTo>
                  <a:pt x="467" y="369"/>
                  <a:pt x="472" y="365"/>
                  <a:pt x="473" y="359"/>
                </a:cubicBezTo>
                <a:cubicBezTo>
                  <a:pt x="475" y="345"/>
                  <a:pt x="454" y="325"/>
                  <a:pt x="441" y="320"/>
                </a:cubicBezTo>
                <a:cubicBezTo>
                  <a:pt x="440" y="319"/>
                  <a:pt x="440" y="319"/>
                  <a:pt x="440" y="319"/>
                </a:cubicBezTo>
                <a:cubicBezTo>
                  <a:pt x="439" y="318"/>
                  <a:pt x="440" y="315"/>
                  <a:pt x="441" y="313"/>
                </a:cubicBezTo>
                <a:cubicBezTo>
                  <a:pt x="442" y="308"/>
                  <a:pt x="445" y="298"/>
                  <a:pt x="436" y="292"/>
                </a:cubicBezTo>
                <a:cubicBezTo>
                  <a:pt x="428" y="287"/>
                  <a:pt x="421" y="288"/>
                  <a:pt x="416" y="295"/>
                </a:cubicBezTo>
                <a:cubicBezTo>
                  <a:pt x="410" y="302"/>
                  <a:pt x="410" y="316"/>
                  <a:pt x="413" y="325"/>
                </a:cubicBezTo>
                <a:cubicBezTo>
                  <a:pt x="415" y="331"/>
                  <a:pt x="418" y="335"/>
                  <a:pt x="421" y="339"/>
                </a:cubicBezTo>
                <a:close/>
                <a:moveTo>
                  <a:pt x="436" y="333"/>
                </a:moveTo>
                <a:cubicBezTo>
                  <a:pt x="446" y="336"/>
                  <a:pt x="458" y="350"/>
                  <a:pt x="459" y="356"/>
                </a:cubicBezTo>
                <a:cubicBezTo>
                  <a:pt x="459" y="356"/>
                  <a:pt x="459" y="356"/>
                  <a:pt x="459" y="356"/>
                </a:cubicBezTo>
                <a:cubicBezTo>
                  <a:pt x="456" y="356"/>
                  <a:pt x="454" y="356"/>
                  <a:pt x="451" y="356"/>
                </a:cubicBezTo>
                <a:cubicBezTo>
                  <a:pt x="443" y="356"/>
                  <a:pt x="440" y="355"/>
                  <a:pt x="439" y="354"/>
                </a:cubicBezTo>
                <a:cubicBezTo>
                  <a:pt x="439" y="353"/>
                  <a:pt x="439" y="352"/>
                  <a:pt x="439" y="352"/>
                </a:cubicBezTo>
                <a:cubicBezTo>
                  <a:pt x="442" y="343"/>
                  <a:pt x="438" y="337"/>
                  <a:pt x="434" y="332"/>
                </a:cubicBezTo>
                <a:cubicBezTo>
                  <a:pt x="435" y="332"/>
                  <a:pt x="436" y="333"/>
                  <a:pt x="436" y="333"/>
                </a:cubicBezTo>
                <a:close/>
                <a:moveTo>
                  <a:pt x="427" y="303"/>
                </a:moveTo>
                <a:cubicBezTo>
                  <a:pt x="427" y="303"/>
                  <a:pt x="428" y="304"/>
                  <a:pt x="428" y="304"/>
                </a:cubicBezTo>
                <a:cubicBezTo>
                  <a:pt x="428" y="305"/>
                  <a:pt x="428" y="308"/>
                  <a:pt x="427" y="310"/>
                </a:cubicBezTo>
                <a:cubicBezTo>
                  <a:pt x="427" y="312"/>
                  <a:pt x="426" y="315"/>
                  <a:pt x="426" y="319"/>
                </a:cubicBezTo>
                <a:cubicBezTo>
                  <a:pt x="424" y="313"/>
                  <a:pt x="426" y="305"/>
                  <a:pt x="427" y="303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8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50"/>
                  <a:pt x="783" y="306"/>
                  <a:pt x="769" y="265"/>
                </a:cubicBezTo>
                <a:cubicBezTo>
                  <a:pt x="769" y="264"/>
                  <a:pt x="768" y="264"/>
                  <a:pt x="768" y="263"/>
                </a:cubicBezTo>
                <a:cubicBezTo>
                  <a:pt x="751" y="215"/>
                  <a:pt x="724" y="171"/>
                  <a:pt x="691" y="133"/>
                </a:cubicBezTo>
                <a:cubicBezTo>
                  <a:pt x="691" y="133"/>
                  <a:pt x="690" y="132"/>
                  <a:pt x="689" y="131"/>
                </a:cubicBezTo>
                <a:cubicBezTo>
                  <a:pt x="651" y="89"/>
                  <a:pt x="604" y="55"/>
                  <a:pt x="551" y="32"/>
                </a:cubicBezTo>
                <a:cubicBezTo>
                  <a:pt x="551" y="32"/>
                  <a:pt x="550" y="32"/>
                  <a:pt x="550" y="32"/>
                </a:cubicBezTo>
                <a:cubicBezTo>
                  <a:pt x="504" y="12"/>
                  <a:pt x="456" y="2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02" y="0"/>
                  <a:pt x="399" y="0"/>
                  <a:pt x="395" y="0"/>
                </a:cubicBezTo>
                <a:cubicBezTo>
                  <a:pt x="177" y="0"/>
                  <a:pt x="0" y="178"/>
                  <a:pt x="0" y="396"/>
                </a:cubicBezTo>
                <a:cubicBezTo>
                  <a:pt x="0" y="400"/>
                  <a:pt x="0" y="404"/>
                  <a:pt x="0" y="408"/>
                </a:cubicBezTo>
                <a:cubicBezTo>
                  <a:pt x="0" y="409"/>
                  <a:pt x="0" y="411"/>
                  <a:pt x="0" y="412"/>
                </a:cubicBezTo>
                <a:cubicBezTo>
                  <a:pt x="0" y="415"/>
                  <a:pt x="0" y="418"/>
                  <a:pt x="0" y="421"/>
                </a:cubicBezTo>
                <a:cubicBezTo>
                  <a:pt x="1" y="422"/>
                  <a:pt x="1" y="423"/>
                  <a:pt x="1" y="424"/>
                </a:cubicBezTo>
                <a:cubicBezTo>
                  <a:pt x="1" y="433"/>
                  <a:pt x="2" y="441"/>
                  <a:pt x="3" y="449"/>
                </a:cubicBezTo>
                <a:cubicBezTo>
                  <a:pt x="3" y="450"/>
                  <a:pt x="3" y="451"/>
                  <a:pt x="4" y="451"/>
                </a:cubicBezTo>
                <a:cubicBezTo>
                  <a:pt x="4" y="455"/>
                  <a:pt x="5" y="459"/>
                  <a:pt x="5" y="462"/>
                </a:cubicBezTo>
                <a:cubicBezTo>
                  <a:pt x="5" y="463"/>
                  <a:pt x="5" y="463"/>
                  <a:pt x="6" y="464"/>
                </a:cubicBezTo>
                <a:cubicBezTo>
                  <a:pt x="6" y="468"/>
                  <a:pt x="7" y="472"/>
                  <a:pt x="8" y="476"/>
                </a:cubicBezTo>
                <a:cubicBezTo>
                  <a:pt x="8" y="477"/>
                  <a:pt x="8" y="477"/>
                  <a:pt x="8" y="477"/>
                </a:cubicBezTo>
                <a:cubicBezTo>
                  <a:pt x="9" y="481"/>
                  <a:pt x="10" y="485"/>
                  <a:pt x="10" y="488"/>
                </a:cubicBezTo>
                <a:cubicBezTo>
                  <a:pt x="11" y="489"/>
                  <a:pt x="11" y="491"/>
                  <a:pt x="11" y="492"/>
                </a:cubicBezTo>
                <a:cubicBezTo>
                  <a:pt x="12" y="494"/>
                  <a:pt x="13" y="497"/>
                  <a:pt x="14" y="500"/>
                </a:cubicBezTo>
                <a:cubicBezTo>
                  <a:pt x="14" y="501"/>
                  <a:pt x="14" y="503"/>
                  <a:pt x="15" y="504"/>
                </a:cubicBezTo>
                <a:cubicBezTo>
                  <a:pt x="16" y="507"/>
                  <a:pt x="17" y="511"/>
                  <a:pt x="18" y="514"/>
                </a:cubicBezTo>
                <a:cubicBezTo>
                  <a:pt x="18" y="516"/>
                  <a:pt x="19" y="518"/>
                  <a:pt x="20" y="521"/>
                </a:cubicBezTo>
                <a:cubicBezTo>
                  <a:pt x="20" y="522"/>
                  <a:pt x="21" y="523"/>
                  <a:pt x="21" y="524"/>
                </a:cubicBezTo>
                <a:cubicBezTo>
                  <a:pt x="30" y="551"/>
                  <a:pt x="42" y="577"/>
                  <a:pt x="57" y="601"/>
                </a:cubicBezTo>
                <a:cubicBezTo>
                  <a:pt x="57" y="602"/>
                  <a:pt x="58" y="602"/>
                  <a:pt x="58" y="602"/>
                </a:cubicBezTo>
                <a:cubicBezTo>
                  <a:pt x="70" y="622"/>
                  <a:pt x="84" y="641"/>
                  <a:pt x="100" y="659"/>
                </a:cubicBezTo>
                <a:cubicBezTo>
                  <a:pt x="100" y="659"/>
                  <a:pt x="101" y="660"/>
                  <a:pt x="102" y="661"/>
                </a:cubicBezTo>
                <a:cubicBezTo>
                  <a:pt x="174" y="741"/>
                  <a:pt x="279" y="792"/>
                  <a:pt x="395" y="792"/>
                </a:cubicBezTo>
                <a:cubicBezTo>
                  <a:pt x="512" y="792"/>
                  <a:pt x="617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652" y="610"/>
                </a:moveTo>
                <a:cubicBezTo>
                  <a:pt x="649" y="606"/>
                  <a:pt x="644" y="604"/>
                  <a:pt x="639" y="606"/>
                </a:cubicBezTo>
                <a:cubicBezTo>
                  <a:pt x="635" y="609"/>
                  <a:pt x="634" y="613"/>
                  <a:pt x="632" y="618"/>
                </a:cubicBezTo>
                <a:cubicBezTo>
                  <a:pt x="632" y="620"/>
                  <a:pt x="631" y="623"/>
                  <a:pt x="630" y="626"/>
                </a:cubicBezTo>
                <a:cubicBezTo>
                  <a:pt x="628" y="629"/>
                  <a:pt x="626" y="633"/>
                  <a:pt x="624" y="637"/>
                </a:cubicBezTo>
                <a:cubicBezTo>
                  <a:pt x="622" y="642"/>
                  <a:pt x="620" y="645"/>
                  <a:pt x="620" y="647"/>
                </a:cubicBezTo>
                <a:cubicBezTo>
                  <a:pt x="620" y="648"/>
                  <a:pt x="620" y="648"/>
                  <a:pt x="620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1" y="646"/>
                  <a:pt x="552" y="645"/>
                  <a:pt x="553" y="643"/>
                </a:cubicBezTo>
                <a:cubicBezTo>
                  <a:pt x="563" y="639"/>
                  <a:pt x="573" y="632"/>
                  <a:pt x="581" y="622"/>
                </a:cubicBezTo>
                <a:cubicBezTo>
                  <a:pt x="593" y="609"/>
                  <a:pt x="598" y="593"/>
                  <a:pt x="596" y="579"/>
                </a:cubicBezTo>
                <a:cubicBezTo>
                  <a:pt x="594" y="569"/>
                  <a:pt x="590" y="550"/>
                  <a:pt x="585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640" y="648"/>
                  <a:pt x="640" y="648"/>
                  <a:pt x="640" y="648"/>
                </a:cubicBezTo>
                <a:cubicBezTo>
                  <a:pt x="644" y="644"/>
                  <a:pt x="648" y="639"/>
                  <a:pt x="649" y="637"/>
                </a:cubicBezTo>
                <a:cubicBezTo>
                  <a:pt x="653" y="632"/>
                  <a:pt x="655" y="617"/>
                  <a:pt x="652" y="610"/>
                </a:cubicBezTo>
                <a:close/>
                <a:moveTo>
                  <a:pt x="69" y="594"/>
                </a:moveTo>
                <a:cubicBezTo>
                  <a:pt x="61" y="570"/>
                  <a:pt x="54" y="550"/>
                  <a:pt x="49" y="533"/>
                </a:cubicBez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09" y="648"/>
                  <a:pt x="109" y="648"/>
                  <a:pt x="109" y="648"/>
                </a:cubicBezTo>
                <a:cubicBezTo>
                  <a:pt x="94" y="631"/>
                  <a:pt x="81" y="613"/>
                  <a:pt x="69" y="594"/>
                </a:cubicBezTo>
                <a:close/>
                <a:moveTo>
                  <a:pt x="220" y="533"/>
                </a:moveTo>
                <a:cubicBezTo>
                  <a:pt x="388" y="533"/>
                  <a:pt x="388" y="533"/>
                  <a:pt x="388" y="533"/>
                </a:cubicBezTo>
                <a:cubicBezTo>
                  <a:pt x="388" y="545"/>
                  <a:pt x="388" y="545"/>
                  <a:pt x="388" y="545"/>
                </a:cubicBezTo>
                <a:cubicBezTo>
                  <a:pt x="378" y="549"/>
                  <a:pt x="369" y="555"/>
                  <a:pt x="371" y="567"/>
                </a:cubicBezTo>
                <a:cubicBezTo>
                  <a:pt x="377" y="608"/>
                  <a:pt x="384" y="621"/>
                  <a:pt x="388" y="626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61" y="426"/>
                </a:moveTo>
                <a:cubicBezTo>
                  <a:pt x="64" y="439"/>
                  <a:pt x="68" y="461"/>
                  <a:pt x="66" y="475"/>
                </a:cubicBezTo>
                <a:cubicBezTo>
                  <a:pt x="65" y="481"/>
                  <a:pt x="64" y="483"/>
                  <a:pt x="64" y="483"/>
                </a:cubicBezTo>
                <a:cubicBezTo>
                  <a:pt x="58" y="478"/>
                  <a:pt x="58" y="445"/>
                  <a:pt x="61" y="426"/>
                </a:cubicBezTo>
                <a:close/>
                <a:moveTo>
                  <a:pt x="51" y="389"/>
                </a:moveTo>
                <a:cubicBezTo>
                  <a:pt x="54" y="382"/>
                  <a:pt x="58" y="374"/>
                  <a:pt x="61" y="366"/>
                </a:cubicBezTo>
                <a:cubicBezTo>
                  <a:pt x="89" y="303"/>
                  <a:pt x="106" y="280"/>
                  <a:pt x="107" y="279"/>
                </a:cubicBezTo>
                <a:cubicBezTo>
                  <a:pt x="107" y="278"/>
                  <a:pt x="108" y="277"/>
                  <a:pt x="108" y="276"/>
                </a:cubicBezTo>
                <a:cubicBezTo>
                  <a:pt x="108" y="275"/>
                  <a:pt x="109" y="260"/>
                  <a:pt x="110" y="246"/>
                </a:cubicBezTo>
                <a:cubicBezTo>
                  <a:pt x="119" y="249"/>
                  <a:pt x="128" y="251"/>
                  <a:pt x="134" y="251"/>
                </a:cubicBezTo>
                <a:cubicBezTo>
                  <a:pt x="140" y="264"/>
                  <a:pt x="142" y="269"/>
                  <a:pt x="144" y="271"/>
                </a:cubicBezTo>
                <a:cubicBezTo>
                  <a:pt x="144" y="273"/>
                  <a:pt x="145" y="277"/>
                  <a:pt x="145" y="281"/>
                </a:cubicBezTo>
                <a:cubicBezTo>
                  <a:pt x="152" y="337"/>
                  <a:pt x="157" y="354"/>
                  <a:pt x="168" y="354"/>
                </a:cubicBezTo>
                <a:cubicBezTo>
                  <a:pt x="170" y="354"/>
                  <a:pt x="172" y="353"/>
                  <a:pt x="173" y="352"/>
                </a:cubicBezTo>
                <a:cubicBezTo>
                  <a:pt x="169" y="362"/>
                  <a:pt x="168" y="376"/>
                  <a:pt x="170" y="385"/>
                </a:cubicBezTo>
                <a:cubicBezTo>
                  <a:pt x="170" y="386"/>
                  <a:pt x="171" y="388"/>
                  <a:pt x="171" y="389"/>
                </a:cubicBezTo>
                <a:lnTo>
                  <a:pt x="51" y="389"/>
                </a:lnTo>
                <a:close/>
                <a:moveTo>
                  <a:pt x="195" y="348"/>
                </a:moveTo>
                <a:cubicBezTo>
                  <a:pt x="193" y="344"/>
                  <a:pt x="190" y="341"/>
                  <a:pt x="186" y="341"/>
                </a:cubicBezTo>
                <a:cubicBezTo>
                  <a:pt x="185" y="341"/>
                  <a:pt x="184" y="341"/>
                  <a:pt x="183" y="341"/>
                </a:cubicBezTo>
                <a:cubicBezTo>
                  <a:pt x="187" y="335"/>
                  <a:pt x="189" y="328"/>
                  <a:pt x="191" y="321"/>
                </a:cubicBezTo>
                <a:cubicBezTo>
                  <a:pt x="192" y="315"/>
                  <a:pt x="194" y="310"/>
                  <a:pt x="196" y="305"/>
                </a:cubicBezTo>
                <a:cubicBezTo>
                  <a:pt x="196" y="304"/>
                  <a:pt x="198" y="302"/>
                  <a:pt x="200" y="299"/>
                </a:cubicBezTo>
                <a:cubicBezTo>
                  <a:pt x="198" y="315"/>
                  <a:pt x="196" y="331"/>
                  <a:pt x="195" y="348"/>
                </a:cubicBezTo>
                <a:close/>
                <a:moveTo>
                  <a:pt x="183" y="374"/>
                </a:moveTo>
                <a:cubicBezTo>
                  <a:pt x="183" y="369"/>
                  <a:pt x="184" y="363"/>
                  <a:pt x="185" y="360"/>
                </a:cubicBezTo>
                <a:cubicBezTo>
                  <a:pt x="187" y="368"/>
                  <a:pt x="187" y="380"/>
                  <a:pt x="184" y="384"/>
                </a:cubicBezTo>
                <a:cubicBezTo>
                  <a:pt x="184" y="383"/>
                  <a:pt x="183" y="380"/>
                  <a:pt x="183" y="374"/>
                </a:cubicBezTo>
                <a:close/>
                <a:moveTo>
                  <a:pt x="216" y="287"/>
                </a:moveTo>
                <a:cubicBezTo>
                  <a:pt x="228" y="279"/>
                  <a:pt x="242" y="272"/>
                  <a:pt x="250" y="272"/>
                </a:cubicBezTo>
                <a:cubicBezTo>
                  <a:pt x="251" y="272"/>
                  <a:pt x="252" y="272"/>
                  <a:pt x="252" y="272"/>
                </a:cubicBezTo>
                <a:cubicBezTo>
                  <a:pt x="257" y="273"/>
                  <a:pt x="257" y="293"/>
                  <a:pt x="254" y="311"/>
                </a:cubicBezTo>
                <a:cubicBezTo>
                  <a:pt x="253" y="313"/>
                  <a:pt x="254" y="316"/>
                  <a:pt x="255" y="317"/>
                </a:cubicBezTo>
                <a:cubicBezTo>
                  <a:pt x="256" y="319"/>
                  <a:pt x="258" y="320"/>
                  <a:pt x="260" y="320"/>
                </a:cubicBezTo>
                <a:cubicBezTo>
                  <a:pt x="261" y="320"/>
                  <a:pt x="283" y="321"/>
                  <a:pt x="288" y="338"/>
                </a:cubicBezTo>
                <a:cubicBezTo>
                  <a:pt x="290" y="344"/>
                  <a:pt x="289" y="345"/>
                  <a:pt x="283" y="350"/>
                </a:cubicBezTo>
                <a:cubicBezTo>
                  <a:pt x="276" y="356"/>
                  <a:pt x="265" y="365"/>
                  <a:pt x="263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54"/>
                  <a:pt x="211" y="320"/>
                  <a:pt x="216" y="287"/>
                </a:cubicBezTo>
                <a:close/>
                <a:moveTo>
                  <a:pt x="264" y="403"/>
                </a:moveTo>
                <a:cubicBezTo>
                  <a:pt x="274" y="439"/>
                  <a:pt x="335" y="462"/>
                  <a:pt x="388" y="476"/>
                </a:cubicBezTo>
                <a:cubicBezTo>
                  <a:pt x="388" y="519"/>
                  <a:pt x="388" y="519"/>
                  <a:pt x="388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lnTo>
                  <a:pt x="264" y="403"/>
                </a:lnTo>
                <a:close/>
                <a:moveTo>
                  <a:pt x="358" y="299"/>
                </a:moveTo>
                <a:cubicBezTo>
                  <a:pt x="357" y="285"/>
                  <a:pt x="357" y="285"/>
                  <a:pt x="367" y="284"/>
                </a:cubicBezTo>
                <a:cubicBezTo>
                  <a:pt x="373" y="283"/>
                  <a:pt x="381" y="282"/>
                  <a:pt x="388" y="279"/>
                </a:cubicBezTo>
                <a:cubicBezTo>
                  <a:pt x="388" y="370"/>
                  <a:pt x="388" y="370"/>
                  <a:pt x="388" y="370"/>
                </a:cubicBezTo>
                <a:cubicBezTo>
                  <a:pt x="372" y="374"/>
                  <a:pt x="354" y="388"/>
                  <a:pt x="354" y="388"/>
                </a:cubicBezTo>
                <a:cubicBezTo>
                  <a:pt x="351" y="390"/>
                  <a:pt x="350" y="393"/>
                  <a:pt x="351" y="396"/>
                </a:cubicBezTo>
                <a:cubicBezTo>
                  <a:pt x="355" y="406"/>
                  <a:pt x="368" y="439"/>
                  <a:pt x="386" y="440"/>
                </a:cubicBezTo>
                <a:cubicBezTo>
                  <a:pt x="386" y="440"/>
                  <a:pt x="386" y="440"/>
                  <a:pt x="387" y="440"/>
                </a:cubicBezTo>
                <a:cubicBezTo>
                  <a:pt x="387" y="440"/>
                  <a:pt x="387" y="440"/>
                  <a:pt x="387" y="440"/>
                </a:cubicBezTo>
                <a:cubicBezTo>
                  <a:pt x="387" y="440"/>
                  <a:pt x="388" y="440"/>
                  <a:pt x="388" y="440"/>
                </a:cubicBezTo>
                <a:cubicBezTo>
                  <a:pt x="388" y="450"/>
                  <a:pt x="388" y="450"/>
                  <a:pt x="388" y="450"/>
                </a:cubicBezTo>
                <a:cubicBezTo>
                  <a:pt x="387" y="449"/>
                  <a:pt x="385" y="448"/>
                  <a:pt x="383" y="446"/>
                </a:cubicBezTo>
                <a:cubicBezTo>
                  <a:pt x="363" y="432"/>
                  <a:pt x="328" y="407"/>
                  <a:pt x="322" y="391"/>
                </a:cubicBezTo>
                <a:cubicBezTo>
                  <a:pt x="315" y="371"/>
                  <a:pt x="315" y="357"/>
                  <a:pt x="316" y="352"/>
                </a:cubicBezTo>
                <a:cubicBezTo>
                  <a:pt x="317" y="353"/>
                  <a:pt x="319" y="355"/>
                  <a:pt x="323" y="359"/>
                </a:cubicBezTo>
                <a:cubicBezTo>
                  <a:pt x="329" y="366"/>
                  <a:pt x="334" y="369"/>
                  <a:pt x="340" y="369"/>
                </a:cubicBezTo>
                <a:cubicBezTo>
                  <a:pt x="358" y="369"/>
                  <a:pt x="358" y="339"/>
                  <a:pt x="358" y="315"/>
                </a:cubicBezTo>
                <a:cubicBezTo>
                  <a:pt x="359" y="309"/>
                  <a:pt x="358" y="304"/>
                  <a:pt x="358" y="299"/>
                </a:cubicBezTo>
                <a:close/>
                <a:moveTo>
                  <a:pt x="504" y="86"/>
                </a:moveTo>
                <a:cubicBezTo>
                  <a:pt x="513" y="99"/>
                  <a:pt x="522" y="114"/>
                  <a:pt x="529" y="130"/>
                </a:cubicBezTo>
                <a:cubicBezTo>
                  <a:pt x="517" y="130"/>
                  <a:pt x="517" y="130"/>
                  <a:pt x="517" y="130"/>
                </a:cubicBezTo>
                <a:cubicBezTo>
                  <a:pt x="515" y="126"/>
                  <a:pt x="514" y="122"/>
                  <a:pt x="513" y="120"/>
                </a:cubicBezTo>
                <a:cubicBezTo>
                  <a:pt x="506" y="105"/>
                  <a:pt x="502" y="102"/>
                  <a:pt x="498" y="102"/>
                </a:cubicBezTo>
                <a:cubicBezTo>
                  <a:pt x="494" y="102"/>
                  <a:pt x="491" y="105"/>
                  <a:pt x="491" y="109"/>
                </a:cubicBezTo>
                <a:cubicBezTo>
                  <a:pt x="491" y="110"/>
                  <a:pt x="491" y="112"/>
                  <a:pt x="492" y="113"/>
                </a:cubicBezTo>
                <a:cubicBezTo>
                  <a:pt x="489" y="110"/>
                  <a:pt x="486" y="107"/>
                  <a:pt x="482" y="104"/>
                </a:cubicBezTo>
                <a:cubicBezTo>
                  <a:pt x="476" y="100"/>
                  <a:pt x="475" y="97"/>
                  <a:pt x="475" y="96"/>
                </a:cubicBezTo>
                <a:cubicBezTo>
                  <a:pt x="476" y="93"/>
                  <a:pt x="484" y="88"/>
                  <a:pt x="504" y="86"/>
                </a:cubicBezTo>
                <a:close/>
                <a:moveTo>
                  <a:pt x="752" y="259"/>
                </a:moveTo>
                <a:cubicBezTo>
                  <a:pt x="584" y="259"/>
                  <a:pt x="584" y="259"/>
                  <a:pt x="584" y="259"/>
                </a:cubicBezTo>
                <a:cubicBezTo>
                  <a:pt x="576" y="218"/>
                  <a:pt x="565" y="178"/>
                  <a:pt x="551" y="144"/>
                </a:cubicBezTo>
                <a:cubicBezTo>
                  <a:pt x="682" y="144"/>
                  <a:pt x="682" y="144"/>
                  <a:pt x="682" y="144"/>
                </a:cubicBezTo>
                <a:cubicBezTo>
                  <a:pt x="711" y="178"/>
                  <a:pt x="735" y="217"/>
                  <a:pt x="752" y="259"/>
                </a:cubicBezTo>
                <a:close/>
                <a:moveTo>
                  <a:pt x="757" y="519"/>
                </a:moveTo>
                <a:cubicBezTo>
                  <a:pt x="587" y="519"/>
                  <a:pt x="587" y="519"/>
                  <a:pt x="587" y="519"/>
                </a:cubicBezTo>
                <a:cubicBezTo>
                  <a:pt x="588" y="509"/>
                  <a:pt x="590" y="500"/>
                  <a:pt x="591" y="491"/>
                </a:cubicBezTo>
                <a:cubicBezTo>
                  <a:pt x="594" y="492"/>
                  <a:pt x="596" y="493"/>
                  <a:pt x="599" y="493"/>
                </a:cubicBezTo>
                <a:cubicBezTo>
                  <a:pt x="599" y="493"/>
                  <a:pt x="599" y="493"/>
                  <a:pt x="599" y="493"/>
                </a:cubicBezTo>
                <a:cubicBezTo>
                  <a:pt x="604" y="493"/>
                  <a:pt x="608" y="490"/>
                  <a:pt x="610" y="485"/>
                </a:cubicBezTo>
                <a:cubicBezTo>
                  <a:pt x="613" y="475"/>
                  <a:pt x="604" y="469"/>
                  <a:pt x="599" y="467"/>
                </a:cubicBezTo>
                <a:cubicBezTo>
                  <a:pt x="597" y="465"/>
                  <a:pt x="595" y="464"/>
                  <a:pt x="594" y="463"/>
                </a:cubicBezTo>
                <a:cubicBezTo>
                  <a:pt x="595" y="443"/>
                  <a:pt x="596" y="423"/>
                  <a:pt x="597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552" y="628"/>
                </a:moveTo>
                <a:cubicBezTo>
                  <a:pt x="552" y="628"/>
                  <a:pt x="552" y="628"/>
                  <a:pt x="551" y="628"/>
                </a:cubicBezTo>
                <a:cubicBezTo>
                  <a:pt x="548" y="626"/>
                  <a:pt x="544" y="628"/>
                  <a:pt x="542" y="632"/>
                </a:cubicBezTo>
                <a:cubicBezTo>
                  <a:pt x="542" y="632"/>
                  <a:pt x="542" y="632"/>
                  <a:pt x="542" y="632"/>
                </a:cubicBezTo>
                <a:cubicBezTo>
                  <a:pt x="538" y="633"/>
                  <a:pt x="534" y="634"/>
                  <a:pt x="530" y="633"/>
                </a:cubicBezTo>
                <a:cubicBezTo>
                  <a:pt x="514" y="633"/>
                  <a:pt x="506" y="623"/>
                  <a:pt x="499" y="615"/>
                </a:cubicBezTo>
                <a:cubicBezTo>
                  <a:pt x="493" y="608"/>
                  <a:pt x="487" y="601"/>
                  <a:pt x="479" y="601"/>
                </a:cubicBezTo>
                <a:cubicBezTo>
                  <a:pt x="477" y="601"/>
                  <a:pt x="476" y="601"/>
                  <a:pt x="475" y="601"/>
                </a:cubicBezTo>
                <a:cubicBezTo>
                  <a:pt x="471" y="602"/>
                  <a:pt x="466" y="604"/>
                  <a:pt x="460" y="606"/>
                </a:cubicBezTo>
                <a:cubicBezTo>
                  <a:pt x="446" y="610"/>
                  <a:pt x="427" y="617"/>
                  <a:pt x="409" y="617"/>
                </a:cubicBezTo>
                <a:cubicBezTo>
                  <a:pt x="405" y="617"/>
                  <a:pt x="401" y="616"/>
                  <a:pt x="398" y="616"/>
                </a:cubicBezTo>
                <a:cubicBezTo>
                  <a:pt x="395" y="612"/>
                  <a:pt x="390" y="596"/>
                  <a:pt x="384" y="565"/>
                </a:cubicBezTo>
                <a:cubicBezTo>
                  <a:pt x="384" y="562"/>
                  <a:pt x="387" y="560"/>
                  <a:pt x="393" y="558"/>
                </a:cubicBezTo>
                <a:cubicBezTo>
                  <a:pt x="394" y="558"/>
                  <a:pt x="394" y="558"/>
                  <a:pt x="395" y="558"/>
                </a:cubicBezTo>
                <a:cubicBezTo>
                  <a:pt x="398" y="558"/>
                  <a:pt x="400" y="557"/>
                  <a:pt x="401" y="555"/>
                </a:cubicBezTo>
                <a:cubicBezTo>
                  <a:pt x="402" y="555"/>
                  <a:pt x="403" y="555"/>
                  <a:pt x="403" y="554"/>
                </a:cubicBezTo>
                <a:cubicBezTo>
                  <a:pt x="415" y="550"/>
                  <a:pt x="429" y="546"/>
                  <a:pt x="438" y="535"/>
                </a:cubicBezTo>
                <a:cubicBezTo>
                  <a:pt x="452" y="518"/>
                  <a:pt x="466" y="500"/>
                  <a:pt x="483" y="496"/>
                </a:cubicBezTo>
                <a:cubicBezTo>
                  <a:pt x="484" y="496"/>
                  <a:pt x="486" y="496"/>
                  <a:pt x="487" y="496"/>
                </a:cubicBezTo>
                <a:cubicBezTo>
                  <a:pt x="496" y="496"/>
                  <a:pt x="500" y="505"/>
                  <a:pt x="500" y="506"/>
                </a:cubicBezTo>
                <a:cubicBezTo>
                  <a:pt x="500" y="507"/>
                  <a:pt x="501" y="508"/>
                  <a:pt x="502" y="509"/>
                </a:cubicBezTo>
                <a:cubicBezTo>
                  <a:pt x="504" y="511"/>
                  <a:pt x="524" y="530"/>
                  <a:pt x="534" y="535"/>
                </a:cubicBezTo>
                <a:cubicBezTo>
                  <a:pt x="535" y="536"/>
                  <a:pt x="537" y="536"/>
                  <a:pt x="538" y="536"/>
                </a:cubicBezTo>
                <a:cubicBezTo>
                  <a:pt x="538" y="536"/>
                  <a:pt x="538" y="536"/>
                  <a:pt x="538" y="536"/>
                </a:cubicBezTo>
                <a:cubicBezTo>
                  <a:pt x="548" y="536"/>
                  <a:pt x="550" y="525"/>
                  <a:pt x="552" y="513"/>
                </a:cubicBezTo>
                <a:cubicBezTo>
                  <a:pt x="552" y="508"/>
                  <a:pt x="554" y="501"/>
                  <a:pt x="555" y="497"/>
                </a:cubicBezTo>
                <a:cubicBezTo>
                  <a:pt x="563" y="507"/>
                  <a:pt x="577" y="552"/>
                  <a:pt x="582" y="582"/>
                </a:cubicBezTo>
                <a:cubicBezTo>
                  <a:pt x="584" y="591"/>
                  <a:pt x="579" y="603"/>
                  <a:pt x="570" y="613"/>
                </a:cubicBezTo>
                <a:cubicBezTo>
                  <a:pt x="565" y="620"/>
                  <a:pt x="559" y="625"/>
                  <a:pt x="552" y="628"/>
                </a:cubicBezTo>
                <a:close/>
                <a:moveTo>
                  <a:pt x="399" y="382"/>
                </a:moveTo>
                <a:cubicBezTo>
                  <a:pt x="401" y="382"/>
                  <a:pt x="402" y="382"/>
                  <a:pt x="402" y="386"/>
                </a:cubicBezTo>
                <a:cubicBezTo>
                  <a:pt x="402" y="388"/>
                  <a:pt x="402" y="390"/>
                  <a:pt x="402" y="392"/>
                </a:cubicBezTo>
                <a:cubicBezTo>
                  <a:pt x="401" y="393"/>
                  <a:pt x="400" y="394"/>
                  <a:pt x="400" y="396"/>
                </a:cubicBezTo>
                <a:cubicBezTo>
                  <a:pt x="400" y="397"/>
                  <a:pt x="400" y="398"/>
                  <a:pt x="401" y="399"/>
                </a:cubicBezTo>
                <a:cubicBezTo>
                  <a:pt x="399" y="410"/>
                  <a:pt x="396" y="419"/>
                  <a:pt x="392" y="424"/>
                </a:cubicBezTo>
                <a:cubicBezTo>
                  <a:pt x="389" y="426"/>
                  <a:pt x="387" y="426"/>
                  <a:pt x="387" y="426"/>
                </a:cubicBezTo>
                <a:cubicBezTo>
                  <a:pt x="387" y="426"/>
                  <a:pt x="387" y="426"/>
                  <a:pt x="387" y="426"/>
                </a:cubicBezTo>
                <a:cubicBezTo>
                  <a:pt x="386" y="426"/>
                  <a:pt x="386" y="426"/>
                  <a:pt x="386" y="426"/>
                </a:cubicBezTo>
                <a:cubicBezTo>
                  <a:pt x="382" y="426"/>
                  <a:pt x="373" y="412"/>
                  <a:pt x="366" y="396"/>
                </a:cubicBezTo>
                <a:cubicBezTo>
                  <a:pt x="375" y="390"/>
                  <a:pt x="390" y="382"/>
                  <a:pt x="399" y="382"/>
                </a:cubicBezTo>
                <a:close/>
                <a:moveTo>
                  <a:pt x="402" y="478"/>
                </a:moveTo>
                <a:cubicBezTo>
                  <a:pt x="407" y="478"/>
                  <a:pt x="408" y="474"/>
                  <a:pt x="409" y="473"/>
                </a:cubicBezTo>
                <a:cubicBezTo>
                  <a:pt x="410" y="469"/>
                  <a:pt x="408" y="466"/>
                  <a:pt x="402" y="461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8" y="426"/>
                  <a:pt x="412" y="416"/>
                  <a:pt x="414" y="403"/>
                </a:cubicBezTo>
                <a:cubicBezTo>
                  <a:pt x="583" y="403"/>
                  <a:pt x="583" y="403"/>
                  <a:pt x="583" y="403"/>
                </a:cubicBezTo>
                <a:cubicBezTo>
                  <a:pt x="582" y="415"/>
                  <a:pt x="582" y="428"/>
                  <a:pt x="581" y="440"/>
                </a:cubicBezTo>
                <a:cubicBezTo>
                  <a:pt x="574" y="433"/>
                  <a:pt x="563" y="429"/>
                  <a:pt x="551" y="425"/>
                </a:cubicBezTo>
                <a:cubicBezTo>
                  <a:pt x="530" y="417"/>
                  <a:pt x="499" y="410"/>
                  <a:pt x="491" y="408"/>
                </a:cubicBezTo>
                <a:cubicBezTo>
                  <a:pt x="490" y="408"/>
                  <a:pt x="489" y="408"/>
                  <a:pt x="489" y="408"/>
                </a:cubicBezTo>
                <a:cubicBezTo>
                  <a:pt x="485" y="408"/>
                  <a:pt x="481" y="410"/>
                  <a:pt x="480" y="414"/>
                </a:cubicBezTo>
                <a:cubicBezTo>
                  <a:pt x="477" y="427"/>
                  <a:pt x="513" y="450"/>
                  <a:pt x="513" y="451"/>
                </a:cubicBezTo>
                <a:cubicBezTo>
                  <a:pt x="519" y="454"/>
                  <a:pt x="519" y="458"/>
                  <a:pt x="519" y="463"/>
                </a:cubicBezTo>
                <a:cubicBezTo>
                  <a:pt x="520" y="468"/>
                  <a:pt x="520" y="478"/>
                  <a:pt x="532" y="479"/>
                </a:cubicBezTo>
                <a:cubicBezTo>
                  <a:pt x="538" y="479"/>
                  <a:pt x="544" y="478"/>
                  <a:pt x="550" y="477"/>
                </a:cubicBezTo>
                <a:cubicBezTo>
                  <a:pt x="556" y="476"/>
                  <a:pt x="562" y="475"/>
                  <a:pt x="566" y="476"/>
                </a:cubicBezTo>
                <a:cubicBezTo>
                  <a:pt x="569" y="477"/>
                  <a:pt x="573" y="480"/>
                  <a:pt x="577" y="483"/>
                </a:cubicBezTo>
                <a:cubicBezTo>
                  <a:pt x="578" y="483"/>
                  <a:pt x="578" y="483"/>
                  <a:pt x="578" y="483"/>
                </a:cubicBezTo>
                <a:cubicBezTo>
                  <a:pt x="577" y="490"/>
                  <a:pt x="576" y="497"/>
                  <a:pt x="575" y="505"/>
                </a:cubicBezTo>
                <a:cubicBezTo>
                  <a:pt x="567" y="486"/>
                  <a:pt x="561" y="482"/>
                  <a:pt x="556" y="482"/>
                </a:cubicBezTo>
                <a:cubicBezTo>
                  <a:pt x="556" y="482"/>
                  <a:pt x="555" y="482"/>
                  <a:pt x="555" y="482"/>
                </a:cubicBezTo>
                <a:cubicBezTo>
                  <a:pt x="543" y="482"/>
                  <a:pt x="540" y="497"/>
                  <a:pt x="538" y="510"/>
                </a:cubicBezTo>
                <a:cubicBezTo>
                  <a:pt x="537" y="513"/>
                  <a:pt x="537" y="517"/>
                  <a:pt x="536" y="520"/>
                </a:cubicBezTo>
                <a:cubicBezTo>
                  <a:pt x="529" y="515"/>
                  <a:pt x="518" y="505"/>
                  <a:pt x="513" y="500"/>
                </a:cubicBezTo>
                <a:cubicBezTo>
                  <a:pt x="510" y="495"/>
                  <a:pt x="503" y="482"/>
                  <a:pt x="487" y="482"/>
                </a:cubicBezTo>
                <a:cubicBezTo>
                  <a:pt x="485" y="482"/>
                  <a:pt x="483" y="482"/>
                  <a:pt x="480" y="483"/>
                </a:cubicBezTo>
                <a:cubicBezTo>
                  <a:pt x="462" y="486"/>
                  <a:pt x="447" y="502"/>
                  <a:pt x="433" y="519"/>
                </a:cubicBezTo>
                <a:cubicBezTo>
                  <a:pt x="433" y="519"/>
                  <a:pt x="433" y="519"/>
                  <a:pt x="432" y="519"/>
                </a:cubicBezTo>
                <a:cubicBezTo>
                  <a:pt x="402" y="519"/>
                  <a:pt x="402" y="519"/>
                  <a:pt x="402" y="519"/>
                </a:cubicBezTo>
                <a:lnTo>
                  <a:pt x="402" y="478"/>
                </a:lnTo>
                <a:close/>
                <a:moveTo>
                  <a:pt x="580" y="467"/>
                </a:moveTo>
                <a:cubicBezTo>
                  <a:pt x="576" y="466"/>
                  <a:pt x="573" y="464"/>
                  <a:pt x="571" y="463"/>
                </a:cubicBezTo>
                <a:cubicBezTo>
                  <a:pt x="568" y="462"/>
                  <a:pt x="565" y="461"/>
                  <a:pt x="561" y="461"/>
                </a:cubicBezTo>
                <a:cubicBezTo>
                  <a:pt x="556" y="461"/>
                  <a:pt x="552" y="462"/>
                  <a:pt x="547" y="463"/>
                </a:cubicBezTo>
                <a:cubicBezTo>
                  <a:pt x="542" y="464"/>
                  <a:pt x="538" y="465"/>
                  <a:pt x="534" y="465"/>
                </a:cubicBezTo>
                <a:cubicBezTo>
                  <a:pt x="534" y="464"/>
                  <a:pt x="533" y="463"/>
                  <a:pt x="533" y="462"/>
                </a:cubicBezTo>
                <a:cubicBezTo>
                  <a:pt x="533" y="456"/>
                  <a:pt x="532" y="446"/>
                  <a:pt x="521" y="439"/>
                </a:cubicBezTo>
                <a:cubicBezTo>
                  <a:pt x="515" y="435"/>
                  <a:pt x="508" y="430"/>
                  <a:pt x="503" y="425"/>
                </a:cubicBezTo>
                <a:cubicBezTo>
                  <a:pt x="515" y="428"/>
                  <a:pt x="533" y="432"/>
                  <a:pt x="546" y="438"/>
                </a:cubicBezTo>
                <a:cubicBezTo>
                  <a:pt x="569" y="446"/>
                  <a:pt x="577" y="452"/>
                  <a:pt x="578" y="460"/>
                </a:cubicBezTo>
                <a:cubicBezTo>
                  <a:pt x="578" y="463"/>
                  <a:pt x="579" y="465"/>
                  <a:pt x="580" y="467"/>
                </a:cubicBezTo>
                <a:close/>
                <a:moveTo>
                  <a:pt x="420" y="533"/>
                </a:moveTo>
                <a:cubicBezTo>
                  <a:pt x="415" y="536"/>
                  <a:pt x="408" y="538"/>
                  <a:pt x="402" y="540"/>
                </a:cubicBezTo>
                <a:cubicBezTo>
                  <a:pt x="402" y="533"/>
                  <a:pt x="402" y="533"/>
                  <a:pt x="402" y="533"/>
                </a:cubicBezTo>
                <a:lnTo>
                  <a:pt x="420" y="533"/>
                </a:lnTo>
                <a:close/>
                <a:moveTo>
                  <a:pt x="597" y="389"/>
                </a:moveTo>
                <a:cubicBezTo>
                  <a:pt x="596" y="349"/>
                  <a:pt x="593" y="310"/>
                  <a:pt x="587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597" y="389"/>
                </a:lnTo>
                <a:close/>
                <a:moveTo>
                  <a:pt x="539" y="119"/>
                </a:moveTo>
                <a:cubicBezTo>
                  <a:pt x="534" y="107"/>
                  <a:pt x="527" y="96"/>
                  <a:pt x="520" y="85"/>
                </a:cubicBezTo>
                <a:cubicBezTo>
                  <a:pt x="526" y="85"/>
                  <a:pt x="530" y="87"/>
                  <a:pt x="532" y="90"/>
                </a:cubicBezTo>
                <a:cubicBezTo>
                  <a:pt x="539" y="97"/>
                  <a:pt x="540" y="111"/>
                  <a:pt x="539" y="119"/>
                </a:cubicBezTo>
                <a:close/>
                <a:moveTo>
                  <a:pt x="506" y="193"/>
                </a:moveTo>
                <a:cubicBezTo>
                  <a:pt x="507" y="193"/>
                  <a:pt x="508" y="193"/>
                  <a:pt x="509" y="192"/>
                </a:cubicBezTo>
                <a:cubicBezTo>
                  <a:pt x="508" y="193"/>
                  <a:pt x="507" y="193"/>
                  <a:pt x="506" y="194"/>
                </a:cubicBezTo>
                <a:lnTo>
                  <a:pt x="506" y="193"/>
                </a:lnTo>
                <a:close/>
                <a:moveTo>
                  <a:pt x="500" y="146"/>
                </a:moveTo>
                <a:cubicBezTo>
                  <a:pt x="502" y="138"/>
                  <a:pt x="502" y="125"/>
                  <a:pt x="493" y="114"/>
                </a:cubicBezTo>
                <a:cubicBezTo>
                  <a:pt x="493" y="115"/>
                  <a:pt x="494" y="115"/>
                  <a:pt x="494" y="115"/>
                </a:cubicBezTo>
                <a:cubicBezTo>
                  <a:pt x="497" y="119"/>
                  <a:pt x="504" y="135"/>
                  <a:pt x="506" y="140"/>
                </a:cubicBezTo>
                <a:cubicBezTo>
                  <a:pt x="505" y="141"/>
                  <a:pt x="505" y="141"/>
                  <a:pt x="505" y="141"/>
                </a:cubicBezTo>
                <a:cubicBezTo>
                  <a:pt x="504" y="142"/>
                  <a:pt x="504" y="144"/>
                  <a:pt x="503" y="145"/>
                </a:cubicBezTo>
                <a:cubicBezTo>
                  <a:pt x="503" y="146"/>
                  <a:pt x="503" y="147"/>
                  <a:pt x="503" y="148"/>
                </a:cubicBezTo>
                <a:cubicBezTo>
                  <a:pt x="501" y="149"/>
                  <a:pt x="498" y="151"/>
                  <a:pt x="497" y="155"/>
                </a:cubicBezTo>
                <a:cubicBezTo>
                  <a:pt x="495" y="160"/>
                  <a:pt x="498" y="167"/>
                  <a:pt x="504" y="174"/>
                </a:cubicBezTo>
                <a:cubicBezTo>
                  <a:pt x="505" y="175"/>
                  <a:pt x="505" y="176"/>
                  <a:pt x="505" y="177"/>
                </a:cubicBezTo>
                <a:cubicBezTo>
                  <a:pt x="505" y="177"/>
                  <a:pt x="504" y="179"/>
                  <a:pt x="500" y="181"/>
                </a:cubicBezTo>
                <a:cubicBezTo>
                  <a:pt x="499" y="181"/>
                  <a:pt x="498" y="182"/>
                  <a:pt x="497" y="182"/>
                </a:cubicBezTo>
                <a:cubicBezTo>
                  <a:pt x="495" y="184"/>
                  <a:pt x="485" y="190"/>
                  <a:pt x="481" y="191"/>
                </a:cubicBezTo>
                <a:cubicBezTo>
                  <a:pt x="479" y="191"/>
                  <a:pt x="477" y="193"/>
                  <a:pt x="475" y="194"/>
                </a:cubicBezTo>
                <a:cubicBezTo>
                  <a:pt x="473" y="185"/>
                  <a:pt x="466" y="176"/>
                  <a:pt x="461" y="171"/>
                </a:cubicBezTo>
                <a:cubicBezTo>
                  <a:pt x="460" y="170"/>
                  <a:pt x="458" y="168"/>
                  <a:pt x="459" y="166"/>
                </a:cubicBezTo>
                <a:cubicBezTo>
                  <a:pt x="460" y="164"/>
                  <a:pt x="463" y="162"/>
                  <a:pt x="468" y="162"/>
                </a:cubicBezTo>
                <a:cubicBezTo>
                  <a:pt x="470" y="162"/>
                  <a:pt x="472" y="162"/>
                  <a:pt x="473" y="162"/>
                </a:cubicBezTo>
                <a:cubicBezTo>
                  <a:pt x="485" y="165"/>
                  <a:pt x="496" y="158"/>
                  <a:pt x="500" y="146"/>
                </a:cubicBezTo>
                <a:close/>
                <a:moveTo>
                  <a:pt x="464" y="212"/>
                </a:moveTo>
                <a:cubicBezTo>
                  <a:pt x="464" y="212"/>
                  <a:pt x="465" y="212"/>
                  <a:pt x="465" y="212"/>
                </a:cubicBezTo>
                <a:cubicBezTo>
                  <a:pt x="466" y="212"/>
                  <a:pt x="467" y="212"/>
                  <a:pt x="468" y="211"/>
                </a:cubicBezTo>
                <a:cubicBezTo>
                  <a:pt x="468" y="213"/>
                  <a:pt x="468" y="216"/>
                  <a:pt x="469" y="217"/>
                </a:cubicBezTo>
                <a:cubicBezTo>
                  <a:pt x="471" y="223"/>
                  <a:pt x="475" y="224"/>
                  <a:pt x="477" y="225"/>
                </a:cubicBezTo>
                <a:cubicBezTo>
                  <a:pt x="477" y="225"/>
                  <a:pt x="477" y="225"/>
                  <a:pt x="478" y="225"/>
                </a:cubicBezTo>
                <a:cubicBezTo>
                  <a:pt x="484" y="225"/>
                  <a:pt x="488" y="218"/>
                  <a:pt x="492" y="212"/>
                </a:cubicBezTo>
                <a:cubicBezTo>
                  <a:pt x="494" y="209"/>
                  <a:pt x="494" y="209"/>
                  <a:pt x="500" y="208"/>
                </a:cubicBezTo>
                <a:cubicBezTo>
                  <a:pt x="502" y="208"/>
                  <a:pt x="504" y="208"/>
                  <a:pt x="507" y="208"/>
                </a:cubicBezTo>
                <a:cubicBezTo>
                  <a:pt x="523" y="205"/>
                  <a:pt x="529" y="187"/>
                  <a:pt x="527" y="178"/>
                </a:cubicBezTo>
                <a:cubicBezTo>
                  <a:pt x="527" y="174"/>
                  <a:pt x="525" y="170"/>
                  <a:pt x="523" y="166"/>
                </a:cubicBezTo>
                <a:cubicBezTo>
                  <a:pt x="529" y="165"/>
                  <a:pt x="535" y="164"/>
                  <a:pt x="537" y="157"/>
                </a:cubicBezTo>
                <a:cubicBezTo>
                  <a:pt x="537" y="155"/>
                  <a:pt x="537" y="152"/>
                  <a:pt x="535" y="150"/>
                </a:cubicBezTo>
                <a:cubicBezTo>
                  <a:pt x="534" y="148"/>
                  <a:pt x="530" y="145"/>
                  <a:pt x="527" y="144"/>
                </a:cubicBezTo>
                <a:cubicBezTo>
                  <a:pt x="536" y="144"/>
                  <a:pt x="536" y="144"/>
                  <a:pt x="536" y="144"/>
                </a:cubicBezTo>
                <a:cubicBezTo>
                  <a:pt x="550" y="178"/>
                  <a:pt x="562" y="217"/>
                  <a:pt x="570" y="259"/>
                </a:cubicBezTo>
                <a:cubicBezTo>
                  <a:pt x="453" y="259"/>
                  <a:pt x="453" y="259"/>
                  <a:pt x="453" y="259"/>
                </a:cubicBezTo>
                <a:cubicBezTo>
                  <a:pt x="455" y="257"/>
                  <a:pt x="455" y="255"/>
                  <a:pt x="455" y="252"/>
                </a:cubicBezTo>
                <a:cubicBezTo>
                  <a:pt x="456" y="245"/>
                  <a:pt x="452" y="240"/>
                  <a:pt x="445" y="239"/>
                </a:cubicBezTo>
                <a:cubicBezTo>
                  <a:pt x="444" y="239"/>
                  <a:pt x="444" y="239"/>
                  <a:pt x="444" y="239"/>
                </a:cubicBezTo>
                <a:cubicBezTo>
                  <a:pt x="442" y="239"/>
                  <a:pt x="441" y="239"/>
                  <a:pt x="440" y="239"/>
                </a:cubicBezTo>
                <a:cubicBezTo>
                  <a:pt x="448" y="224"/>
                  <a:pt x="438" y="208"/>
                  <a:pt x="430" y="194"/>
                </a:cubicBezTo>
                <a:cubicBezTo>
                  <a:pt x="426" y="189"/>
                  <a:pt x="421" y="181"/>
                  <a:pt x="422" y="179"/>
                </a:cubicBezTo>
                <a:cubicBezTo>
                  <a:pt x="422" y="179"/>
                  <a:pt x="422" y="178"/>
                  <a:pt x="424" y="178"/>
                </a:cubicBezTo>
                <a:cubicBezTo>
                  <a:pt x="425" y="177"/>
                  <a:pt x="427" y="177"/>
                  <a:pt x="428" y="177"/>
                </a:cubicBezTo>
                <a:cubicBezTo>
                  <a:pt x="435" y="177"/>
                  <a:pt x="440" y="185"/>
                  <a:pt x="446" y="196"/>
                </a:cubicBezTo>
                <a:cubicBezTo>
                  <a:pt x="451" y="204"/>
                  <a:pt x="455" y="212"/>
                  <a:pt x="464" y="212"/>
                </a:cubicBezTo>
                <a:close/>
                <a:moveTo>
                  <a:pt x="429" y="259"/>
                </a:moveTo>
                <a:cubicBezTo>
                  <a:pt x="424" y="259"/>
                  <a:pt x="424" y="259"/>
                  <a:pt x="424" y="259"/>
                </a:cubicBezTo>
                <a:cubicBezTo>
                  <a:pt x="426" y="258"/>
                  <a:pt x="427" y="256"/>
                  <a:pt x="429" y="255"/>
                </a:cubicBezTo>
                <a:cubicBezTo>
                  <a:pt x="429" y="256"/>
                  <a:pt x="429" y="256"/>
                  <a:pt x="429" y="257"/>
                </a:cubicBezTo>
                <a:cubicBezTo>
                  <a:pt x="429" y="258"/>
                  <a:pt x="429" y="259"/>
                  <a:pt x="429" y="259"/>
                </a:cubicBezTo>
                <a:close/>
                <a:moveTo>
                  <a:pt x="403" y="273"/>
                </a:moveTo>
                <a:cubicBezTo>
                  <a:pt x="573" y="273"/>
                  <a:pt x="573" y="273"/>
                  <a:pt x="573" y="273"/>
                </a:cubicBezTo>
                <a:cubicBezTo>
                  <a:pt x="579" y="310"/>
                  <a:pt x="582" y="349"/>
                  <a:pt x="583" y="389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8"/>
                  <a:pt x="416" y="387"/>
                  <a:pt x="416" y="386"/>
                </a:cubicBezTo>
                <a:cubicBezTo>
                  <a:pt x="416" y="376"/>
                  <a:pt x="411" y="370"/>
                  <a:pt x="402" y="368"/>
                </a:cubicBezTo>
                <a:cubicBezTo>
                  <a:pt x="402" y="274"/>
                  <a:pt x="402" y="274"/>
                  <a:pt x="402" y="274"/>
                </a:cubicBezTo>
                <a:cubicBezTo>
                  <a:pt x="402" y="274"/>
                  <a:pt x="402" y="273"/>
                  <a:pt x="403" y="27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502" y="662"/>
                  <a:pt x="502" y="662"/>
                  <a:pt x="502" y="662"/>
                </a:cubicBezTo>
                <a:cubicBezTo>
                  <a:pt x="499" y="668"/>
                  <a:pt x="501" y="677"/>
                  <a:pt x="503" y="682"/>
                </a:cubicBezTo>
                <a:cubicBezTo>
                  <a:pt x="506" y="689"/>
                  <a:pt x="508" y="693"/>
                  <a:pt x="512" y="694"/>
                </a:cubicBezTo>
                <a:cubicBezTo>
                  <a:pt x="481" y="745"/>
                  <a:pt x="443" y="774"/>
                  <a:pt x="402" y="777"/>
                </a:cubicBezTo>
                <a:lnTo>
                  <a:pt x="402" y="662"/>
                </a:lnTo>
                <a:close/>
                <a:moveTo>
                  <a:pt x="525" y="672"/>
                </a:moveTo>
                <a:cubicBezTo>
                  <a:pt x="522" y="674"/>
                  <a:pt x="518" y="677"/>
                  <a:pt x="517" y="678"/>
                </a:cubicBezTo>
                <a:cubicBezTo>
                  <a:pt x="516" y="676"/>
                  <a:pt x="515" y="672"/>
                  <a:pt x="514" y="670"/>
                </a:cubicBezTo>
                <a:cubicBezTo>
                  <a:pt x="516" y="670"/>
                  <a:pt x="518" y="670"/>
                  <a:pt x="521" y="670"/>
                </a:cubicBezTo>
                <a:cubicBezTo>
                  <a:pt x="523" y="670"/>
                  <a:pt x="524" y="670"/>
                  <a:pt x="525" y="670"/>
                </a:cubicBezTo>
                <a:cubicBezTo>
                  <a:pt x="525" y="670"/>
                  <a:pt x="525" y="671"/>
                  <a:pt x="525" y="672"/>
                </a:cubicBezTo>
                <a:close/>
                <a:moveTo>
                  <a:pt x="402" y="648"/>
                </a:moveTo>
                <a:cubicBezTo>
                  <a:pt x="402" y="630"/>
                  <a:pt x="402" y="630"/>
                  <a:pt x="402" y="630"/>
                </a:cubicBezTo>
                <a:cubicBezTo>
                  <a:pt x="404" y="631"/>
                  <a:pt x="406" y="631"/>
                  <a:pt x="409" y="631"/>
                </a:cubicBezTo>
                <a:cubicBezTo>
                  <a:pt x="429" y="631"/>
                  <a:pt x="450" y="624"/>
                  <a:pt x="465" y="619"/>
                </a:cubicBezTo>
                <a:cubicBezTo>
                  <a:pt x="470" y="617"/>
                  <a:pt x="475" y="616"/>
                  <a:pt x="478" y="615"/>
                </a:cubicBezTo>
                <a:cubicBezTo>
                  <a:pt x="478" y="615"/>
                  <a:pt x="478" y="615"/>
                  <a:pt x="479" y="615"/>
                </a:cubicBezTo>
                <a:cubicBezTo>
                  <a:pt x="481" y="615"/>
                  <a:pt x="485" y="619"/>
                  <a:pt x="488" y="624"/>
                </a:cubicBezTo>
                <a:cubicBezTo>
                  <a:pt x="496" y="633"/>
                  <a:pt x="507" y="646"/>
                  <a:pt x="529" y="647"/>
                </a:cubicBezTo>
                <a:cubicBezTo>
                  <a:pt x="530" y="647"/>
                  <a:pt x="531" y="647"/>
                  <a:pt x="532" y="647"/>
                </a:cubicBezTo>
                <a:cubicBezTo>
                  <a:pt x="533" y="647"/>
                  <a:pt x="535" y="647"/>
                  <a:pt x="536" y="647"/>
                </a:cubicBezTo>
                <a:cubicBezTo>
                  <a:pt x="536" y="648"/>
                  <a:pt x="536" y="648"/>
                  <a:pt x="536" y="648"/>
                </a:cubicBezTo>
                <a:lnTo>
                  <a:pt x="402" y="648"/>
                </a:lnTo>
                <a:close/>
                <a:moveTo>
                  <a:pt x="669" y="130"/>
                </a:moveTo>
                <a:cubicBezTo>
                  <a:pt x="553" y="130"/>
                  <a:pt x="553" y="130"/>
                  <a:pt x="553" y="130"/>
                </a:cubicBezTo>
                <a:cubicBezTo>
                  <a:pt x="554" y="128"/>
                  <a:pt x="555" y="126"/>
                  <a:pt x="556" y="124"/>
                </a:cubicBezTo>
                <a:cubicBezTo>
                  <a:pt x="560" y="112"/>
                  <a:pt x="560" y="87"/>
                  <a:pt x="556" y="50"/>
                </a:cubicBezTo>
                <a:cubicBezTo>
                  <a:pt x="598" y="69"/>
                  <a:pt x="636" y="97"/>
                  <a:pt x="669" y="130"/>
                </a:cubicBezTo>
                <a:close/>
                <a:moveTo>
                  <a:pt x="395" y="14"/>
                </a:moveTo>
                <a:cubicBezTo>
                  <a:pt x="401" y="14"/>
                  <a:pt x="407" y="14"/>
                  <a:pt x="413" y="15"/>
                </a:cubicBezTo>
                <a:cubicBezTo>
                  <a:pt x="414" y="15"/>
                  <a:pt x="414" y="15"/>
                  <a:pt x="415" y="15"/>
                </a:cubicBezTo>
                <a:cubicBezTo>
                  <a:pt x="420" y="15"/>
                  <a:pt x="425" y="15"/>
                  <a:pt x="431" y="16"/>
                </a:cubicBezTo>
                <a:cubicBezTo>
                  <a:pt x="432" y="16"/>
                  <a:pt x="433" y="16"/>
                  <a:pt x="434" y="16"/>
                </a:cubicBezTo>
                <a:cubicBezTo>
                  <a:pt x="439" y="17"/>
                  <a:pt x="443" y="17"/>
                  <a:pt x="448" y="18"/>
                </a:cubicBezTo>
                <a:cubicBezTo>
                  <a:pt x="450" y="18"/>
                  <a:pt x="452" y="18"/>
                  <a:pt x="453" y="19"/>
                </a:cubicBezTo>
                <a:cubicBezTo>
                  <a:pt x="457" y="19"/>
                  <a:pt x="462" y="20"/>
                  <a:pt x="466" y="21"/>
                </a:cubicBezTo>
                <a:cubicBezTo>
                  <a:pt x="468" y="21"/>
                  <a:pt x="470" y="22"/>
                  <a:pt x="472" y="22"/>
                </a:cubicBezTo>
                <a:cubicBezTo>
                  <a:pt x="476" y="23"/>
                  <a:pt x="480" y="24"/>
                  <a:pt x="484" y="25"/>
                </a:cubicBezTo>
                <a:cubicBezTo>
                  <a:pt x="486" y="25"/>
                  <a:pt x="489" y="26"/>
                  <a:pt x="492" y="27"/>
                </a:cubicBezTo>
                <a:cubicBezTo>
                  <a:pt x="495" y="28"/>
                  <a:pt x="498" y="28"/>
                  <a:pt x="501" y="29"/>
                </a:cubicBezTo>
                <a:cubicBezTo>
                  <a:pt x="505" y="30"/>
                  <a:pt x="508" y="31"/>
                  <a:pt x="511" y="32"/>
                </a:cubicBezTo>
                <a:cubicBezTo>
                  <a:pt x="514" y="33"/>
                  <a:pt x="516" y="34"/>
                  <a:pt x="519" y="35"/>
                </a:cubicBezTo>
                <a:cubicBezTo>
                  <a:pt x="523" y="36"/>
                  <a:pt x="527" y="38"/>
                  <a:pt x="531" y="39"/>
                </a:cubicBezTo>
                <a:cubicBezTo>
                  <a:pt x="532" y="40"/>
                  <a:pt x="534" y="40"/>
                  <a:pt x="536" y="41"/>
                </a:cubicBezTo>
                <a:cubicBezTo>
                  <a:pt x="538" y="42"/>
                  <a:pt x="539" y="43"/>
                  <a:pt x="541" y="43"/>
                </a:cubicBezTo>
                <a:cubicBezTo>
                  <a:pt x="543" y="58"/>
                  <a:pt x="544" y="71"/>
                  <a:pt x="545" y="83"/>
                </a:cubicBezTo>
                <a:cubicBezTo>
                  <a:pt x="544" y="82"/>
                  <a:pt x="543" y="81"/>
                  <a:pt x="542" y="80"/>
                </a:cubicBezTo>
                <a:cubicBezTo>
                  <a:pt x="537" y="74"/>
                  <a:pt x="529" y="71"/>
                  <a:pt x="520" y="71"/>
                </a:cubicBezTo>
                <a:cubicBezTo>
                  <a:pt x="519" y="71"/>
                  <a:pt x="519" y="71"/>
                  <a:pt x="519" y="71"/>
                </a:cubicBezTo>
                <a:cubicBezTo>
                  <a:pt x="516" y="71"/>
                  <a:pt x="512" y="71"/>
                  <a:pt x="508" y="72"/>
                </a:cubicBezTo>
                <a:cubicBezTo>
                  <a:pt x="507" y="72"/>
                  <a:pt x="507" y="72"/>
                  <a:pt x="507" y="72"/>
                </a:cubicBezTo>
                <a:cubicBezTo>
                  <a:pt x="490" y="73"/>
                  <a:pt x="466" y="78"/>
                  <a:pt x="462" y="92"/>
                </a:cubicBezTo>
                <a:cubicBezTo>
                  <a:pt x="460" y="97"/>
                  <a:pt x="461" y="106"/>
                  <a:pt x="474" y="116"/>
                </a:cubicBezTo>
                <a:cubicBezTo>
                  <a:pt x="487" y="124"/>
                  <a:pt x="488" y="135"/>
                  <a:pt x="486" y="142"/>
                </a:cubicBezTo>
                <a:cubicBezTo>
                  <a:pt x="486" y="143"/>
                  <a:pt x="484" y="149"/>
                  <a:pt x="478" y="149"/>
                </a:cubicBezTo>
                <a:cubicBezTo>
                  <a:pt x="477" y="149"/>
                  <a:pt x="477" y="149"/>
                  <a:pt x="476" y="149"/>
                </a:cubicBezTo>
                <a:cubicBezTo>
                  <a:pt x="462" y="146"/>
                  <a:pt x="450" y="151"/>
                  <a:pt x="446" y="161"/>
                </a:cubicBezTo>
                <a:cubicBezTo>
                  <a:pt x="445" y="164"/>
                  <a:pt x="444" y="167"/>
                  <a:pt x="445" y="170"/>
                </a:cubicBezTo>
                <a:cubicBezTo>
                  <a:pt x="440" y="166"/>
                  <a:pt x="435" y="163"/>
                  <a:pt x="428" y="163"/>
                </a:cubicBezTo>
                <a:cubicBezTo>
                  <a:pt x="425" y="163"/>
                  <a:pt x="423" y="163"/>
                  <a:pt x="420" y="164"/>
                </a:cubicBezTo>
                <a:cubicBezTo>
                  <a:pt x="414" y="166"/>
                  <a:pt x="410" y="169"/>
                  <a:pt x="409" y="173"/>
                </a:cubicBezTo>
                <a:cubicBezTo>
                  <a:pt x="405" y="182"/>
                  <a:pt x="411" y="191"/>
                  <a:pt x="418" y="202"/>
                </a:cubicBezTo>
                <a:cubicBezTo>
                  <a:pt x="425" y="213"/>
                  <a:pt x="432" y="225"/>
                  <a:pt x="428" y="234"/>
                </a:cubicBezTo>
                <a:cubicBezTo>
                  <a:pt x="421" y="245"/>
                  <a:pt x="410" y="254"/>
                  <a:pt x="398" y="260"/>
                </a:cubicBezTo>
                <a:cubicBezTo>
                  <a:pt x="398" y="260"/>
                  <a:pt x="398" y="260"/>
                  <a:pt x="398" y="260"/>
                </a:cubicBezTo>
                <a:cubicBezTo>
                  <a:pt x="396" y="261"/>
                  <a:pt x="395" y="262"/>
                  <a:pt x="393" y="262"/>
                </a:cubicBezTo>
                <a:cubicBezTo>
                  <a:pt x="393" y="263"/>
                  <a:pt x="392" y="263"/>
                  <a:pt x="392" y="263"/>
                </a:cubicBezTo>
                <a:cubicBezTo>
                  <a:pt x="383" y="267"/>
                  <a:pt x="373" y="269"/>
                  <a:pt x="365" y="270"/>
                </a:cubicBezTo>
                <a:cubicBezTo>
                  <a:pt x="341" y="273"/>
                  <a:pt x="343" y="287"/>
                  <a:pt x="344" y="300"/>
                </a:cubicBezTo>
                <a:cubicBezTo>
                  <a:pt x="344" y="305"/>
                  <a:pt x="345" y="309"/>
                  <a:pt x="344" y="315"/>
                </a:cubicBezTo>
                <a:cubicBezTo>
                  <a:pt x="344" y="338"/>
                  <a:pt x="343" y="352"/>
                  <a:pt x="340" y="355"/>
                </a:cubicBezTo>
                <a:cubicBezTo>
                  <a:pt x="339" y="355"/>
                  <a:pt x="337" y="354"/>
                  <a:pt x="333" y="349"/>
                </a:cubicBezTo>
                <a:cubicBezTo>
                  <a:pt x="326" y="341"/>
                  <a:pt x="320" y="338"/>
                  <a:pt x="314" y="338"/>
                </a:cubicBezTo>
                <a:cubicBezTo>
                  <a:pt x="310" y="338"/>
                  <a:pt x="307" y="339"/>
                  <a:pt x="305" y="343"/>
                </a:cubicBezTo>
                <a:cubicBezTo>
                  <a:pt x="296" y="355"/>
                  <a:pt x="307" y="389"/>
                  <a:pt x="309" y="395"/>
                </a:cubicBezTo>
                <a:cubicBezTo>
                  <a:pt x="316" y="416"/>
                  <a:pt x="350" y="440"/>
                  <a:pt x="375" y="458"/>
                </a:cubicBezTo>
                <a:cubicBezTo>
                  <a:pt x="376" y="458"/>
                  <a:pt x="376" y="458"/>
                  <a:pt x="376" y="458"/>
                </a:cubicBezTo>
                <a:cubicBezTo>
                  <a:pt x="312" y="440"/>
                  <a:pt x="276" y="416"/>
                  <a:pt x="277" y="392"/>
                </a:cubicBezTo>
                <a:cubicBezTo>
                  <a:pt x="278" y="373"/>
                  <a:pt x="285" y="367"/>
                  <a:pt x="292" y="361"/>
                </a:cubicBezTo>
                <a:cubicBezTo>
                  <a:pt x="298" y="356"/>
                  <a:pt x="306" y="349"/>
                  <a:pt x="302" y="334"/>
                </a:cubicBezTo>
                <a:cubicBezTo>
                  <a:pt x="296" y="315"/>
                  <a:pt x="279" y="309"/>
                  <a:pt x="269" y="307"/>
                </a:cubicBezTo>
                <a:cubicBezTo>
                  <a:pt x="275" y="267"/>
                  <a:pt x="261" y="260"/>
                  <a:pt x="256" y="258"/>
                </a:cubicBezTo>
                <a:cubicBezTo>
                  <a:pt x="254" y="258"/>
                  <a:pt x="252" y="258"/>
                  <a:pt x="250" y="258"/>
                </a:cubicBezTo>
                <a:cubicBezTo>
                  <a:pt x="230" y="258"/>
                  <a:pt x="190" y="284"/>
                  <a:pt x="183" y="299"/>
                </a:cubicBezTo>
                <a:cubicBezTo>
                  <a:pt x="180" y="305"/>
                  <a:pt x="179" y="311"/>
                  <a:pt x="177" y="317"/>
                </a:cubicBezTo>
                <a:cubicBezTo>
                  <a:pt x="175" y="325"/>
                  <a:pt x="173" y="333"/>
                  <a:pt x="169" y="338"/>
                </a:cubicBezTo>
                <a:cubicBezTo>
                  <a:pt x="166" y="330"/>
                  <a:pt x="163" y="310"/>
                  <a:pt x="159" y="279"/>
                </a:cubicBezTo>
                <a:cubicBezTo>
                  <a:pt x="157" y="267"/>
                  <a:pt x="157" y="266"/>
                  <a:pt x="156" y="264"/>
                </a:cubicBezTo>
                <a:cubicBezTo>
                  <a:pt x="155" y="262"/>
                  <a:pt x="149" y="251"/>
                  <a:pt x="144" y="242"/>
                </a:cubicBezTo>
                <a:cubicBezTo>
                  <a:pt x="143" y="240"/>
                  <a:pt x="141" y="238"/>
                  <a:pt x="139" y="238"/>
                </a:cubicBezTo>
                <a:cubicBezTo>
                  <a:pt x="133" y="237"/>
                  <a:pt x="115" y="234"/>
                  <a:pt x="107" y="229"/>
                </a:cubicBezTo>
                <a:cubicBezTo>
                  <a:pt x="104" y="228"/>
                  <a:pt x="102" y="227"/>
                  <a:pt x="99" y="229"/>
                </a:cubicBezTo>
                <a:cubicBezTo>
                  <a:pt x="97" y="230"/>
                  <a:pt x="96" y="232"/>
                  <a:pt x="96" y="235"/>
                </a:cubicBezTo>
                <a:cubicBezTo>
                  <a:pt x="96" y="248"/>
                  <a:pt x="95" y="266"/>
                  <a:pt x="94" y="272"/>
                </a:cubicBezTo>
                <a:cubicBezTo>
                  <a:pt x="90" y="279"/>
                  <a:pt x="73" y="304"/>
                  <a:pt x="48" y="360"/>
                </a:cubicBezTo>
                <a:cubicBezTo>
                  <a:pt x="39" y="383"/>
                  <a:pt x="34" y="415"/>
                  <a:pt x="33" y="450"/>
                </a:cubicBezTo>
                <a:cubicBezTo>
                  <a:pt x="34" y="435"/>
                  <a:pt x="39" y="420"/>
                  <a:pt x="46" y="402"/>
                </a:cubicBezTo>
                <a:cubicBezTo>
                  <a:pt x="47" y="403"/>
                  <a:pt x="48" y="403"/>
                  <a:pt x="50" y="403"/>
                </a:cubicBezTo>
                <a:cubicBezTo>
                  <a:pt x="54" y="403"/>
                  <a:pt x="54" y="403"/>
                  <a:pt x="54" y="403"/>
                </a:cubicBezTo>
                <a:cubicBezTo>
                  <a:pt x="51" y="406"/>
                  <a:pt x="48" y="412"/>
                  <a:pt x="46" y="429"/>
                </a:cubicBezTo>
                <a:cubicBezTo>
                  <a:pt x="45" y="443"/>
                  <a:pt x="44" y="458"/>
                  <a:pt x="46" y="469"/>
                </a:cubicBezTo>
                <a:cubicBezTo>
                  <a:pt x="48" y="488"/>
                  <a:pt x="54" y="497"/>
                  <a:pt x="64" y="497"/>
                </a:cubicBezTo>
                <a:cubicBezTo>
                  <a:pt x="64" y="497"/>
                  <a:pt x="64" y="497"/>
                  <a:pt x="65" y="497"/>
                </a:cubicBezTo>
                <a:cubicBezTo>
                  <a:pt x="76" y="496"/>
                  <a:pt x="81" y="483"/>
                  <a:pt x="80" y="459"/>
                </a:cubicBezTo>
                <a:cubicBezTo>
                  <a:pt x="80" y="459"/>
                  <a:pt x="77" y="413"/>
                  <a:pt x="65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46" y="519"/>
                  <a:pt x="46" y="519"/>
                  <a:pt x="46" y="519"/>
                </a:cubicBezTo>
                <a:cubicBezTo>
                  <a:pt x="45" y="519"/>
                  <a:pt x="45" y="519"/>
                  <a:pt x="44" y="519"/>
                </a:cubicBezTo>
                <a:cubicBezTo>
                  <a:pt x="38" y="498"/>
                  <a:pt x="35" y="482"/>
                  <a:pt x="33" y="468"/>
                </a:cubicBezTo>
                <a:cubicBezTo>
                  <a:pt x="34" y="487"/>
                  <a:pt x="36" y="506"/>
                  <a:pt x="39" y="526"/>
                </a:cubicBezTo>
                <a:cubicBezTo>
                  <a:pt x="39" y="526"/>
                  <a:pt x="39" y="526"/>
                  <a:pt x="39" y="526"/>
                </a:cubicBezTo>
                <a:cubicBezTo>
                  <a:pt x="39" y="526"/>
                  <a:pt x="39" y="527"/>
                  <a:pt x="39" y="527"/>
                </a:cubicBezTo>
                <a:cubicBezTo>
                  <a:pt x="39" y="530"/>
                  <a:pt x="40" y="533"/>
                  <a:pt x="40" y="536"/>
                </a:cubicBezTo>
                <a:cubicBezTo>
                  <a:pt x="40" y="535"/>
                  <a:pt x="39" y="533"/>
                  <a:pt x="39" y="532"/>
                </a:cubicBezTo>
                <a:cubicBezTo>
                  <a:pt x="38" y="529"/>
                  <a:pt x="37" y="526"/>
                  <a:pt x="36" y="523"/>
                </a:cubicBezTo>
                <a:cubicBezTo>
                  <a:pt x="35" y="521"/>
                  <a:pt x="34" y="520"/>
                  <a:pt x="34" y="518"/>
                </a:cubicBezTo>
                <a:cubicBezTo>
                  <a:pt x="32" y="513"/>
                  <a:pt x="31" y="509"/>
                  <a:pt x="30" y="505"/>
                </a:cubicBezTo>
                <a:cubicBezTo>
                  <a:pt x="29" y="504"/>
                  <a:pt x="29" y="503"/>
                  <a:pt x="28" y="501"/>
                </a:cubicBezTo>
                <a:cubicBezTo>
                  <a:pt x="27" y="496"/>
                  <a:pt x="26" y="492"/>
                  <a:pt x="25" y="487"/>
                </a:cubicBezTo>
                <a:cubicBezTo>
                  <a:pt x="24" y="486"/>
                  <a:pt x="24" y="485"/>
                  <a:pt x="24" y="484"/>
                </a:cubicBezTo>
                <a:cubicBezTo>
                  <a:pt x="23" y="479"/>
                  <a:pt x="22" y="474"/>
                  <a:pt x="21" y="469"/>
                </a:cubicBezTo>
                <a:cubicBezTo>
                  <a:pt x="21" y="468"/>
                  <a:pt x="20" y="467"/>
                  <a:pt x="20" y="467"/>
                </a:cubicBezTo>
                <a:cubicBezTo>
                  <a:pt x="19" y="461"/>
                  <a:pt x="18" y="456"/>
                  <a:pt x="18" y="451"/>
                </a:cubicBezTo>
                <a:cubicBezTo>
                  <a:pt x="18" y="450"/>
                  <a:pt x="17" y="450"/>
                  <a:pt x="17" y="449"/>
                </a:cubicBezTo>
                <a:cubicBezTo>
                  <a:pt x="17" y="444"/>
                  <a:pt x="16" y="438"/>
                  <a:pt x="15" y="433"/>
                </a:cubicBezTo>
                <a:cubicBezTo>
                  <a:pt x="15" y="432"/>
                  <a:pt x="15" y="432"/>
                  <a:pt x="15" y="431"/>
                </a:cubicBezTo>
                <a:cubicBezTo>
                  <a:pt x="15" y="426"/>
                  <a:pt x="14" y="420"/>
                  <a:pt x="14" y="414"/>
                </a:cubicBezTo>
                <a:cubicBezTo>
                  <a:pt x="14" y="414"/>
                  <a:pt x="14" y="414"/>
                  <a:pt x="14" y="413"/>
                </a:cubicBezTo>
                <a:cubicBezTo>
                  <a:pt x="14" y="407"/>
                  <a:pt x="14" y="402"/>
                  <a:pt x="14" y="396"/>
                </a:cubicBezTo>
                <a:cubicBezTo>
                  <a:pt x="14" y="186"/>
                  <a:pt x="185" y="14"/>
                  <a:pt x="395" y="14"/>
                </a:cubicBezTo>
                <a:close/>
                <a:moveTo>
                  <a:pt x="122" y="662"/>
                </a:move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51" y="759"/>
                  <a:pt x="178" y="719"/>
                  <a:pt x="122" y="662"/>
                </a:cubicBezTo>
                <a:close/>
                <a:moveTo>
                  <a:pt x="458" y="772"/>
                </a:moveTo>
                <a:cubicBezTo>
                  <a:pt x="487" y="754"/>
                  <a:pt x="514" y="723"/>
                  <a:pt x="536" y="680"/>
                </a:cubicBezTo>
                <a:cubicBezTo>
                  <a:pt x="541" y="676"/>
                  <a:pt x="544" y="671"/>
                  <a:pt x="543" y="667"/>
                </a:cubicBezTo>
                <a:cubicBezTo>
                  <a:pt x="543" y="666"/>
                  <a:pt x="543" y="666"/>
                  <a:pt x="543" y="666"/>
                </a:cubicBezTo>
                <a:cubicBezTo>
                  <a:pt x="544" y="664"/>
                  <a:pt x="544" y="663"/>
                  <a:pt x="545" y="662"/>
                </a:cubicBezTo>
                <a:cubicBezTo>
                  <a:pt x="605" y="662"/>
                  <a:pt x="605" y="662"/>
                  <a:pt x="605" y="662"/>
                </a:cubicBezTo>
                <a:cubicBezTo>
                  <a:pt x="603" y="663"/>
                  <a:pt x="600" y="665"/>
                  <a:pt x="597" y="667"/>
                </a:cubicBezTo>
                <a:cubicBezTo>
                  <a:pt x="594" y="669"/>
                  <a:pt x="592" y="670"/>
                  <a:pt x="589" y="672"/>
                </a:cubicBezTo>
                <a:cubicBezTo>
                  <a:pt x="585" y="674"/>
                  <a:pt x="585" y="674"/>
                  <a:pt x="585" y="674"/>
                </a:cubicBezTo>
                <a:cubicBezTo>
                  <a:pt x="570" y="684"/>
                  <a:pt x="561" y="689"/>
                  <a:pt x="565" y="697"/>
                </a:cubicBezTo>
                <a:cubicBezTo>
                  <a:pt x="566" y="700"/>
                  <a:pt x="570" y="702"/>
                  <a:pt x="574" y="702"/>
                </a:cubicBezTo>
                <a:cubicBezTo>
                  <a:pt x="585" y="702"/>
                  <a:pt x="613" y="684"/>
                  <a:pt x="619" y="673"/>
                </a:cubicBezTo>
                <a:cubicBezTo>
                  <a:pt x="622" y="668"/>
                  <a:pt x="621" y="664"/>
                  <a:pt x="619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40" y="759"/>
                  <a:pt x="458" y="772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en-US" altLang="en-US" sz="2000">
              <a:solidFill>
                <a:srgbClr val="FFFFFF"/>
              </a:solidFill>
              <a:latin typeface="Franklin Gothic Medium" panose="020B06030201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2619793" y="4439121"/>
            <a:ext cx="21224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Proven track record of operational </a:t>
            </a:r>
            <a:r>
              <a:rPr lang="en-US" altLang="zh-CN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excellence</a:t>
            </a:r>
            <a:endParaRPr lang="en-US" altLang="zh-CN" sz="1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1" name="Freeform 25"/>
          <p:cNvSpPr>
            <a:spLocks noEditPoints="1" noChangeArrowheads="1"/>
          </p:cNvSpPr>
          <p:nvPr/>
        </p:nvSpPr>
        <p:spPr bwMode="auto">
          <a:xfrm>
            <a:off x="3297870" y="3878767"/>
            <a:ext cx="766333" cy="417745"/>
          </a:xfrm>
          <a:custGeom>
            <a:avLst/>
            <a:gdLst>
              <a:gd name="T0" fmla="*/ 722 w 762"/>
              <a:gd name="T1" fmla="*/ 217 h 431"/>
              <a:gd name="T2" fmla="*/ 641 w 762"/>
              <a:gd name="T3" fmla="*/ 95 h 431"/>
              <a:gd name="T4" fmla="*/ 547 w 762"/>
              <a:gd name="T5" fmla="*/ 7 h 431"/>
              <a:gd name="T6" fmla="*/ 176 w 762"/>
              <a:gd name="T7" fmla="*/ 0 h 431"/>
              <a:gd name="T8" fmla="*/ 169 w 762"/>
              <a:gd name="T9" fmla="*/ 368 h 431"/>
              <a:gd name="T10" fmla="*/ 226 w 762"/>
              <a:gd name="T11" fmla="*/ 375 h 431"/>
              <a:gd name="T12" fmla="*/ 351 w 762"/>
              <a:gd name="T13" fmla="*/ 375 h 431"/>
              <a:gd name="T14" fmla="*/ 646 w 762"/>
              <a:gd name="T15" fmla="*/ 431 h 431"/>
              <a:gd name="T16" fmla="*/ 745 w 762"/>
              <a:gd name="T17" fmla="*/ 375 h 431"/>
              <a:gd name="T18" fmla="*/ 762 w 762"/>
              <a:gd name="T19" fmla="*/ 235 h 431"/>
              <a:gd name="T20" fmla="*/ 641 w 762"/>
              <a:gd name="T21" fmla="*/ 109 h 431"/>
              <a:gd name="T22" fmla="*/ 707 w 762"/>
              <a:gd name="T23" fmla="*/ 217 h 431"/>
              <a:gd name="T24" fmla="*/ 547 w 762"/>
              <a:gd name="T25" fmla="*/ 109 h 431"/>
              <a:gd name="T26" fmla="*/ 183 w 762"/>
              <a:gd name="T27" fmla="*/ 14 h 431"/>
              <a:gd name="T28" fmla="*/ 533 w 762"/>
              <a:gd name="T29" fmla="*/ 361 h 431"/>
              <a:gd name="T30" fmla="*/ 288 w 762"/>
              <a:gd name="T31" fmla="*/ 304 h 431"/>
              <a:gd name="T32" fmla="*/ 183 w 762"/>
              <a:gd name="T33" fmla="*/ 361 h 431"/>
              <a:gd name="T34" fmla="*/ 288 w 762"/>
              <a:gd name="T35" fmla="*/ 417 h 431"/>
              <a:gd name="T36" fmla="*/ 288 w 762"/>
              <a:gd name="T37" fmla="*/ 318 h 431"/>
              <a:gd name="T38" fmla="*/ 288 w 762"/>
              <a:gd name="T39" fmla="*/ 417 h 431"/>
              <a:gd name="T40" fmla="*/ 597 w 762"/>
              <a:gd name="T41" fmla="*/ 368 h 431"/>
              <a:gd name="T42" fmla="*/ 695 w 762"/>
              <a:gd name="T43" fmla="*/ 366 h 431"/>
              <a:gd name="T44" fmla="*/ 695 w 762"/>
              <a:gd name="T45" fmla="*/ 369 h 431"/>
              <a:gd name="T46" fmla="*/ 748 w 762"/>
              <a:gd name="T47" fmla="*/ 357 h 431"/>
              <a:gd name="T48" fmla="*/ 709 w 762"/>
              <a:gd name="T49" fmla="*/ 361 h 431"/>
              <a:gd name="T50" fmla="*/ 584 w 762"/>
              <a:gd name="T51" fmla="*/ 361 h 431"/>
              <a:gd name="T52" fmla="*/ 547 w 762"/>
              <a:gd name="T53" fmla="*/ 231 h 431"/>
              <a:gd name="T54" fmla="*/ 748 w 762"/>
              <a:gd name="T55" fmla="*/ 235 h 431"/>
              <a:gd name="T56" fmla="*/ 134 w 762"/>
              <a:gd name="T57" fmla="*/ 7 h 431"/>
              <a:gd name="T58" fmla="*/ 7 w 762"/>
              <a:gd name="T59" fmla="*/ 14 h 431"/>
              <a:gd name="T60" fmla="*/ 7 w 762"/>
              <a:gd name="T61" fmla="*/ 0 h 431"/>
              <a:gd name="T62" fmla="*/ 134 w 762"/>
              <a:gd name="T63" fmla="*/ 7 h 431"/>
              <a:gd name="T64" fmla="*/ 127 w 762"/>
              <a:gd name="T65" fmla="*/ 80 h 431"/>
              <a:gd name="T66" fmla="*/ 30 w 762"/>
              <a:gd name="T67" fmla="*/ 73 h 431"/>
              <a:gd name="T68" fmla="*/ 127 w 762"/>
              <a:gd name="T69" fmla="*/ 66 h 431"/>
              <a:gd name="T70" fmla="*/ 134 w 762"/>
              <a:gd name="T71" fmla="*/ 140 h 431"/>
              <a:gd name="T72" fmla="*/ 67 w 762"/>
              <a:gd name="T73" fmla="*/ 147 h 431"/>
              <a:gd name="T74" fmla="*/ 67 w 762"/>
              <a:gd name="T75" fmla="*/ 133 h 431"/>
              <a:gd name="T76" fmla="*/ 134 w 762"/>
              <a:gd name="T77" fmla="*/ 140 h 4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62"/>
              <a:gd name="T118" fmla="*/ 0 h 431"/>
              <a:gd name="T119" fmla="*/ 762 w 762"/>
              <a:gd name="T120" fmla="*/ 431 h 4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62" h="431">
                <a:moveTo>
                  <a:pt x="745" y="217"/>
                </a:moveTo>
                <a:cubicBezTo>
                  <a:pt x="722" y="217"/>
                  <a:pt x="722" y="217"/>
                  <a:pt x="722" y="217"/>
                </a:cubicBezTo>
                <a:cubicBezTo>
                  <a:pt x="713" y="196"/>
                  <a:pt x="687" y="129"/>
                  <a:pt x="686" y="129"/>
                </a:cubicBezTo>
                <a:cubicBezTo>
                  <a:pt x="678" y="110"/>
                  <a:pt x="659" y="95"/>
                  <a:pt x="641" y="95"/>
                </a:cubicBezTo>
                <a:cubicBezTo>
                  <a:pt x="547" y="95"/>
                  <a:pt x="547" y="95"/>
                  <a:pt x="547" y="95"/>
                </a:cubicBezTo>
                <a:cubicBezTo>
                  <a:pt x="547" y="7"/>
                  <a:pt x="547" y="7"/>
                  <a:pt x="547" y="7"/>
                </a:cubicBezTo>
                <a:cubicBezTo>
                  <a:pt x="547" y="3"/>
                  <a:pt x="544" y="0"/>
                  <a:pt x="54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2" y="0"/>
                  <a:pt x="169" y="3"/>
                  <a:pt x="169" y="7"/>
                </a:cubicBezTo>
                <a:cubicBezTo>
                  <a:pt x="169" y="368"/>
                  <a:pt x="169" y="368"/>
                  <a:pt x="169" y="368"/>
                </a:cubicBezTo>
                <a:cubicBezTo>
                  <a:pt x="169" y="371"/>
                  <a:pt x="172" y="375"/>
                  <a:pt x="176" y="375"/>
                </a:cubicBezTo>
                <a:cubicBezTo>
                  <a:pt x="226" y="375"/>
                  <a:pt x="226" y="375"/>
                  <a:pt x="226" y="375"/>
                </a:cubicBezTo>
                <a:cubicBezTo>
                  <a:pt x="229" y="406"/>
                  <a:pt x="256" y="431"/>
                  <a:pt x="288" y="431"/>
                </a:cubicBezTo>
                <a:cubicBezTo>
                  <a:pt x="321" y="431"/>
                  <a:pt x="348" y="406"/>
                  <a:pt x="351" y="375"/>
                </a:cubicBezTo>
                <a:cubicBezTo>
                  <a:pt x="584" y="375"/>
                  <a:pt x="584" y="375"/>
                  <a:pt x="584" y="375"/>
                </a:cubicBezTo>
                <a:cubicBezTo>
                  <a:pt x="587" y="406"/>
                  <a:pt x="614" y="431"/>
                  <a:pt x="646" y="431"/>
                </a:cubicBezTo>
                <a:cubicBezTo>
                  <a:pt x="679" y="431"/>
                  <a:pt x="706" y="406"/>
                  <a:pt x="709" y="375"/>
                </a:cubicBezTo>
                <a:cubicBezTo>
                  <a:pt x="745" y="375"/>
                  <a:pt x="745" y="375"/>
                  <a:pt x="745" y="375"/>
                </a:cubicBezTo>
                <a:cubicBezTo>
                  <a:pt x="754" y="375"/>
                  <a:pt x="762" y="367"/>
                  <a:pt x="762" y="357"/>
                </a:cubicBezTo>
                <a:cubicBezTo>
                  <a:pt x="762" y="235"/>
                  <a:pt x="762" y="235"/>
                  <a:pt x="762" y="235"/>
                </a:cubicBezTo>
                <a:cubicBezTo>
                  <a:pt x="762" y="225"/>
                  <a:pt x="754" y="217"/>
                  <a:pt x="745" y="217"/>
                </a:cubicBezTo>
                <a:close/>
                <a:moveTo>
                  <a:pt x="641" y="109"/>
                </a:moveTo>
                <a:cubicBezTo>
                  <a:pt x="653" y="109"/>
                  <a:pt x="668" y="121"/>
                  <a:pt x="673" y="134"/>
                </a:cubicBezTo>
                <a:cubicBezTo>
                  <a:pt x="674" y="137"/>
                  <a:pt x="696" y="192"/>
                  <a:pt x="707" y="217"/>
                </a:cubicBezTo>
                <a:cubicBezTo>
                  <a:pt x="547" y="217"/>
                  <a:pt x="547" y="217"/>
                  <a:pt x="547" y="217"/>
                </a:cubicBezTo>
                <a:cubicBezTo>
                  <a:pt x="547" y="109"/>
                  <a:pt x="547" y="109"/>
                  <a:pt x="547" y="109"/>
                </a:cubicBezTo>
                <a:lnTo>
                  <a:pt x="641" y="109"/>
                </a:lnTo>
                <a:close/>
                <a:moveTo>
                  <a:pt x="183" y="14"/>
                </a:moveTo>
                <a:cubicBezTo>
                  <a:pt x="533" y="14"/>
                  <a:pt x="533" y="14"/>
                  <a:pt x="533" y="14"/>
                </a:cubicBezTo>
                <a:cubicBezTo>
                  <a:pt x="533" y="361"/>
                  <a:pt x="533" y="361"/>
                  <a:pt x="533" y="361"/>
                </a:cubicBezTo>
                <a:cubicBezTo>
                  <a:pt x="351" y="361"/>
                  <a:pt x="351" y="361"/>
                  <a:pt x="351" y="361"/>
                </a:cubicBezTo>
                <a:cubicBezTo>
                  <a:pt x="348" y="329"/>
                  <a:pt x="321" y="304"/>
                  <a:pt x="288" y="304"/>
                </a:cubicBezTo>
                <a:cubicBezTo>
                  <a:pt x="256" y="304"/>
                  <a:pt x="229" y="329"/>
                  <a:pt x="226" y="361"/>
                </a:cubicBezTo>
                <a:cubicBezTo>
                  <a:pt x="183" y="361"/>
                  <a:pt x="183" y="361"/>
                  <a:pt x="183" y="361"/>
                </a:cubicBezTo>
                <a:lnTo>
                  <a:pt x="183" y="14"/>
                </a:lnTo>
                <a:close/>
                <a:moveTo>
                  <a:pt x="288" y="417"/>
                </a:moveTo>
                <a:cubicBezTo>
                  <a:pt x="261" y="417"/>
                  <a:pt x="239" y="395"/>
                  <a:pt x="239" y="368"/>
                </a:cubicBezTo>
                <a:cubicBezTo>
                  <a:pt x="239" y="340"/>
                  <a:pt x="261" y="318"/>
                  <a:pt x="288" y="318"/>
                </a:cubicBezTo>
                <a:cubicBezTo>
                  <a:pt x="316" y="318"/>
                  <a:pt x="338" y="340"/>
                  <a:pt x="338" y="368"/>
                </a:cubicBezTo>
                <a:cubicBezTo>
                  <a:pt x="338" y="395"/>
                  <a:pt x="316" y="417"/>
                  <a:pt x="288" y="417"/>
                </a:cubicBezTo>
                <a:close/>
                <a:moveTo>
                  <a:pt x="646" y="417"/>
                </a:moveTo>
                <a:cubicBezTo>
                  <a:pt x="619" y="417"/>
                  <a:pt x="597" y="395"/>
                  <a:pt x="597" y="368"/>
                </a:cubicBezTo>
                <a:cubicBezTo>
                  <a:pt x="597" y="340"/>
                  <a:pt x="619" y="318"/>
                  <a:pt x="646" y="318"/>
                </a:cubicBezTo>
                <a:cubicBezTo>
                  <a:pt x="673" y="318"/>
                  <a:pt x="695" y="340"/>
                  <a:pt x="695" y="366"/>
                </a:cubicBezTo>
                <a:cubicBezTo>
                  <a:pt x="695" y="367"/>
                  <a:pt x="695" y="367"/>
                  <a:pt x="695" y="368"/>
                </a:cubicBezTo>
                <a:cubicBezTo>
                  <a:pt x="695" y="368"/>
                  <a:pt x="695" y="368"/>
                  <a:pt x="695" y="369"/>
                </a:cubicBezTo>
                <a:cubicBezTo>
                  <a:pt x="695" y="395"/>
                  <a:pt x="673" y="417"/>
                  <a:pt x="646" y="417"/>
                </a:cubicBezTo>
                <a:close/>
                <a:moveTo>
                  <a:pt x="748" y="357"/>
                </a:moveTo>
                <a:cubicBezTo>
                  <a:pt x="748" y="359"/>
                  <a:pt x="746" y="361"/>
                  <a:pt x="745" y="361"/>
                </a:cubicBezTo>
                <a:cubicBezTo>
                  <a:pt x="709" y="361"/>
                  <a:pt x="709" y="361"/>
                  <a:pt x="709" y="361"/>
                </a:cubicBezTo>
                <a:cubicBezTo>
                  <a:pt x="706" y="329"/>
                  <a:pt x="679" y="304"/>
                  <a:pt x="646" y="304"/>
                </a:cubicBezTo>
                <a:cubicBezTo>
                  <a:pt x="614" y="304"/>
                  <a:pt x="587" y="329"/>
                  <a:pt x="584" y="361"/>
                </a:cubicBezTo>
                <a:cubicBezTo>
                  <a:pt x="547" y="361"/>
                  <a:pt x="547" y="361"/>
                  <a:pt x="547" y="361"/>
                </a:cubicBezTo>
                <a:cubicBezTo>
                  <a:pt x="547" y="231"/>
                  <a:pt x="547" y="231"/>
                  <a:pt x="547" y="231"/>
                </a:cubicBezTo>
                <a:cubicBezTo>
                  <a:pt x="745" y="231"/>
                  <a:pt x="745" y="231"/>
                  <a:pt x="745" y="231"/>
                </a:cubicBezTo>
                <a:cubicBezTo>
                  <a:pt x="746" y="231"/>
                  <a:pt x="748" y="233"/>
                  <a:pt x="748" y="235"/>
                </a:cubicBezTo>
                <a:lnTo>
                  <a:pt x="748" y="357"/>
                </a:lnTo>
                <a:close/>
                <a:moveTo>
                  <a:pt x="134" y="7"/>
                </a:moveTo>
                <a:cubicBezTo>
                  <a:pt x="134" y="11"/>
                  <a:pt x="130" y="14"/>
                  <a:pt x="12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0" y="0"/>
                  <a:pt x="134" y="3"/>
                  <a:pt x="134" y="7"/>
                </a:cubicBezTo>
                <a:close/>
                <a:moveTo>
                  <a:pt x="134" y="73"/>
                </a:moveTo>
                <a:cubicBezTo>
                  <a:pt x="134" y="77"/>
                  <a:pt x="130" y="80"/>
                  <a:pt x="127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3" y="80"/>
                  <a:pt x="30" y="77"/>
                  <a:pt x="30" y="73"/>
                </a:cubicBezTo>
                <a:cubicBezTo>
                  <a:pt x="30" y="69"/>
                  <a:pt x="33" y="66"/>
                  <a:pt x="37" y="66"/>
                </a:cubicBezTo>
                <a:cubicBezTo>
                  <a:pt x="127" y="66"/>
                  <a:pt x="127" y="66"/>
                  <a:pt x="127" y="66"/>
                </a:cubicBezTo>
                <a:cubicBezTo>
                  <a:pt x="130" y="66"/>
                  <a:pt x="134" y="69"/>
                  <a:pt x="134" y="73"/>
                </a:cubicBezTo>
                <a:close/>
                <a:moveTo>
                  <a:pt x="134" y="140"/>
                </a:moveTo>
                <a:cubicBezTo>
                  <a:pt x="134" y="143"/>
                  <a:pt x="130" y="147"/>
                  <a:pt x="127" y="147"/>
                </a:cubicBezTo>
                <a:cubicBezTo>
                  <a:pt x="67" y="147"/>
                  <a:pt x="67" y="147"/>
                  <a:pt x="67" y="147"/>
                </a:cubicBezTo>
                <a:cubicBezTo>
                  <a:pt x="63" y="147"/>
                  <a:pt x="60" y="143"/>
                  <a:pt x="60" y="140"/>
                </a:cubicBezTo>
                <a:cubicBezTo>
                  <a:pt x="60" y="136"/>
                  <a:pt x="63" y="133"/>
                  <a:pt x="67" y="133"/>
                </a:cubicBezTo>
                <a:cubicBezTo>
                  <a:pt x="127" y="133"/>
                  <a:pt x="127" y="133"/>
                  <a:pt x="127" y="133"/>
                </a:cubicBezTo>
                <a:cubicBezTo>
                  <a:pt x="130" y="133"/>
                  <a:pt x="134" y="136"/>
                  <a:pt x="134" y="140"/>
                </a:cubicBezTo>
                <a:close/>
              </a:path>
            </a:pathLst>
          </a:custGeom>
          <a:solidFill>
            <a:srgbClr val="003399"/>
          </a:solidFill>
          <a:ln w="127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en-US" altLang="en-US" sz="2000">
              <a:solidFill>
                <a:srgbClr val="FFFFFF"/>
              </a:solidFill>
              <a:latin typeface="Franklin Gothic Medium" panose="020B06030201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2716967" y="2423433"/>
            <a:ext cx="19281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Franklin Gothic Medium" panose="020B0603020102020204" pitchFamily="34" charset="0"/>
              </a:rPr>
              <a:t>Part of Blue Star Group, which has a 75 year track record</a:t>
            </a:r>
          </a:p>
        </p:txBody>
      </p:sp>
      <p:sp>
        <p:nvSpPr>
          <p:cNvPr id="63" name="Freeform 86"/>
          <p:cNvSpPr>
            <a:spLocks noEditPoints="1" noChangeArrowheads="1"/>
          </p:cNvSpPr>
          <p:nvPr/>
        </p:nvSpPr>
        <p:spPr bwMode="auto">
          <a:xfrm>
            <a:off x="3431834" y="1792493"/>
            <a:ext cx="498404" cy="534427"/>
          </a:xfrm>
          <a:custGeom>
            <a:avLst/>
            <a:gdLst>
              <a:gd name="T0" fmla="*/ 208 w 575"/>
              <a:gd name="T1" fmla="*/ 639 h 639"/>
              <a:gd name="T2" fmla="*/ 201 w 575"/>
              <a:gd name="T3" fmla="*/ 373 h 639"/>
              <a:gd name="T4" fmla="*/ 369 w 575"/>
              <a:gd name="T5" fmla="*/ 366 h 639"/>
              <a:gd name="T6" fmla="*/ 376 w 575"/>
              <a:gd name="T7" fmla="*/ 632 h 639"/>
              <a:gd name="T8" fmla="*/ 215 w 575"/>
              <a:gd name="T9" fmla="*/ 625 h 639"/>
              <a:gd name="T10" fmla="*/ 362 w 575"/>
              <a:gd name="T11" fmla="*/ 380 h 639"/>
              <a:gd name="T12" fmla="*/ 215 w 575"/>
              <a:gd name="T13" fmla="*/ 625 h 639"/>
              <a:gd name="T14" fmla="*/ 10 w 575"/>
              <a:gd name="T15" fmla="*/ 639 h 639"/>
              <a:gd name="T16" fmla="*/ 3 w 575"/>
              <a:gd name="T17" fmla="*/ 503 h 639"/>
              <a:gd name="T18" fmla="*/ 170 w 575"/>
              <a:gd name="T19" fmla="*/ 496 h 639"/>
              <a:gd name="T20" fmla="*/ 177 w 575"/>
              <a:gd name="T21" fmla="*/ 632 h 639"/>
              <a:gd name="T22" fmla="*/ 17 w 575"/>
              <a:gd name="T23" fmla="*/ 625 h 639"/>
              <a:gd name="T24" fmla="*/ 163 w 575"/>
              <a:gd name="T25" fmla="*/ 510 h 639"/>
              <a:gd name="T26" fmla="*/ 17 w 575"/>
              <a:gd name="T27" fmla="*/ 625 h 639"/>
              <a:gd name="T28" fmla="*/ 5 w 575"/>
              <a:gd name="T29" fmla="*/ 411 h 639"/>
              <a:gd name="T30" fmla="*/ 292 w 575"/>
              <a:gd name="T31" fmla="*/ 47 h 639"/>
              <a:gd name="T32" fmla="*/ 256 w 575"/>
              <a:gd name="T33" fmla="*/ 4 h 639"/>
              <a:gd name="T34" fmla="*/ 417 w 575"/>
              <a:gd name="T35" fmla="*/ 0 h 639"/>
              <a:gd name="T36" fmla="*/ 424 w 575"/>
              <a:gd name="T37" fmla="*/ 163 h 639"/>
              <a:gd name="T38" fmla="*/ 412 w 575"/>
              <a:gd name="T39" fmla="*/ 168 h 639"/>
              <a:gd name="T40" fmla="*/ 31 w 575"/>
              <a:gd name="T41" fmla="*/ 414 h 639"/>
              <a:gd name="T42" fmla="*/ 279 w 575"/>
              <a:gd name="T43" fmla="*/ 14 h 639"/>
              <a:gd name="T44" fmla="*/ 307 w 575"/>
              <a:gd name="T45" fmla="*/ 51 h 639"/>
              <a:gd name="T46" fmla="*/ 16 w 575"/>
              <a:gd name="T47" fmla="*/ 402 h 639"/>
              <a:gd name="T48" fmla="*/ 22 w 575"/>
              <a:gd name="T49" fmla="*/ 403 h 639"/>
              <a:gd name="T50" fmla="*/ 383 w 575"/>
              <a:gd name="T51" fmla="*/ 118 h 639"/>
              <a:gd name="T52" fmla="*/ 410 w 575"/>
              <a:gd name="T53" fmla="*/ 14 h 639"/>
              <a:gd name="T54" fmla="*/ 568 w 575"/>
              <a:gd name="T55" fmla="*/ 639 h 639"/>
              <a:gd name="T56" fmla="*/ 400 w 575"/>
              <a:gd name="T57" fmla="*/ 632 h 639"/>
              <a:gd name="T58" fmla="*/ 407 w 575"/>
              <a:gd name="T59" fmla="*/ 238 h 639"/>
              <a:gd name="T60" fmla="*/ 575 w 575"/>
              <a:gd name="T61" fmla="*/ 245 h 639"/>
              <a:gd name="T62" fmla="*/ 568 w 575"/>
              <a:gd name="T63" fmla="*/ 639 h 639"/>
              <a:gd name="T64" fmla="*/ 561 w 575"/>
              <a:gd name="T65" fmla="*/ 625 h 639"/>
              <a:gd name="T66" fmla="*/ 414 w 575"/>
              <a:gd name="T67" fmla="*/ 252 h 63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5"/>
              <a:gd name="T103" fmla="*/ 0 h 639"/>
              <a:gd name="T104" fmla="*/ 575 w 575"/>
              <a:gd name="T105" fmla="*/ 639 h 63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5" h="639">
                <a:moveTo>
                  <a:pt x="369" y="639"/>
                </a:moveTo>
                <a:cubicBezTo>
                  <a:pt x="208" y="639"/>
                  <a:pt x="208" y="639"/>
                  <a:pt x="208" y="639"/>
                </a:cubicBezTo>
                <a:cubicBezTo>
                  <a:pt x="205" y="639"/>
                  <a:pt x="201" y="636"/>
                  <a:pt x="201" y="632"/>
                </a:cubicBezTo>
                <a:cubicBezTo>
                  <a:pt x="201" y="373"/>
                  <a:pt x="201" y="373"/>
                  <a:pt x="201" y="373"/>
                </a:cubicBezTo>
                <a:cubicBezTo>
                  <a:pt x="201" y="369"/>
                  <a:pt x="205" y="366"/>
                  <a:pt x="208" y="366"/>
                </a:cubicBezTo>
                <a:cubicBezTo>
                  <a:pt x="369" y="366"/>
                  <a:pt x="369" y="366"/>
                  <a:pt x="369" y="366"/>
                </a:cubicBezTo>
                <a:cubicBezTo>
                  <a:pt x="373" y="366"/>
                  <a:pt x="376" y="369"/>
                  <a:pt x="376" y="373"/>
                </a:cubicBezTo>
                <a:cubicBezTo>
                  <a:pt x="376" y="632"/>
                  <a:pt x="376" y="632"/>
                  <a:pt x="376" y="632"/>
                </a:cubicBezTo>
                <a:cubicBezTo>
                  <a:pt x="376" y="636"/>
                  <a:pt x="373" y="639"/>
                  <a:pt x="369" y="639"/>
                </a:cubicBezTo>
                <a:close/>
                <a:moveTo>
                  <a:pt x="215" y="625"/>
                </a:moveTo>
                <a:cubicBezTo>
                  <a:pt x="362" y="625"/>
                  <a:pt x="362" y="625"/>
                  <a:pt x="362" y="625"/>
                </a:cubicBezTo>
                <a:cubicBezTo>
                  <a:pt x="362" y="380"/>
                  <a:pt x="362" y="380"/>
                  <a:pt x="362" y="380"/>
                </a:cubicBezTo>
                <a:cubicBezTo>
                  <a:pt x="215" y="380"/>
                  <a:pt x="215" y="380"/>
                  <a:pt x="215" y="380"/>
                </a:cubicBezTo>
                <a:lnTo>
                  <a:pt x="215" y="625"/>
                </a:lnTo>
                <a:close/>
                <a:moveTo>
                  <a:pt x="170" y="639"/>
                </a:moveTo>
                <a:cubicBezTo>
                  <a:pt x="10" y="639"/>
                  <a:pt x="10" y="639"/>
                  <a:pt x="10" y="639"/>
                </a:cubicBezTo>
                <a:cubicBezTo>
                  <a:pt x="6" y="639"/>
                  <a:pt x="3" y="636"/>
                  <a:pt x="3" y="632"/>
                </a:cubicBezTo>
                <a:cubicBezTo>
                  <a:pt x="3" y="503"/>
                  <a:pt x="3" y="503"/>
                  <a:pt x="3" y="503"/>
                </a:cubicBezTo>
                <a:cubicBezTo>
                  <a:pt x="3" y="499"/>
                  <a:pt x="6" y="496"/>
                  <a:pt x="10" y="496"/>
                </a:cubicBezTo>
                <a:cubicBezTo>
                  <a:pt x="170" y="496"/>
                  <a:pt x="170" y="496"/>
                  <a:pt x="170" y="496"/>
                </a:cubicBezTo>
                <a:cubicBezTo>
                  <a:pt x="174" y="496"/>
                  <a:pt x="177" y="499"/>
                  <a:pt x="177" y="503"/>
                </a:cubicBezTo>
                <a:cubicBezTo>
                  <a:pt x="177" y="632"/>
                  <a:pt x="177" y="632"/>
                  <a:pt x="177" y="632"/>
                </a:cubicBezTo>
                <a:cubicBezTo>
                  <a:pt x="177" y="636"/>
                  <a:pt x="174" y="639"/>
                  <a:pt x="170" y="639"/>
                </a:cubicBezTo>
                <a:close/>
                <a:moveTo>
                  <a:pt x="17" y="625"/>
                </a:moveTo>
                <a:cubicBezTo>
                  <a:pt x="163" y="625"/>
                  <a:pt x="163" y="625"/>
                  <a:pt x="163" y="625"/>
                </a:cubicBezTo>
                <a:cubicBezTo>
                  <a:pt x="163" y="510"/>
                  <a:pt x="163" y="510"/>
                  <a:pt x="163" y="510"/>
                </a:cubicBezTo>
                <a:cubicBezTo>
                  <a:pt x="17" y="510"/>
                  <a:pt x="17" y="510"/>
                  <a:pt x="17" y="510"/>
                </a:cubicBezTo>
                <a:lnTo>
                  <a:pt x="17" y="625"/>
                </a:lnTo>
                <a:close/>
                <a:moveTo>
                  <a:pt x="19" y="418"/>
                </a:moveTo>
                <a:cubicBezTo>
                  <a:pt x="14" y="418"/>
                  <a:pt x="9" y="416"/>
                  <a:pt x="5" y="411"/>
                </a:cubicBezTo>
                <a:cubicBezTo>
                  <a:pt x="0" y="404"/>
                  <a:pt x="0" y="395"/>
                  <a:pt x="5" y="388"/>
                </a:cubicBezTo>
                <a:cubicBezTo>
                  <a:pt x="292" y="47"/>
                  <a:pt x="292" y="47"/>
                  <a:pt x="292" y="47"/>
                </a:cubicBezTo>
                <a:cubicBezTo>
                  <a:pt x="257" y="12"/>
                  <a:pt x="257" y="12"/>
                  <a:pt x="257" y="12"/>
                </a:cubicBezTo>
                <a:cubicBezTo>
                  <a:pt x="255" y="10"/>
                  <a:pt x="255" y="7"/>
                  <a:pt x="256" y="4"/>
                </a:cubicBezTo>
                <a:cubicBezTo>
                  <a:pt x="257" y="1"/>
                  <a:pt x="260" y="0"/>
                  <a:pt x="262" y="0"/>
                </a:cubicBezTo>
                <a:cubicBezTo>
                  <a:pt x="417" y="0"/>
                  <a:pt x="417" y="0"/>
                  <a:pt x="417" y="0"/>
                </a:cubicBezTo>
                <a:cubicBezTo>
                  <a:pt x="421" y="0"/>
                  <a:pt x="424" y="3"/>
                  <a:pt x="424" y="7"/>
                </a:cubicBezTo>
                <a:cubicBezTo>
                  <a:pt x="424" y="163"/>
                  <a:pt x="424" y="163"/>
                  <a:pt x="424" y="163"/>
                </a:cubicBezTo>
                <a:cubicBezTo>
                  <a:pt x="424" y="166"/>
                  <a:pt x="423" y="168"/>
                  <a:pt x="420" y="169"/>
                </a:cubicBezTo>
                <a:cubicBezTo>
                  <a:pt x="417" y="170"/>
                  <a:pt x="414" y="170"/>
                  <a:pt x="412" y="168"/>
                </a:cubicBezTo>
                <a:cubicBezTo>
                  <a:pt x="377" y="133"/>
                  <a:pt x="377" y="133"/>
                  <a:pt x="377" y="133"/>
                </a:cubicBezTo>
                <a:cubicBezTo>
                  <a:pt x="31" y="414"/>
                  <a:pt x="31" y="414"/>
                  <a:pt x="31" y="414"/>
                </a:cubicBezTo>
                <a:cubicBezTo>
                  <a:pt x="28" y="417"/>
                  <a:pt x="24" y="418"/>
                  <a:pt x="19" y="418"/>
                </a:cubicBezTo>
                <a:close/>
                <a:moveTo>
                  <a:pt x="279" y="14"/>
                </a:moveTo>
                <a:cubicBezTo>
                  <a:pt x="307" y="41"/>
                  <a:pt x="307" y="41"/>
                  <a:pt x="307" y="41"/>
                </a:cubicBezTo>
                <a:cubicBezTo>
                  <a:pt x="309" y="44"/>
                  <a:pt x="309" y="48"/>
                  <a:pt x="307" y="51"/>
                </a:cubicBezTo>
                <a:cubicBezTo>
                  <a:pt x="16" y="397"/>
                  <a:pt x="16" y="397"/>
                  <a:pt x="16" y="397"/>
                </a:cubicBezTo>
                <a:cubicBezTo>
                  <a:pt x="15" y="399"/>
                  <a:pt x="15" y="401"/>
                  <a:pt x="16" y="402"/>
                </a:cubicBezTo>
                <a:cubicBezTo>
                  <a:pt x="17" y="404"/>
                  <a:pt x="18" y="404"/>
                  <a:pt x="19" y="404"/>
                </a:cubicBezTo>
                <a:cubicBezTo>
                  <a:pt x="20" y="404"/>
                  <a:pt x="21" y="404"/>
                  <a:pt x="22" y="403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6" y="115"/>
                  <a:pt x="380" y="116"/>
                  <a:pt x="383" y="118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410" y="14"/>
                  <a:pt x="410" y="14"/>
                  <a:pt x="410" y="14"/>
                </a:cubicBezTo>
                <a:lnTo>
                  <a:pt x="279" y="14"/>
                </a:lnTo>
                <a:close/>
                <a:moveTo>
                  <a:pt x="568" y="639"/>
                </a:moveTo>
                <a:cubicBezTo>
                  <a:pt x="407" y="639"/>
                  <a:pt x="407" y="639"/>
                  <a:pt x="407" y="639"/>
                </a:cubicBezTo>
                <a:cubicBezTo>
                  <a:pt x="403" y="639"/>
                  <a:pt x="400" y="636"/>
                  <a:pt x="400" y="632"/>
                </a:cubicBezTo>
                <a:cubicBezTo>
                  <a:pt x="400" y="245"/>
                  <a:pt x="400" y="245"/>
                  <a:pt x="400" y="245"/>
                </a:cubicBezTo>
                <a:cubicBezTo>
                  <a:pt x="400" y="241"/>
                  <a:pt x="403" y="238"/>
                  <a:pt x="407" y="238"/>
                </a:cubicBezTo>
                <a:cubicBezTo>
                  <a:pt x="568" y="238"/>
                  <a:pt x="568" y="238"/>
                  <a:pt x="568" y="238"/>
                </a:cubicBezTo>
                <a:cubicBezTo>
                  <a:pt x="572" y="238"/>
                  <a:pt x="575" y="241"/>
                  <a:pt x="575" y="245"/>
                </a:cubicBezTo>
                <a:cubicBezTo>
                  <a:pt x="575" y="632"/>
                  <a:pt x="575" y="632"/>
                  <a:pt x="575" y="632"/>
                </a:cubicBezTo>
                <a:cubicBezTo>
                  <a:pt x="575" y="636"/>
                  <a:pt x="572" y="639"/>
                  <a:pt x="568" y="639"/>
                </a:cubicBezTo>
                <a:close/>
                <a:moveTo>
                  <a:pt x="414" y="625"/>
                </a:moveTo>
                <a:cubicBezTo>
                  <a:pt x="561" y="625"/>
                  <a:pt x="561" y="625"/>
                  <a:pt x="561" y="625"/>
                </a:cubicBezTo>
                <a:cubicBezTo>
                  <a:pt x="561" y="252"/>
                  <a:pt x="561" y="252"/>
                  <a:pt x="561" y="252"/>
                </a:cubicBezTo>
                <a:cubicBezTo>
                  <a:pt x="414" y="252"/>
                  <a:pt x="414" y="252"/>
                  <a:pt x="414" y="252"/>
                </a:cubicBezTo>
                <a:lnTo>
                  <a:pt x="414" y="625"/>
                </a:ln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en-US" altLang="en-US" sz="2000">
              <a:solidFill>
                <a:srgbClr val="FFFFFF"/>
              </a:solidFill>
              <a:latin typeface="Franklin Gothic Medium" panose="020B06030201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Hexagon 63"/>
          <p:cNvSpPr/>
          <p:nvPr/>
        </p:nvSpPr>
        <p:spPr>
          <a:xfrm>
            <a:off x="8606159" y="1340004"/>
            <a:ext cx="765446" cy="561327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65" name="Hexagon 64"/>
          <p:cNvSpPr/>
          <p:nvPr/>
        </p:nvSpPr>
        <p:spPr>
          <a:xfrm>
            <a:off x="6306505" y="5853147"/>
            <a:ext cx="765446" cy="561327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4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66" name="Hexagon 65"/>
          <p:cNvSpPr/>
          <p:nvPr/>
        </p:nvSpPr>
        <p:spPr>
          <a:xfrm>
            <a:off x="2579065" y="1345158"/>
            <a:ext cx="765446" cy="561327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6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67" name="Hexagon 66"/>
          <p:cNvSpPr/>
          <p:nvPr/>
        </p:nvSpPr>
        <p:spPr>
          <a:xfrm>
            <a:off x="2579065" y="5143039"/>
            <a:ext cx="765446" cy="561327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68" name="Hexagon 67"/>
          <p:cNvSpPr/>
          <p:nvPr/>
        </p:nvSpPr>
        <p:spPr>
          <a:xfrm>
            <a:off x="8605783" y="5143039"/>
            <a:ext cx="765446" cy="561327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69" name="Hexagon 68"/>
          <p:cNvSpPr/>
          <p:nvPr/>
        </p:nvSpPr>
        <p:spPr>
          <a:xfrm>
            <a:off x="4918667" y="636004"/>
            <a:ext cx="765446" cy="561327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en-IN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US" altLang="en-US" sz="2800" b="1" dirty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Strong national presence for sales &amp; service</a:t>
            </a: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6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sp>
        <p:nvSpPr>
          <p:cNvPr id="5" name="Content Placeholder 3"/>
          <p:cNvSpPr txBox="1"/>
          <p:nvPr/>
        </p:nvSpPr>
        <p:spPr>
          <a:xfrm>
            <a:off x="481264" y="953727"/>
            <a:ext cx="4267718" cy="500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Headquarter in Mumbai</a:t>
            </a:r>
          </a:p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4 Region Offices</a:t>
            </a:r>
          </a:p>
          <a:p>
            <a:pPr marL="608330" lvl="3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Mumbai</a:t>
            </a:r>
          </a:p>
          <a:p>
            <a:pPr marL="608330" lvl="3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Delhi</a:t>
            </a:r>
          </a:p>
          <a:p>
            <a:pPr marL="608330" lvl="3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Chennai</a:t>
            </a:r>
          </a:p>
          <a:p>
            <a:pPr marL="608330" lvl="3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Kolkata</a:t>
            </a:r>
            <a:endParaRPr lang="en-IN" altLang="en-US" dirty="0" smtClean="0">
              <a:latin typeface="Franklin Gothic Medium" panose="020B0603020102020204" pitchFamily="34" charset="0"/>
            </a:endParaRPr>
          </a:p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IN" altLang="en-US" sz="1800" dirty="0" smtClean="0">
                <a:latin typeface="Franklin Gothic Medium" panose="020B0603020102020204" pitchFamily="34" charset="0"/>
              </a:rPr>
              <a:t>31 </a:t>
            </a:r>
            <a:r>
              <a:rPr lang="en-IN" altLang="en-US" sz="1800" dirty="0">
                <a:latin typeface="Franklin Gothic Medium" panose="020B0603020102020204" pitchFamily="34" charset="0"/>
              </a:rPr>
              <a:t>Sales &amp; Service </a:t>
            </a:r>
            <a:r>
              <a:rPr lang="en-IN" altLang="en-US" sz="1800" dirty="0" smtClean="0">
                <a:latin typeface="Franklin Gothic Medium" panose="020B0603020102020204" pitchFamily="34" charset="0"/>
              </a:rPr>
              <a:t>offices with a strong network in T2, T3 and T4 cities</a:t>
            </a:r>
            <a:endParaRPr lang="en-IN" altLang="en-US" sz="1800" dirty="0">
              <a:latin typeface="Franklin Gothic Medium" panose="020B06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488"/>
          <a:stretch>
            <a:fillRect/>
          </a:stretch>
        </p:blipFill>
        <p:spPr>
          <a:xfrm>
            <a:off x="6109691" y="619377"/>
            <a:ext cx="5426632" cy="5673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US" altLang="en-US" sz="2800" b="1" dirty="0" smtClean="0">
                <a:solidFill>
                  <a:srgbClr val="005BAA"/>
                </a:solidFill>
                <a:latin typeface="Franklin Gothic Medium" panose="020B0603020102020204" pitchFamily="34" charset="0"/>
              </a:rPr>
              <a:t>Marquee Customer List</a:t>
            </a:r>
            <a:endParaRPr lang="en-US" altLang="en-US" sz="2800" b="1" dirty="0">
              <a:solidFill>
                <a:srgbClr val="005BAA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7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78312" y="2064065"/>
            <a:ext cx="2117286" cy="2056639"/>
            <a:chOff x="9979398" y="1841585"/>
            <a:chExt cx="2065859" cy="2039633"/>
          </a:xfrm>
        </p:grpSpPr>
        <p:sp>
          <p:nvSpPr>
            <p:cNvPr id="7" name="Freeform 8"/>
            <p:cNvSpPr>
              <a:spLocks noChangeArrowheads="1"/>
            </p:cNvSpPr>
            <p:nvPr/>
          </p:nvSpPr>
          <p:spPr bwMode="auto">
            <a:xfrm>
              <a:off x="9979398" y="1841585"/>
              <a:ext cx="2065859" cy="2039633"/>
            </a:xfrm>
            <a:custGeom>
              <a:avLst/>
              <a:gdLst>
                <a:gd name="T0" fmla="*/ 135 w 146"/>
                <a:gd name="T1" fmla="*/ 77 h 144"/>
                <a:gd name="T2" fmla="*/ 144 w 146"/>
                <a:gd name="T3" fmla="*/ 65 h 144"/>
                <a:gd name="T4" fmla="*/ 143 w 146"/>
                <a:gd name="T5" fmla="*/ 53 h 144"/>
                <a:gd name="T6" fmla="*/ 141 w 146"/>
                <a:gd name="T7" fmla="*/ 51 h 144"/>
                <a:gd name="T8" fmla="*/ 129 w 146"/>
                <a:gd name="T9" fmla="*/ 45 h 144"/>
                <a:gd name="T10" fmla="*/ 135 w 146"/>
                <a:gd name="T11" fmla="*/ 39 h 144"/>
                <a:gd name="T12" fmla="*/ 131 w 146"/>
                <a:gd name="T13" fmla="*/ 27 h 144"/>
                <a:gd name="T14" fmla="*/ 128 w 146"/>
                <a:gd name="T15" fmla="*/ 27 h 144"/>
                <a:gd name="T16" fmla="*/ 113 w 146"/>
                <a:gd name="T17" fmla="*/ 25 h 144"/>
                <a:gd name="T18" fmla="*/ 117 w 146"/>
                <a:gd name="T19" fmla="*/ 14 h 144"/>
                <a:gd name="T20" fmla="*/ 108 w 146"/>
                <a:gd name="T21" fmla="*/ 9 h 144"/>
                <a:gd name="T22" fmla="*/ 101 w 146"/>
                <a:gd name="T23" fmla="*/ 17 h 144"/>
                <a:gd name="T24" fmla="*/ 92 w 146"/>
                <a:gd name="T25" fmla="*/ 13 h 144"/>
                <a:gd name="T26" fmla="*/ 92 w 146"/>
                <a:gd name="T27" fmla="*/ 2 h 144"/>
                <a:gd name="T28" fmla="*/ 82 w 146"/>
                <a:gd name="T29" fmla="*/ 0 h 144"/>
                <a:gd name="T30" fmla="*/ 78 w 146"/>
                <a:gd name="T31" fmla="*/ 10 h 144"/>
                <a:gd name="T32" fmla="*/ 73 w 146"/>
                <a:gd name="T33" fmla="*/ 10 h 144"/>
                <a:gd name="T34" fmla="*/ 66 w 146"/>
                <a:gd name="T35" fmla="*/ 1 h 144"/>
                <a:gd name="T36" fmla="*/ 64 w 146"/>
                <a:gd name="T37" fmla="*/ 0 h 144"/>
                <a:gd name="T38" fmla="*/ 52 w 146"/>
                <a:gd name="T39" fmla="*/ 4 h 144"/>
                <a:gd name="T40" fmla="*/ 45 w 146"/>
                <a:gd name="T41" fmla="*/ 17 h 144"/>
                <a:gd name="T42" fmla="*/ 38 w 146"/>
                <a:gd name="T43" fmla="*/ 8 h 144"/>
                <a:gd name="T44" fmla="*/ 29 w 146"/>
                <a:gd name="T45" fmla="*/ 14 h 144"/>
                <a:gd name="T46" fmla="*/ 33 w 146"/>
                <a:gd name="T47" fmla="*/ 25 h 144"/>
                <a:gd name="T48" fmla="*/ 18 w 146"/>
                <a:gd name="T49" fmla="*/ 27 h 144"/>
                <a:gd name="T50" fmla="*/ 15 w 146"/>
                <a:gd name="T51" fmla="*/ 27 h 144"/>
                <a:gd name="T52" fmla="*/ 10 w 146"/>
                <a:gd name="T53" fmla="*/ 38 h 144"/>
                <a:gd name="T54" fmla="*/ 14 w 146"/>
                <a:gd name="T55" fmla="*/ 52 h 144"/>
                <a:gd name="T56" fmla="*/ 5 w 146"/>
                <a:gd name="T57" fmla="*/ 51 h 144"/>
                <a:gd name="T58" fmla="*/ 3 w 146"/>
                <a:gd name="T59" fmla="*/ 53 h 144"/>
                <a:gd name="T60" fmla="*/ 2 w 146"/>
                <a:gd name="T61" fmla="*/ 65 h 144"/>
                <a:gd name="T62" fmla="*/ 11 w 146"/>
                <a:gd name="T63" fmla="*/ 77 h 144"/>
                <a:gd name="T64" fmla="*/ 1 w 146"/>
                <a:gd name="T65" fmla="*/ 81 h 144"/>
                <a:gd name="T66" fmla="*/ 5 w 146"/>
                <a:gd name="T67" fmla="*/ 92 h 144"/>
                <a:gd name="T68" fmla="*/ 14 w 146"/>
                <a:gd name="T69" fmla="*/ 91 h 144"/>
                <a:gd name="T70" fmla="*/ 18 w 146"/>
                <a:gd name="T71" fmla="*/ 100 h 144"/>
                <a:gd name="T72" fmla="*/ 10 w 146"/>
                <a:gd name="T73" fmla="*/ 108 h 144"/>
                <a:gd name="T74" fmla="*/ 17 w 146"/>
                <a:gd name="T75" fmla="*/ 117 h 144"/>
                <a:gd name="T76" fmla="*/ 26 w 146"/>
                <a:gd name="T77" fmla="*/ 112 h 144"/>
                <a:gd name="T78" fmla="*/ 28 w 146"/>
                <a:gd name="T79" fmla="*/ 126 h 144"/>
                <a:gd name="T80" fmla="*/ 37 w 146"/>
                <a:gd name="T81" fmla="*/ 135 h 144"/>
                <a:gd name="T82" fmla="*/ 40 w 146"/>
                <a:gd name="T83" fmla="*/ 134 h 144"/>
                <a:gd name="T84" fmla="*/ 53 w 146"/>
                <a:gd name="T85" fmla="*/ 130 h 144"/>
                <a:gd name="T86" fmla="*/ 52 w 146"/>
                <a:gd name="T87" fmla="*/ 139 h 144"/>
                <a:gd name="T88" fmla="*/ 64 w 146"/>
                <a:gd name="T89" fmla="*/ 144 h 144"/>
                <a:gd name="T90" fmla="*/ 66 w 146"/>
                <a:gd name="T91" fmla="*/ 142 h 144"/>
                <a:gd name="T92" fmla="*/ 73 w 146"/>
                <a:gd name="T93" fmla="*/ 134 h 144"/>
                <a:gd name="T94" fmla="*/ 80 w 146"/>
                <a:gd name="T95" fmla="*/ 142 h 144"/>
                <a:gd name="T96" fmla="*/ 82 w 146"/>
                <a:gd name="T97" fmla="*/ 144 h 144"/>
                <a:gd name="T98" fmla="*/ 94 w 146"/>
                <a:gd name="T99" fmla="*/ 139 h 144"/>
                <a:gd name="T100" fmla="*/ 101 w 146"/>
                <a:gd name="T101" fmla="*/ 127 h 144"/>
                <a:gd name="T102" fmla="*/ 108 w 146"/>
                <a:gd name="T103" fmla="*/ 135 h 144"/>
                <a:gd name="T104" fmla="*/ 118 w 146"/>
                <a:gd name="T105" fmla="*/ 130 h 144"/>
                <a:gd name="T106" fmla="*/ 113 w 146"/>
                <a:gd name="T107" fmla="*/ 119 h 144"/>
                <a:gd name="T108" fmla="*/ 128 w 146"/>
                <a:gd name="T109" fmla="*/ 117 h 144"/>
                <a:gd name="T110" fmla="*/ 131 w 146"/>
                <a:gd name="T111" fmla="*/ 116 h 144"/>
                <a:gd name="T112" fmla="*/ 136 w 146"/>
                <a:gd name="T113" fmla="*/ 105 h 144"/>
                <a:gd name="T114" fmla="*/ 132 w 146"/>
                <a:gd name="T115" fmla="*/ 92 h 144"/>
                <a:gd name="T116" fmla="*/ 141 w 146"/>
                <a:gd name="T117" fmla="*/ 92 h 144"/>
                <a:gd name="T118" fmla="*/ 144 w 146"/>
                <a:gd name="T119" fmla="*/ 91 h 144"/>
                <a:gd name="T120" fmla="*/ 144 w 146"/>
                <a:gd name="T121" fmla="*/ 79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6"/>
                <a:gd name="T184" fmla="*/ 0 h 144"/>
                <a:gd name="T185" fmla="*/ 146 w 146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6" h="144">
                  <a:moveTo>
                    <a:pt x="144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3"/>
                    <a:pt x="135" y="70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5" y="65"/>
                    <a:pt x="146" y="64"/>
                    <a:pt x="145" y="62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7"/>
                    <a:pt x="129" y="45"/>
                  </a:cubicBezTo>
                  <a:cubicBezTo>
                    <a:pt x="129" y="44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7" y="37"/>
                    <a:pt x="136" y="36"/>
                  </a:cubicBezTo>
                  <a:cubicBezTo>
                    <a:pt x="134" y="33"/>
                    <a:pt x="133" y="30"/>
                    <a:pt x="131" y="27"/>
                  </a:cubicBezTo>
                  <a:cubicBezTo>
                    <a:pt x="130" y="27"/>
                    <a:pt x="130" y="27"/>
                    <a:pt x="129" y="27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6" y="27"/>
                    <a:pt x="113" y="2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9" y="16"/>
                    <a:pt x="118" y="15"/>
                    <a:pt x="117" y="14"/>
                  </a:cubicBezTo>
                  <a:cubicBezTo>
                    <a:pt x="115" y="12"/>
                    <a:pt x="112" y="10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9" y="15"/>
                    <a:pt x="96" y="14"/>
                    <a:pt x="93" y="13"/>
                  </a:cubicBezTo>
                  <a:cubicBezTo>
                    <a:pt x="93" y="13"/>
                    <a:pt x="92" y="13"/>
                    <a:pt x="92" y="1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3"/>
                    <a:pt x="93" y="2"/>
                    <a:pt x="92" y="2"/>
                  </a:cubicBezTo>
                  <a:cubicBezTo>
                    <a:pt x="89" y="1"/>
                    <a:pt x="86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5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10"/>
                    <a:pt x="70" y="10"/>
                    <a:pt x="68" y="1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1" y="14"/>
                    <a:pt x="48" y="15"/>
                    <a:pt x="45" y="17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8" y="8"/>
                  </a:cubicBezTo>
                  <a:cubicBezTo>
                    <a:pt x="38" y="8"/>
                    <a:pt x="37" y="8"/>
                    <a:pt x="37" y="9"/>
                  </a:cubicBezTo>
                  <a:cubicBezTo>
                    <a:pt x="34" y="10"/>
                    <a:pt x="31" y="12"/>
                    <a:pt x="29" y="14"/>
                  </a:cubicBezTo>
                  <a:cubicBezTo>
                    <a:pt x="28" y="15"/>
                    <a:pt x="27" y="16"/>
                    <a:pt x="28" y="17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27"/>
                    <a:pt x="28" y="29"/>
                    <a:pt x="26" y="3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7" y="26"/>
                    <a:pt x="17" y="26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3" y="30"/>
                    <a:pt x="11" y="33"/>
                    <a:pt x="10" y="35"/>
                  </a:cubicBezTo>
                  <a:cubicBezTo>
                    <a:pt x="9" y="36"/>
                    <a:pt x="9" y="38"/>
                    <a:pt x="10" y="38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3" y="52"/>
                    <a:pt x="3" y="53"/>
                  </a:cubicBezTo>
                  <a:cubicBezTo>
                    <a:pt x="2" y="56"/>
                    <a:pt x="1" y="59"/>
                    <a:pt x="1" y="62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70"/>
                    <a:pt x="11" y="73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1" y="80"/>
                    <a:pt x="1" y="81"/>
                  </a:cubicBezTo>
                  <a:cubicBezTo>
                    <a:pt x="1" y="84"/>
                    <a:pt x="2" y="88"/>
                    <a:pt x="3" y="91"/>
                  </a:cubicBezTo>
                  <a:cubicBezTo>
                    <a:pt x="3" y="92"/>
                    <a:pt x="4" y="92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6"/>
                    <a:pt x="17" y="99"/>
                  </a:cubicBezTo>
                  <a:cubicBezTo>
                    <a:pt x="17" y="99"/>
                    <a:pt x="18" y="100"/>
                    <a:pt x="18" y="100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0" y="106"/>
                    <a:pt x="9" y="107"/>
                    <a:pt x="10" y="108"/>
                  </a:cubicBezTo>
                  <a:cubicBezTo>
                    <a:pt x="12" y="111"/>
                    <a:pt x="13" y="114"/>
                    <a:pt x="15" y="116"/>
                  </a:cubicBezTo>
                  <a:cubicBezTo>
                    <a:pt x="16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4"/>
                    <a:pt x="30" y="117"/>
                    <a:pt x="33" y="11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7"/>
                    <a:pt x="28" y="129"/>
                    <a:pt x="29" y="129"/>
                  </a:cubicBezTo>
                  <a:cubicBezTo>
                    <a:pt x="31" y="131"/>
                    <a:pt x="34" y="133"/>
                    <a:pt x="37" y="135"/>
                  </a:cubicBezTo>
                  <a:cubicBezTo>
                    <a:pt x="37" y="135"/>
                    <a:pt x="38" y="135"/>
                    <a:pt x="38" y="135"/>
                  </a:cubicBezTo>
                  <a:cubicBezTo>
                    <a:pt x="39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8" y="128"/>
                    <a:pt x="50" y="129"/>
                    <a:pt x="53" y="130"/>
                  </a:cubicBezTo>
                  <a:cubicBezTo>
                    <a:pt x="53" y="130"/>
                    <a:pt x="54" y="130"/>
                    <a:pt x="54" y="131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2" y="140"/>
                    <a:pt x="53" y="142"/>
                    <a:pt x="54" y="142"/>
                  </a:cubicBezTo>
                  <a:cubicBezTo>
                    <a:pt x="57" y="143"/>
                    <a:pt x="61" y="143"/>
                    <a:pt x="64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4"/>
                    <a:pt x="72" y="134"/>
                    <a:pt x="73" y="134"/>
                  </a:cubicBezTo>
                  <a:cubicBezTo>
                    <a:pt x="75" y="134"/>
                    <a:pt x="76" y="134"/>
                    <a:pt x="78" y="133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6" y="143"/>
                    <a:pt x="89" y="143"/>
                    <a:pt x="92" y="142"/>
                  </a:cubicBezTo>
                  <a:cubicBezTo>
                    <a:pt x="93" y="142"/>
                    <a:pt x="94" y="141"/>
                    <a:pt x="94" y="139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7" y="135"/>
                    <a:pt x="107" y="135"/>
                    <a:pt x="108" y="135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12" y="133"/>
                    <a:pt x="115" y="131"/>
                    <a:pt x="118" y="130"/>
                  </a:cubicBezTo>
                  <a:cubicBezTo>
                    <a:pt x="118" y="129"/>
                    <a:pt x="119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9" y="117"/>
                    <a:pt x="129" y="117"/>
                  </a:cubicBezTo>
                  <a:cubicBezTo>
                    <a:pt x="130" y="117"/>
                    <a:pt x="130" y="117"/>
                    <a:pt x="131" y="116"/>
                  </a:cubicBezTo>
                  <a:cubicBezTo>
                    <a:pt x="133" y="114"/>
                    <a:pt x="135" y="111"/>
                    <a:pt x="136" y="108"/>
                  </a:cubicBezTo>
                  <a:cubicBezTo>
                    <a:pt x="137" y="107"/>
                    <a:pt x="137" y="106"/>
                    <a:pt x="136" y="105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7"/>
                    <a:pt x="131" y="95"/>
                    <a:pt x="132" y="92"/>
                  </a:cubicBezTo>
                  <a:cubicBezTo>
                    <a:pt x="132" y="92"/>
                    <a:pt x="132" y="91"/>
                    <a:pt x="132" y="91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2" y="92"/>
                    <a:pt x="143" y="92"/>
                    <a:pt x="144" y="91"/>
                  </a:cubicBezTo>
                  <a:cubicBezTo>
                    <a:pt x="144" y="88"/>
                    <a:pt x="145" y="84"/>
                    <a:pt x="145" y="81"/>
                  </a:cubicBezTo>
                  <a:cubicBezTo>
                    <a:pt x="146" y="80"/>
                    <a:pt x="145" y="79"/>
                    <a:pt x="144" y="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0435574" y="1978727"/>
              <a:ext cx="1256854" cy="3606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Space</a:t>
              </a:r>
            </a:p>
            <a:p>
              <a:pPr algn="ctr">
                <a:lnSpc>
                  <a:spcPct val="80000"/>
                </a:lnSpc>
              </a:pPr>
              <a:r>
                <a:rPr lang="en-IN" sz="1600" b="1" dirty="0"/>
                <a:t>&amp; Nuclear</a:t>
              </a:r>
            </a:p>
          </p:txBody>
        </p:sp>
        <p:pic>
          <p:nvPicPr>
            <p:cNvPr id="9" name="Picture 8" descr="ISR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0813" y="2483189"/>
              <a:ext cx="576442" cy="55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BARC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6815" y="2933283"/>
              <a:ext cx="554256" cy="53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" descr="LPSC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4171" y="2367236"/>
              <a:ext cx="527667" cy="525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2" descr="ig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3853" y="2367236"/>
              <a:ext cx="523166" cy="525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5" descr="nf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5837" y="2933284"/>
              <a:ext cx="506855" cy="512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NPCIL Logo - Latest Govt Jobs 2019 | Government Job Vacancies Notification  Ale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9565" y="3105009"/>
              <a:ext cx="363002" cy="580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612645" y="3058545"/>
            <a:ext cx="1823501" cy="1800373"/>
            <a:chOff x="3352269" y="2713922"/>
            <a:chExt cx="1755518" cy="1733253"/>
          </a:xfrm>
        </p:grpSpPr>
        <p:sp>
          <p:nvSpPr>
            <p:cNvPr id="16" name="Freeform 8"/>
            <p:cNvSpPr>
              <a:spLocks noChangeArrowheads="1"/>
            </p:cNvSpPr>
            <p:nvPr/>
          </p:nvSpPr>
          <p:spPr bwMode="auto">
            <a:xfrm>
              <a:off x="3352269" y="2713922"/>
              <a:ext cx="1755518" cy="1733253"/>
            </a:xfrm>
            <a:custGeom>
              <a:avLst/>
              <a:gdLst>
                <a:gd name="T0" fmla="*/ 135 w 146"/>
                <a:gd name="T1" fmla="*/ 77 h 144"/>
                <a:gd name="T2" fmla="*/ 144 w 146"/>
                <a:gd name="T3" fmla="*/ 65 h 144"/>
                <a:gd name="T4" fmla="*/ 143 w 146"/>
                <a:gd name="T5" fmla="*/ 53 h 144"/>
                <a:gd name="T6" fmla="*/ 141 w 146"/>
                <a:gd name="T7" fmla="*/ 51 h 144"/>
                <a:gd name="T8" fmla="*/ 129 w 146"/>
                <a:gd name="T9" fmla="*/ 45 h 144"/>
                <a:gd name="T10" fmla="*/ 135 w 146"/>
                <a:gd name="T11" fmla="*/ 39 h 144"/>
                <a:gd name="T12" fmla="*/ 131 w 146"/>
                <a:gd name="T13" fmla="*/ 27 h 144"/>
                <a:gd name="T14" fmla="*/ 128 w 146"/>
                <a:gd name="T15" fmla="*/ 27 h 144"/>
                <a:gd name="T16" fmla="*/ 113 w 146"/>
                <a:gd name="T17" fmla="*/ 25 h 144"/>
                <a:gd name="T18" fmla="*/ 117 w 146"/>
                <a:gd name="T19" fmla="*/ 14 h 144"/>
                <a:gd name="T20" fmla="*/ 108 w 146"/>
                <a:gd name="T21" fmla="*/ 9 h 144"/>
                <a:gd name="T22" fmla="*/ 101 w 146"/>
                <a:gd name="T23" fmla="*/ 17 h 144"/>
                <a:gd name="T24" fmla="*/ 92 w 146"/>
                <a:gd name="T25" fmla="*/ 13 h 144"/>
                <a:gd name="T26" fmla="*/ 92 w 146"/>
                <a:gd name="T27" fmla="*/ 2 h 144"/>
                <a:gd name="T28" fmla="*/ 82 w 146"/>
                <a:gd name="T29" fmla="*/ 0 h 144"/>
                <a:gd name="T30" fmla="*/ 78 w 146"/>
                <a:gd name="T31" fmla="*/ 10 h 144"/>
                <a:gd name="T32" fmla="*/ 73 w 146"/>
                <a:gd name="T33" fmla="*/ 10 h 144"/>
                <a:gd name="T34" fmla="*/ 66 w 146"/>
                <a:gd name="T35" fmla="*/ 1 h 144"/>
                <a:gd name="T36" fmla="*/ 64 w 146"/>
                <a:gd name="T37" fmla="*/ 0 h 144"/>
                <a:gd name="T38" fmla="*/ 52 w 146"/>
                <a:gd name="T39" fmla="*/ 4 h 144"/>
                <a:gd name="T40" fmla="*/ 45 w 146"/>
                <a:gd name="T41" fmla="*/ 17 h 144"/>
                <a:gd name="T42" fmla="*/ 38 w 146"/>
                <a:gd name="T43" fmla="*/ 8 h 144"/>
                <a:gd name="T44" fmla="*/ 29 w 146"/>
                <a:gd name="T45" fmla="*/ 14 h 144"/>
                <a:gd name="T46" fmla="*/ 33 w 146"/>
                <a:gd name="T47" fmla="*/ 25 h 144"/>
                <a:gd name="T48" fmla="*/ 18 w 146"/>
                <a:gd name="T49" fmla="*/ 27 h 144"/>
                <a:gd name="T50" fmla="*/ 15 w 146"/>
                <a:gd name="T51" fmla="*/ 27 h 144"/>
                <a:gd name="T52" fmla="*/ 10 w 146"/>
                <a:gd name="T53" fmla="*/ 38 h 144"/>
                <a:gd name="T54" fmla="*/ 14 w 146"/>
                <a:gd name="T55" fmla="*/ 52 h 144"/>
                <a:gd name="T56" fmla="*/ 5 w 146"/>
                <a:gd name="T57" fmla="*/ 51 h 144"/>
                <a:gd name="T58" fmla="*/ 3 w 146"/>
                <a:gd name="T59" fmla="*/ 53 h 144"/>
                <a:gd name="T60" fmla="*/ 2 w 146"/>
                <a:gd name="T61" fmla="*/ 65 h 144"/>
                <a:gd name="T62" fmla="*/ 11 w 146"/>
                <a:gd name="T63" fmla="*/ 77 h 144"/>
                <a:gd name="T64" fmla="*/ 1 w 146"/>
                <a:gd name="T65" fmla="*/ 81 h 144"/>
                <a:gd name="T66" fmla="*/ 5 w 146"/>
                <a:gd name="T67" fmla="*/ 92 h 144"/>
                <a:gd name="T68" fmla="*/ 14 w 146"/>
                <a:gd name="T69" fmla="*/ 91 h 144"/>
                <a:gd name="T70" fmla="*/ 18 w 146"/>
                <a:gd name="T71" fmla="*/ 100 h 144"/>
                <a:gd name="T72" fmla="*/ 10 w 146"/>
                <a:gd name="T73" fmla="*/ 108 h 144"/>
                <a:gd name="T74" fmla="*/ 17 w 146"/>
                <a:gd name="T75" fmla="*/ 117 h 144"/>
                <a:gd name="T76" fmla="*/ 26 w 146"/>
                <a:gd name="T77" fmla="*/ 112 h 144"/>
                <a:gd name="T78" fmla="*/ 28 w 146"/>
                <a:gd name="T79" fmla="*/ 126 h 144"/>
                <a:gd name="T80" fmla="*/ 37 w 146"/>
                <a:gd name="T81" fmla="*/ 135 h 144"/>
                <a:gd name="T82" fmla="*/ 40 w 146"/>
                <a:gd name="T83" fmla="*/ 134 h 144"/>
                <a:gd name="T84" fmla="*/ 53 w 146"/>
                <a:gd name="T85" fmla="*/ 130 h 144"/>
                <a:gd name="T86" fmla="*/ 52 w 146"/>
                <a:gd name="T87" fmla="*/ 139 h 144"/>
                <a:gd name="T88" fmla="*/ 64 w 146"/>
                <a:gd name="T89" fmla="*/ 144 h 144"/>
                <a:gd name="T90" fmla="*/ 66 w 146"/>
                <a:gd name="T91" fmla="*/ 142 h 144"/>
                <a:gd name="T92" fmla="*/ 73 w 146"/>
                <a:gd name="T93" fmla="*/ 134 h 144"/>
                <a:gd name="T94" fmla="*/ 80 w 146"/>
                <a:gd name="T95" fmla="*/ 142 h 144"/>
                <a:gd name="T96" fmla="*/ 82 w 146"/>
                <a:gd name="T97" fmla="*/ 144 h 144"/>
                <a:gd name="T98" fmla="*/ 94 w 146"/>
                <a:gd name="T99" fmla="*/ 139 h 144"/>
                <a:gd name="T100" fmla="*/ 101 w 146"/>
                <a:gd name="T101" fmla="*/ 127 h 144"/>
                <a:gd name="T102" fmla="*/ 108 w 146"/>
                <a:gd name="T103" fmla="*/ 135 h 144"/>
                <a:gd name="T104" fmla="*/ 118 w 146"/>
                <a:gd name="T105" fmla="*/ 130 h 144"/>
                <a:gd name="T106" fmla="*/ 113 w 146"/>
                <a:gd name="T107" fmla="*/ 119 h 144"/>
                <a:gd name="T108" fmla="*/ 128 w 146"/>
                <a:gd name="T109" fmla="*/ 117 h 144"/>
                <a:gd name="T110" fmla="*/ 131 w 146"/>
                <a:gd name="T111" fmla="*/ 116 h 144"/>
                <a:gd name="T112" fmla="*/ 136 w 146"/>
                <a:gd name="T113" fmla="*/ 105 h 144"/>
                <a:gd name="T114" fmla="*/ 132 w 146"/>
                <a:gd name="T115" fmla="*/ 92 h 144"/>
                <a:gd name="T116" fmla="*/ 141 w 146"/>
                <a:gd name="T117" fmla="*/ 92 h 144"/>
                <a:gd name="T118" fmla="*/ 144 w 146"/>
                <a:gd name="T119" fmla="*/ 91 h 144"/>
                <a:gd name="T120" fmla="*/ 144 w 146"/>
                <a:gd name="T121" fmla="*/ 79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6"/>
                <a:gd name="T184" fmla="*/ 0 h 144"/>
                <a:gd name="T185" fmla="*/ 146 w 146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6" h="144">
                  <a:moveTo>
                    <a:pt x="144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3"/>
                    <a:pt x="135" y="70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5" y="65"/>
                    <a:pt x="146" y="64"/>
                    <a:pt x="145" y="62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7"/>
                    <a:pt x="129" y="45"/>
                  </a:cubicBezTo>
                  <a:cubicBezTo>
                    <a:pt x="129" y="44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7" y="37"/>
                    <a:pt x="136" y="36"/>
                  </a:cubicBezTo>
                  <a:cubicBezTo>
                    <a:pt x="134" y="33"/>
                    <a:pt x="133" y="30"/>
                    <a:pt x="131" y="27"/>
                  </a:cubicBezTo>
                  <a:cubicBezTo>
                    <a:pt x="130" y="27"/>
                    <a:pt x="130" y="27"/>
                    <a:pt x="129" y="27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6" y="27"/>
                    <a:pt x="113" y="2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9" y="16"/>
                    <a:pt x="118" y="15"/>
                    <a:pt x="117" y="14"/>
                  </a:cubicBezTo>
                  <a:cubicBezTo>
                    <a:pt x="115" y="12"/>
                    <a:pt x="112" y="10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9" y="15"/>
                    <a:pt x="96" y="14"/>
                    <a:pt x="93" y="13"/>
                  </a:cubicBezTo>
                  <a:cubicBezTo>
                    <a:pt x="93" y="13"/>
                    <a:pt x="92" y="13"/>
                    <a:pt x="92" y="1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3"/>
                    <a:pt x="93" y="2"/>
                    <a:pt x="92" y="2"/>
                  </a:cubicBezTo>
                  <a:cubicBezTo>
                    <a:pt x="89" y="1"/>
                    <a:pt x="86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5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10"/>
                    <a:pt x="70" y="10"/>
                    <a:pt x="68" y="1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1" y="14"/>
                    <a:pt x="48" y="15"/>
                    <a:pt x="45" y="17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8" y="8"/>
                  </a:cubicBezTo>
                  <a:cubicBezTo>
                    <a:pt x="38" y="8"/>
                    <a:pt x="37" y="8"/>
                    <a:pt x="37" y="9"/>
                  </a:cubicBezTo>
                  <a:cubicBezTo>
                    <a:pt x="34" y="10"/>
                    <a:pt x="31" y="12"/>
                    <a:pt x="29" y="14"/>
                  </a:cubicBezTo>
                  <a:cubicBezTo>
                    <a:pt x="28" y="15"/>
                    <a:pt x="27" y="16"/>
                    <a:pt x="28" y="17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27"/>
                    <a:pt x="28" y="29"/>
                    <a:pt x="26" y="3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7" y="26"/>
                    <a:pt x="17" y="26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3" y="30"/>
                    <a:pt x="11" y="33"/>
                    <a:pt x="10" y="35"/>
                  </a:cubicBezTo>
                  <a:cubicBezTo>
                    <a:pt x="9" y="36"/>
                    <a:pt x="9" y="38"/>
                    <a:pt x="10" y="38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3" y="52"/>
                    <a:pt x="3" y="53"/>
                  </a:cubicBezTo>
                  <a:cubicBezTo>
                    <a:pt x="2" y="56"/>
                    <a:pt x="1" y="59"/>
                    <a:pt x="1" y="62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70"/>
                    <a:pt x="11" y="73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1" y="80"/>
                    <a:pt x="1" y="81"/>
                  </a:cubicBezTo>
                  <a:cubicBezTo>
                    <a:pt x="1" y="84"/>
                    <a:pt x="2" y="88"/>
                    <a:pt x="3" y="91"/>
                  </a:cubicBezTo>
                  <a:cubicBezTo>
                    <a:pt x="3" y="92"/>
                    <a:pt x="4" y="92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6"/>
                    <a:pt x="17" y="99"/>
                  </a:cubicBezTo>
                  <a:cubicBezTo>
                    <a:pt x="17" y="99"/>
                    <a:pt x="18" y="100"/>
                    <a:pt x="18" y="100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0" y="106"/>
                    <a:pt x="9" y="107"/>
                    <a:pt x="10" y="108"/>
                  </a:cubicBezTo>
                  <a:cubicBezTo>
                    <a:pt x="12" y="111"/>
                    <a:pt x="13" y="114"/>
                    <a:pt x="15" y="116"/>
                  </a:cubicBezTo>
                  <a:cubicBezTo>
                    <a:pt x="16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4"/>
                    <a:pt x="30" y="117"/>
                    <a:pt x="33" y="11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7"/>
                    <a:pt x="28" y="129"/>
                    <a:pt x="29" y="129"/>
                  </a:cubicBezTo>
                  <a:cubicBezTo>
                    <a:pt x="31" y="131"/>
                    <a:pt x="34" y="133"/>
                    <a:pt x="37" y="135"/>
                  </a:cubicBezTo>
                  <a:cubicBezTo>
                    <a:pt x="37" y="135"/>
                    <a:pt x="38" y="135"/>
                    <a:pt x="38" y="135"/>
                  </a:cubicBezTo>
                  <a:cubicBezTo>
                    <a:pt x="39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8" y="128"/>
                    <a:pt x="50" y="129"/>
                    <a:pt x="53" y="130"/>
                  </a:cubicBezTo>
                  <a:cubicBezTo>
                    <a:pt x="53" y="130"/>
                    <a:pt x="54" y="130"/>
                    <a:pt x="54" y="131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2" y="140"/>
                    <a:pt x="53" y="142"/>
                    <a:pt x="54" y="142"/>
                  </a:cubicBezTo>
                  <a:cubicBezTo>
                    <a:pt x="57" y="143"/>
                    <a:pt x="61" y="143"/>
                    <a:pt x="64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4"/>
                    <a:pt x="72" y="134"/>
                    <a:pt x="73" y="134"/>
                  </a:cubicBezTo>
                  <a:cubicBezTo>
                    <a:pt x="75" y="134"/>
                    <a:pt x="76" y="134"/>
                    <a:pt x="78" y="133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6" y="143"/>
                    <a:pt x="89" y="143"/>
                    <a:pt x="92" y="142"/>
                  </a:cubicBezTo>
                  <a:cubicBezTo>
                    <a:pt x="93" y="142"/>
                    <a:pt x="94" y="141"/>
                    <a:pt x="94" y="139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7" y="135"/>
                    <a:pt x="107" y="135"/>
                    <a:pt x="108" y="135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12" y="133"/>
                    <a:pt x="115" y="131"/>
                    <a:pt x="118" y="130"/>
                  </a:cubicBezTo>
                  <a:cubicBezTo>
                    <a:pt x="118" y="129"/>
                    <a:pt x="119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9" y="117"/>
                    <a:pt x="129" y="117"/>
                  </a:cubicBezTo>
                  <a:cubicBezTo>
                    <a:pt x="130" y="117"/>
                    <a:pt x="130" y="117"/>
                    <a:pt x="131" y="116"/>
                  </a:cubicBezTo>
                  <a:cubicBezTo>
                    <a:pt x="133" y="114"/>
                    <a:pt x="135" y="111"/>
                    <a:pt x="136" y="108"/>
                  </a:cubicBezTo>
                  <a:cubicBezTo>
                    <a:pt x="137" y="107"/>
                    <a:pt x="137" y="106"/>
                    <a:pt x="136" y="105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7"/>
                    <a:pt x="131" y="95"/>
                    <a:pt x="132" y="92"/>
                  </a:cubicBezTo>
                  <a:cubicBezTo>
                    <a:pt x="132" y="92"/>
                    <a:pt x="132" y="91"/>
                    <a:pt x="132" y="91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2" y="92"/>
                    <a:pt x="143" y="92"/>
                    <a:pt x="144" y="91"/>
                  </a:cubicBezTo>
                  <a:cubicBezTo>
                    <a:pt x="144" y="88"/>
                    <a:pt x="145" y="84"/>
                    <a:pt x="145" y="81"/>
                  </a:cubicBezTo>
                  <a:cubicBezTo>
                    <a:pt x="146" y="80"/>
                    <a:pt x="145" y="79"/>
                    <a:pt x="144" y="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605594" y="2891312"/>
              <a:ext cx="1256854" cy="3606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Oil &amp; Gas</a:t>
              </a:r>
            </a:p>
          </p:txBody>
        </p:sp>
        <p:pic>
          <p:nvPicPr>
            <p:cNvPr id="18" name="Picture 5" descr="2000px-Indian_Oil_Logo.sv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431" y="3247916"/>
              <a:ext cx="389371" cy="466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 descr="Reliance-Logo-Icon-Vectors-Free-Download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983" y="3860789"/>
              <a:ext cx="568648" cy="39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0" descr="GAIL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658" y="3711597"/>
              <a:ext cx="482881" cy="33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1" descr="mrpl-ongc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400" y="3705899"/>
              <a:ext cx="349727" cy="347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7" descr="220px-Bharat_Petroleum_Logo.sv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139" y="3187987"/>
              <a:ext cx="368442" cy="457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36670" y="3193622"/>
              <a:ext cx="364656" cy="437587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441581" y="3760479"/>
            <a:ext cx="2185424" cy="2172544"/>
            <a:chOff x="4430988" y="4014783"/>
            <a:chExt cx="1743529" cy="1733253"/>
          </a:xfrm>
        </p:grpSpPr>
        <p:sp>
          <p:nvSpPr>
            <p:cNvPr id="37" name="Freeform 7"/>
            <p:cNvSpPr>
              <a:spLocks noChangeArrowheads="1"/>
            </p:cNvSpPr>
            <p:nvPr/>
          </p:nvSpPr>
          <p:spPr bwMode="auto">
            <a:xfrm>
              <a:off x="4430988" y="4014783"/>
              <a:ext cx="1743529" cy="1733253"/>
            </a:xfrm>
            <a:custGeom>
              <a:avLst/>
              <a:gdLst>
                <a:gd name="T0" fmla="*/ 135 w 145"/>
                <a:gd name="T1" fmla="*/ 77 h 144"/>
                <a:gd name="T2" fmla="*/ 143 w 145"/>
                <a:gd name="T3" fmla="*/ 65 h 144"/>
                <a:gd name="T4" fmla="*/ 143 w 145"/>
                <a:gd name="T5" fmla="*/ 53 h 144"/>
                <a:gd name="T6" fmla="*/ 141 w 145"/>
                <a:gd name="T7" fmla="*/ 51 h 144"/>
                <a:gd name="T8" fmla="*/ 129 w 145"/>
                <a:gd name="T9" fmla="*/ 45 h 144"/>
                <a:gd name="T10" fmla="*/ 135 w 145"/>
                <a:gd name="T11" fmla="*/ 39 h 144"/>
                <a:gd name="T12" fmla="*/ 130 w 145"/>
                <a:gd name="T13" fmla="*/ 28 h 144"/>
                <a:gd name="T14" fmla="*/ 127 w 145"/>
                <a:gd name="T15" fmla="*/ 27 h 144"/>
                <a:gd name="T16" fmla="*/ 113 w 145"/>
                <a:gd name="T17" fmla="*/ 25 h 144"/>
                <a:gd name="T18" fmla="*/ 117 w 145"/>
                <a:gd name="T19" fmla="*/ 15 h 144"/>
                <a:gd name="T20" fmla="*/ 108 w 145"/>
                <a:gd name="T21" fmla="*/ 9 h 144"/>
                <a:gd name="T22" fmla="*/ 101 w 145"/>
                <a:gd name="T23" fmla="*/ 17 h 144"/>
                <a:gd name="T24" fmla="*/ 92 w 145"/>
                <a:gd name="T25" fmla="*/ 13 h 144"/>
                <a:gd name="T26" fmla="*/ 92 w 145"/>
                <a:gd name="T27" fmla="*/ 2 h 144"/>
                <a:gd name="T28" fmla="*/ 82 w 145"/>
                <a:gd name="T29" fmla="*/ 0 h 144"/>
                <a:gd name="T30" fmla="*/ 78 w 145"/>
                <a:gd name="T31" fmla="*/ 10 h 144"/>
                <a:gd name="T32" fmla="*/ 72 w 145"/>
                <a:gd name="T33" fmla="*/ 10 h 144"/>
                <a:gd name="T34" fmla="*/ 66 w 145"/>
                <a:gd name="T35" fmla="*/ 2 h 144"/>
                <a:gd name="T36" fmla="*/ 63 w 145"/>
                <a:gd name="T37" fmla="*/ 0 h 144"/>
                <a:gd name="T38" fmla="*/ 52 w 145"/>
                <a:gd name="T39" fmla="*/ 4 h 144"/>
                <a:gd name="T40" fmla="*/ 45 w 145"/>
                <a:gd name="T41" fmla="*/ 17 h 144"/>
                <a:gd name="T42" fmla="*/ 38 w 145"/>
                <a:gd name="T43" fmla="*/ 9 h 144"/>
                <a:gd name="T44" fmla="*/ 28 w 145"/>
                <a:gd name="T45" fmla="*/ 14 h 144"/>
                <a:gd name="T46" fmla="*/ 32 w 145"/>
                <a:gd name="T47" fmla="*/ 25 h 144"/>
                <a:gd name="T48" fmla="*/ 18 w 145"/>
                <a:gd name="T49" fmla="*/ 27 h 144"/>
                <a:gd name="T50" fmla="*/ 15 w 145"/>
                <a:gd name="T51" fmla="*/ 28 h 144"/>
                <a:gd name="T52" fmla="*/ 10 w 145"/>
                <a:gd name="T53" fmla="*/ 39 h 144"/>
                <a:gd name="T54" fmla="*/ 14 w 145"/>
                <a:gd name="T55" fmla="*/ 52 h 144"/>
                <a:gd name="T56" fmla="*/ 5 w 145"/>
                <a:gd name="T57" fmla="*/ 51 h 144"/>
                <a:gd name="T58" fmla="*/ 2 w 145"/>
                <a:gd name="T59" fmla="*/ 53 h 144"/>
                <a:gd name="T60" fmla="*/ 2 w 145"/>
                <a:gd name="T61" fmla="*/ 65 h 144"/>
                <a:gd name="T62" fmla="*/ 11 w 145"/>
                <a:gd name="T63" fmla="*/ 77 h 144"/>
                <a:gd name="T64" fmla="*/ 0 w 145"/>
                <a:gd name="T65" fmla="*/ 82 h 144"/>
                <a:gd name="T66" fmla="*/ 5 w 145"/>
                <a:gd name="T67" fmla="*/ 93 h 144"/>
                <a:gd name="T68" fmla="*/ 14 w 145"/>
                <a:gd name="T69" fmla="*/ 91 h 144"/>
                <a:gd name="T70" fmla="*/ 17 w 145"/>
                <a:gd name="T71" fmla="*/ 100 h 144"/>
                <a:gd name="T72" fmla="*/ 10 w 145"/>
                <a:gd name="T73" fmla="*/ 108 h 144"/>
                <a:gd name="T74" fmla="*/ 17 w 145"/>
                <a:gd name="T75" fmla="*/ 117 h 144"/>
                <a:gd name="T76" fmla="*/ 26 w 145"/>
                <a:gd name="T77" fmla="*/ 112 h 144"/>
                <a:gd name="T78" fmla="*/ 28 w 145"/>
                <a:gd name="T79" fmla="*/ 127 h 144"/>
                <a:gd name="T80" fmla="*/ 37 w 145"/>
                <a:gd name="T81" fmla="*/ 135 h 144"/>
                <a:gd name="T82" fmla="*/ 40 w 145"/>
                <a:gd name="T83" fmla="*/ 134 h 144"/>
                <a:gd name="T84" fmla="*/ 53 w 145"/>
                <a:gd name="T85" fmla="*/ 131 h 144"/>
                <a:gd name="T86" fmla="*/ 52 w 145"/>
                <a:gd name="T87" fmla="*/ 140 h 144"/>
                <a:gd name="T88" fmla="*/ 63 w 145"/>
                <a:gd name="T89" fmla="*/ 144 h 144"/>
                <a:gd name="T90" fmla="*/ 66 w 145"/>
                <a:gd name="T91" fmla="*/ 142 h 144"/>
                <a:gd name="T92" fmla="*/ 73 w 145"/>
                <a:gd name="T93" fmla="*/ 134 h 144"/>
                <a:gd name="T94" fmla="*/ 80 w 145"/>
                <a:gd name="T95" fmla="*/ 142 h 144"/>
                <a:gd name="T96" fmla="*/ 82 w 145"/>
                <a:gd name="T97" fmla="*/ 144 h 144"/>
                <a:gd name="T98" fmla="*/ 93 w 145"/>
                <a:gd name="T99" fmla="*/ 140 h 144"/>
                <a:gd name="T100" fmla="*/ 101 w 145"/>
                <a:gd name="T101" fmla="*/ 127 h 144"/>
                <a:gd name="T102" fmla="*/ 108 w 145"/>
                <a:gd name="T103" fmla="*/ 136 h 144"/>
                <a:gd name="T104" fmla="*/ 117 w 145"/>
                <a:gd name="T105" fmla="*/ 130 h 144"/>
                <a:gd name="T106" fmla="*/ 113 w 145"/>
                <a:gd name="T107" fmla="*/ 119 h 144"/>
                <a:gd name="T108" fmla="*/ 128 w 145"/>
                <a:gd name="T109" fmla="*/ 117 h 144"/>
                <a:gd name="T110" fmla="*/ 131 w 145"/>
                <a:gd name="T111" fmla="*/ 117 h 144"/>
                <a:gd name="T112" fmla="*/ 135 w 145"/>
                <a:gd name="T113" fmla="*/ 106 h 144"/>
                <a:gd name="T114" fmla="*/ 132 w 145"/>
                <a:gd name="T115" fmla="*/ 92 h 144"/>
                <a:gd name="T116" fmla="*/ 141 w 145"/>
                <a:gd name="T117" fmla="*/ 93 h 144"/>
                <a:gd name="T118" fmla="*/ 143 w 145"/>
                <a:gd name="T119" fmla="*/ 91 h 144"/>
                <a:gd name="T120" fmla="*/ 143 w 145"/>
                <a:gd name="T121" fmla="*/ 79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"/>
                <a:gd name="T184" fmla="*/ 0 h 144"/>
                <a:gd name="T185" fmla="*/ 145 w 145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" h="144">
                  <a:moveTo>
                    <a:pt x="143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4"/>
                    <a:pt x="135" y="70"/>
                    <a:pt x="135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4" y="65"/>
                    <a:pt x="145" y="64"/>
                    <a:pt x="145" y="63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8"/>
                    <a:pt x="129" y="45"/>
                  </a:cubicBezTo>
                  <a:cubicBezTo>
                    <a:pt x="128" y="45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6" y="37"/>
                    <a:pt x="136" y="36"/>
                  </a:cubicBezTo>
                  <a:cubicBezTo>
                    <a:pt x="134" y="33"/>
                    <a:pt x="132" y="30"/>
                    <a:pt x="130" y="28"/>
                  </a:cubicBezTo>
                  <a:cubicBezTo>
                    <a:pt x="130" y="27"/>
                    <a:pt x="129" y="27"/>
                    <a:pt x="129" y="27"/>
                  </a:cubicBezTo>
                  <a:cubicBezTo>
                    <a:pt x="128" y="27"/>
                    <a:pt x="128" y="27"/>
                    <a:pt x="127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5" y="27"/>
                    <a:pt x="113" y="25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7"/>
                    <a:pt x="118" y="15"/>
                    <a:pt x="117" y="15"/>
                  </a:cubicBezTo>
                  <a:cubicBezTo>
                    <a:pt x="114" y="13"/>
                    <a:pt x="112" y="11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6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8" y="16"/>
                    <a:pt x="96" y="15"/>
                    <a:pt x="93" y="14"/>
                  </a:cubicBezTo>
                  <a:cubicBezTo>
                    <a:pt x="92" y="14"/>
                    <a:pt x="92" y="13"/>
                    <a:pt x="92" y="13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4"/>
                    <a:pt x="93" y="2"/>
                    <a:pt x="92" y="2"/>
                  </a:cubicBezTo>
                  <a:cubicBezTo>
                    <a:pt x="88" y="1"/>
                    <a:pt x="85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1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4" y="10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69" y="10"/>
                    <a:pt x="68" y="1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0" y="14"/>
                    <a:pt x="47" y="15"/>
                    <a:pt x="45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4" y="11"/>
                    <a:pt x="31" y="12"/>
                    <a:pt x="28" y="14"/>
                  </a:cubicBezTo>
                  <a:cubicBezTo>
                    <a:pt x="27" y="15"/>
                    <a:pt x="27" y="16"/>
                    <a:pt x="28" y="1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7"/>
                    <a:pt x="28" y="29"/>
                    <a:pt x="25" y="32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5" y="27"/>
                    <a:pt x="15" y="28"/>
                  </a:cubicBezTo>
                  <a:cubicBezTo>
                    <a:pt x="13" y="30"/>
                    <a:pt x="11" y="33"/>
                    <a:pt x="9" y="36"/>
                  </a:cubicBezTo>
                  <a:cubicBezTo>
                    <a:pt x="9" y="37"/>
                    <a:pt x="9" y="38"/>
                    <a:pt x="10" y="3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4" y="51"/>
                  </a:cubicBezTo>
                  <a:cubicBezTo>
                    <a:pt x="3" y="51"/>
                    <a:pt x="3" y="52"/>
                    <a:pt x="2" y="53"/>
                  </a:cubicBezTo>
                  <a:cubicBezTo>
                    <a:pt x="1" y="56"/>
                    <a:pt x="1" y="60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70"/>
                    <a:pt x="10" y="74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80"/>
                    <a:pt x="0" y="82"/>
                  </a:cubicBezTo>
                  <a:cubicBezTo>
                    <a:pt x="1" y="85"/>
                    <a:pt x="2" y="88"/>
                    <a:pt x="2" y="91"/>
                  </a:cubicBezTo>
                  <a:cubicBezTo>
                    <a:pt x="3" y="92"/>
                    <a:pt x="4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7"/>
                    <a:pt x="17" y="9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9" y="106"/>
                    <a:pt x="9" y="107"/>
                    <a:pt x="10" y="108"/>
                  </a:cubicBezTo>
                  <a:cubicBezTo>
                    <a:pt x="11" y="111"/>
                    <a:pt x="13" y="114"/>
                    <a:pt x="15" y="117"/>
                  </a:cubicBezTo>
                  <a:cubicBezTo>
                    <a:pt x="16" y="117"/>
                    <a:pt x="16" y="117"/>
                    <a:pt x="17" y="117"/>
                  </a:cubicBezTo>
                  <a:cubicBezTo>
                    <a:pt x="17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5"/>
                    <a:pt x="30" y="117"/>
                    <a:pt x="33" y="119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7" y="128"/>
                    <a:pt x="27" y="129"/>
                    <a:pt x="28" y="130"/>
                  </a:cubicBezTo>
                  <a:cubicBezTo>
                    <a:pt x="31" y="132"/>
                    <a:pt x="34" y="133"/>
                    <a:pt x="37" y="135"/>
                  </a:cubicBezTo>
                  <a:cubicBezTo>
                    <a:pt x="37" y="135"/>
                    <a:pt x="37" y="135"/>
                    <a:pt x="38" y="135"/>
                  </a:cubicBezTo>
                  <a:cubicBezTo>
                    <a:pt x="38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7" y="129"/>
                    <a:pt x="50" y="130"/>
                    <a:pt x="53" y="131"/>
                  </a:cubicBezTo>
                  <a:cubicBezTo>
                    <a:pt x="53" y="131"/>
                    <a:pt x="53" y="131"/>
                    <a:pt x="54" y="131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1"/>
                    <a:pt x="53" y="142"/>
                    <a:pt x="54" y="142"/>
                  </a:cubicBezTo>
                  <a:cubicBezTo>
                    <a:pt x="57" y="143"/>
                    <a:pt x="60" y="144"/>
                    <a:pt x="63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4"/>
                    <a:pt x="68" y="134"/>
                    <a:pt x="68" y="134"/>
                  </a:cubicBezTo>
                  <a:cubicBezTo>
                    <a:pt x="70" y="134"/>
                    <a:pt x="71" y="134"/>
                    <a:pt x="73" y="134"/>
                  </a:cubicBezTo>
                  <a:cubicBezTo>
                    <a:pt x="75" y="134"/>
                    <a:pt x="76" y="134"/>
                    <a:pt x="78" y="13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5" y="144"/>
                    <a:pt x="89" y="143"/>
                    <a:pt x="92" y="142"/>
                  </a:cubicBezTo>
                  <a:cubicBezTo>
                    <a:pt x="93" y="142"/>
                    <a:pt x="94" y="141"/>
                    <a:pt x="93" y="140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106" y="135"/>
                    <a:pt x="107" y="136"/>
                    <a:pt x="108" y="136"/>
                  </a:cubicBezTo>
                  <a:cubicBezTo>
                    <a:pt x="108" y="136"/>
                    <a:pt x="109" y="135"/>
                    <a:pt x="109" y="135"/>
                  </a:cubicBezTo>
                  <a:cubicBezTo>
                    <a:pt x="112" y="134"/>
                    <a:pt x="115" y="132"/>
                    <a:pt x="117" y="130"/>
                  </a:cubicBezTo>
                  <a:cubicBezTo>
                    <a:pt x="118" y="129"/>
                    <a:pt x="118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8" y="118"/>
                    <a:pt x="129" y="118"/>
                  </a:cubicBezTo>
                  <a:cubicBezTo>
                    <a:pt x="129" y="118"/>
                    <a:pt x="130" y="117"/>
                    <a:pt x="131" y="117"/>
                  </a:cubicBezTo>
                  <a:cubicBezTo>
                    <a:pt x="133" y="114"/>
                    <a:pt x="134" y="111"/>
                    <a:pt x="136" y="109"/>
                  </a:cubicBezTo>
                  <a:cubicBezTo>
                    <a:pt x="137" y="108"/>
                    <a:pt x="136" y="106"/>
                    <a:pt x="135" y="106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9" y="98"/>
                    <a:pt x="131" y="95"/>
                    <a:pt x="132" y="92"/>
                  </a:cubicBezTo>
                  <a:cubicBezTo>
                    <a:pt x="132" y="92"/>
                    <a:pt x="132" y="92"/>
                    <a:pt x="132" y="91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2" y="93"/>
                    <a:pt x="143" y="92"/>
                    <a:pt x="143" y="91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80"/>
                    <a:pt x="145" y="79"/>
                    <a:pt x="143" y="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657060" y="4266550"/>
              <a:ext cx="1256854" cy="3606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Research</a:t>
              </a:r>
            </a:p>
          </p:txBody>
        </p:sp>
        <p:pic>
          <p:nvPicPr>
            <p:cNvPr id="39" name="Picture 9" descr="national botanical research institute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487" y="4538120"/>
              <a:ext cx="425546" cy="46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1" descr="National Chemical Laboratory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454" y="5065462"/>
              <a:ext cx="572385" cy="48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6" descr="nbpgr_logo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438" y="5028885"/>
              <a:ext cx="438406" cy="516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0" descr="logo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001" y="4533667"/>
              <a:ext cx="485292" cy="485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71189" y="4526011"/>
              <a:ext cx="478594" cy="502633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458215" y="965992"/>
            <a:ext cx="2613523" cy="2590830"/>
            <a:chOff x="368857" y="1607927"/>
            <a:chExt cx="2366952" cy="2346400"/>
          </a:xfrm>
        </p:grpSpPr>
        <p:sp>
          <p:nvSpPr>
            <p:cNvPr id="45" name="Freeform 5"/>
            <p:cNvSpPr>
              <a:spLocks noChangeArrowheads="1"/>
            </p:cNvSpPr>
            <p:nvPr/>
          </p:nvSpPr>
          <p:spPr bwMode="auto">
            <a:xfrm>
              <a:off x="368857" y="1607927"/>
              <a:ext cx="2366952" cy="2346400"/>
            </a:xfrm>
            <a:custGeom>
              <a:avLst/>
              <a:gdLst>
                <a:gd name="T0" fmla="*/ 190 w 197"/>
                <a:gd name="T1" fmla="*/ 97 h 195"/>
                <a:gd name="T2" fmla="*/ 197 w 197"/>
                <a:gd name="T3" fmla="*/ 86 h 195"/>
                <a:gd name="T4" fmla="*/ 193 w 197"/>
                <a:gd name="T5" fmla="*/ 76 h 195"/>
                <a:gd name="T6" fmla="*/ 188 w 197"/>
                <a:gd name="T7" fmla="*/ 59 h 195"/>
                <a:gd name="T8" fmla="*/ 183 w 197"/>
                <a:gd name="T9" fmla="*/ 48 h 195"/>
                <a:gd name="T10" fmla="*/ 167 w 197"/>
                <a:gd name="T11" fmla="*/ 38 h 195"/>
                <a:gd name="T12" fmla="*/ 166 w 197"/>
                <a:gd name="T13" fmla="*/ 25 h 195"/>
                <a:gd name="T14" fmla="*/ 158 w 197"/>
                <a:gd name="T15" fmla="*/ 29 h 195"/>
                <a:gd name="T16" fmla="*/ 147 w 197"/>
                <a:gd name="T17" fmla="*/ 12 h 195"/>
                <a:gd name="T18" fmla="*/ 137 w 197"/>
                <a:gd name="T19" fmla="*/ 9 h 195"/>
                <a:gd name="T20" fmla="*/ 120 w 197"/>
                <a:gd name="T21" fmla="*/ 3 h 195"/>
                <a:gd name="T22" fmla="*/ 110 w 197"/>
                <a:gd name="T23" fmla="*/ 0 h 195"/>
                <a:gd name="T24" fmla="*/ 99 w 197"/>
                <a:gd name="T25" fmla="*/ 7 h 195"/>
                <a:gd name="T26" fmla="*/ 88 w 197"/>
                <a:gd name="T27" fmla="*/ 0 h 195"/>
                <a:gd name="T28" fmla="*/ 77 w 197"/>
                <a:gd name="T29" fmla="*/ 3 h 195"/>
                <a:gd name="T30" fmla="*/ 61 w 197"/>
                <a:gd name="T31" fmla="*/ 9 h 195"/>
                <a:gd name="T32" fmla="*/ 50 w 197"/>
                <a:gd name="T33" fmla="*/ 12 h 195"/>
                <a:gd name="T34" fmla="*/ 40 w 197"/>
                <a:gd name="T35" fmla="*/ 29 h 195"/>
                <a:gd name="T36" fmla="*/ 32 w 197"/>
                <a:gd name="T37" fmla="*/ 25 h 195"/>
                <a:gd name="T38" fmla="*/ 30 w 197"/>
                <a:gd name="T39" fmla="*/ 38 h 195"/>
                <a:gd name="T40" fmla="*/ 15 w 197"/>
                <a:gd name="T41" fmla="*/ 48 h 195"/>
                <a:gd name="T42" fmla="*/ 10 w 197"/>
                <a:gd name="T43" fmla="*/ 59 h 195"/>
                <a:gd name="T44" fmla="*/ 4 w 197"/>
                <a:gd name="T45" fmla="*/ 76 h 195"/>
                <a:gd name="T46" fmla="*/ 0 w 197"/>
                <a:gd name="T47" fmla="*/ 86 h 195"/>
                <a:gd name="T48" fmla="*/ 8 w 197"/>
                <a:gd name="T49" fmla="*/ 97 h 195"/>
                <a:gd name="T50" fmla="*/ 0 w 197"/>
                <a:gd name="T51" fmla="*/ 109 h 195"/>
                <a:gd name="T52" fmla="*/ 4 w 197"/>
                <a:gd name="T53" fmla="*/ 119 h 195"/>
                <a:gd name="T54" fmla="*/ 10 w 197"/>
                <a:gd name="T55" fmla="*/ 136 h 195"/>
                <a:gd name="T56" fmla="*/ 15 w 197"/>
                <a:gd name="T57" fmla="*/ 147 h 195"/>
                <a:gd name="T58" fmla="*/ 30 w 197"/>
                <a:gd name="T59" fmla="*/ 157 h 195"/>
                <a:gd name="T60" fmla="*/ 32 w 197"/>
                <a:gd name="T61" fmla="*/ 170 h 195"/>
                <a:gd name="T62" fmla="*/ 40 w 197"/>
                <a:gd name="T63" fmla="*/ 166 h 195"/>
                <a:gd name="T64" fmla="*/ 50 w 197"/>
                <a:gd name="T65" fmla="*/ 183 h 195"/>
                <a:gd name="T66" fmla="*/ 61 w 197"/>
                <a:gd name="T67" fmla="*/ 186 h 195"/>
                <a:gd name="T68" fmla="*/ 77 w 197"/>
                <a:gd name="T69" fmla="*/ 191 h 195"/>
                <a:gd name="T70" fmla="*/ 88 w 197"/>
                <a:gd name="T71" fmla="*/ 195 h 195"/>
                <a:gd name="T72" fmla="*/ 99 w 197"/>
                <a:gd name="T73" fmla="*/ 188 h 195"/>
                <a:gd name="T74" fmla="*/ 110 w 197"/>
                <a:gd name="T75" fmla="*/ 195 h 195"/>
                <a:gd name="T76" fmla="*/ 120 w 197"/>
                <a:gd name="T77" fmla="*/ 191 h 195"/>
                <a:gd name="T78" fmla="*/ 137 w 197"/>
                <a:gd name="T79" fmla="*/ 186 h 195"/>
                <a:gd name="T80" fmla="*/ 147 w 197"/>
                <a:gd name="T81" fmla="*/ 183 h 195"/>
                <a:gd name="T82" fmla="*/ 158 w 197"/>
                <a:gd name="T83" fmla="*/ 166 h 195"/>
                <a:gd name="T84" fmla="*/ 166 w 197"/>
                <a:gd name="T85" fmla="*/ 170 h 195"/>
                <a:gd name="T86" fmla="*/ 167 w 197"/>
                <a:gd name="T87" fmla="*/ 157 h 195"/>
                <a:gd name="T88" fmla="*/ 183 w 197"/>
                <a:gd name="T89" fmla="*/ 147 h 195"/>
                <a:gd name="T90" fmla="*/ 188 w 197"/>
                <a:gd name="T91" fmla="*/ 136 h 195"/>
                <a:gd name="T92" fmla="*/ 193 w 197"/>
                <a:gd name="T93" fmla="*/ 119 h 195"/>
                <a:gd name="T94" fmla="*/ 197 w 197"/>
                <a:gd name="T95" fmla="*/ 10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7"/>
                <a:gd name="T145" fmla="*/ 0 h 195"/>
                <a:gd name="T146" fmla="*/ 197 w 197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7" h="195">
                  <a:moveTo>
                    <a:pt x="195" y="106"/>
                  </a:moveTo>
                  <a:cubicBezTo>
                    <a:pt x="189" y="105"/>
                    <a:pt x="189" y="105"/>
                    <a:pt x="189" y="105"/>
                  </a:cubicBezTo>
                  <a:cubicBezTo>
                    <a:pt x="189" y="103"/>
                    <a:pt x="190" y="100"/>
                    <a:pt x="190" y="97"/>
                  </a:cubicBezTo>
                  <a:cubicBezTo>
                    <a:pt x="190" y="95"/>
                    <a:pt x="189" y="92"/>
                    <a:pt x="189" y="90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7" y="88"/>
                    <a:pt x="197" y="87"/>
                    <a:pt x="197" y="86"/>
                  </a:cubicBezTo>
                  <a:cubicBezTo>
                    <a:pt x="197" y="83"/>
                    <a:pt x="196" y="80"/>
                    <a:pt x="196" y="78"/>
                  </a:cubicBezTo>
                  <a:cubicBezTo>
                    <a:pt x="196" y="77"/>
                    <a:pt x="195" y="76"/>
                    <a:pt x="194" y="76"/>
                  </a:cubicBezTo>
                  <a:cubicBezTo>
                    <a:pt x="194" y="76"/>
                    <a:pt x="194" y="76"/>
                    <a:pt x="193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2"/>
                    <a:pt x="184" y="67"/>
                    <a:pt x="182" y="62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9"/>
                    <a:pt x="189" y="57"/>
                    <a:pt x="189" y="56"/>
                  </a:cubicBezTo>
                  <a:cubicBezTo>
                    <a:pt x="188" y="54"/>
                    <a:pt x="186" y="51"/>
                    <a:pt x="185" y="49"/>
                  </a:cubicBezTo>
                  <a:cubicBezTo>
                    <a:pt x="185" y="48"/>
                    <a:pt x="184" y="48"/>
                    <a:pt x="183" y="48"/>
                  </a:cubicBezTo>
                  <a:cubicBezTo>
                    <a:pt x="183" y="48"/>
                    <a:pt x="182" y="48"/>
                    <a:pt x="182" y="48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4" y="46"/>
                    <a:pt x="171" y="42"/>
                    <a:pt x="167" y="38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1"/>
                    <a:pt x="172" y="31"/>
                  </a:cubicBezTo>
                  <a:cubicBezTo>
                    <a:pt x="170" y="28"/>
                    <a:pt x="168" y="26"/>
                    <a:pt x="166" y="25"/>
                  </a:cubicBezTo>
                  <a:cubicBezTo>
                    <a:pt x="165" y="24"/>
                    <a:pt x="165" y="24"/>
                    <a:pt x="164" y="24"/>
                  </a:cubicBezTo>
                  <a:cubicBezTo>
                    <a:pt x="163" y="24"/>
                    <a:pt x="163" y="24"/>
                    <a:pt x="162" y="25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4" y="26"/>
                    <a:pt x="150" y="23"/>
                    <a:pt x="146" y="20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9" y="13"/>
                    <a:pt x="148" y="12"/>
                    <a:pt x="147" y="12"/>
                  </a:cubicBezTo>
                  <a:cubicBezTo>
                    <a:pt x="145" y="10"/>
                    <a:pt x="142" y="9"/>
                    <a:pt x="140" y="8"/>
                  </a:cubicBezTo>
                  <a:cubicBezTo>
                    <a:pt x="139" y="8"/>
                    <a:pt x="139" y="7"/>
                    <a:pt x="139" y="7"/>
                  </a:cubicBezTo>
                  <a:cubicBezTo>
                    <a:pt x="138" y="7"/>
                    <a:pt x="137" y="8"/>
                    <a:pt x="137" y="9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29" y="12"/>
                    <a:pt x="124" y="11"/>
                    <a:pt x="119" y="10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0" y="2"/>
                    <a:pt x="120" y="1"/>
                    <a:pt x="118" y="1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9" y="0"/>
                    <a:pt x="108" y="0"/>
                    <a:pt x="107" y="1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4" y="7"/>
                    <a:pt x="101" y="7"/>
                    <a:pt x="99" y="7"/>
                  </a:cubicBezTo>
                  <a:cubicBezTo>
                    <a:pt x="96" y="7"/>
                    <a:pt x="94" y="7"/>
                    <a:pt x="91" y="7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0"/>
                    <a:pt x="8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5" y="0"/>
                    <a:pt x="82" y="0"/>
                    <a:pt x="79" y="1"/>
                  </a:cubicBezTo>
                  <a:cubicBezTo>
                    <a:pt x="78" y="1"/>
                    <a:pt x="77" y="2"/>
                    <a:pt x="77" y="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3" y="11"/>
                    <a:pt x="68" y="12"/>
                    <a:pt x="64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8"/>
                    <a:pt x="60" y="7"/>
                    <a:pt x="59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5" y="9"/>
                    <a:pt x="53" y="10"/>
                    <a:pt x="50" y="12"/>
                  </a:cubicBezTo>
                  <a:cubicBezTo>
                    <a:pt x="49" y="12"/>
                    <a:pt x="49" y="13"/>
                    <a:pt x="49" y="14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8" y="23"/>
                    <a:pt x="44" y="26"/>
                    <a:pt x="40" y="29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4"/>
                    <a:pt x="34" y="24"/>
                    <a:pt x="34" y="24"/>
                  </a:cubicBezTo>
                  <a:cubicBezTo>
                    <a:pt x="33" y="24"/>
                    <a:pt x="32" y="24"/>
                    <a:pt x="32" y="25"/>
                  </a:cubicBezTo>
                  <a:cubicBezTo>
                    <a:pt x="30" y="26"/>
                    <a:pt x="28" y="28"/>
                    <a:pt x="26" y="31"/>
                  </a:cubicBezTo>
                  <a:cubicBezTo>
                    <a:pt x="25" y="31"/>
                    <a:pt x="25" y="33"/>
                    <a:pt x="26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7" y="42"/>
                    <a:pt x="24" y="46"/>
                    <a:pt x="21" y="50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3" y="48"/>
                    <a:pt x="13" y="49"/>
                  </a:cubicBezTo>
                  <a:cubicBezTo>
                    <a:pt x="11" y="51"/>
                    <a:pt x="10" y="54"/>
                    <a:pt x="9" y="56"/>
                  </a:cubicBezTo>
                  <a:cubicBezTo>
                    <a:pt x="8" y="57"/>
                    <a:pt x="9" y="59"/>
                    <a:pt x="10" y="5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3" y="67"/>
                    <a:pt x="12" y="72"/>
                    <a:pt x="10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3" y="76"/>
                    <a:pt x="2" y="77"/>
                    <a:pt x="2" y="78"/>
                  </a:cubicBezTo>
                  <a:cubicBezTo>
                    <a:pt x="1" y="80"/>
                    <a:pt x="1" y="83"/>
                    <a:pt x="0" y="86"/>
                  </a:cubicBezTo>
                  <a:cubicBezTo>
                    <a:pt x="0" y="87"/>
                    <a:pt x="1" y="88"/>
                    <a:pt x="2" y="89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2"/>
                    <a:pt x="8" y="95"/>
                    <a:pt x="8" y="97"/>
                  </a:cubicBezTo>
                  <a:cubicBezTo>
                    <a:pt x="8" y="100"/>
                    <a:pt x="8" y="103"/>
                    <a:pt x="8" y="105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6"/>
                    <a:pt x="0" y="107"/>
                    <a:pt x="0" y="109"/>
                  </a:cubicBezTo>
                  <a:cubicBezTo>
                    <a:pt x="1" y="112"/>
                    <a:pt x="1" y="114"/>
                    <a:pt x="2" y="117"/>
                  </a:cubicBezTo>
                  <a:cubicBezTo>
                    <a:pt x="2" y="118"/>
                    <a:pt x="3" y="119"/>
                    <a:pt x="4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2" y="123"/>
                    <a:pt x="13" y="128"/>
                    <a:pt x="15" y="133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9" y="136"/>
                    <a:pt x="8" y="137"/>
                    <a:pt x="9" y="139"/>
                  </a:cubicBezTo>
                  <a:cubicBezTo>
                    <a:pt x="10" y="141"/>
                    <a:pt x="11" y="144"/>
                    <a:pt x="13" y="146"/>
                  </a:cubicBezTo>
                  <a:cubicBezTo>
                    <a:pt x="13" y="147"/>
                    <a:pt x="14" y="147"/>
                    <a:pt x="15" y="147"/>
                  </a:cubicBezTo>
                  <a:cubicBezTo>
                    <a:pt x="15" y="147"/>
                    <a:pt x="15" y="147"/>
                    <a:pt x="16" y="147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4" y="149"/>
                    <a:pt x="27" y="153"/>
                    <a:pt x="30" y="157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5" y="162"/>
                    <a:pt x="25" y="163"/>
                    <a:pt x="26" y="164"/>
                  </a:cubicBezTo>
                  <a:cubicBezTo>
                    <a:pt x="28" y="166"/>
                    <a:pt x="30" y="168"/>
                    <a:pt x="32" y="170"/>
                  </a:cubicBezTo>
                  <a:cubicBezTo>
                    <a:pt x="32" y="171"/>
                    <a:pt x="33" y="171"/>
                    <a:pt x="34" y="171"/>
                  </a:cubicBezTo>
                  <a:cubicBezTo>
                    <a:pt x="34" y="171"/>
                    <a:pt x="35" y="171"/>
                    <a:pt x="35" y="170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44" y="169"/>
                    <a:pt x="48" y="172"/>
                    <a:pt x="52" y="175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81"/>
                    <a:pt x="49" y="183"/>
                    <a:pt x="50" y="183"/>
                  </a:cubicBezTo>
                  <a:cubicBezTo>
                    <a:pt x="53" y="185"/>
                    <a:pt x="55" y="186"/>
                    <a:pt x="58" y="187"/>
                  </a:cubicBezTo>
                  <a:cubicBezTo>
                    <a:pt x="58" y="187"/>
                    <a:pt x="58" y="187"/>
                    <a:pt x="59" y="187"/>
                  </a:cubicBezTo>
                  <a:cubicBezTo>
                    <a:pt x="60" y="187"/>
                    <a:pt x="60" y="187"/>
                    <a:pt x="61" y="186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68" y="183"/>
                    <a:pt x="73" y="184"/>
                    <a:pt x="78" y="185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7" y="193"/>
                    <a:pt x="78" y="194"/>
                    <a:pt x="79" y="194"/>
                  </a:cubicBezTo>
                  <a:cubicBezTo>
                    <a:pt x="82" y="194"/>
                    <a:pt x="85" y="195"/>
                    <a:pt x="88" y="195"/>
                  </a:cubicBezTo>
                  <a:cubicBezTo>
                    <a:pt x="88" y="195"/>
                    <a:pt x="88" y="195"/>
                    <a:pt x="88" y="195"/>
                  </a:cubicBezTo>
                  <a:cubicBezTo>
                    <a:pt x="89" y="195"/>
                    <a:pt x="90" y="195"/>
                    <a:pt x="90" y="193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94" y="187"/>
                    <a:pt x="96" y="188"/>
                    <a:pt x="99" y="188"/>
                  </a:cubicBezTo>
                  <a:cubicBezTo>
                    <a:pt x="101" y="188"/>
                    <a:pt x="104" y="187"/>
                    <a:pt x="106" y="187"/>
                  </a:cubicBezTo>
                  <a:cubicBezTo>
                    <a:pt x="107" y="193"/>
                    <a:pt x="107" y="193"/>
                    <a:pt x="107" y="193"/>
                  </a:cubicBezTo>
                  <a:cubicBezTo>
                    <a:pt x="108" y="195"/>
                    <a:pt x="109" y="195"/>
                    <a:pt x="110" y="195"/>
                  </a:cubicBezTo>
                  <a:cubicBezTo>
                    <a:pt x="110" y="195"/>
                    <a:pt x="110" y="195"/>
                    <a:pt x="110" y="195"/>
                  </a:cubicBezTo>
                  <a:cubicBezTo>
                    <a:pt x="113" y="195"/>
                    <a:pt x="116" y="194"/>
                    <a:pt x="118" y="194"/>
                  </a:cubicBezTo>
                  <a:cubicBezTo>
                    <a:pt x="120" y="194"/>
                    <a:pt x="120" y="193"/>
                    <a:pt x="120" y="191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24" y="184"/>
                    <a:pt x="129" y="183"/>
                    <a:pt x="134" y="181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87"/>
                    <a:pt x="138" y="187"/>
                    <a:pt x="139" y="187"/>
                  </a:cubicBezTo>
                  <a:cubicBezTo>
                    <a:pt x="139" y="187"/>
                    <a:pt x="139" y="187"/>
                    <a:pt x="140" y="187"/>
                  </a:cubicBezTo>
                  <a:cubicBezTo>
                    <a:pt x="142" y="186"/>
                    <a:pt x="145" y="185"/>
                    <a:pt x="147" y="183"/>
                  </a:cubicBezTo>
                  <a:cubicBezTo>
                    <a:pt x="148" y="183"/>
                    <a:pt x="149" y="181"/>
                    <a:pt x="148" y="180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0" y="172"/>
                    <a:pt x="154" y="169"/>
                    <a:pt x="158" y="166"/>
                  </a:cubicBezTo>
                  <a:cubicBezTo>
                    <a:pt x="162" y="170"/>
                    <a:pt x="162" y="170"/>
                    <a:pt x="162" y="170"/>
                  </a:cubicBezTo>
                  <a:cubicBezTo>
                    <a:pt x="163" y="171"/>
                    <a:pt x="163" y="171"/>
                    <a:pt x="164" y="171"/>
                  </a:cubicBezTo>
                  <a:cubicBezTo>
                    <a:pt x="165" y="171"/>
                    <a:pt x="165" y="171"/>
                    <a:pt x="166" y="170"/>
                  </a:cubicBezTo>
                  <a:cubicBezTo>
                    <a:pt x="168" y="168"/>
                    <a:pt x="170" y="166"/>
                    <a:pt x="172" y="164"/>
                  </a:cubicBezTo>
                  <a:cubicBezTo>
                    <a:pt x="172" y="163"/>
                    <a:pt x="172" y="162"/>
                    <a:pt x="172" y="161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71" y="153"/>
                    <a:pt x="174" y="149"/>
                    <a:pt x="176" y="144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7"/>
                    <a:pt x="183" y="147"/>
                    <a:pt x="183" y="147"/>
                  </a:cubicBezTo>
                  <a:cubicBezTo>
                    <a:pt x="184" y="147"/>
                    <a:pt x="185" y="147"/>
                    <a:pt x="185" y="146"/>
                  </a:cubicBezTo>
                  <a:cubicBezTo>
                    <a:pt x="186" y="144"/>
                    <a:pt x="188" y="141"/>
                    <a:pt x="189" y="139"/>
                  </a:cubicBezTo>
                  <a:cubicBezTo>
                    <a:pt x="189" y="137"/>
                    <a:pt x="189" y="136"/>
                    <a:pt x="188" y="136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4" y="128"/>
                    <a:pt x="186" y="123"/>
                    <a:pt x="187" y="118"/>
                  </a:cubicBezTo>
                  <a:cubicBezTo>
                    <a:pt x="193" y="119"/>
                    <a:pt x="193" y="119"/>
                    <a:pt x="193" y="119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9"/>
                    <a:pt x="196" y="118"/>
                    <a:pt x="196" y="117"/>
                  </a:cubicBezTo>
                  <a:cubicBezTo>
                    <a:pt x="196" y="114"/>
                    <a:pt x="197" y="112"/>
                    <a:pt x="197" y="109"/>
                  </a:cubicBezTo>
                  <a:cubicBezTo>
                    <a:pt x="197" y="107"/>
                    <a:pt x="197" y="106"/>
                    <a:pt x="195" y="10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933965" y="1774989"/>
              <a:ext cx="1256854" cy="3606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Automotive</a:t>
              </a:r>
            </a:p>
          </p:txBody>
        </p:sp>
        <p:pic>
          <p:nvPicPr>
            <p:cNvPr id="47" name="Picture 9" descr="honda-silver-logo-vector-400x4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458" y="2031594"/>
              <a:ext cx="587953" cy="47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1" descr="Hyundai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59" y="2068245"/>
              <a:ext cx="648665" cy="389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2" descr="For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803" y="3138390"/>
              <a:ext cx="689632" cy="26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 descr="TVS-logo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256" y="3451482"/>
              <a:ext cx="711019" cy="330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 descr="Mrf Logo Vectors Free Download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680" y="2134014"/>
              <a:ext cx="554579" cy="579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JOB POST: Senior Counsel, Litigation @Maruti Suzuki, Delhi: Applications  Open"/>
            <p:cNvPicPr>
              <a:picLocks noChangeAspect="1" noChangeArrowheads="1"/>
            </p:cNvPicPr>
            <p:nvPr/>
          </p:nvPicPr>
          <p:blipFill rotWithShape="1"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6" r="16234"/>
            <a:stretch>
              <a:fillRect/>
            </a:stretch>
          </p:blipFill>
          <p:spPr bwMode="auto">
            <a:xfrm>
              <a:off x="541328" y="2530345"/>
              <a:ext cx="650547" cy="55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Tata Motors Service Center in Salem Workshop Phone Number - First Best  Service"/>
            <p:cNvPicPr>
              <a:picLocks noChangeAspect="1" noChangeArrowheads="1"/>
            </p:cNvPicPr>
            <p:nvPr/>
          </p:nvPicPr>
          <p:blipFill rotWithShape="1">
            <a:blip r:embed="rId2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4" r="5740"/>
            <a:stretch>
              <a:fillRect/>
            </a:stretch>
          </p:blipFill>
          <p:spPr bwMode="auto">
            <a:xfrm>
              <a:off x="1238136" y="2638672"/>
              <a:ext cx="659448" cy="475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Kalyani Group - Wikipedia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350" y="2792985"/>
              <a:ext cx="489229" cy="53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9093" y="3117441"/>
              <a:ext cx="503217" cy="503217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2240292" y="4147361"/>
            <a:ext cx="1844882" cy="1834008"/>
            <a:chOff x="1988179" y="4097905"/>
            <a:chExt cx="1949575" cy="1938085"/>
          </a:xfrm>
        </p:grpSpPr>
        <p:sp>
          <p:nvSpPr>
            <p:cNvPr id="57" name="Freeform 7"/>
            <p:cNvSpPr>
              <a:spLocks noChangeArrowheads="1"/>
            </p:cNvSpPr>
            <p:nvPr/>
          </p:nvSpPr>
          <p:spPr bwMode="auto">
            <a:xfrm>
              <a:off x="1988179" y="4097905"/>
              <a:ext cx="1949575" cy="1938085"/>
            </a:xfrm>
            <a:custGeom>
              <a:avLst/>
              <a:gdLst>
                <a:gd name="T0" fmla="*/ 135 w 145"/>
                <a:gd name="T1" fmla="*/ 77 h 144"/>
                <a:gd name="T2" fmla="*/ 143 w 145"/>
                <a:gd name="T3" fmla="*/ 65 h 144"/>
                <a:gd name="T4" fmla="*/ 143 w 145"/>
                <a:gd name="T5" fmla="*/ 53 h 144"/>
                <a:gd name="T6" fmla="*/ 141 w 145"/>
                <a:gd name="T7" fmla="*/ 51 h 144"/>
                <a:gd name="T8" fmla="*/ 129 w 145"/>
                <a:gd name="T9" fmla="*/ 45 h 144"/>
                <a:gd name="T10" fmla="*/ 135 w 145"/>
                <a:gd name="T11" fmla="*/ 39 h 144"/>
                <a:gd name="T12" fmla="*/ 130 w 145"/>
                <a:gd name="T13" fmla="*/ 28 h 144"/>
                <a:gd name="T14" fmla="*/ 127 w 145"/>
                <a:gd name="T15" fmla="*/ 27 h 144"/>
                <a:gd name="T16" fmla="*/ 113 w 145"/>
                <a:gd name="T17" fmla="*/ 25 h 144"/>
                <a:gd name="T18" fmla="*/ 117 w 145"/>
                <a:gd name="T19" fmla="*/ 15 h 144"/>
                <a:gd name="T20" fmla="*/ 108 w 145"/>
                <a:gd name="T21" fmla="*/ 9 h 144"/>
                <a:gd name="T22" fmla="*/ 101 w 145"/>
                <a:gd name="T23" fmla="*/ 17 h 144"/>
                <a:gd name="T24" fmla="*/ 92 w 145"/>
                <a:gd name="T25" fmla="*/ 13 h 144"/>
                <a:gd name="T26" fmla="*/ 92 w 145"/>
                <a:gd name="T27" fmla="*/ 2 h 144"/>
                <a:gd name="T28" fmla="*/ 82 w 145"/>
                <a:gd name="T29" fmla="*/ 0 h 144"/>
                <a:gd name="T30" fmla="*/ 78 w 145"/>
                <a:gd name="T31" fmla="*/ 10 h 144"/>
                <a:gd name="T32" fmla="*/ 72 w 145"/>
                <a:gd name="T33" fmla="*/ 10 h 144"/>
                <a:gd name="T34" fmla="*/ 66 w 145"/>
                <a:gd name="T35" fmla="*/ 2 h 144"/>
                <a:gd name="T36" fmla="*/ 63 w 145"/>
                <a:gd name="T37" fmla="*/ 0 h 144"/>
                <a:gd name="T38" fmla="*/ 52 w 145"/>
                <a:gd name="T39" fmla="*/ 4 h 144"/>
                <a:gd name="T40" fmla="*/ 45 w 145"/>
                <a:gd name="T41" fmla="*/ 17 h 144"/>
                <a:gd name="T42" fmla="*/ 38 w 145"/>
                <a:gd name="T43" fmla="*/ 9 h 144"/>
                <a:gd name="T44" fmla="*/ 28 w 145"/>
                <a:gd name="T45" fmla="*/ 14 h 144"/>
                <a:gd name="T46" fmla="*/ 32 w 145"/>
                <a:gd name="T47" fmla="*/ 25 h 144"/>
                <a:gd name="T48" fmla="*/ 18 w 145"/>
                <a:gd name="T49" fmla="*/ 27 h 144"/>
                <a:gd name="T50" fmla="*/ 15 w 145"/>
                <a:gd name="T51" fmla="*/ 28 h 144"/>
                <a:gd name="T52" fmla="*/ 10 w 145"/>
                <a:gd name="T53" fmla="*/ 39 h 144"/>
                <a:gd name="T54" fmla="*/ 14 w 145"/>
                <a:gd name="T55" fmla="*/ 52 h 144"/>
                <a:gd name="T56" fmla="*/ 5 w 145"/>
                <a:gd name="T57" fmla="*/ 51 h 144"/>
                <a:gd name="T58" fmla="*/ 2 w 145"/>
                <a:gd name="T59" fmla="*/ 53 h 144"/>
                <a:gd name="T60" fmla="*/ 2 w 145"/>
                <a:gd name="T61" fmla="*/ 65 h 144"/>
                <a:gd name="T62" fmla="*/ 11 w 145"/>
                <a:gd name="T63" fmla="*/ 77 h 144"/>
                <a:gd name="T64" fmla="*/ 0 w 145"/>
                <a:gd name="T65" fmla="*/ 82 h 144"/>
                <a:gd name="T66" fmla="*/ 5 w 145"/>
                <a:gd name="T67" fmla="*/ 93 h 144"/>
                <a:gd name="T68" fmla="*/ 14 w 145"/>
                <a:gd name="T69" fmla="*/ 91 h 144"/>
                <a:gd name="T70" fmla="*/ 17 w 145"/>
                <a:gd name="T71" fmla="*/ 100 h 144"/>
                <a:gd name="T72" fmla="*/ 10 w 145"/>
                <a:gd name="T73" fmla="*/ 108 h 144"/>
                <a:gd name="T74" fmla="*/ 17 w 145"/>
                <a:gd name="T75" fmla="*/ 117 h 144"/>
                <a:gd name="T76" fmla="*/ 26 w 145"/>
                <a:gd name="T77" fmla="*/ 112 h 144"/>
                <a:gd name="T78" fmla="*/ 28 w 145"/>
                <a:gd name="T79" fmla="*/ 127 h 144"/>
                <a:gd name="T80" fmla="*/ 37 w 145"/>
                <a:gd name="T81" fmla="*/ 135 h 144"/>
                <a:gd name="T82" fmla="*/ 40 w 145"/>
                <a:gd name="T83" fmla="*/ 134 h 144"/>
                <a:gd name="T84" fmla="*/ 53 w 145"/>
                <a:gd name="T85" fmla="*/ 131 h 144"/>
                <a:gd name="T86" fmla="*/ 52 w 145"/>
                <a:gd name="T87" fmla="*/ 140 h 144"/>
                <a:gd name="T88" fmla="*/ 63 w 145"/>
                <a:gd name="T89" fmla="*/ 144 h 144"/>
                <a:gd name="T90" fmla="*/ 66 w 145"/>
                <a:gd name="T91" fmla="*/ 142 h 144"/>
                <a:gd name="T92" fmla="*/ 73 w 145"/>
                <a:gd name="T93" fmla="*/ 134 h 144"/>
                <a:gd name="T94" fmla="*/ 80 w 145"/>
                <a:gd name="T95" fmla="*/ 142 h 144"/>
                <a:gd name="T96" fmla="*/ 82 w 145"/>
                <a:gd name="T97" fmla="*/ 144 h 144"/>
                <a:gd name="T98" fmla="*/ 93 w 145"/>
                <a:gd name="T99" fmla="*/ 140 h 144"/>
                <a:gd name="T100" fmla="*/ 101 w 145"/>
                <a:gd name="T101" fmla="*/ 127 h 144"/>
                <a:gd name="T102" fmla="*/ 108 w 145"/>
                <a:gd name="T103" fmla="*/ 136 h 144"/>
                <a:gd name="T104" fmla="*/ 117 w 145"/>
                <a:gd name="T105" fmla="*/ 130 h 144"/>
                <a:gd name="T106" fmla="*/ 113 w 145"/>
                <a:gd name="T107" fmla="*/ 119 h 144"/>
                <a:gd name="T108" fmla="*/ 128 w 145"/>
                <a:gd name="T109" fmla="*/ 117 h 144"/>
                <a:gd name="T110" fmla="*/ 131 w 145"/>
                <a:gd name="T111" fmla="*/ 117 h 144"/>
                <a:gd name="T112" fmla="*/ 135 w 145"/>
                <a:gd name="T113" fmla="*/ 106 h 144"/>
                <a:gd name="T114" fmla="*/ 132 w 145"/>
                <a:gd name="T115" fmla="*/ 92 h 144"/>
                <a:gd name="T116" fmla="*/ 141 w 145"/>
                <a:gd name="T117" fmla="*/ 93 h 144"/>
                <a:gd name="T118" fmla="*/ 143 w 145"/>
                <a:gd name="T119" fmla="*/ 91 h 144"/>
                <a:gd name="T120" fmla="*/ 143 w 145"/>
                <a:gd name="T121" fmla="*/ 79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"/>
                <a:gd name="T184" fmla="*/ 0 h 144"/>
                <a:gd name="T185" fmla="*/ 145 w 145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" h="144">
                  <a:moveTo>
                    <a:pt x="143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4"/>
                    <a:pt x="135" y="70"/>
                    <a:pt x="135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4" y="65"/>
                    <a:pt x="145" y="64"/>
                    <a:pt x="145" y="63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8"/>
                    <a:pt x="129" y="45"/>
                  </a:cubicBezTo>
                  <a:cubicBezTo>
                    <a:pt x="128" y="45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6" y="37"/>
                    <a:pt x="136" y="36"/>
                  </a:cubicBezTo>
                  <a:cubicBezTo>
                    <a:pt x="134" y="33"/>
                    <a:pt x="132" y="30"/>
                    <a:pt x="130" y="28"/>
                  </a:cubicBezTo>
                  <a:cubicBezTo>
                    <a:pt x="130" y="27"/>
                    <a:pt x="129" y="27"/>
                    <a:pt x="129" y="27"/>
                  </a:cubicBezTo>
                  <a:cubicBezTo>
                    <a:pt x="128" y="27"/>
                    <a:pt x="128" y="27"/>
                    <a:pt x="127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5" y="27"/>
                    <a:pt x="113" y="25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7"/>
                    <a:pt x="118" y="15"/>
                    <a:pt x="117" y="15"/>
                  </a:cubicBezTo>
                  <a:cubicBezTo>
                    <a:pt x="114" y="13"/>
                    <a:pt x="112" y="11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6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8" y="16"/>
                    <a:pt x="96" y="15"/>
                    <a:pt x="93" y="14"/>
                  </a:cubicBezTo>
                  <a:cubicBezTo>
                    <a:pt x="92" y="14"/>
                    <a:pt x="92" y="13"/>
                    <a:pt x="92" y="13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4"/>
                    <a:pt x="93" y="2"/>
                    <a:pt x="92" y="2"/>
                  </a:cubicBezTo>
                  <a:cubicBezTo>
                    <a:pt x="88" y="1"/>
                    <a:pt x="85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1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4" y="10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69" y="10"/>
                    <a:pt x="68" y="1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0" y="14"/>
                    <a:pt x="47" y="15"/>
                    <a:pt x="45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4" y="11"/>
                    <a:pt x="31" y="12"/>
                    <a:pt x="28" y="14"/>
                  </a:cubicBezTo>
                  <a:cubicBezTo>
                    <a:pt x="27" y="15"/>
                    <a:pt x="27" y="16"/>
                    <a:pt x="28" y="1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7"/>
                    <a:pt x="28" y="29"/>
                    <a:pt x="25" y="32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5" y="27"/>
                    <a:pt x="15" y="28"/>
                  </a:cubicBezTo>
                  <a:cubicBezTo>
                    <a:pt x="13" y="30"/>
                    <a:pt x="11" y="33"/>
                    <a:pt x="9" y="36"/>
                  </a:cubicBezTo>
                  <a:cubicBezTo>
                    <a:pt x="9" y="37"/>
                    <a:pt x="9" y="38"/>
                    <a:pt x="10" y="3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4" y="51"/>
                  </a:cubicBezTo>
                  <a:cubicBezTo>
                    <a:pt x="3" y="51"/>
                    <a:pt x="3" y="52"/>
                    <a:pt x="2" y="53"/>
                  </a:cubicBezTo>
                  <a:cubicBezTo>
                    <a:pt x="1" y="56"/>
                    <a:pt x="1" y="60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70"/>
                    <a:pt x="10" y="74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80"/>
                    <a:pt x="0" y="82"/>
                  </a:cubicBezTo>
                  <a:cubicBezTo>
                    <a:pt x="1" y="85"/>
                    <a:pt x="2" y="88"/>
                    <a:pt x="2" y="91"/>
                  </a:cubicBezTo>
                  <a:cubicBezTo>
                    <a:pt x="3" y="92"/>
                    <a:pt x="4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7"/>
                    <a:pt x="17" y="9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9" y="106"/>
                    <a:pt x="9" y="107"/>
                    <a:pt x="10" y="108"/>
                  </a:cubicBezTo>
                  <a:cubicBezTo>
                    <a:pt x="11" y="111"/>
                    <a:pt x="13" y="114"/>
                    <a:pt x="15" y="117"/>
                  </a:cubicBezTo>
                  <a:cubicBezTo>
                    <a:pt x="16" y="117"/>
                    <a:pt x="16" y="117"/>
                    <a:pt x="17" y="117"/>
                  </a:cubicBezTo>
                  <a:cubicBezTo>
                    <a:pt x="17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5"/>
                    <a:pt x="30" y="117"/>
                    <a:pt x="33" y="119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7" y="128"/>
                    <a:pt x="27" y="129"/>
                    <a:pt x="28" y="130"/>
                  </a:cubicBezTo>
                  <a:cubicBezTo>
                    <a:pt x="31" y="132"/>
                    <a:pt x="34" y="133"/>
                    <a:pt x="37" y="135"/>
                  </a:cubicBezTo>
                  <a:cubicBezTo>
                    <a:pt x="37" y="135"/>
                    <a:pt x="37" y="135"/>
                    <a:pt x="38" y="135"/>
                  </a:cubicBezTo>
                  <a:cubicBezTo>
                    <a:pt x="38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7" y="129"/>
                    <a:pt x="50" y="130"/>
                    <a:pt x="53" y="131"/>
                  </a:cubicBezTo>
                  <a:cubicBezTo>
                    <a:pt x="53" y="131"/>
                    <a:pt x="53" y="131"/>
                    <a:pt x="54" y="131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1"/>
                    <a:pt x="53" y="142"/>
                    <a:pt x="54" y="142"/>
                  </a:cubicBezTo>
                  <a:cubicBezTo>
                    <a:pt x="57" y="143"/>
                    <a:pt x="60" y="144"/>
                    <a:pt x="63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4"/>
                    <a:pt x="68" y="134"/>
                    <a:pt x="68" y="134"/>
                  </a:cubicBezTo>
                  <a:cubicBezTo>
                    <a:pt x="70" y="134"/>
                    <a:pt x="71" y="134"/>
                    <a:pt x="73" y="134"/>
                  </a:cubicBezTo>
                  <a:cubicBezTo>
                    <a:pt x="75" y="134"/>
                    <a:pt x="76" y="134"/>
                    <a:pt x="78" y="13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5" y="144"/>
                    <a:pt x="89" y="143"/>
                    <a:pt x="92" y="142"/>
                  </a:cubicBezTo>
                  <a:cubicBezTo>
                    <a:pt x="93" y="142"/>
                    <a:pt x="94" y="141"/>
                    <a:pt x="93" y="140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106" y="135"/>
                    <a:pt x="107" y="136"/>
                    <a:pt x="108" y="136"/>
                  </a:cubicBezTo>
                  <a:cubicBezTo>
                    <a:pt x="108" y="136"/>
                    <a:pt x="109" y="135"/>
                    <a:pt x="109" y="135"/>
                  </a:cubicBezTo>
                  <a:cubicBezTo>
                    <a:pt x="112" y="134"/>
                    <a:pt x="115" y="132"/>
                    <a:pt x="117" y="130"/>
                  </a:cubicBezTo>
                  <a:cubicBezTo>
                    <a:pt x="118" y="129"/>
                    <a:pt x="118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8" y="118"/>
                    <a:pt x="129" y="118"/>
                  </a:cubicBezTo>
                  <a:cubicBezTo>
                    <a:pt x="129" y="118"/>
                    <a:pt x="130" y="117"/>
                    <a:pt x="131" y="117"/>
                  </a:cubicBezTo>
                  <a:cubicBezTo>
                    <a:pt x="133" y="114"/>
                    <a:pt x="134" y="111"/>
                    <a:pt x="136" y="109"/>
                  </a:cubicBezTo>
                  <a:cubicBezTo>
                    <a:pt x="137" y="108"/>
                    <a:pt x="136" y="106"/>
                    <a:pt x="135" y="106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9" y="98"/>
                    <a:pt x="131" y="95"/>
                    <a:pt x="132" y="92"/>
                  </a:cubicBezTo>
                  <a:cubicBezTo>
                    <a:pt x="132" y="92"/>
                    <a:pt x="132" y="92"/>
                    <a:pt x="132" y="91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2" y="93"/>
                    <a:pt x="143" y="92"/>
                    <a:pt x="143" y="91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80"/>
                    <a:pt x="145" y="79"/>
                    <a:pt x="143" y="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271520" y="4274692"/>
              <a:ext cx="1405386" cy="4032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Power</a:t>
              </a:r>
            </a:p>
          </p:txBody>
        </p:sp>
        <p:pic>
          <p:nvPicPr>
            <p:cNvPr id="59" name="Picture 18" descr="1200px-NTPC_Logo.sv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397" y="4952011"/>
              <a:ext cx="750782" cy="397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0" descr="ZF Friedrichshafen - Wikipedia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379" y="4947444"/>
              <a:ext cx="466647" cy="466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2" descr="Suzlon Energy Limited Profile"/>
            <p:cNvPicPr>
              <a:picLocks noChangeAspect="1" noChangeArrowheads="1"/>
            </p:cNvPicPr>
            <p:nvPr/>
          </p:nvPicPr>
          <p:blipFill rotWithShape="1"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" t="33077" r="1429" b="31922"/>
            <a:stretch>
              <a:fillRect/>
            </a:stretch>
          </p:blipFill>
          <p:spPr bwMode="auto">
            <a:xfrm>
              <a:off x="2410133" y="4625550"/>
              <a:ext cx="1052463" cy="188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6" descr="Hove Americas Inc."/>
            <p:cNvPicPr>
              <a:picLocks noChangeAspect="1" noChangeArrowheads="1"/>
            </p:cNvPicPr>
            <p:nvPr/>
          </p:nvPicPr>
          <p:blipFill rotWithShape="1"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00" b="25000"/>
            <a:stretch>
              <a:fillRect/>
            </a:stretch>
          </p:blipFill>
          <p:spPr bwMode="auto">
            <a:xfrm>
              <a:off x="2482757" y="5453005"/>
              <a:ext cx="979839" cy="247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Group 107"/>
          <p:cNvGrpSpPr/>
          <p:nvPr/>
        </p:nvGrpSpPr>
        <p:grpSpPr>
          <a:xfrm>
            <a:off x="2497362" y="659725"/>
            <a:ext cx="2114448" cy="2101986"/>
            <a:chOff x="2468948" y="922383"/>
            <a:chExt cx="1994272" cy="1982518"/>
          </a:xfrm>
        </p:grpSpPr>
        <p:sp>
          <p:nvSpPr>
            <p:cNvPr id="90" name="Freeform 7"/>
            <p:cNvSpPr>
              <a:spLocks noChangeArrowheads="1"/>
            </p:cNvSpPr>
            <p:nvPr/>
          </p:nvSpPr>
          <p:spPr bwMode="auto">
            <a:xfrm>
              <a:off x="2468948" y="922383"/>
              <a:ext cx="1994272" cy="1982518"/>
            </a:xfrm>
            <a:custGeom>
              <a:avLst/>
              <a:gdLst>
                <a:gd name="T0" fmla="*/ 135 w 145"/>
                <a:gd name="T1" fmla="*/ 77 h 144"/>
                <a:gd name="T2" fmla="*/ 143 w 145"/>
                <a:gd name="T3" fmla="*/ 65 h 144"/>
                <a:gd name="T4" fmla="*/ 143 w 145"/>
                <a:gd name="T5" fmla="*/ 53 h 144"/>
                <a:gd name="T6" fmla="*/ 141 w 145"/>
                <a:gd name="T7" fmla="*/ 51 h 144"/>
                <a:gd name="T8" fmla="*/ 129 w 145"/>
                <a:gd name="T9" fmla="*/ 45 h 144"/>
                <a:gd name="T10" fmla="*/ 135 w 145"/>
                <a:gd name="T11" fmla="*/ 39 h 144"/>
                <a:gd name="T12" fmla="*/ 130 w 145"/>
                <a:gd name="T13" fmla="*/ 28 h 144"/>
                <a:gd name="T14" fmla="*/ 127 w 145"/>
                <a:gd name="T15" fmla="*/ 27 h 144"/>
                <a:gd name="T16" fmla="*/ 113 w 145"/>
                <a:gd name="T17" fmla="*/ 25 h 144"/>
                <a:gd name="T18" fmla="*/ 117 w 145"/>
                <a:gd name="T19" fmla="*/ 15 h 144"/>
                <a:gd name="T20" fmla="*/ 108 w 145"/>
                <a:gd name="T21" fmla="*/ 9 h 144"/>
                <a:gd name="T22" fmla="*/ 101 w 145"/>
                <a:gd name="T23" fmla="*/ 17 h 144"/>
                <a:gd name="T24" fmla="*/ 92 w 145"/>
                <a:gd name="T25" fmla="*/ 13 h 144"/>
                <a:gd name="T26" fmla="*/ 92 w 145"/>
                <a:gd name="T27" fmla="*/ 2 h 144"/>
                <a:gd name="T28" fmla="*/ 82 w 145"/>
                <a:gd name="T29" fmla="*/ 0 h 144"/>
                <a:gd name="T30" fmla="*/ 78 w 145"/>
                <a:gd name="T31" fmla="*/ 10 h 144"/>
                <a:gd name="T32" fmla="*/ 72 w 145"/>
                <a:gd name="T33" fmla="*/ 10 h 144"/>
                <a:gd name="T34" fmla="*/ 66 w 145"/>
                <a:gd name="T35" fmla="*/ 2 h 144"/>
                <a:gd name="T36" fmla="*/ 63 w 145"/>
                <a:gd name="T37" fmla="*/ 0 h 144"/>
                <a:gd name="T38" fmla="*/ 52 w 145"/>
                <a:gd name="T39" fmla="*/ 4 h 144"/>
                <a:gd name="T40" fmla="*/ 45 w 145"/>
                <a:gd name="T41" fmla="*/ 17 h 144"/>
                <a:gd name="T42" fmla="*/ 38 w 145"/>
                <a:gd name="T43" fmla="*/ 9 h 144"/>
                <a:gd name="T44" fmla="*/ 28 w 145"/>
                <a:gd name="T45" fmla="*/ 14 h 144"/>
                <a:gd name="T46" fmla="*/ 32 w 145"/>
                <a:gd name="T47" fmla="*/ 25 h 144"/>
                <a:gd name="T48" fmla="*/ 18 w 145"/>
                <a:gd name="T49" fmla="*/ 27 h 144"/>
                <a:gd name="T50" fmla="*/ 15 w 145"/>
                <a:gd name="T51" fmla="*/ 28 h 144"/>
                <a:gd name="T52" fmla="*/ 10 w 145"/>
                <a:gd name="T53" fmla="*/ 39 h 144"/>
                <a:gd name="T54" fmla="*/ 14 w 145"/>
                <a:gd name="T55" fmla="*/ 52 h 144"/>
                <a:gd name="T56" fmla="*/ 5 w 145"/>
                <a:gd name="T57" fmla="*/ 51 h 144"/>
                <a:gd name="T58" fmla="*/ 2 w 145"/>
                <a:gd name="T59" fmla="*/ 53 h 144"/>
                <a:gd name="T60" fmla="*/ 2 w 145"/>
                <a:gd name="T61" fmla="*/ 65 h 144"/>
                <a:gd name="T62" fmla="*/ 11 w 145"/>
                <a:gd name="T63" fmla="*/ 77 h 144"/>
                <a:gd name="T64" fmla="*/ 0 w 145"/>
                <a:gd name="T65" fmla="*/ 82 h 144"/>
                <a:gd name="T66" fmla="*/ 5 w 145"/>
                <a:gd name="T67" fmla="*/ 93 h 144"/>
                <a:gd name="T68" fmla="*/ 14 w 145"/>
                <a:gd name="T69" fmla="*/ 91 h 144"/>
                <a:gd name="T70" fmla="*/ 17 w 145"/>
                <a:gd name="T71" fmla="*/ 100 h 144"/>
                <a:gd name="T72" fmla="*/ 10 w 145"/>
                <a:gd name="T73" fmla="*/ 108 h 144"/>
                <a:gd name="T74" fmla="*/ 17 w 145"/>
                <a:gd name="T75" fmla="*/ 117 h 144"/>
                <a:gd name="T76" fmla="*/ 26 w 145"/>
                <a:gd name="T77" fmla="*/ 112 h 144"/>
                <a:gd name="T78" fmla="*/ 28 w 145"/>
                <a:gd name="T79" fmla="*/ 127 h 144"/>
                <a:gd name="T80" fmla="*/ 37 w 145"/>
                <a:gd name="T81" fmla="*/ 135 h 144"/>
                <a:gd name="T82" fmla="*/ 40 w 145"/>
                <a:gd name="T83" fmla="*/ 134 h 144"/>
                <a:gd name="T84" fmla="*/ 53 w 145"/>
                <a:gd name="T85" fmla="*/ 131 h 144"/>
                <a:gd name="T86" fmla="*/ 52 w 145"/>
                <a:gd name="T87" fmla="*/ 140 h 144"/>
                <a:gd name="T88" fmla="*/ 63 w 145"/>
                <a:gd name="T89" fmla="*/ 144 h 144"/>
                <a:gd name="T90" fmla="*/ 66 w 145"/>
                <a:gd name="T91" fmla="*/ 142 h 144"/>
                <a:gd name="T92" fmla="*/ 73 w 145"/>
                <a:gd name="T93" fmla="*/ 134 h 144"/>
                <a:gd name="T94" fmla="*/ 80 w 145"/>
                <a:gd name="T95" fmla="*/ 142 h 144"/>
                <a:gd name="T96" fmla="*/ 82 w 145"/>
                <a:gd name="T97" fmla="*/ 144 h 144"/>
                <a:gd name="T98" fmla="*/ 93 w 145"/>
                <a:gd name="T99" fmla="*/ 140 h 144"/>
                <a:gd name="T100" fmla="*/ 101 w 145"/>
                <a:gd name="T101" fmla="*/ 127 h 144"/>
                <a:gd name="T102" fmla="*/ 108 w 145"/>
                <a:gd name="T103" fmla="*/ 136 h 144"/>
                <a:gd name="T104" fmla="*/ 117 w 145"/>
                <a:gd name="T105" fmla="*/ 130 h 144"/>
                <a:gd name="T106" fmla="*/ 113 w 145"/>
                <a:gd name="T107" fmla="*/ 119 h 144"/>
                <a:gd name="T108" fmla="*/ 128 w 145"/>
                <a:gd name="T109" fmla="*/ 117 h 144"/>
                <a:gd name="T110" fmla="*/ 131 w 145"/>
                <a:gd name="T111" fmla="*/ 117 h 144"/>
                <a:gd name="T112" fmla="*/ 135 w 145"/>
                <a:gd name="T113" fmla="*/ 106 h 144"/>
                <a:gd name="T114" fmla="*/ 132 w 145"/>
                <a:gd name="T115" fmla="*/ 92 h 144"/>
                <a:gd name="T116" fmla="*/ 141 w 145"/>
                <a:gd name="T117" fmla="*/ 93 h 144"/>
                <a:gd name="T118" fmla="*/ 143 w 145"/>
                <a:gd name="T119" fmla="*/ 91 h 144"/>
                <a:gd name="T120" fmla="*/ 143 w 145"/>
                <a:gd name="T121" fmla="*/ 79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"/>
                <a:gd name="T184" fmla="*/ 0 h 144"/>
                <a:gd name="T185" fmla="*/ 145 w 145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" h="144">
                  <a:moveTo>
                    <a:pt x="143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4"/>
                    <a:pt x="135" y="70"/>
                    <a:pt x="135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4" y="65"/>
                    <a:pt x="145" y="64"/>
                    <a:pt x="145" y="63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8"/>
                    <a:pt x="129" y="45"/>
                  </a:cubicBezTo>
                  <a:cubicBezTo>
                    <a:pt x="128" y="45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6" y="37"/>
                    <a:pt x="136" y="36"/>
                  </a:cubicBezTo>
                  <a:cubicBezTo>
                    <a:pt x="134" y="33"/>
                    <a:pt x="132" y="30"/>
                    <a:pt x="130" y="28"/>
                  </a:cubicBezTo>
                  <a:cubicBezTo>
                    <a:pt x="130" y="27"/>
                    <a:pt x="129" y="27"/>
                    <a:pt x="129" y="27"/>
                  </a:cubicBezTo>
                  <a:cubicBezTo>
                    <a:pt x="128" y="27"/>
                    <a:pt x="128" y="27"/>
                    <a:pt x="127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5" y="27"/>
                    <a:pt x="113" y="25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7"/>
                    <a:pt x="118" y="15"/>
                    <a:pt x="117" y="15"/>
                  </a:cubicBezTo>
                  <a:cubicBezTo>
                    <a:pt x="114" y="13"/>
                    <a:pt x="112" y="11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6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8" y="16"/>
                    <a:pt x="96" y="15"/>
                    <a:pt x="93" y="14"/>
                  </a:cubicBezTo>
                  <a:cubicBezTo>
                    <a:pt x="92" y="14"/>
                    <a:pt x="92" y="13"/>
                    <a:pt x="92" y="13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4"/>
                    <a:pt x="93" y="2"/>
                    <a:pt x="92" y="2"/>
                  </a:cubicBezTo>
                  <a:cubicBezTo>
                    <a:pt x="88" y="1"/>
                    <a:pt x="85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1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4" y="10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69" y="10"/>
                    <a:pt x="68" y="1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0" y="14"/>
                    <a:pt x="47" y="15"/>
                    <a:pt x="45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4" y="11"/>
                    <a:pt x="31" y="12"/>
                    <a:pt x="28" y="14"/>
                  </a:cubicBezTo>
                  <a:cubicBezTo>
                    <a:pt x="27" y="15"/>
                    <a:pt x="27" y="16"/>
                    <a:pt x="28" y="1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7"/>
                    <a:pt x="28" y="29"/>
                    <a:pt x="25" y="32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5" y="27"/>
                    <a:pt x="15" y="28"/>
                  </a:cubicBezTo>
                  <a:cubicBezTo>
                    <a:pt x="13" y="30"/>
                    <a:pt x="11" y="33"/>
                    <a:pt x="9" y="36"/>
                  </a:cubicBezTo>
                  <a:cubicBezTo>
                    <a:pt x="9" y="37"/>
                    <a:pt x="9" y="38"/>
                    <a:pt x="10" y="3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4" y="51"/>
                  </a:cubicBezTo>
                  <a:cubicBezTo>
                    <a:pt x="3" y="51"/>
                    <a:pt x="3" y="52"/>
                    <a:pt x="2" y="53"/>
                  </a:cubicBezTo>
                  <a:cubicBezTo>
                    <a:pt x="1" y="56"/>
                    <a:pt x="1" y="60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70"/>
                    <a:pt x="10" y="74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80"/>
                    <a:pt x="0" y="82"/>
                  </a:cubicBezTo>
                  <a:cubicBezTo>
                    <a:pt x="1" y="85"/>
                    <a:pt x="2" y="88"/>
                    <a:pt x="2" y="91"/>
                  </a:cubicBezTo>
                  <a:cubicBezTo>
                    <a:pt x="3" y="92"/>
                    <a:pt x="4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7"/>
                    <a:pt x="17" y="9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9" y="106"/>
                    <a:pt x="9" y="107"/>
                    <a:pt x="10" y="108"/>
                  </a:cubicBezTo>
                  <a:cubicBezTo>
                    <a:pt x="11" y="111"/>
                    <a:pt x="13" y="114"/>
                    <a:pt x="15" y="117"/>
                  </a:cubicBezTo>
                  <a:cubicBezTo>
                    <a:pt x="16" y="117"/>
                    <a:pt x="16" y="117"/>
                    <a:pt x="17" y="117"/>
                  </a:cubicBezTo>
                  <a:cubicBezTo>
                    <a:pt x="17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5"/>
                    <a:pt x="30" y="117"/>
                    <a:pt x="33" y="119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7" y="128"/>
                    <a:pt x="27" y="129"/>
                    <a:pt x="28" y="130"/>
                  </a:cubicBezTo>
                  <a:cubicBezTo>
                    <a:pt x="31" y="132"/>
                    <a:pt x="34" y="133"/>
                    <a:pt x="37" y="135"/>
                  </a:cubicBezTo>
                  <a:cubicBezTo>
                    <a:pt x="37" y="135"/>
                    <a:pt x="37" y="135"/>
                    <a:pt x="38" y="135"/>
                  </a:cubicBezTo>
                  <a:cubicBezTo>
                    <a:pt x="38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7" y="129"/>
                    <a:pt x="50" y="130"/>
                    <a:pt x="53" y="131"/>
                  </a:cubicBezTo>
                  <a:cubicBezTo>
                    <a:pt x="53" y="131"/>
                    <a:pt x="53" y="131"/>
                    <a:pt x="54" y="131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1"/>
                    <a:pt x="53" y="142"/>
                    <a:pt x="54" y="142"/>
                  </a:cubicBezTo>
                  <a:cubicBezTo>
                    <a:pt x="57" y="143"/>
                    <a:pt x="60" y="144"/>
                    <a:pt x="63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4"/>
                    <a:pt x="68" y="134"/>
                    <a:pt x="68" y="134"/>
                  </a:cubicBezTo>
                  <a:cubicBezTo>
                    <a:pt x="70" y="134"/>
                    <a:pt x="71" y="134"/>
                    <a:pt x="73" y="134"/>
                  </a:cubicBezTo>
                  <a:cubicBezTo>
                    <a:pt x="75" y="134"/>
                    <a:pt x="76" y="134"/>
                    <a:pt x="78" y="13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5" y="144"/>
                    <a:pt x="89" y="143"/>
                    <a:pt x="92" y="142"/>
                  </a:cubicBezTo>
                  <a:cubicBezTo>
                    <a:pt x="93" y="142"/>
                    <a:pt x="94" y="141"/>
                    <a:pt x="93" y="140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106" y="135"/>
                    <a:pt x="107" y="136"/>
                    <a:pt x="108" y="136"/>
                  </a:cubicBezTo>
                  <a:cubicBezTo>
                    <a:pt x="108" y="136"/>
                    <a:pt x="109" y="135"/>
                    <a:pt x="109" y="135"/>
                  </a:cubicBezTo>
                  <a:cubicBezTo>
                    <a:pt x="112" y="134"/>
                    <a:pt x="115" y="132"/>
                    <a:pt x="117" y="130"/>
                  </a:cubicBezTo>
                  <a:cubicBezTo>
                    <a:pt x="118" y="129"/>
                    <a:pt x="118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8" y="118"/>
                    <a:pt x="129" y="118"/>
                  </a:cubicBezTo>
                  <a:cubicBezTo>
                    <a:pt x="129" y="118"/>
                    <a:pt x="130" y="117"/>
                    <a:pt x="131" y="117"/>
                  </a:cubicBezTo>
                  <a:cubicBezTo>
                    <a:pt x="133" y="114"/>
                    <a:pt x="134" y="111"/>
                    <a:pt x="136" y="109"/>
                  </a:cubicBezTo>
                  <a:cubicBezTo>
                    <a:pt x="137" y="108"/>
                    <a:pt x="136" y="106"/>
                    <a:pt x="135" y="106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9" y="98"/>
                    <a:pt x="131" y="95"/>
                    <a:pt x="132" y="92"/>
                  </a:cubicBezTo>
                  <a:cubicBezTo>
                    <a:pt x="132" y="92"/>
                    <a:pt x="132" y="92"/>
                    <a:pt x="132" y="91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2" y="93"/>
                    <a:pt x="143" y="92"/>
                    <a:pt x="143" y="91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80"/>
                    <a:pt x="145" y="79"/>
                    <a:pt x="143" y="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91" name="Picture 90" descr="Apollo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630" y="1957832"/>
              <a:ext cx="629401" cy="44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91" descr="mudhol-healthcare-foundation"/>
            <p:cNvPicPr>
              <a:picLocks noChangeAspect="1" noChangeArrowheads="1"/>
            </p:cNvPicPr>
            <p:nvPr/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961" y="1537935"/>
              <a:ext cx="941654" cy="37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92" descr="Govt. Medical College &amp; Hospital, Miraj"/>
            <p:cNvPicPr>
              <a:picLocks noChangeAspect="1" noChangeArrowheads="1"/>
            </p:cNvPicPr>
            <p:nvPr/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600" y="1862189"/>
              <a:ext cx="473921" cy="48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93" descr="Karnataka Institute Of Medical Science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9FB"/>
                </a:clrFrom>
                <a:clrTo>
                  <a:srgbClr val="FFF9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022" y="2125718"/>
              <a:ext cx="376405" cy="53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Rectangle 94"/>
            <p:cNvSpPr/>
            <p:nvPr/>
          </p:nvSpPr>
          <p:spPr bwMode="auto">
            <a:xfrm>
              <a:off x="2747854" y="1192583"/>
              <a:ext cx="1437607" cy="2839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Healthcare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959952" y="3791520"/>
            <a:ext cx="2645929" cy="2622954"/>
            <a:chOff x="4959952" y="3791520"/>
            <a:chExt cx="2645929" cy="2622954"/>
          </a:xfrm>
        </p:grpSpPr>
        <p:sp>
          <p:nvSpPr>
            <p:cNvPr id="65" name="Freeform 5"/>
            <p:cNvSpPr>
              <a:spLocks noChangeArrowheads="1"/>
            </p:cNvSpPr>
            <p:nvPr/>
          </p:nvSpPr>
          <p:spPr bwMode="auto">
            <a:xfrm rot="21310087">
              <a:off x="4959952" y="3791520"/>
              <a:ext cx="2645929" cy="2622954"/>
            </a:xfrm>
            <a:custGeom>
              <a:avLst/>
              <a:gdLst>
                <a:gd name="T0" fmla="*/ 190 w 197"/>
                <a:gd name="T1" fmla="*/ 97 h 195"/>
                <a:gd name="T2" fmla="*/ 197 w 197"/>
                <a:gd name="T3" fmla="*/ 86 h 195"/>
                <a:gd name="T4" fmla="*/ 193 w 197"/>
                <a:gd name="T5" fmla="*/ 76 h 195"/>
                <a:gd name="T6" fmla="*/ 188 w 197"/>
                <a:gd name="T7" fmla="*/ 59 h 195"/>
                <a:gd name="T8" fmla="*/ 183 w 197"/>
                <a:gd name="T9" fmla="*/ 48 h 195"/>
                <a:gd name="T10" fmla="*/ 167 w 197"/>
                <a:gd name="T11" fmla="*/ 38 h 195"/>
                <a:gd name="T12" fmla="*/ 166 w 197"/>
                <a:gd name="T13" fmla="*/ 25 h 195"/>
                <a:gd name="T14" fmla="*/ 158 w 197"/>
                <a:gd name="T15" fmla="*/ 29 h 195"/>
                <a:gd name="T16" fmla="*/ 147 w 197"/>
                <a:gd name="T17" fmla="*/ 12 h 195"/>
                <a:gd name="T18" fmla="*/ 137 w 197"/>
                <a:gd name="T19" fmla="*/ 9 h 195"/>
                <a:gd name="T20" fmla="*/ 120 w 197"/>
                <a:gd name="T21" fmla="*/ 3 h 195"/>
                <a:gd name="T22" fmla="*/ 110 w 197"/>
                <a:gd name="T23" fmla="*/ 0 h 195"/>
                <a:gd name="T24" fmla="*/ 99 w 197"/>
                <a:gd name="T25" fmla="*/ 7 h 195"/>
                <a:gd name="T26" fmla="*/ 88 w 197"/>
                <a:gd name="T27" fmla="*/ 0 h 195"/>
                <a:gd name="T28" fmla="*/ 77 w 197"/>
                <a:gd name="T29" fmla="*/ 3 h 195"/>
                <a:gd name="T30" fmla="*/ 61 w 197"/>
                <a:gd name="T31" fmla="*/ 9 h 195"/>
                <a:gd name="T32" fmla="*/ 50 w 197"/>
                <a:gd name="T33" fmla="*/ 12 h 195"/>
                <a:gd name="T34" fmla="*/ 40 w 197"/>
                <a:gd name="T35" fmla="*/ 29 h 195"/>
                <a:gd name="T36" fmla="*/ 32 w 197"/>
                <a:gd name="T37" fmla="*/ 25 h 195"/>
                <a:gd name="T38" fmla="*/ 30 w 197"/>
                <a:gd name="T39" fmla="*/ 38 h 195"/>
                <a:gd name="T40" fmla="*/ 15 w 197"/>
                <a:gd name="T41" fmla="*/ 48 h 195"/>
                <a:gd name="T42" fmla="*/ 10 w 197"/>
                <a:gd name="T43" fmla="*/ 59 h 195"/>
                <a:gd name="T44" fmla="*/ 4 w 197"/>
                <a:gd name="T45" fmla="*/ 76 h 195"/>
                <a:gd name="T46" fmla="*/ 0 w 197"/>
                <a:gd name="T47" fmla="*/ 86 h 195"/>
                <a:gd name="T48" fmla="*/ 8 w 197"/>
                <a:gd name="T49" fmla="*/ 97 h 195"/>
                <a:gd name="T50" fmla="*/ 0 w 197"/>
                <a:gd name="T51" fmla="*/ 109 h 195"/>
                <a:gd name="T52" fmla="*/ 4 w 197"/>
                <a:gd name="T53" fmla="*/ 119 h 195"/>
                <a:gd name="T54" fmla="*/ 10 w 197"/>
                <a:gd name="T55" fmla="*/ 136 h 195"/>
                <a:gd name="T56" fmla="*/ 15 w 197"/>
                <a:gd name="T57" fmla="*/ 147 h 195"/>
                <a:gd name="T58" fmla="*/ 30 w 197"/>
                <a:gd name="T59" fmla="*/ 157 h 195"/>
                <a:gd name="T60" fmla="*/ 32 w 197"/>
                <a:gd name="T61" fmla="*/ 170 h 195"/>
                <a:gd name="T62" fmla="*/ 40 w 197"/>
                <a:gd name="T63" fmla="*/ 166 h 195"/>
                <a:gd name="T64" fmla="*/ 50 w 197"/>
                <a:gd name="T65" fmla="*/ 183 h 195"/>
                <a:gd name="T66" fmla="*/ 61 w 197"/>
                <a:gd name="T67" fmla="*/ 186 h 195"/>
                <a:gd name="T68" fmla="*/ 77 w 197"/>
                <a:gd name="T69" fmla="*/ 191 h 195"/>
                <a:gd name="T70" fmla="*/ 88 w 197"/>
                <a:gd name="T71" fmla="*/ 195 h 195"/>
                <a:gd name="T72" fmla="*/ 99 w 197"/>
                <a:gd name="T73" fmla="*/ 188 h 195"/>
                <a:gd name="T74" fmla="*/ 110 w 197"/>
                <a:gd name="T75" fmla="*/ 195 h 195"/>
                <a:gd name="T76" fmla="*/ 120 w 197"/>
                <a:gd name="T77" fmla="*/ 191 h 195"/>
                <a:gd name="T78" fmla="*/ 137 w 197"/>
                <a:gd name="T79" fmla="*/ 186 h 195"/>
                <a:gd name="T80" fmla="*/ 147 w 197"/>
                <a:gd name="T81" fmla="*/ 183 h 195"/>
                <a:gd name="T82" fmla="*/ 158 w 197"/>
                <a:gd name="T83" fmla="*/ 166 h 195"/>
                <a:gd name="T84" fmla="*/ 166 w 197"/>
                <a:gd name="T85" fmla="*/ 170 h 195"/>
                <a:gd name="T86" fmla="*/ 167 w 197"/>
                <a:gd name="T87" fmla="*/ 157 h 195"/>
                <a:gd name="T88" fmla="*/ 183 w 197"/>
                <a:gd name="T89" fmla="*/ 147 h 195"/>
                <a:gd name="T90" fmla="*/ 188 w 197"/>
                <a:gd name="T91" fmla="*/ 136 h 195"/>
                <a:gd name="T92" fmla="*/ 193 w 197"/>
                <a:gd name="T93" fmla="*/ 119 h 195"/>
                <a:gd name="T94" fmla="*/ 197 w 197"/>
                <a:gd name="T95" fmla="*/ 10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7"/>
                <a:gd name="T145" fmla="*/ 0 h 195"/>
                <a:gd name="T146" fmla="*/ 197 w 197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7" h="195">
                  <a:moveTo>
                    <a:pt x="195" y="106"/>
                  </a:moveTo>
                  <a:cubicBezTo>
                    <a:pt x="189" y="105"/>
                    <a:pt x="189" y="105"/>
                    <a:pt x="189" y="105"/>
                  </a:cubicBezTo>
                  <a:cubicBezTo>
                    <a:pt x="189" y="103"/>
                    <a:pt x="190" y="100"/>
                    <a:pt x="190" y="97"/>
                  </a:cubicBezTo>
                  <a:cubicBezTo>
                    <a:pt x="190" y="95"/>
                    <a:pt x="189" y="92"/>
                    <a:pt x="189" y="90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7" y="88"/>
                    <a:pt x="197" y="87"/>
                    <a:pt x="197" y="86"/>
                  </a:cubicBezTo>
                  <a:cubicBezTo>
                    <a:pt x="197" y="83"/>
                    <a:pt x="196" y="80"/>
                    <a:pt x="196" y="78"/>
                  </a:cubicBezTo>
                  <a:cubicBezTo>
                    <a:pt x="196" y="77"/>
                    <a:pt x="195" y="76"/>
                    <a:pt x="194" y="76"/>
                  </a:cubicBezTo>
                  <a:cubicBezTo>
                    <a:pt x="194" y="76"/>
                    <a:pt x="194" y="76"/>
                    <a:pt x="193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2"/>
                    <a:pt x="184" y="67"/>
                    <a:pt x="182" y="62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9"/>
                    <a:pt x="189" y="57"/>
                    <a:pt x="189" y="56"/>
                  </a:cubicBezTo>
                  <a:cubicBezTo>
                    <a:pt x="188" y="54"/>
                    <a:pt x="186" y="51"/>
                    <a:pt x="185" y="49"/>
                  </a:cubicBezTo>
                  <a:cubicBezTo>
                    <a:pt x="185" y="48"/>
                    <a:pt x="184" y="48"/>
                    <a:pt x="183" y="48"/>
                  </a:cubicBezTo>
                  <a:cubicBezTo>
                    <a:pt x="183" y="48"/>
                    <a:pt x="182" y="48"/>
                    <a:pt x="182" y="48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4" y="46"/>
                    <a:pt x="171" y="42"/>
                    <a:pt x="167" y="38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1"/>
                    <a:pt x="172" y="31"/>
                  </a:cubicBezTo>
                  <a:cubicBezTo>
                    <a:pt x="170" y="28"/>
                    <a:pt x="168" y="26"/>
                    <a:pt x="166" y="25"/>
                  </a:cubicBezTo>
                  <a:cubicBezTo>
                    <a:pt x="165" y="24"/>
                    <a:pt x="165" y="24"/>
                    <a:pt x="164" y="24"/>
                  </a:cubicBezTo>
                  <a:cubicBezTo>
                    <a:pt x="163" y="24"/>
                    <a:pt x="163" y="24"/>
                    <a:pt x="162" y="25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4" y="26"/>
                    <a:pt x="150" y="23"/>
                    <a:pt x="146" y="20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9" y="13"/>
                    <a:pt x="148" y="12"/>
                    <a:pt x="147" y="12"/>
                  </a:cubicBezTo>
                  <a:cubicBezTo>
                    <a:pt x="145" y="10"/>
                    <a:pt x="142" y="9"/>
                    <a:pt x="140" y="8"/>
                  </a:cubicBezTo>
                  <a:cubicBezTo>
                    <a:pt x="139" y="8"/>
                    <a:pt x="139" y="7"/>
                    <a:pt x="139" y="7"/>
                  </a:cubicBezTo>
                  <a:cubicBezTo>
                    <a:pt x="138" y="7"/>
                    <a:pt x="137" y="8"/>
                    <a:pt x="137" y="9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29" y="12"/>
                    <a:pt x="124" y="11"/>
                    <a:pt x="119" y="10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0" y="2"/>
                    <a:pt x="120" y="1"/>
                    <a:pt x="118" y="1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9" y="0"/>
                    <a:pt x="108" y="0"/>
                    <a:pt x="107" y="1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4" y="7"/>
                    <a:pt x="101" y="7"/>
                    <a:pt x="99" y="7"/>
                  </a:cubicBezTo>
                  <a:cubicBezTo>
                    <a:pt x="96" y="7"/>
                    <a:pt x="94" y="7"/>
                    <a:pt x="91" y="7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0"/>
                    <a:pt x="8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5" y="0"/>
                    <a:pt x="82" y="0"/>
                    <a:pt x="79" y="1"/>
                  </a:cubicBezTo>
                  <a:cubicBezTo>
                    <a:pt x="78" y="1"/>
                    <a:pt x="77" y="2"/>
                    <a:pt x="77" y="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3" y="11"/>
                    <a:pt x="68" y="12"/>
                    <a:pt x="64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8"/>
                    <a:pt x="60" y="7"/>
                    <a:pt x="59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5" y="9"/>
                    <a:pt x="53" y="10"/>
                    <a:pt x="50" y="12"/>
                  </a:cubicBezTo>
                  <a:cubicBezTo>
                    <a:pt x="49" y="12"/>
                    <a:pt x="49" y="13"/>
                    <a:pt x="49" y="14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8" y="23"/>
                    <a:pt x="44" y="26"/>
                    <a:pt x="40" y="29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4"/>
                    <a:pt x="34" y="24"/>
                    <a:pt x="34" y="24"/>
                  </a:cubicBezTo>
                  <a:cubicBezTo>
                    <a:pt x="33" y="24"/>
                    <a:pt x="32" y="24"/>
                    <a:pt x="32" y="25"/>
                  </a:cubicBezTo>
                  <a:cubicBezTo>
                    <a:pt x="30" y="26"/>
                    <a:pt x="28" y="28"/>
                    <a:pt x="26" y="31"/>
                  </a:cubicBezTo>
                  <a:cubicBezTo>
                    <a:pt x="25" y="31"/>
                    <a:pt x="25" y="33"/>
                    <a:pt x="26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7" y="42"/>
                    <a:pt x="24" y="46"/>
                    <a:pt x="21" y="50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3" y="48"/>
                    <a:pt x="13" y="49"/>
                  </a:cubicBezTo>
                  <a:cubicBezTo>
                    <a:pt x="11" y="51"/>
                    <a:pt x="10" y="54"/>
                    <a:pt x="9" y="56"/>
                  </a:cubicBezTo>
                  <a:cubicBezTo>
                    <a:pt x="8" y="57"/>
                    <a:pt x="9" y="59"/>
                    <a:pt x="10" y="5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3" y="67"/>
                    <a:pt x="12" y="72"/>
                    <a:pt x="10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3" y="76"/>
                    <a:pt x="2" y="77"/>
                    <a:pt x="2" y="78"/>
                  </a:cubicBezTo>
                  <a:cubicBezTo>
                    <a:pt x="1" y="80"/>
                    <a:pt x="1" y="83"/>
                    <a:pt x="0" y="86"/>
                  </a:cubicBezTo>
                  <a:cubicBezTo>
                    <a:pt x="0" y="87"/>
                    <a:pt x="1" y="88"/>
                    <a:pt x="2" y="89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2"/>
                    <a:pt x="8" y="95"/>
                    <a:pt x="8" y="97"/>
                  </a:cubicBezTo>
                  <a:cubicBezTo>
                    <a:pt x="8" y="100"/>
                    <a:pt x="8" y="103"/>
                    <a:pt x="8" y="105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6"/>
                    <a:pt x="0" y="107"/>
                    <a:pt x="0" y="109"/>
                  </a:cubicBezTo>
                  <a:cubicBezTo>
                    <a:pt x="1" y="112"/>
                    <a:pt x="1" y="114"/>
                    <a:pt x="2" y="117"/>
                  </a:cubicBezTo>
                  <a:cubicBezTo>
                    <a:pt x="2" y="118"/>
                    <a:pt x="3" y="119"/>
                    <a:pt x="4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2" y="123"/>
                    <a:pt x="13" y="128"/>
                    <a:pt x="15" y="133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9" y="136"/>
                    <a:pt x="8" y="137"/>
                    <a:pt x="9" y="139"/>
                  </a:cubicBezTo>
                  <a:cubicBezTo>
                    <a:pt x="10" y="141"/>
                    <a:pt x="11" y="144"/>
                    <a:pt x="13" y="146"/>
                  </a:cubicBezTo>
                  <a:cubicBezTo>
                    <a:pt x="13" y="147"/>
                    <a:pt x="14" y="147"/>
                    <a:pt x="15" y="147"/>
                  </a:cubicBezTo>
                  <a:cubicBezTo>
                    <a:pt x="15" y="147"/>
                    <a:pt x="15" y="147"/>
                    <a:pt x="16" y="147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4" y="149"/>
                    <a:pt x="27" y="153"/>
                    <a:pt x="30" y="157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5" y="162"/>
                    <a:pt x="25" y="163"/>
                    <a:pt x="26" y="164"/>
                  </a:cubicBezTo>
                  <a:cubicBezTo>
                    <a:pt x="28" y="166"/>
                    <a:pt x="30" y="168"/>
                    <a:pt x="32" y="170"/>
                  </a:cubicBezTo>
                  <a:cubicBezTo>
                    <a:pt x="32" y="171"/>
                    <a:pt x="33" y="171"/>
                    <a:pt x="34" y="171"/>
                  </a:cubicBezTo>
                  <a:cubicBezTo>
                    <a:pt x="34" y="171"/>
                    <a:pt x="35" y="171"/>
                    <a:pt x="35" y="170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44" y="169"/>
                    <a:pt x="48" y="172"/>
                    <a:pt x="52" y="175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81"/>
                    <a:pt x="49" y="183"/>
                    <a:pt x="50" y="183"/>
                  </a:cubicBezTo>
                  <a:cubicBezTo>
                    <a:pt x="53" y="185"/>
                    <a:pt x="55" y="186"/>
                    <a:pt x="58" y="187"/>
                  </a:cubicBezTo>
                  <a:cubicBezTo>
                    <a:pt x="58" y="187"/>
                    <a:pt x="58" y="187"/>
                    <a:pt x="59" y="187"/>
                  </a:cubicBezTo>
                  <a:cubicBezTo>
                    <a:pt x="60" y="187"/>
                    <a:pt x="60" y="187"/>
                    <a:pt x="61" y="186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68" y="183"/>
                    <a:pt x="73" y="184"/>
                    <a:pt x="78" y="185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7" y="193"/>
                    <a:pt x="78" y="194"/>
                    <a:pt x="79" y="194"/>
                  </a:cubicBezTo>
                  <a:cubicBezTo>
                    <a:pt x="82" y="194"/>
                    <a:pt x="85" y="195"/>
                    <a:pt x="88" y="195"/>
                  </a:cubicBezTo>
                  <a:cubicBezTo>
                    <a:pt x="88" y="195"/>
                    <a:pt x="88" y="195"/>
                    <a:pt x="88" y="195"/>
                  </a:cubicBezTo>
                  <a:cubicBezTo>
                    <a:pt x="89" y="195"/>
                    <a:pt x="90" y="195"/>
                    <a:pt x="90" y="193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94" y="187"/>
                    <a:pt x="96" y="188"/>
                    <a:pt x="99" y="188"/>
                  </a:cubicBezTo>
                  <a:cubicBezTo>
                    <a:pt x="101" y="188"/>
                    <a:pt x="104" y="187"/>
                    <a:pt x="106" y="187"/>
                  </a:cubicBezTo>
                  <a:cubicBezTo>
                    <a:pt x="107" y="193"/>
                    <a:pt x="107" y="193"/>
                    <a:pt x="107" y="193"/>
                  </a:cubicBezTo>
                  <a:cubicBezTo>
                    <a:pt x="108" y="195"/>
                    <a:pt x="109" y="195"/>
                    <a:pt x="110" y="195"/>
                  </a:cubicBezTo>
                  <a:cubicBezTo>
                    <a:pt x="110" y="195"/>
                    <a:pt x="110" y="195"/>
                    <a:pt x="110" y="195"/>
                  </a:cubicBezTo>
                  <a:cubicBezTo>
                    <a:pt x="113" y="195"/>
                    <a:pt x="116" y="194"/>
                    <a:pt x="118" y="194"/>
                  </a:cubicBezTo>
                  <a:cubicBezTo>
                    <a:pt x="120" y="194"/>
                    <a:pt x="120" y="193"/>
                    <a:pt x="120" y="191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24" y="184"/>
                    <a:pt x="129" y="183"/>
                    <a:pt x="134" y="181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87"/>
                    <a:pt x="138" y="187"/>
                    <a:pt x="139" y="187"/>
                  </a:cubicBezTo>
                  <a:cubicBezTo>
                    <a:pt x="139" y="187"/>
                    <a:pt x="139" y="187"/>
                    <a:pt x="140" y="187"/>
                  </a:cubicBezTo>
                  <a:cubicBezTo>
                    <a:pt x="142" y="186"/>
                    <a:pt x="145" y="185"/>
                    <a:pt x="147" y="183"/>
                  </a:cubicBezTo>
                  <a:cubicBezTo>
                    <a:pt x="148" y="183"/>
                    <a:pt x="149" y="181"/>
                    <a:pt x="148" y="180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0" y="172"/>
                    <a:pt x="154" y="169"/>
                    <a:pt x="158" y="166"/>
                  </a:cubicBezTo>
                  <a:cubicBezTo>
                    <a:pt x="162" y="170"/>
                    <a:pt x="162" y="170"/>
                    <a:pt x="162" y="170"/>
                  </a:cubicBezTo>
                  <a:cubicBezTo>
                    <a:pt x="163" y="171"/>
                    <a:pt x="163" y="171"/>
                    <a:pt x="164" y="171"/>
                  </a:cubicBezTo>
                  <a:cubicBezTo>
                    <a:pt x="165" y="171"/>
                    <a:pt x="165" y="171"/>
                    <a:pt x="166" y="170"/>
                  </a:cubicBezTo>
                  <a:cubicBezTo>
                    <a:pt x="168" y="168"/>
                    <a:pt x="170" y="166"/>
                    <a:pt x="172" y="164"/>
                  </a:cubicBezTo>
                  <a:cubicBezTo>
                    <a:pt x="172" y="163"/>
                    <a:pt x="172" y="162"/>
                    <a:pt x="172" y="161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71" y="153"/>
                    <a:pt x="174" y="149"/>
                    <a:pt x="176" y="144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7"/>
                    <a:pt x="183" y="147"/>
                    <a:pt x="183" y="147"/>
                  </a:cubicBezTo>
                  <a:cubicBezTo>
                    <a:pt x="184" y="147"/>
                    <a:pt x="185" y="147"/>
                    <a:pt x="185" y="146"/>
                  </a:cubicBezTo>
                  <a:cubicBezTo>
                    <a:pt x="186" y="144"/>
                    <a:pt x="188" y="141"/>
                    <a:pt x="189" y="139"/>
                  </a:cubicBezTo>
                  <a:cubicBezTo>
                    <a:pt x="189" y="137"/>
                    <a:pt x="189" y="136"/>
                    <a:pt x="188" y="136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4" y="128"/>
                    <a:pt x="186" y="123"/>
                    <a:pt x="187" y="118"/>
                  </a:cubicBezTo>
                  <a:cubicBezTo>
                    <a:pt x="193" y="119"/>
                    <a:pt x="193" y="119"/>
                    <a:pt x="193" y="119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9"/>
                    <a:pt x="196" y="118"/>
                    <a:pt x="196" y="117"/>
                  </a:cubicBezTo>
                  <a:cubicBezTo>
                    <a:pt x="196" y="114"/>
                    <a:pt x="197" y="112"/>
                    <a:pt x="197" y="109"/>
                  </a:cubicBezTo>
                  <a:cubicBezTo>
                    <a:pt x="197" y="107"/>
                    <a:pt x="197" y="106"/>
                    <a:pt x="195" y="1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452629" y="4009117"/>
              <a:ext cx="1631340" cy="4680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Aerospace</a:t>
              </a:r>
            </a:p>
          </p:txBody>
        </p:sp>
        <p:pic>
          <p:nvPicPr>
            <p:cNvPr id="67" name="Picture 8" descr="Air India Logo transparent PNG - StickPN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894" y="4308535"/>
              <a:ext cx="502407" cy="49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535" y="5920184"/>
              <a:ext cx="726364" cy="415763"/>
            </a:xfrm>
            <a:prstGeom prst="rect">
              <a:avLst/>
            </a:prstGeom>
          </p:spPr>
        </p:pic>
        <p:pic>
          <p:nvPicPr>
            <p:cNvPr id="69" name="Picture 10" descr="Tata Lockheed Martin Logo, HD Png Download , Transparent Png Image - PNGitem"/>
            <p:cNvPicPr>
              <a:picLocks noChangeAspect="1" noChangeArrowheads="1"/>
            </p:cNvPicPr>
            <p:nvPr/>
          </p:nvPicPr>
          <p:blipFill rotWithShape="1">
            <a:blip r:embed="rId3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91" b="27316"/>
            <a:stretch>
              <a:fillRect/>
            </a:stretch>
          </p:blipFill>
          <p:spPr bwMode="auto">
            <a:xfrm>
              <a:off x="5475260" y="5594739"/>
              <a:ext cx="1704552" cy="4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2" descr="Godrej Aerospace Launches a &amp;#39;Centre of Excellence&amp;#39; to Strengthen Foothold  in the Aerospace Sector"/>
            <p:cNvPicPr>
              <a:picLocks noChangeAspect="1" noChangeArrowheads="1"/>
            </p:cNvPicPr>
            <p:nvPr/>
          </p:nvPicPr>
          <p:blipFill rotWithShape="1"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" t="28995" b="27982"/>
            <a:stretch>
              <a:fillRect/>
            </a:stretch>
          </p:blipFill>
          <p:spPr bwMode="auto">
            <a:xfrm>
              <a:off x="5308070" y="5395511"/>
              <a:ext cx="2001154" cy="462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4" descr="Boeing, ELG Carbon Fibre find new life for airplane structure material in  groundbreaking partnership | Defense Systems Journal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114" y="4969323"/>
              <a:ext cx="1395475" cy="526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8" descr="IndiGo Vector Logo | Free Download - (.SVG + .PNG) format -  SeekVectorLogo.Com"/>
            <p:cNvPicPr>
              <a:picLocks noChangeAspect="1" noChangeArrowheads="1"/>
            </p:cNvPicPr>
            <p:nvPr/>
          </p:nvPicPr>
          <p:blipFill rotWithShape="1"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72" r="1569" b="24772"/>
            <a:stretch>
              <a:fillRect/>
            </a:stretch>
          </p:blipFill>
          <p:spPr bwMode="auto">
            <a:xfrm>
              <a:off x="6362051" y="4349162"/>
              <a:ext cx="913117" cy="26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8" descr="Spicejet Promo Codes: Flat 1000 Off Coupon &amp;amp; Offer - June 2021"/>
            <p:cNvPicPr>
              <a:picLocks noChangeAspect="1" noChangeArrowheads="1"/>
            </p:cNvPicPr>
            <p:nvPr/>
          </p:nvPicPr>
          <p:blipFill rotWithShape="1"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t="22963" r="11583" b="22037"/>
            <a:stretch>
              <a:fillRect/>
            </a:stretch>
          </p:blipFill>
          <p:spPr bwMode="auto">
            <a:xfrm>
              <a:off x="6347151" y="4724848"/>
              <a:ext cx="975661" cy="31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7" descr="Hal-logo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617" y="4919285"/>
              <a:ext cx="1038398" cy="48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 descr="File:Tata logo.svg - Wikipedia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182" y="4347949"/>
              <a:ext cx="529616" cy="486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6595434" y="2573472"/>
            <a:ext cx="1643896" cy="1634207"/>
            <a:chOff x="8656212" y="3048274"/>
            <a:chExt cx="1345992" cy="1338059"/>
          </a:xfrm>
        </p:grpSpPr>
        <p:sp>
          <p:nvSpPr>
            <p:cNvPr id="118" name="Freeform 7"/>
            <p:cNvSpPr>
              <a:spLocks noChangeArrowheads="1"/>
            </p:cNvSpPr>
            <p:nvPr/>
          </p:nvSpPr>
          <p:spPr bwMode="auto">
            <a:xfrm>
              <a:off x="8656212" y="3048274"/>
              <a:ext cx="1345992" cy="1338059"/>
            </a:xfrm>
            <a:custGeom>
              <a:avLst/>
              <a:gdLst>
                <a:gd name="T0" fmla="*/ 135 w 145"/>
                <a:gd name="T1" fmla="*/ 77 h 144"/>
                <a:gd name="T2" fmla="*/ 143 w 145"/>
                <a:gd name="T3" fmla="*/ 65 h 144"/>
                <a:gd name="T4" fmla="*/ 143 w 145"/>
                <a:gd name="T5" fmla="*/ 53 h 144"/>
                <a:gd name="T6" fmla="*/ 141 w 145"/>
                <a:gd name="T7" fmla="*/ 51 h 144"/>
                <a:gd name="T8" fmla="*/ 129 w 145"/>
                <a:gd name="T9" fmla="*/ 45 h 144"/>
                <a:gd name="T10" fmla="*/ 135 w 145"/>
                <a:gd name="T11" fmla="*/ 39 h 144"/>
                <a:gd name="T12" fmla="*/ 130 w 145"/>
                <a:gd name="T13" fmla="*/ 28 h 144"/>
                <a:gd name="T14" fmla="*/ 127 w 145"/>
                <a:gd name="T15" fmla="*/ 27 h 144"/>
                <a:gd name="T16" fmla="*/ 113 w 145"/>
                <a:gd name="T17" fmla="*/ 25 h 144"/>
                <a:gd name="T18" fmla="*/ 117 w 145"/>
                <a:gd name="T19" fmla="*/ 15 h 144"/>
                <a:gd name="T20" fmla="*/ 108 w 145"/>
                <a:gd name="T21" fmla="*/ 9 h 144"/>
                <a:gd name="T22" fmla="*/ 101 w 145"/>
                <a:gd name="T23" fmla="*/ 17 h 144"/>
                <a:gd name="T24" fmla="*/ 92 w 145"/>
                <a:gd name="T25" fmla="*/ 13 h 144"/>
                <a:gd name="T26" fmla="*/ 92 w 145"/>
                <a:gd name="T27" fmla="*/ 2 h 144"/>
                <a:gd name="T28" fmla="*/ 82 w 145"/>
                <a:gd name="T29" fmla="*/ 0 h 144"/>
                <a:gd name="T30" fmla="*/ 78 w 145"/>
                <a:gd name="T31" fmla="*/ 10 h 144"/>
                <a:gd name="T32" fmla="*/ 72 w 145"/>
                <a:gd name="T33" fmla="*/ 10 h 144"/>
                <a:gd name="T34" fmla="*/ 66 w 145"/>
                <a:gd name="T35" fmla="*/ 2 h 144"/>
                <a:gd name="T36" fmla="*/ 63 w 145"/>
                <a:gd name="T37" fmla="*/ 0 h 144"/>
                <a:gd name="T38" fmla="*/ 52 w 145"/>
                <a:gd name="T39" fmla="*/ 4 h 144"/>
                <a:gd name="T40" fmla="*/ 45 w 145"/>
                <a:gd name="T41" fmla="*/ 17 h 144"/>
                <a:gd name="T42" fmla="*/ 38 w 145"/>
                <a:gd name="T43" fmla="*/ 9 h 144"/>
                <a:gd name="T44" fmla="*/ 28 w 145"/>
                <a:gd name="T45" fmla="*/ 14 h 144"/>
                <a:gd name="T46" fmla="*/ 32 w 145"/>
                <a:gd name="T47" fmla="*/ 25 h 144"/>
                <a:gd name="T48" fmla="*/ 18 w 145"/>
                <a:gd name="T49" fmla="*/ 27 h 144"/>
                <a:gd name="T50" fmla="*/ 15 w 145"/>
                <a:gd name="T51" fmla="*/ 28 h 144"/>
                <a:gd name="T52" fmla="*/ 10 w 145"/>
                <a:gd name="T53" fmla="*/ 39 h 144"/>
                <a:gd name="T54" fmla="*/ 14 w 145"/>
                <a:gd name="T55" fmla="*/ 52 h 144"/>
                <a:gd name="T56" fmla="*/ 5 w 145"/>
                <a:gd name="T57" fmla="*/ 51 h 144"/>
                <a:gd name="T58" fmla="*/ 2 w 145"/>
                <a:gd name="T59" fmla="*/ 53 h 144"/>
                <a:gd name="T60" fmla="*/ 2 w 145"/>
                <a:gd name="T61" fmla="*/ 65 h 144"/>
                <a:gd name="T62" fmla="*/ 11 w 145"/>
                <a:gd name="T63" fmla="*/ 77 h 144"/>
                <a:gd name="T64" fmla="*/ 0 w 145"/>
                <a:gd name="T65" fmla="*/ 82 h 144"/>
                <a:gd name="T66" fmla="*/ 5 w 145"/>
                <a:gd name="T67" fmla="*/ 93 h 144"/>
                <a:gd name="T68" fmla="*/ 14 w 145"/>
                <a:gd name="T69" fmla="*/ 91 h 144"/>
                <a:gd name="T70" fmla="*/ 17 w 145"/>
                <a:gd name="T71" fmla="*/ 100 h 144"/>
                <a:gd name="T72" fmla="*/ 10 w 145"/>
                <a:gd name="T73" fmla="*/ 108 h 144"/>
                <a:gd name="T74" fmla="*/ 17 w 145"/>
                <a:gd name="T75" fmla="*/ 117 h 144"/>
                <a:gd name="T76" fmla="*/ 26 w 145"/>
                <a:gd name="T77" fmla="*/ 112 h 144"/>
                <a:gd name="T78" fmla="*/ 28 w 145"/>
                <a:gd name="T79" fmla="*/ 127 h 144"/>
                <a:gd name="T80" fmla="*/ 37 w 145"/>
                <a:gd name="T81" fmla="*/ 135 h 144"/>
                <a:gd name="T82" fmla="*/ 40 w 145"/>
                <a:gd name="T83" fmla="*/ 134 h 144"/>
                <a:gd name="T84" fmla="*/ 53 w 145"/>
                <a:gd name="T85" fmla="*/ 131 h 144"/>
                <a:gd name="T86" fmla="*/ 52 w 145"/>
                <a:gd name="T87" fmla="*/ 140 h 144"/>
                <a:gd name="T88" fmla="*/ 63 w 145"/>
                <a:gd name="T89" fmla="*/ 144 h 144"/>
                <a:gd name="T90" fmla="*/ 66 w 145"/>
                <a:gd name="T91" fmla="*/ 142 h 144"/>
                <a:gd name="T92" fmla="*/ 73 w 145"/>
                <a:gd name="T93" fmla="*/ 134 h 144"/>
                <a:gd name="T94" fmla="*/ 80 w 145"/>
                <a:gd name="T95" fmla="*/ 142 h 144"/>
                <a:gd name="T96" fmla="*/ 82 w 145"/>
                <a:gd name="T97" fmla="*/ 144 h 144"/>
                <a:gd name="T98" fmla="*/ 93 w 145"/>
                <a:gd name="T99" fmla="*/ 140 h 144"/>
                <a:gd name="T100" fmla="*/ 101 w 145"/>
                <a:gd name="T101" fmla="*/ 127 h 144"/>
                <a:gd name="T102" fmla="*/ 108 w 145"/>
                <a:gd name="T103" fmla="*/ 136 h 144"/>
                <a:gd name="T104" fmla="*/ 117 w 145"/>
                <a:gd name="T105" fmla="*/ 130 h 144"/>
                <a:gd name="T106" fmla="*/ 113 w 145"/>
                <a:gd name="T107" fmla="*/ 119 h 144"/>
                <a:gd name="T108" fmla="*/ 128 w 145"/>
                <a:gd name="T109" fmla="*/ 117 h 144"/>
                <a:gd name="T110" fmla="*/ 131 w 145"/>
                <a:gd name="T111" fmla="*/ 117 h 144"/>
                <a:gd name="T112" fmla="*/ 135 w 145"/>
                <a:gd name="T113" fmla="*/ 106 h 144"/>
                <a:gd name="T114" fmla="*/ 132 w 145"/>
                <a:gd name="T115" fmla="*/ 92 h 144"/>
                <a:gd name="T116" fmla="*/ 141 w 145"/>
                <a:gd name="T117" fmla="*/ 93 h 144"/>
                <a:gd name="T118" fmla="*/ 143 w 145"/>
                <a:gd name="T119" fmla="*/ 91 h 144"/>
                <a:gd name="T120" fmla="*/ 143 w 145"/>
                <a:gd name="T121" fmla="*/ 79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"/>
                <a:gd name="T184" fmla="*/ 0 h 144"/>
                <a:gd name="T185" fmla="*/ 145 w 145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" h="144">
                  <a:moveTo>
                    <a:pt x="143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4"/>
                    <a:pt x="135" y="70"/>
                    <a:pt x="135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4" y="65"/>
                    <a:pt x="145" y="64"/>
                    <a:pt x="145" y="63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8"/>
                    <a:pt x="129" y="45"/>
                  </a:cubicBezTo>
                  <a:cubicBezTo>
                    <a:pt x="128" y="45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6" y="37"/>
                    <a:pt x="136" y="36"/>
                  </a:cubicBezTo>
                  <a:cubicBezTo>
                    <a:pt x="134" y="33"/>
                    <a:pt x="132" y="30"/>
                    <a:pt x="130" y="28"/>
                  </a:cubicBezTo>
                  <a:cubicBezTo>
                    <a:pt x="130" y="27"/>
                    <a:pt x="129" y="27"/>
                    <a:pt x="129" y="27"/>
                  </a:cubicBezTo>
                  <a:cubicBezTo>
                    <a:pt x="128" y="27"/>
                    <a:pt x="128" y="27"/>
                    <a:pt x="127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5" y="27"/>
                    <a:pt x="113" y="25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7"/>
                    <a:pt x="118" y="15"/>
                    <a:pt x="117" y="15"/>
                  </a:cubicBezTo>
                  <a:cubicBezTo>
                    <a:pt x="114" y="13"/>
                    <a:pt x="112" y="11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6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8" y="16"/>
                    <a:pt x="96" y="15"/>
                    <a:pt x="93" y="14"/>
                  </a:cubicBezTo>
                  <a:cubicBezTo>
                    <a:pt x="92" y="14"/>
                    <a:pt x="92" y="13"/>
                    <a:pt x="92" y="13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4"/>
                    <a:pt x="93" y="2"/>
                    <a:pt x="92" y="2"/>
                  </a:cubicBezTo>
                  <a:cubicBezTo>
                    <a:pt x="88" y="1"/>
                    <a:pt x="85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1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4" y="10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69" y="10"/>
                    <a:pt x="68" y="1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0" y="14"/>
                    <a:pt x="47" y="15"/>
                    <a:pt x="45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4" y="11"/>
                    <a:pt x="31" y="12"/>
                    <a:pt x="28" y="14"/>
                  </a:cubicBezTo>
                  <a:cubicBezTo>
                    <a:pt x="27" y="15"/>
                    <a:pt x="27" y="16"/>
                    <a:pt x="28" y="1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7"/>
                    <a:pt x="28" y="29"/>
                    <a:pt x="25" y="32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5" y="27"/>
                    <a:pt x="15" y="28"/>
                  </a:cubicBezTo>
                  <a:cubicBezTo>
                    <a:pt x="13" y="30"/>
                    <a:pt x="11" y="33"/>
                    <a:pt x="9" y="36"/>
                  </a:cubicBezTo>
                  <a:cubicBezTo>
                    <a:pt x="9" y="37"/>
                    <a:pt x="9" y="38"/>
                    <a:pt x="10" y="3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4" y="51"/>
                  </a:cubicBezTo>
                  <a:cubicBezTo>
                    <a:pt x="3" y="51"/>
                    <a:pt x="3" y="52"/>
                    <a:pt x="2" y="53"/>
                  </a:cubicBezTo>
                  <a:cubicBezTo>
                    <a:pt x="1" y="56"/>
                    <a:pt x="1" y="60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70"/>
                    <a:pt x="10" y="74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80"/>
                    <a:pt x="0" y="82"/>
                  </a:cubicBezTo>
                  <a:cubicBezTo>
                    <a:pt x="1" y="85"/>
                    <a:pt x="2" y="88"/>
                    <a:pt x="2" y="91"/>
                  </a:cubicBezTo>
                  <a:cubicBezTo>
                    <a:pt x="3" y="92"/>
                    <a:pt x="4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7"/>
                    <a:pt x="17" y="9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9" y="106"/>
                    <a:pt x="9" y="107"/>
                    <a:pt x="10" y="108"/>
                  </a:cubicBezTo>
                  <a:cubicBezTo>
                    <a:pt x="11" y="111"/>
                    <a:pt x="13" y="114"/>
                    <a:pt x="15" y="117"/>
                  </a:cubicBezTo>
                  <a:cubicBezTo>
                    <a:pt x="16" y="117"/>
                    <a:pt x="16" y="117"/>
                    <a:pt x="17" y="117"/>
                  </a:cubicBezTo>
                  <a:cubicBezTo>
                    <a:pt x="17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5"/>
                    <a:pt x="30" y="117"/>
                    <a:pt x="33" y="119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7" y="128"/>
                    <a:pt x="27" y="129"/>
                    <a:pt x="28" y="130"/>
                  </a:cubicBezTo>
                  <a:cubicBezTo>
                    <a:pt x="31" y="132"/>
                    <a:pt x="34" y="133"/>
                    <a:pt x="37" y="135"/>
                  </a:cubicBezTo>
                  <a:cubicBezTo>
                    <a:pt x="37" y="135"/>
                    <a:pt x="37" y="135"/>
                    <a:pt x="38" y="135"/>
                  </a:cubicBezTo>
                  <a:cubicBezTo>
                    <a:pt x="38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7" y="129"/>
                    <a:pt x="50" y="130"/>
                    <a:pt x="53" y="131"/>
                  </a:cubicBezTo>
                  <a:cubicBezTo>
                    <a:pt x="53" y="131"/>
                    <a:pt x="53" y="131"/>
                    <a:pt x="54" y="131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1"/>
                    <a:pt x="53" y="142"/>
                    <a:pt x="54" y="142"/>
                  </a:cubicBezTo>
                  <a:cubicBezTo>
                    <a:pt x="57" y="143"/>
                    <a:pt x="60" y="144"/>
                    <a:pt x="63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4"/>
                    <a:pt x="68" y="134"/>
                    <a:pt x="68" y="134"/>
                  </a:cubicBezTo>
                  <a:cubicBezTo>
                    <a:pt x="70" y="134"/>
                    <a:pt x="71" y="134"/>
                    <a:pt x="73" y="134"/>
                  </a:cubicBezTo>
                  <a:cubicBezTo>
                    <a:pt x="75" y="134"/>
                    <a:pt x="76" y="134"/>
                    <a:pt x="78" y="13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5" y="144"/>
                    <a:pt x="89" y="143"/>
                    <a:pt x="92" y="142"/>
                  </a:cubicBezTo>
                  <a:cubicBezTo>
                    <a:pt x="93" y="142"/>
                    <a:pt x="94" y="141"/>
                    <a:pt x="93" y="140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106" y="135"/>
                    <a:pt x="107" y="136"/>
                    <a:pt x="108" y="136"/>
                  </a:cubicBezTo>
                  <a:cubicBezTo>
                    <a:pt x="108" y="136"/>
                    <a:pt x="109" y="135"/>
                    <a:pt x="109" y="135"/>
                  </a:cubicBezTo>
                  <a:cubicBezTo>
                    <a:pt x="112" y="134"/>
                    <a:pt x="115" y="132"/>
                    <a:pt x="117" y="130"/>
                  </a:cubicBezTo>
                  <a:cubicBezTo>
                    <a:pt x="118" y="129"/>
                    <a:pt x="118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8" y="118"/>
                    <a:pt x="129" y="118"/>
                  </a:cubicBezTo>
                  <a:cubicBezTo>
                    <a:pt x="129" y="118"/>
                    <a:pt x="130" y="117"/>
                    <a:pt x="131" y="117"/>
                  </a:cubicBezTo>
                  <a:cubicBezTo>
                    <a:pt x="133" y="114"/>
                    <a:pt x="134" y="111"/>
                    <a:pt x="136" y="109"/>
                  </a:cubicBezTo>
                  <a:cubicBezTo>
                    <a:pt x="137" y="108"/>
                    <a:pt x="136" y="106"/>
                    <a:pt x="135" y="106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9" y="98"/>
                    <a:pt x="131" y="95"/>
                    <a:pt x="132" y="92"/>
                  </a:cubicBezTo>
                  <a:cubicBezTo>
                    <a:pt x="132" y="92"/>
                    <a:pt x="132" y="92"/>
                    <a:pt x="132" y="91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2" y="93"/>
                    <a:pt x="143" y="92"/>
                    <a:pt x="143" y="91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80"/>
                    <a:pt x="145" y="79"/>
                    <a:pt x="143" y="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24" name="Picture 22" descr="The Branding Source: New logo: Asian Paints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6603" y="3891712"/>
              <a:ext cx="391417" cy="322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Rectangle 124"/>
            <p:cNvSpPr/>
            <p:nvPr/>
          </p:nvSpPr>
          <p:spPr bwMode="auto">
            <a:xfrm>
              <a:off x="8913504" y="3281562"/>
              <a:ext cx="837041" cy="1653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Consumer</a:t>
              </a:r>
            </a:p>
          </p:txBody>
        </p:sp>
        <p:pic>
          <p:nvPicPr>
            <p:cNvPr id="126" name="Picture 20" descr="ITC Limited - Wikipedia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863" y="3537433"/>
              <a:ext cx="436983" cy="455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0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9286" y="3628261"/>
              <a:ext cx="607398" cy="16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36977" y="1973383"/>
            <a:ext cx="2684135" cy="2676368"/>
            <a:chOff x="536977" y="1973383"/>
            <a:chExt cx="2684135" cy="2676368"/>
          </a:xfrm>
        </p:grpSpPr>
        <p:sp>
          <p:nvSpPr>
            <p:cNvPr id="25" name="Freeform 6"/>
            <p:cNvSpPr>
              <a:spLocks noChangeArrowheads="1"/>
            </p:cNvSpPr>
            <p:nvPr/>
          </p:nvSpPr>
          <p:spPr bwMode="auto">
            <a:xfrm>
              <a:off x="536977" y="1973383"/>
              <a:ext cx="2684135" cy="2676368"/>
            </a:xfrm>
            <a:custGeom>
              <a:avLst/>
              <a:gdLst>
                <a:gd name="T0" fmla="*/ 189 w 197"/>
                <a:gd name="T1" fmla="*/ 92 h 196"/>
                <a:gd name="T2" fmla="*/ 196 w 197"/>
                <a:gd name="T3" fmla="*/ 80 h 196"/>
                <a:gd name="T4" fmla="*/ 187 w 197"/>
                <a:gd name="T5" fmla="*/ 79 h 196"/>
                <a:gd name="T6" fmla="*/ 189 w 197"/>
                <a:gd name="T7" fmla="*/ 58 h 196"/>
                <a:gd name="T8" fmla="*/ 183 w 197"/>
                <a:gd name="T9" fmla="*/ 50 h 196"/>
                <a:gd name="T10" fmla="*/ 172 w 197"/>
                <a:gd name="T11" fmla="*/ 35 h 196"/>
                <a:gd name="T12" fmla="*/ 165 w 197"/>
                <a:gd name="T13" fmla="*/ 26 h 196"/>
                <a:gd name="T14" fmla="*/ 147 w 197"/>
                <a:gd name="T15" fmla="*/ 21 h 196"/>
                <a:gd name="T16" fmla="*/ 141 w 197"/>
                <a:gd name="T17" fmla="*/ 9 h 196"/>
                <a:gd name="T18" fmla="*/ 135 w 197"/>
                <a:gd name="T19" fmla="*/ 15 h 196"/>
                <a:gd name="T20" fmla="*/ 122 w 197"/>
                <a:gd name="T21" fmla="*/ 4 h 196"/>
                <a:gd name="T22" fmla="*/ 111 w 197"/>
                <a:gd name="T23" fmla="*/ 0 h 196"/>
                <a:gd name="T24" fmla="*/ 98 w 197"/>
                <a:gd name="T25" fmla="*/ 8 h 196"/>
                <a:gd name="T26" fmla="*/ 98 w 197"/>
                <a:gd name="T27" fmla="*/ 8 h 196"/>
                <a:gd name="T28" fmla="*/ 92 w 197"/>
                <a:gd name="T29" fmla="*/ 2 h 196"/>
                <a:gd name="T30" fmla="*/ 81 w 197"/>
                <a:gd name="T31" fmla="*/ 1 h 196"/>
                <a:gd name="T32" fmla="*/ 65 w 197"/>
                <a:gd name="T33" fmla="*/ 14 h 196"/>
                <a:gd name="T34" fmla="*/ 59 w 197"/>
                <a:gd name="T35" fmla="*/ 7 h 196"/>
                <a:gd name="T36" fmla="*/ 53 w 197"/>
                <a:gd name="T37" fmla="*/ 20 h 196"/>
                <a:gd name="T38" fmla="*/ 35 w 197"/>
                <a:gd name="T39" fmla="*/ 23 h 196"/>
                <a:gd name="T40" fmla="*/ 27 w 197"/>
                <a:gd name="T41" fmla="*/ 33 h 196"/>
                <a:gd name="T42" fmla="*/ 16 w 197"/>
                <a:gd name="T43" fmla="*/ 47 h 196"/>
                <a:gd name="T44" fmla="*/ 9 w 197"/>
                <a:gd name="T45" fmla="*/ 55 h 196"/>
                <a:gd name="T46" fmla="*/ 13 w 197"/>
                <a:gd name="T47" fmla="*/ 69 h 196"/>
                <a:gd name="T48" fmla="*/ 4 w 197"/>
                <a:gd name="T49" fmla="*/ 75 h 196"/>
                <a:gd name="T50" fmla="*/ 2 w 197"/>
                <a:gd name="T51" fmla="*/ 88 h 196"/>
                <a:gd name="T52" fmla="*/ 2 w 197"/>
                <a:gd name="T53" fmla="*/ 105 h 196"/>
                <a:gd name="T54" fmla="*/ 4 w 197"/>
                <a:gd name="T55" fmla="*/ 118 h 196"/>
                <a:gd name="T56" fmla="*/ 15 w 197"/>
                <a:gd name="T57" fmla="*/ 132 h 196"/>
                <a:gd name="T58" fmla="*/ 12 w 197"/>
                <a:gd name="T59" fmla="*/ 145 h 196"/>
                <a:gd name="T60" fmla="*/ 21 w 197"/>
                <a:gd name="T61" fmla="*/ 144 h 196"/>
                <a:gd name="T62" fmla="*/ 25 w 197"/>
                <a:gd name="T63" fmla="*/ 163 h 196"/>
                <a:gd name="T64" fmla="*/ 34 w 197"/>
                <a:gd name="T65" fmla="*/ 170 h 196"/>
                <a:gd name="T66" fmla="*/ 48 w 197"/>
                <a:gd name="T67" fmla="*/ 180 h 196"/>
                <a:gd name="T68" fmla="*/ 58 w 197"/>
                <a:gd name="T69" fmla="*/ 187 h 196"/>
                <a:gd name="T70" fmla="*/ 70 w 197"/>
                <a:gd name="T71" fmla="*/ 183 h 196"/>
                <a:gd name="T72" fmla="*/ 78 w 197"/>
                <a:gd name="T73" fmla="*/ 194 h 196"/>
                <a:gd name="T74" fmla="*/ 89 w 197"/>
                <a:gd name="T75" fmla="*/ 194 h 196"/>
                <a:gd name="T76" fmla="*/ 105 w 197"/>
                <a:gd name="T77" fmla="*/ 188 h 196"/>
                <a:gd name="T78" fmla="*/ 108 w 197"/>
                <a:gd name="T79" fmla="*/ 196 h 196"/>
                <a:gd name="T80" fmla="*/ 118 w 197"/>
                <a:gd name="T81" fmla="*/ 186 h 196"/>
                <a:gd name="T82" fmla="*/ 137 w 197"/>
                <a:gd name="T83" fmla="*/ 189 h 196"/>
                <a:gd name="T84" fmla="*/ 147 w 197"/>
                <a:gd name="T85" fmla="*/ 182 h 196"/>
                <a:gd name="T86" fmla="*/ 161 w 197"/>
                <a:gd name="T87" fmla="*/ 172 h 196"/>
                <a:gd name="T88" fmla="*/ 171 w 197"/>
                <a:gd name="T89" fmla="*/ 166 h 196"/>
                <a:gd name="T90" fmla="*/ 176 w 197"/>
                <a:gd name="T91" fmla="*/ 146 h 196"/>
                <a:gd name="T92" fmla="*/ 184 w 197"/>
                <a:gd name="T93" fmla="*/ 148 h 196"/>
                <a:gd name="T94" fmla="*/ 182 w 197"/>
                <a:gd name="T95" fmla="*/ 134 h 196"/>
                <a:gd name="T96" fmla="*/ 193 w 197"/>
                <a:gd name="T97" fmla="*/ 121 h 196"/>
                <a:gd name="T98" fmla="*/ 197 w 197"/>
                <a:gd name="T99" fmla="*/ 111 h 1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196"/>
                <a:gd name="T152" fmla="*/ 197 w 197"/>
                <a:gd name="T153" fmla="*/ 196 h 1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196">
                  <a:moveTo>
                    <a:pt x="195" y="108"/>
                  </a:moveTo>
                  <a:cubicBezTo>
                    <a:pt x="189" y="107"/>
                    <a:pt x="189" y="107"/>
                    <a:pt x="189" y="107"/>
                  </a:cubicBezTo>
                  <a:cubicBezTo>
                    <a:pt x="190" y="102"/>
                    <a:pt x="190" y="97"/>
                    <a:pt x="189" y="92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7" y="90"/>
                    <a:pt x="197" y="89"/>
                    <a:pt x="197" y="88"/>
                  </a:cubicBezTo>
                  <a:cubicBezTo>
                    <a:pt x="197" y="85"/>
                    <a:pt x="197" y="83"/>
                    <a:pt x="196" y="80"/>
                  </a:cubicBezTo>
                  <a:cubicBezTo>
                    <a:pt x="196" y="79"/>
                    <a:pt x="195" y="78"/>
                    <a:pt x="194" y="78"/>
                  </a:cubicBezTo>
                  <a:cubicBezTo>
                    <a:pt x="194" y="78"/>
                    <a:pt x="194" y="78"/>
                    <a:pt x="194" y="78"/>
                  </a:cubicBezTo>
                  <a:cubicBezTo>
                    <a:pt x="187" y="79"/>
                    <a:pt x="187" y="79"/>
                    <a:pt x="187" y="79"/>
                  </a:cubicBezTo>
                  <a:cubicBezTo>
                    <a:pt x="186" y="74"/>
                    <a:pt x="185" y="69"/>
                    <a:pt x="183" y="64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9" y="61"/>
                    <a:pt x="190" y="59"/>
                    <a:pt x="189" y="58"/>
                  </a:cubicBezTo>
                  <a:cubicBezTo>
                    <a:pt x="188" y="56"/>
                    <a:pt x="187" y="53"/>
                    <a:pt x="186" y="51"/>
                  </a:cubicBezTo>
                  <a:cubicBezTo>
                    <a:pt x="185" y="50"/>
                    <a:pt x="184" y="49"/>
                    <a:pt x="184" y="49"/>
                  </a:cubicBezTo>
                  <a:cubicBezTo>
                    <a:pt x="183" y="49"/>
                    <a:pt x="183" y="50"/>
                    <a:pt x="183" y="50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74" y="48"/>
                    <a:pt x="171" y="44"/>
                    <a:pt x="168" y="40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3" y="35"/>
                    <a:pt x="173" y="33"/>
                    <a:pt x="173" y="32"/>
                  </a:cubicBezTo>
                  <a:cubicBezTo>
                    <a:pt x="171" y="30"/>
                    <a:pt x="169" y="28"/>
                    <a:pt x="167" y="26"/>
                  </a:cubicBezTo>
                  <a:cubicBezTo>
                    <a:pt x="166" y="26"/>
                    <a:pt x="166" y="26"/>
                    <a:pt x="165" y="26"/>
                  </a:cubicBezTo>
                  <a:cubicBezTo>
                    <a:pt x="164" y="26"/>
                    <a:pt x="164" y="26"/>
                    <a:pt x="163" y="26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5" y="27"/>
                    <a:pt x="151" y="24"/>
                    <a:pt x="147" y="21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50" y="15"/>
                    <a:pt x="150" y="13"/>
                    <a:pt x="149" y="13"/>
                  </a:cubicBezTo>
                  <a:cubicBezTo>
                    <a:pt x="146" y="12"/>
                    <a:pt x="144" y="10"/>
                    <a:pt x="141" y="9"/>
                  </a:cubicBezTo>
                  <a:cubicBezTo>
                    <a:pt x="141" y="9"/>
                    <a:pt x="140" y="9"/>
                    <a:pt x="140" y="9"/>
                  </a:cubicBezTo>
                  <a:cubicBezTo>
                    <a:pt x="139" y="9"/>
                    <a:pt x="139" y="9"/>
                    <a:pt x="138" y="10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3" y="14"/>
                    <a:pt x="130" y="13"/>
                    <a:pt x="128" y="13"/>
                  </a:cubicBezTo>
                  <a:cubicBezTo>
                    <a:pt x="126" y="12"/>
                    <a:pt x="123" y="11"/>
                    <a:pt x="121" y="10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3"/>
                    <a:pt x="121" y="2"/>
                    <a:pt x="120" y="2"/>
                  </a:cubicBezTo>
                  <a:cubicBezTo>
                    <a:pt x="117" y="1"/>
                    <a:pt x="114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9" y="1"/>
                    <a:pt x="109" y="2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5" y="8"/>
                    <a:pt x="102" y="8"/>
                    <a:pt x="98" y="8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6" y="8"/>
                    <a:pt x="95" y="8"/>
                    <a:pt x="93" y="8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6" y="0"/>
                    <a:pt x="83" y="0"/>
                    <a:pt x="81" y="1"/>
                  </a:cubicBezTo>
                  <a:cubicBezTo>
                    <a:pt x="79" y="1"/>
                    <a:pt x="79" y="2"/>
                    <a:pt x="79" y="3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5" y="11"/>
                    <a:pt x="70" y="12"/>
                    <a:pt x="65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1" y="7"/>
                    <a:pt x="60" y="7"/>
                  </a:cubicBezTo>
                  <a:cubicBezTo>
                    <a:pt x="60" y="7"/>
                    <a:pt x="59" y="7"/>
                    <a:pt x="59" y="7"/>
                  </a:cubicBezTo>
                  <a:cubicBezTo>
                    <a:pt x="57" y="8"/>
                    <a:pt x="54" y="10"/>
                    <a:pt x="52" y="11"/>
                  </a:cubicBezTo>
                  <a:cubicBezTo>
                    <a:pt x="50" y="12"/>
                    <a:pt x="50" y="13"/>
                    <a:pt x="51" y="1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49" y="22"/>
                    <a:pt x="45" y="25"/>
                    <a:pt x="41" y="28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5" y="23"/>
                    <a:pt x="35" y="23"/>
                  </a:cubicBezTo>
                  <a:cubicBezTo>
                    <a:pt x="34" y="23"/>
                    <a:pt x="33" y="24"/>
                    <a:pt x="33" y="24"/>
                  </a:cubicBezTo>
                  <a:cubicBezTo>
                    <a:pt x="31" y="26"/>
                    <a:pt x="29" y="28"/>
                    <a:pt x="27" y="30"/>
                  </a:cubicBezTo>
                  <a:cubicBezTo>
                    <a:pt x="26" y="31"/>
                    <a:pt x="26" y="32"/>
                    <a:pt x="27" y="33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8" y="41"/>
                    <a:pt x="25" y="45"/>
                    <a:pt x="22" y="50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4" y="47"/>
                    <a:pt x="14" y="47"/>
                    <a:pt x="13" y="48"/>
                  </a:cubicBezTo>
                  <a:cubicBezTo>
                    <a:pt x="12" y="50"/>
                    <a:pt x="11" y="53"/>
                    <a:pt x="9" y="55"/>
                  </a:cubicBezTo>
                  <a:cubicBezTo>
                    <a:pt x="9" y="56"/>
                    <a:pt x="9" y="58"/>
                    <a:pt x="10" y="58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5" y="64"/>
                    <a:pt x="14" y="66"/>
                    <a:pt x="13" y="69"/>
                  </a:cubicBezTo>
                  <a:cubicBezTo>
                    <a:pt x="12" y="71"/>
                    <a:pt x="11" y="73"/>
                    <a:pt x="11" y="76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2" y="76"/>
                    <a:pt x="2" y="77"/>
                  </a:cubicBezTo>
                  <a:cubicBezTo>
                    <a:pt x="1" y="80"/>
                    <a:pt x="1" y="82"/>
                    <a:pt x="0" y="85"/>
                  </a:cubicBezTo>
                  <a:cubicBezTo>
                    <a:pt x="0" y="86"/>
                    <a:pt x="1" y="87"/>
                    <a:pt x="2" y="88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94"/>
                    <a:pt x="8" y="99"/>
                    <a:pt x="8" y="104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1" y="110"/>
                    <a:pt x="1" y="113"/>
                    <a:pt x="1" y="116"/>
                  </a:cubicBezTo>
                  <a:cubicBezTo>
                    <a:pt x="2" y="117"/>
                    <a:pt x="3" y="118"/>
                    <a:pt x="4" y="118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22"/>
                    <a:pt x="13" y="127"/>
                    <a:pt x="15" y="132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6"/>
                    <a:pt x="8" y="138"/>
                  </a:cubicBezTo>
                  <a:cubicBezTo>
                    <a:pt x="9" y="140"/>
                    <a:pt x="11" y="143"/>
                    <a:pt x="12" y="145"/>
                  </a:cubicBezTo>
                  <a:cubicBezTo>
                    <a:pt x="12" y="146"/>
                    <a:pt x="13" y="146"/>
                    <a:pt x="14" y="146"/>
                  </a:cubicBezTo>
                  <a:cubicBezTo>
                    <a:pt x="14" y="146"/>
                    <a:pt x="15" y="146"/>
                    <a:pt x="15" y="146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3" y="148"/>
                    <a:pt x="26" y="152"/>
                    <a:pt x="29" y="156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4" y="161"/>
                    <a:pt x="24" y="163"/>
                    <a:pt x="25" y="163"/>
                  </a:cubicBezTo>
                  <a:cubicBezTo>
                    <a:pt x="27" y="166"/>
                    <a:pt x="29" y="168"/>
                    <a:pt x="31" y="170"/>
                  </a:cubicBezTo>
                  <a:cubicBezTo>
                    <a:pt x="31" y="170"/>
                    <a:pt x="32" y="170"/>
                    <a:pt x="33" y="170"/>
                  </a:cubicBezTo>
                  <a:cubicBezTo>
                    <a:pt x="33" y="170"/>
                    <a:pt x="34" y="170"/>
                    <a:pt x="34" y="170"/>
                  </a:cubicBezTo>
                  <a:cubicBezTo>
                    <a:pt x="39" y="165"/>
                    <a:pt x="39" y="165"/>
                    <a:pt x="39" y="165"/>
                  </a:cubicBezTo>
                  <a:cubicBezTo>
                    <a:pt x="42" y="169"/>
                    <a:pt x="47" y="172"/>
                    <a:pt x="51" y="174"/>
                  </a:cubicBezTo>
                  <a:cubicBezTo>
                    <a:pt x="48" y="180"/>
                    <a:pt x="48" y="180"/>
                    <a:pt x="48" y="180"/>
                  </a:cubicBezTo>
                  <a:cubicBezTo>
                    <a:pt x="48" y="181"/>
                    <a:pt x="48" y="182"/>
                    <a:pt x="49" y="183"/>
                  </a:cubicBezTo>
                  <a:cubicBezTo>
                    <a:pt x="51" y="184"/>
                    <a:pt x="54" y="186"/>
                    <a:pt x="57" y="187"/>
                  </a:cubicBezTo>
                  <a:cubicBezTo>
                    <a:pt x="57" y="187"/>
                    <a:pt x="57" y="187"/>
                    <a:pt x="58" y="187"/>
                  </a:cubicBezTo>
                  <a:cubicBezTo>
                    <a:pt x="58" y="187"/>
                    <a:pt x="59" y="187"/>
                    <a:pt x="59" y="186"/>
                  </a:cubicBezTo>
                  <a:cubicBezTo>
                    <a:pt x="63" y="181"/>
                    <a:pt x="63" y="181"/>
                    <a:pt x="63" y="181"/>
                  </a:cubicBezTo>
                  <a:cubicBezTo>
                    <a:pt x="65" y="182"/>
                    <a:pt x="67" y="182"/>
                    <a:pt x="70" y="183"/>
                  </a:cubicBezTo>
                  <a:cubicBezTo>
                    <a:pt x="72" y="184"/>
                    <a:pt x="74" y="185"/>
                    <a:pt x="77" y="185"/>
                  </a:cubicBezTo>
                  <a:cubicBezTo>
                    <a:pt x="76" y="192"/>
                    <a:pt x="76" y="192"/>
                    <a:pt x="76" y="192"/>
                  </a:cubicBezTo>
                  <a:cubicBezTo>
                    <a:pt x="76" y="193"/>
                    <a:pt x="76" y="194"/>
                    <a:pt x="78" y="194"/>
                  </a:cubicBezTo>
                  <a:cubicBezTo>
                    <a:pt x="81" y="195"/>
                    <a:pt x="83" y="195"/>
                    <a:pt x="86" y="196"/>
                  </a:cubicBezTo>
                  <a:cubicBezTo>
                    <a:pt x="86" y="196"/>
                    <a:pt x="86" y="196"/>
                    <a:pt x="86" y="196"/>
                  </a:cubicBezTo>
                  <a:cubicBezTo>
                    <a:pt x="87" y="196"/>
                    <a:pt x="88" y="195"/>
                    <a:pt x="89" y="194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93" y="188"/>
                    <a:pt x="96" y="188"/>
                    <a:pt x="99" y="188"/>
                  </a:cubicBezTo>
                  <a:cubicBezTo>
                    <a:pt x="101" y="188"/>
                    <a:pt x="103" y="188"/>
                    <a:pt x="105" y="188"/>
                  </a:cubicBezTo>
                  <a:cubicBezTo>
                    <a:pt x="106" y="194"/>
                    <a:pt x="106" y="194"/>
                    <a:pt x="106" y="194"/>
                  </a:cubicBezTo>
                  <a:cubicBezTo>
                    <a:pt x="106" y="195"/>
                    <a:pt x="107" y="196"/>
                    <a:pt x="108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11" y="196"/>
                    <a:pt x="114" y="195"/>
                    <a:pt x="117" y="195"/>
                  </a:cubicBezTo>
                  <a:cubicBezTo>
                    <a:pt x="118" y="195"/>
                    <a:pt x="119" y="194"/>
                    <a:pt x="119" y="192"/>
                  </a:cubicBezTo>
                  <a:cubicBezTo>
                    <a:pt x="118" y="186"/>
                    <a:pt x="118" y="186"/>
                    <a:pt x="118" y="186"/>
                  </a:cubicBezTo>
                  <a:cubicBezTo>
                    <a:pt x="123" y="185"/>
                    <a:pt x="128" y="184"/>
                    <a:pt x="133" y="182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6" y="188"/>
                    <a:pt x="137" y="189"/>
                    <a:pt x="137" y="189"/>
                  </a:cubicBezTo>
                  <a:cubicBezTo>
                    <a:pt x="138" y="189"/>
                    <a:pt x="138" y="189"/>
                    <a:pt x="138" y="188"/>
                  </a:cubicBezTo>
                  <a:cubicBezTo>
                    <a:pt x="141" y="187"/>
                    <a:pt x="143" y="186"/>
                    <a:pt x="146" y="185"/>
                  </a:cubicBezTo>
                  <a:cubicBezTo>
                    <a:pt x="147" y="184"/>
                    <a:pt x="148" y="183"/>
                    <a:pt x="147" y="182"/>
                  </a:cubicBezTo>
                  <a:cubicBezTo>
                    <a:pt x="144" y="176"/>
                    <a:pt x="144" y="176"/>
                    <a:pt x="144" y="176"/>
                  </a:cubicBezTo>
                  <a:cubicBezTo>
                    <a:pt x="149" y="174"/>
                    <a:pt x="153" y="171"/>
                    <a:pt x="157" y="167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2" y="172"/>
                    <a:pt x="162" y="172"/>
                    <a:pt x="163" y="172"/>
                  </a:cubicBezTo>
                  <a:cubicBezTo>
                    <a:pt x="164" y="172"/>
                    <a:pt x="164" y="172"/>
                    <a:pt x="165" y="172"/>
                  </a:cubicBezTo>
                  <a:cubicBezTo>
                    <a:pt x="167" y="170"/>
                    <a:pt x="169" y="168"/>
                    <a:pt x="171" y="166"/>
                  </a:cubicBezTo>
                  <a:cubicBezTo>
                    <a:pt x="172" y="165"/>
                    <a:pt x="172" y="164"/>
                    <a:pt x="171" y="163"/>
                  </a:cubicBezTo>
                  <a:cubicBezTo>
                    <a:pt x="166" y="158"/>
                    <a:pt x="166" y="158"/>
                    <a:pt x="166" y="158"/>
                  </a:cubicBezTo>
                  <a:cubicBezTo>
                    <a:pt x="170" y="155"/>
                    <a:pt x="173" y="150"/>
                    <a:pt x="176" y="146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49"/>
                    <a:pt x="184" y="149"/>
                    <a:pt x="184" y="148"/>
                  </a:cubicBezTo>
                  <a:cubicBezTo>
                    <a:pt x="186" y="146"/>
                    <a:pt x="187" y="143"/>
                    <a:pt x="188" y="140"/>
                  </a:cubicBezTo>
                  <a:cubicBezTo>
                    <a:pt x="189" y="139"/>
                    <a:pt x="188" y="138"/>
                    <a:pt x="187" y="138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3" y="132"/>
                    <a:pt x="184" y="130"/>
                    <a:pt x="185" y="127"/>
                  </a:cubicBezTo>
                  <a:cubicBezTo>
                    <a:pt x="186" y="125"/>
                    <a:pt x="186" y="122"/>
                    <a:pt x="187" y="120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94" y="121"/>
                    <a:pt x="195" y="120"/>
                    <a:pt x="196" y="119"/>
                  </a:cubicBezTo>
                  <a:cubicBezTo>
                    <a:pt x="196" y="116"/>
                    <a:pt x="197" y="113"/>
                    <a:pt x="197" y="111"/>
                  </a:cubicBezTo>
                  <a:cubicBezTo>
                    <a:pt x="197" y="110"/>
                    <a:pt x="196" y="108"/>
                    <a:pt x="195" y="10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96062" y="2115510"/>
              <a:ext cx="1425279" cy="4089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Metal</a:t>
              </a:r>
            </a:p>
            <a:p>
              <a:pPr algn="ctr">
                <a:lnSpc>
                  <a:spcPct val="80000"/>
                </a:lnSpc>
              </a:pPr>
              <a:r>
                <a:rPr lang="en-IN" sz="1600" b="1" dirty="0"/>
                <a:t>&amp; Engineering</a:t>
              </a:r>
            </a:p>
          </p:txBody>
        </p:sp>
        <p:pic>
          <p:nvPicPr>
            <p:cNvPr id="27" name="Picture 6" descr="L&amp;T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843" y="3145786"/>
              <a:ext cx="437431" cy="438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5" descr="JSW"/>
            <p:cNvPicPr>
              <a:picLocks noChangeAspect="1" noChangeArrowheads="1"/>
            </p:cNvPicPr>
            <p:nvPr/>
          </p:nvPicPr>
          <p:blipFill>
            <a:blip r:embed="rId4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82" y="2620256"/>
              <a:ext cx="692747" cy="387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7" descr="BHEL_Logo_1532077182"/>
            <p:cNvPicPr>
              <a:picLocks noChangeAspect="1" noChangeArrowheads="1"/>
            </p:cNvPicPr>
            <p:nvPr/>
          </p:nvPicPr>
          <p:blipFill>
            <a:blip r:embed="rId50">
              <a:clrChange>
                <a:clrFrom>
                  <a:srgbClr val="F2F7FB"/>
                </a:clrFrom>
                <a:clrTo>
                  <a:srgbClr val="F2F7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47" y="3133744"/>
              <a:ext cx="495822" cy="4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6" descr="Man Industries India Ltd announces Q4FY20 results | Global Prime News"/>
            <p:cNvPicPr>
              <a:picLocks noChangeAspect="1" noChangeArrowheads="1"/>
            </p:cNvPicPr>
            <p:nvPr/>
          </p:nvPicPr>
          <p:blipFill rotWithShape="1"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5" t="24781" r="21840" b="40525"/>
            <a:stretch>
              <a:fillRect/>
            </a:stretch>
          </p:blipFill>
          <p:spPr bwMode="auto">
            <a:xfrm>
              <a:off x="1317773" y="4087999"/>
              <a:ext cx="1115764" cy="30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47445" y="3191740"/>
              <a:ext cx="423466" cy="524092"/>
            </a:xfrm>
            <a:prstGeom prst="rect">
              <a:avLst/>
            </a:prstGeom>
          </p:spPr>
        </p:pic>
        <p:pic>
          <p:nvPicPr>
            <p:cNvPr id="33" name="Picture 38" descr="TATA STEEL Logo [ Download - Logo - icon ] png svg"/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931" y="2669417"/>
              <a:ext cx="751801" cy="410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4" t="10931" r="11767" b="7177"/>
            <a:stretch>
              <a:fillRect/>
            </a:stretch>
          </p:blipFill>
          <p:spPr>
            <a:xfrm>
              <a:off x="1869572" y="3119063"/>
              <a:ext cx="540480" cy="570368"/>
            </a:xfrm>
            <a:prstGeom prst="rect">
              <a:avLst/>
            </a:prstGeom>
          </p:spPr>
        </p:pic>
        <p:pic>
          <p:nvPicPr>
            <p:cNvPr id="60" name="Picture 8" descr="Taural India Private Limited | LinkedIn"/>
            <p:cNvPicPr>
              <a:picLocks noChangeAspect="1" noChangeArrowheads="1"/>
            </p:cNvPicPr>
            <p:nvPr/>
          </p:nvPicPr>
          <p:blipFill rotWithShape="1">
            <a:blip r:embed="rId5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" t="25513" r="4650" b="33987"/>
            <a:stretch>
              <a:fillRect/>
            </a:stretch>
          </p:blipFill>
          <p:spPr bwMode="auto">
            <a:xfrm>
              <a:off x="1890490" y="3790866"/>
              <a:ext cx="856114" cy="37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5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895" r="12949" b="36830"/>
            <a:stretch>
              <a:fillRect/>
            </a:stretch>
          </p:blipFill>
          <p:spPr>
            <a:xfrm>
              <a:off x="920510" y="3709713"/>
              <a:ext cx="842426" cy="387930"/>
            </a:xfrm>
            <a:prstGeom prst="rect">
              <a:avLst/>
            </a:prstGeom>
          </p:spPr>
        </p:pic>
        <p:pic>
          <p:nvPicPr>
            <p:cNvPr id="1026" name="Picture 2" descr="Welspun Logo PNG Vectors Free Download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890" y="2661743"/>
              <a:ext cx="683465" cy="325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357877" y="721029"/>
            <a:ext cx="2287183" cy="2280565"/>
            <a:chOff x="7155505" y="883735"/>
            <a:chExt cx="2287183" cy="2280565"/>
          </a:xfrm>
        </p:grpSpPr>
        <p:sp>
          <p:nvSpPr>
            <p:cNvPr id="96" name="Freeform 6"/>
            <p:cNvSpPr>
              <a:spLocks noChangeArrowheads="1"/>
            </p:cNvSpPr>
            <p:nvPr/>
          </p:nvSpPr>
          <p:spPr bwMode="auto">
            <a:xfrm>
              <a:off x="7155505" y="883735"/>
              <a:ext cx="2287183" cy="2280565"/>
            </a:xfrm>
            <a:custGeom>
              <a:avLst/>
              <a:gdLst>
                <a:gd name="T0" fmla="*/ 189 w 197"/>
                <a:gd name="T1" fmla="*/ 92 h 196"/>
                <a:gd name="T2" fmla="*/ 196 w 197"/>
                <a:gd name="T3" fmla="*/ 80 h 196"/>
                <a:gd name="T4" fmla="*/ 187 w 197"/>
                <a:gd name="T5" fmla="*/ 79 h 196"/>
                <a:gd name="T6" fmla="*/ 189 w 197"/>
                <a:gd name="T7" fmla="*/ 58 h 196"/>
                <a:gd name="T8" fmla="*/ 183 w 197"/>
                <a:gd name="T9" fmla="*/ 50 h 196"/>
                <a:gd name="T10" fmla="*/ 172 w 197"/>
                <a:gd name="T11" fmla="*/ 35 h 196"/>
                <a:gd name="T12" fmla="*/ 165 w 197"/>
                <a:gd name="T13" fmla="*/ 26 h 196"/>
                <a:gd name="T14" fmla="*/ 147 w 197"/>
                <a:gd name="T15" fmla="*/ 21 h 196"/>
                <a:gd name="T16" fmla="*/ 141 w 197"/>
                <a:gd name="T17" fmla="*/ 9 h 196"/>
                <a:gd name="T18" fmla="*/ 135 w 197"/>
                <a:gd name="T19" fmla="*/ 15 h 196"/>
                <a:gd name="T20" fmla="*/ 122 w 197"/>
                <a:gd name="T21" fmla="*/ 4 h 196"/>
                <a:gd name="T22" fmla="*/ 111 w 197"/>
                <a:gd name="T23" fmla="*/ 0 h 196"/>
                <a:gd name="T24" fmla="*/ 98 w 197"/>
                <a:gd name="T25" fmla="*/ 8 h 196"/>
                <a:gd name="T26" fmla="*/ 98 w 197"/>
                <a:gd name="T27" fmla="*/ 8 h 196"/>
                <a:gd name="T28" fmla="*/ 92 w 197"/>
                <a:gd name="T29" fmla="*/ 2 h 196"/>
                <a:gd name="T30" fmla="*/ 81 w 197"/>
                <a:gd name="T31" fmla="*/ 1 h 196"/>
                <a:gd name="T32" fmla="*/ 65 w 197"/>
                <a:gd name="T33" fmla="*/ 14 h 196"/>
                <a:gd name="T34" fmla="*/ 59 w 197"/>
                <a:gd name="T35" fmla="*/ 7 h 196"/>
                <a:gd name="T36" fmla="*/ 53 w 197"/>
                <a:gd name="T37" fmla="*/ 20 h 196"/>
                <a:gd name="T38" fmla="*/ 35 w 197"/>
                <a:gd name="T39" fmla="*/ 23 h 196"/>
                <a:gd name="T40" fmla="*/ 27 w 197"/>
                <a:gd name="T41" fmla="*/ 33 h 196"/>
                <a:gd name="T42" fmla="*/ 16 w 197"/>
                <a:gd name="T43" fmla="*/ 47 h 196"/>
                <a:gd name="T44" fmla="*/ 9 w 197"/>
                <a:gd name="T45" fmla="*/ 55 h 196"/>
                <a:gd name="T46" fmla="*/ 13 w 197"/>
                <a:gd name="T47" fmla="*/ 69 h 196"/>
                <a:gd name="T48" fmla="*/ 4 w 197"/>
                <a:gd name="T49" fmla="*/ 75 h 196"/>
                <a:gd name="T50" fmla="*/ 2 w 197"/>
                <a:gd name="T51" fmla="*/ 88 h 196"/>
                <a:gd name="T52" fmla="*/ 2 w 197"/>
                <a:gd name="T53" fmla="*/ 105 h 196"/>
                <a:gd name="T54" fmla="*/ 4 w 197"/>
                <a:gd name="T55" fmla="*/ 118 h 196"/>
                <a:gd name="T56" fmla="*/ 15 w 197"/>
                <a:gd name="T57" fmla="*/ 132 h 196"/>
                <a:gd name="T58" fmla="*/ 12 w 197"/>
                <a:gd name="T59" fmla="*/ 145 h 196"/>
                <a:gd name="T60" fmla="*/ 21 w 197"/>
                <a:gd name="T61" fmla="*/ 144 h 196"/>
                <a:gd name="T62" fmla="*/ 25 w 197"/>
                <a:gd name="T63" fmla="*/ 163 h 196"/>
                <a:gd name="T64" fmla="*/ 34 w 197"/>
                <a:gd name="T65" fmla="*/ 170 h 196"/>
                <a:gd name="T66" fmla="*/ 48 w 197"/>
                <a:gd name="T67" fmla="*/ 180 h 196"/>
                <a:gd name="T68" fmla="*/ 58 w 197"/>
                <a:gd name="T69" fmla="*/ 187 h 196"/>
                <a:gd name="T70" fmla="*/ 70 w 197"/>
                <a:gd name="T71" fmla="*/ 183 h 196"/>
                <a:gd name="T72" fmla="*/ 78 w 197"/>
                <a:gd name="T73" fmla="*/ 194 h 196"/>
                <a:gd name="T74" fmla="*/ 89 w 197"/>
                <a:gd name="T75" fmla="*/ 194 h 196"/>
                <a:gd name="T76" fmla="*/ 105 w 197"/>
                <a:gd name="T77" fmla="*/ 188 h 196"/>
                <a:gd name="T78" fmla="*/ 108 w 197"/>
                <a:gd name="T79" fmla="*/ 196 h 196"/>
                <a:gd name="T80" fmla="*/ 118 w 197"/>
                <a:gd name="T81" fmla="*/ 186 h 196"/>
                <a:gd name="T82" fmla="*/ 137 w 197"/>
                <a:gd name="T83" fmla="*/ 189 h 196"/>
                <a:gd name="T84" fmla="*/ 147 w 197"/>
                <a:gd name="T85" fmla="*/ 182 h 196"/>
                <a:gd name="T86" fmla="*/ 161 w 197"/>
                <a:gd name="T87" fmla="*/ 172 h 196"/>
                <a:gd name="T88" fmla="*/ 171 w 197"/>
                <a:gd name="T89" fmla="*/ 166 h 196"/>
                <a:gd name="T90" fmla="*/ 176 w 197"/>
                <a:gd name="T91" fmla="*/ 146 h 196"/>
                <a:gd name="T92" fmla="*/ 184 w 197"/>
                <a:gd name="T93" fmla="*/ 148 h 196"/>
                <a:gd name="T94" fmla="*/ 182 w 197"/>
                <a:gd name="T95" fmla="*/ 134 h 196"/>
                <a:gd name="T96" fmla="*/ 193 w 197"/>
                <a:gd name="T97" fmla="*/ 121 h 196"/>
                <a:gd name="T98" fmla="*/ 197 w 197"/>
                <a:gd name="T99" fmla="*/ 111 h 1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196"/>
                <a:gd name="T152" fmla="*/ 197 w 197"/>
                <a:gd name="T153" fmla="*/ 196 h 1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196">
                  <a:moveTo>
                    <a:pt x="195" y="108"/>
                  </a:moveTo>
                  <a:cubicBezTo>
                    <a:pt x="189" y="107"/>
                    <a:pt x="189" y="107"/>
                    <a:pt x="189" y="107"/>
                  </a:cubicBezTo>
                  <a:cubicBezTo>
                    <a:pt x="190" y="102"/>
                    <a:pt x="190" y="97"/>
                    <a:pt x="189" y="92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7" y="90"/>
                    <a:pt x="197" y="89"/>
                    <a:pt x="197" y="88"/>
                  </a:cubicBezTo>
                  <a:cubicBezTo>
                    <a:pt x="197" y="85"/>
                    <a:pt x="197" y="83"/>
                    <a:pt x="196" y="80"/>
                  </a:cubicBezTo>
                  <a:cubicBezTo>
                    <a:pt x="196" y="79"/>
                    <a:pt x="195" y="78"/>
                    <a:pt x="194" y="78"/>
                  </a:cubicBezTo>
                  <a:cubicBezTo>
                    <a:pt x="194" y="78"/>
                    <a:pt x="194" y="78"/>
                    <a:pt x="194" y="78"/>
                  </a:cubicBezTo>
                  <a:cubicBezTo>
                    <a:pt x="187" y="79"/>
                    <a:pt x="187" y="79"/>
                    <a:pt x="187" y="79"/>
                  </a:cubicBezTo>
                  <a:cubicBezTo>
                    <a:pt x="186" y="74"/>
                    <a:pt x="185" y="69"/>
                    <a:pt x="183" y="64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9" y="61"/>
                    <a:pt x="190" y="59"/>
                    <a:pt x="189" y="58"/>
                  </a:cubicBezTo>
                  <a:cubicBezTo>
                    <a:pt x="188" y="56"/>
                    <a:pt x="187" y="53"/>
                    <a:pt x="186" y="51"/>
                  </a:cubicBezTo>
                  <a:cubicBezTo>
                    <a:pt x="185" y="50"/>
                    <a:pt x="184" y="49"/>
                    <a:pt x="184" y="49"/>
                  </a:cubicBezTo>
                  <a:cubicBezTo>
                    <a:pt x="183" y="49"/>
                    <a:pt x="183" y="50"/>
                    <a:pt x="183" y="50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74" y="48"/>
                    <a:pt x="171" y="44"/>
                    <a:pt x="168" y="40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3" y="35"/>
                    <a:pt x="173" y="33"/>
                    <a:pt x="173" y="32"/>
                  </a:cubicBezTo>
                  <a:cubicBezTo>
                    <a:pt x="171" y="30"/>
                    <a:pt x="169" y="28"/>
                    <a:pt x="167" y="26"/>
                  </a:cubicBezTo>
                  <a:cubicBezTo>
                    <a:pt x="166" y="26"/>
                    <a:pt x="166" y="26"/>
                    <a:pt x="165" y="26"/>
                  </a:cubicBezTo>
                  <a:cubicBezTo>
                    <a:pt x="164" y="26"/>
                    <a:pt x="164" y="26"/>
                    <a:pt x="163" y="26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5" y="27"/>
                    <a:pt x="151" y="24"/>
                    <a:pt x="147" y="21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50" y="15"/>
                    <a:pt x="150" y="13"/>
                    <a:pt x="149" y="13"/>
                  </a:cubicBezTo>
                  <a:cubicBezTo>
                    <a:pt x="146" y="12"/>
                    <a:pt x="144" y="10"/>
                    <a:pt x="141" y="9"/>
                  </a:cubicBezTo>
                  <a:cubicBezTo>
                    <a:pt x="141" y="9"/>
                    <a:pt x="140" y="9"/>
                    <a:pt x="140" y="9"/>
                  </a:cubicBezTo>
                  <a:cubicBezTo>
                    <a:pt x="139" y="9"/>
                    <a:pt x="139" y="9"/>
                    <a:pt x="138" y="10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3" y="14"/>
                    <a:pt x="130" y="13"/>
                    <a:pt x="128" y="13"/>
                  </a:cubicBezTo>
                  <a:cubicBezTo>
                    <a:pt x="126" y="12"/>
                    <a:pt x="123" y="11"/>
                    <a:pt x="121" y="10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3"/>
                    <a:pt x="121" y="2"/>
                    <a:pt x="120" y="2"/>
                  </a:cubicBezTo>
                  <a:cubicBezTo>
                    <a:pt x="117" y="1"/>
                    <a:pt x="114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9" y="1"/>
                    <a:pt x="109" y="2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5" y="8"/>
                    <a:pt x="102" y="8"/>
                    <a:pt x="98" y="8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6" y="8"/>
                    <a:pt x="95" y="8"/>
                    <a:pt x="93" y="8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6" y="0"/>
                    <a:pt x="83" y="0"/>
                    <a:pt x="81" y="1"/>
                  </a:cubicBezTo>
                  <a:cubicBezTo>
                    <a:pt x="79" y="1"/>
                    <a:pt x="79" y="2"/>
                    <a:pt x="79" y="3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5" y="11"/>
                    <a:pt x="70" y="12"/>
                    <a:pt x="65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1" y="7"/>
                    <a:pt x="60" y="7"/>
                  </a:cubicBezTo>
                  <a:cubicBezTo>
                    <a:pt x="60" y="7"/>
                    <a:pt x="59" y="7"/>
                    <a:pt x="59" y="7"/>
                  </a:cubicBezTo>
                  <a:cubicBezTo>
                    <a:pt x="57" y="8"/>
                    <a:pt x="54" y="10"/>
                    <a:pt x="52" y="11"/>
                  </a:cubicBezTo>
                  <a:cubicBezTo>
                    <a:pt x="50" y="12"/>
                    <a:pt x="50" y="13"/>
                    <a:pt x="51" y="1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49" y="22"/>
                    <a:pt x="45" y="25"/>
                    <a:pt x="41" y="28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5" y="23"/>
                    <a:pt x="35" y="23"/>
                  </a:cubicBezTo>
                  <a:cubicBezTo>
                    <a:pt x="34" y="23"/>
                    <a:pt x="33" y="24"/>
                    <a:pt x="33" y="24"/>
                  </a:cubicBezTo>
                  <a:cubicBezTo>
                    <a:pt x="31" y="26"/>
                    <a:pt x="29" y="28"/>
                    <a:pt x="27" y="30"/>
                  </a:cubicBezTo>
                  <a:cubicBezTo>
                    <a:pt x="26" y="31"/>
                    <a:pt x="26" y="32"/>
                    <a:pt x="27" y="33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8" y="41"/>
                    <a:pt x="25" y="45"/>
                    <a:pt x="22" y="50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4" y="47"/>
                    <a:pt x="14" y="47"/>
                    <a:pt x="13" y="48"/>
                  </a:cubicBezTo>
                  <a:cubicBezTo>
                    <a:pt x="12" y="50"/>
                    <a:pt x="11" y="53"/>
                    <a:pt x="9" y="55"/>
                  </a:cubicBezTo>
                  <a:cubicBezTo>
                    <a:pt x="9" y="56"/>
                    <a:pt x="9" y="58"/>
                    <a:pt x="10" y="58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5" y="64"/>
                    <a:pt x="14" y="66"/>
                    <a:pt x="13" y="69"/>
                  </a:cubicBezTo>
                  <a:cubicBezTo>
                    <a:pt x="12" y="71"/>
                    <a:pt x="11" y="73"/>
                    <a:pt x="11" y="76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2" y="76"/>
                    <a:pt x="2" y="77"/>
                  </a:cubicBezTo>
                  <a:cubicBezTo>
                    <a:pt x="1" y="80"/>
                    <a:pt x="1" y="82"/>
                    <a:pt x="0" y="85"/>
                  </a:cubicBezTo>
                  <a:cubicBezTo>
                    <a:pt x="0" y="86"/>
                    <a:pt x="1" y="87"/>
                    <a:pt x="2" y="88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94"/>
                    <a:pt x="8" y="99"/>
                    <a:pt x="8" y="104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1" y="110"/>
                    <a:pt x="1" y="113"/>
                    <a:pt x="1" y="116"/>
                  </a:cubicBezTo>
                  <a:cubicBezTo>
                    <a:pt x="2" y="117"/>
                    <a:pt x="3" y="118"/>
                    <a:pt x="4" y="118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22"/>
                    <a:pt x="13" y="127"/>
                    <a:pt x="15" y="132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6"/>
                    <a:pt x="8" y="138"/>
                  </a:cubicBezTo>
                  <a:cubicBezTo>
                    <a:pt x="9" y="140"/>
                    <a:pt x="11" y="143"/>
                    <a:pt x="12" y="145"/>
                  </a:cubicBezTo>
                  <a:cubicBezTo>
                    <a:pt x="12" y="146"/>
                    <a:pt x="13" y="146"/>
                    <a:pt x="14" y="146"/>
                  </a:cubicBezTo>
                  <a:cubicBezTo>
                    <a:pt x="14" y="146"/>
                    <a:pt x="15" y="146"/>
                    <a:pt x="15" y="146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3" y="148"/>
                    <a:pt x="26" y="152"/>
                    <a:pt x="29" y="156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4" y="161"/>
                    <a:pt x="24" y="163"/>
                    <a:pt x="25" y="163"/>
                  </a:cubicBezTo>
                  <a:cubicBezTo>
                    <a:pt x="27" y="166"/>
                    <a:pt x="29" y="168"/>
                    <a:pt x="31" y="170"/>
                  </a:cubicBezTo>
                  <a:cubicBezTo>
                    <a:pt x="31" y="170"/>
                    <a:pt x="32" y="170"/>
                    <a:pt x="33" y="170"/>
                  </a:cubicBezTo>
                  <a:cubicBezTo>
                    <a:pt x="33" y="170"/>
                    <a:pt x="34" y="170"/>
                    <a:pt x="34" y="170"/>
                  </a:cubicBezTo>
                  <a:cubicBezTo>
                    <a:pt x="39" y="165"/>
                    <a:pt x="39" y="165"/>
                    <a:pt x="39" y="165"/>
                  </a:cubicBezTo>
                  <a:cubicBezTo>
                    <a:pt x="42" y="169"/>
                    <a:pt x="47" y="172"/>
                    <a:pt x="51" y="174"/>
                  </a:cubicBezTo>
                  <a:cubicBezTo>
                    <a:pt x="48" y="180"/>
                    <a:pt x="48" y="180"/>
                    <a:pt x="48" y="180"/>
                  </a:cubicBezTo>
                  <a:cubicBezTo>
                    <a:pt x="48" y="181"/>
                    <a:pt x="48" y="182"/>
                    <a:pt x="49" y="183"/>
                  </a:cubicBezTo>
                  <a:cubicBezTo>
                    <a:pt x="51" y="184"/>
                    <a:pt x="54" y="186"/>
                    <a:pt x="57" y="187"/>
                  </a:cubicBezTo>
                  <a:cubicBezTo>
                    <a:pt x="57" y="187"/>
                    <a:pt x="57" y="187"/>
                    <a:pt x="58" y="187"/>
                  </a:cubicBezTo>
                  <a:cubicBezTo>
                    <a:pt x="58" y="187"/>
                    <a:pt x="59" y="187"/>
                    <a:pt x="59" y="186"/>
                  </a:cubicBezTo>
                  <a:cubicBezTo>
                    <a:pt x="63" y="181"/>
                    <a:pt x="63" y="181"/>
                    <a:pt x="63" y="181"/>
                  </a:cubicBezTo>
                  <a:cubicBezTo>
                    <a:pt x="65" y="182"/>
                    <a:pt x="67" y="182"/>
                    <a:pt x="70" y="183"/>
                  </a:cubicBezTo>
                  <a:cubicBezTo>
                    <a:pt x="72" y="184"/>
                    <a:pt x="74" y="185"/>
                    <a:pt x="77" y="185"/>
                  </a:cubicBezTo>
                  <a:cubicBezTo>
                    <a:pt x="76" y="192"/>
                    <a:pt x="76" y="192"/>
                    <a:pt x="76" y="192"/>
                  </a:cubicBezTo>
                  <a:cubicBezTo>
                    <a:pt x="76" y="193"/>
                    <a:pt x="76" y="194"/>
                    <a:pt x="78" y="194"/>
                  </a:cubicBezTo>
                  <a:cubicBezTo>
                    <a:pt x="81" y="195"/>
                    <a:pt x="83" y="195"/>
                    <a:pt x="86" y="196"/>
                  </a:cubicBezTo>
                  <a:cubicBezTo>
                    <a:pt x="86" y="196"/>
                    <a:pt x="86" y="196"/>
                    <a:pt x="86" y="196"/>
                  </a:cubicBezTo>
                  <a:cubicBezTo>
                    <a:pt x="87" y="196"/>
                    <a:pt x="88" y="195"/>
                    <a:pt x="89" y="194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93" y="188"/>
                    <a:pt x="96" y="188"/>
                    <a:pt x="99" y="188"/>
                  </a:cubicBezTo>
                  <a:cubicBezTo>
                    <a:pt x="101" y="188"/>
                    <a:pt x="103" y="188"/>
                    <a:pt x="105" y="188"/>
                  </a:cubicBezTo>
                  <a:cubicBezTo>
                    <a:pt x="106" y="194"/>
                    <a:pt x="106" y="194"/>
                    <a:pt x="106" y="194"/>
                  </a:cubicBezTo>
                  <a:cubicBezTo>
                    <a:pt x="106" y="195"/>
                    <a:pt x="107" y="196"/>
                    <a:pt x="108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11" y="196"/>
                    <a:pt x="114" y="195"/>
                    <a:pt x="117" y="195"/>
                  </a:cubicBezTo>
                  <a:cubicBezTo>
                    <a:pt x="118" y="195"/>
                    <a:pt x="119" y="194"/>
                    <a:pt x="119" y="192"/>
                  </a:cubicBezTo>
                  <a:cubicBezTo>
                    <a:pt x="118" y="186"/>
                    <a:pt x="118" y="186"/>
                    <a:pt x="118" y="186"/>
                  </a:cubicBezTo>
                  <a:cubicBezTo>
                    <a:pt x="123" y="185"/>
                    <a:pt x="128" y="184"/>
                    <a:pt x="133" y="182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6" y="188"/>
                    <a:pt x="137" y="189"/>
                    <a:pt x="137" y="189"/>
                  </a:cubicBezTo>
                  <a:cubicBezTo>
                    <a:pt x="138" y="189"/>
                    <a:pt x="138" y="189"/>
                    <a:pt x="138" y="188"/>
                  </a:cubicBezTo>
                  <a:cubicBezTo>
                    <a:pt x="141" y="187"/>
                    <a:pt x="143" y="186"/>
                    <a:pt x="146" y="185"/>
                  </a:cubicBezTo>
                  <a:cubicBezTo>
                    <a:pt x="147" y="184"/>
                    <a:pt x="148" y="183"/>
                    <a:pt x="147" y="182"/>
                  </a:cubicBezTo>
                  <a:cubicBezTo>
                    <a:pt x="144" y="176"/>
                    <a:pt x="144" y="176"/>
                    <a:pt x="144" y="176"/>
                  </a:cubicBezTo>
                  <a:cubicBezTo>
                    <a:pt x="149" y="174"/>
                    <a:pt x="153" y="171"/>
                    <a:pt x="157" y="167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2" y="172"/>
                    <a:pt x="162" y="172"/>
                    <a:pt x="163" y="172"/>
                  </a:cubicBezTo>
                  <a:cubicBezTo>
                    <a:pt x="164" y="172"/>
                    <a:pt x="164" y="172"/>
                    <a:pt x="165" y="172"/>
                  </a:cubicBezTo>
                  <a:cubicBezTo>
                    <a:pt x="167" y="170"/>
                    <a:pt x="169" y="168"/>
                    <a:pt x="171" y="166"/>
                  </a:cubicBezTo>
                  <a:cubicBezTo>
                    <a:pt x="172" y="165"/>
                    <a:pt x="172" y="164"/>
                    <a:pt x="171" y="163"/>
                  </a:cubicBezTo>
                  <a:cubicBezTo>
                    <a:pt x="166" y="158"/>
                    <a:pt x="166" y="158"/>
                    <a:pt x="166" y="158"/>
                  </a:cubicBezTo>
                  <a:cubicBezTo>
                    <a:pt x="170" y="155"/>
                    <a:pt x="173" y="150"/>
                    <a:pt x="176" y="146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49"/>
                    <a:pt x="184" y="149"/>
                    <a:pt x="184" y="148"/>
                  </a:cubicBezTo>
                  <a:cubicBezTo>
                    <a:pt x="186" y="146"/>
                    <a:pt x="187" y="143"/>
                    <a:pt x="188" y="140"/>
                  </a:cubicBezTo>
                  <a:cubicBezTo>
                    <a:pt x="189" y="139"/>
                    <a:pt x="188" y="138"/>
                    <a:pt x="187" y="138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3" y="132"/>
                    <a:pt x="184" y="130"/>
                    <a:pt x="185" y="127"/>
                  </a:cubicBezTo>
                  <a:cubicBezTo>
                    <a:pt x="186" y="125"/>
                    <a:pt x="186" y="122"/>
                    <a:pt x="187" y="120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94" y="121"/>
                    <a:pt x="195" y="120"/>
                    <a:pt x="196" y="119"/>
                  </a:cubicBezTo>
                  <a:cubicBezTo>
                    <a:pt x="196" y="116"/>
                    <a:pt x="197" y="113"/>
                    <a:pt x="197" y="111"/>
                  </a:cubicBezTo>
                  <a:cubicBezTo>
                    <a:pt x="197" y="110"/>
                    <a:pt x="196" y="108"/>
                    <a:pt x="195" y="10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97" name="Picture 96" descr="365599-hdfc-bank"/>
            <p:cNvPicPr>
              <a:picLocks noChangeAspect="1" noChangeArrowheads="1"/>
            </p:cNvPicPr>
            <p:nvPr/>
          </p:nvPicPr>
          <p:blipFill>
            <a:blip r:embed="rId58">
              <a:clrChange>
                <a:clrFrom>
                  <a:srgbClr val="F9FFF6"/>
                </a:clrFrom>
                <a:clrTo>
                  <a:srgbClr val="F9FF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642" y="1946886"/>
              <a:ext cx="466370" cy="56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 descr="SBI-logo"/>
            <p:cNvPicPr>
              <a:picLocks noChangeAspect="1" noChangeArrowheads="1"/>
            </p:cNvPicPr>
            <p:nvPr/>
          </p:nvPicPr>
          <p:blipFill>
            <a:blip r:embed="rId5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324" y="1356763"/>
              <a:ext cx="809827" cy="49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 descr="Axis Bank"/>
            <p:cNvPicPr>
              <a:picLocks noChangeAspect="1" noChangeArrowheads="1"/>
            </p:cNvPicPr>
            <p:nvPr/>
          </p:nvPicPr>
          <p:blipFill>
            <a:blip r:embed="rId6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472" y="1931299"/>
              <a:ext cx="562027" cy="553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 descr="ICICI"/>
            <p:cNvPicPr>
              <a:picLocks noChangeAspect="1" noChangeArrowheads="1"/>
            </p:cNvPicPr>
            <p:nvPr/>
          </p:nvPicPr>
          <p:blipFill>
            <a:blip r:embed="rId6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6891" y="1993582"/>
              <a:ext cx="569782" cy="515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01" descr="Mastercard"/>
            <p:cNvPicPr>
              <a:picLocks noChangeAspect="1" noChangeArrowheads="1"/>
            </p:cNvPicPr>
            <p:nvPr/>
          </p:nvPicPr>
          <p:blipFill>
            <a:blip r:embed="rId62" cstate="print">
              <a:clrChange>
                <a:clrFrom>
                  <a:srgbClr val="0B0102"/>
                </a:clrFrom>
                <a:clrTo>
                  <a:srgbClr val="0B01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216" y="1427665"/>
              <a:ext cx="870328" cy="54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Rectangle 102"/>
            <p:cNvSpPr/>
            <p:nvPr/>
          </p:nvSpPr>
          <p:spPr bwMode="auto">
            <a:xfrm>
              <a:off x="7652524" y="1070249"/>
              <a:ext cx="1305526" cy="2578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BFSI</a:t>
              </a:r>
            </a:p>
          </p:txBody>
        </p:sp>
        <p:pic>
          <p:nvPicPr>
            <p:cNvPr id="1028" name="Picture 4" descr="File:NPCI-Logo.png - Wikipedia"/>
            <p:cNvPicPr>
              <a:picLocks noChangeAspect="1" noChangeArrowheads="1"/>
            </p:cNvPicPr>
            <p:nvPr/>
          </p:nvPicPr>
          <p:blipFill rotWithShape="1">
            <a:blip r:embed="rId6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6" t="19287" r="9584" b="19047"/>
            <a:stretch>
              <a:fillRect/>
            </a:stretch>
          </p:blipFill>
          <p:spPr bwMode="auto">
            <a:xfrm>
              <a:off x="7830868" y="2599366"/>
              <a:ext cx="990024" cy="343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9411170" y="4025667"/>
            <a:ext cx="2058842" cy="2032729"/>
            <a:chOff x="9485739" y="3931000"/>
            <a:chExt cx="2058842" cy="2032729"/>
          </a:xfrm>
        </p:grpSpPr>
        <p:sp>
          <p:nvSpPr>
            <p:cNvPr id="80" name="Freeform 8"/>
            <p:cNvSpPr>
              <a:spLocks noChangeArrowheads="1"/>
            </p:cNvSpPr>
            <p:nvPr/>
          </p:nvSpPr>
          <p:spPr bwMode="auto">
            <a:xfrm>
              <a:off x="9485739" y="3931000"/>
              <a:ext cx="2058842" cy="2032729"/>
            </a:xfrm>
            <a:custGeom>
              <a:avLst/>
              <a:gdLst>
                <a:gd name="T0" fmla="*/ 135 w 146"/>
                <a:gd name="T1" fmla="*/ 77 h 144"/>
                <a:gd name="T2" fmla="*/ 144 w 146"/>
                <a:gd name="T3" fmla="*/ 65 h 144"/>
                <a:gd name="T4" fmla="*/ 143 w 146"/>
                <a:gd name="T5" fmla="*/ 53 h 144"/>
                <a:gd name="T6" fmla="*/ 141 w 146"/>
                <a:gd name="T7" fmla="*/ 51 h 144"/>
                <a:gd name="T8" fmla="*/ 129 w 146"/>
                <a:gd name="T9" fmla="*/ 45 h 144"/>
                <a:gd name="T10" fmla="*/ 135 w 146"/>
                <a:gd name="T11" fmla="*/ 39 h 144"/>
                <a:gd name="T12" fmla="*/ 131 w 146"/>
                <a:gd name="T13" fmla="*/ 27 h 144"/>
                <a:gd name="T14" fmla="*/ 128 w 146"/>
                <a:gd name="T15" fmla="*/ 27 h 144"/>
                <a:gd name="T16" fmla="*/ 113 w 146"/>
                <a:gd name="T17" fmla="*/ 25 h 144"/>
                <a:gd name="T18" fmla="*/ 117 w 146"/>
                <a:gd name="T19" fmla="*/ 14 h 144"/>
                <a:gd name="T20" fmla="*/ 108 w 146"/>
                <a:gd name="T21" fmla="*/ 9 h 144"/>
                <a:gd name="T22" fmla="*/ 101 w 146"/>
                <a:gd name="T23" fmla="*/ 17 h 144"/>
                <a:gd name="T24" fmla="*/ 92 w 146"/>
                <a:gd name="T25" fmla="*/ 13 h 144"/>
                <a:gd name="T26" fmla="*/ 92 w 146"/>
                <a:gd name="T27" fmla="*/ 2 h 144"/>
                <a:gd name="T28" fmla="*/ 82 w 146"/>
                <a:gd name="T29" fmla="*/ 0 h 144"/>
                <a:gd name="T30" fmla="*/ 78 w 146"/>
                <a:gd name="T31" fmla="*/ 10 h 144"/>
                <a:gd name="T32" fmla="*/ 73 w 146"/>
                <a:gd name="T33" fmla="*/ 10 h 144"/>
                <a:gd name="T34" fmla="*/ 66 w 146"/>
                <a:gd name="T35" fmla="*/ 1 h 144"/>
                <a:gd name="T36" fmla="*/ 64 w 146"/>
                <a:gd name="T37" fmla="*/ 0 h 144"/>
                <a:gd name="T38" fmla="*/ 52 w 146"/>
                <a:gd name="T39" fmla="*/ 4 h 144"/>
                <a:gd name="T40" fmla="*/ 45 w 146"/>
                <a:gd name="T41" fmla="*/ 17 h 144"/>
                <a:gd name="T42" fmla="*/ 38 w 146"/>
                <a:gd name="T43" fmla="*/ 8 h 144"/>
                <a:gd name="T44" fmla="*/ 29 w 146"/>
                <a:gd name="T45" fmla="*/ 14 h 144"/>
                <a:gd name="T46" fmla="*/ 33 w 146"/>
                <a:gd name="T47" fmla="*/ 25 h 144"/>
                <a:gd name="T48" fmla="*/ 18 w 146"/>
                <a:gd name="T49" fmla="*/ 27 h 144"/>
                <a:gd name="T50" fmla="*/ 15 w 146"/>
                <a:gd name="T51" fmla="*/ 27 h 144"/>
                <a:gd name="T52" fmla="*/ 10 w 146"/>
                <a:gd name="T53" fmla="*/ 38 h 144"/>
                <a:gd name="T54" fmla="*/ 14 w 146"/>
                <a:gd name="T55" fmla="*/ 52 h 144"/>
                <a:gd name="T56" fmla="*/ 5 w 146"/>
                <a:gd name="T57" fmla="*/ 51 h 144"/>
                <a:gd name="T58" fmla="*/ 3 w 146"/>
                <a:gd name="T59" fmla="*/ 53 h 144"/>
                <a:gd name="T60" fmla="*/ 2 w 146"/>
                <a:gd name="T61" fmla="*/ 65 h 144"/>
                <a:gd name="T62" fmla="*/ 11 w 146"/>
                <a:gd name="T63" fmla="*/ 77 h 144"/>
                <a:gd name="T64" fmla="*/ 1 w 146"/>
                <a:gd name="T65" fmla="*/ 81 h 144"/>
                <a:gd name="T66" fmla="*/ 5 w 146"/>
                <a:gd name="T67" fmla="*/ 92 h 144"/>
                <a:gd name="T68" fmla="*/ 14 w 146"/>
                <a:gd name="T69" fmla="*/ 91 h 144"/>
                <a:gd name="T70" fmla="*/ 18 w 146"/>
                <a:gd name="T71" fmla="*/ 100 h 144"/>
                <a:gd name="T72" fmla="*/ 10 w 146"/>
                <a:gd name="T73" fmla="*/ 108 h 144"/>
                <a:gd name="T74" fmla="*/ 17 w 146"/>
                <a:gd name="T75" fmla="*/ 117 h 144"/>
                <a:gd name="T76" fmla="*/ 26 w 146"/>
                <a:gd name="T77" fmla="*/ 112 h 144"/>
                <a:gd name="T78" fmla="*/ 28 w 146"/>
                <a:gd name="T79" fmla="*/ 126 h 144"/>
                <a:gd name="T80" fmla="*/ 37 w 146"/>
                <a:gd name="T81" fmla="*/ 135 h 144"/>
                <a:gd name="T82" fmla="*/ 40 w 146"/>
                <a:gd name="T83" fmla="*/ 134 h 144"/>
                <a:gd name="T84" fmla="*/ 53 w 146"/>
                <a:gd name="T85" fmla="*/ 130 h 144"/>
                <a:gd name="T86" fmla="*/ 52 w 146"/>
                <a:gd name="T87" fmla="*/ 139 h 144"/>
                <a:gd name="T88" fmla="*/ 64 w 146"/>
                <a:gd name="T89" fmla="*/ 144 h 144"/>
                <a:gd name="T90" fmla="*/ 66 w 146"/>
                <a:gd name="T91" fmla="*/ 142 h 144"/>
                <a:gd name="T92" fmla="*/ 73 w 146"/>
                <a:gd name="T93" fmla="*/ 134 h 144"/>
                <a:gd name="T94" fmla="*/ 80 w 146"/>
                <a:gd name="T95" fmla="*/ 142 h 144"/>
                <a:gd name="T96" fmla="*/ 82 w 146"/>
                <a:gd name="T97" fmla="*/ 144 h 144"/>
                <a:gd name="T98" fmla="*/ 94 w 146"/>
                <a:gd name="T99" fmla="*/ 139 h 144"/>
                <a:gd name="T100" fmla="*/ 101 w 146"/>
                <a:gd name="T101" fmla="*/ 127 h 144"/>
                <a:gd name="T102" fmla="*/ 108 w 146"/>
                <a:gd name="T103" fmla="*/ 135 h 144"/>
                <a:gd name="T104" fmla="*/ 118 w 146"/>
                <a:gd name="T105" fmla="*/ 130 h 144"/>
                <a:gd name="T106" fmla="*/ 113 w 146"/>
                <a:gd name="T107" fmla="*/ 119 h 144"/>
                <a:gd name="T108" fmla="*/ 128 w 146"/>
                <a:gd name="T109" fmla="*/ 117 h 144"/>
                <a:gd name="T110" fmla="*/ 131 w 146"/>
                <a:gd name="T111" fmla="*/ 116 h 144"/>
                <a:gd name="T112" fmla="*/ 136 w 146"/>
                <a:gd name="T113" fmla="*/ 105 h 144"/>
                <a:gd name="T114" fmla="*/ 132 w 146"/>
                <a:gd name="T115" fmla="*/ 92 h 144"/>
                <a:gd name="T116" fmla="*/ 141 w 146"/>
                <a:gd name="T117" fmla="*/ 92 h 144"/>
                <a:gd name="T118" fmla="*/ 144 w 146"/>
                <a:gd name="T119" fmla="*/ 91 h 144"/>
                <a:gd name="T120" fmla="*/ 144 w 146"/>
                <a:gd name="T121" fmla="*/ 79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6"/>
                <a:gd name="T184" fmla="*/ 0 h 144"/>
                <a:gd name="T185" fmla="*/ 146 w 146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6" h="144">
                  <a:moveTo>
                    <a:pt x="144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3"/>
                    <a:pt x="135" y="70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5" y="65"/>
                    <a:pt x="146" y="64"/>
                    <a:pt x="145" y="62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7"/>
                    <a:pt x="129" y="45"/>
                  </a:cubicBezTo>
                  <a:cubicBezTo>
                    <a:pt x="129" y="44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7" y="37"/>
                    <a:pt x="136" y="36"/>
                  </a:cubicBezTo>
                  <a:cubicBezTo>
                    <a:pt x="134" y="33"/>
                    <a:pt x="133" y="30"/>
                    <a:pt x="131" y="27"/>
                  </a:cubicBezTo>
                  <a:cubicBezTo>
                    <a:pt x="130" y="27"/>
                    <a:pt x="130" y="27"/>
                    <a:pt x="129" y="27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6" y="27"/>
                    <a:pt x="113" y="2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9" y="16"/>
                    <a:pt x="118" y="15"/>
                    <a:pt x="117" y="14"/>
                  </a:cubicBezTo>
                  <a:cubicBezTo>
                    <a:pt x="115" y="12"/>
                    <a:pt x="112" y="10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9" y="15"/>
                    <a:pt x="96" y="14"/>
                    <a:pt x="93" y="13"/>
                  </a:cubicBezTo>
                  <a:cubicBezTo>
                    <a:pt x="93" y="13"/>
                    <a:pt x="92" y="13"/>
                    <a:pt x="92" y="1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3"/>
                    <a:pt x="93" y="2"/>
                    <a:pt x="92" y="2"/>
                  </a:cubicBezTo>
                  <a:cubicBezTo>
                    <a:pt x="89" y="1"/>
                    <a:pt x="86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5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10"/>
                    <a:pt x="70" y="10"/>
                    <a:pt x="68" y="1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1" y="14"/>
                    <a:pt x="48" y="15"/>
                    <a:pt x="45" y="17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8" y="8"/>
                  </a:cubicBezTo>
                  <a:cubicBezTo>
                    <a:pt x="38" y="8"/>
                    <a:pt x="37" y="8"/>
                    <a:pt x="37" y="9"/>
                  </a:cubicBezTo>
                  <a:cubicBezTo>
                    <a:pt x="34" y="10"/>
                    <a:pt x="31" y="12"/>
                    <a:pt x="29" y="14"/>
                  </a:cubicBezTo>
                  <a:cubicBezTo>
                    <a:pt x="28" y="15"/>
                    <a:pt x="27" y="16"/>
                    <a:pt x="28" y="17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27"/>
                    <a:pt x="28" y="29"/>
                    <a:pt x="26" y="3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7" y="26"/>
                    <a:pt x="17" y="26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3" y="30"/>
                    <a:pt x="11" y="33"/>
                    <a:pt x="10" y="35"/>
                  </a:cubicBezTo>
                  <a:cubicBezTo>
                    <a:pt x="9" y="36"/>
                    <a:pt x="9" y="38"/>
                    <a:pt x="10" y="38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3" y="52"/>
                    <a:pt x="3" y="53"/>
                  </a:cubicBezTo>
                  <a:cubicBezTo>
                    <a:pt x="2" y="56"/>
                    <a:pt x="1" y="59"/>
                    <a:pt x="1" y="62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70"/>
                    <a:pt x="11" y="73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1" y="80"/>
                    <a:pt x="1" y="81"/>
                  </a:cubicBezTo>
                  <a:cubicBezTo>
                    <a:pt x="1" y="84"/>
                    <a:pt x="2" y="88"/>
                    <a:pt x="3" y="91"/>
                  </a:cubicBezTo>
                  <a:cubicBezTo>
                    <a:pt x="3" y="92"/>
                    <a:pt x="4" y="92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6"/>
                    <a:pt x="17" y="99"/>
                  </a:cubicBezTo>
                  <a:cubicBezTo>
                    <a:pt x="17" y="99"/>
                    <a:pt x="18" y="100"/>
                    <a:pt x="18" y="100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0" y="106"/>
                    <a:pt x="9" y="107"/>
                    <a:pt x="10" y="108"/>
                  </a:cubicBezTo>
                  <a:cubicBezTo>
                    <a:pt x="12" y="111"/>
                    <a:pt x="13" y="114"/>
                    <a:pt x="15" y="116"/>
                  </a:cubicBezTo>
                  <a:cubicBezTo>
                    <a:pt x="16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4"/>
                    <a:pt x="30" y="117"/>
                    <a:pt x="33" y="11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7"/>
                    <a:pt x="28" y="129"/>
                    <a:pt x="29" y="129"/>
                  </a:cubicBezTo>
                  <a:cubicBezTo>
                    <a:pt x="31" y="131"/>
                    <a:pt x="34" y="133"/>
                    <a:pt x="37" y="135"/>
                  </a:cubicBezTo>
                  <a:cubicBezTo>
                    <a:pt x="37" y="135"/>
                    <a:pt x="38" y="135"/>
                    <a:pt x="38" y="135"/>
                  </a:cubicBezTo>
                  <a:cubicBezTo>
                    <a:pt x="39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8" y="128"/>
                    <a:pt x="50" y="129"/>
                    <a:pt x="53" y="130"/>
                  </a:cubicBezTo>
                  <a:cubicBezTo>
                    <a:pt x="53" y="130"/>
                    <a:pt x="54" y="130"/>
                    <a:pt x="54" y="131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2" y="140"/>
                    <a:pt x="53" y="142"/>
                    <a:pt x="54" y="142"/>
                  </a:cubicBezTo>
                  <a:cubicBezTo>
                    <a:pt x="57" y="143"/>
                    <a:pt x="61" y="143"/>
                    <a:pt x="64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4"/>
                    <a:pt x="72" y="134"/>
                    <a:pt x="73" y="134"/>
                  </a:cubicBezTo>
                  <a:cubicBezTo>
                    <a:pt x="75" y="134"/>
                    <a:pt x="76" y="134"/>
                    <a:pt x="78" y="133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6" y="143"/>
                    <a:pt x="89" y="143"/>
                    <a:pt x="92" y="142"/>
                  </a:cubicBezTo>
                  <a:cubicBezTo>
                    <a:pt x="93" y="142"/>
                    <a:pt x="94" y="141"/>
                    <a:pt x="94" y="139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7" y="135"/>
                    <a:pt x="107" y="135"/>
                    <a:pt x="108" y="135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12" y="133"/>
                    <a:pt x="115" y="131"/>
                    <a:pt x="118" y="130"/>
                  </a:cubicBezTo>
                  <a:cubicBezTo>
                    <a:pt x="118" y="129"/>
                    <a:pt x="119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9" y="117"/>
                    <a:pt x="129" y="117"/>
                  </a:cubicBezTo>
                  <a:cubicBezTo>
                    <a:pt x="130" y="117"/>
                    <a:pt x="130" y="117"/>
                    <a:pt x="131" y="116"/>
                  </a:cubicBezTo>
                  <a:cubicBezTo>
                    <a:pt x="133" y="114"/>
                    <a:pt x="135" y="111"/>
                    <a:pt x="136" y="108"/>
                  </a:cubicBezTo>
                  <a:cubicBezTo>
                    <a:pt x="137" y="107"/>
                    <a:pt x="137" y="106"/>
                    <a:pt x="136" y="105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7"/>
                    <a:pt x="131" y="95"/>
                    <a:pt x="132" y="92"/>
                  </a:cubicBezTo>
                  <a:cubicBezTo>
                    <a:pt x="132" y="92"/>
                    <a:pt x="132" y="91"/>
                    <a:pt x="132" y="91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2" y="92"/>
                    <a:pt x="143" y="92"/>
                    <a:pt x="144" y="91"/>
                  </a:cubicBezTo>
                  <a:cubicBezTo>
                    <a:pt x="144" y="88"/>
                    <a:pt x="145" y="84"/>
                    <a:pt x="145" y="81"/>
                  </a:cubicBezTo>
                  <a:cubicBezTo>
                    <a:pt x="146" y="80"/>
                    <a:pt x="145" y="79"/>
                    <a:pt x="144" y="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9790795" y="4159500"/>
              <a:ext cx="1474017" cy="2911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Chemical</a:t>
              </a:r>
            </a:p>
          </p:txBody>
        </p:sp>
        <p:pic>
          <p:nvPicPr>
            <p:cNvPr id="82" name="Picture 24" descr="IFFCO .::"/>
            <p:cNvPicPr>
              <a:picLocks noChangeAspect="1" noChangeArrowheads="1"/>
            </p:cNvPicPr>
            <p:nvPr/>
          </p:nvPicPr>
          <p:blipFill rotWithShape="1"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5"/>
            <a:stretch>
              <a:fillRect/>
            </a:stretch>
          </p:blipFill>
          <p:spPr bwMode="auto">
            <a:xfrm>
              <a:off x="9794838" y="5222333"/>
              <a:ext cx="626335" cy="246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8" descr="Gujarat Narmada Valley Fertilizers &amp;amp; Chemicals, HD Png Download - kindpng"/>
            <p:cNvPicPr>
              <a:picLocks noChangeAspect="1" noChangeArrowheads="1"/>
            </p:cNvPicPr>
            <p:nvPr/>
          </p:nvPicPr>
          <p:blipFill>
            <a:blip r:embed="rId65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6311" y="5174113"/>
              <a:ext cx="500128" cy="506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6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17269" y="4426908"/>
              <a:ext cx="998484" cy="376477"/>
            </a:xfrm>
            <a:prstGeom prst="rect">
              <a:avLst/>
            </a:prstGeom>
          </p:spPr>
        </p:pic>
        <p:pic>
          <p:nvPicPr>
            <p:cNvPr id="77" name="Picture 4" descr="Grasim Industries - Wikipedia"/>
            <p:cNvPicPr>
              <a:picLocks noChangeAspect="1" noChangeArrowheads="1"/>
            </p:cNvPicPr>
            <p:nvPr/>
          </p:nvPicPr>
          <p:blipFill rotWithShape="1"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0" t="6311" r="8422" b="7778"/>
            <a:stretch>
              <a:fillRect/>
            </a:stretch>
          </p:blipFill>
          <p:spPr bwMode="auto">
            <a:xfrm>
              <a:off x="9824393" y="4423736"/>
              <a:ext cx="425957" cy="426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8" descr="Haldia Petrochemicals - Wikipedia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8055" y="4822955"/>
              <a:ext cx="642337" cy="319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ile:DuPont logo.svg - Wikipedia"/>
            <p:cNvPicPr>
              <a:picLocks noChangeAspect="1" noChangeArrowheads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9002" y="4939981"/>
              <a:ext cx="696696" cy="21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US" altLang="en-US" sz="2800" b="1" dirty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Part of Blue Star Group</a:t>
            </a: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8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5862" y="1042233"/>
            <a:ext cx="11317537" cy="4851855"/>
            <a:chOff x="370801" y="1042233"/>
            <a:chExt cx="11317537" cy="4851855"/>
          </a:xfrm>
        </p:grpSpPr>
        <p:grpSp>
          <p:nvGrpSpPr>
            <p:cNvPr id="31" name="Group 30"/>
            <p:cNvGrpSpPr/>
            <p:nvPr/>
          </p:nvGrpSpPr>
          <p:grpSpPr>
            <a:xfrm>
              <a:off x="9402338" y="3973848"/>
              <a:ext cx="2286000" cy="1920240"/>
              <a:chOff x="8444482" y="4051692"/>
              <a:chExt cx="2286000" cy="192024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Hexagon 5"/>
              <p:cNvSpPr>
                <a:spLocks noChangeArrowheads="1"/>
              </p:cNvSpPr>
              <p:nvPr/>
            </p:nvSpPr>
            <p:spPr bwMode="auto">
              <a:xfrm rot="10800000" flipV="1">
                <a:off x="8444482" y="4051692"/>
                <a:ext cx="2286000" cy="1920240"/>
              </a:xfrm>
              <a:prstGeom prst="hexagon">
                <a:avLst>
                  <a:gd name="adj" fmla="val 27046"/>
                  <a:gd name="vf" fmla="val 115470"/>
                </a:avLst>
              </a:prstGeom>
              <a:grpFill/>
              <a:ln w="19050" cmpd="sng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Joint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Ventures in Qatar, </a:t>
                </a: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Malaysia</a:t>
                </a: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43"/>
              <p:cNvSpPr>
                <a:spLocks noEditPoints="1" noChangeArrowheads="1"/>
              </p:cNvSpPr>
              <p:nvPr/>
            </p:nvSpPr>
            <p:spPr bwMode="auto">
              <a:xfrm>
                <a:off x="9298466" y="4377665"/>
                <a:ext cx="605399" cy="607090"/>
              </a:xfrm>
              <a:custGeom>
                <a:avLst/>
                <a:gdLst>
                  <a:gd name="T0" fmla="*/ 311 w 453"/>
                  <a:gd name="T1" fmla="*/ 43 h 454"/>
                  <a:gd name="T2" fmla="*/ 354 w 453"/>
                  <a:gd name="T3" fmla="*/ 77 h 454"/>
                  <a:gd name="T4" fmla="*/ 448 w 453"/>
                  <a:gd name="T5" fmla="*/ 177 h 454"/>
                  <a:gd name="T6" fmla="*/ 304 w 453"/>
                  <a:gd name="T7" fmla="*/ 122 h 454"/>
                  <a:gd name="T8" fmla="*/ 185 w 453"/>
                  <a:gd name="T9" fmla="*/ 185 h 454"/>
                  <a:gd name="T10" fmla="*/ 97 w 453"/>
                  <a:gd name="T11" fmla="*/ 96 h 454"/>
                  <a:gd name="T12" fmla="*/ 4 w 453"/>
                  <a:gd name="T13" fmla="*/ 204 h 454"/>
                  <a:gd name="T14" fmla="*/ 51 w 453"/>
                  <a:gd name="T15" fmla="*/ 436 h 454"/>
                  <a:gd name="T16" fmla="*/ 100 w 453"/>
                  <a:gd name="T17" fmla="*/ 342 h 454"/>
                  <a:gd name="T18" fmla="*/ 149 w 453"/>
                  <a:gd name="T19" fmla="*/ 437 h 454"/>
                  <a:gd name="T20" fmla="*/ 157 w 453"/>
                  <a:gd name="T21" fmla="*/ 219 h 454"/>
                  <a:gd name="T22" fmla="*/ 237 w 453"/>
                  <a:gd name="T23" fmla="*/ 252 h 454"/>
                  <a:gd name="T24" fmla="*/ 303 w 453"/>
                  <a:gd name="T25" fmla="*/ 436 h 454"/>
                  <a:gd name="T26" fmla="*/ 353 w 453"/>
                  <a:gd name="T27" fmla="*/ 342 h 454"/>
                  <a:gd name="T28" fmla="*/ 402 w 453"/>
                  <a:gd name="T29" fmla="*/ 437 h 454"/>
                  <a:gd name="T30" fmla="*/ 418 w 453"/>
                  <a:gd name="T31" fmla="*/ 277 h 454"/>
                  <a:gd name="T32" fmla="*/ 220 w 453"/>
                  <a:gd name="T33" fmla="*/ 243 h 454"/>
                  <a:gd name="T34" fmla="*/ 137 w 453"/>
                  <a:gd name="T35" fmla="*/ 145 h 454"/>
                  <a:gd name="T36" fmla="*/ 133 w 453"/>
                  <a:gd name="T37" fmla="*/ 185 h 454"/>
                  <a:gd name="T38" fmla="*/ 140 w 453"/>
                  <a:gd name="T39" fmla="*/ 436 h 454"/>
                  <a:gd name="T40" fmla="*/ 105 w 453"/>
                  <a:gd name="T41" fmla="*/ 281 h 454"/>
                  <a:gd name="T42" fmla="*/ 72 w 453"/>
                  <a:gd name="T43" fmla="*/ 444 h 454"/>
                  <a:gd name="T44" fmla="*/ 61 w 453"/>
                  <a:gd name="T45" fmla="*/ 386 h 454"/>
                  <a:gd name="T46" fmla="*/ 62 w 453"/>
                  <a:gd name="T47" fmla="*/ 249 h 454"/>
                  <a:gd name="T48" fmla="*/ 35 w 453"/>
                  <a:gd name="T49" fmla="*/ 193 h 454"/>
                  <a:gd name="T50" fmla="*/ 53 w 453"/>
                  <a:gd name="T51" fmla="*/ 252 h 454"/>
                  <a:gd name="T52" fmla="*/ 53 w 453"/>
                  <a:gd name="T53" fmla="*/ 276 h 454"/>
                  <a:gd name="T54" fmla="*/ 47 w 453"/>
                  <a:gd name="T55" fmla="*/ 128 h 454"/>
                  <a:gd name="T56" fmla="*/ 141 w 453"/>
                  <a:gd name="T57" fmla="*/ 127 h 454"/>
                  <a:gd name="T58" fmla="*/ 222 w 453"/>
                  <a:gd name="T59" fmla="*/ 225 h 454"/>
                  <a:gd name="T60" fmla="*/ 53 w 453"/>
                  <a:gd name="T61" fmla="*/ 183 h 454"/>
                  <a:gd name="T62" fmla="*/ 440 w 453"/>
                  <a:gd name="T63" fmla="*/ 201 h 454"/>
                  <a:gd name="T64" fmla="*/ 394 w 453"/>
                  <a:gd name="T65" fmla="*/ 267 h 454"/>
                  <a:gd name="T66" fmla="*/ 407 w 453"/>
                  <a:gd name="T67" fmla="*/ 232 h 454"/>
                  <a:gd name="T68" fmla="*/ 393 w 453"/>
                  <a:gd name="T69" fmla="*/ 165 h 454"/>
                  <a:gd name="T70" fmla="*/ 385 w 453"/>
                  <a:gd name="T71" fmla="*/ 265 h 454"/>
                  <a:gd name="T72" fmla="*/ 392 w 453"/>
                  <a:gd name="T73" fmla="*/ 436 h 454"/>
                  <a:gd name="T74" fmla="*/ 357 w 453"/>
                  <a:gd name="T75" fmla="*/ 281 h 454"/>
                  <a:gd name="T76" fmla="*/ 325 w 453"/>
                  <a:gd name="T77" fmla="*/ 444 h 454"/>
                  <a:gd name="T78" fmla="*/ 314 w 453"/>
                  <a:gd name="T79" fmla="*/ 392 h 454"/>
                  <a:gd name="T80" fmla="*/ 320 w 453"/>
                  <a:gd name="T81" fmla="*/ 150 h 454"/>
                  <a:gd name="T82" fmla="*/ 310 w 453"/>
                  <a:gd name="T83" fmla="*/ 183 h 454"/>
                  <a:gd name="T84" fmla="*/ 236 w 453"/>
                  <a:gd name="T85" fmla="*/ 223 h 454"/>
                  <a:gd name="T86" fmla="*/ 312 w 453"/>
                  <a:gd name="T87" fmla="*/ 127 h 454"/>
                  <a:gd name="T88" fmla="*/ 406 w 453"/>
                  <a:gd name="T89" fmla="*/ 128 h 454"/>
                  <a:gd name="T90" fmla="*/ 409 w 453"/>
                  <a:gd name="T91" fmla="*/ 196 h 454"/>
                  <a:gd name="T92" fmla="*/ 142 w 453"/>
                  <a:gd name="T93" fmla="*/ 43 h 454"/>
                  <a:gd name="T94" fmla="*/ 99 w 453"/>
                  <a:gd name="T95" fmla="*/ 9 h 454"/>
                  <a:gd name="T96" fmla="*/ 99 w 453"/>
                  <a:gd name="T97" fmla="*/ 9 h 4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3"/>
                  <a:gd name="T148" fmla="*/ 0 h 454"/>
                  <a:gd name="T149" fmla="*/ 453 w 453"/>
                  <a:gd name="T150" fmla="*/ 454 h 4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3" h="454">
                    <a:moveTo>
                      <a:pt x="354" y="86"/>
                    </a:moveTo>
                    <a:cubicBezTo>
                      <a:pt x="378" y="86"/>
                      <a:pt x="398" y="67"/>
                      <a:pt x="398" y="43"/>
                    </a:cubicBezTo>
                    <a:cubicBezTo>
                      <a:pt x="398" y="19"/>
                      <a:pt x="378" y="0"/>
                      <a:pt x="354" y="0"/>
                    </a:cubicBezTo>
                    <a:cubicBezTo>
                      <a:pt x="330" y="0"/>
                      <a:pt x="311" y="19"/>
                      <a:pt x="311" y="43"/>
                    </a:cubicBezTo>
                    <a:cubicBezTo>
                      <a:pt x="311" y="67"/>
                      <a:pt x="330" y="86"/>
                      <a:pt x="354" y="86"/>
                    </a:cubicBezTo>
                    <a:close/>
                    <a:moveTo>
                      <a:pt x="354" y="9"/>
                    </a:moveTo>
                    <a:cubicBezTo>
                      <a:pt x="373" y="9"/>
                      <a:pt x="388" y="24"/>
                      <a:pt x="388" y="43"/>
                    </a:cubicBezTo>
                    <a:cubicBezTo>
                      <a:pt x="388" y="62"/>
                      <a:pt x="373" y="77"/>
                      <a:pt x="354" y="77"/>
                    </a:cubicBezTo>
                    <a:cubicBezTo>
                      <a:pt x="336" y="77"/>
                      <a:pt x="320" y="62"/>
                      <a:pt x="320" y="43"/>
                    </a:cubicBezTo>
                    <a:cubicBezTo>
                      <a:pt x="320" y="24"/>
                      <a:pt x="336" y="9"/>
                      <a:pt x="354" y="9"/>
                    </a:cubicBezTo>
                    <a:close/>
                    <a:moveTo>
                      <a:pt x="448" y="177"/>
                    </a:moveTo>
                    <a:cubicBezTo>
                      <a:pt x="448" y="177"/>
                      <a:pt x="448" y="177"/>
                      <a:pt x="448" y="177"/>
                    </a:cubicBezTo>
                    <a:cubicBezTo>
                      <a:pt x="414" y="123"/>
                      <a:pt x="414" y="123"/>
                      <a:pt x="414" y="123"/>
                    </a:cubicBezTo>
                    <a:cubicBezTo>
                      <a:pt x="401" y="104"/>
                      <a:pt x="393" y="96"/>
                      <a:pt x="356" y="96"/>
                    </a:cubicBezTo>
                    <a:cubicBezTo>
                      <a:pt x="356" y="96"/>
                      <a:pt x="356" y="96"/>
                      <a:pt x="356" y="96"/>
                    </a:cubicBezTo>
                    <a:cubicBezTo>
                      <a:pt x="319" y="96"/>
                      <a:pt x="309" y="113"/>
                      <a:pt x="304" y="122"/>
                    </a:cubicBezTo>
                    <a:cubicBezTo>
                      <a:pt x="304" y="122"/>
                      <a:pt x="304" y="122"/>
                      <a:pt x="304" y="122"/>
                    </a:cubicBezTo>
                    <a:cubicBezTo>
                      <a:pt x="297" y="136"/>
                      <a:pt x="272" y="179"/>
                      <a:pt x="268" y="185"/>
                    </a:cubicBezTo>
                    <a:cubicBezTo>
                      <a:pt x="263" y="188"/>
                      <a:pt x="240" y="206"/>
                      <a:pt x="226" y="217"/>
                    </a:cubicBezTo>
                    <a:cubicBezTo>
                      <a:pt x="216" y="209"/>
                      <a:pt x="198" y="195"/>
                      <a:pt x="185" y="185"/>
                    </a:cubicBezTo>
                    <a:cubicBezTo>
                      <a:pt x="181" y="179"/>
                      <a:pt x="156" y="136"/>
                      <a:pt x="149" y="122"/>
                    </a:cubicBezTo>
                    <a:cubicBezTo>
                      <a:pt x="148" y="122"/>
                      <a:pt x="148" y="122"/>
                      <a:pt x="148" y="122"/>
                    </a:cubicBezTo>
                    <a:cubicBezTo>
                      <a:pt x="143" y="113"/>
                      <a:pt x="134" y="96"/>
                      <a:pt x="97" y="96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60" y="96"/>
                      <a:pt x="52" y="104"/>
                      <a:pt x="39" y="123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0" y="186"/>
                      <a:pt x="0" y="195"/>
                      <a:pt x="4" y="204"/>
                    </a:cubicBezTo>
                    <a:cubicBezTo>
                      <a:pt x="35" y="277"/>
                      <a:pt x="35" y="277"/>
                      <a:pt x="35" y="277"/>
                    </a:cubicBezTo>
                    <a:cubicBezTo>
                      <a:pt x="38" y="282"/>
                      <a:pt x="44" y="286"/>
                      <a:pt x="50" y="286"/>
                    </a:cubicBezTo>
                    <a:cubicBezTo>
                      <a:pt x="51" y="286"/>
                      <a:pt x="52" y="286"/>
                      <a:pt x="52" y="286"/>
                    </a:cubicBezTo>
                    <a:cubicBezTo>
                      <a:pt x="52" y="404"/>
                      <a:pt x="51" y="433"/>
                      <a:pt x="51" y="436"/>
                    </a:cubicBezTo>
                    <a:cubicBezTo>
                      <a:pt x="51" y="436"/>
                      <a:pt x="51" y="436"/>
                      <a:pt x="51" y="437"/>
                    </a:cubicBezTo>
                    <a:cubicBezTo>
                      <a:pt x="52" y="447"/>
                      <a:pt x="62" y="454"/>
                      <a:pt x="72" y="454"/>
                    </a:cubicBezTo>
                    <a:cubicBezTo>
                      <a:pt x="83" y="454"/>
                      <a:pt x="92" y="446"/>
                      <a:pt x="93" y="436"/>
                    </a:cubicBezTo>
                    <a:cubicBezTo>
                      <a:pt x="100" y="342"/>
                      <a:pt x="100" y="342"/>
                      <a:pt x="100" y="342"/>
                    </a:cubicBezTo>
                    <a:cubicBezTo>
                      <a:pt x="108" y="436"/>
                      <a:pt x="108" y="436"/>
                      <a:pt x="108" y="436"/>
                    </a:cubicBezTo>
                    <a:cubicBezTo>
                      <a:pt x="108" y="446"/>
                      <a:pt x="117" y="454"/>
                      <a:pt x="128" y="454"/>
                    </a:cubicBezTo>
                    <a:cubicBezTo>
                      <a:pt x="128" y="454"/>
                      <a:pt x="128" y="454"/>
                      <a:pt x="129" y="454"/>
                    </a:cubicBezTo>
                    <a:cubicBezTo>
                      <a:pt x="139" y="454"/>
                      <a:pt x="148" y="446"/>
                      <a:pt x="149" y="437"/>
                    </a:cubicBezTo>
                    <a:cubicBezTo>
                      <a:pt x="149" y="436"/>
                      <a:pt x="149" y="436"/>
                      <a:pt x="149" y="436"/>
                    </a:cubicBezTo>
                    <a:cubicBezTo>
                      <a:pt x="149" y="430"/>
                      <a:pt x="146" y="298"/>
                      <a:pt x="143" y="200"/>
                    </a:cubicBezTo>
                    <a:cubicBezTo>
                      <a:pt x="156" y="218"/>
                      <a:pt x="156" y="218"/>
                      <a:pt x="156" y="218"/>
                    </a:cubicBezTo>
                    <a:cubicBezTo>
                      <a:pt x="156" y="218"/>
                      <a:pt x="157" y="219"/>
                      <a:pt x="157" y="219"/>
                    </a:cubicBezTo>
                    <a:cubicBezTo>
                      <a:pt x="215" y="251"/>
                      <a:pt x="215" y="251"/>
                      <a:pt x="215" y="251"/>
                    </a:cubicBezTo>
                    <a:cubicBezTo>
                      <a:pt x="219" y="254"/>
                      <a:pt x="223" y="254"/>
                      <a:pt x="226" y="253"/>
                    </a:cubicBezTo>
                    <a:cubicBezTo>
                      <a:pt x="227" y="254"/>
                      <a:pt x="229" y="254"/>
                      <a:pt x="230" y="254"/>
                    </a:cubicBezTo>
                    <a:cubicBezTo>
                      <a:pt x="232" y="254"/>
                      <a:pt x="235" y="253"/>
                      <a:pt x="237" y="252"/>
                    </a:cubicBezTo>
                    <a:cubicBezTo>
                      <a:pt x="295" y="219"/>
                      <a:pt x="295" y="219"/>
                      <a:pt x="295" y="219"/>
                    </a:cubicBezTo>
                    <a:cubicBezTo>
                      <a:pt x="296" y="219"/>
                      <a:pt x="297" y="218"/>
                      <a:pt x="297" y="218"/>
                    </a:cubicBezTo>
                    <a:cubicBezTo>
                      <a:pt x="310" y="200"/>
                      <a:pt x="310" y="200"/>
                      <a:pt x="310" y="200"/>
                    </a:cubicBezTo>
                    <a:cubicBezTo>
                      <a:pt x="307" y="298"/>
                      <a:pt x="304" y="430"/>
                      <a:pt x="303" y="436"/>
                    </a:cubicBezTo>
                    <a:cubicBezTo>
                      <a:pt x="303" y="436"/>
                      <a:pt x="303" y="436"/>
                      <a:pt x="303" y="437"/>
                    </a:cubicBezTo>
                    <a:cubicBezTo>
                      <a:pt x="305" y="447"/>
                      <a:pt x="314" y="454"/>
                      <a:pt x="325" y="454"/>
                    </a:cubicBezTo>
                    <a:cubicBezTo>
                      <a:pt x="336" y="454"/>
                      <a:pt x="345" y="446"/>
                      <a:pt x="345" y="436"/>
                    </a:cubicBezTo>
                    <a:cubicBezTo>
                      <a:pt x="353" y="342"/>
                      <a:pt x="353" y="342"/>
                      <a:pt x="353" y="342"/>
                    </a:cubicBezTo>
                    <a:cubicBezTo>
                      <a:pt x="360" y="436"/>
                      <a:pt x="360" y="436"/>
                      <a:pt x="360" y="436"/>
                    </a:cubicBezTo>
                    <a:cubicBezTo>
                      <a:pt x="361" y="446"/>
                      <a:pt x="369" y="454"/>
                      <a:pt x="380" y="454"/>
                    </a:cubicBezTo>
                    <a:cubicBezTo>
                      <a:pt x="381" y="454"/>
                      <a:pt x="381" y="454"/>
                      <a:pt x="381" y="454"/>
                    </a:cubicBezTo>
                    <a:cubicBezTo>
                      <a:pt x="392" y="454"/>
                      <a:pt x="401" y="446"/>
                      <a:pt x="402" y="437"/>
                    </a:cubicBezTo>
                    <a:cubicBezTo>
                      <a:pt x="402" y="436"/>
                      <a:pt x="402" y="436"/>
                      <a:pt x="402" y="436"/>
                    </a:cubicBezTo>
                    <a:cubicBezTo>
                      <a:pt x="402" y="433"/>
                      <a:pt x="401" y="404"/>
                      <a:pt x="400" y="286"/>
                    </a:cubicBezTo>
                    <a:cubicBezTo>
                      <a:pt x="401" y="286"/>
                      <a:pt x="402" y="286"/>
                      <a:pt x="403" y="286"/>
                    </a:cubicBezTo>
                    <a:cubicBezTo>
                      <a:pt x="409" y="286"/>
                      <a:pt x="415" y="282"/>
                      <a:pt x="418" y="277"/>
                    </a:cubicBezTo>
                    <a:cubicBezTo>
                      <a:pt x="449" y="204"/>
                      <a:pt x="449" y="204"/>
                      <a:pt x="449" y="204"/>
                    </a:cubicBezTo>
                    <a:cubicBezTo>
                      <a:pt x="453" y="195"/>
                      <a:pt x="452" y="186"/>
                      <a:pt x="448" y="177"/>
                    </a:cubicBezTo>
                    <a:close/>
                    <a:moveTo>
                      <a:pt x="230" y="241"/>
                    </a:moveTo>
                    <a:cubicBezTo>
                      <a:pt x="227" y="244"/>
                      <a:pt x="223" y="245"/>
                      <a:pt x="220" y="243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42" y="171"/>
                      <a:pt x="142" y="160"/>
                      <a:pt x="142" y="150"/>
                    </a:cubicBezTo>
                    <a:cubicBezTo>
                      <a:pt x="142" y="147"/>
                      <a:pt x="140" y="145"/>
                      <a:pt x="137" y="145"/>
                    </a:cubicBezTo>
                    <a:cubicBezTo>
                      <a:pt x="137" y="145"/>
                      <a:pt x="137" y="145"/>
                      <a:pt x="137" y="145"/>
                    </a:cubicBezTo>
                    <a:cubicBezTo>
                      <a:pt x="134" y="145"/>
                      <a:pt x="132" y="148"/>
                      <a:pt x="132" y="150"/>
                    </a:cubicBezTo>
                    <a:cubicBezTo>
                      <a:pt x="132" y="150"/>
                      <a:pt x="133" y="164"/>
                      <a:pt x="133" y="185"/>
                    </a:cubicBezTo>
                    <a:cubicBezTo>
                      <a:pt x="133" y="185"/>
                      <a:pt x="133" y="185"/>
                      <a:pt x="133" y="185"/>
                    </a:cubicBezTo>
                    <a:cubicBezTo>
                      <a:pt x="134" y="213"/>
                      <a:pt x="135" y="253"/>
                      <a:pt x="136" y="293"/>
                    </a:cubicBezTo>
                    <a:cubicBezTo>
                      <a:pt x="137" y="329"/>
                      <a:pt x="138" y="365"/>
                      <a:pt x="139" y="392"/>
                    </a:cubicBezTo>
                    <a:cubicBezTo>
                      <a:pt x="139" y="405"/>
                      <a:pt x="139" y="416"/>
                      <a:pt x="140" y="424"/>
                    </a:cubicBezTo>
                    <a:cubicBezTo>
                      <a:pt x="140" y="430"/>
                      <a:pt x="140" y="433"/>
                      <a:pt x="140" y="436"/>
                    </a:cubicBezTo>
                    <a:cubicBezTo>
                      <a:pt x="140" y="436"/>
                      <a:pt x="140" y="436"/>
                      <a:pt x="140" y="436"/>
                    </a:cubicBezTo>
                    <a:cubicBezTo>
                      <a:pt x="140" y="441"/>
                      <a:pt x="134" y="445"/>
                      <a:pt x="128" y="444"/>
                    </a:cubicBezTo>
                    <a:cubicBezTo>
                      <a:pt x="122" y="444"/>
                      <a:pt x="117" y="440"/>
                      <a:pt x="117" y="435"/>
                    </a:cubicBezTo>
                    <a:cubicBezTo>
                      <a:pt x="105" y="281"/>
                      <a:pt x="105" y="281"/>
                      <a:pt x="105" y="281"/>
                    </a:cubicBezTo>
                    <a:cubicBezTo>
                      <a:pt x="105" y="279"/>
                      <a:pt x="103" y="277"/>
                      <a:pt x="100" y="277"/>
                    </a:cubicBezTo>
                    <a:cubicBezTo>
                      <a:pt x="98" y="277"/>
                      <a:pt x="96" y="279"/>
                      <a:pt x="96" y="281"/>
                    </a:cubicBezTo>
                    <a:cubicBezTo>
                      <a:pt x="84" y="435"/>
                      <a:pt x="84" y="435"/>
                      <a:pt x="84" y="435"/>
                    </a:cubicBezTo>
                    <a:cubicBezTo>
                      <a:pt x="83" y="440"/>
                      <a:pt x="78" y="444"/>
                      <a:pt x="72" y="444"/>
                    </a:cubicBezTo>
                    <a:cubicBezTo>
                      <a:pt x="66" y="445"/>
                      <a:pt x="61" y="441"/>
                      <a:pt x="60" y="436"/>
                    </a:cubicBezTo>
                    <a:cubicBezTo>
                      <a:pt x="60" y="436"/>
                      <a:pt x="60" y="436"/>
                      <a:pt x="60" y="436"/>
                    </a:cubicBezTo>
                    <a:cubicBezTo>
                      <a:pt x="61" y="433"/>
                      <a:pt x="61" y="429"/>
                      <a:pt x="61" y="422"/>
                    </a:cubicBezTo>
                    <a:cubicBezTo>
                      <a:pt x="61" y="413"/>
                      <a:pt x="61" y="401"/>
                      <a:pt x="61" y="386"/>
                    </a:cubicBezTo>
                    <a:cubicBezTo>
                      <a:pt x="61" y="357"/>
                      <a:pt x="62" y="318"/>
                      <a:pt x="62" y="281"/>
                    </a:cubicBezTo>
                    <a:cubicBezTo>
                      <a:pt x="67" y="277"/>
                      <a:pt x="69" y="271"/>
                      <a:pt x="67" y="265"/>
                    </a:cubicBezTo>
                    <a:cubicBezTo>
                      <a:pt x="67" y="265"/>
                      <a:pt x="67" y="265"/>
                      <a:pt x="67" y="264"/>
                    </a:cubicBezTo>
                    <a:cubicBezTo>
                      <a:pt x="67" y="263"/>
                      <a:pt x="65" y="258"/>
                      <a:pt x="62" y="249"/>
                    </a:cubicBezTo>
                    <a:cubicBezTo>
                      <a:pt x="63" y="197"/>
                      <a:pt x="63" y="169"/>
                      <a:pt x="63" y="169"/>
                    </a:cubicBezTo>
                    <a:cubicBezTo>
                      <a:pt x="63" y="167"/>
                      <a:pt x="61" y="165"/>
                      <a:pt x="59" y="165"/>
                    </a:cubicBezTo>
                    <a:cubicBezTo>
                      <a:pt x="58" y="164"/>
                      <a:pt x="55" y="165"/>
                      <a:pt x="54" y="166"/>
                    </a:cubicBezTo>
                    <a:cubicBezTo>
                      <a:pt x="35" y="193"/>
                      <a:pt x="35" y="193"/>
                      <a:pt x="35" y="193"/>
                    </a:cubicBezTo>
                    <a:cubicBezTo>
                      <a:pt x="34" y="194"/>
                      <a:pt x="34" y="195"/>
                      <a:pt x="34" y="197"/>
                    </a:cubicBezTo>
                    <a:cubicBezTo>
                      <a:pt x="34" y="197"/>
                      <a:pt x="40" y="215"/>
                      <a:pt x="46" y="232"/>
                    </a:cubicBezTo>
                    <a:cubicBezTo>
                      <a:pt x="49" y="239"/>
                      <a:pt x="51" y="246"/>
                      <a:pt x="53" y="252"/>
                    </a:cubicBezTo>
                    <a:cubicBezTo>
                      <a:pt x="53" y="252"/>
                      <a:pt x="53" y="252"/>
                      <a:pt x="53" y="252"/>
                    </a:cubicBezTo>
                    <a:cubicBezTo>
                      <a:pt x="54" y="254"/>
                      <a:pt x="54" y="255"/>
                      <a:pt x="55" y="257"/>
                    </a:cubicBezTo>
                    <a:cubicBezTo>
                      <a:pt x="56" y="262"/>
                      <a:pt x="58" y="265"/>
                      <a:pt x="59" y="267"/>
                    </a:cubicBezTo>
                    <a:cubicBezTo>
                      <a:pt x="58" y="267"/>
                      <a:pt x="58" y="267"/>
                      <a:pt x="58" y="267"/>
                    </a:cubicBezTo>
                    <a:cubicBezTo>
                      <a:pt x="59" y="271"/>
                      <a:pt x="57" y="274"/>
                      <a:pt x="53" y="276"/>
                    </a:cubicBezTo>
                    <a:cubicBezTo>
                      <a:pt x="49" y="277"/>
                      <a:pt x="45" y="276"/>
                      <a:pt x="44" y="273"/>
                    </a:cubicBezTo>
                    <a:cubicBezTo>
                      <a:pt x="12" y="201"/>
                      <a:pt x="12" y="201"/>
                      <a:pt x="12" y="201"/>
                    </a:cubicBezTo>
                    <a:cubicBezTo>
                      <a:pt x="10" y="194"/>
                      <a:pt x="10" y="188"/>
                      <a:pt x="13" y="182"/>
                    </a:cubicBezTo>
                    <a:cubicBezTo>
                      <a:pt x="47" y="128"/>
                      <a:pt x="47" y="128"/>
                      <a:pt x="47" y="128"/>
                    </a:cubicBezTo>
                    <a:cubicBezTo>
                      <a:pt x="58" y="112"/>
                      <a:pt x="63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128" y="105"/>
                      <a:pt x="136" y="118"/>
                      <a:pt x="140" y="126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9" y="141"/>
                      <a:pt x="177" y="190"/>
                      <a:pt x="177" y="191"/>
                    </a:cubicBezTo>
                    <a:cubicBezTo>
                      <a:pt x="178" y="191"/>
                      <a:pt x="178" y="192"/>
                      <a:pt x="178" y="192"/>
                    </a:cubicBezTo>
                    <a:cubicBezTo>
                      <a:pt x="178" y="192"/>
                      <a:pt x="191" y="202"/>
                      <a:pt x="204" y="212"/>
                    </a:cubicBezTo>
                    <a:cubicBezTo>
                      <a:pt x="211" y="217"/>
                      <a:pt x="217" y="221"/>
                      <a:pt x="222" y="225"/>
                    </a:cubicBezTo>
                    <a:cubicBezTo>
                      <a:pt x="226" y="228"/>
                      <a:pt x="228" y="230"/>
                      <a:pt x="230" y="231"/>
                    </a:cubicBezTo>
                    <a:cubicBezTo>
                      <a:pt x="230" y="231"/>
                      <a:pt x="230" y="231"/>
                      <a:pt x="230" y="231"/>
                    </a:cubicBezTo>
                    <a:cubicBezTo>
                      <a:pt x="232" y="233"/>
                      <a:pt x="232" y="238"/>
                      <a:pt x="230" y="241"/>
                    </a:cubicBezTo>
                    <a:close/>
                    <a:moveTo>
                      <a:pt x="53" y="183"/>
                    </a:moveTo>
                    <a:cubicBezTo>
                      <a:pt x="53" y="192"/>
                      <a:pt x="53" y="206"/>
                      <a:pt x="53" y="223"/>
                    </a:cubicBezTo>
                    <a:cubicBezTo>
                      <a:pt x="50" y="214"/>
                      <a:pt x="47" y="204"/>
                      <a:pt x="44" y="196"/>
                    </a:cubicBezTo>
                    <a:lnTo>
                      <a:pt x="53" y="183"/>
                    </a:lnTo>
                    <a:close/>
                    <a:moveTo>
                      <a:pt x="440" y="201"/>
                    </a:moveTo>
                    <a:cubicBezTo>
                      <a:pt x="409" y="273"/>
                      <a:pt x="409" y="273"/>
                      <a:pt x="409" y="273"/>
                    </a:cubicBezTo>
                    <a:cubicBezTo>
                      <a:pt x="408" y="276"/>
                      <a:pt x="404" y="277"/>
                      <a:pt x="400" y="276"/>
                    </a:cubicBezTo>
                    <a:cubicBezTo>
                      <a:pt x="396" y="274"/>
                      <a:pt x="394" y="271"/>
                      <a:pt x="394" y="267"/>
                    </a:cubicBezTo>
                    <a:cubicBezTo>
                      <a:pt x="394" y="267"/>
                      <a:pt x="394" y="267"/>
                      <a:pt x="394" y="267"/>
                    </a:cubicBezTo>
                    <a:cubicBezTo>
                      <a:pt x="395" y="265"/>
                      <a:pt x="396" y="262"/>
                      <a:pt x="398" y="257"/>
                    </a:cubicBezTo>
                    <a:cubicBezTo>
                      <a:pt x="399" y="255"/>
                      <a:pt x="399" y="254"/>
                      <a:pt x="400" y="252"/>
                    </a:cubicBezTo>
                    <a:cubicBezTo>
                      <a:pt x="400" y="252"/>
                      <a:pt x="400" y="252"/>
                      <a:pt x="400" y="252"/>
                    </a:cubicBezTo>
                    <a:cubicBezTo>
                      <a:pt x="402" y="246"/>
                      <a:pt x="404" y="239"/>
                      <a:pt x="407" y="232"/>
                    </a:cubicBezTo>
                    <a:cubicBezTo>
                      <a:pt x="413" y="215"/>
                      <a:pt x="419" y="197"/>
                      <a:pt x="419" y="197"/>
                    </a:cubicBezTo>
                    <a:cubicBezTo>
                      <a:pt x="419" y="195"/>
                      <a:pt x="419" y="194"/>
                      <a:pt x="418" y="193"/>
                    </a:cubicBezTo>
                    <a:cubicBezTo>
                      <a:pt x="399" y="166"/>
                      <a:pt x="399" y="166"/>
                      <a:pt x="399" y="166"/>
                    </a:cubicBezTo>
                    <a:cubicBezTo>
                      <a:pt x="397" y="165"/>
                      <a:pt x="395" y="164"/>
                      <a:pt x="393" y="165"/>
                    </a:cubicBezTo>
                    <a:cubicBezTo>
                      <a:pt x="391" y="165"/>
                      <a:pt x="390" y="167"/>
                      <a:pt x="390" y="169"/>
                    </a:cubicBezTo>
                    <a:cubicBezTo>
                      <a:pt x="390" y="169"/>
                      <a:pt x="390" y="197"/>
                      <a:pt x="391" y="249"/>
                    </a:cubicBezTo>
                    <a:cubicBezTo>
                      <a:pt x="388" y="258"/>
                      <a:pt x="386" y="263"/>
                      <a:pt x="386" y="264"/>
                    </a:cubicBezTo>
                    <a:cubicBezTo>
                      <a:pt x="386" y="265"/>
                      <a:pt x="385" y="265"/>
                      <a:pt x="385" y="265"/>
                    </a:cubicBezTo>
                    <a:cubicBezTo>
                      <a:pt x="384" y="271"/>
                      <a:pt x="386" y="277"/>
                      <a:pt x="391" y="281"/>
                    </a:cubicBezTo>
                    <a:cubicBezTo>
                      <a:pt x="391" y="318"/>
                      <a:pt x="392" y="357"/>
                      <a:pt x="392" y="386"/>
                    </a:cubicBezTo>
                    <a:cubicBezTo>
                      <a:pt x="392" y="401"/>
                      <a:pt x="392" y="413"/>
                      <a:pt x="392" y="422"/>
                    </a:cubicBezTo>
                    <a:cubicBezTo>
                      <a:pt x="392" y="429"/>
                      <a:pt x="392" y="433"/>
                      <a:pt x="392" y="436"/>
                    </a:cubicBezTo>
                    <a:cubicBezTo>
                      <a:pt x="392" y="436"/>
                      <a:pt x="392" y="436"/>
                      <a:pt x="392" y="436"/>
                    </a:cubicBezTo>
                    <a:cubicBezTo>
                      <a:pt x="392" y="441"/>
                      <a:pt x="387" y="445"/>
                      <a:pt x="381" y="444"/>
                    </a:cubicBezTo>
                    <a:cubicBezTo>
                      <a:pt x="375" y="444"/>
                      <a:pt x="370" y="440"/>
                      <a:pt x="369" y="435"/>
                    </a:cubicBezTo>
                    <a:cubicBezTo>
                      <a:pt x="357" y="281"/>
                      <a:pt x="357" y="281"/>
                      <a:pt x="357" y="281"/>
                    </a:cubicBezTo>
                    <a:cubicBezTo>
                      <a:pt x="357" y="279"/>
                      <a:pt x="355" y="277"/>
                      <a:pt x="353" y="277"/>
                    </a:cubicBezTo>
                    <a:cubicBezTo>
                      <a:pt x="350" y="277"/>
                      <a:pt x="348" y="279"/>
                      <a:pt x="348" y="281"/>
                    </a:cubicBezTo>
                    <a:cubicBezTo>
                      <a:pt x="336" y="435"/>
                      <a:pt x="336" y="435"/>
                      <a:pt x="336" y="435"/>
                    </a:cubicBezTo>
                    <a:cubicBezTo>
                      <a:pt x="336" y="440"/>
                      <a:pt x="331" y="444"/>
                      <a:pt x="325" y="444"/>
                    </a:cubicBezTo>
                    <a:cubicBezTo>
                      <a:pt x="319" y="445"/>
                      <a:pt x="313" y="441"/>
                      <a:pt x="313" y="436"/>
                    </a:cubicBezTo>
                    <a:cubicBezTo>
                      <a:pt x="313" y="436"/>
                      <a:pt x="313" y="436"/>
                      <a:pt x="313" y="436"/>
                    </a:cubicBezTo>
                    <a:cubicBezTo>
                      <a:pt x="313" y="433"/>
                      <a:pt x="313" y="430"/>
                      <a:pt x="313" y="424"/>
                    </a:cubicBezTo>
                    <a:cubicBezTo>
                      <a:pt x="313" y="416"/>
                      <a:pt x="314" y="405"/>
                      <a:pt x="314" y="392"/>
                    </a:cubicBezTo>
                    <a:cubicBezTo>
                      <a:pt x="315" y="365"/>
                      <a:pt x="316" y="329"/>
                      <a:pt x="317" y="293"/>
                    </a:cubicBezTo>
                    <a:cubicBezTo>
                      <a:pt x="318" y="253"/>
                      <a:pt x="319" y="213"/>
                      <a:pt x="320" y="185"/>
                    </a:cubicBezTo>
                    <a:cubicBezTo>
                      <a:pt x="320" y="185"/>
                      <a:pt x="320" y="185"/>
                      <a:pt x="320" y="185"/>
                    </a:cubicBezTo>
                    <a:cubicBezTo>
                      <a:pt x="320" y="164"/>
                      <a:pt x="320" y="150"/>
                      <a:pt x="320" y="150"/>
                    </a:cubicBezTo>
                    <a:cubicBezTo>
                      <a:pt x="321" y="148"/>
                      <a:pt x="318" y="145"/>
                      <a:pt x="316" y="145"/>
                    </a:cubicBezTo>
                    <a:cubicBezTo>
                      <a:pt x="316" y="145"/>
                      <a:pt x="316" y="145"/>
                      <a:pt x="316" y="145"/>
                    </a:cubicBezTo>
                    <a:cubicBezTo>
                      <a:pt x="313" y="145"/>
                      <a:pt x="311" y="147"/>
                      <a:pt x="311" y="150"/>
                    </a:cubicBezTo>
                    <a:cubicBezTo>
                      <a:pt x="311" y="160"/>
                      <a:pt x="310" y="171"/>
                      <a:pt x="310" y="183"/>
                    </a:cubicBezTo>
                    <a:cubicBezTo>
                      <a:pt x="290" y="211"/>
                      <a:pt x="290" y="211"/>
                      <a:pt x="290" y="211"/>
                    </a:cubicBezTo>
                    <a:cubicBezTo>
                      <a:pt x="241" y="239"/>
                      <a:pt x="241" y="239"/>
                      <a:pt x="241" y="239"/>
                    </a:cubicBezTo>
                    <a:cubicBezTo>
                      <a:pt x="242" y="233"/>
                      <a:pt x="240" y="228"/>
                      <a:pt x="236" y="224"/>
                    </a:cubicBezTo>
                    <a:cubicBezTo>
                      <a:pt x="236" y="224"/>
                      <a:pt x="236" y="224"/>
                      <a:pt x="236" y="223"/>
                    </a:cubicBezTo>
                    <a:cubicBezTo>
                      <a:pt x="235" y="223"/>
                      <a:pt x="235" y="223"/>
                      <a:pt x="234" y="222"/>
                    </a:cubicBezTo>
                    <a:cubicBezTo>
                      <a:pt x="249" y="211"/>
                      <a:pt x="274" y="192"/>
                      <a:pt x="274" y="192"/>
                    </a:cubicBezTo>
                    <a:cubicBezTo>
                      <a:pt x="275" y="192"/>
                      <a:pt x="275" y="191"/>
                      <a:pt x="276" y="191"/>
                    </a:cubicBezTo>
                    <a:cubicBezTo>
                      <a:pt x="276" y="190"/>
                      <a:pt x="304" y="141"/>
                      <a:pt x="312" y="127"/>
                    </a:cubicBezTo>
                    <a:cubicBezTo>
                      <a:pt x="313" y="126"/>
                      <a:pt x="313" y="126"/>
                      <a:pt x="313" y="126"/>
                    </a:cubicBezTo>
                    <a:cubicBezTo>
                      <a:pt x="317" y="118"/>
                      <a:pt x="324" y="105"/>
                      <a:pt x="356" y="105"/>
                    </a:cubicBezTo>
                    <a:cubicBezTo>
                      <a:pt x="356" y="105"/>
                      <a:pt x="356" y="105"/>
                      <a:pt x="356" y="105"/>
                    </a:cubicBezTo>
                    <a:cubicBezTo>
                      <a:pt x="390" y="105"/>
                      <a:pt x="395" y="112"/>
                      <a:pt x="406" y="128"/>
                    </a:cubicBezTo>
                    <a:cubicBezTo>
                      <a:pt x="440" y="182"/>
                      <a:pt x="440" y="182"/>
                      <a:pt x="440" y="182"/>
                    </a:cubicBezTo>
                    <a:cubicBezTo>
                      <a:pt x="443" y="188"/>
                      <a:pt x="443" y="194"/>
                      <a:pt x="440" y="201"/>
                    </a:cubicBezTo>
                    <a:close/>
                    <a:moveTo>
                      <a:pt x="400" y="183"/>
                    </a:moveTo>
                    <a:cubicBezTo>
                      <a:pt x="409" y="196"/>
                      <a:pt x="409" y="196"/>
                      <a:pt x="409" y="196"/>
                    </a:cubicBezTo>
                    <a:cubicBezTo>
                      <a:pt x="406" y="204"/>
                      <a:pt x="403" y="214"/>
                      <a:pt x="400" y="223"/>
                    </a:cubicBezTo>
                    <a:cubicBezTo>
                      <a:pt x="400" y="206"/>
                      <a:pt x="400" y="192"/>
                      <a:pt x="400" y="183"/>
                    </a:cubicBezTo>
                    <a:close/>
                    <a:moveTo>
                      <a:pt x="99" y="86"/>
                    </a:moveTo>
                    <a:cubicBezTo>
                      <a:pt x="122" y="86"/>
                      <a:pt x="142" y="67"/>
                      <a:pt x="142" y="43"/>
                    </a:cubicBezTo>
                    <a:cubicBezTo>
                      <a:pt x="142" y="19"/>
                      <a:pt x="122" y="0"/>
                      <a:pt x="99" y="0"/>
                    </a:cubicBezTo>
                    <a:cubicBezTo>
                      <a:pt x="75" y="0"/>
                      <a:pt x="55" y="19"/>
                      <a:pt x="55" y="43"/>
                    </a:cubicBezTo>
                    <a:cubicBezTo>
                      <a:pt x="55" y="67"/>
                      <a:pt x="75" y="86"/>
                      <a:pt x="99" y="86"/>
                    </a:cubicBezTo>
                    <a:close/>
                    <a:moveTo>
                      <a:pt x="99" y="9"/>
                    </a:moveTo>
                    <a:cubicBezTo>
                      <a:pt x="117" y="9"/>
                      <a:pt x="132" y="24"/>
                      <a:pt x="132" y="43"/>
                    </a:cubicBezTo>
                    <a:cubicBezTo>
                      <a:pt x="132" y="62"/>
                      <a:pt x="117" y="77"/>
                      <a:pt x="99" y="77"/>
                    </a:cubicBezTo>
                    <a:cubicBezTo>
                      <a:pt x="80" y="77"/>
                      <a:pt x="65" y="62"/>
                      <a:pt x="65" y="43"/>
                    </a:cubicBezTo>
                    <a:cubicBezTo>
                      <a:pt x="65" y="24"/>
                      <a:pt x="80" y="9"/>
                      <a:pt x="99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402338" y="2028065"/>
              <a:ext cx="2286000" cy="1920240"/>
              <a:chOff x="6428740" y="4051692"/>
              <a:chExt cx="2286000" cy="192024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4" name="Hexagon 13"/>
              <p:cNvSpPr>
                <a:spLocks noChangeArrowheads="1"/>
              </p:cNvSpPr>
              <p:nvPr/>
            </p:nvSpPr>
            <p:spPr bwMode="auto">
              <a:xfrm rot="10800000" flipV="1">
                <a:off x="6428740" y="4051692"/>
                <a:ext cx="2286000" cy="1920240"/>
              </a:xfrm>
              <a:prstGeom prst="hexagon">
                <a:avLst>
                  <a:gd name="adj" fmla="val 27046"/>
                  <a:gd name="vf" fmla="val 115470"/>
                </a:avLst>
              </a:prstGeom>
              <a:grpFill/>
              <a:ln w="19050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Exports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to 19 countries in ME, SAARC &amp; ASEAN</a:t>
                </a:r>
              </a:p>
            </p:txBody>
          </p:sp>
          <p:sp>
            <p:nvSpPr>
              <p:cNvPr id="16" name="Freeform 17"/>
              <p:cNvSpPr>
                <a:spLocks noEditPoints="1" noChangeArrowheads="1"/>
              </p:cNvSpPr>
              <p:nvPr/>
            </p:nvSpPr>
            <p:spPr bwMode="auto">
              <a:xfrm>
                <a:off x="7264123" y="4524786"/>
                <a:ext cx="678114" cy="463350"/>
              </a:xfrm>
              <a:custGeom>
                <a:avLst/>
                <a:gdLst>
                  <a:gd name="T0" fmla="*/ 605 w 758"/>
                  <a:gd name="T1" fmla="*/ 489 h 518"/>
                  <a:gd name="T2" fmla="*/ 528 w 758"/>
                  <a:gd name="T3" fmla="*/ 504 h 518"/>
                  <a:gd name="T4" fmla="*/ 450 w 758"/>
                  <a:gd name="T5" fmla="*/ 489 h 518"/>
                  <a:gd name="T6" fmla="*/ 308 w 758"/>
                  <a:gd name="T7" fmla="*/ 489 h 518"/>
                  <a:gd name="T8" fmla="*/ 231 w 758"/>
                  <a:gd name="T9" fmla="*/ 504 h 518"/>
                  <a:gd name="T10" fmla="*/ 153 w 758"/>
                  <a:gd name="T11" fmla="*/ 489 h 518"/>
                  <a:gd name="T12" fmla="*/ 75 w 758"/>
                  <a:gd name="T13" fmla="*/ 511 h 518"/>
                  <a:gd name="T14" fmla="*/ 156 w 758"/>
                  <a:gd name="T15" fmla="*/ 503 h 518"/>
                  <a:gd name="T16" fmla="*/ 305 w 758"/>
                  <a:gd name="T17" fmla="*/ 503 h 518"/>
                  <a:gd name="T18" fmla="*/ 453 w 758"/>
                  <a:gd name="T19" fmla="*/ 503 h 518"/>
                  <a:gd name="T20" fmla="*/ 602 w 758"/>
                  <a:gd name="T21" fmla="*/ 503 h 518"/>
                  <a:gd name="T22" fmla="*/ 683 w 758"/>
                  <a:gd name="T23" fmla="*/ 511 h 518"/>
                  <a:gd name="T24" fmla="*/ 756 w 758"/>
                  <a:gd name="T25" fmla="*/ 424 h 518"/>
                  <a:gd name="T26" fmla="*/ 676 w 758"/>
                  <a:gd name="T27" fmla="*/ 449 h 518"/>
                  <a:gd name="T28" fmla="*/ 600 w 758"/>
                  <a:gd name="T29" fmla="*/ 423 h 518"/>
                  <a:gd name="T30" fmla="*/ 704 w 758"/>
                  <a:gd name="T31" fmla="*/ 177 h 518"/>
                  <a:gd name="T32" fmla="*/ 483 w 758"/>
                  <a:gd name="T33" fmla="*/ 168 h 518"/>
                  <a:gd name="T34" fmla="*/ 422 w 758"/>
                  <a:gd name="T35" fmla="*/ 242 h 518"/>
                  <a:gd name="T36" fmla="*/ 228 w 758"/>
                  <a:gd name="T37" fmla="*/ 172 h 518"/>
                  <a:gd name="T38" fmla="*/ 259 w 758"/>
                  <a:gd name="T39" fmla="*/ 167 h 518"/>
                  <a:gd name="T40" fmla="*/ 279 w 758"/>
                  <a:gd name="T41" fmla="*/ 68 h 518"/>
                  <a:gd name="T42" fmla="*/ 226 w 758"/>
                  <a:gd name="T43" fmla="*/ 65 h 518"/>
                  <a:gd name="T44" fmla="*/ 219 w 758"/>
                  <a:gd name="T45" fmla="*/ 0 h 518"/>
                  <a:gd name="T46" fmla="*/ 212 w 758"/>
                  <a:gd name="T47" fmla="*/ 65 h 518"/>
                  <a:gd name="T48" fmla="*/ 65 w 758"/>
                  <a:gd name="T49" fmla="*/ 72 h 518"/>
                  <a:gd name="T50" fmla="*/ 72 w 758"/>
                  <a:gd name="T51" fmla="*/ 176 h 518"/>
                  <a:gd name="T52" fmla="*/ 86 w 758"/>
                  <a:gd name="T53" fmla="*/ 242 h 518"/>
                  <a:gd name="T54" fmla="*/ 24 w 758"/>
                  <a:gd name="T55" fmla="*/ 255 h 518"/>
                  <a:gd name="T56" fmla="*/ 96 w 758"/>
                  <a:gd name="T57" fmla="*/ 448 h 518"/>
                  <a:gd name="T58" fmla="*/ 13 w 758"/>
                  <a:gd name="T59" fmla="*/ 424 h 518"/>
                  <a:gd name="T60" fmla="*/ 3 w 758"/>
                  <a:gd name="T61" fmla="*/ 434 h 518"/>
                  <a:gd name="T62" fmla="*/ 114 w 758"/>
                  <a:gd name="T63" fmla="*/ 459 h 518"/>
                  <a:gd name="T64" fmla="*/ 156 w 758"/>
                  <a:gd name="T65" fmla="*/ 439 h 518"/>
                  <a:gd name="T66" fmla="*/ 305 w 758"/>
                  <a:gd name="T67" fmla="*/ 439 h 518"/>
                  <a:gd name="T68" fmla="*/ 453 w 758"/>
                  <a:gd name="T69" fmla="*/ 439 h 518"/>
                  <a:gd name="T70" fmla="*/ 602 w 758"/>
                  <a:gd name="T71" fmla="*/ 439 h 518"/>
                  <a:gd name="T72" fmla="*/ 755 w 758"/>
                  <a:gd name="T73" fmla="*/ 434 h 518"/>
                  <a:gd name="T74" fmla="*/ 79 w 758"/>
                  <a:gd name="T75" fmla="*/ 162 h 518"/>
                  <a:gd name="T76" fmla="*/ 265 w 758"/>
                  <a:gd name="T77" fmla="*/ 79 h 518"/>
                  <a:gd name="T78" fmla="*/ 221 w 758"/>
                  <a:gd name="T79" fmla="*/ 158 h 518"/>
                  <a:gd name="T80" fmla="*/ 214 w 758"/>
                  <a:gd name="T81" fmla="*/ 242 h 518"/>
                  <a:gd name="T82" fmla="*/ 100 w 758"/>
                  <a:gd name="T83" fmla="*/ 169 h 518"/>
                  <a:gd name="T84" fmla="*/ 79 w 758"/>
                  <a:gd name="T85" fmla="*/ 162 h 518"/>
                  <a:gd name="T86" fmla="*/ 528 w 758"/>
                  <a:gd name="T87" fmla="*/ 449 h 518"/>
                  <a:gd name="T88" fmla="*/ 449 w 758"/>
                  <a:gd name="T89" fmla="*/ 424 h 518"/>
                  <a:gd name="T90" fmla="*/ 310 w 758"/>
                  <a:gd name="T91" fmla="*/ 424 h 518"/>
                  <a:gd name="T92" fmla="*/ 231 w 758"/>
                  <a:gd name="T93" fmla="*/ 449 h 518"/>
                  <a:gd name="T94" fmla="*/ 151 w 758"/>
                  <a:gd name="T95" fmla="*/ 424 h 518"/>
                  <a:gd name="T96" fmla="*/ 30 w 758"/>
                  <a:gd name="T97" fmla="*/ 324 h 518"/>
                  <a:gd name="T98" fmla="*/ 52 w 758"/>
                  <a:gd name="T99" fmla="*/ 256 h 518"/>
                  <a:gd name="T100" fmla="*/ 455 w 758"/>
                  <a:gd name="T101" fmla="*/ 218 h 518"/>
                  <a:gd name="T102" fmla="*/ 688 w 758"/>
                  <a:gd name="T103" fmla="*/ 182 h 518"/>
                  <a:gd name="T104" fmla="*/ 646 w 758"/>
                  <a:gd name="T105" fmla="*/ 341 h 51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58"/>
                  <a:gd name="T160" fmla="*/ 0 h 518"/>
                  <a:gd name="T161" fmla="*/ 758 w 758"/>
                  <a:gd name="T162" fmla="*/ 518 h 51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58" h="518">
                    <a:moveTo>
                      <a:pt x="676" y="504"/>
                    </a:moveTo>
                    <a:cubicBezTo>
                      <a:pt x="651" y="504"/>
                      <a:pt x="626" y="499"/>
                      <a:pt x="605" y="489"/>
                    </a:cubicBezTo>
                    <a:cubicBezTo>
                      <a:pt x="603" y="488"/>
                      <a:pt x="601" y="488"/>
                      <a:pt x="599" y="489"/>
                    </a:cubicBezTo>
                    <a:cubicBezTo>
                      <a:pt x="578" y="499"/>
                      <a:pt x="553" y="504"/>
                      <a:pt x="528" y="504"/>
                    </a:cubicBezTo>
                    <a:cubicBezTo>
                      <a:pt x="502" y="504"/>
                      <a:pt x="478" y="499"/>
                      <a:pt x="456" y="489"/>
                    </a:cubicBezTo>
                    <a:cubicBezTo>
                      <a:pt x="455" y="488"/>
                      <a:pt x="452" y="488"/>
                      <a:pt x="450" y="489"/>
                    </a:cubicBezTo>
                    <a:cubicBezTo>
                      <a:pt x="429" y="499"/>
                      <a:pt x="404" y="504"/>
                      <a:pt x="379" y="504"/>
                    </a:cubicBezTo>
                    <a:cubicBezTo>
                      <a:pt x="354" y="504"/>
                      <a:pt x="329" y="499"/>
                      <a:pt x="308" y="489"/>
                    </a:cubicBezTo>
                    <a:cubicBezTo>
                      <a:pt x="306" y="488"/>
                      <a:pt x="304" y="488"/>
                      <a:pt x="302" y="489"/>
                    </a:cubicBezTo>
                    <a:cubicBezTo>
                      <a:pt x="281" y="499"/>
                      <a:pt x="256" y="504"/>
                      <a:pt x="231" y="504"/>
                    </a:cubicBezTo>
                    <a:cubicBezTo>
                      <a:pt x="205" y="504"/>
                      <a:pt x="181" y="499"/>
                      <a:pt x="159" y="489"/>
                    </a:cubicBezTo>
                    <a:cubicBezTo>
                      <a:pt x="157" y="488"/>
                      <a:pt x="155" y="488"/>
                      <a:pt x="153" y="489"/>
                    </a:cubicBezTo>
                    <a:cubicBezTo>
                      <a:pt x="132" y="499"/>
                      <a:pt x="107" y="504"/>
                      <a:pt x="82" y="504"/>
                    </a:cubicBezTo>
                    <a:cubicBezTo>
                      <a:pt x="78" y="504"/>
                      <a:pt x="75" y="507"/>
                      <a:pt x="75" y="511"/>
                    </a:cubicBezTo>
                    <a:cubicBezTo>
                      <a:pt x="75" y="515"/>
                      <a:pt x="78" y="518"/>
                      <a:pt x="82" y="518"/>
                    </a:cubicBezTo>
                    <a:cubicBezTo>
                      <a:pt x="108" y="518"/>
                      <a:pt x="134" y="513"/>
                      <a:pt x="156" y="503"/>
                    </a:cubicBezTo>
                    <a:cubicBezTo>
                      <a:pt x="179" y="513"/>
                      <a:pt x="204" y="518"/>
                      <a:pt x="231" y="518"/>
                    </a:cubicBezTo>
                    <a:cubicBezTo>
                      <a:pt x="257" y="518"/>
                      <a:pt x="282" y="513"/>
                      <a:pt x="305" y="503"/>
                    </a:cubicBezTo>
                    <a:cubicBezTo>
                      <a:pt x="327" y="513"/>
                      <a:pt x="353" y="518"/>
                      <a:pt x="379" y="518"/>
                    </a:cubicBezTo>
                    <a:cubicBezTo>
                      <a:pt x="405" y="518"/>
                      <a:pt x="431" y="513"/>
                      <a:pt x="453" y="503"/>
                    </a:cubicBezTo>
                    <a:cubicBezTo>
                      <a:pt x="476" y="513"/>
                      <a:pt x="502" y="518"/>
                      <a:pt x="528" y="518"/>
                    </a:cubicBezTo>
                    <a:cubicBezTo>
                      <a:pt x="554" y="518"/>
                      <a:pt x="579" y="513"/>
                      <a:pt x="602" y="503"/>
                    </a:cubicBezTo>
                    <a:cubicBezTo>
                      <a:pt x="625" y="513"/>
                      <a:pt x="650" y="518"/>
                      <a:pt x="676" y="518"/>
                    </a:cubicBezTo>
                    <a:cubicBezTo>
                      <a:pt x="680" y="518"/>
                      <a:pt x="683" y="515"/>
                      <a:pt x="683" y="511"/>
                    </a:cubicBezTo>
                    <a:cubicBezTo>
                      <a:pt x="683" y="507"/>
                      <a:pt x="680" y="504"/>
                      <a:pt x="676" y="504"/>
                    </a:cubicBezTo>
                    <a:close/>
                    <a:moveTo>
                      <a:pt x="756" y="424"/>
                    </a:moveTo>
                    <a:cubicBezTo>
                      <a:pt x="753" y="422"/>
                      <a:pt x="748" y="422"/>
                      <a:pt x="746" y="424"/>
                    </a:cubicBezTo>
                    <a:cubicBezTo>
                      <a:pt x="730" y="440"/>
                      <a:pt x="704" y="449"/>
                      <a:pt x="676" y="449"/>
                    </a:cubicBezTo>
                    <a:cubicBezTo>
                      <a:pt x="649" y="449"/>
                      <a:pt x="623" y="440"/>
                      <a:pt x="607" y="424"/>
                    </a:cubicBezTo>
                    <a:cubicBezTo>
                      <a:pt x="605" y="422"/>
                      <a:pt x="602" y="422"/>
                      <a:pt x="600" y="423"/>
                    </a:cubicBezTo>
                    <a:cubicBezTo>
                      <a:pt x="622" y="402"/>
                      <a:pt x="644" y="377"/>
                      <a:pt x="658" y="347"/>
                    </a:cubicBezTo>
                    <a:cubicBezTo>
                      <a:pt x="700" y="262"/>
                      <a:pt x="717" y="199"/>
                      <a:pt x="704" y="177"/>
                    </a:cubicBezTo>
                    <a:cubicBezTo>
                      <a:pt x="700" y="171"/>
                      <a:pt x="695" y="168"/>
                      <a:pt x="688" y="168"/>
                    </a:cubicBezTo>
                    <a:cubicBezTo>
                      <a:pt x="483" y="168"/>
                      <a:pt x="483" y="168"/>
                      <a:pt x="483" y="168"/>
                    </a:cubicBezTo>
                    <a:cubicBezTo>
                      <a:pt x="459" y="168"/>
                      <a:pt x="450" y="192"/>
                      <a:pt x="442" y="213"/>
                    </a:cubicBezTo>
                    <a:cubicBezTo>
                      <a:pt x="436" y="227"/>
                      <a:pt x="430" y="242"/>
                      <a:pt x="422" y="242"/>
                    </a:cubicBezTo>
                    <a:cubicBezTo>
                      <a:pt x="228" y="242"/>
                      <a:pt x="228" y="242"/>
                      <a:pt x="228" y="242"/>
                    </a:cubicBezTo>
                    <a:cubicBezTo>
                      <a:pt x="228" y="172"/>
                      <a:pt x="228" y="172"/>
                      <a:pt x="228" y="172"/>
                    </a:cubicBezTo>
                    <a:cubicBezTo>
                      <a:pt x="252" y="172"/>
                      <a:pt x="252" y="172"/>
                      <a:pt x="252" y="172"/>
                    </a:cubicBezTo>
                    <a:cubicBezTo>
                      <a:pt x="256" y="172"/>
                      <a:pt x="258" y="170"/>
                      <a:pt x="259" y="167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281" y="71"/>
                      <a:pt x="281" y="69"/>
                      <a:pt x="279" y="68"/>
                    </a:cubicBezTo>
                    <a:cubicBezTo>
                      <a:pt x="278" y="66"/>
                      <a:pt x="276" y="65"/>
                      <a:pt x="274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7"/>
                      <a:pt x="226" y="7"/>
                      <a:pt x="226" y="7"/>
                    </a:cubicBezTo>
                    <a:cubicBezTo>
                      <a:pt x="226" y="3"/>
                      <a:pt x="223" y="0"/>
                      <a:pt x="219" y="0"/>
                    </a:cubicBezTo>
                    <a:cubicBezTo>
                      <a:pt x="216" y="0"/>
                      <a:pt x="212" y="3"/>
                      <a:pt x="212" y="7"/>
                    </a:cubicBezTo>
                    <a:cubicBezTo>
                      <a:pt x="212" y="65"/>
                      <a:pt x="212" y="65"/>
                      <a:pt x="212" y="65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68" y="65"/>
                      <a:pt x="65" y="68"/>
                      <a:pt x="65" y="72"/>
                    </a:cubicBezTo>
                    <a:cubicBezTo>
                      <a:pt x="65" y="169"/>
                      <a:pt x="65" y="169"/>
                      <a:pt x="65" y="169"/>
                    </a:cubicBezTo>
                    <a:cubicBezTo>
                      <a:pt x="65" y="172"/>
                      <a:pt x="68" y="176"/>
                      <a:pt x="72" y="176"/>
                    </a:cubicBezTo>
                    <a:cubicBezTo>
                      <a:pt x="86" y="176"/>
                      <a:pt x="86" y="176"/>
                      <a:pt x="86" y="176"/>
                    </a:cubicBezTo>
                    <a:cubicBezTo>
                      <a:pt x="86" y="242"/>
                      <a:pt x="86" y="242"/>
                      <a:pt x="86" y="242"/>
                    </a:cubicBezTo>
                    <a:cubicBezTo>
                      <a:pt x="52" y="242"/>
                      <a:pt x="52" y="242"/>
                      <a:pt x="52" y="242"/>
                    </a:cubicBezTo>
                    <a:cubicBezTo>
                      <a:pt x="40" y="242"/>
                      <a:pt x="30" y="246"/>
                      <a:pt x="24" y="255"/>
                    </a:cubicBezTo>
                    <a:cubicBezTo>
                      <a:pt x="9" y="275"/>
                      <a:pt x="12" y="309"/>
                      <a:pt x="17" y="328"/>
                    </a:cubicBezTo>
                    <a:cubicBezTo>
                      <a:pt x="23" y="348"/>
                      <a:pt x="48" y="409"/>
                      <a:pt x="96" y="448"/>
                    </a:cubicBezTo>
                    <a:cubicBezTo>
                      <a:pt x="91" y="449"/>
                      <a:pt x="87" y="449"/>
                      <a:pt x="82" y="449"/>
                    </a:cubicBezTo>
                    <a:cubicBezTo>
                      <a:pt x="54" y="449"/>
                      <a:pt x="29" y="440"/>
                      <a:pt x="13" y="424"/>
                    </a:cubicBezTo>
                    <a:cubicBezTo>
                      <a:pt x="10" y="422"/>
                      <a:pt x="6" y="422"/>
                      <a:pt x="3" y="424"/>
                    </a:cubicBezTo>
                    <a:cubicBezTo>
                      <a:pt x="0" y="427"/>
                      <a:pt x="0" y="431"/>
                      <a:pt x="3" y="434"/>
                    </a:cubicBezTo>
                    <a:cubicBezTo>
                      <a:pt x="21" y="452"/>
                      <a:pt x="51" y="463"/>
                      <a:pt x="82" y="463"/>
                    </a:cubicBezTo>
                    <a:cubicBezTo>
                      <a:pt x="93" y="463"/>
                      <a:pt x="104" y="462"/>
                      <a:pt x="114" y="459"/>
                    </a:cubicBezTo>
                    <a:cubicBezTo>
                      <a:pt x="114" y="459"/>
                      <a:pt x="115" y="459"/>
                      <a:pt x="116" y="459"/>
                    </a:cubicBezTo>
                    <a:cubicBezTo>
                      <a:pt x="131" y="455"/>
                      <a:pt x="145" y="448"/>
                      <a:pt x="156" y="439"/>
                    </a:cubicBezTo>
                    <a:cubicBezTo>
                      <a:pt x="175" y="454"/>
                      <a:pt x="202" y="463"/>
                      <a:pt x="231" y="463"/>
                    </a:cubicBezTo>
                    <a:cubicBezTo>
                      <a:pt x="259" y="463"/>
                      <a:pt x="286" y="454"/>
                      <a:pt x="305" y="439"/>
                    </a:cubicBezTo>
                    <a:cubicBezTo>
                      <a:pt x="323" y="454"/>
                      <a:pt x="351" y="463"/>
                      <a:pt x="379" y="463"/>
                    </a:cubicBezTo>
                    <a:cubicBezTo>
                      <a:pt x="408" y="463"/>
                      <a:pt x="435" y="454"/>
                      <a:pt x="453" y="439"/>
                    </a:cubicBezTo>
                    <a:cubicBezTo>
                      <a:pt x="472" y="454"/>
                      <a:pt x="499" y="463"/>
                      <a:pt x="528" y="463"/>
                    </a:cubicBezTo>
                    <a:cubicBezTo>
                      <a:pt x="556" y="463"/>
                      <a:pt x="583" y="454"/>
                      <a:pt x="602" y="439"/>
                    </a:cubicBezTo>
                    <a:cubicBezTo>
                      <a:pt x="620" y="454"/>
                      <a:pt x="648" y="463"/>
                      <a:pt x="676" y="463"/>
                    </a:cubicBezTo>
                    <a:cubicBezTo>
                      <a:pt x="707" y="463"/>
                      <a:pt x="737" y="452"/>
                      <a:pt x="755" y="434"/>
                    </a:cubicBezTo>
                    <a:cubicBezTo>
                      <a:pt x="758" y="431"/>
                      <a:pt x="758" y="427"/>
                      <a:pt x="756" y="424"/>
                    </a:cubicBezTo>
                    <a:close/>
                    <a:moveTo>
                      <a:pt x="79" y="162"/>
                    </a:moveTo>
                    <a:cubicBezTo>
                      <a:pt x="79" y="79"/>
                      <a:pt x="79" y="79"/>
                      <a:pt x="79" y="79"/>
                    </a:cubicBezTo>
                    <a:cubicBezTo>
                      <a:pt x="265" y="79"/>
                      <a:pt x="265" y="79"/>
                      <a:pt x="265" y="79"/>
                    </a:cubicBezTo>
                    <a:cubicBezTo>
                      <a:pt x="247" y="158"/>
                      <a:pt x="247" y="158"/>
                      <a:pt x="247" y="158"/>
                    </a:cubicBezTo>
                    <a:cubicBezTo>
                      <a:pt x="221" y="158"/>
                      <a:pt x="221" y="158"/>
                      <a:pt x="221" y="158"/>
                    </a:cubicBezTo>
                    <a:cubicBezTo>
                      <a:pt x="217" y="158"/>
                      <a:pt x="214" y="162"/>
                      <a:pt x="214" y="165"/>
                    </a:cubicBezTo>
                    <a:cubicBezTo>
                      <a:pt x="214" y="242"/>
                      <a:pt x="214" y="242"/>
                      <a:pt x="214" y="242"/>
                    </a:cubicBezTo>
                    <a:cubicBezTo>
                      <a:pt x="100" y="242"/>
                      <a:pt x="100" y="242"/>
                      <a:pt x="100" y="242"/>
                    </a:cubicBezTo>
                    <a:cubicBezTo>
                      <a:pt x="100" y="169"/>
                      <a:pt x="100" y="169"/>
                      <a:pt x="100" y="169"/>
                    </a:cubicBezTo>
                    <a:cubicBezTo>
                      <a:pt x="100" y="165"/>
                      <a:pt x="97" y="162"/>
                      <a:pt x="93" y="162"/>
                    </a:cubicBezTo>
                    <a:lnTo>
                      <a:pt x="79" y="162"/>
                    </a:lnTo>
                    <a:close/>
                    <a:moveTo>
                      <a:pt x="545" y="448"/>
                    </a:moveTo>
                    <a:cubicBezTo>
                      <a:pt x="539" y="449"/>
                      <a:pt x="534" y="449"/>
                      <a:pt x="528" y="449"/>
                    </a:cubicBezTo>
                    <a:cubicBezTo>
                      <a:pt x="500" y="449"/>
                      <a:pt x="474" y="440"/>
                      <a:pt x="458" y="424"/>
                    </a:cubicBezTo>
                    <a:cubicBezTo>
                      <a:pt x="456" y="422"/>
                      <a:pt x="451" y="422"/>
                      <a:pt x="449" y="424"/>
                    </a:cubicBezTo>
                    <a:cubicBezTo>
                      <a:pt x="433" y="440"/>
                      <a:pt x="407" y="449"/>
                      <a:pt x="379" y="449"/>
                    </a:cubicBezTo>
                    <a:cubicBezTo>
                      <a:pt x="352" y="449"/>
                      <a:pt x="326" y="440"/>
                      <a:pt x="310" y="424"/>
                    </a:cubicBezTo>
                    <a:cubicBezTo>
                      <a:pt x="307" y="422"/>
                      <a:pt x="303" y="422"/>
                      <a:pt x="300" y="424"/>
                    </a:cubicBezTo>
                    <a:cubicBezTo>
                      <a:pt x="284" y="440"/>
                      <a:pt x="258" y="449"/>
                      <a:pt x="231" y="449"/>
                    </a:cubicBezTo>
                    <a:cubicBezTo>
                      <a:pt x="203" y="449"/>
                      <a:pt x="177" y="440"/>
                      <a:pt x="161" y="424"/>
                    </a:cubicBezTo>
                    <a:cubicBezTo>
                      <a:pt x="159" y="422"/>
                      <a:pt x="154" y="422"/>
                      <a:pt x="151" y="424"/>
                    </a:cubicBezTo>
                    <a:cubicBezTo>
                      <a:pt x="142" y="434"/>
                      <a:pt x="129" y="441"/>
                      <a:pt x="114" y="445"/>
                    </a:cubicBezTo>
                    <a:cubicBezTo>
                      <a:pt x="64" y="409"/>
                      <a:pt x="36" y="344"/>
                      <a:pt x="30" y="324"/>
                    </a:cubicBezTo>
                    <a:cubicBezTo>
                      <a:pt x="26" y="308"/>
                      <a:pt x="24" y="278"/>
                      <a:pt x="35" y="264"/>
                    </a:cubicBezTo>
                    <a:cubicBezTo>
                      <a:pt x="39" y="258"/>
                      <a:pt x="45" y="256"/>
                      <a:pt x="52" y="256"/>
                    </a:cubicBezTo>
                    <a:cubicBezTo>
                      <a:pt x="422" y="256"/>
                      <a:pt x="422" y="256"/>
                      <a:pt x="422" y="256"/>
                    </a:cubicBezTo>
                    <a:cubicBezTo>
                      <a:pt x="440" y="256"/>
                      <a:pt x="448" y="236"/>
                      <a:pt x="455" y="218"/>
                    </a:cubicBezTo>
                    <a:cubicBezTo>
                      <a:pt x="463" y="197"/>
                      <a:pt x="470" y="182"/>
                      <a:pt x="483" y="182"/>
                    </a:cubicBezTo>
                    <a:cubicBezTo>
                      <a:pt x="688" y="182"/>
                      <a:pt x="688" y="182"/>
                      <a:pt x="688" y="182"/>
                    </a:cubicBezTo>
                    <a:cubicBezTo>
                      <a:pt x="690" y="182"/>
                      <a:pt x="691" y="182"/>
                      <a:pt x="692" y="184"/>
                    </a:cubicBezTo>
                    <a:cubicBezTo>
                      <a:pt x="700" y="198"/>
                      <a:pt x="690" y="253"/>
                      <a:pt x="646" y="341"/>
                    </a:cubicBezTo>
                    <a:cubicBezTo>
                      <a:pt x="622" y="388"/>
                      <a:pt x="578" y="425"/>
                      <a:pt x="545" y="44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779439" y="2028954"/>
              <a:ext cx="2286000" cy="1920240"/>
              <a:chOff x="3363696" y="2393608"/>
              <a:chExt cx="2286000" cy="192024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" name="Hexagon 4"/>
              <p:cNvSpPr>
                <a:spLocks noChangeArrowheads="1"/>
              </p:cNvSpPr>
              <p:nvPr/>
            </p:nvSpPr>
            <p:spPr bwMode="auto">
              <a:xfrm rot="10800000" flipV="1">
                <a:off x="3363696" y="2393608"/>
                <a:ext cx="2286000" cy="1920240"/>
              </a:xfrm>
              <a:prstGeom prst="hexagon">
                <a:avLst>
                  <a:gd name="adj" fmla="val 26980"/>
                  <a:gd name="vf" fmla="val 115470"/>
                </a:avLst>
              </a:prstGeom>
              <a:grpFill/>
              <a:ln w="19050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31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offices across India</a:t>
                </a:r>
              </a:p>
            </p:txBody>
          </p:sp>
          <p:sp>
            <p:nvSpPr>
              <p:cNvPr id="17" name="Freeform 102"/>
              <p:cNvSpPr>
                <a:spLocks noEditPoints="1" noChangeArrowheads="1"/>
              </p:cNvSpPr>
              <p:nvPr/>
            </p:nvSpPr>
            <p:spPr bwMode="auto">
              <a:xfrm>
                <a:off x="4276021" y="2757630"/>
                <a:ext cx="515774" cy="549594"/>
              </a:xfrm>
              <a:custGeom>
                <a:avLst/>
                <a:gdLst>
                  <a:gd name="T0" fmla="*/ 160 w 576"/>
                  <a:gd name="T1" fmla="*/ 333 h 613"/>
                  <a:gd name="T2" fmla="*/ 251 w 576"/>
                  <a:gd name="T3" fmla="*/ 413 h 613"/>
                  <a:gd name="T4" fmla="*/ 174 w 576"/>
                  <a:gd name="T5" fmla="*/ 340 h 613"/>
                  <a:gd name="T6" fmla="*/ 50 w 576"/>
                  <a:gd name="T7" fmla="*/ 326 h 613"/>
                  <a:gd name="T8" fmla="*/ 126 w 576"/>
                  <a:gd name="T9" fmla="*/ 420 h 613"/>
                  <a:gd name="T10" fmla="*/ 119 w 576"/>
                  <a:gd name="T11" fmla="*/ 406 h 613"/>
                  <a:gd name="T12" fmla="*/ 119 w 576"/>
                  <a:gd name="T13" fmla="*/ 406 h 613"/>
                  <a:gd name="T14" fmla="*/ 251 w 576"/>
                  <a:gd name="T15" fmla="*/ 199 h 613"/>
                  <a:gd name="T16" fmla="*/ 160 w 576"/>
                  <a:gd name="T17" fmla="*/ 279 h 613"/>
                  <a:gd name="T18" fmla="*/ 237 w 576"/>
                  <a:gd name="T19" fmla="*/ 272 h 613"/>
                  <a:gd name="T20" fmla="*/ 50 w 576"/>
                  <a:gd name="T21" fmla="*/ 192 h 613"/>
                  <a:gd name="T22" fmla="*/ 126 w 576"/>
                  <a:gd name="T23" fmla="*/ 286 h 613"/>
                  <a:gd name="T24" fmla="*/ 119 w 576"/>
                  <a:gd name="T25" fmla="*/ 272 h 613"/>
                  <a:gd name="T26" fmla="*/ 119 w 576"/>
                  <a:gd name="T27" fmla="*/ 272 h 613"/>
                  <a:gd name="T28" fmla="*/ 43 w 576"/>
                  <a:gd name="T29" fmla="*/ 549 h 613"/>
                  <a:gd name="T30" fmla="*/ 133 w 576"/>
                  <a:gd name="T31" fmla="*/ 468 h 613"/>
                  <a:gd name="T32" fmla="*/ 57 w 576"/>
                  <a:gd name="T33" fmla="*/ 475 h 613"/>
                  <a:gd name="T34" fmla="*/ 288 w 576"/>
                  <a:gd name="T35" fmla="*/ 0 h 613"/>
                  <a:gd name="T36" fmla="*/ 0 w 576"/>
                  <a:gd name="T37" fmla="*/ 153 h 613"/>
                  <a:gd name="T38" fmla="*/ 174 w 576"/>
                  <a:gd name="T39" fmla="*/ 606 h 613"/>
                  <a:gd name="T40" fmla="*/ 244 w 576"/>
                  <a:gd name="T41" fmla="*/ 613 h 613"/>
                  <a:gd name="T42" fmla="*/ 456 w 576"/>
                  <a:gd name="T43" fmla="*/ 475 h 613"/>
                  <a:gd name="T44" fmla="*/ 569 w 576"/>
                  <a:gd name="T45" fmla="*/ 613 h 613"/>
                  <a:gd name="T46" fmla="*/ 244 w 576"/>
                  <a:gd name="T47" fmla="*/ 461 h 613"/>
                  <a:gd name="T48" fmla="*/ 14 w 576"/>
                  <a:gd name="T49" fmla="*/ 599 h 613"/>
                  <a:gd name="T50" fmla="*/ 251 w 576"/>
                  <a:gd name="T51" fmla="*/ 599 h 613"/>
                  <a:gd name="T52" fmla="*/ 532 w 576"/>
                  <a:gd name="T53" fmla="*/ 599 h 613"/>
                  <a:gd name="T54" fmla="*/ 442 w 576"/>
                  <a:gd name="T55" fmla="*/ 468 h 613"/>
                  <a:gd name="T56" fmla="*/ 295 w 576"/>
                  <a:gd name="T57" fmla="*/ 14 h 613"/>
                  <a:gd name="T58" fmla="*/ 525 w 576"/>
                  <a:gd name="T59" fmla="*/ 420 h 613"/>
                  <a:gd name="T60" fmla="*/ 449 w 576"/>
                  <a:gd name="T61" fmla="*/ 326 h 613"/>
                  <a:gd name="T62" fmla="*/ 456 w 576"/>
                  <a:gd name="T63" fmla="*/ 340 h 613"/>
                  <a:gd name="T64" fmla="*/ 456 w 576"/>
                  <a:gd name="T65" fmla="*/ 340 h 613"/>
                  <a:gd name="T66" fmla="*/ 414 w 576"/>
                  <a:gd name="T67" fmla="*/ 333 h 613"/>
                  <a:gd name="T68" fmla="*/ 324 w 576"/>
                  <a:gd name="T69" fmla="*/ 413 h 613"/>
                  <a:gd name="T70" fmla="*/ 400 w 576"/>
                  <a:gd name="T71" fmla="*/ 406 h 613"/>
                  <a:gd name="T72" fmla="*/ 525 w 576"/>
                  <a:gd name="T73" fmla="*/ 286 h 613"/>
                  <a:gd name="T74" fmla="*/ 449 w 576"/>
                  <a:gd name="T75" fmla="*/ 192 h 613"/>
                  <a:gd name="T76" fmla="*/ 456 w 576"/>
                  <a:gd name="T77" fmla="*/ 206 h 613"/>
                  <a:gd name="T78" fmla="*/ 456 w 576"/>
                  <a:gd name="T79" fmla="*/ 206 h 613"/>
                  <a:gd name="T80" fmla="*/ 414 w 576"/>
                  <a:gd name="T81" fmla="*/ 199 h 613"/>
                  <a:gd name="T82" fmla="*/ 324 w 576"/>
                  <a:gd name="T83" fmla="*/ 279 h 613"/>
                  <a:gd name="T84" fmla="*/ 400 w 576"/>
                  <a:gd name="T85" fmla="*/ 272 h 613"/>
                  <a:gd name="T86" fmla="*/ 525 w 576"/>
                  <a:gd name="T87" fmla="*/ 153 h 613"/>
                  <a:gd name="T88" fmla="*/ 449 w 576"/>
                  <a:gd name="T89" fmla="*/ 59 h 613"/>
                  <a:gd name="T90" fmla="*/ 456 w 576"/>
                  <a:gd name="T91" fmla="*/ 73 h 613"/>
                  <a:gd name="T92" fmla="*/ 456 w 576"/>
                  <a:gd name="T93" fmla="*/ 73 h 613"/>
                  <a:gd name="T94" fmla="*/ 414 w 576"/>
                  <a:gd name="T95" fmla="*/ 66 h 613"/>
                  <a:gd name="T96" fmla="*/ 324 w 576"/>
                  <a:gd name="T97" fmla="*/ 146 h 613"/>
                  <a:gd name="T98" fmla="*/ 400 w 576"/>
                  <a:gd name="T99" fmla="*/ 139 h 613"/>
                  <a:gd name="T100" fmla="*/ 407 w 576"/>
                  <a:gd name="T101" fmla="*/ 556 h 613"/>
                  <a:gd name="T102" fmla="*/ 331 w 576"/>
                  <a:gd name="T103" fmla="*/ 461 h 613"/>
                  <a:gd name="T104" fmla="*/ 338 w 576"/>
                  <a:gd name="T105" fmla="*/ 475 h 613"/>
                  <a:gd name="T106" fmla="*/ 338 w 576"/>
                  <a:gd name="T107" fmla="*/ 475 h 6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76"/>
                  <a:gd name="T163" fmla="*/ 0 h 613"/>
                  <a:gd name="T164" fmla="*/ 576 w 576"/>
                  <a:gd name="T165" fmla="*/ 613 h 61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76" h="613">
                    <a:moveTo>
                      <a:pt x="251" y="333"/>
                    </a:moveTo>
                    <a:cubicBezTo>
                      <a:pt x="251" y="329"/>
                      <a:pt x="248" y="326"/>
                      <a:pt x="244" y="326"/>
                    </a:cubicBezTo>
                    <a:cubicBezTo>
                      <a:pt x="167" y="326"/>
                      <a:pt x="167" y="326"/>
                      <a:pt x="167" y="326"/>
                    </a:cubicBezTo>
                    <a:cubicBezTo>
                      <a:pt x="164" y="326"/>
                      <a:pt x="160" y="329"/>
                      <a:pt x="160" y="333"/>
                    </a:cubicBezTo>
                    <a:cubicBezTo>
                      <a:pt x="160" y="413"/>
                      <a:pt x="160" y="413"/>
                      <a:pt x="160" y="413"/>
                    </a:cubicBezTo>
                    <a:cubicBezTo>
                      <a:pt x="160" y="417"/>
                      <a:pt x="164" y="420"/>
                      <a:pt x="167" y="420"/>
                    </a:cubicBezTo>
                    <a:cubicBezTo>
                      <a:pt x="244" y="420"/>
                      <a:pt x="244" y="420"/>
                      <a:pt x="244" y="420"/>
                    </a:cubicBezTo>
                    <a:cubicBezTo>
                      <a:pt x="248" y="420"/>
                      <a:pt x="251" y="417"/>
                      <a:pt x="251" y="413"/>
                    </a:cubicBezTo>
                    <a:lnTo>
                      <a:pt x="251" y="333"/>
                    </a:lnTo>
                    <a:close/>
                    <a:moveTo>
                      <a:pt x="237" y="406"/>
                    </a:moveTo>
                    <a:cubicBezTo>
                      <a:pt x="174" y="406"/>
                      <a:pt x="174" y="406"/>
                      <a:pt x="174" y="406"/>
                    </a:cubicBezTo>
                    <a:cubicBezTo>
                      <a:pt x="174" y="340"/>
                      <a:pt x="174" y="340"/>
                      <a:pt x="174" y="340"/>
                    </a:cubicBezTo>
                    <a:cubicBezTo>
                      <a:pt x="237" y="340"/>
                      <a:pt x="237" y="340"/>
                      <a:pt x="237" y="340"/>
                    </a:cubicBezTo>
                    <a:lnTo>
                      <a:pt x="237" y="406"/>
                    </a:lnTo>
                    <a:close/>
                    <a:moveTo>
                      <a:pt x="126" y="326"/>
                    </a:moveTo>
                    <a:cubicBezTo>
                      <a:pt x="50" y="326"/>
                      <a:pt x="50" y="326"/>
                      <a:pt x="50" y="326"/>
                    </a:cubicBezTo>
                    <a:cubicBezTo>
                      <a:pt x="46" y="326"/>
                      <a:pt x="43" y="329"/>
                      <a:pt x="43" y="333"/>
                    </a:cubicBezTo>
                    <a:cubicBezTo>
                      <a:pt x="43" y="413"/>
                      <a:pt x="43" y="413"/>
                      <a:pt x="43" y="413"/>
                    </a:cubicBezTo>
                    <a:cubicBezTo>
                      <a:pt x="43" y="417"/>
                      <a:pt x="46" y="420"/>
                      <a:pt x="50" y="420"/>
                    </a:cubicBezTo>
                    <a:cubicBezTo>
                      <a:pt x="126" y="420"/>
                      <a:pt x="126" y="420"/>
                      <a:pt x="126" y="420"/>
                    </a:cubicBezTo>
                    <a:cubicBezTo>
                      <a:pt x="130" y="420"/>
                      <a:pt x="133" y="417"/>
                      <a:pt x="133" y="413"/>
                    </a:cubicBezTo>
                    <a:cubicBezTo>
                      <a:pt x="133" y="333"/>
                      <a:pt x="133" y="333"/>
                      <a:pt x="133" y="333"/>
                    </a:cubicBezTo>
                    <a:cubicBezTo>
                      <a:pt x="133" y="329"/>
                      <a:pt x="130" y="326"/>
                      <a:pt x="126" y="326"/>
                    </a:cubicBezTo>
                    <a:close/>
                    <a:moveTo>
                      <a:pt x="119" y="406"/>
                    </a:moveTo>
                    <a:cubicBezTo>
                      <a:pt x="57" y="406"/>
                      <a:pt x="57" y="406"/>
                      <a:pt x="57" y="406"/>
                    </a:cubicBezTo>
                    <a:cubicBezTo>
                      <a:pt x="57" y="340"/>
                      <a:pt x="57" y="340"/>
                      <a:pt x="57" y="340"/>
                    </a:cubicBezTo>
                    <a:cubicBezTo>
                      <a:pt x="119" y="340"/>
                      <a:pt x="119" y="340"/>
                      <a:pt x="119" y="340"/>
                    </a:cubicBezTo>
                    <a:lnTo>
                      <a:pt x="119" y="406"/>
                    </a:lnTo>
                    <a:close/>
                    <a:moveTo>
                      <a:pt x="167" y="286"/>
                    </a:moveTo>
                    <a:cubicBezTo>
                      <a:pt x="244" y="286"/>
                      <a:pt x="244" y="286"/>
                      <a:pt x="244" y="286"/>
                    </a:cubicBezTo>
                    <a:cubicBezTo>
                      <a:pt x="248" y="286"/>
                      <a:pt x="251" y="283"/>
                      <a:pt x="251" y="279"/>
                    </a:cubicBezTo>
                    <a:cubicBezTo>
                      <a:pt x="251" y="199"/>
                      <a:pt x="251" y="199"/>
                      <a:pt x="251" y="199"/>
                    </a:cubicBezTo>
                    <a:cubicBezTo>
                      <a:pt x="251" y="195"/>
                      <a:pt x="248" y="192"/>
                      <a:pt x="244" y="192"/>
                    </a:cubicBezTo>
                    <a:cubicBezTo>
                      <a:pt x="167" y="192"/>
                      <a:pt x="167" y="192"/>
                      <a:pt x="167" y="192"/>
                    </a:cubicBezTo>
                    <a:cubicBezTo>
                      <a:pt x="164" y="192"/>
                      <a:pt x="160" y="195"/>
                      <a:pt x="160" y="199"/>
                    </a:cubicBezTo>
                    <a:cubicBezTo>
                      <a:pt x="160" y="279"/>
                      <a:pt x="160" y="279"/>
                      <a:pt x="160" y="279"/>
                    </a:cubicBezTo>
                    <a:cubicBezTo>
                      <a:pt x="160" y="283"/>
                      <a:pt x="164" y="286"/>
                      <a:pt x="167" y="286"/>
                    </a:cubicBezTo>
                    <a:close/>
                    <a:moveTo>
                      <a:pt x="174" y="206"/>
                    </a:moveTo>
                    <a:cubicBezTo>
                      <a:pt x="237" y="206"/>
                      <a:pt x="237" y="206"/>
                      <a:pt x="237" y="206"/>
                    </a:cubicBezTo>
                    <a:cubicBezTo>
                      <a:pt x="237" y="272"/>
                      <a:pt x="237" y="272"/>
                      <a:pt x="237" y="272"/>
                    </a:cubicBezTo>
                    <a:cubicBezTo>
                      <a:pt x="174" y="272"/>
                      <a:pt x="174" y="272"/>
                      <a:pt x="174" y="272"/>
                    </a:cubicBezTo>
                    <a:lnTo>
                      <a:pt x="174" y="206"/>
                    </a:lnTo>
                    <a:close/>
                    <a:moveTo>
                      <a:pt x="126" y="192"/>
                    </a:moveTo>
                    <a:cubicBezTo>
                      <a:pt x="50" y="192"/>
                      <a:pt x="50" y="192"/>
                      <a:pt x="50" y="192"/>
                    </a:cubicBezTo>
                    <a:cubicBezTo>
                      <a:pt x="46" y="192"/>
                      <a:pt x="43" y="195"/>
                      <a:pt x="43" y="199"/>
                    </a:cubicBezTo>
                    <a:cubicBezTo>
                      <a:pt x="43" y="279"/>
                      <a:pt x="43" y="279"/>
                      <a:pt x="43" y="279"/>
                    </a:cubicBezTo>
                    <a:cubicBezTo>
                      <a:pt x="43" y="283"/>
                      <a:pt x="46" y="286"/>
                      <a:pt x="50" y="286"/>
                    </a:cubicBezTo>
                    <a:cubicBezTo>
                      <a:pt x="126" y="286"/>
                      <a:pt x="126" y="286"/>
                      <a:pt x="126" y="286"/>
                    </a:cubicBezTo>
                    <a:cubicBezTo>
                      <a:pt x="130" y="286"/>
                      <a:pt x="133" y="283"/>
                      <a:pt x="133" y="279"/>
                    </a:cubicBezTo>
                    <a:cubicBezTo>
                      <a:pt x="133" y="199"/>
                      <a:pt x="133" y="199"/>
                      <a:pt x="133" y="199"/>
                    </a:cubicBezTo>
                    <a:cubicBezTo>
                      <a:pt x="133" y="195"/>
                      <a:pt x="130" y="192"/>
                      <a:pt x="126" y="192"/>
                    </a:cubicBezTo>
                    <a:close/>
                    <a:moveTo>
                      <a:pt x="119" y="272"/>
                    </a:moveTo>
                    <a:cubicBezTo>
                      <a:pt x="57" y="272"/>
                      <a:pt x="57" y="272"/>
                      <a:pt x="57" y="272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119" y="206"/>
                      <a:pt x="119" y="206"/>
                      <a:pt x="119" y="206"/>
                    </a:cubicBezTo>
                    <a:lnTo>
                      <a:pt x="119" y="272"/>
                    </a:lnTo>
                    <a:close/>
                    <a:moveTo>
                      <a:pt x="126" y="461"/>
                    </a:moveTo>
                    <a:cubicBezTo>
                      <a:pt x="50" y="461"/>
                      <a:pt x="50" y="461"/>
                      <a:pt x="50" y="461"/>
                    </a:cubicBezTo>
                    <a:cubicBezTo>
                      <a:pt x="46" y="461"/>
                      <a:pt x="43" y="465"/>
                      <a:pt x="43" y="468"/>
                    </a:cubicBezTo>
                    <a:cubicBezTo>
                      <a:pt x="43" y="549"/>
                      <a:pt x="43" y="549"/>
                      <a:pt x="43" y="549"/>
                    </a:cubicBezTo>
                    <a:cubicBezTo>
                      <a:pt x="43" y="553"/>
                      <a:pt x="46" y="556"/>
                      <a:pt x="50" y="556"/>
                    </a:cubicBezTo>
                    <a:cubicBezTo>
                      <a:pt x="126" y="556"/>
                      <a:pt x="126" y="556"/>
                      <a:pt x="126" y="556"/>
                    </a:cubicBezTo>
                    <a:cubicBezTo>
                      <a:pt x="130" y="556"/>
                      <a:pt x="133" y="553"/>
                      <a:pt x="133" y="549"/>
                    </a:cubicBezTo>
                    <a:cubicBezTo>
                      <a:pt x="133" y="468"/>
                      <a:pt x="133" y="468"/>
                      <a:pt x="133" y="468"/>
                    </a:cubicBezTo>
                    <a:cubicBezTo>
                      <a:pt x="133" y="465"/>
                      <a:pt x="130" y="461"/>
                      <a:pt x="126" y="461"/>
                    </a:cubicBezTo>
                    <a:close/>
                    <a:moveTo>
                      <a:pt x="119" y="542"/>
                    </a:moveTo>
                    <a:cubicBezTo>
                      <a:pt x="57" y="542"/>
                      <a:pt x="57" y="542"/>
                      <a:pt x="57" y="542"/>
                    </a:cubicBezTo>
                    <a:cubicBezTo>
                      <a:pt x="57" y="475"/>
                      <a:pt x="57" y="475"/>
                      <a:pt x="57" y="475"/>
                    </a:cubicBezTo>
                    <a:cubicBezTo>
                      <a:pt x="119" y="475"/>
                      <a:pt x="119" y="475"/>
                      <a:pt x="119" y="475"/>
                    </a:cubicBezTo>
                    <a:lnTo>
                      <a:pt x="119" y="542"/>
                    </a:lnTo>
                    <a:close/>
                    <a:moveTo>
                      <a:pt x="569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84" y="0"/>
                      <a:pt x="281" y="3"/>
                      <a:pt x="281" y="7"/>
                    </a:cubicBezTo>
                    <a:cubicBezTo>
                      <a:pt x="281" y="146"/>
                      <a:pt x="281" y="146"/>
                      <a:pt x="281" y="146"/>
                    </a:cubicBezTo>
                    <a:cubicBezTo>
                      <a:pt x="7" y="146"/>
                      <a:pt x="7" y="146"/>
                      <a:pt x="7" y="146"/>
                    </a:cubicBezTo>
                    <a:cubicBezTo>
                      <a:pt x="3" y="146"/>
                      <a:pt x="0" y="149"/>
                      <a:pt x="0" y="153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609"/>
                      <a:pt x="3" y="613"/>
                      <a:pt x="7" y="613"/>
                    </a:cubicBezTo>
                    <a:cubicBezTo>
                      <a:pt x="167" y="613"/>
                      <a:pt x="167" y="613"/>
                      <a:pt x="167" y="613"/>
                    </a:cubicBezTo>
                    <a:cubicBezTo>
                      <a:pt x="171" y="613"/>
                      <a:pt x="174" y="609"/>
                      <a:pt x="174" y="606"/>
                    </a:cubicBezTo>
                    <a:cubicBezTo>
                      <a:pt x="174" y="475"/>
                      <a:pt x="174" y="475"/>
                      <a:pt x="174" y="475"/>
                    </a:cubicBezTo>
                    <a:cubicBezTo>
                      <a:pt x="237" y="475"/>
                      <a:pt x="237" y="475"/>
                      <a:pt x="237" y="475"/>
                    </a:cubicBezTo>
                    <a:cubicBezTo>
                      <a:pt x="237" y="606"/>
                      <a:pt x="237" y="606"/>
                      <a:pt x="237" y="606"/>
                    </a:cubicBezTo>
                    <a:cubicBezTo>
                      <a:pt x="237" y="609"/>
                      <a:pt x="240" y="613"/>
                      <a:pt x="244" y="613"/>
                    </a:cubicBezTo>
                    <a:cubicBezTo>
                      <a:pt x="288" y="613"/>
                      <a:pt x="288" y="613"/>
                      <a:pt x="288" y="613"/>
                    </a:cubicBezTo>
                    <a:cubicBezTo>
                      <a:pt x="449" y="613"/>
                      <a:pt x="449" y="613"/>
                      <a:pt x="449" y="613"/>
                    </a:cubicBezTo>
                    <a:cubicBezTo>
                      <a:pt x="453" y="613"/>
                      <a:pt x="456" y="609"/>
                      <a:pt x="456" y="606"/>
                    </a:cubicBezTo>
                    <a:cubicBezTo>
                      <a:pt x="456" y="475"/>
                      <a:pt x="456" y="475"/>
                      <a:pt x="456" y="475"/>
                    </a:cubicBezTo>
                    <a:cubicBezTo>
                      <a:pt x="518" y="475"/>
                      <a:pt x="518" y="475"/>
                      <a:pt x="518" y="475"/>
                    </a:cubicBezTo>
                    <a:cubicBezTo>
                      <a:pt x="518" y="606"/>
                      <a:pt x="518" y="606"/>
                      <a:pt x="518" y="606"/>
                    </a:cubicBezTo>
                    <a:cubicBezTo>
                      <a:pt x="518" y="609"/>
                      <a:pt x="521" y="613"/>
                      <a:pt x="525" y="613"/>
                    </a:cubicBezTo>
                    <a:cubicBezTo>
                      <a:pt x="569" y="613"/>
                      <a:pt x="569" y="613"/>
                      <a:pt x="569" y="613"/>
                    </a:cubicBezTo>
                    <a:cubicBezTo>
                      <a:pt x="573" y="613"/>
                      <a:pt x="576" y="609"/>
                      <a:pt x="576" y="606"/>
                    </a:cubicBezTo>
                    <a:cubicBezTo>
                      <a:pt x="576" y="7"/>
                      <a:pt x="576" y="7"/>
                      <a:pt x="576" y="7"/>
                    </a:cubicBezTo>
                    <a:cubicBezTo>
                      <a:pt x="576" y="3"/>
                      <a:pt x="573" y="0"/>
                      <a:pt x="569" y="0"/>
                    </a:cubicBezTo>
                    <a:close/>
                    <a:moveTo>
                      <a:pt x="244" y="461"/>
                    </a:moveTo>
                    <a:cubicBezTo>
                      <a:pt x="167" y="461"/>
                      <a:pt x="167" y="461"/>
                      <a:pt x="167" y="461"/>
                    </a:cubicBezTo>
                    <a:cubicBezTo>
                      <a:pt x="164" y="461"/>
                      <a:pt x="160" y="465"/>
                      <a:pt x="160" y="468"/>
                    </a:cubicBezTo>
                    <a:cubicBezTo>
                      <a:pt x="160" y="599"/>
                      <a:pt x="160" y="599"/>
                      <a:pt x="160" y="599"/>
                    </a:cubicBezTo>
                    <a:cubicBezTo>
                      <a:pt x="14" y="599"/>
                      <a:pt x="14" y="599"/>
                      <a:pt x="14" y="599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281" y="160"/>
                      <a:pt x="281" y="160"/>
                      <a:pt x="281" y="160"/>
                    </a:cubicBezTo>
                    <a:cubicBezTo>
                      <a:pt x="281" y="599"/>
                      <a:pt x="281" y="599"/>
                      <a:pt x="281" y="599"/>
                    </a:cubicBezTo>
                    <a:cubicBezTo>
                      <a:pt x="251" y="599"/>
                      <a:pt x="251" y="599"/>
                      <a:pt x="251" y="599"/>
                    </a:cubicBezTo>
                    <a:cubicBezTo>
                      <a:pt x="251" y="468"/>
                      <a:pt x="251" y="468"/>
                      <a:pt x="251" y="468"/>
                    </a:cubicBezTo>
                    <a:cubicBezTo>
                      <a:pt x="251" y="465"/>
                      <a:pt x="248" y="461"/>
                      <a:pt x="244" y="461"/>
                    </a:cubicBezTo>
                    <a:close/>
                    <a:moveTo>
                      <a:pt x="562" y="599"/>
                    </a:moveTo>
                    <a:cubicBezTo>
                      <a:pt x="532" y="599"/>
                      <a:pt x="532" y="599"/>
                      <a:pt x="532" y="599"/>
                    </a:cubicBezTo>
                    <a:cubicBezTo>
                      <a:pt x="532" y="468"/>
                      <a:pt x="532" y="468"/>
                      <a:pt x="532" y="468"/>
                    </a:cubicBezTo>
                    <a:cubicBezTo>
                      <a:pt x="532" y="465"/>
                      <a:pt x="529" y="461"/>
                      <a:pt x="525" y="461"/>
                    </a:cubicBezTo>
                    <a:cubicBezTo>
                      <a:pt x="449" y="461"/>
                      <a:pt x="449" y="461"/>
                      <a:pt x="449" y="461"/>
                    </a:cubicBezTo>
                    <a:cubicBezTo>
                      <a:pt x="445" y="461"/>
                      <a:pt x="442" y="465"/>
                      <a:pt x="442" y="468"/>
                    </a:cubicBezTo>
                    <a:cubicBezTo>
                      <a:pt x="442" y="599"/>
                      <a:pt x="442" y="599"/>
                      <a:pt x="442" y="599"/>
                    </a:cubicBezTo>
                    <a:cubicBezTo>
                      <a:pt x="295" y="599"/>
                      <a:pt x="295" y="599"/>
                      <a:pt x="295" y="599"/>
                    </a:cubicBezTo>
                    <a:cubicBezTo>
                      <a:pt x="295" y="153"/>
                      <a:pt x="295" y="153"/>
                      <a:pt x="295" y="153"/>
                    </a:cubicBezTo>
                    <a:cubicBezTo>
                      <a:pt x="295" y="14"/>
                      <a:pt x="295" y="14"/>
                      <a:pt x="295" y="14"/>
                    </a:cubicBezTo>
                    <a:cubicBezTo>
                      <a:pt x="562" y="14"/>
                      <a:pt x="562" y="14"/>
                      <a:pt x="562" y="14"/>
                    </a:cubicBezTo>
                    <a:lnTo>
                      <a:pt x="562" y="599"/>
                    </a:lnTo>
                    <a:close/>
                    <a:moveTo>
                      <a:pt x="449" y="420"/>
                    </a:moveTo>
                    <a:cubicBezTo>
                      <a:pt x="525" y="420"/>
                      <a:pt x="525" y="420"/>
                      <a:pt x="525" y="420"/>
                    </a:cubicBezTo>
                    <a:cubicBezTo>
                      <a:pt x="529" y="420"/>
                      <a:pt x="532" y="417"/>
                      <a:pt x="532" y="413"/>
                    </a:cubicBezTo>
                    <a:cubicBezTo>
                      <a:pt x="532" y="333"/>
                      <a:pt x="532" y="333"/>
                      <a:pt x="532" y="333"/>
                    </a:cubicBezTo>
                    <a:cubicBezTo>
                      <a:pt x="532" y="329"/>
                      <a:pt x="529" y="326"/>
                      <a:pt x="525" y="326"/>
                    </a:cubicBezTo>
                    <a:cubicBezTo>
                      <a:pt x="449" y="326"/>
                      <a:pt x="449" y="326"/>
                      <a:pt x="449" y="326"/>
                    </a:cubicBezTo>
                    <a:cubicBezTo>
                      <a:pt x="445" y="326"/>
                      <a:pt x="442" y="329"/>
                      <a:pt x="442" y="333"/>
                    </a:cubicBezTo>
                    <a:cubicBezTo>
                      <a:pt x="442" y="413"/>
                      <a:pt x="442" y="413"/>
                      <a:pt x="442" y="413"/>
                    </a:cubicBezTo>
                    <a:cubicBezTo>
                      <a:pt x="442" y="417"/>
                      <a:pt x="445" y="420"/>
                      <a:pt x="449" y="420"/>
                    </a:cubicBezTo>
                    <a:close/>
                    <a:moveTo>
                      <a:pt x="456" y="340"/>
                    </a:moveTo>
                    <a:cubicBezTo>
                      <a:pt x="518" y="340"/>
                      <a:pt x="518" y="340"/>
                      <a:pt x="518" y="340"/>
                    </a:cubicBezTo>
                    <a:cubicBezTo>
                      <a:pt x="518" y="406"/>
                      <a:pt x="518" y="406"/>
                      <a:pt x="518" y="406"/>
                    </a:cubicBezTo>
                    <a:cubicBezTo>
                      <a:pt x="456" y="406"/>
                      <a:pt x="456" y="406"/>
                      <a:pt x="456" y="406"/>
                    </a:cubicBezTo>
                    <a:lnTo>
                      <a:pt x="456" y="340"/>
                    </a:lnTo>
                    <a:close/>
                    <a:moveTo>
                      <a:pt x="331" y="420"/>
                    </a:moveTo>
                    <a:cubicBezTo>
                      <a:pt x="407" y="420"/>
                      <a:pt x="407" y="420"/>
                      <a:pt x="407" y="420"/>
                    </a:cubicBezTo>
                    <a:cubicBezTo>
                      <a:pt x="411" y="420"/>
                      <a:pt x="414" y="417"/>
                      <a:pt x="414" y="413"/>
                    </a:cubicBezTo>
                    <a:cubicBezTo>
                      <a:pt x="414" y="333"/>
                      <a:pt x="414" y="333"/>
                      <a:pt x="414" y="333"/>
                    </a:cubicBezTo>
                    <a:cubicBezTo>
                      <a:pt x="414" y="329"/>
                      <a:pt x="411" y="326"/>
                      <a:pt x="407" y="326"/>
                    </a:cubicBezTo>
                    <a:cubicBezTo>
                      <a:pt x="331" y="326"/>
                      <a:pt x="331" y="326"/>
                      <a:pt x="331" y="326"/>
                    </a:cubicBezTo>
                    <a:cubicBezTo>
                      <a:pt x="327" y="326"/>
                      <a:pt x="324" y="329"/>
                      <a:pt x="324" y="333"/>
                    </a:cubicBezTo>
                    <a:cubicBezTo>
                      <a:pt x="324" y="413"/>
                      <a:pt x="324" y="413"/>
                      <a:pt x="324" y="413"/>
                    </a:cubicBezTo>
                    <a:cubicBezTo>
                      <a:pt x="324" y="417"/>
                      <a:pt x="327" y="420"/>
                      <a:pt x="331" y="420"/>
                    </a:cubicBezTo>
                    <a:close/>
                    <a:moveTo>
                      <a:pt x="338" y="340"/>
                    </a:moveTo>
                    <a:cubicBezTo>
                      <a:pt x="400" y="340"/>
                      <a:pt x="400" y="340"/>
                      <a:pt x="400" y="340"/>
                    </a:cubicBezTo>
                    <a:cubicBezTo>
                      <a:pt x="400" y="406"/>
                      <a:pt x="400" y="406"/>
                      <a:pt x="400" y="406"/>
                    </a:cubicBezTo>
                    <a:cubicBezTo>
                      <a:pt x="338" y="406"/>
                      <a:pt x="338" y="406"/>
                      <a:pt x="338" y="406"/>
                    </a:cubicBezTo>
                    <a:lnTo>
                      <a:pt x="338" y="340"/>
                    </a:lnTo>
                    <a:close/>
                    <a:moveTo>
                      <a:pt x="449" y="286"/>
                    </a:moveTo>
                    <a:cubicBezTo>
                      <a:pt x="525" y="286"/>
                      <a:pt x="525" y="286"/>
                      <a:pt x="525" y="286"/>
                    </a:cubicBezTo>
                    <a:cubicBezTo>
                      <a:pt x="529" y="286"/>
                      <a:pt x="532" y="283"/>
                      <a:pt x="532" y="279"/>
                    </a:cubicBezTo>
                    <a:cubicBezTo>
                      <a:pt x="532" y="199"/>
                      <a:pt x="532" y="199"/>
                      <a:pt x="532" y="199"/>
                    </a:cubicBezTo>
                    <a:cubicBezTo>
                      <a:pt x="532" y="195"/>
                      <a:pt x="529" y="192"/>
                      <a:pt x="525" y="192"/>
                    </a:cubicBezTo>
                    <a:cubicBezTo>
                      <a:pt x="449" y="192"/>
                      <a:pt x="449" y="192"/>
                      <a:pt x="449" y="192"/>
                    </a:cubicBezTo>
                    <a:cubicBezTo>
                      <a:pt x="445" y="192"/>
                      <a:pt x="442" y="195"/>
                      <a:pt x="442" y="199"/>
                    </a:cubicBezTo>
                    <a:cubicBezTo>
                      <a:pt x="442" y="279"/>
                      <a:pt x="442" y="279"/>
                      <a:pt x="442" y="279"/>
                    </a:cubicBezTo>
                    <a:cubicBezTo>
                      <a:pt x="442" y="283"/>
                      <a:pt x="445" y="286"/>
                      <a:pt x="449" y="286"/>
                    </a:cubicBezTo>
                    <a:close/>
                    <a:moveTo>
                      <a:pt x="456" y="206"/>
                    </a:moveTo>
                    <a:cubicBezTo>
                      <a:pt x="518" y="206"/>
                      <a:pt x="518" y="206"/>
                      <a:pt x="518" y="206"/>
                    </a:cubicBezTo>
                    <a:cubicBezTo>
                      <a:pt x="518" y="272"/>
                      <a:pt x="518" y="272"/>
                      <a:pt x="518" y="272"/>
                    </a:cubicBezTo>
                    <a:cubicBezTo>
                      <a:pt x="456" y="272"/>
                      <a:pt x="456" y="272"/>
                      <a:pt x="456" y="272"/>
                    </a:cubicBezTo>
                    <a:lnTo>
                      <a:pt x="456" y="206"/>
                    </a:lnTo>
                    <a:close/>
                    <a:moveTo>
                      <a:pt x="331" y="286"/>
                    </a:moveTo>
                    <a:cubicBezTo>
                      <a:pt x="407" y="286"/>
                      <a:pt x="407" y="286"/>
                      <a:pt x="407" y="286"/>
                    </a:cubicBezTo>
                    <a:cubicBezTo>
                      <a:pt x="411" y="286"/>
                      <a:pt x="414" y="283"/>
                      <a:pt x="414" y="279"/>
                    </a:cubicBezTo>
                    <a:cubicBezTo>
                      <a:pt x="414" y="199"/>
                      <a:pt x="414" y="199"/>
                      <a:pt x="414" y="199"/>
                    </a:cubicBezTo>
                    <a:cubicBezTo>
                      <a:pt x="414" y="195"/>
                      <a:pt x="411" y="192"/>
                      <a:pt x="407" y="192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7" y="192"/>
                      <a:pt x="324" y="195"/>
                      <a:pt x="324" y="199"/>
                    </a:cubicBezTo>
                    <a:cubicBezTo>
                      <a:pt x="324" y="279"/>
                      <a:pt x="324" y="279"/>
                      <a:pt x="324" y="279"/>
                    </a:cubicBezTo>
                    <a:cubicBezTo>
                      <a:pt x="324" y="283"/>
                      <a:pt x="327" y="286"/>
                      <a:pt x="331" y="286"/>
                    </a:cubicBezTo>
                    <a:close/>
                    <a:moveTo>
                      <a:pt x="338" y="206"/>
                    </a:moveTo>
                    <a:cubicBezTo>
                      <a:pt x="400" y="206"/>
                      <a:pt x="400" y="206"/>
                      <a:pt x="400" y="206"/>
                    </a:cubicBezTo>
                    <a:cubicBezTo>
                      <a:pt x="400" y="272"/>
                      <a:pt x="400" y="272"/>
                      <a:pt x="400" y="272"/>
                    </a:cubicBezTo>
                    <a:cubicBezTo>
                      <a:pt x="338" y="272"/>
                      <a:pt x="338" y="272"/>
                      <a:pt x="338" y="272"/>
                    </a:cubicBezTo>
                    <a:lnTo>
                      <a:pt x="338" y="206"/>
                    </a:lnTo>
                    <a:close/>
                    <a:moveTo>
                      <a:pt x="449" y="153"/>
                    </a:moveTo>
                    <a:cubicBezTo>
                      <a:pt x="525" y="153"/>
                      <a:pt x="525" y="153"/>
                      <a:pt x="525" y="153"/>
                    </a:cubicBezTo>
                    <a:cubicBezTo>
                      <a:pt x="529" y="153"/>
                      <a:pt x="532" y="150"/>
                      <a:pt x="532" y="146"/>
                    </a:cubicBezTo>
                    <a:cubicBezTo>
                      <a:pt x="532" y="66"/>
                      <a:pt x="532" y="66"/>
                      <a:pt x="532" y="66"/>
                    </a:cubicBezTo>
                    <a:cubicBezTo>
                      <a:pt x="532" y="62"/>
                      <a:pt x="529" y="59"/>
                      <a:pt x="525" y="59"/>
                    </a:cubicBezTo>
                    <a:cubicBezTo>
                      <a:pt x="449" y="59"/>
                      <a:pt x="449" y="59"/>
                      <a:pt x="449" y="59"/>
                    </a:cubicBezTo>
                    <a:cubicBezTo>
                      <a:pt x="445" y="59"/>
                      <a:pt x="442" y="62"/>
                      <a:pt x="442" y="66"/>
                    </a:cubicBezTo>
                    <a:cubicBezTo>
                      <a:pt x="442" y="146"/>
                      <a:pt x="442" y="146"/>
                      <a:pt x="442" y="146"/>
                    </a:cubicBezTo>
                    <a:cubicBezTo>
                      <a:pt x="442" y="150"/>
                      <a:pt x="445" y="153"/>
                      <a:pt x="449" y="153"/>
                    </a:cubicBezTo>
                    <a:close/>
                    <a:moveTo>
                      <a:pt x="456" y="73"/>
                    </a:moveTo>
                    <a:cubicBezTo>
                      <a:pt x="518" y="73"/>
                      <a:pt x="518" y="73"/>
                      <a:pt x="518" y="73"/>
                    </a:cubicBezTo>
                    <a:cubicBezTo>
                      <a:pt x="518" y="139"/>
                      <a:pt x="518" y="139"/>
                      <a:pt x="518" y="139"/>
                    </a:cubicBezTo>
                    <a:cubicBezTo>
                      <a:pt x="456" y="139"/>
                      <a:pt x="456" y="139"/>
                      <a:pt x="456" y="139"/>
                    </a:cubicBezTo>
                    <a:lnTo>
                      <a:pt x="456" y="73"/>
                    </a:lnTo>
                    <a:close/>
                    <a:moveTo>
                      <a:pt x="331" y="153"/>
                    </a:moveTo>
                    <a:cubicBezTo>
                      <a:pt x="407" y="153"/>
                      <a:pt x="407" y="153"/>
                      <a:pt x="407" y="153"/>
                    </a:cubicBezTo>
                    <a:cubicBezTo>
                      <a:pt x="411" y="153"/>
                      <a:pt x="414" y="150"/>
                      <a:pt x="414" y="146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4" y="62"/>
                      <a:pt x="411" y="59"/>
                      <a:pt x="407" y="59"/>
                    </a:cubicBezTo>
                    <a:cubicBezTo>
                      <a:pt x="331" y="59"/>
                      <a:pt x="331" y="59"/>
                      <a:pt x="331" y="59"/>
                    </a:cubicBezTo>
                    <a:cubicBezTo>
                      <a:pt x="327" y="59"/>
                      <a:pt x="324" y="62"/>
                      <a:pt x="324" y="66"/>
                    </a:cubicBezTo>
                    <a:cubicBezTo>
                      <a:pt x="324" y="146"/>
                      <a:pt x="324" y="146"/>
                      <a:pt x="324" y="146"/>
                    </a:cubicBezTo>
                    <a:cubicBezTo>
                      <a:pt x="324" y="150"/>
                      <a:pt x="327" y="153"/>
                      <a:pt x="331" y="153"/>
                    </a:cubicBezTo>
                    <a:close/>
                    <a:moveTo>
                      <a:pt x="338" y="73"/>
                    </a:moveTo>
                    <a:cubicBezTo>
                      <a:pt x="400" y="73"/>
                      <a:pt x="400" y="73"/>
                      <a:pt x="400" y="73"/>
                    </a:cubicBezTo>
                    <a:cubicBezTo>
                      <a:pt x="400" y="139"/>
                      <a:pt x="400" y="139"/>
                      <a:pt x="400" y="139"/>
                    </a:cubicBezTo>
                    <a:cubicBezTo>
                      <a:pt x="338" y="139"/>
                      <a:pt x="338" y="139"/>
                      <a:pt x="338" y="139"/>
                    </a:cubicBezTo>
                    <a:lnTo>
                      <a:pt x="338" y="73"/>
                    </a:lnTo>
                    <a:close/>
                    <a:moveTo>
                      <a:pt x="331" y="556"/>
                    </a:moveTo>
                    <a:cubicBezTo>
                      <a:pt x="407" y="556"/>
                      <a:pt x="407" y="556"/>
                      <a:pt x="407" y="556"/>
                    </a:cubicBezTo>
                    <a:cubicBezTo>
                      <a:pt x="411" y="556"/>
                      <a:pt x="414" y="553"/>
                      <a:pt x="414" y="549"/>
                    </a:cubicBezTo>
                    <a:cubicBezTo>
                      <a:pt x="414" y="468"/>
                      <a:pt x="414" y="468"/>
                      <a:pt x="414" y="468"/>
                    </a:cubicBezTo>
                    <a:cubicBezTo>
                      <a:pt x="414" y="465"/>
                      <a:pt x="411" y="461"/>
                      <a:pt x="407" y="461"/>
                    </a:cubicBezTo>
                    <a:cubicBezTo>
                      <a:pt x="331" y="461"/>
                      <a:pt x="331" y="461"/>
                      <a:pt x="331" y="461"/>
                    </a:cubicBezTo>
                    <a:cubicBezTo>
                      <a:pt x="327" y="461"/>
                      <a:pt x="324" y="465"/>
                      <a:pt x="324" y="468"/>
                    </a:cubicBezTo>
                    <a:cubicBezTo>
                      <a:pt x="324" y="549"/>
                      <a:pt x="324" y="549"/>
                      <a:pt x="324" y="549"/>
                    </a:cubicBezTo>
                    <a:cubicBezTo>
                      <a:pt x="324" y="553"/>
                      <a:pt x="327" y="556"/>
                      <a:pt x="331" y="556"/>
                    </a:cubicBezTo>
                    <a:close/>
                    <a:moveTo>
                      <a:pt x="338" y="475"/>
                    </a:moveTo>
                    <a:cubicBezTo>
                      <a:pt x="400" y="475"/>
                      <a:pt x="400" y="475"/>
                      <a:pt x="400" y="475"/>
                    </a:cubicBezTo>
                    <a:cubicBezTo>
                      <a:pt x="400" y="542"/>
                      <a:pt x="400" y="542"/>
                      <a:pt x="400" y="542"/>
                    </a:cubicBezTo>
                    <a:cubicBezTo>
                      <a:pt x="338" y="542"/>
                      <a:pt x="338" y="542"/>
                      <a:pt x="338" y="542"/>
                    </a:cubicBezTo>
                    <a:lnTo>
                      <a:pt x="338" y="47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70801" y="1042233"/>
              <a:ext cx="2286000" cy="1920240"/>
              <a:chOff x="4386785" y="746517"/>
              <a:chExt cx="2286000" cy="192024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" name="Hexagon 7"/>
              <p:cNvSpPr>
                <a:spLocks noChangeArrowheads="1"/>
              </p:cNvSpPr>
              <p:nvPr/>
            </p:nvSpPr>
            <p:spPr bwMode="auto">
              <a:xfrm rot="10800000" flipV="1">
                <a:off x="4386785" y="746517"/>
                <a:ext cx="2286000" cy="1920240"/>
              </a:xfrm>
              <a:prstGeom prst="hexagon">
                <a:avLst>
                  <a:gd name="adj" fmla="val 27024"/>
                  <a:gd name="vf" fmla="val 115470"/>
                </a:avLst>
              </a:prstGeom>
              <a:grpFill/>
              <a:ln w="19050" cmpd="sng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Revenue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of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$1 </a:t>
                </a:r>
                <a:r>
                  <a:rPr lang="en-IN" altLang="en-US" sz="1400" dirty="0" err="1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Bn</a:t>
                </a: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86"/>
              <p:cNvSpPr>
                <a:spLocks noEditPoints="1" noChangeArrowheads="1"/>
              </p:cNvSpPr>
              <p:nvPr/>
            </p:nvSpPr>
            <p:spPr bwMode="auto">
              <a:xfrm>
                <a:off x="5280510" y="1112230"/>
                <a:ext cx="515774" cy="571578"/>
              </a:xfrm>
              <a:custGeom>
                <a:avLst/>
                <a:gdLst>
                  <a:gd name="T0" fmla="*/ 208 w 575"/>
                  <a:gd name="T1" fmla="*/ 639 h 639"/>
                  <a:gd name="T2" fmla="*/ 201 w 575"/>
                  <a:gd name="T3" fmla="*/ 373 h 639"/>
                  <a:gd name="T4" fmla="*/ 369 w 575"/>
                  <a:gd name="T5" fmla="*/ 366 h 639"/>
                  <a:gd name="T6" fmla="*/ 376 w 575"/>
                  <a:gd name="T7" fmla="*/ 632 h 639"/>
                  <a:gd name="T8" fmla="*/ 215 w 575"/>
                  <a:gd name="T9" fmla="*/ 625 h 639"/>
                  <a:gd name="T10" fmla="*/ 362 w 575"/>
                  <a:gd name="T11" fmla="*/ 380 h 639"/>
                  <a:gd name="T12" fmla="*/ 215 w 575"/>
                  <a:gd name="T13" fmla="*/ 625 h 639"/>
                  <a:gd name="T14" fmla="*/ 10 w 575"/>
                  <a:gd name="T15" fmla="*/ 639 h 639"/>
                  <a:gd name="T16" fmla="*/ 3 w 575"/>
                  <a:gd name="T17" fmla="*/ 503 h 639"/>
                  <a:gd name="T18" fmla="*/ 170 w 575"/>
                  <a:gd name="T19" fmla="*/ 496 h 639"/>
                  <a:gd name="T20" fmla="*/ 177 w 575"/>
                  <a:gd name="T21" fmla="*/ 632 h 639"/>
                  <a:gd name="T22" fmla="*/ 17 w 575"/>
                  <a:gd name="T23" fmla="*/ 625 h 639"/>
                  <a:gd name="T24" fmla="*/ 163 w 575"/>
                  <a:gd name="T25" fmla="*/ 510 h 639"/>
                  <a:gd name="T26" fmla="*/ 17 w 575"/>
                  <a:gd name="T27" fmla="*/ 625 h 639"/>
                  <a:gd name="T28" fmla="*/ 5 w 575"/>
                  <a:gd name="T29" fmla="*/ 411 h 639"/>
                  <a:gd name="T30" fmla="*/ 292 w 575"/>
                  <a:gd name="T31" fmla="*/ 47 h 639"/>
                  <a:gd name="T32" fmla="*/ 256 w 575"/>
                  <a:gd name="T33" fmla="*/ 4 h 639"/>
                  <a:gd name="T34" fmla="*/ 417 w 575"/>
                  <a:gd name="T35" fmla="*/ 0 h 639"/>
                  <a:gd name="T36" fmla="*/ 424 w 575"/>
                  <a:gd name="T37" fmla="*/ 163 h 639"/>
                  <a:gd name="T38" fmla="*/ 412 w 575"/>
                  <a:gd name="T39" fmla="*/ 168 h 639"/>
                  <a:gd name="T40" fmla="*/ 31 w 575"/>
                  <a:gd name="T41" fmla="*/ 414 h 639"/>
                  <a:gd name="T42" fmla="*/ 279 w 575"/>
                  <a:gd name="T43" fmla="*/ 14 h 639"/>
                  <a:gd name="T44" fmla="*/ 307 w 575"/>
                  <a:gd name="T45" fmla="*/ 51 h 639"/>
                  <a:gd name="T46" fmla="*/ 16 w 575"/>
                  <a:gd name="T47" fmla="*/ 402 h 639"/>
                  <a:gd name="T48" fmla="*/ 22 w 575"/>
                  <a:gd name="T49" fmla="*/ 403 h 639"/>
                  <a:gd name="T50" fmla="*/ 383 w 575"/>
                  <a:gd name="T51" fmla="*/ 118 h 639"/>
                  <a:gd name="T52" fmla="*/ 410 w 575"/>
                  <a:gd name="T53" fmla="*/ 14 h 639"/>
                  <a:gd name="T54" fmla="*/ 568 w 575"/>
                  <a:gd name="T55" fmla="*/ 639 h 639"/>
                  <a:gd name="T56" fmla="*/ 400 w 575"/>
                  <a:gd name="T57" fmla="*/ 632 h 639"/>
                  <a:gd name="T58" fmla="*/ 407 w 575"/>
                  <a:gd name="T59" fmla="*/ 238 h 639"/>
                  <a:gd name="T60" fmla="*/ 575 w 575"/>
                  <a:gd name="T61" fmla="*/ 245 h 639"/>
                  <a:gd name="T62" fmla="*/ 568 w 575"/>
                  <a:gd name="T63" fmla="*/ 639 h 639"/>
                  <a:gd name="T64" fmla="*/ 561 w 575"/>
                  <a:gd name="T65" fmla="*/ 625 h 639"/>
                  <a:gd name="T66" fmla="*/ 414 w 575"/>
                  <a:gd name="T67" fmla="*/ 252 h 6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5"/>
                  <a:gd name="T103" fmla="*/ 0 h 639"/>
                  <a:gd name="T104" fmla="*/ 575 w 575"/>
                  <a:gd name="T105" fmla="*/ 639 h 6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5" h="639">
                    <a:moveTo>
                      <a:pt x="369" y="639"/>
                    </a:moveTo>
                    <a:cubicBezTo>
                      <a:pt x="208" y="639"/>
                      <a:pt x="208" y="639"/>
                      <a:pt x="208" y="639"/>
                    </a:cubicBezTo>
                    <a:cubicBezTo>
                      <a:pt x="205" y="639"/>
                      <a:pt x="201" y="636"/>
                      <a:pt x="201" y="632"/>
                    </a:cubicBezTo>
                    <a:cubicBezTo>
                      <a:pt x="201" y="373"/>
                      <a:pt x="201" y="373"/>
                      <a:pt x="201" y="373"/>
                    </a:cubicBezTo>
                    <a:cubicBezTo>
                      <a:pt x="201" y="369"/>
                      <a:pt x="205" y="366"/>
                      <a:pt x="208" y="366"/>
                    </a:cubicBezTo>
                    <a:cubicBezTo>
                      <a:pt x="369" y="366"/>
                      <a:pt x="369" y="366"/>
                      <a:pt x="369" y="366"/>
                    </a:cubicBezTo>
                    <a:cubicBezTo>
                      <a:pt x="373" y="366"/>
                      <a:pt x="376" y="369"/>
                      <a:pt x="376" y="373"/>
                    </a:cubicBezTo>
                    <a:cubicBezTo>
                      <a:pt x="376" y="632"/>
                      <a:pt x="376" y="632"/>
                      <a:pt x="376" y="632"/>
                    </a:cubicBezTo>
                    <a:cubicBezTo>
                      <a:pt x="376" y="636"/>
                      <a:pt x="373" y="639"/>
                      <a:pt x="369" y="639"/>
                    </a:cubicBezTo>
                    <a:close/>
                    <a:moveTo>
                      <a:pt x="215" y="625"/>
                    </a:moveTo>
                    <a:cubicBezTo>
                      <a:pt x="362" y="625"/>
                      <a:pt x="362" y="625"/>
                      <a:pt x="362" y="625"/>
                    </a:cubicBezTo>
                    <a:cubicBezTo>
                      <a:pt x="362" y="380"/>
                      <a:pt x="362" y="380"/>
                      <a:pt x="362" y="380"/>
                    </a:cubicBezTo>
                    <a:cubicBezTo>
                      <a:pt x="215" y="380"/>
                      <a:pt x="215" y="380"/>
                      <a:pt x="215" y="380"/>
                    </a:cubicBezTo>
                    <a:lnTo>
                      <a:pt x="215" y="625"/>
                    </a:lnTo>
                    <a:close/>
                    <a:moveTo>
                      <a:pt x="170" y="639"/>
                    </a:moveTo>
                    <a:cubicBezTo>
                      <a:pt x="10" y="639"/>
                      <a:pt x="10" y="639"/>
                      <a:pt x="10" y="639"/>
                    </a:cubicBezTo>
                    <a:cubicBezTo>
                      <a:pt x="6" y="639"/>
                      <a:pt x="3" y="636"/>
                      <a:pt x="3" y="632"/>
                    </a:cubicBezTo>
                    <a:cubicBezTo>
                      <a:pt x="3" y="503"/>
                      <a:pt x="3" y="503"/>
                      <a:pt x="3" y="503"/>
                    </a:cubicBezTo>
                    <a:cubicBezTo>
                      <a:pt x="3" y="499"/>
                      <a:pt x="6" y="496"/>
                      <a:pt x="10" y="496"/>
                    </a:cubicBezTo>
                    <a:cubicBezTo>
                      <a:pt x="170" y="496"/>
                      <a:pt x="170" y="496"/>
                      <a:pt x="170" y="496"/>
                    </a:cubicBezTo>
                    <a:cubicBezTo>
                      <a:pt x="174" y="496"/>
                      <a:pt x="177" y="499"/>
                      <a:pt x="177" y="503"/>
                    </a:cubicBezTo>
                    <a:cubicBezTo>
                      <a:pt x="177" y="632"/>
                      <a:pt x="177" y="632"/>
                      <a:pt x="177" y="632"/>
                    </a:cubicBezTo>
                    <a:cubicBezTo>
                      <a:pt x="177" y="636"/>
                      <a:pt x="174" y="639"/>
                      <a:pt x="170" y="639"/>
                    </a:cubicBezTo>
                    <a:close/>
                    <a:moveTo>
                      <a:pt x="17" y="625"/>
                    </a:moveTo>
                    <a:cubicBezTo>
                      <a:pt x="163" y="625"/>
                      <a:pt x="163" y="625"/>
                      <a:pt x="163" y="625"/>
                    </a:cubicBezTo>
                    <a:cubicBezTo>
                      <a:pt x="163" y="510"/>
                      <a:pt x="163" y="510"/>
                      <a:pt x="163" y="510"/>
                    </a:cubicBezTo>
                    <a:cubicBezTo>
                      <a:pt x="17" y="510"/>
                      <a:pt x="17" y="510"/>
                      <a:pt x="17" y="510"/>
                    </a:cubicBezTo>
                    <a:lnTo>
                      <a:pt x="17" y="625"/>
                    </a:lnTo>
                    <a:close/>
                    <a:moveTo>
                      <a:pt x="19" y="418"/>
                    </a:moveTo>
                    <a:cubicBezTo>
                      <a:pt x="14" y="418"/>
                      <a:pt x="9" y="416"/>
                      <a:pt x="5" y="411"/>
                    </a:cubicBezTo>
                    <a:cubicBezTo>
                      <a:pt x="0" y="404"/>
                      <a:pt x="0" y="395"/>
                      <a:pt x="5" y="388"/>
                    </a:cubicBezTo>
                    <a:cubicBezTo>
                      <a:pt x="292" y="47"/>
                      <a:pt x="292" y="47"/>
                      <a:pt x="292" y="47"/>
                    </a:cubicBezTo>
                    <a:cubicBezTo>
                      <a:pt x="257" y="12"/>
                      <a:pt x="257" y="12"/>
                      <a:pt x="257" y="12"/>
                    </a:cubicBezTo>
                    <a:cubicBezTo>
                      <a:pt x="255" y="10"/>
                      <a:pt x="255" y="7"/>
                      <a:pt x="256" y="4"/>
                    </a:cubicBezTo>
                    <a:cubicBezTo>
                      <a:pt x="257" y="1"/>
                      <a:pt x="260" y="0"/>
                      <a:pt x="262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421" y="0"/>
                      <a:pt x="424" y="3"/>
                      <a:pt x="424" y="7"/>
                    </a:cubicBezTo>
                    <a:cubicBezTo>
                      <a:pt x="424" y="163"/>
                      <a:pt x="424" y="163"/>
                      <a:pt x="424" y="163"/>
                    </a:cubicBezTo>
                    <a:cubicBezTo>
                      <a:pt x="424" y="166"/>
                      <a:pt x="423" y="168"/>
                      <a:pt x="420" y="169"/>
                    </a:cubicBezTo>
                    <a:cubicBezTo>
                      <a:pt x="417" y="170"/>
                      <a:pt x="414" y="170"/>
                      <a:pt x="412" y="168"/>
                    </a:cubicBezTo>
                    <a:cubicBezTo>
                      <a:pt x="377" y="133"/>
                      <a:pt x="377" y="133"/>
                      <a:pt x="377" y="133"/>
                    </a:cubicBezTo>
                    <a:cubicBezTo>
                      <a:pt x="31" y="414"/>
                      <a:pt x="31" y="414"/>
                      <a:pt x="31" y="414"/>
                    </a:cubicBezTo>
                    <a:cubicBezTo>
                      <a:pt x="28" y="417"/>
                      <a:pt x="24" y="418"/>
                      <a:pt x="19" y="418"/>
                    </a:cubicBezTo>
                    <a:close/>
                    <a:moveTo>
                      <a:pt x="279" y="14"/>
                    </a:moveTo>
                    <a:cubicBezTo>
                      <a:pt x="307" y="41"/>
                      <a:pt x="307" y="41"/>
                      <a:pt x="307" y="41"/>
                    </a:cubicBezTo>
                    <a:cubicBezTo>
                      <a:pt x="309" y="44"/>
                      <a:pt x="309" y="48"/>
                      <a:pt x="307" y="51"/>
                    </a:cubicBezTo>
                    <a:cubicBezTo>
                      <a:pt x="16" y="397"/>
                      <a:pt x="16" y="397"/>
                      <a:pt x="16" y="397"/>
                    </a:cubicBezTo>
                    <a:cubicBezTo>
                      <a:pt x="15" y="399"/>
                      <a:pt x="15" y="401"/>
                      <a:pt x="16" y="402"/>
                    </a:cubicBezTo>
                    <a:cubicBezTo>
                      <a:pt x="17" y="404"/>
                      <a:pt x="18" y="404"/>
                      <a:pt x="19" y="404"/>
                    </a:cubicBezTo>
                    <a:cubicBezTo>
                      <a:pt x="20" y="404"/>
                      <a:pt x="21" y="404"/>
                      <a:pt x="22" y="403"/>
                    </a:cubicBezTo>
                    <a:cubicBezTo>
                      <a:pt x="373" y="118"/>
                      <a:pt x="373" y="118"/>
                      <a:pt x="373" y="118"/>
                    </a:cubicBezTo>
                    <a:cubicBezTo>
                      <a:pt x="376" y="115"/>
                      <a:pt x="380" y="116"/>
                      <a:pt x="383" y="118"/>
                    </a:cubicBezTo>
                    <a:cubicBezTo>
                      <a:pt x="410" y="146"/>
                      <a:pt x="410" y="146"/>
                      <a:pt x="410" y="146"/>
                    </a:cubicBezTo>
                    <a:cubicBezTo>
                      <a:pt x="410" y="14"/>
                      <a:pt x="410" y="14"/>
                      <a:pt x="410" y="14"/>
                    </a:cubicBezTo>
                    <a:lnTo>
                      <a:pt x="279" y="14"/>
                    </a:lnTo>
                    <a:close/>
                    <a:moveTo>
                      <a:pt x="568" y="639"/>
                    </a:moveTo>
                    <a:cubicBezTo>
                      <a:pt x="407" y="639"/>
                      <a:pt x="407" y="639"/>
                      <a:pt x="407" y="639"/>
                    </a:cubicBezTo>
                    <a:cubicBezTo>
                      <a:pt x="403" y="639"/>
                      <a:pt x="400" y="636"/>
                      <a:pt x="400" y="632"/>
                    </a:cubicBezTo>
                    <a:cubicBezTo>
                      <a:pt x="400" y="245"/>
                      <a:pt x="400" y="245"/>
                      <a:pt x="400" y="245"/>
                    </a:cubicBezTo>
                    <a:cubicBezTo>
                      <a:pt x="400" y="241"/>
                      <a:pt x="403" y="238"/>
                      <a:pt x="407" y="238"/>
                    </a:cubicBezTo>
                    <a:cubicBezTo>
                      <a:pt x="568" y="238"/>
                      <a:pt x="568" y="238"/>
                      <a:pt x="568" y="238"/>
                    </a:cubicBezTo>
                    <a:cubicBezTo>
                      <a:pt x="572" y="238"/>
                      <a:pt x="575" y="241"/>
                      <a:pt x="575" y="245"/>
                    </a:cubicBezTo>
                    <a:cubicBezTo>
                      <a:pt x="575" y="632"/>
                      <a:pt x="575" y="632"/>
                      <a:pt x="575" y="632"/>
                    </a:cubicBezTo>
                    <a:cubicBezTo>
                      <a:pt x="575" y="636"/>
                      <a:pt x="572" y="639"/>
                      <a:pt x="568" y="639"/>
                    </a:cubicBezTo>
                    <a:close/>
                    <a:moveTo>
                      <a:pt x="414" y="625"/>
                    </a:moveTo>
                    <a:cubicBezTo>
                      <a:pt x="561" y="625"/>
                      <a:pt x="561" y="625"/>
                      <a:pt x="561" y="625"/>
                    </a:cubicBezTo>
                    <a:cubicBezTo>
                      <a:pt x="561" y="252"/>
                      <a:pt x="561" y="252"/>
                      <a:pt x="561" y="252"/>
                    </a:cubicBezTo>
                    <a:cubicBezTo>
                      <a:pt x="414" y="252"/>
                      <a:pt x="414" y="252"/>
                      <a:pt x="414" y="252"/>
                    </a:cubicBezTo>
                    <a:lnTo>
                      <a:pt x="414" y="62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779439" y="3973848"/>
              <a:ext cx="2286000" cy="1920240"/>
              <a:chOff x="9445589" y="2394454"/>
              <a:chExt cx="2286000" cy="192024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2" name="Hexagon 9"/>
              <p:cNvSpPr>
                <a:spLocks noChangeArrowheads="1"/>
              </p:cNvSpPr>
              <p:nvPr/>
            </p:nvSpPr>
            <p:spPr bwMode="auto">
              <a:xfrm rot="10800000" flipV="1">
                <a:off x="9445589" y="2394454"/>
                <a:ext cx="2286000" cy="1920240"/>
              </a:xfrm>
              <a:prstGeom prst="hexagon">
                <a:avLst>
                  <a:gd name="adj" fmla="val 27046"/>
                  <a:gd name="vf" fmla="val 115470"/>
                </a:avLst>
              </a:prstGeom>
              <a:grpFill/>
              <a:ln w="19050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FMCD</a:t>
                </a: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items present in </a:t>
                </a: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7500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stores </a:t>
                </a:r>
              </a:p>
            </p:txBody>
          </p:sp>
          <p:sp>
            <p:nvSpPr>
              <p:cNvPr id="19" name="Freeform 136"/>
              <p:cNvSpPr>
                <a:spLocks noEditPoints="1" noChangeArrowheads="1"/>
              </p:cNvSpPr>
              <p:nvPr/>
            </p:nvSpPr>
            <p:spPr bwMode="auto">
              <a:xfrm>
                <a:off x="10350305" y="2854020"/>
                <a:ext cx="552977" cy="456586"/>
              </a:xfrm>
              <a:custGeom>
                <a:avLst/>
                <a:gdLst>
                  <a:gd name="T0" fmla="*/ 100 w 616"/>
                  <a:gd name="T1" fmla="*/ 285 h 509"/>
                  <a:gd name="T2" fmla="*/ 323 w 616"/>
                  <a:gd name="T3" fmla="*/ 422 h 509"/>
                  <a:gd name="T4" fmla="*/ 323 w 616"/>
                  <a:gd name="T5" fmla="*/ 278 h 509"/>
                  <a:gd name="T6" fmla="*/ 114 w 616"/>
                  <a:gd name="T7" fmla="*/ 292 h 509"/>
                  <a:gd name="T8" fmla="*/ 612 w 616"/>
                  <a:gd name="T9" fmla="*/ 188 h 509"/>
                  <a:gd name="T10" fmla="*/ 555 w 616"/>
                  <a:gd name="T11" fmla="*/ 4 h 509"/>
                  <a:gd name="T12" fmla="*/ 554 w 616"/>
                  <a:gd name="T13" fmla="*/ 3 h 509"/>
                  <a:gd name="T14" fmla="*/ 553 w 616"/>
                  <a:gd name="T15" fmla="*/ 1 h 509"/>
                  <a:gd name="T16" fmla="*/ 551 w 616"/>
                  <a:gd name="T17" fmla="*/ 1 h 509"/>
                  <a:gd name="T18" fmla="*/ 549 w 616"/>
                  <a:gd name="T19" fmla="*/ 0 h 509"/>
                  <a:gd name="T20" fmla="*/ 308 w 616"/>
                  <a:gd name="T21" fmla="*/ 0 h 509"/>
                  <a:gd name="T22" fmla="*/ 147 w 616"/>
                  <a:gd name="T23" fmla="*/ 0 h 509"/>
                  <a:gd name="T24" fmla="*/ 66 w 616"/>
                  <a:gd name="T25" fmla="*/ 0 h 509"/>
                  <a:gd name="T26" fmla="*/ 64 w 616"/>
                  <a:gd name="T27" fmla="*/ 1 h 509"/>
                  <a:gd name="T28" fmla="*/ 62 w 616"/>
                  <a:gd name="T29" fmla="*/ 2 h 509"/>
                  <a:gd name="T30" fmla="*/ 61 w 616"/>
                  <a:gd name="T31" fmla="*/ 4 h 509"/>
                  <a:gd name="T32" fmla="*/ 60 w 616"/>
                  <a:gd name="T33" fmla="*/ 5 h 509"/>
                  <a:gd name="T34" fmla="*/ 27 w 616"/>
                  <a:gd name="T35" fmla="*/ 242 h 509"/>
                  <a:gd name="T36" fmla="*/ 582 w 616"/>
                  <a:gd name="T37" fmla="*/ 509 h 509"/>
                  <a:gd name="T38" fmla="*/ 606 w 616"/>
                  <a:gd name="T39" fmla="*/ 229 h 509"/>
                  <a:gd name="T40" fmla="*/ 464 w 616"/>
                  <a:gd name="T41" fmla="*/ 232 h 509"/>
                  <a:gd name="T42" fmla="*/ 463 w 616"/>
                  <a:gd name="T43" fmla="*/ 14 h 509"/>
                  <a:gd name="T44" fmla="*/ 391 w 616"/>
                  <a:gd name="T45" fmla="*/ 219 h 509"/>
                  <a:gd name="T46" fmla="*/ 315 w 616"/>
                  <a:gd name="T47" fmla="*/ 14 h 509"/>
                  <a:gd name="T48" fmla="*/ 391 w 616"/>
                  <a:gd name="T49" fmla="*/ 219 h 509"/>
                  <a:gd name="T50" fmla="*/ 257 w 616"/>
                  <a:gd name="T51" fmla="*/ 232 h 509"/>
                  <a:gd name="T52" fmla="*/ 234 w 616"/>
                  <a:gd name="T53" fmla="*/ 14 h 509"/>
                  <a:gd name="T54" fmla="*/ 117 w 616"/>
                  <a:gd name="T55" fmla="*/ 192 h 509"/>
                  <a:gd name="T56" fmla="*/ 202 w 616"/>
                  <a:gd name="T57" fmla="*/ 190 h 509"/>
                  <a:gd name="T58" fmla="*/ 117 w 616"/>
                  <a:gd name="T59" fmla="*/ 192 h 509"/>
                  <a:gd name="T60" fmla="*/ 72 w 616"/>
                  <a:gd name="T61" fmla="*/ 14 h 509"/>
                  <a:gd name="T62" fmla="*/ 48 w 616"/>
                  <a:gd name="T63" fmla="*/ 232 h 509"/>
                  <a:gd name="T64" fmla="*/ 392 w 616"/>
                  <a:gd name="T65" fmla="*/ 495 h 509"/>
                  <a:gd name="T66" fmla="*/ 503 w 616"/>
                  <a:gd name="T67" fmla="*/ 495 h 509"/>
                  <a:gd name="T68" fmla="*/ 517 w 616"/>
                  <a:gd name="T69" fmla="*/ 285 h 509"/>
                  <a:gd name="T70" fmla="*/ 378 w 616"/>
                  <a:gd name="T71" fmla="*/ 285 h 509"/>
                  <a:gd name="T72" fmla="*/ 41 w 616"/>
                  <a:gd name="T73" fmla="*/ 246 h 509"/>
                  <a:gd name="T74" fmla="*/ 113 w 616"/>
                  <a:gd name="T75" fmla="*/ 229 h 509"/>
                  <a:gd name="T76" fmla="*/ 215 w 616"/>
                  <a:gd name="T77" fmla="*/ 229 h 509"/>
                  <a:gd name="T78" fmla="*/ 308 w 616"/>
                  <a:gd name="T79" fmla="*/ 217 h 509"/>
                  <a:gd name="T80" fmla="*/ 410 w 616"/>
                  <a:gd name="T81" fmla="*/ 217 h 509"/>
                  <a:gd name="T82" fmla="*/ 511 w 616"/>
                  <a:gd name="T83" fmla="*/ 217 h 509"/>
                  <a:gd name="T84" fmla="*/ 575 w 616"/>
                  <a:gd name="T85" fmla="*/ 495 h 509"/>
                  <a:gd name="T86" fmla="*/ 513 w 616"/>
                  <a:gd name="T87" fmla="*/ 189 h 509"/>
                  <a:gd name="T88" fmla="*/ 598 w 616"/>
                  <a:gd name="T89" fmla="*/ 192 h 50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16"/>
                  <a:gd name="T136" fmla="*/ 0 h 509"/>
                  <a:gd name="T137" fmla="*/ 616 w 616"/>
                  <a:gd name="T138" fmla="*/ 509 h 50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16" h="509">
                    <a:moveTo>
                      <a:pt x="323" y="278"/>
                    </a:moveTo>
                    <a:cubicBezTo>
                      <a:pt x="107" y="278"/>
                      <a:pt x="107" y="278"/>
                      <a:pt x="107" y="278"/>
                    </a:cubicBezTo>
                    <a:cubicBezTo>
                      <a:pt x="104" y="278"/>
                      <a:pt x="100" y="282"/>
                      <a:pt x="100" y="285"/>
                    </a:cubicBezTo>
                    <a:cubicBezTo>
                      <a:pt x="100" y="415"/>
                      <a:pt x="100" y="415"/>
                      <a:pt x="100" y="415"/>
                    </a:cubicBezTo>
                    <a:cubicBezTo>
                      <a:pt x="100" y="419"/>
                      <a:pt x="104" y="422"/>
                      <a:pt x="107" y="422"/>
                    </a:cubicBezTo>
                    <a:cubicBezTo>
                      <a:pt x="323" y="422"/>
                      <a:pt x="323" y="422"/>
                      <a:pt x="323" y="422"/>
                    </a:cubicBezTo>
                    <a:cubicBezTo>
                      <a:pt x="327" y="422"/>
                      <a:pt x="330" y="419"/>
                      <a:pt x="330" y="415"/>
                    </a:cubicBezTo>
                    <a:cubicBezTo>
                      <a:pt x="330" y="285"/>
                      <a:pt x="330" y="285"/>
                      <a:pt x="330" y="285"/>
                    </a:cubicBezTo>
                    <a:cubicBezTo>
                      <a:pt x="330" y="282"/>
                      <a:pt x="327" y="278"/>
                      <a:pt x="323" y="278"/>
                    </a:cubicBezTo>
                    <a:close/>
                    <a:moveTo>
                      <a:pt x="316" y="408"/>
                    </a:moveTo>
                    <a:cubicBezTo>
                      <a:pt x="114" y="408"/>
                      <a:pt x="114" y="408"/>
                      <a:pt x="114" y="408"/>
                    </a:cubicBezTo>
                    <a:cubicBezTo>
                      <a:pt x="114" y="292"/>
                      <a:pt x="114" y="292"/>
                      <a:pt x="114" y="292"/>
                    </a:cubicBezTo>
                    <a:cubicBezTo>
                      <a:pt x="316" y="292"/>
                      <a:pt x="316" y="292"/>
                      <a:pt x="316" y="292"/>
                    </a:cubicBezTo>
                    <a:lnTo>
                      <a:pt x="316" y="408"/>
                    </a:lnTo>
                    <a:close/>
                    <a:moveTo>
                      <a:pt x="612" y="188"/>
                    </a:moveTo>
                    <a:cubicBezTo>
                      <a:pt x="556" y="5"/>
                      <a:pt x="556" y="5"/>
                      <a:pt x="556" y="5"/>
                    </a:cubicBezTo>
                    <a:cubicBezTo>
                      <a:pt x="556" y="5"/>
                      <a:pt x="556" y="5"/>
                      <a:pt x="556" y="5"/>
                    </a:cubicBezTo>
                    <a:cubicBezTo>
                      <a:pt x="556" y="5"/>
                      <a:pt x="555" y="4"/>
                      <a:pt x="555" y="4"/>
                    </a:cubicBezTo>
                    <a:cubicBezTo>
                      <a:pt x="555" y="4"/>
                      <a:pt x="555" y="4"/>
                      <a:pt x="555" y="4"/>
                    </a:cubicBezTo>
                    <a:cubicBezTo>
                      <a:pt x="555" y="3"/>
                      <a:pt x="555" y="3"/>
                      <a:pt x="555" y="3"/>
                    </a:cubicBezTo>
                    <a:cubicBezTo>
                      <a:pt x="555" y="3"/>
                      <a:pt x="554" y="3"/>
                      <a:pt x="554" y="3"/>
                    </a:cubicBezTo>
                    <a:cubicBezTo>
                      <a:pt x="554" y="2"/>
                      <a:pt x="554" y="2"/>
                      <a:pt x="554" y="2"/>
                    </a:cubicBezTo>
                    <a:cubicBezTo>
                      <a:pt x="554" y="2"/>
                      <a:pt x="553" y="2"/>
                      <a:pt x="553" y="2"/>
                    </a:cubicBezTo>
                    <a:cubicBezTo>
                      <a:pt x="553" y="2"/>
                      <a:pt x="553" y="1"/>
                      <a:pt x="553" y="1"/>
                    </a:cubicBezTo>
                    <a:cubicBezTo>
                      <a:pt x="552" y="1"/>
                      <a:pt x="552" y="1"/>
                      <a:pt x="552" y="1"/>
                    </a:cubicBezTo>
                    <a:cubicBezTo>
                      <a:pt x="552" y="1"/>
                      <a:pt x="552" y="1"/>
                      <a:pt x="551" y="1"/>
                    </a:cubicBezTo>
                    <a:cubicBezTo>
                      <a:pt x="551" y="1"/>
                      <a:pt x="551" y="1"/>
                      <a:pt x="551" y="1"/>
                    </a:cubicBezTo>
                    <a:cubicBezTo>
                      <a:pt x="551" y="0"/>
                      <a:pt x="550" y="0"/>
                      <a:pt x="550" y="0"/>
                    </a:cubicBezTo>
                    <a:cubicBezTo>
                      <a:pt x="550" y="0"/>
                      <a:pt x="550" y="0"/>
                      <a:pt x="549" y="0"/>
                    </a:cubicBezTo>
                    <a:cubicBezTo>
                      <a:pt x="549" y="0"/>
                      <a:pt x="549" y="0"/>
                      <a:pt x="549" y="0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308" y="0"/>
                      <a:pt x="308" y="0"/>
                      <a:pt x="308" y="0"/>
                    </a:cubicBezTo>
                    <a:cubicBezTo>
                      <a:pt x="308" y="0"/>
                      <a:pt x="308" y="0"/>
                      <a:pt x="308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4" y="1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3" y="1"/>
                      <a:pt x="63" y="2"/>
                      <a:pt x="63" y="2"/>
                    </a:cubicBezTo>
                    <a:cubicBezTo>
                      <a:pt x="63" y="2"/>
                      <a:pt x="63" y="2"/>
                      <a:pt x="62" y="2"/>
                    </a:cubicBezTo>
                    <a:cubicBezTo>
                      <a:pt x="62" y="2"/>
                      <a:pt x="62" y="2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1" y="3"/>
                      <a:pt x="61" y="3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4"/>
                      <a:pt x="61" y="5"/>
                      <a:pt x="61" y="5"/>
                    </a:cubicBezTo>
                    <a:cubicBezTo>
                      <a:pt x="61" y="5"/>
                      <a:pt x="60" y="5"/>
                      <a:pt x="60" y="5"/>
                    </a:cubicBezTo>
                    <a:cubicBezTo>
                      <a:pt x="5" y="188"/>
                      <a:pt x="5" y="188"/>
                      <a:pt x="5" y="188"/>
                    </a:cubicBezTo>
                    <a:cubicBezTo>
                      <a:pt x="0" y="203"/>
                      <a:pt x="2" y="218"/>
                      <a:pt x="10" y="229"/>
                    </a:cubicBezTo>
                    <a:cubicBezTo>
                      <a:pt x="15" y="235"/>
                      <a:pt x="20" y="239"/>
                      <a:pt x="27" y="242"/>
                    </a:cubicBezTo>
                    <a:cubicBezTo>
                      <a:pt x="27" y="502"/>
                      <a:pt x="27" y="502"/>
                      <a:pt x="27" y="502"/>
                    </a:cubicBezTo>
                    <a:cubicBezTo>
                      <a:pt x="27" y="506"/>
                      <a:pt x="30" y="509"/>
                      <a:pt x="34" y="509"/>
                    </a:cubicBezTo>
                    <a:cubicBezTo>
                      <a:pt x="582" y="509"/>
                      <a:pt x="582" y="509"/>
                      <a:pt x="582" y="509"/>
                    </a:cubicBezTo>
                    <a:cubicBezTo>
                      <a:pt x="586" y="509"/>
                      <a:pt x="589" y="506"/>
                      <a:pt x="589" y="502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96" y="239"/>
                      <a:pt x="602" y="235"/>
                      <a:pt x="606" y="229"/>
                    </a:cubicBezTo>
                    <a:cubicBezTo>
                      <a:pt x="614" y="218"/>
                      <a:pt x="616" y="203"/>
                      <a:pt x="612" y="188"/>
                    </a:cubicBezTo>
                    <a:close/>
                    <a:moveTo>
                      <a:pt x="493" y="220"/>
                    </a:moveTo>
                    <a:cubicBezTo>
                      <a:pt x="486" y="228"/>
                      <a:pt x="476" y="232"/>
                      <a:pt x="464" y="232"/>
                    </a:cubicBezTo>
                    <a:cubicBezTo>
                      <a:pt x="439" y="232"/>
                      <a:pt x="417" y="213"/>
                      <a:pt x="414" y="190"/>
                    </a:cubicBezTo>
                    <a:cubicBezTo>
                      <a:pt x="396" y="14"/>
                      <a:pt x="396" y="14"/>
                      <a:pt x="396" y="14"/>
                    </a:cubicBezTo>
                    <a:cubicBezTo>
                      <a:pt x="463" y="14"/>
                      <a:pt x="463" y="14"/>
                      <a:pt x="463" y="14"/>
                    </a:cubicBezTo>
                    <a:cubicBezTo>
                      <a:pt x="499" y="192"/>
                      <a:pt x="499" y="192"/>
                      <a:pt x="499" y="192"/>
                    </a:cubicBezTo>
                    <a:cubicBezTo>
                      <a:pt x="501" y="202"/>
                      <a:pt x="499" y="212"/>
                      <a:pt x="493" y="220"/>
                    </a:cubicBezTo>
                    <a:close/>
                    <a:moveTo>
                      <a:pt x="391" y="219"/>
                    </a:moveTo>
                    <a:cubicBezTo>
                      <a:pt x="383" y="228"/>
                      <a:pt x="373" y="232"/>
                      <a:pt x="360" y="232"/>
                    </a:cubicBezTo>
                    <a:cubicBezTo>
                      <a:pt x="336" y="232"/>
                      <a:pt x="315" y="213"/>
                      <a:pt x="315" y="190"/>
                    </a:cubicBezTo>
                    <a:cubicBezTo>
                      <a:pt x="315" y="14"/>
                      <a:pt x="315" y="14"/>
                      <a:pt x="315" y="14"/>
                    </a:cubicBezTo>
                    <a:cubicBezTo>
                      <a:pt x="382" y="14"/>
                      <a:pt x="382" y="14"/>
                      <a:pt x="382" y="14"/>
                    </a:cubicBezTo>
                    <a:cubicBezTo>
                      <a:pt x="400" y="191"/>
                      <a:pt x="400" y="191"/>
                      <a:pt x="400" y="191"/>
                    </a:cubicBezTo>
                    <a:cubicBezTo>
                      <a:pt x="401" y="201"/>
                      <a:pt x="398" y="211"/>
                      <a:pt x="391" y="219"/>
                    </a:cubicBezTo>
                    <a:close/>
                    <a:moveTo>
                      <a:pt x="301" y="190"/>
                    </a:moveTo>
                    <a:cubicBezTo>
                      <a:pt x="301" y="201"/>
                      <a:pt x="297" y="212"/>
                      <a:pt x="288" y="220"/>
                    </a:cubicBezTo>
                    <a:cubicBezTo>
                      <a:pt x="280" y="228"/>
                      <a:pt x="269" y="232"/>
                      <a:pt x="257" y="232"/>
                    </a:cubicBezTo>
                    <a:cubicBezTo>
                      <a:pt x="244" y="232"/>
                      <a:pt x="233" y="228"/>
                      <a:pt x="226" y="219"/>
                    </a:cubicBezTo>
                    <a:cubicBezTo>
                      <a:pt x="219" y="211"/>
                      <a:pt x="216" y="201"/>
                      <a:pt x="217" y="191"/>
                    </a:cubicBezTo>
                    <a:cubicBezTo>
                      <a:pt x="234" y="14"/>
                      <a:pt x="234" y="14"/>
                      <a:pt x="234" y="14"/>
                    </a:cubicBezTo>
                    <a:cubicBezTo>
                      <a:pt x="301" y="14"/>
                      <a:pt x="301" y="14"/>
                      <a:pt x="301" y="14"/>
                    </a:cubicBezTo>
                    <a:lnTo>
                      <a:pt x="301" y="190"/>
                    </a:lnTo>
                    <a:close/>
                    <a:moveTo>
                      <a:pt x="117" y="192"/>
                    </a:moveTo>
                    <a:cubicBezTo>
                      <a:pt x="153" y="14"/>
                      <a:pt x="153" y="14"/>
                      <a:pt x="153" y="14"/>
                    </a:cubicBezTo>
                    <a:cubicBezTo>
                      <a:pt x="220" y="14"/>
                      <a:pt x="220" y="14"/>
                      <a:pt x="220" y="14"/>
                    </a:cubicBezTo>
                    <a:cubicBezTo>
                      <a:pt x="202" y="190"/>
                      <a:pt x="202" y="190"/>
                      <a:pt x="202" y="190"/>
                    </a:cubicBezTo>
                    <a:cubicBezTo>
                      <a:pt x="200" y="213"/>
                      <a:pt x="177" y="232"/>
                      <a:pt x="152" y="232"/>
                    </a:cubicBezTo>
                    <a:cubicBezTo>
                      <a:pt x="140" y="232"/>
                      <a:pt x="130" y="228"/>
                      <a:pt x="123" y="220"/>
                    </a:cubicBezTo>
                    <a:cubicBezTo>
                      <a:pt x="117" y="212"/>
                      <a:pt x="115" y="202"/>
                      <a:pt x="117" y="192"/>
                    </a:cubicBezTo>
                    <a:close/>
                    <a:moveTo>
                      <a:pt x="22" y="220"/>
                    </a:moveTo>
                    <a:cubicBezTo>
                      <a:pt x="16" y="213"/>
                      <a:pt x="15" y="203"/>
                      <a:pt x="18" y="19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03" y="189"/>
                      <a:pt x="103" y="189"/>
                      <a:pt x="103" y="189"/>
                    </a:cubicBezTo>
                    <a:cubicBezTo>
                      <a:pt x="99" y="212"/>
                      <a:pt x="73" y="232"/>
                      <a:pt x="48" y="232"/>
                    </a:cubicBezTo>
                    <a:cubicBezTo>
                      <a:pt x="37" y="232"/>
                      <a:pt x="27" y="228"/>
                      <a:pt x="22" y="220"/>
                    </a:cubicBezTo>
                    <a:close/>
                    <a:moveTo>
                      <a:pt x="503" y="495"/>
                    </a:moveTo>
                    <a:cubicBezTo>
                      <a:pt x="392" y="495"/>
                      <a:pt x="392" y="495"/>
                      <a:pt x="392" y="495"/>
                    </a:cubicBezTo>
                    <a:cubicBezTo>
                      <a:pt x="392" y="292"/>
                      <a:pt x="392" y="292"/>
                      <a:pt x="392" y="292"/>
                    </a:cubicBezTo>
                    <a:cubicBezTo>
                      <a:pt x="503" y="292"/>
                      <a:pt x="503" y="292"/>
                      <a:pt x="503" y="292"/>
                    </a:cubicBezTo>
                    <a:lnTo>
                      <a:pt x="503" y="495"/>
                    </a:lnTo>
                    <a:close/>
                    <a:moveTo>
                      <a:pt x="575" y="495"/>
                    </a:moveTo>
                    <a:cubicBezTo>
                      <a:pt x="517" y="495"/>
                      <a:pt x="517" y="495"/>
                      <a:pt x="517" y="495"/>
                    </a:cubicBezTo>
                    <a:cubicBezTo>
                      <a:pt x="517" y="285"/>
                      <a:pt x="517" y="285"/>
                      <a:pt x="517" y="285"/>
                    </a:cubicBezTo>
                    <a:cubicBezTo>
                      <a:pt x="517" y="282"/>
                      <a:pt x="514" y="278"/>
                      <a:pt x="510" y="278"/>
                    </a:cubicBezTo>
                    <a:cubicBezTo>
                      <a:pt x="385" y="278"/>
                      <a:pt x="385" y="278"/>
                      <a:pt x="385" y="278"/>
                    </a:cubicBezTo>
                    <a:cubicBezTo>
                      <a:pt x="381" y="278"/>
                      <a:pt x="378" y="282"/>
                      <a:pt x="378" y="285"/>
                    </a:cubicBezTo>
                    <a:cubicBezTo>
                      <a:pt x="378" y="495"/>
                      <a:pt x="378" y="495"/>
                      <a:pt x="378" y="495"/>
                    </a:cubicBezTo>
                    <a:cubicBezTo>
                      <a:pt x="41" y="495"/>
                      <a:pt x="41" y="495"/>
                      <a:pt x="41" y="495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3" y="246"/>
                      <a:pt x="46" y="246"/>
                      <a:pt x="48" y="246"/>
                    </a:cubicBezTo>
                    <a:cubicBezTo>
                      <a:pt x="71" y="246"/>
                      <a:pt x="92" y="234"/>
                      <a:pt x="106" y="217"/>
                    </a:cubicBezTo>
                    <a:cubicBezTo>
                      <a:pt x="107" y="221"/>
                      <a:pt x="110" y="225"/>
                      <a:pt x="113" y="229"/>
                    </a:cubicBezTo>
                    <a:cubicBezTo>
                      <a:pt x="122" y="240"/>
                      <a:pt x="136" y="246"/>
                      <a:pt x="152" y="246"/>
                    </a:cubicBezTo>
                    <a:cubicBezTo>
                      <a:pt x="175" y="246"/>
                      <a:pt x="196" y="234"/>
                      <a:pt x="207" y="216"/>
                    </a:cubicBezTo>
                    <a:cubicBezTo>
                      <a:pt x="209" y="221"/>
                      <a:pt x="212" y="225"/>
                      <a:pt x="215" y="229"/>
                    </a:cubicBezTo>
                    <a:cubicBezTo>
                      <a:pt x="226" y="240"/>
                      <a:pt x="241" y="246"/>
                      <a:pt x="257" y="246"/>
                    </a:cubicBezTo>
                    <a:cubicBezTo>
                      <a:pt x="272" y="246"/>
                      <a:pt x="287" y="240"/>
                      <a:pt x="298" y="230"/>
                    </a:cubicBezTo>
                    <a:cubicBezTo>
                      <a:pt x="302" y="226"/>
                      <a:pt x="306" y="221"/>
                      <a:pt x="308" y="217"/>
                    </a:cubicBezTo>
                    <a:cubicBezTo>
                      <a:pt x="318" y="234"/>
                      <a:pt x="338" y="246"/>
                      <a:pt x="360" y="246"/>
                    </a:cubicBezTo>
                    <a:cubicBezTo>
                      <a:pt x="376" y="246"/>
                      <a:pt x="391" y="240"/>
                      <a:pt x="401" y="229"/>
                    </a:cubicBezTo>
                    <a:cubicBezTo>
                      <a:pt x="405" y="225"/>
                      <a:pt x="407" y="221"/>
                      <a:pt x="410" y="217"/>
                    </a:cubicBezTo>
                    <a:cubicBezTo>
                      <a:pt x="421" y="234"/>
                      <a:pt x="442" y="246"/>
                      <a:pt x="464" y="246"/>
                    </a:cubicBezTo>
                    <a:cubicBezTo>
                      <a:pt x="480" y="246"/>
                      <a:pt x="495" y="240"/>
                      <a:pt x="504" y="229"/>
                    </a:cubicBezTo>
                    <a:cubicBezTo>
                      <a:pt x="507" y="225"/>
                      <a:pt x="509" y="221"/>
                      <a:pt x="511" y="217"/>
                    </a:cubicBezTo>
                    <a:cubicBezTo>
                      <a:pt x="524" y="234"/>
                      <a:pt x="546" y="246"/>
                      <a:pt x="568" y="246"/>
                    </a:cubicBezTo>
                    <a:cubicBezTo>
                      <a:pt x="570" y="246"/>
                      <a:pt x="573" y="246"/>
                      <a:pt x="575" y="246"/>
                    </a:cubicBezTo>
                    <a:lnTo>
                      <a:pt x="575" y="495"/>
                    </a:lnTo>
                    <a:close/>
                    <a:moveTo>
                      <a:pt x="595" y="220"/>
                    </a:moveTo>
                    <a:cubicBezTo>
                      <a:pt x="589" y="228"/>
                      <a:pt x="579" y="232"/>
                      <a:pt x="568" y="232"/>
                    </a:cubicBezTo>
                    <a:cubicBezTo>
                      <a:pt x="543" y="232"/>
                      <a:pt x="518" y="212"/>
                      <a:pt x="513" y="189"/>
                    </a:cubicBezTo>
                    <a:cubicBezTo>
                      <a:pt x="477" y="14"/>
                      <a:pt x="477" y="14"/>
                      <a:pt x="477" y="14"/>
                    </a:cubicBezTo>
                    <a:cubicBezTo>
                      <a:pt x="544" y="14"/>
                      <a:pt x="544" y="14"/>
                      <a:pt x="544" y="14"/>
                    </a:cubicBezTo>
                    <a:cubicBezTo>
                      <a:pt x="598" y="192"/>
                      <a:pt x="598" y="192"/>
                      <a:pt x="598" y="192"/>
                    </a:cubicBezTo>
                    <a:cubicBezTo>
                      <a:pt x="601" y="203"/>
                      <a:pt x="600" y="213"/>
                      <a:pt x="595" y="22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596205" y="3001401"/>
              <a:ext cx="2286000" cy="1920240"/>
              <a:chOff x="4385094" y="4071139"/>
              <a:chExt cx="2286000" cy="192024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9" name="Hexagon 6"/>
              <p:cNvSpPr>
                <a:spLocks noChangeArrowheads="1"/>
              </p:cNvSpPr>
              <p:nvPr/>
            </p:nvSpPr>
            <p:spPr bwMode="auto">
              <a:xfrm rot="10800000" flipV="1">
                <a:off x="4385094" y="4071139"/>
                <a:ext cx="2286000" cy="1920240"/>
              </a:xfrm>
              <a:prstGeom prst="hexagon">
                <a:avLst>
                  <a:gd name="adj" fmla="val 26510"/>
                  <a:gd name="vf" fmla="val 115470"/>
                </a:avLst>
              </a:prstGeom>
              <a:grpFill/>
              <a:ln w="19050" cmpd="sng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5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world -class manufacturing facilities</a:t>
                </a:r>
              </a:p>
            </p:txBody>
          </p:sp>
          <p:sp>
            <p:nvSpPr>
              <p:cNvPr id="20" name="Freeform 33"/>
              <p:cNvSpPr>
                <a:spLocks noEditPoints="1" noChangeArrowheads="1"/>
              </p:cNvSpPr>
              <p:nvPr/>
            </p:nvSpPr>
            <p:spPr bwMode="auto">
              <a:xfrm>
                <a:off x="5314331" y="4362444"/>
                <a:ext cx="515774" cy="620619"/>
              </a:xfrm>
              <a:custGeom>
                <a:avLst/>
                <a:gdLst>
                  <a:gd name="T0" fmla="*/ 319 w 577"/>
                  <a:gd name="T1" fmla="*/ 583 h 693"/>
                  <a:gd name="T2" fmla="*/ 242 w 577"/>
                  <a:gd name="T3" fmla="*/ 444 h 693"/>
                  <a:gd name="T4" fmla="*/ 242 w 577"/>
                  <a:gd name="T5" fmla="*/ 590 h 693"/>
                  <a:gd name="T6" fmla="*/ 305 w 577"/>
                  <a:gd name="T7" fmla="*/ 576 h 693"/>
                  <a:gd name="T8" fmla="*/ 361 w 577"/>
                  <a:gd name="T9" fmla="*/ 590 h 693"/>
                  <a:gd name="T10" fmla="*/ 439 w 577"/>
                  <a:gd name="T11" fmla="*/ 451 h 693"/>
                  <a:gd name="T12" fmla="*/ 354 w 577"/>
                  <a:gd name="T13" fmla="*/ 451 h 693"/>
                  <a:gd name="T14" fmla="*/ 368 w 577"/>
                  <a:gd name="T15" fmla="*/ 458 h 693"/>
                  <a:gd name="T16" fmla="*/ 368 w 577"/>
                  <a:gd name="T17" fmla="*/ 576 h 693"/>
                  <a:gd name="T18" fmla="*/ 193 w 577"/>
                  <a:gd name="T19" fmla="*/ 590 h 693"/>
                  <a:gd name="T20" fmla="*/ 193 w 577"/>
                  <a:gd name="T21" fmla="*/ 444 h 693"/>
                  <a:gd name="T22" fmla="*/ 117 w 577"/>
                  <a:gd name="T23" fmla="*/ 583 h 693"/>
                  <a:gd name="T24" fmla="*/ 186 w 577"/>
                  <a:gd name="T25" fmla="*/ 458 h 693"/>
                  <a:gd name="T26" fmla="*/ 131 w 577"/>
                  <a:gd name="T27" fmla="*/ 458 h 693"/>
                  <a:gd name="T28" fmla="*/ 423 w 577"/>
                  <a:gd name="T29" fmla="*/ 24 h 693"/>
                  <a:gd name="T30" fmla="*/ 133 w 577"/>
                  <a:gd name="T31" fmla="*/ 127 h 693"/>
                  <a:gd name="T32" fmla="*/ 113 w 577"/>
                  <a:gd name="T33" fmla="*/ 168 h 693"/>
                  <a:gd name="T34" fmla="*/ 20 w 577"/>
                  <a:gd name="T35" fmla="*/ 287 h 693"/>
                  <a:gd name="T36" fmla="*/ 0 w 577"/>
                  <a:gd name="T37" fmla="*/ 676 h 693"/>
                  <a:gd name="T38" fmla="*/ 489 w 577"/>
                  <a:gd name="T39" fmla="*/ 676 h 693"/>
                  <a:gd name="T40" fmla="*/ 131 w 577"/>
                  <a:gd name="T41" fmla="*/ 388 h 693"/>
                  <a:gd name="T42" fmla="*/ 143 w 577"/>
                  <a:gd name="T43" fmla="*/ 280 h 693"/>
                  <a:gd name="T44" fmla="*/ 274 w 577"/>
                  <a:gd name="T45" fmla="*/ 234 h 693"/>
                  <a:gd name="T46" fmla="*/ 456 w 577"/>
                  <a:gd name="T47" fmla="*/ 234 h 693"/>
                  <a:gd name="T48" fmla="*/ 524 w 577"/>
                  <a:gd name="T49" fmla="*/ 95 h 693"/>
                  <a:gd name="T50" fmla="*/ 117 w 577"/>
                  <a:gd name="T51" fmla="*/ 395 h 693"/>
                  <a:gd name="T52" fmla="*/ 475 w 577"/>
                  <a:gd name="T53" fmla="*/ 405 h 693"/>
                  <a:gd name="T54" fmla="*/ 17 w 577"/>
                  <a:gd name="T55" fmla="*/ 679 h 693"/>
                  <a:gd name="T56" fmla="*/ 17 w 577"/>
                  <a:gd name="T57" fmla="*/ 301 h 693"/>
                  <a:gd name="T58" fmla="*/ 114 w 577"/>
                  <a:gd name="T59" fmla="*/ 301 h 693"/>
                  <a:gd name="T60" fmla="*/ 456 w 577"/>
                  <a:gd name="T61" fmla="*/ 220 h 693"/>
                  <a:gd name="T62" fmla="*/ 397 w 577"/>
                  <a:gd name="T63" fmla="*/ 197 h 693"/>
                  <a:gd name="T64" fmla="*/ 275 w 577"/>
                  <a:gd name="T65" fmla="*/ 217 h 693"/>
                  <a:gd name="T66" fmla="*/ 221 w 577"/>
                  <a:gd name="T67" fmla="*/ 270 h 693"/>
                  <a:gd name="T68" fmla="*/ 138 w 577"/>
                  <a:gd name="T69" fmla="*/ 263 h 693"/>
                  <a:gd name="T70" fmla="*/ 34 w 577"/>
                  <a:gd name="T71" fmla="*/ 287 h 693"/>
                  <a:gd name="T72" fmla="*/ 79 w 577"/>
                  <a:gd name="T73" fmla="*/ 216 h 693"/>
                  <a:gd name="T74" fmla="*/ 135 w 577"/>
                  <a:gd name="T75" fmla="*/ 182 h 693"/>
                  <a:gd name="T76" fmla="*/ 147 w 577"/>
                  <a:gd name="T77" fmla="*/ 127 h 693"/>
                  <a:gd name="T78" fmla="*/ 360 w 577"/>
                  <a:gd name="T79" fmla="*/ 67 h 693"/>
                  <a:gd name="T80" fmla="*/ 497 w 577"/>
                  <a:gd name="T81" fmla="*/ 107 h 693"/>
                  <a:gd name="T82" fmla="*/ 524 w 577"/>
                  <a:gd name="T83" fmla="*/ 109 h 6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693"/>
                  <a:gd name="T128" fmla="*/ 577 w 577"/>
                  <a:gd name="T129" fmla="*/ 693 h 6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693">
                    <a:moveTo>
                      <a:pt x="242" y="590"/>
                    </a:moveTo>
                    <a:cubicBezTo>
                      <a:pt x="312" y="590"/>
                      <a:pt x="312" y="590"/>
                      <a:pt x="312" y="590"/>
                    </a:cubicBezTo>
                    <a:cubicBezTo>
                      <a:pt x="316" y="590"/>
                      <a:pt x="319" y="587"/>
                      <a:pt x="319" y="583"/>
                    </a:cubicBezTo>
                    <a:cubicBezTo>
                      <a:pt x="319" y="451"/>
                      <a:pt x="319" y="451"/>
                      <a:pt x="319" y="451"/>
                    </a:cubicBezTo>
                    <a:cubicBezTo>
                      <a:pt x="319" y="447"/>
                      <a:pt x="316" y="444"/>
                      <a:pt x="312" y="444"/>
                    </a:cubicBezTo>
                    <a:cubicBezTo>
                      <a:pt x="242" y="444"/>
                      <a:pt x="242" y="444"/>
                      <a:pt x="242" y="444"/>
                    </a:cubicBezTo>
                    <a:cubicBezTo>
                      <a:pt x="238" y="444"/>
                      <a:pt x="235" y="447"/>
                      <a:pt x="235" y="451"/>
                    </a:cubicBezTo>
                    <a:cubicBezTo>
                      <a:pt x="235" y="583"/>
                      <a:pt x="235" y="583"/>
                      <a:pt x="235" y="583"/>
                    </a:cubicBezTo>
                    <a:cubicBezTo>
                      <a:pt x="235" y="587"/>
                      <a:pt x="238" y="590"/>
                      <a:pt x="242" y="590"/>
                    </a:cubicBezTo>
                    <a:close/>
                    <a:moveTo>
                      <a:pt x="249" y="458"/>
                    </a:moveTo>
                    <a:cubicBezTo>
                      <a:pt x="305" y="458"/>
                      <a:pt x="305" y="458"/>
                      <a:pt x="305" y="458"/>
                    </a:cubicBezTo>
                    <a:cubicBezTo>
                      <a:pt x="305" y="576"/>
                      <a:pt x="305" y="576"/>
                      <a:pt x="305" y="576"/>
                    </a:cubicBezTo>
                    <a:cubicBezTo>
                      <a:pt x="249" y="576"/>
                      <a:pt x="249" y="576"/>
                      <a:pt x="249" y="576"/>
                    </a:cubicBezTo>
                    <a:lnTo>
                      <a:pt x="249" y="458"/>
                    </a:lnTo>
                    <a:close/>
                    <a:moveTo>
                      <a:pt x="361" y="590"/>
                    </a:moveTo>
                    <a:cubicBezTo>
                      <a:pt x="432" y="590"/>
                      <a:pt x="432" y="590"/>
                      <a:pt x="432" y="590"/>
                    </a:cubicBezTo>
                    <a:cubicBezTo>
                      <a:pt x="436" y="590"/>
                      <a:pt x="439" y="587"/>
                      <a:pt x="439" y="583"/>
                    </a:cubicBezTo>
                    <a:cubicBezTo>
                      <a:pt x="439" y="451"/>
                      <a:pt x="439" y="451"/>
                      <a:pt x="439" y="451"/>
                    </a:cubicBezTo>
                    <a:cubicBezTo>
                      <a:pt x="439" y="447"/>
                      <a:pt x="436" y="444"/>
                      <a:pt x="432" y="444"/>
                    </a:cubicBezTo>
                    <a:cubicBezTo>
                      <a:pt x="361" y="444"/>
                      <a:pt x="361" y="444"/>
                      <a:pt x="361" y="444"/>
                    </a:cubicBezTo>
                    <a:cubicBezTo>
                      <a:pt x="358" y="444"/>
                      <a:pt x="354" y="447"/>
                      <a:pt x="354" y="451"/>
                    </a:cubicBezTo>
                    <a:cubicBezTo>
                      <a:pt x="354" y="583"/>
                      <a:pt x="354" y="583"/>
                      <a:pt x="354" y="583"/>
                    </a:cubicBezTo>
                    <a:cubicBezTo>
                      <a:pt x="354" y="587"/>
                      <a:pt x="358" y="590"/>
                      <a:pt x="361" y="590"/>
                    </a:cubicBezTo>
                    <a:close/>
                    <a:moveTo>
                      <a:pt x="368" y="458"/>
                    </a:moveTo>
                    <a:cubicBezTo>
                      <a:pt x="425" y="458"/>
                      <a:pt x="425" y="458"/>
                      <a:pt x="425" y="458"/>
                    </a:cubicBezTo>
                    <a:cubicBezTo>
                      <a:pt x="425" y="576"/>
                      <a:pt x="425" y="576"/>
                      <a:pt x="425" y="576"/>
                    </a:cubicBezTo>
                    <a:cubicBezTo>
                      <a:pt x="368" y="576"/>
                      <a:pt x="368" y="576"/>
                      <a:pt x="368" y="576"/>
                    </a:cubicBezTo>
                    <a:lnTo>
                      <a:pt x="368" y="458"/>
                    </a:lnTo>
                    <a:close/>
                    <a:moveTo>
                      <a:pt x="124" y="590"/>
                    </a:moveTo>
                    <a:cubicBezTo>
                      <a:pt x="193" y="590"/>
                      <a:pt x="193" y="590"/>
                      <a:pt x="193" y="590"/>
                    </a:cubicBezTo>
                    <a:cubicBezTo>
                      <a:pt x="197" y="590"/>
                      <a:pt x="200" y="587"/>
                      <a:pt x="200" y="583"/>
                    </a:cubicBezTo>
                    <a:cubicBezTo>
                      <a:pt x="200" y="451"/>
                      <a:pt x="200" y="451"/>
                      <a:pt x="200" y="451"/>
                    </a:cubicBezTo>
                    <a:cubicBezTo>
                      <a:pt x="200" y="447"/>
                      <a:pt x="197" y="444"/>
                      <a:pt x="193" y="444"/>
                    </a:cubicBezTo>
                    <a:cubicBezTo>
                      <a:pt x="124" y="444"/>
                      <a:pt x="124" y="444"/>
                      <a:pt x="124" y="444"/>
                    </a:cubicBezTo>
                    <a:cubicBezTo>
                      <a:pt x="120" y="444"/>
                      <a:pt x="117" y="447"/>
                      <a:pt x="117" y="451"/>
                    </a:cubicBezTo>
                    <a:cubicBezTo>
                      <a:pt x="117" y="583"/>
                      <a:pt x="117" y="583"/>
                      <a:pt x="117" y="583"/>
                    </a:cubicBezTo>
                    <a:cubicBezTo>
                      <a:pt x="117" y="587"/>
                      <a:pt x="120" y="590"/>
                      <a:pt x="124" y="590"/>
                    </a:cubicBezTo>
                    <a:close/>
                    <a:moveTo>
                      <a:pt x="131" y="458"/>
                    </a:moveTo>
                    <a:cubicBezTo>
                      <a:pt x="186" y="458"/>
                      <a:pt x="186" y="458"/>
                      <a:pt x="186" y="458"/>
                    </a:cubicBezTo>
                    <a:cubicBezTo>
                      <a:pt x="186" y="576"/>
                      <a:pt x="186" y="576"/>
                      <a:pt x="186" y="576"/>
                    </a:cubicBezTo>
                    <a:cubicBezTo>
                      <a:pt x="131" y="576"/>
                      <a:pt x="131" y="576"/>
                      <a:pt x="131" y="576"/>
                    </a:cubicBezTo>
                    <a:lnTo>
                      <a:pt x="131" y="458"/>
                    </a:lnTo>
                    <a:close/>
                    <a:moveTo>
                      <a:pt x="524" y="95"/>
                    </a:moveTo>
                    <a:cubicBezTo>
                      <a:pt x="519" y="95"/>
                      <a:pt x="514" y="96"/>
                      <a:pt x="510" y="97"/>
                    </a:cubicBezTo>
                    <a:cubicBezTo>
                      <a:pt x="502" y="56"/>
                      <a:pt x="466" y="24"/>
                      <a:pt x="423" y="24"/>
                    </a:cubicBezTo>
                    <a:cubicBezTo>
                      <a:pt x="399" y="24"/>
                      <a:pt x="377" y="33"/>
                      <a:pt x="361" y="49"/>
                    </a:cubicBezTo>
                    <a:cubicBezTo>
                      <a:pt x="337" y="18"/>
                      <a:pt x="300" y="0"/>
                      <a:pt x="260" y="0"/>
                    </a:cubicBezTo>
                    <a:cubicBezTo>
                      <a:pt x="190" y="0"/>
                      <a:pt x="133" y="57"/>
                      <a:pt x="133" y="127"/>
                    </a:cubicBezTo>
                    <a:cubicBezTo>
                      <a:pt x="133" y="138"/>
                      <a:pt x="134" y="149"/>
                      <a:pt x="137" y="159"/>
                    </a:cubicBezTo>
                    <a:cubicBezTo>
                      <a:pt x="133" y="162"/>
                      <a:pt x="130" y="166"/>
                      <a:pt x="127" y="170"/>
                    </a:cubicBezTo>
                    <a:cubicBezTo>
                      <a:pt x="122" y="169"/>
                      <a:pt x="118" y="168"/>
                      <a:pt x="113" y="168"/>
                    </a:cubicBezTo>
                    <a:cubicBezTo>
                      <a:pt x="86" y="168"/>
                      <a:pt x="65" y="189"/>
                      <a:pt x="65" y="216"/>
                    </a:cubicBezTo>
                    <a:cubicBezTo>
                      <a:pt x="65" y="218"/>
                      <a:pt x="65" y="220"/>
                      <a:pt x="66" y="222"/>
                    </a:cubicBezTo>
                    <a:cubicBezTo>
                      <a:pt x="40" y="234"/>
                      <a:pt x="23" y="259"/>
                      <a:pt x="20" y="287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8" y="287"/>
                      <a:pt x="0" y="295"/>
                      <a:pt x="0" y="304"/>
                    </a:cubicBezTo>
                    <a:cubicBezTo>
                      <a:pt x="0" y="676"/>
                      <a:pt x="0" y="676"/>
                      <a:pt x="0" y="676"/>
                    </a:cubicBezTo>
                    <a:cubicBezTo>
                      <a:pt x="0" y="685"/>
                      <a:pt x="8" y="693"/>
                      <a:pt x="17" y="693"/>
                    </a:cubicBezTo>
                    <a:cubicBezTo>
                      <a:pt x="472" y="693"/>
                      <a:pt x="472" y="693"/>
                      <a:pt x="472" y="693"/>
                    </a:cubicBezTo>
                    <a:cubicBezTo>
                      <a:pt x="482" y="693"/>
                      <a:pt x="489" y="685"/>
                      <a:pt x="489" y="676"/>
                    </a:cubicBezTo>
                    <a:cubicBezTo>
                      <a:pt x="489" y="405"/>
                      <a:pt x="489" y="405"/>
                      <a:pt x="489" y="405"/>
                    </a:cubicBezTo>
                    <a:cubicBezTo>
                      <a:pt x="489" y="396"/>
                      <a:pt x="482" y="388"/>
                      <a:pt x="472" y="388"/>
                    </a:cubicBezTo>
                    <a:cubicBezTo>
                      <a:pt x="131" y="388"/>
                      <a:pt x="131" y="388"/>
                      <a:pt x="131" y="388"/>
                    </a:cubicBezTo>
                    <a:cubicBezTo>
                      <a:pt x="131" y="304"/>
                      <a:pt x="131" y="304"/>
                      <a:pt x="131" y="304"/>
                    </a:cubicBezTo>
                    <a:cubicBezTo>
                      <a:pt x="131" y="301"/>
                      <a:pt x="130" y="297"/>
                      <a:pt x="128" y="295"/>
                    </a:cubicBezTo>
                    <a:cubicBezTo>
                      <a:pt x="134" y="291"/>
                      <a:pt x="139" y="286"/>
                      <a:pt x="143" y="280"/>
                    </a:cubicBezTo>
                    <a:cubicBezTo>
                      <a:pt x="157" y="287"/>
                      <a:pt x="172" y="291"/>
                      <a:pt x="188" y="291"/>
                    </a:cubicBezTo>
                    <a:cubicBezTo>
                      <a:pt x="201" y="291"/>
                      <a:pt x="214" y="288"/>
                      <a:pt x="227" y="282"/>
                    </a:cubicBezTo>
                    <a:cubicBezTo>
                      <a:pt x="248" y="273"/>
                      <a:pt x="265" y="255"/>
                      <a:pt x="274" y="234"/>
                    </a:cubicBezTo>
                    <a:cubicBezTo>
                      <a:pt x="299" y="248"/>
                      <a:pt x="329" y="252"/>
                      <a:pt x="357" y="244"/>
                    </a:cubicBezTo>
                    <a:cubicBezTo>
                      <a:pt x="375" y="238"/>
                      <a:pt x="391" y="227"/>
                      <a:pt x="404" y="212"/>
                    </a:cubicBezTo>
                    <a:cubicBezTo>
                      <a:pt x="418" y="226"/>
                      <a:pt x="436" y="234"/>
                      <a:pt x="456" y="234"/>
                    </a:cubicBezTo>
                    <a:cubicBezTo>
                      <a:pt x="480" y="234"/>
                      <a:pt x="503" y="222"/>
                      <a:pt x="517" y="202"/>
                    </a:cubicBezTo>
                    <a:cubicBezTo>
                      <a:pt x="549" y="206"/>
                      <a:pt x="577" y="181"/>
                      <a:pt x="577" y="149"/>
                    </a:cubicBezTo>
                    <a:cubicBezTo>
                      <a:pt x="577" y="119"/>
                      <a:pt x="553" y="95"/>
                      <a:pt x="524" y="95"/>
                    </a:cubicBezTo>
                    <a:close/>
                    <a:moveTo>
                      <a:pt x="114" y="301"/>
                    </a:moveTo>
                    <a:cubicBezTo>
                      <a:pt x="115" y="301"/>
                      <a:pt x="117" y="302"/>
                      <a:pt x="117" y="304"/>
                    </a:cubicBezTo>
                    <a:cubicBezTo>
                      <a:pt x="117" y="395"/>
                      <a:pt x="117" y="395"/>
                      <a:pt x="117" y="395"/>
                    </a:cubicBezTo>
                    <a:cubicBezTo>
                      <a:pt x="117" y="399"/>
                      <a:pt x="120" y="402"/>
                      <a:pt x="124" y="402"/>
                    </a:cubicBezTo>
                    <a:cubicBezTo>
                      <a:pt x="472" y="402"/>
                      <a:pt x="472" y="402"/>
                      <a:pt x="472" y="402"/>
                    </a:cubicBezTo>
                    <a:cubicBezTo>
                      <a:pt x="474" y="402"/>
                      <a:pt x="475" y="403"/>
                      <a:pt x="475" y="405"/>
                    </a:cubicBezTo>
                    <a:cubicBezTo>
                      <a:pt x="475" y="676"/>
                      <a:pt x="475" y="676"/>
                      <a:pt x="475" y="676"/>
                    </a:cubicBezTo>
                    <a:cubicBezTo>
                      <a:pt x="475" y="678"/>
                      <a:pt x="474" y="679"/>
                      <a:pt x="472" y="679"/>
                    </a:cubicBezTo>
                    <a:cubicBezTo>
                      <a:pt x="17" y="679"/>
                      <a:pt x="17" y="679"/>
                      <a:pt x="17" y="679"/>
                    </a:cubicBezTo>
                    <a:cubicBezTo>
                      <a:pt x="15" y="679"/>
                      <a:pt x="14" y="678"/>
                      <a:pt x="14" y="676"/>
                    </a:cubicBezTo>
                    <a:cubicBezTo>
                      <a:pt x="14" y="304"/>
                      <a:pt x="14" y="304"/>
                      <a:pt x="14" y="304"/>
                    </a:cubicBezTo>
                    <a:cubicBezTo>
                      <a:pt x="14" y="302"/>
                      <a:pt x="15" y="301"/>
                      <a:pt x="17" y="301"/>
                    </a:cubicBezTo>
                    <a:cubicBezTo>
                      <a:pt x="27" y="301"/>
                      <a:pt x="27" y="301"/>
                      <a:pt x="27" y="301"/>
                    </a:cubicBezTo>
                    <a:cubicBezTo>
                      <a:pt x="106" y="301"/>
                      <a:pt x="106" y="301"/>
                      <a:pt x="106" y="301"/>
                    </a:cubicBezTo>
                    <a:lnTo>
                      <a:pt x="114" y="301"/>
                    </a:lnTo>
                    <a:close/>
                    <a:moveTo>
                      <a:pt x="515" y="188"/>
                    </a:moveTo>
                    <a:cubicBezTo>
                      <a:pt x="512" y="187"/>
                      <a:pt x="509" y="188"/>
                      <a:pt x="507" y="191"/>
                    </a:cubicBezTo>
                    <a:cubicBezTo>
                      <a:pt x="496" y="209"/>
                      <a:pt x="477" y="220"/>
                      <a:pt x="456" y="220"/>
                    </a:cubicBezTo>
                    <a:cubicBezTo>
                      <a:pt x="437" y="220"/>
                      <a:pt x="420" y="211"/>
                      <a:pt x="409" y="197"/>
                    </a:cubicBezTo>
                    <a:cubicBezTo>
                      <a:pt x="407" y="195"/>
                      <a:pt x="405" y="194"/>
                      <a:pt x="403" y="194"/>
                    </a:cubicBezTo>
                    <a:cubicBezTo>
                      <a:pt x="401" y="194"/>
                      <a:pt x="399" y="195"/>
                      <a:pt x="397" y="197"/>
                    </a:cubicBezTo>
                    <a:cubicBezTo>
                      <a:pt x="386" y="213"/>
                      <a:pt x="371" y="224"/>
                      <a:pt x="353" y="230"/>
                    </a:cubicBezTo>
                    <a:cubicBezTo>
                      <a:pt x="344" y="233"/>
                      <a:pt x="335" y="234"/>
                      <a:pt x="326" y="234"/>
                    </a:cubicBezTo>
                    <a:cubicBezTo>
                      <a:pt x="308" y="234"/>
                      <a:pt x="290" y="228"/>
                      <a:pt x="275" y="217"/>
                    </a:cubicBezTo>
                    <a:cubicBezTo>
                      <a:pt x="273" y="216"/>
                      <a:pt x="271" y="216"/>
                      <a:pt x="269" y="216"/>
                    </a:cubicBezTo>
                    <a:cubicBezTo>
                      <a:pt x="267" y="217"/>
                      <a:pt x="265" y="219"/>
                      <a:pt x="264" y="221"/>
                    </a:cubicBezTo>
                    <a:cubicBezTo>
                      <a:pt x="257" y="242"/>
                      <a:pt x="242" y="260"/>
                      <a:pt x="221" y="270"/>
                    </a:cubicBezTo>
                    <a:cubicBezTo>
                      <a:pt x="210" y="274"/>
                      <a:pt x="199" y="277"/>
                      <a:pt x="188" y="277"/>
                    </a:cubicBezTo>
                    <a:cubicBezTo>
                      <a:pt x="172" y="277"/>
                      <a:pt x="157" y="272"/>
                      <a:pt x="144" y="264"/>
                    </a:cubicBezTo>
                    <a:cubicBezTo>
                      <a:pt x="142" y="263"/>
                      <a:pt x="140" y="262"/>
                      <a:pt x="138" y="263"/>
                    </a:cubicBezTo>
                    <a:cubicBezTo>
                      <a:pt x="136" y="264"/>
                      <a:pt x="134" y="265"/>
                      <a:pt x="134" y="267"/>
                    </a:cubicBezTo>
                    <a:cubicBezTo>
                      <a:pt x="129" y="279"/>
                      <a:pt x="118" y="287"/>
                      <a:pt x="106" y="287"/>
                    </a:cubicBezTo>
                    <a:cubicBezTo>
                      <a:pt x="34" y="287"/>
                      <a:pt x="34" y="287"/>
                      <a:pt x="34" y="287"/>
                    </a:cubicBezTo>
                    <a:cubicBezTo>
                      <a:pt x="37" y="263"/>
                      <a:pt x="53" y="242"/>
                      <a:pt x="76" y="233"/>
                    </a:cubicBezTo>
                    <a:cubicBezTo>
                      <a:pt x="79" y="232"/>
                      <a:pt x="81" y="228"/>
                      <a:pt x="80" y="225"/>
                    </a:cubicBezTo>
                    <a:cubicBezTo>
                      <a:pt x="79" y="222"/>
                      <a:pt x="79" y="219"/>
                      <a:pt x="79" y="216"/>
                    </a:cubicBezTo>
                    <a:cubicBezTo>
                      <a:pt x="79" y="197"/>
                      <a:pt x="94" y="182"/>
                      <a:pt x="113" y="182"/>
                    </a:cubicBezTo>
                    <a:cubicBezTo>
                      <a:pt x="118" y="182"/>
                      <a:pt x="122" y="183"/>
                      <a:pt x="127" y="185"/>
                    </a:cubicBezTo>
                    <a:cubicBezTo>
                      <a:pt x="130" y="186"/>
                      <a:pt x="133" y="185"/>
                      <a:pt x="135" y="182"/>
                    </a:cubicBezTo>
                    <a:cubicBezTo>
                      <a:pt x="139" y="177"/>
                      <a:pt x="144" y="172"/>
                      <a:pt x="149" y="167"/>
                    </a:cubicBezTo>
                    <a:cubicBezTo>
                      <a:pt x="152" y="166"/>
                      <a:pt x="153" y="163"/>
                      <a:pt x="152" y="160"/>
                    </a:cubicBezTo>
                    <a:cubicBezTo>
                      <a:pt x="149" y="149"/>
                      <a:pt x="147" y="138"/>
                      <a:pt x="147" y="127"/>
                    </a:cubicBezTo>
                    <a:cubicBezTo>
                      <a:pt x="147" y="64"/>
                      <a:pt x="198" y="14"/>
                      <a:pt x="260" y="14"/>
                    </a:cubicBezTo>
                    <a:cubicBezTo>
                      <a:pt x="298" y="14"/>
                      <a:pt x="333" y="33"/>
                      <a:pt x="354" y="64"/>
                    </a:cubicBezTo>
                    <a:cubicBezTo>
                      <a:pt x="356" y="66"/>
                      <a:pt x="358" y="67"/>
                      <a:pt x="360" y="67"/>
                    </a:cubicBezTo>
                    <a:cubicBezTo>
                      <a:pt x="362" y="68"/>
                      <a:pt x="364" y="67"/>
                      <a:pt x="365" y="65"/>
                    </a:cubicBezTo>
                    <a:cubicBezTo>
                      <a:pt x="380" y="48"/>
                      <a:pt x="401" y="38"/>
                      <a:pt x="423" y="38"/>
                    </a:cubicBezTo>
                    <a:cubicBezTo>
                      <a:pt x="462" y="38"/>
                      <a:pt x="494" y="69"/>
                      <a:pt x="497" y="107"/>
                    </a:cubicBezTo>
                    <a:cubicBezTo>
                      <a:pt x="497" y="110"/>
                      <a:pt x="498" y="112"/>
                      <a:pt x="500" y="113"/>
                    </a:cubicBezTo>
                    <a:cubicBezTo>
                      <a:pt x="502" y="114"/>
                      <a:pt x="505" y="114"/>
                      <a:pt x="507" y="113"/>
                    </a:cubicBezTo>
                    <a:cubicBezTo>
                      <a:pt x="512" y="111"/>
                      <a:pt x="518" y="109"/>
                      <a:pt x="524" y="109"/>
                    </a:cubicBezTo>
                    <a:cubicBezTo>
                      <a:pt x="545" y="109"/>
                      <a:pt x="563" y="127"/>
                      <a:pt x="563" y="149"/>
                    </a:cubicBezTo>
                    <a:cubicBezTo>
                      <a:pt x="563" y="174"/>
                      <a:pt x="541" y="193"/>
                      <a:pt x="515" y="18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973306" y="3013728"/>
              <a:ext cx="2286000" cy="1920240"/>
              <a:chOff x="7424773" y="2394454"/>
              <a:chExt cx="2286000" cy="192024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3" name="Hexagon 10"/>
              <p:cNvSpPr>
                <a:spLocks noChangeArrowheads="1"/>
              </p:cNvSpPr>
              <p:nvPr/>
            </p:nvSpPr>
            <p:spPr bwMode="auto">
              <a:xfrm rot="10800000" flipV="1">
                <a:off x="7424773" y="2394454"/>
                <a:ext cx="2286000" cy="1920240"/>
              </a:xfrm>
              <a:prstGeom prst="hexagon">
                <a:avLst>
                  <a:gd name="adj" fmla="val 27046"/>
                  <a:gd name="vf" fmla="val 115470"/>
                </a:avLst>
              </a:prstGeom>
              <a:grpFill/>
              <a:ln w="19050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4000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Channel Partners</a:t>
                </a:r>
              </a:p>
            </p:txBody>
          </p:sp>
          <p:sp>
            <p:nvSpPr>
              <p:cNvPr id="21" name="Freeform 25"/>
              <p:cNvSpPr>
                <a:spLocks noEditPoints="1" noChangeArrowheads="1"/>
              </p:cNvSpPr>
              <p:nvPr/>
            </p:nvSpPr>
            <p:spPr bwMode="auto">
              <a:xfrm>
                <a:off x="8224644" y="2935191"/>
                <a:ext cx="683188" cy="385561"/>
              </a:xfrm>
              <a:custGeom>
                <a:avLst/>
                <a:gdLst>
                  <a:gd name="T0" fmla="*/ 722 w 762"/>
                  <a:gd name="T1" fmla="*/ 217 h 431"/>
                  <a:gd name="T2" fmla="*/ 641 w 762"/>
                  <a:gd name="T3" fmla="*/ 95 h 431"/>
                  <a:gd name="T4" fmla="*/ 547 w 762"/>
                  <a:gd name="T5" fmla="*/ 7 h 431"/>
                  <a:gd name="T6" fmla="*/ 176 w 762"/>
                  <a:gd name="T7" fmla="*/ 0 h 431"/>
                  <a:gd name="T8" fmla="*/ 169 w 762"/>
                  <a:gd name="T9" fmla="*/ 368 h 431"/>
                  <a:gd name="T10" fmla="*/ 226 w 762"/>
                  <a:gd name="T11" fmla="*/ 375 h 431"/>
                  <a:gd name="T12" fmla="*/ 351 w 762"/>
                  <a:gd name="T13" fmla="*/ 375 h 431"/>
                  <a:gd name="T14" fmla="*/ 646 w 762"/>
                  <a:gd name="T15" fmla="*/ 431 h 431"/>
                  <a:gd name="T16" fmla="*/ 745 w 762"/>
                  <a:gd name="T17" fmla="*/ 375 h 431"/>
                  <a:gd name="T18" fmla="*/ 762 w 762"/>
                  <a:gd name="T19" fmla="*/ 235 h 431"/>
                  <a:gd name="T20" fmla="*/ 641 w 762"/>
                  <a:gd name="T21" fmla="*/ 109 h 431"/>
                  <a:gd name="T22" fmla="*/ 707 w 762"/>
                  <a:gd name="T23" fmla="*/ 217 h 431"/>
                  <a:gd name="T24" fmla="*/ 547 w 762"/>
                  <a:gd name="T25" fmla="*/ 109 h 431"/>
                  <a:gd name="T26" fmla="*/ 183 w 762"/>
                  <a:gd name="T27" fmla="*/ 14 h 431"/>
                  <a:gd name="T28" fmla="*/ 533 w 762"/>
                  <a:gd name="T29" fmla="*/ 361 h 431"/>
                  <a:gd name="T30" fmla="*/ 288 w 762"/>
                  <a:gd name="T31" fmla="*/ 304 h 431"/>
                  <a:gd name="T32" fmla="*/ 183 w 762"/>
                  <a:gd name="T33" fmla="*/ 361 h 431"/>
                  <a:gd name="T34" fmla="*/ 288 w 762"/>
                  <a:gd name="T35" fmla="*/ 417 h 431"/>
                  <a:gd name="T36" fmla="*/ 288 w 762"/>
                  <a:gd name="T37" fmla="*/ 318 h 431"/>
                  <a:gd name="T38" fmla="*/ 288 w 762"/>
                  <a:gd name="T39" fmla="*/ 417 h 431"/>
                  <a:gd name="T40" fmla="*/ 597 w 762"/>
                  <a:gd name="T41" fmla="*/ 368 h 431"/>
                  <a:gd name="T42" fmla="*/ 695 w 762"/>
                  <a:gd name="T43" fmla="*/ 366 h 431"/>
                  <a:gd name="T44" fmla="*/ 695 w 762"/>
                  <a:gd name="T45" fmla="*/ 369 h 431"/>
                  <a:gd name="T46" fmla="*/ 748 w 762"/>
                  <a:gd name="T47" fmla="*/ 357 h 431"/>
                  <a:gd name="T48" fmla="*/ 709 w 762"/>
                  <a:gd name="T49" fmla="*/ 361 h 431"/>
                  <a:gd name="T50" fmla="*/ 584 w 762"/>
                  <a:gd name="T51" fmla="*/ 361 h 431"/>
                  <a:gd name="T52" fmla="*/ 547 w 762"/>
                  <a:gd name="T53" fmla="*/ 231 h 431"/>
                  <a:gd name="T54" fmla="*/ 748 w 762"/>
                  <a:gd name="T55" fmla="*/ 235 h 431"/>
                  <a:gd name="T56" fmla="*/ 134 w 762"/>
                  <a:gd name="T57" fmla="*/ 7 h 431"/>
                  <a:gd name="T58" fmla="*/ 7 w 762"/>
                  <a:gd name="T59" fmla="*/ 14 h 431"/>
                  <a:gd name="T60" fmla="*/ 7 w 762"/>
                  <a:gd name="T61" fmla="*/ 0 h 431"/>
                  <a:gd name="T62" fmla="*/ 134 w 762"/>
                  <a:gd name="T63" fmla="*/ 7 h 431"/>
                  <a:gd name="T64" fmla="*/ 127 w 762"/>
                  <a:gd name="T65" fmla="*/ 80 h 431"/>
                  <a:gd name="T66" fmla="*/ 30 w 762"/>
                  <a:gd name="T67" fmla="*/ 73 h 431"/>
                  <a:gd name="T68" fmla="*/ 127 w 762"/>
                  <a:gd name="T69" fmla="*/ 66 h 431"/>
                  <a:gd name="T70" fmla="*/ 134 w 762"/>
                  <a:gd name="T71" fmla="*/ 140 h 431"/>
                  <a:gd name="T72" fmla="*/ 67 w 762"/>
                  <a:gd name="T73" fmla="*/ 147 h 431"/>
                  <a:gd name="T74" fmla="*/ 67 w 762"/>
                  <a:gd name="T75" fmla="*/ 133 h 431"/>
                  <a:gd name="T76" fmla="*/ 134 w 762"/>
                  <a:gd name="T77" fmla="*/ 140 h 4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62"/>
                  <a:gd name="T118" fmla="*/ 0 h 431"/>
                  <a:gd name="T119" fmla="*/ 762 w 762"/>
                  <a:gd name="T120" fmla="*/ 431 h 4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62" h="431">
                    <a:moveTo>
                      <a:pt x="745" y="217"/>
                    </a:moveTo>
                    <a:cubicBezTo>
                      <a:pt x="722" y="217"/>
                      <a:pt x="722" y="217"/>
                      <a:pt x="722" y="217"/>
                    </a:cubicBezTo>
                    <a:cubicBezTo>
                      <a:pt x="713" y="196"/>
                      <a:pt x="687" y="129"/>
                      <a:pt x="686" y="129"/>
                    </a:cubicBezTo>
                    <a:cubicBezTo>
                      <a:pt x="678" y="110"/>
                      <a:pt x="659" y="95"/>
                      <a:pt x="641" y="95"/>
                    </a:cubicBezTo>
                    <a:cubicBezTo>
                      <a:pt x="547" y="95"/>
                      <a:pt x="547" y="95"/>
                      <a:pt x="547" y="95"/>
                    </a:cubicBezTo>
                    <a:cubicBezTo>
                      <a:pt x="547" y="7"/>
                      <a:pt x="547" y="7"/>
                      <a:pt x="547" y="7"/>
                    </a:cubicBezTo>
                    <a:cubicBezTo>
                      <a:pt x="547" y="3"/>
                      <a:pt x="544" y="0"/>
                      <a:pt x="540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2" y="0"/>
                      <a:pt x="169" y="3"/>
                      <a:pt x="169" y="7"/>
                    </a:cubicBezTo>
                    <a:cubicBezTo>
                      <a:pt x="169" y="368"/>
                      <a:pt x="169" y="368"/>
                      <a:pt x="169" y="368"/>
                    </a:cubicBezTo>
                    <a:cubicBezTo>
                      <a:pt x="169" y="371"/>
                      <a:pt x="172" y="375"/>
                      <a:pt x="176" y="375"/>
                    </a:cubicBezTo>
                    <a:cubicBezTo>
                      <a:pt x="226" y="375"/>
                      <a:pt x="226" y="375"/>
                      <a:pt x="226" y="375"/>
                    </a:cubicBezTo>
                    <a:cubicBezTo>
                      <a:pt x="229" y="406"/>
                      <a:pt x="256" y="431"/>
                      <a:pt x="288" y="431"/>
                    </a:cubicBezTo>
                    <a:cubicBezTo>
                      <a:pt x="321" y="431"/>
                      <a:pt x="348" y="406"/>
                      <a:pt x="351" y="375"/>
                    </a:cubicBezTo>
                    <a:cubicBezTo>
                      <a:pt x="584" y="375"/>
                      <a:pt x="584" y="375"/>
                      <a:pt x="584" y="375"/>
                    </a:cubicBezTo>
                    <a:cubicBezTo>
                      <a:pt x="587" y="406"/>
                      <a:pt x="614" y="431"/>
                      <a:pt x="646" y="431"/>
                    </a:cubicBezTo>
                    <a:cubicBezTo>
                      <a:pt x="679" y="431"/>
                      <a:pt x="706" y="406"/>
                      <a:pt x="709" y="375"/>
                    </a:cubicBezTo>
                    <a:cubicBezTo>
                      <a:pt x="745" y="375"/>
                      <a:pt x="745" y="375"/>
                      <a:pt x="745" y="375"/>
                    </a:cubicBezTo>
                    <a:cubicBezTo>
                      <a:pt x="754" y="375"/>
                      <a:pt x="762" y="367"/>
                      <a:pt x="762" y="357"/>
                    </a:cubicBezTo>
                    <a:cubicBezTo>
                      <a:pt x="762" y="235"/>
                      <a:pt x="762" y="235"/>
                      <a:pt x="762" y="235"/>
                    </a:cubicBezTo>
                    <a:cubicBezTo>
                      <a:pt x="762" y="225"/>
                      <a:pt x="754" y="217"/>
                      <a:pt x="745" y="217"/>
                    </a:cubicBezTo>
                    <a:close/>
                    <a:moveTo>
                      <a:pt x="641" y="109"/>
                    </a:moveTo>
                    <a:cubicBezTo>
                      <a:pt x="653" y="109"/>
                      <a:pt x="668" y="121"/>
                      <a:pt x="673" y="134"/>
                    </a:cubicBezTo>
                    <a:cubicBezTo>
                      <a:pt x="674" y="137"/>
                      <a:pt x="696" y="192"/>
                      <a:pt x="707" y="217"/>
                    </a:cubicBezTo>
                    <a:cubicBezTo>
                      <a:pt x="547" y="217"/>
                      <a:pt x="547" y="217"/>
                      <a:pt x="547" y="217"/>
                    </a:cubicBezTo>
                    <a:cubicBezTo>
                      <a:pt x="547" y="109"/>
                      <a:pt x="547" y="109"/>
                      <a:pt x="547" y="109"/>
                    </a:cubicBezTo>
                    <a:lnTo>
                      <a:pt x="641" y="109"/>
                    </a:lnTo>
                    <a:close/>
                    <a:moveTo>
                      <a:pt x="183" y="14"/>
                    </a:moveTo>
                    <a:cubicBezTo>
                      <a:pt x="533" y="14"/>
                      <a:pt x="533" y="14"/>
                      <a:pt x="533" y="14"/>
                    </a:cubicBezTo>
                    <a:cubicBezTo>
                      <a:pt x="533" y="361"/>
                      <a:pt x="533" y="361"/>
                      <a:pt x="533" y="361"/>
                    </a:cubicBezTo>
                    <a:cubicBezTo>
                      <a:pt x="351" y="361"/>
                      <a:pt x="351" y="361"/>
                      <a:pt x="351" y="361"/>
                    </a:cubicBezTo>
                    <a:cubicBezTo>
                      <a:pt x="348" y="329"/>
                      <a:pt x="321" y="304"/>
                      <a:pt x="288" y="304"/>
                    </a:cubicBezTo>
                    <a:cubicBezTo>
                      <a:pt x="256" y="304"/>
                      <a:pt x="229" y="329"/>
                      <a:pt x="226" y="361"/>
                    </a:cubicBezTo>
                    <a:cubicBezTo>
                      <a:pt x="183" y="361"/>
                      <a:pt x="183" y="361"/>
                      <a:pt x="183" y="361"/>
                    </a:cubicBezTo>
                    <a:lnTo>
                      <a:pt x="183" y="14"/>
                    </a:lnTo>
                    <a:close/>
                    <a:moveTo>
                      <a:pt x="288" y="417"/>
                    </a:moveTo>
                    <a:cubicBezTo>
                      <a:pt x="261" y="417"/>
                      <a:pt x="239" y="395"/>
                      <a:pt x="239" y="368"/>
                    </a:cubicBezTo>
                    <a:cubicBezTo>
                      <a:pt x="239" y="340"/>
                      <a:pt x="261" y="318"/>
                      <a:pt x="288" y="318"/>
                    </a:cubicBezTo>
                    <a:cubicBezTo>
                      <a:pt x="316" y="318"/>
                      <a:pt x="338" y="340"/>
                      <a:pt x="338" y="368"/>
                    </a:cubicBezTo>
                    <a:cubicBezTo>
                      <a:pt x="338" y="395"/>
                      <a:pt x="316" y="417"/>
                      <a:pt x="288" y="417"/>
                    </a:cubicBezTo>
                    <a:close/>
                    <a:moveTo>
                      <a:pt x="646" y="417"/>
                    </a:moveTo>
                    <a:cubicBezTo>
                      <a:pt x="619" y="417"/>
                      <a:pt x="597" y="395"/>
                      <a:pt x="597" y="368"/>
                    </a:cubicBezTo>
                    <a:cubicBezTo>
                      <a:pt x="597" y="340"/>
                      <a:pt x="619" y="318"/>
                      <a:pt x="646" y="318"/>
                    </a:cubicBezTo>
                    <a:cubicBezTo>
                      <a:pt x="673" y="318"/>
                      <a:pt x="695" y="340"/>
                      <a:pt x="695" y="366"/>
                    </a:cubicBezTo>
                    <a:cubicBezTo>
                      <a:pt x="695" y="367"/>
                      <a:pt x="695" y="367"/>
                      <a:pt x="695" y="368"/>
                    </a:cubicBezTo>
                    <a:cubicBezTo>
                      <a:pt x="695" y="368"/>
                      <a:pt x="695" y="368"/>
                      <a:pt x="695" y="369"/>
                    </a:cubicBezTo>
                    <a:cubicBezTo>
                      <a:pt x="695" y="395"/>
                      <a:pt x="673" y="417"/>
                      <a:pt x="646" y="417"/>
                    </a:cubicBezTo>
                    <a:close/>
                    <a:moveTo>
                      <a:pt x="748" y="357"/>
                    </a:moveTo>
                    <a:cubicBezTo>
                      <a:pt x="748" y="359"/>
                      <a:pt x="746" y="361"/>
                      <a:pt x="745" y="361"/>
                    </a:cubicBezTo>
                    <a:cubicBezTo>
                      <a:pt x="709" y="361"/>
                      <a:pt x="709" y="361"/>
                      <a:pt x="709" y="361"/>
                    </a:cubicBezTo>
                    <a:cubicBezTo>
                      <a:pt x="706" y="329"/>
                      <a:pt x="679" y="304"/>
                      <a:pt x="646" y="304"/>
                    </a:cubicBezTo>
                    <a:cubicBezTo>
                      <a:pt x="614" y="304"/>
                      <a:pt x="587" y="329"/>
                      <a:pt x="584" y="361"/>
                    </a:cubicBezTo>
                    <a:cubicBezTo>
                      <a:pt x="547" y="361"/>
                      <a:pt x="547" y="361"/>
                      <a:pt x="547" y="361"/>
                    </a:cubicBezTo>
                    <a:cubicBezTo>
                      <a:pt x="547" y="231"/>
                      <a:pt x="547" y="231"/>
                      <a:pt x="547" y="231"/>
                    </a:cubicBezTo>
                    <a:cubicBezTo>
                      <a:pt x="745" y="231"/>
                      <a:pt x="745" y="231"/>
                      <a:pt x="745" y="231"/>
                    </a:cubicBezTo>
                    <a:cubicBezTo>
                      <a:pt x="746" y="231"/>
                      <a:pt x="748" y="233"/>
                      <a:pt x="748" y="235"/>
                    </a:cubicBezTo>
                    <a:lnTo>
                      <a:pt x="748" y="357"/>
                    </a:lnTo>
                    <a:close/>
                    <a:moveTo>
                      <a:pt x="134" y="7"/>
                    </a:moveTo>
                    <a:cubicBezTo>
                      <a:pt x="134" y="11"/>
                      <a:pt x="130" y="14"/>
                      <a:pt x="12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0" y="0"/>
                      <a:pt x="134" y="3"/>
                      <a:pt x="134" y="7"/>
                    </a:cubicBezTo>
                    <a:close/>
                    <a:moveTo>
                      <a:pt x="134" y="73"/>
                    </a:moveTo>
                    <a:cubicBezTo>
                      <a:pt x="134" y="77"/>
                      <a:pt x="130" y="80"/>
                      <a:pt x="12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3" y="80"/>
                      <a:pt x="30" y="77"/>
                      <a:pt x="30" y="73"/>
                    </a:cubicBezTo>
                    <a:cubicBezTo>
                      <a:pt x="30" y="69"/>
                      <a:pt x="33" y="66"/>
                      <a:pt x="37" y="66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30" y="66"/>
                      <a:pt x="134" y="69"/>
                      <a:pt x="134" y="73"/>
                    </a:cubicBezTo>
                    <a:close/>
                    <a:moveTo>
                      <a:pt x="134" y="140"/>
                    </a:moveTo>
                    <a:cubicBezTo>
                      <a:pt x="134" y="143"/>
                      <a:pt x="130" y="147"/>
                      <a:pt x="127" y="147"/>
                    </a:cubicBezTo>
                    <a:cubicBezTo>
                      <a:pt x="67" y="147"/>
                      <a:pt x="67" y="147"/>
                      <a:pt x="67" y="147"/>
                    </a:cubicBezTo>
                    <a:cubicBezTo>
                      <a:pt x="63" y="147"/>
                      <a:pt x="60" y="143"/>
                      <a:pt x="60" y="140"/>
                    </a:cubicBezTo>
                    <a:cubicBezTo>
                      <a:pt x="60" y="136"/>
                      <a:pt x="63" y="133"/>
                      <a:pt x="67" y="133"/>
                    </a:cubicBezTo>
                    <a:cubicBezTo>
                      <a:pt x="127" y="133"/>
                      <a:pt x="127" y="133"/>
                      <a:pt x="127" y="133"/>
                    </a:cubicBezTo>
                    <a:cubicBezTo>
                      <a:pt x="130" y="133"/>
                      <a:pt x="134" y="136"/>
                      <a:pt x="134" y="14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176935" y="2027980"/>
              <a:ext cx="2286000" cy="1920240"/>
              <a:chOff x="6427048" y="747363"/>
              <a:chExt cx="2286000" cy="192024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1" name="Hexagon 8"/>
              <p:cNvSpPr>
                <a:spLocks noChangeArrowheads="1"/>
              </p:cNvSpPr>
              <p:nvPr/>
            </p:nvSpPr>
            <p:spPr bwMode="auto">
              <a:xfrm rot="10800000" flipV="1">
                <a:off x="6427048" y="747363"/>
                <a:ext cx="2286000" cy="1920240"/>
              </a:xfrm>
              <a:prstGeom prst="hexagon">
                <a:avLst>
                  <a:gd name="adj" fmla="val 27046"/>
                  <a:gd name="vf" fmla="val 115470"/>
                </a:avLst>
              </a:prstGeom>
              <a:grpFill/>
              <a:ln w="19050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80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years old conglomerate</a:t>
                </a:r>
              </a:p>
            </p:txBody>
          </p:sp>
          <p:sp>
            <p:nvSpPr>
              <p:cNvPr id="22" name="Freeform 81"/>
              <p:cNvSpPr>
                <a:spLocks noEditPoints="1" noChangeArrowheads="1"/>
              </p:cNvSpPr>
              <p:nvPr/>
            </p:nvSpPr>
            <p:spPr bwMode="auto">
              <a:xfrm>
                <a:off x="7331765" y="1027677"/>
                <a:ext cx="539447" cy="679806"/>
              </a:xfrm>
              <a:custGeom>
                <a:avLst/>
                <a:gdLst>
                  <a:gd name="T0" fmla="*/ 596 w 603"/>
                  <a:gd name="T1" fmla="*/ 239 h 757"/>
                  <a:gd name="T2" fmla="*/ 578 w 603"/>
                  <a:gd name="T3" fmla="*/ 180 h 757"/>
                  <a:gd name="T4" fmla="*/ 548 w 603"/>
                  <a:gd name="T5" fmla="*/ 126 h 757"/>
                  <a:gd name="T6" fmla="*/ 507 w 603"/>
                  <a:gd name="T7" fmla="*/ 80 h 757"/>
                  <a:gd name="T8" fmla="*/ 458 w 603"/>
                  <a:gd name="T9" fmla="*/ 43 h 757"/>
                  <a:gd name="T10" fmla="*/ 403 w 603"/>
                  <a:gd name="T11" fmla="*/ 17 h 757"/>
                  <a:gd name="T12" fmla="*/ 343 w 603"/>
                  <a:gd name="T13" fmla="*/ 3 h 757"/>
                  <a:gd name="T14" fmla="*/ 281 w 603"/>
                  <a:gd name="T15" fmla="*/ 2 h 757"/>
                  <a:gd name="T16" fmla="*/ 221 w 603"/>
                  <a:gd name="T17" fmla="*/ 14 h 757"/>
                  <a:gd name="T18" fmla="*/ 164 w 603"/>
                  <a:gd name="T19" fmla="*/ 38 h 757"/>
                  <a:gd name="T20" fmla="*/ 114 w 603"/>
                  <a:gd name="T21" fmla="*/ 73 h 757"/>
                  <a:gd name="T22" fmla="*/ 72 w 603"/>
                  <a:gd name="T23" fmla="*/ 118 h 757"/>
                  <a:gd name="T24" fmla="*/ 40 w 603"/>
                  <a:gd name="T25" fmla="*/ 171 h 757"/>
                  <a:gd name="T26" fmla="*/ 20 w 603"/>
                  <a:gd name="T27" fmla="*/ 229 h 757"/>
                  <a:gd name="T28" fmla="*/ 13 w 603"/>
                  <a:gd name="T29" fmla="*/ 290 h 757"/>
                  <a:gd name="T30" fmla="*/ 18 w 603"/>
                  <a:gd name="T31" fmla="*/ 351 h 757"/>
                  <a:gd name="T32" fmla="*/ 36 w 603"/>
                  <a:gd name="T33" fmla="*/ 410 h 757"/>
                  <a:gd name="T34" fmla="*/ 66 w 603"/>
                  <a:gd name="T35" fmla="*/ 464 h 757"/>
                  <a:gd name="T36" fmla="*/ 1 w 603"/>
                  <a:gd name="T37" fmla="*/ 650 h 757"/>
                  <a:gd name="T38" fmla="*/ 202 w 603"/>
                  <a:gd name="T39" fmla="*/ 755 h 757"/>
                  <a:gd name="T40" fmla="*/ 303 w 603"/>
                  <a:gd name="T41" fmla="*/ 569 h 757"/>
                  <a:gd name="T42" fmla="*/ 381 w 603"/>
                  <a:gd name="T43" fmla="*/ 711 h 757"/>
                  <a:gd name="T44" fmla="*/ 578 w 603"/>
                  <a:gd name="T45" fmla="*/ 622 h 757"/>
                  <a:gd name="T46" fmla="*/ 547 w 603"/>
                  <a:gd name="T47" fmla="*/ 469 h 757"/>
                  <a:gd name="T48" fmla="*/ 578 w 603"/>
                  <a:gd name="T49" fmla="*/ 416 h 757"/>
                  <a:gd name="T50" fmla="*/ 597 w 603"/>
                  <a:gd name="T51" fmla="*/ 357 h 757"/>
                  <a:gd name="T52" fmla="*/ 603 w 603"/>
                  <a:gd name="T53" fmla="*/ 295 h 757"/>
                  <a:gd name="T54" fmla="*/ 552 w 603"/>
                  <a:gd name="T55" fmla="*/ 370 h 757"/>
                  <a:gd name="T56" fmla="*/ 526 w 603"/>
                  <a:gd name="T57" fmla="*/ 427 h 757"/>
                  <a:gd name="T58" fmla="*/ 498 w 603"/>
                  <a:gd name="T59" fmla="*/ 472 h 757"/>
                  <a:gd name="T60" fmla="*/ 383 w 603"/>
                  <a:gd name="T61" fmla="*/ 692 h 757"/>
                  <a:gd name="T62" fmla="*/ 302 w 603"/>
                  <a:gd name="T63" fmla="*/ 551 h 757"/>
                  <a:gd name="T64" fmla="*/ 132 w 603"/>
                  <a:gd name="T65" fmla="*/ 654 h 757"/>
                  <a:gd name="T66" fmla="*/ 103 w 603"/>
                  <a:gd name="T67" fmla="*/ 465 h 757"/>
                  <a:gd name="T68" fmla="*/ 83 w 603"/>
                  <a:gd name="T69" fmla="*/ 419 h 757"/>
                  <a:gd name="T70" fmla="*/ 34 w 603"/>
                  <a:gd name="T71" fmla="*/ 353 h 757"/>
                  <a:gd name="T72" fmla="*/ 52 w 603"/>
                  <a:gd name="T73" fmla="*/ 273 h 757"/>
                  <a:gd name="T74" fmla="*/ 65 w 603"/>
                  <a:gd name="T75" fmla="*/ 212 h 757"/>
                  <a:gd name="T76" fmla="*/ 81 w 603"/>
                  <a:gd name="T77" fmla="*/ 131 h 757"/>
                  <a:gd name="T78" fmla="*/ 153 w 603"/>
                  <a:gd name="T79" fmla="*/ 91 h 757"/>
                  <a:gd name="T80" fmla="*/ 207 w 603"/>
                  <a:gd name="T81" fmla="*/ 59 h 757"/>
                  <a:gd name="T82" fmla="*/ 278 w 603"/>
                  <a:gd name="T83" fmla="*/ 18 h 757"/>
                  <a:gd name="T84" fmla="*/ 356 w 603"/>
                  <a:gd name="T85" fmla="*/ 44 h 757"/>
                  <a:gd name="T86" fmla="*/ 415 w 603"/>
                  <a:gd name="T87" fmla="*/ 63 h 757"/>
                  <a:gd name="T88" fmla="*/ 494 w 603"/>
                  <a:gd name="T89" fmla="*/ 88 h 757"/>
                  <a:gd name="T90" fmla="*/ 526 w 603"/>
                  <a:gd name="T91" fmla="*/ 163 h 757"/>
                  <a:gd name="T92" fmla="*/ 552 w 603"/>
                  <a:gd name="T93" fmla="*/ 220 h 757"/>
                  <a:gd name="T94" fmla="*/ 586 w 603"/>
                  <a:gd name="T95" fmla="*/ 295 h 757"/>
                  <a:gd name="T96" fmla="*/ 307 w 603"/>
                  <a:gd name="T97" fmla="*/ 463 h 757"/>
                  <a:gd name="T98" fmla="*/ 147 w 603"/>
                  <a:gd name="T99" fmla="*/ 289 h 7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3"/>
                  <a:gd name="T151" fmla="*/ 0 h 757"/>
                  <a:gd name="T152" fmla="*/ 603 w 603"/>
                  <a:gd name="T153" fmla="*/ 757 h 7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3" h="757">
                    <a:moveTo>
                      <a:pt x="603" y="295"/>
                    </a:moveTo>
                    <a:cubicBezTo>
                      <a:pt x="603" y="293"/>
                      <a:pt x="602" y="291"/>
                      <a:pt x="601" y="290"/>
                    </a:cubicBezTo>
                    <a:cubicBezTo>
                      <a:pt x="576" y="267"/>
                      <a:pt x="576" y="267"/>
                      <a:pt x="576" y="267"/>
                    </a:cubicBezTo>
                    <a:cubicBezTo>
                      <a:pt x="596" y="239"/>
                      <a:pt x="596" y="239"/>
                      <a:pt x="596" y="239"/>
                    </a:cubicBezTo>
                    <a:cubicBezTo>
                      <a:pt x="597" y="237"/>
                      <a:pt x="597" y="235"/>
                      <a:pt x="597" y="233"/>
                    </a:cubicBezTo>
                    <a:cubicBezTo>
                      <a:pt x="596" y="232"/>
                      <a:pt x="595" y="230"/>
                      <a:pt x="593" y="229"/>
                    </a:cubicBezTo>
                    <a:cubicBezTo>
                      <a:pt x="564" y="211"/>
                      <a:pt x="564" y="211"/>
                      <a:pt x="564" y="211"/>
                    </a:cubicBezTo>
                    <a:cubicBezTo>
                      <a:pt x="578" y="180"/>
                      <a:pt x="578" y="180"/>
                      <a:pt x="578" y="180"/>
                    </a:cubicBezTo>
                    <a:cubicBezTo>
                      <a:pt x="578" y="178"/>
                      <a:pt x="578" y="176"/>
                      <a:pt x="578" y="175"/>
                    </a:cubicBezTo>
                    <a:cubicBezTo>
                      <a:pt x="577" y="173"/>
                      <a:pt x="575" y="171"/>
                      <a:pt x="573" y="171"/>
                    </a:cubicBezTo>
                    <a:cubicBezTo>
                      <a:pt x="541" y="160"/>
                      <a:pt x="541" y="160"/>
                      <a:pt x="541" y="160"/>
                    </a:cubicBezTo>
                    <a:cubicBezTo>
                      <a:pt x="548" y="126"/>
                      <a:pt x="548" y="126"/>
                      <a:pt x="548" y="126"/>
                    </a:cubicBezTo>
                    <a:cubicBezTo>
                      <a:pt x="548" y="124"/>
                      <a:pt x="548" y="122"/>
                      <a:pt x="547" y="121"/>
                    </a:cubicBezTo>
                    <a:cubicBezTo>
                      <a:pt x="545" y="119"/>
                      <a:pt x="544" y="118"/>
                      <a:pt x="542" y="118"/>
                    </a:cubicBezTo>
                    <a:cubicBezTo>
                      <a:pt x="508" y="114"/>
                      <a:pt x="508" y="114"/>
                      <a:pt x="508" y="114"/>
                    </a:cubicBezTo>
                    <a:cubicBezTo>
                      <a:pt x="507" y="80"/>
                      <a:pt x="507" y="80"/>
                      <a:pt x="507" y="80"/>
                    </a:cubicBezTo>
                    <a:cubicBezTo>
                      <a:pt x="507" y="78"/>
                      <a:pt x="507" y="76"/>
                      <a:pt x="505" y="75"/>
                    </a:cubicBezTo>
                    <a:cubicBezTo>
                      <a:pt x="504" y="73"/>
                      <a:pt x="502" y="73"/>
                      <a:pt x="500" y="73"/>
                    </a:cubicBezTo>
                    <a:cubicBezTo>
                      <a:pt x="466" y="76"/>
                      <a:pt x="466" y="76"/>
                      <a:pt x="466" y="76"/>
                    </a:cubicBezTo>
                    <a:cubicBezTo>
                      <a:pt x="458" y="43"/>
                      <a:pt x="458" y="43"/>
                      <a:pt x="458" y="43"/>
                    </a:cubicBezTo>
                    <a:cubicBezTo>
                      <a:pt x="458" y="41"/>
                      <a:pt x="457" y="39"/>
                      <a:pt x="455" y="38"/>
                    </a:cubicBezTo>
                    <a:cubicBezTo>
                      <a:pt x="453" y="37"/>
                      <a:pt x="451" y="37"/>
                      <a:pt x="449" y="38"/>
                    </a:cubicBezTo>
                    <a:cubicBezTo>
                      <a:pt x="417" y="48"/>
                      <a:pt x="417" y="48"/>
                      <a:pt x="417" y="48"/>
                    </a:cubicBezTo>
                    <a:cubicBezTo>
                      <a:pt x="403" y="17"/>
                      <a:pt x="403" y="17"/>
                      <a:pt x="403" y="17"/>
                    </a:cubicBezTo>
                    <a:cubicBezTo>
                      <a:pt x="402" y="15"/>
                      <a:pt x="400" y="14"/>
                      <a:pt x="398" y="13"/>
                    </a:cubicBezTo>
                    <a:cubicBezTo>
                      <a:pt x="397" y="13"/>
                      <a:pt x="395" y="13"/>
                      <a:pt x="393" y="14"/>
                    </a:cubicBezTo>
                    <a:cubicBezTo>
                      <a:pt x="363" y="30"/>
                      <a:pt x="363" y="30"/>
                      <a:pt x="363" y="30"/>
                    </a:cubicBezTo>
                    <a:cubicBezTo>
                      <a:pt x="343" y="3"/>
                      <a:pt x="343" y="3"/>
                      <a:pt x="343" y="3"/>
                    </a:cubicBezTo>
                    <a:cubicBezTo>
                      <a:pt x="342" y="2"/>
                      <a:pt x="340" y="0"/>
                      <a:pt x="338" y="0"/>
                    </a:cubicBezTo>
                    <a:cubicBezTo>
                      <a:pt x="336" y="0"/>
                      <a:pt x="334" y="1"/>
                      <a:pt x="332" y="2"/>
                    </a:cubicBezTo>
                    <a:cubicBezTo>
                      <a:pt x="307" y="24"/>
                      <a:pt x="307" y="24"/>
                      <a:pt x="307" y="24"/>
                    </a:cubicBezTo>
                    <a:cubicBezTo>
                      <a:pt x="281" y="2"/>
                      <a:pt x="281" y="2"/>
                      <a:pt x="281" y="2"/>
                    </a:cubicBezTo>
                    <a:cubicBezTo>
                      <a:pt x="280" y="1"/>
                      <a:pt x="278" y="0"/>
                      <a:pt x="276" y="0"/>
                    </a:cubicBezTo>
                    <a:cubicBezTo>
                      <a:pt x="274" y="0"/>
                      <a:pt x="272" y="2"/>
                      <a:pt x="271" y="3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19" y="13"/>
                      <a:pt x="217" y="13"/>
                      <a:pt x="215" y="13"/>
                    </a:cubicBezTo>
                    <a:cubicBezTo>
                      <a:pt x="213" y="14"/>
                      <a:pt x="212" y="15"/>
                      <a:pt x="211" y="17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64" y="38"/>
                      <a:pt x="164" y="38"/>
                      <a:pt x="164" y="38"/>
                    </a:cubicBezTo>
                    <a:cubicBezTo>
                      <a:pt x="162" y="37"/>
                      <a:pt x="160" y="37"/>
                      <a:pt x="159" y="38"/>
                    </a:cubicBezTo>
                    <a:cubicBezTo>
                      <a:pt x="157" y="39"/>
                      <a:pt x="156" y="41"/>
                      <a:pt x="155" y="43"/>
                    </a:cubicBezTo>
                    <a:cubicBezTo>
                      <a:pt x="148" y="76"/>
                      <a:pt x="148" y="76"/>
                      <a:pt x="148" y="76"/>
                    </a:cubicBezTo>
                    <a:cubicBezTo>
                      <a:pt x="114" y="73"/>
                      <a:pt x="114" y="73"/>
                      <a:pt x="114" y="73"/>
                    </a:cubicBezTo>
                    <a:cubicBezTo>
                      <a:pt x="112" y="73"/>
                      <a:pt x="110" y="73"/>
                      <a:pt x="109" y="75"/>
                    </a:cubicBezTo>
                    <a:cubicBezTo>
                      <a:pt x="107" y="76"/>
                      <a:pt x="106" y="78"/>
                      <a:pt x="106" y="80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0" y="118"/>
                      <a:pt x="68" y="119"/>
                      <a:pt x="67" y="121"/>
                    </a:cubicBezTo>
                    <a:cubicBezTo>
                      <a:pt x="66" y="122"/>
                      <a:pt x="65" y="124"/>
                      <a:pt x="66" y="126"/>
                    </a:cubicBezTo>
                    <a:cubicBezTo>
                      <a:pt x="73" y="160"/>
                      <a:pt x="73" y="160"/>
                      <a:pt x="73" y="160"/>
                    </a:cubicBezTo>
                    <a:cubicBezTo>
                      <a:pt x="40" y="171"/>
                      <a:pt x="40" y="171"/>
                      <a:pt x="40" y="171"/>
                    </a:cubicBezTo>
                    <a:cubicBezTo>
                      <a:pt x="38" y="171"/>
                      <a:pt x="37" y="173"/>
                      <a:pt x="36" y="175"/>
                    </a:cubicBezTo>
                    <a:cubicBezTo>
                      <a:pt x="35" y="176"/>
                      <a:pt x="35" y="178"/>
                      <a:pt x="36" y="180"/>
                    </a:cubicBezTo>
                    <a:cubicBezTo>
                      <a:pt x="50" y="211"/>
                      <a:pt x="50" y="211"/>
                      <a:pt x="50" y="211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19" y="230"/>
                      <a:pt x="17" y="232"/>
                      <a:pt x="17" y="233"/>
                    </a:cubicBezTo>
                    <a:cubicBezTo>
                      <a:pt x="17" y="235"/>
                      <a:pt x="17" y="237"/>
                      <a:pt x="18" y="239"/>
                    </a:cubicBezTo>
                    <a:cubicBezTo>
                      <a:pt x="38" y="267"/>
                      <a:pt x="38" y="267"/>
                      <a:pt x="38" y="267"/>
                    </a:cubicBezTo>
                    <a:cubicBezTo>
                      <a:pt x="13" y="290"/>
                      <a:pt x="13" y="290"/>
                      <a:pt x="13" y="290"/>
                    </a:cubicBezTo>
                    <a:cubicBezTo>
                      <a:pt x="11" y="291"/>
                      <a:pt x="10" y="293"/>
                      <a:pt x="10" y="295"/>
                    </a:cubicBezTo>
                    <a:cubicBezTo>
                      <a:pt x="10" y="297"/>
                      <a:pt x="11" y="299"/>
                      <a:pt x="13" y="300"/>
                    </a:cubicBezTo>
                    <a:cubicBezTo>
                      <a:pt x="38" y="323"/>
                      <a:pt x="38" y="323"/>
                      <a:pt x="38" y="323"/>
                    </a:cubicBezTo>
                    <a:cubicBezTo>
                      <a:pt x="18" y="351"/>
                      <a:pt x="18" y="351"/>
                      <a:pt x="18" y="351"/>
                    </a:cubicBezTo>
                    <a:cubicBezTo>
                      <a:pt x="17" y="353"/>
                      <a:pt x="17" y="355"/>
                      <a:pt x="17" y="357"/>
                    </a:cubicBezTo>
                    <a:cubicBezTo>
                      <a:pt x="17" y="359"/>
                      <a:pt x="19" y="360"/>
                      <a:pt x="20" y="361"/>
                    </a:cubicBezTo>
                    <a:cubicBezTo>
                      <a:pt x="50" y="379"/>
                      <a:pt x="50" y="379"/>
                      <a:pt x="50" y="379"/>
                    </a:cubicBezTo>
                    <a:cubicBezTo>
                      <a:pt x="36" y="410"/>
                      <a:pt x="36" y="410"/>
                      <a:pt x="36" y="410"/>
                    </a:cubicBezTo>
                    <a:cubicBezTo>
                      <a:pt x="35" y="412"/>
                      <a:pt x="35" y="414"/>
                      <a:pt x="36" y="416"/>
                    </a:cubicBezTo>
                    <a:cubicBezTo>
                      <a:pt x="37" y="417"/>
                      <a:pt x="38" y="419"/>
                      <a:pt x="40" y="419"/>
                    </a:cubicBezTo>
                    <a:cubicBezTo>
                      <a:pt x="73" y="430"/>
                      <a:pt x="73" y="430"/>
                      <a:pt x="73" y="430"/>
                    </a:cubicBezTo>
                    <a:cubicBezTo>
                      <a:pt x="66" y="464"/>
                      <a:pt x="66" y="464"/>
                      <a:pt x="66" y="464"/>
                    </a:cubicBezTo>
                    <a:cubicBezTo>
                      <a:pt x="65" y="466"/>
                      <a:pt x="66" y="468"/>
                      <a:pt x="67" y="469"/>
                    </a:cubicBezTo>
                    <a:cubicBezTo>
                      <a:pt x="68" y="471"/>
                      <a:pt x="70" y="472"/>
                      <a:pt x="72" y="472"/>
                    </a:cubicBezTo>
                    <a:cubicBezTo>
                      <a:pt x="87" y="474"/>
                      <a:pt x="87" y="474"/>
                      <a:pt x="87" y="474"/>
                    </a:cubicBezTo>
                    <a:cubicBezTo>
                      <a:pt x="1" y="650"/>
                      <a:pt x="1" y="650"/>
                      <a:pt x="1" y="650"/>
                    </a:cubicBezTo>
                    <a:cubicBezTo>
                      <a:pt x="0" y="652"/>
                      <a:pt x="0" y="654"/>
                      <a:pt x="1" y="656"/>
                    </a:cubicBezTo>
                    <a:cubicBezTo>
                      <a:pt x="3" y="658"/>
                      <a:pt x="5" y="660"/>
                      <a:pt x="7" y="660"/>
                    </a:cubicBezTo>
                    <a:cubicBezTo>
                      <a:pt x="124" y="665"/>
                      <a:pt x="124" y="665"/>
                      <a:pt x="124" y="665"/>
                    </a:cubicBezTo>
                    <a:cubicBezTo>
                      <a:pt x="202" y="755"/>
                      <a:pt x="202" y="755"/>
                      <a:pt x="202" y="755"/>
                    </a:cubicBezTo>
                    <a:cubicBezTo>
                      <a:pt x="203" y="756"/>
                      <a:pt x="205" y="757"/>
                      <a:pt x="207" y="757"/>
                    </a:cubicBezTo>
                    <a:cubicBezTo>
                      <a:pt x="208" y="757"/>
                      <a:pt x="208" y="757"/>
                      <a:pt x="208" y="757"/>
                    </a:cubicBezTo>
                    <a:cubicBezTo>
                      <a:pt x="211" y="757"/>
                      <a:pt x="213" y="755"/>
                      <a:pt x="214" y="753"/>
                    </a:cubicBezTo>
                    <a:cubicBezTo>
                      <a:pt x="303" y="569"/>
                      <a:pt x="303" y="569"/>
                      <a:pt x="303" y="569"/>
                    </a:cubicBezTo>
                    <a:cubicBezTo>
                      <a:pt x="307" y="566"/>
                      <a:pt x="307" y="566"/>
                      <a:pt x="307" y="566"/>
                    </a:cubicBezTo>
                    <a:cubicBezTo>
                      <a:pt x="314" y="572"/>
                      <a:pt x="314" y="572"/>
                      <a:pt x="314" y="572"/>
                    </a:cubicBezTo>
                    <a:cubicBezTo>
                      <a:pt x="375" y="707"/>
                      <a:pt x="375" y="707"/>
                      <a:pt x="375" y="707"/>
                    </a:cubicBezTo>
                    <a:cubicBezTo>
                      <a:pt x="376" y="709"/>
                      <a:pt x="378" y="711"/>
                      <a:pt x="381" y="711"/>
                    </a:cubicBezTo>
                    <a:cubicBezTo>
                      <a:pt x="383" y="712"/>
                      <a:pt x="385" y="711"/>
                      <a:pt x="387" y="709"/>
                    </a:cubicBezTo>
                    <a:cubicBezTo>
                      <a:pt x="459" y="626"/>
                      <a:pt x="459" y="626"/>
                      <a:pt x="459" y="626"/>
                    </a:cubicBezTo>
                    <a:cubicBezTo>
                      <a:pt x="572" y="625"/>
                      <a:pt x="572" y="625"/>
                      <a:pt x="572" y="625"/>
                    </a:cubicBezTo>
                    <a:cubicBezTo>
                      <a:pt x="574" y="625"/>
                      <a:pt x="576" y="624"/>
                      <a:pt x="578" y="622"/>
                    </a:cubicBezTo>
                    <a:cubicBezTo>
                      <a:pt x="579" y="620"/>
                      <a:pt x="579" y="617"/>
                      <a:pt x="578" y="615"/>
                    </a:cubicBezTo>
                    <a:cubicBezTo>
                      <a:pt x="515" y="475"/>
                      <a:pt x="515" y="475"/>
                      <a:pt x="515" y="475"/>
                    </a:cubicBezTo>
                    <a:cubicBezTo>
                      <a:pt x="542" y="472"/>
                      <a:pt x="542" y="472"/>
                      <a:pt x="542" y="472"/>
                    </a:cubicBezTo>
                    <a:cubicBezTo>
                      <a:pt x="544" y="472"/>
                      <a:pt x="545" y="471"/>
                      <a:pt x="547" y="469"/>
                    </a:cubicBezTo>
                    <a:cubicBezTo>
                      <a:pt x="548" y="468"/>
                      <a:pt x="548" y="466"/>
                      <a:pt x="548" y="464"/>
                    </a:cubicBezTo>
                    <a:cubicBezTo>
                      <a:pt x="541" y="430"/>
                      <a:pt x="541" y="430"/>
                      <a:pt x="541" y="430"/>
                    </a:cubicBezTo>
                    <a:cubicBezTo>
                      <a:pt x="573" y="419"/>
                      <a:pt x="573" y="419"/>
                      <a:pt x="573" y="419"/>
                    </a:cubicBezTo>
                    <a:cubicBezTo>
                      <a:pt x="575" y="419"/>
                      <a:pt x="577" y="417"/>
                      <a:pt x="578" y="416"/>
                    </a:cubicBezTo>
                    <a:cubicBezTo>
                      <a:pt x="578" y="414"/>
                      <a:pt x="578" y="412"/>
                      <a:pt x="578" y="410"/>
                    </a:cubicBezTo>
                    <a:cubicBezTo>
                      <a:pt x="564" y="379"/>
                      <a:pt x="564" y="379"/>
                      <a:pt x="564" y="379"/>
                    </a:cubicBezTo>
                    <a:cubicBezTo>
                      <a:pt x="593" y="361"/>
                      <a:pt x="593" y="361"/>
                      <a:pt x="593" y="361"/>
                    </a:cubicBezTo>
                    <a:cubicBezTo>
                      <a:pt x="595" y="360"/>
                      <a:pt x="596" y="359"/>
                      <a:pt x="597" y="357"/>
                    </a:cubicBezTo>
                    <a:cubicBezTo>
                      <a:pt x="597" y="355"/>
                      <a:pt x="597" y="353"/>
                      <a:pt x="596" y="351"/>
                    </a:cubicBezTo>
                    <a:cubicBezTo>
                      <a:pt x="576" y="323"/>
                      <a:pt x="576" y="323"/>
                      <a:pt x="576" y="323"/>
                    </a:cubicBezTo>
                    <a:cubicBezTo>
                      <a:pt x="601" y="300"/>
                      <a:pt x="601" y="300"/>
                      <a:pt x="601" y="300"/>
                    </a:cubicBezTo>
                    <a:cubicBezTo>
                      <a:pt x="602" y="299"/>
                      <a:pt x="603" y="297"/>
                      <a:pt x="603" y="295"/>
                    </a:cubicBezTo>
                    <a:close/>
                    <a:moveTo>
                      <a:pt x="562" y="317"/>
                    </a:moveTo>
                    <a:cubicBezTo>
                      <a:pt x="559" y="320"/>
                      <a:pt x="559" y="324"/>
                      <a:pt x="561" y="326"/>
                    </a:cubicBezTo>
                    <a:cubicBezTo>
                      <a:pt x="580" y="353"/>
                      <a:pt x="580" y="353"/>
                      <a:pt x="580" y="353"/>
                    </a:cubicBezTo>
                    <a:cubicBezTo>
                      <a:pt x="552" y="370"/>
                      <a:pt x="552" y="370"/>
                      <a:pt x="552" y="370"/>
                    </a:cubicBezTo>
                    <a:cubicBezTo>
                      <a:pt x="549" y="372"/>
                      <a:pt x="547" y="375"/>
                      <a:pt x="549" y="379"/>
                    </a:cubicBezTo>
                    <a:cubicBezTo>
                      <a:pt x="562" y="409"/>
                      <a:pt x="562" y="409"/>
                      <a:pt x="562" y="409"/>
                    </a:cubicBezTo>
                    <a:cubicBezTo>
                      <a:pt x="531" y="419"/>
                      <a:pt x="531" y="419"/>
                      <a:pt x="531" y="419"/>
                    </a:cubicBezTo>
                    <a:cubicBezTo>
                      <a:pt x="527" y="420"/>
                      <a:pt x="526" y="424"/>
                      <a:pt x="526" y="427"/>
                    </a:cubicBezTo>
                    <a:cubicBezTo>
                      <a:pt x="533" y="459"/>
                      <a:pt x="533" y="459"/>
                      <a:pt x="533" y="459"/>
                    </a:cubicBezTo>
                    <a:cubicBezTo>
                      <a:pt x="504" y="462"/>
                      <a:pt x="504" y="462"/>
                      <a:pt x="504" y="462"/>
                    </a:cubicBezTo>
                    <a:cubicBezTo>
                      <a:pt x="501" y="463"/>
                      <a:pt x="499" y="464"/>
                      <a:pt x="498" y="466"/>
                    </a:cubicBezTo>
                    <a:cubicBezTo>
                      <a:pt x="497" y="468"/>
                      <a:pt x="497" y="470"/>
                      <a:pt x="498" y="472"/>
                    </a:cubicBezTo>
                    <a:cubicBezTo>
                      <a:pt x="561" y="611"/>
                      <a:pt x="561" y="611"/>
                      <a:pt x="561" y="611"/>
                    </a:cubicBezTo>
                    <a:cubicBezTo>
                      <a:pt x="456" y="612"/>
                      <a:pt x="456" y="612"/>
                      <a:pt x="456" y="612"/>
                    </a:cubicBezTo>
                    <a:cubicBezTo>
                      <a:pt x="454" y="612"/>
                      <a:pt x="452" y="612"/>
                      <a:pt x="451" y="614"/>
                    </a:cubicBezTo>
                    <a:cubicBezTo>
                      <a:pt x="383" y="692"/>
                      <a:pt x="383" y="692"/>
                      <a:pt x="383" y="692"/>
                    </a:cubicBezTo>
                    <a:cubicBezTo>
                      <a:pt x="326" y="564"/>
                      <a:pt x="326" y="564"/>
                      <a:pt x="326" y="564"/>
                    </a:cubicBezTo>
                    <a:cubicBezTo>
                      <a:pt x="325" y="563"/>
                      <a:pt x="325" y="563"/>
                      <a:pt x="324" y="562"/>
                    </a:cubicBezTo>
                    <a:cubicBezTo>
                      <a:pt x="311" y="551"/>
                      <a:pt x="311" y="551"/>
                      <a:pt x="311" y="551"/>
                    </a:cubicBezTo>
                    <a:cubicBezTo>
                      <a:pt x="309" y="549"/>
                      <a:pt x="305" y="549"/>
                      <a:pt x="302" y="551"/>
                    </a:cubicBezTo>
                    <a:cubicBezTo>
                      <a:pt x="293" y="559"/>
                      <a:pt x="293" y="559"/>
                      <a:pt x="293" y="559"/>
                    </a:cubicBezTo>
                    <a:cubicBezTo>
                      <a:pt x="292" y="560"/>
                      <a:pt x="292" y="561"/>
                      <a:pt x="291" y="561"/>
                    </a:cubicBezTo>
                    <a:cubicBezTo>
                      <a:pt x="206" y="737"/>
                      <a:pt x="206" y="737"/>
                      <a:pt x="206" y="737"/>
                    </a:cubicBezTo>
                    <a:cubicBezTo>
                      <a:pt x="132" y="654"/>
                      <a:pt x="132" y="654"/>
                      <a:pt x="132" y="654"/>
                    </a:cubicBezTo>
                    <a:cubicBezTo>
                      <a:pt x="131" y="652"/>
                      <a:pt x="129" y="651"/>
                      <a:pt x="127" y="651"/>
                    </a:cubicBezTo>
                    <a:cubicBezTo>
                      <a:pt x="18" y="646"/>
                      <a:pt x="18" y="646"/>
                      <a:pt x="18" y="646"/>
                    </a:cubicBezTo>
                    <a:cubicBezTo>
                      <a:pt x="104" y="471"/>
                      <a:pt x="104" y="471"/>
                      <a:pt x="104" y="471"/>
                    </a:cubicBezTo>
                    <a:cubicBezTo>
                      <a:pt x="105" y="469"/>
                      <a:pt x="105" y="467"/>
                      <a:pt x="103" y="465"/>
                    </a:cubicBezTo>
                    <a:cubicBezTo>
                      <a:pt x="102" y="463"/>
                      <a:pt x="100" y="461"/>
                      <a:pt x="98" y="461"/>
                    </a:cubicBezTo>
                    <a:cubicBezTo>
                      <a:pt x="81" y="459"/>
                      <a:pt x="81" y="459"/>
                      <a:pt x="81" y="459"/>
                    </a:cubicBezTo>
                    <a:cubicBezTo>
                      <a:pt x="87" y="427"/>
                      <a:pt x="87" y="427"/>
                      <a:pt x="87" y="427"/>
                    </a:cubicBezTo>
                    <a:cubicBezTo>
                      <a:pt x="88" y="424"/>
                      <a:pt x="86" y="420"/>
                      <a:pt x="83" y="419"/>
                    </a:cubicBezTo>
                    <a:cubicBezTo>
                      <a:pt x="52" y="409"/>
                      <a:pt x="52" y="409"/>
                      <a:pt x="52" y="409"/>
                    </a:cubicBezTo>
                    <a:cubicBezTo>
                      <a:pt x="65" y="379"/>
                      <a:pt x="65" y="379"/>
                      <a:pt x="65" y="379"/>
                    </a:cubicBezTo>
                    <a:cubicBezTo>
                      <a:pt x="66" y="375"/>
                      <a:pt x="65" y="372"/>
                      <a:pt x="62" y="370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53" y="326"/>
                      <a:pt x="53" y="326"/>
                      <a:pt x="53" y="326"/>
                    </a:cubicBezTo>
                    <a:cubicBezTo>
                      <a:pt x="55" y="324"/>
                      <a:pt x="54" y="320"/>
                      <a:pt x="52" y="317"/>
                    </a:cubicBezTo>
                    <a:cubicBezTo>
                      <a:pt x="28" y="295"/>
                      <a:pt x="28" y="295"/>
                      <a:pt x="28" y="295"/>
                    </a:cubicBezTo>
                    <a:cubicBezTo>
                      <a:pt x="52" y="273"/>
                      <a:pt x="52" y="273"/>
                      <a:pt x="52" y="273"/>
                    </a:cubicBezTo>
                    <a:cubicBezTo>
                      <a:pt x="54" y="270"/>
                      <a:pt x="55" y="267"/>
                      <a:pt x="53" y="264"/>
                    </a:cubicBezTo>
                    <a:cubicBezTo>
                      <a:pt x="34" y="237"/>
                      <a:pt x="34" y="237"/>
                      <a:pt x="34" y="237"/>
                    </a:cubicBezTo>
                    <a:cubicBezTo>
                      <a:pt x="62" y="220"/>
                      <a:pt x="62" y="220"/>
                      <a:pt x="62" y="220"/>
                    </a:cubicBezTo>
                    <a:cubicBezTo>
                      <a:pt x="65" y="219"/>
                      <a:pt x="66" y="215"/>
                      <a:pt x="65" y="212"/>
                    </a:cubicBezTo>
                    <a:cubicBezTo>
                      <a:pt x="52" y="182"/>
                      <a:pt x="52" y="182"/>
                      <a:pt x="52" y="182"/>
                    </a:cubicBezTo>
                    <a:cubicBezTo>
                      <a:pt x="83" y="171"/>
                      <a:pt x="83" y="171"/>
                      <a:pt x="83" y="171"/>
                    </a:cubicBezTo>
                    <a:cubicBezTo>
                      <a:pt x="86" y="170"/>
                      <a:pt x="88" y="167"/>
                      <a:pt x="87" y="163"/>
                    </a:cubicBezTo>
                    <a:cubicBezTo>
                      <a:pt x="81" y="131"/>
                      <a:pt x="81" y="131"/>
                      <a:pt x="81" y="131"/>
                    </a:cubicBezTo>
                    <a:cubicBezTo>
                      <a:pt x="114" y="127"/>
                      <a:pt x="114" y="127"/>
                      <a:pt x="114" y="127"/>
                    </a:cubicBezTo>
                    <a:cubicBezTo>
                      <a:pt x="117" y="127"/>
                      <a:pt x="120" y="124"/>
                      <a:pt x="120" y="120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53" y="91"/>
                      <a:pt x="153" y="91"/>
                      <a:pt x="153" y="91"/>
                    </a:cubicBezTo>
                    <a:cubicBezTo>
                      <a:pt x="156" y="91"/>
                      <a:pt x="159" y="89"/>
                      <a:pt x="160" y="85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98" y="63"/>
                      <a:pt x="198" y="63"/>
                      <a:pt x="198" y="63"/>
                    </a:cubicBezTo>
                    <a:cubicBezTo>
                      <a:pt x="202" y="64"/>
                      <a:pt x="205" y="63"/>
                      <a:pt x="207" y="59"/>
                    </a:cubicBezTo>
                    <a:cubicBezTo>
                      <a:pt x="221" y="30"/>
                      <a:pt x="221" y="30"/>
                      <a:pt x="221" y="30"/>
                    </a:cubicBezTo>
                    <a:cubicBezTo>
                      <a:pt x="249" y="46"/>
                      <a:pt x="249" y="46"/>
                      <a:pt x="249" y="46"/>
                    </a:cubicBezTo>
                    <a:cubicBezTo>
                      <a:pt x="252" y="47"/>
                      <a:pt x="256" y="47"/>
                      <a:pt x="258" y="44"/>
                    </a:cubicBezTo>
                    <a:cubicBezTo>
                      <a:pt x="278" y="18"/>
                      <a:pt x="278" y="18"/>
                      <a:pt x="278" y="18"/>
                    </a:cubicBezTo>
                    <a:cubicBezTo>
                      <a:pt x="302" y="39"/>
                      <a:pt x="302" y="39"/>
                      <a:pt x="302" y="39"/>
                    </a:cubicBezTo>
                    <a:cubicBezTo>
                      <a:pt x="305" y="41"/>
                      <a:pt x="309" y="41"/>
                      <a:pt x="311" y="39"/>
                    </a:cubicBezTo>
                    <a:cubicBezTo>
                      <a:pt x="336" y="18"/>
                      <a:pt x="336" y="18"/>
                      <a:pt x="336" y="18"/>
                    </a:cubicBezTo>
                    <a:cubicBezTo>
                      <a:pt x="356" y="44"/>
                      <a:pt x="356" y="44"/>
                      <a:pt x="356" y="44"/>
                    </a:cubicBezTo>
                    <a:cubicBezTo>
                      <a:pt x="358" y="47"/>
                      <a:pt x="361" y="47"/>
                      <a:pt x="365" y="46"/>
                    </a:cubicBezTo>
                    <a:cubicBezTo>
                      <a:pt x="393" y="30"/>
                      <a:pt x="393" y="30"/>
                      <a:pt x="393" y="3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408" y="63"/>
                      <a:pt x="412" y="64"/>
                      <a:pt x="415" y="6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54" y="85"/>
                      <a:pt x="454" y="85"/>
                      <a:pt x="454" y="85"/>
                    </a:cubicBezTo>
                    <a:cubicBezTo>
                      <a:pt x="454" y="89"/>
                      <a:pt x="457" y="91"/>
                      <a:pt x="461" y="91"/>
                    </a:cubicBezTo>
                    <a:cubicBezTo>
                      <a:pt x="494" y="88"/>
                      <a:pt x="494" y="88"/>
                      <a:pt x="494" y="88"/>
                    </a:cubicBezTo>
                    <a:cubicBezTo>
                      <a:pt x="494" y="120"/>
                      <a:pt x="494" y="120"/>
                      <a:pt x="494" y="120"/>
                    </a:cubicBezTo>
                    <a:cubicBezTo>
                      <a:pt x="494" y="124"/>
                      <a:pt x="497" y="127"/>
                      <a:pt x="500" y="127"/>
                    </a:cubicBezTo>
                    <a:cubicBezTo>
                      <a:pt x="533" y="131"/>
                      <a:pt x="533" y="131"/>
                      <a:pt x="533" y="131"/>
                    </a:cubicBezTo>
                    <a:cubicBezTo>
                      <a:pt x="526" y="163"/>
                      <a:pt x="526" y="163"/>
                      <a:pt x="526" y="163"/>
                    </a:cubicBezTo>
                    <a:cubicBezTo>
                      <a:pt x="526" y="167"/>
                      <a:pt x="527" y="170"/>
                      <a:pt x="531" y="171"/>
                    </a:cubicBezTo>
                    <a:cubicBezTo>
                      <a:pt x="562" y="182"/>
                      <a:pt x="562" y="182"/>
                      <a:pt x="562" y="182"/>
                    </a:cubicBezTo>
                    <a:cubicBezTo>
                      <a:pt x="549" y="212"/>
                      <a:pt x="549" y="212"/>
                      <a:pt x="549" y="212"/>
                    </a:cubicBezTo>
                    <a:cubicBezTo>
                      <a:pt x="547" y="215"/>
                      <a:pt x="549" y="219"/>
                      <a:pt x="552" y="220"/>
                    </a:cubicBezTo>
                    <a:cubicBezTo>
                      <a:pt x="580" y="237"/>
                      <a:pt x="580" y="237"/>
                      <a:pt x="580" y="237"/>
                    </a:cubicBezTo>
                    <a:cubicBezTo>
                      <a:pt x="561" y="264"/>
                      <a:pt x="561" y="264"/>
                      <a:pt x="561" y="264"/>
                    </a:cubicBezTo>
                    <a:cubicBezTo>
                      <a:pt x="559" y="267"/>
                      <a:pt x="559" y="270"/>
                      <a:pt x="562" y="273"/>
                    </a:cubicBezTo>
                    <a:cubicBezTo>
                      <a:pt x="586" y="295"/>
                      <a:pt x="586" y="295"/>
                      <a:pt x="586" y="295"/>
                    </a:cubicBezTo>
                    <a:lnTo>
                      <a:pt x="562" y="317"/>
                    </a:lnTo>
                    <a:close/>
                    <a:moveTo>
                      <a:pt x="307" y="116"/>
                    </a:moveTo>
                    <a:cubicBezTo>
                      <a:pt x="211" y="116"/>
                      <a:pt x="133" y="193"/>
                      <a:pt x="133" y="289"/>
                    </a:cubicBezTo>
                    <a:cubicBezTo>
                      <a:pt x="133" y="385"/>
                      <a:pt x="211" y="463"/>
                      <a:pt x="307" y="463"/>
                    </a:cubicBezTo>
                    <a:cubicBezTo>
                      <a:pt x="403" y="463"/>
                      <a:pt x="480" y="385"/>
                      <a:pt x="480" y="289"/>
                    </a:cubicBezTo>
                    <a:cubicBezTo>
                      <a:pt x="480" y="193"/>
                      <a:pt x="403" y="116"/>
                      <a:pt x="307" y="116"/>
                    </a:cubicBezTo>
                    <a:close/>
                    <a:moveTo>
                      <a:pt x="307" y="449"/>
                    </a:moveTo>
                    <a:cubicBezTo>
                      <a:pt x="219" y="449"/>
                      <a:pt x="147" y="377"/>
                      <a:pt x="147" y="289"/>
                    </a:cubicBezTo>
                    <a:cubicBezTo>
                      <a:pt x="147" y="201"/>
                      <a:pt x="219" y="130"/>
                      <a:pt x="307" y="130"/>
                    </a:cubicBezTo>
                    <a:cubicBezTo>
                      <a:pt x="395" y="130"/>
                      <a:pt x="466" y="201"/>
                      <a:pt x="466" y="289"/>
                    </a:cubicBezTo>
                    <a:cubicBezTo>
                      <a:pt x="466" y="377"/>
                      <a:pt x="395" y="449"/>
                      <a:pt x="307" y="44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973306" y="1042233"/>
              <a:ext cx="2286000" cy="1920240"/>
              <a:chOff x="5417486" y="2394454"/>
              <a:chExt cx="2286000" cy="192024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4" name="Hexagon 12"/>
              <p:cNvSpPr>
                <a:spLocks noChangeArrowheads="1"/>
              </p:cNvSpPr>
              <p:nvPr/>
            </p:nvSpPr>
            <p:spPr bwMode="auto">
              <a:xfrm rot="10800000" flipV="1">
                <a:off x="5417486" y="2394454"/>
                <a:ext cx="2286000" cy="1920240"/>
              </a:xfrm>
              <a:prstGeom prst="hexagon">
                <a:avLst>
                  <a:gd name="adj" fmla="val 27046"/>
                  <a:gd name="vf" fmla="val 115470"/>
                </a:avLst>
              </a:prstGeom>
              <a:grpFill/>
              <a:ln w="19050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2700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+</a:t>
                </a:r>
                <a:r>
                  <a:rPr lang="en-US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 </a:t>
                </a: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employees</a:t>
                </a: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49"/>
              <p:cNvSpPr>
                <a:spLocks noEditPoints="1" noChangeArrowheads="1"/>
              </p:cNvSpPr>
              <p:nvPr/>
            </p:nvSpPr>
            <p:spPr bwMode="auto">
              <a:xfrm>
                <a:off x="6427048" y="2661239"/>
                <a:ext cx="348358" cy="652749"/>
              </a:xfrm>
              <a:custGeom>
                <a:avLst/>
                <a:gdLst>
                  <a:gd name="T0" fmla="*/ 169 w 260"/>
                  <a:gd name="T1" fmla="*/ 46 h 489"/>
                  <a:gd name="T2" fmla="*/ 77 w 260"/>
                  <a:gd name="T3" fmla="*/ 46 h 489"/>
                  <a:gd name="T4" fmla="*/ 123 w 260"/>
                  <a:gd name="T5" fmla="*/ 10 h 489"/>
                  <a:gd name="T6" fmla="*/ 123 w 260"/>
                  <a:gd name="T7" fmla="*/ 83 h 489"/>
                  <a:gd name="T8" fmla="*/ 123 w 260"/>
                  <a:gd name="T9" fmla="*/ 10 h 489"/>
                  <a:gd name="T10" fmla="*/ 209 w 260"/>
                  <a:gd name="T11" fmla="*/ 286 h 489"/>
                  <a:gd name="T12" fmla="*/ 232 w 260"/>
                  <a:gd name="T13" fmla="*/ 295 h 489"/>
                  <a:gd name="T14" fmla="*/ 244 w 260"/>
                  <a:gd name="T15" fmla="*/ 274 h 489"/>
                  <a:gd name="T16" fmla="*/ 196 w 260"/>
                  <a:gd name="T17" fmla="*/ 133 h 489"/>
                  <a:gd name="T18" fmla="*/ 51 w 260"/>
                  <a:gd name="T19" fmla="*/ 133 h 489"/>
                  <a:gd name="T20" fmla="*/ 3 w 260"/>
                  <a:gd name="T21" fmla="*/ 274 h 489"/>
                  <a:gd name="T22" fmla="*/ 15 w 260"/>
                  <a:gd name="T23" fmla="*/ 295 h 489"/>
                  <a:gd name="T24" fmla="*/ 37 w 260"/>
                  <a:gd name="T25" fmla="*/ 286 h 489"/>
                  <a:gd name="T26" fmla="*/ 64 w 260"/>
                  <a:gd name="T27" fmla="*/ 470 h 489"/>
                  <a:gd name="T28" fmla="*/ 86 w 260"/>
                  <a:gd name="T29" fmla="*/ 489 h 489"/>
                  <a:gd name="T30" fmla="*/ 123 w 260"/>
                  <a:gd name="T31" fmla="*/ 345 h 489"/>
                  <a:gd name="T32" fmla="*/ 160 w 260"/>
                  <a:gd name="T33" fmla="*/ 489 h 489"/>
                  <a:gd name="T34" fmla="*/ 182 w 260"/>
                  <a:gd name="T35" fmla="*/ 471 h 489"/>
                  <a:gd name="T36" fmla="*/ 176 w 260"/>
                  <a:gd name="T37" fmla="*/ 212 h 489"/>
                  <a:gd name="T38" fmla="*/ 169 w 260"/>
                  <a:gd name="T39" fmla="*/ 184 h 489"/>
                  <a:gd name="T40" fmla="*/ 169 w 260"/>
                  <a:gd name="T41" fmla="*/ 330 h 489"/>
                  <a:gd name="T42" fmla="*/ 172 w 260"/>
                  <a:gd name="T43" fmla="*/ 458 h 489"/>
                  <a:gd name="T44" fmla="*/ 173 w 260"/>
                  <a:gd name="T45" fmla="*/ 470 h 489"/>
                  <a:gd name="T46" fmla="*/ 160 w 260"/>
                  <a:gd name="T47" fmla="*/ 485 h 489"/>
                  <a:gd name="T48" fmla="*/ 147 w 260"/>
                  <a:gd name="T49" fmla="*/ 470 h 489"/>
                  <a:gd name="T50" fmla="*/ 123 w 260"/>
                  <a:gd name="T51" fmla="*/ 300 h 489"/>
                  <a:gd name="T52" fmla="*/ 99 w 260"/>
                  <a:gd name="T53" fmla="*/ 470 h 489"/>
                  <a:gd name="T54" fmla="*/ 74 w 260"/>
                  <a:gd name="T55" fmla="*/ 470 h 489"/>
                  <a:gd name="T56" fmla="*/ 74 w 260"/>
                  <a:gd name="T57" fmla="*/ 458 h 489"/>
                  <a:gd name="T58" fmla="*/ 77 w 260"/>
                  <a:gd name="T59" fmla="*/ 330 h 489"/>
                  <a:gd name="T60" fmla="*/ 77 w 260"/>
                  <a:gd name="T61" fmla="*/ 184 h 489"/>
                  <a:gd name="T62" fmla="*/ 28 w 260"/>
                  <a:gd name="T63" fmla="*/ 282 h 489"/>
                  <a:gd name="T64" fmla="*/ 18 w 260"/>
                  <a:gd name="T65" fmla="*/ 286 h 489"/>
                  <a:gd name="T66" fmla="*/ 12 w 260"/>
                  <a:gd name="T67" fmla="*/ 277 h 489"/>
                  <a:gd name="T68" fmla="*/ 17 w 260"/>
                  <a:gd name="T69" fmla="*/ 260 h 489"/>
                  <a:gd name="T70" fmla="*/ 123 w 260"/>
                  <a:gd name="T71" fmla="*/ 113 h 489"/>
                  <a:gd name="T72" fmla="*/ 229 w 260"/>
                  <a:gd name="T73" fmla="*/ 260 h 489"/>
                  <a:gd name="T74" fmla="*/ 235 w 260"/>
                  <a:gd name="T75" fmla="*/ 277 h 489"/>
                  <a:gd name="T76" fmla="*/ 229 w 260"/>
                  <a:gd name="T77" fmla="*/ 286 h 489"/>
                  <a:gd name="T78" fmla="*/ 218 w 260"/>
                  <a:gd name="T79" fmla="*/ 282 h 489"/>
                  <a:gd name="T80" fmla="*/ 244 w 260"/>
                  <a:gd name="T81" fmla="*/ 322 h 489"/>
                  <a:gd name="T82" fmla="*/ 239 w 260"/>
                  <a:gd name="T83" fmla="*/ 308 h 489"/>
                  <a:gd name="T84" fmla="*/ 228 w 260"/>
                  <a:gd name="T85" fmla="*/ 308 h 489"/>
                  <a:gd name="T86" fmla="*/ 223 w 260"/>
                  <a:gd name="T87" fmla="*/ 322 h 489"/>
                  <a:gd name="T88" fmla="*/ 206 w 260"/>
                  <a:gd name="T89" fmla="*/ 424 h 489"/>
                  <a:gd name="T90" fmla="*/ 244 w 260"/>
                  <a:gd name="T91" fmla="*/ 441 h 489"/>
                  <a:gd name="T92" fmla="*/ 260 w 260"/>
                  <a:gd name="T93" fmla="*/ 338 h 489"/>
                  <a:gd name="T94" fmla="*/ 249 w 260"/>
                  <a:gd name="T95" fmla="*/ 424 h 489"/>
                  <a:gd name="T96" fmla="*/ 223 w 260"/>
                  <a:gd name="T97" fmla="*/ 430 h 489"/>
                  <a:gd name="T98" fmla="*/ 217 w 260"/>
                  <a:gd name="T99" fmla="*/ 338 h 489"/>
                  <a:gd name="T100" fmla="*/ 244 w 260"/>
                  <a:gd name="T101" fmla="*/ 332 h 489"/>
                  <a:gd name="T102" fmla="*/ 249 w 260"/>
                  <a:gd name="T103" fmla="*/ 424 h 4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0"/>
                  <a:gd name="T157" fmla="*/ 0 h 489"/>
                  <a:gd name="T158" fmla="*/ 260 w 260"/>
                  <a:gd name="T159" fmla="*/ 489 h 48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0" h="489">
                    <a:moveTo>
                      <a:pt x="123" y="93"/>
                    </a:moveTo>
                    <a:cubicBezTo>
                      <a:pt x="149" y="93"/>
                      <a:pt x="169" y="72"/>
                      <a:pt x="169" y="46"/>
                    </a:cubicBezTo>
                    <a:cubicBezTo>
                      <a:pt x="169" y="21"/>
                      <a:pt x="149" y="0"/>
                      <a:pt x="123" y="0"/>
                    </a:cubicBezTo>
                    <a:cubicBezTo>
                      <a:pt x="98" y="0"/>
                      <a:pt x="77" y="21"/>
                      <a:pt x="77" y="46"/>
                    </a:cubicBezTo>
                    <a:cubicBezTo>
                      <a:pt x="77" y="72"/>
                      <a:pt x="98" y="93"/>
                      <a:pt x="123" y="93"/>
                    </a:cubicBezTo>
                    <a:close/>
                    <a:moveTo>
                      <a:pt x="123" y="10"/>
                    </a:moveTo>
                    <a:cubicBezTo>
                      <a:pt x="144" y="10"/>
                      <a:pt x="160" y="26"/>
                      <a:pt x="160" y="46"/>
                    </a:cubicBezTo>
                    <a:cubicBezTo>
                      <a:pt x="160" y="67"/>
                      <a:pt x="144" y="83"/>
                      <a:pt x="123" y="83"/>
                    </a:cubicBezTo>
                    <a:cubicBezTo>
                      <a:pt x="103" y="83"/>
                      <a:pt x="86" y="67"/>
                      <a:pt x="86" y="46"/>
                    </a:cubicBezTo>
                    <a:cubicBezTo>
                      <a:pt x="86" y="26"/>
                      <a:pt x="103" y="10"/>
                      <a:pt x="123" y="10"/>
                    </a:cubicBezTo>
                    <a:close/>
                    <a:moveTo>
                      <a:pt x="176" y="212"/>
                    </a:moveTo>
                    <a:cubicBezTo>
                      <a:pt x="209" y="286"/>
                      <a:pt x="209" y="286"/>
                      <a:pt x="209" y="286"/>
                    </a:cubicBezTo>
                    <a:cubicBezTo>
                      <a:pt x="212" y="292"/>
                      <a:pt x="218" y="296"/>
                      <a:pt x="225" y="296"/>
                    </a:cubicBezTo>
                    <a:cubicBezTo>
                      <a:pt x="227" y="296"/>
                      <a:pt x="230" y="296"/>
                      <a:pt x="232" y="295"/>
                    </a:cubicBezTo>
                    <a:cubicBezTo>
                      <a:pt x="241" y="292"/>
                      <a:pt x="246" y="283"/>
                      <a:pt x="244" y="274"/>
                    </a:cubicBezTo>
                    <a:cubicBezTo>
                      <a:pt x="244" y="274"/>
                      <a:pt x="244" y="274"/>
                      <a:pt x="244" y="274"/>
                    </a:cubicBezTo>
                    <a:cubicBezTo>
                      <a:pt x="243" y="273"/>
                      <a:pt x="241" y="266"/>
                      <a:pt x="238" y="257"/>
                    </a:cubicBezTo>
                    <a:cubicBezTo>
                      <a:pt x="226" y="221"/>
                      <a:pt x="202" y="146"/>
                      <a:pt x="196" y="133"/>
                    </a:cubicBezTo>
                    <a:cubicBezTo>
                      <a:pt x="186" y="112"/>
                      <a:pt x="164" y="104"/>
                      <a:pt x="123" y="104"/>
                    </a:cubicBezTo>
                    <a:cubicBezTo>
                      <a:pt x="82" y="104"/>
                      <a:pt x="61" y="112"/>
                      <a:pt x="51" y="133"/>
                    </a:cubicBezTo>
                    <a:cubicBezTo>
                      <a:pt x="44" y="146"/>
                      <a:pt x="20" y="221"/>
                      <a:pt x="8" y="257"/>
                    </a:cubicBezTo>
                    <a:cubicBezTo>
                      <a:pt x="6" y="265"/>
                      <a:pt x="3" y="273"/>
                      <a:pt x="3" y="274"/>
                    </a:cubicBezTo>
                    <a:cubicBezTo>
                      <a:pt x="3" y="274"/>
                      <a:pt x="3" y="274"/>
                      <a:pt x="3" y="274"/>
                    </a:cubicBezTo>
                    <a:cubicBezTo>
                      <a:pt x="0" y="283"/>
                      <a:pt x="6" y="292"/>
                      <a:pt x="15" y="295"/>
                    </a:cubicBezTo>
                    <a:cubicBezTo>
                      <a:pt x="17" y="296"/>
                      <a:pt x="19" y="296"/>
                      <a:pt x="21" y="296"/>
                    </a:cubicBezTo>
                    <a:cubicBezTo>
                      <a:pt x="28" y="296"/>
                      <a:pt x="34" y="292"/>
                      <a:pt x="37" y="286"/>
                    </a:cubicBezTo>
                    <a:cubicBezTo>
                      <a:pt x="71" y="212"/>
                      <a:pt x="71" y="212"/>
                      <a:pt x="71" y="212"/>
                    </a:cubicBezTo>
                    <a:cubicBezTo>
                      <a:pt x="68" y="310"/>
                      <a:pt x="65" y="463"/>
                      <a:pt x="64" y="470"/>
                    </a:cubicBezTo>
                    <a:cubicBezTo>
                      <a:pt x="64" y="470"/>
                      <a:pt x="64" y="470"/>
                      <a:pt x="64" y="471"/>
                    </a:cubicBezTo>
                    <a:cubicBezTo>
                      <a:pt x="65" y="481"/>
                      <a:pt x="75" y="489"/>
                      <a:pt x="86" y="489"/>
                    </a:cubicBezTo>
                    <a:cubicBezTo>
                      <a:pt x="98" y="489"/>
                      <a:pt x="108" y="481"/>
                      <a:pt x="108" y="471"/>
                    </a:cubicBezTo>
                    <a:cubicBezTo>
                      <a:pt x="123" y="345"/>
                      <a:pt x="123" y="345"/>
                      <a:pt x="123" y="345"/>
                    </a:cubicBezTo>
                    <a:cubicBezTo>
                      <a:pt x="138" y="471"/>
                      <a:pt x="138" y="471"/>
                      <a:pt x="138" y="471"/>
                    </a:cubicBezTo>
                    <a:cubicBezTo>
                      <a:pt x="139" y="481"/>
                      <a:pt x="149" y="489"/>
                      <a:pt x="160" y="489"/>
                    </a:cubicBezTo>
                    <a:cubicBezTo>
                      <a:pt x="160" y="489"/>
                      <a:pt x="160" y="489"/>
                      <a:pt x="160" y="489"/>
                    </a:cubicBezTo>
                    <a:cubicBezTo>
                      <a:pt x="172" y="489"/>
                      <a:pt x="181" y="481"/>
                      <a:pt x="182" y="471"/>
                    </a:cubicBezTo>
                    <a:cubicBezTo>
                      <a:pt x="182" y="470"/>
                      <a:pt x="182" y="470"/>
                      <a:pt x="182" y="470"/>
                    </a:cubicBezTo>
                    <a:cubicBezTo>
                      <a:pt x="182" y="463"/>
                      <a:pt x="178" y="310"/>
                      <a:pt x="176" y="212"/>
                    </a:cubicBezTo>
                    <a:close/>
                    <a:moveTo>
                      <a:pt x="175" y="187"/>
                    </a:moveTo>
                    <a:cubicBezTo>
                      <a:pt x="174" y="185"/>
                      <a:pt x="172" y="184"/>
                      <a:pt x="169" y="184"/>
                    </a:cubicBezTo>
                    <a:cubicBezTo>
                      <a:pt x="167" y="185"/>
                      <a:pt x="166" y="187"/>
                      <a:pt x="166" y="189"/>
                    </a:cubicBezTo>
                    <a:cubicBezTo>
                      <a:pt x="166" y="189"/>
                      <a:pt x="167" y="259"/>
                      <a:pt x="169" y="330"/>
                    </a:cubicBezTo>
                    <a:cubicBezTo>
                      <a:pt x="170" y="365"/>
                      <a:pt x="171" y="400"/>
                      <a:pt x="172" y="426"/>
                    </a:cubicBezTo>
                    <a:cubicBezTo>
                      <a:pt x="172" y="439"/>
                      <a:pt x="172" y="450"/>
                      <a:pt x="172" y="458"/>
                    </a:cubicBezTo>
                    <a:cubicBezTo>
                      <a:pt x="173" y="464"/>
                      <a:pt x="173" y="468"/>
                      <a:pt x="173" y="470"/>
                    </a:cubicBezTo>
                    <a:cubicBezTo>
                      <a:pt x="173" y="470"/>
                      <a:pt x="173" y="470"/>
                      <a:pt x="173" y="470"/>
                    </a:cubicBezTo>
                    <a:cubicBezTo>
                      <a:pt x="172" y="475"/>
                      <a:pt x="167" y="480"/>
                      <a:pt x="160" y="480"/>
                    </a:cubicBezTo>
                    <a:cubicBezTo>
                      <a:pt x="160" y="485"/>
                      <a:pt x="160" y="485"/>
                      <a:pt x="160" y="485"/>
                    </a:cubicBezTo>
                    <a:cubicBezTo>
                      <a:pt x="160" y="480"/>
                      <a:pt x="160" y="480"/>
                      <a:pt x="160" y="480"/>
                    </a:cubicBezTo>
                    <a:cubicBezTo>
                      <a:pt x="153" y="480"/>
                      <a:pt x="148" y="476"/>
                      <a:pt x="147" y="470"/>
                    </a:cubicBezTo>
                    <a:cubicBezTo>
                      <a:pt x="128" y="305"/>
                      <a:pt x="128" y="305"/>
                      <a:pt x="128" y="305"/>
                    </a:cubicBezTo>
                    <a:cubicBezTo>
                      <a:pt x="128" y="302"/>
                      <a:pt x="126" y="300"/>
                      <a:pt x="123" y="300"/>
                    </a:cubicBezTo>
                    <a:cubicBezTo>
                      <a:pt x="121" y="300"/>
                      <a:pt x="119" y="302"/>
                      <a:pt x="119" y="305"/>
                    </a:cubicBezTo>
                    <a:cubicBezTo>
                      <a:pt x="99" y="470"/>
                      <a:pt x="99" y="470"/>
                      <a:pt x="99" y="470"/>
                    </a:cubicBezTo>
                    <a:cubicBezTo>
                      <a:pt x="99" y="476"/>
                      <a:pt x="93" y="480"/>
                      <a:pt x="86" y="480"/>
                    </a:cubicBezTo>
                    <a:cubicBezTo>
                      <a:pt x="80" y="480"/>
                      <a:pt x="74" y="475"/>
                      <a:pt x="74" y="470"/>
                    </a:cubicBezTo>
                    <a:cubicBezTo>
                      <a:pt x="74" y="469"/>
                      <a:pt x="74" y="468"/>
                      <a:pt x="74" y="467"/>
                    </a:cubicBezTo>
                    <a:cubicBezTo>
                      <a:pt x="74" y="465"/>
                      <a:pt x="74" y="462"/>
                      <a:pt x="74" y="458"/>
                    </a:cubicBezTo>
                    <a:cubicBezTo>
                      <a:pt x="74" y="451"/>
                      <a:pt x="74" y="440"/>
                      <a:pt x="75" y="426"/>
                    </a:cubicBezTo>
                    <a:cubicBezTo>
                      <a:pt x="75" y="400"/>
                      <a:pt x="76" y="365"/>
                      <a:pt x="77" y="330"/>
                    </a:cubicBezTo>
                    <a:cubicBezTo>
                      <a:pt x="79" y="259"/>
                      <a:pt x="81" y="189"/>
                      <a:pt x="81" y="189"/>
                    </a:cubicBezTo>
                    <a:cubicBezTo>
                      <a:pt x="81" y="187"/>
                      <a:pt x="79" y="185"/>
                      <a:pt x="77" y="184"/>
                    </a:cubicBezTo>
                    <a:cubicBezTo>
                      <a:pt x="75" y="184"/>
                      <a:pt x="73" y="185"/>
                      <a:pt x="72" y="187"/>
                    </a:cubicBezTo>
                    <a:cubicBezTo>
                      <a:pt x="28" y="282"/>
                      <a:pt x="28" y="282"/>
                      <a:pt x="28" y="282"/>
                    </a:cubicBezTo>
                    <a:cubicBezTo>
                      <a:pt x="27" y="285"/>
                      <a:pt x="25" y="287"/>
                      <a:pt x="21" y="287"/>
                    </a:cubicBezTo>
                    <a:cubicBezTo>
                      <a:pt x="20" y="287"/>
                      <a:pt x="19" y="286"/>
                      <a:pt x="18" y="286"/>
                    </a:cubicBezTo>
                    <a:cubicBezTo>
                      <a:pt x="14" y="285"/>
                      <a:pt x="11" y="280"/>
                      <a:pt x="12" y="277"/>
                    </a:cubicBezTo>
                    <a:cubicBezTo>
                      <a:pt x="12" y="277"/>
                      <a:pt x="12" y="277"/>
                      <a:pt x="12" y="277"/>
                    </a:cubicBezTo>
                    <a:cubicBezTo>
                      <a:pt x="12" y="276"/>
                      <a:pt x="13" y="274"/>
                      <a:pt x="13" y="272"/>
                    </a:cubicBezTo>
                    <a:cubicBezTo>
                      <a:pt x="14" y="269"/>
                      <a:pt x="16" y="265"/>
                      <a:pt x="17" y="260"/>
                    </a:cubicBezTo>
                    <a:cubicBezTo>
                      <a:pt x="28" y="227"/>
                      <a:pt x="53" y="150"/>
                      <a:pt x="59" y="137"/>
                    </a:cubicBezTo>
                    <a:cubicBezTo>
                      <a:pt x="65" y="125"/>
                      <a:pt x="77" y="113"/>
                      <a:pt x="123" y="113"/>
                    </a:cubicBezTo>
                    <a:cubicBezTo>
                      <a:pt x="169" y="113"/>
                      <a:pt x="182" y="125"/>
                      <a:pt x="187" y="137"/>
                    </a:cubicBezTo>
                    <a:cubicBezTo>
                      <a:pt x="193" y="150"/>
                      <a:pt x="218" y="227"/>
                      <a:pt x="229" y="260"/>
                    </a:cubicBezTo>
                    <a:cubicBezTo>
                      <a:pt x="231" y="265"/>
                      <a:pt x="232" y="269"/>
                      <a:pt x="233" y="272"/>
                    </a:cubicBezTo>
                    <a:cubicBezTo>
                      <a:pt x="234" y="274"/>
                      <a:pt x="234" y="276"/>
                      <a:pt x="235" y="277"/>
                    </a:cubicBezTo>
                    <a:cubicBezTo>
                      <a:pt x="235" y="277"/>
                      <a:pt x="235" y="277"/>
                      <a:pt x="235" y="277"/>
                    </a:cubicBezTo>
                    <a:cubicBezTo>
                      <a:pt x="236" y="280"/>
                      <a:pt x="233" y="285"/>
                      <a:pt x="229" y="286"/>
                    </a:cubicBezTo>
                    <a:cubicBezTo>
                      <a:pt x="227" y="286"/>
                      <a:pt x="226" y="287"/>
                      <a:pt x="225" y="287"/>
                    </a:cubicBezTo>
                    <a:cubicBezTo>
                      <a:pt x="222" y="287"/>
                      <a:pt x="219" y="285"/>
                      <a:pt x="218" y="282"/>
                    </a:cubicBezTo>
                    <a:lnTo>
                      <a:pt x="175" y="187"/>
                    </a:lnTo>
                    <a:close/>
                    <a:moveTo>
                      <a:pt x="244" y="322"/>
                    </a:moveTo>
                    <a:cubicBezTo>
                      <a:pt x="239" y="322"/>
                      <a:pt x="239" y="322"/>
                      <a:pt x="239" y="322"/>
                    </a:cubicBezTo>
                    <a:cubicBezTo>
                      <a:pt x="239" y="308"/>
                      <a:pt x="239" y="308"/>
                      <a:pt x="239" y="308"/>
                    </a:cubicBezTo>
                    <a:cubicBezTo>
                      <a:pt x="239" y="305"/>
                      <a:pt x="236" y="302"/>
                      <a:pt x="233" y="302"/>
                    </a:cubicBezTo>
                    <a:cubicBezTo>
                      <a:pt x="230" y="302"/>
                      <a:pt x="228" y="305"/>
                      <a:pt x="228" y="308"/>
                    </a:cubicBezTo>
                    <a:cubicBezTo>
                      <a:pt x="228" y="322"/>
                      <a:pt x="228" y="322"/>
                      <a:pt x="228" y="322"/>
                    </a:cubicBezTo>
                    <a:cubicBezTo>
                      <a:pt x="223" y="322"/>
                      <a:pt x="223" y="322"/>
                      <a:pt x="223" y="322"/>
                    </a:cubicBezTo>
                    <a:cubicBezTo>
                      <a:pt x="214" y="322"/>
                      <a:pt x="206" y="329"/>
                      <a:pt x="206" y="338"/>
                    </a:cubicBezTo>
                    <a:cubicBezTo>
                      <a:pt x="206" y="424"/>
                      <a:pt x="206" y="424"/>
                      <a:pt x="206" y="424"/>
                    </a:cubicBezTo>
                    <a:cubicBezTo>
                      <a:pt x="206" y="433"/>
                      <a:pt x="214" y="441"/>
                      <a:pt x="223" y="441"/>
                    </a:cubicBezTo>
                    <a:cubicBezTo>
                      <a:pt x="244" y="441"/>
                      <a:pt x="244" y="441"/>
                      <a:pt x="244" y="441"/>
                    </a:cubicBezTo>
                    <a:cubicBezTo>
                      <a:pt x="253" y="441"/>
                      <a:pt x="260" y="433"/>
                      <a:pt x="260" y="424"/>
                    </a:cubicBezTo>
                    <a:cubicBezTo>
                      <a:pt x="260" y="338"/>
                      <a:pt x="260" y="338"/>
                      <a:pt x="260" y="338"/>
                    </a:cubicBezTo>
                    <a:cubicBezTo>
                      <a:pt x="260" y="329"/>
                      <a:pt x="253" y="322"/>
                      <a:pt x="244" y="322"/>
                    </a:cubicBezTo>
                    <a:close/>
                    <a:moveTo>
                      <a:pt x="249" y="424"/>
                    </a:moveTo>
                    <a:cubicBezTo>
                      <a:pt x="249" y="427"/>
                      <a:pt x="247" y="430"/>
                      <a:pt x="244" y="430"/>
                    </a:cubicBezTo>
                    <a:cubicBezTo>
                      <a:pt x="223" y="430"/>
                      <a:pt x="223" y="430"/>
                      <a:pt x="223" y="430"/>
                    </a:cubicBezTo>
                    <a:cubicBezTo>
                      <a:pt x="220" y="430"/>
                      <a:pt x="217" y="427"/>
                      <a:pt x="217" y="424"/>
                    </a:cubicBezTo>
                    <a:cubicBezTo>
                      <a:pt x="217" y="338"/>
                      <a:pt x="217" y="338"/>
                      <a:pt x="217" y="338"/>
                    </a:cubicBezTo>
                    <a:cubicBezTo>
                      <a:pt x="217" y="335"/>
                      <a:pt x="220" y="332"/>
                      <a:pt x="223" y="332"/>
                    </a:cubicBezTo>
                    <a:cubicBezTo>
                      <a:pt x="244" y="332"/>
                      <a:pt x="244" y="332"/>
                      <a:pt x="244" y="332"/>
                    </a:cubicBezTo>
                    <a:cubicBezTo>
                      <a:pt x="247" y="332"/>
                      <a:pt x="249" y="335"/>
                      <a:pt x="249" y="338"/>
                    </a:cubicBezTo>
                    <a:lnTo>
                      <a:pt x="249" y="42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70801" y="3013728"/>
              <a:ext cx="2286000" cy="1920240"/>
              <a:chOff x="8462237" y="746517"/>
              <a:chExt cx="2286000" cy="192024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3" name="Hexagon 12"/>
              <p:cNvSpPr>
                <a:spLocks noChangeArrowheads="1"/>
              </p:cNvSpPr>
              <p:nvPr/>
            </p:nvSpPr>
            <p:spPr bwMode="auto">
              <a:xfrm rot="10800000" flipV="1">
                <a:off x="8462237" y="746517"/>
                <a:ext cx="2286000" cy="1920240"/>
              </a:xfrm>
              <a:prstGeom prst="hexagon">
                <a:avLst>
                  <a:gd name="adj" fmla="val 27070"/>
                  <a:gd name="vf" fmla="val 115470"/>
                </a:avLst>
              </a:prstGeom>
              <a:grpFill/>
              <a:ln w="19050" cmpd="sng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Market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Capitalisation of </a:t>
                </a: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$1.6 </a:t>
                </a:r>
                <a:r>
                  <a:rPr lang="en-IN" altLang="en-US" sz="1400" dirty="0" err="1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Bn</a:t>
                </a: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106"/>
              <p:cNvSpPr>
                <a:spLocks noEditPoints="1" noChangeArrowheads="1"/>
              </p:cNvSpPr>
              <p:nvPr/>
            </p:nvSpPr>
            <p:spPr bwMode="auto">
              <a:xfrm>
                <a:off x="9325523" y="1078408"/>
                <a:ext cx="625692" cy="588488"/>
              </a:xfrm>
              <a:custGeom>
                <a:avLst/>
                <a:gdLst>
                  <a:gd name="T0" fmla="*/ 439 w 719"/>
                  <a:gd name="T1" fmla="*/ 63 h 674"/>
                  <a:gd name="T2" fmla="*/ 312 w 719"/>
                  <a:gd name="T3" fmla="*/ 63 h 674"/>
                  <a:gd name="T4" fmla="*/ 375 w 719"/>
                  <a:gd name="T5" fmla="*/ 14 h 674"/>
                  <a:gd name="T6" fmla="*/ 375 w 719"/>
                  <a:gd name="T7" fmla="*/ 113 h 674"/>
                  <a:gd name="T8" fmla="*/ 375 w 719"/>
                  <a:gd name="T9" fmla="*/ 14 h 674"/>
                  <a:gd name="T10" fmla="*/ 614 w 719"/>
                  <a:gd name="T11" fmla="*/ 293 h 674"/>
                  <a:gd name="T12" fmla="*/ 519 w 719"/>
                  <a:gd name="T13" fmla="*/ 143 h 674"/>
                  <a:gd name="T14" fmla="*/ 375 w 719"/>
                  <a:gd name="T15" fmla="*/ 166 h 674"/>
                  <a:gd name="T16" fmla="*/ 111 w 719"/>
                  <a:gd name="T17" fmla="*/ 385 h 674"/>
                  <a:gd name="T18" fmla="*/ 14 w 719"/>
                  <a:gd name="T19" fmla="*/ 303 h 674"/>
                  <a:gd name="T20" fmla="*/ 103 w 719"/>
                  <a:gd name="T21" fmla="*/ 214 h 674"/>
                  <a:gd name="T22" fmla="*/ 0 w 719"/>
                  <a:gd name="T23" fmla="*/ 303 h 674"/>
                  <a:gd name="T24" fmla="*/ 110 w 719"/>
                  <a:gd name="T25" fmla="*/ 399 h 674"/>
                  <a:gd name="T26" fmla="*/ 176 w 719"/>
                  <a:gd name="T27" fmla="*/ 549 h 674"/>
                  <a:gd name="T28" fmla="*/ 225 w 719"/>
                  <a:gd name="T29" fmla="*/ 669 h 674"/>
                  <a:gd name="T30" fmla="*/ 330 w 719"/>
                  <a:gd name="T31" fmla="*/ 623 h 674"/>
                  <a:gd name="T32" fmla="*/ 499 w 719"/>
                  <a:gd name="T33" fmla="*/ 674 h 674"/>
                  <a:gd name="T34" fmla="*/ 527 w 719"/>
                  <a:gd name="T35" fmla="*/ 669 h 674"/>
                  <a:gd name="T36" fmla="*/ 575 w 719"/>
                  <a:gd name="T37" fmla="*/ 548 h 674"/>
                  <a:gd name="T38" fmla="*/ 648 w 719"/>
                  <a:gd name="T39" fmla="*/ 499 h 674"/>
                  <a:gd name="T40" fmla="*/ 648 w 719"/>
                  <a:gd name="T41" fmla="*/ 293 h 674"/>
                  <a:gd name="T42" fmla="*/ 610 w 719"/>
                  <a:gd name="T43" fmla="*/ 485 h 674"/>
                  <a:gd name="T44" fmla="*/ 562 w 719"/>
                  <a:gd name="T45" fmla="*/ 541 h 674"/>
                  <a:gd name="T46" fmla="*/ 566 w 719"/>
                  <a:gd name="T47" fmla="*/ 566 h 674"/>
                  <a:gd name="T48" fmla="*/ 499 w 719"/>
                  <a:gd name="T49" fmla="*/ 660 h 674"/>
                  <a:gd name="T50" fmla="*/ 499 w 719"/>
                  <a:gd name="T51" fmla="*/ 660 h 674"/>
                  <a:gd name="T52" fmla="*/ 426 w 719"/>
                  <a:gd name="T53" fmla="*/ 608 h 674"/>
                  <a:gd name="T54" fmla="*/ 327 w 719"/>
                  <a:gd name="T55" fmla="*/ 608 h 674"/>
                  <a:gd name="T56" fmla="*/ 252 w 719"/>
                  <a:gd name="T57" fmla="*/ 660 h 674"/>
                  <a:gd name="T58" fmla="*/ 185 w 719"/>
                  <a:gd name="T59" fmla="*/ 566 h 674"/>
                  <a:gd name="T60" fmla="*/ 189 w 719"/>
                  <a:gd name="T61" fmla="*/ 542 h 674"/>
                  <a:gd name="T62" fmla="*/ 177 w 719"/>
                  <a:gd name="T63" fmla="*/ 256 h 674"/>
                  <a:gd name="T64" fmla="*/ 459 w 719"/>
                  <a:gd name="T65" fmla="*/ 192 h 674"/>
                  <a:gd name="T66" fmla="*/ 514 w 719"/>
                  <a:gd name="T67" fmla="*/ 157 h 674"/>
                  <a:gd name="T68" fmla="*/ 547 w 719"/>
                  <a:gd name="T69" fmla="*/ 233 h 674"/>
                  <a:gd name="T70" fmla="*/ 604 w 719"/>
                  <a:gd name="T71" fmla="*/ 304 h 674"/>
                  <a:gd name="T72" fmla="*/ 648 w 719"/>
                  <a:gd name="T73" fmla="*/ 307 h 674"/>
                  <a:gd name="T74" fmla="*/ 648 w 719"/>
                  <a:gd name="T75" fmla="*/ 485 h 674"/>
                  <a:gd name="T76" fmla="*/ 477 w 719"/>
                  <a:gd name="T77" fmla="*/ 269 h 674"/>
                  <a:gd name="T78" fmla="*/ 375 w 719"/>
                  <a:gd name="T79" fmla="*/ 240 h 674"/>
                  <a:gd name="T80" fmla="*/ 267 w 719"/>
                  <a:gd name="T81" fmla="*/ 265 h 674"/>
                  <a:gd name="T82" fmla="*/ 375 w 719"/>
                  <a:gd name="T83" fmla="*/ 226 h 674"/>
                  <a:gd name="T84" fmla="*/ 483 w 719"/>
                  <a:gd name="T85" fmla="*/ 265 h 67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19"/>
                  <a:gd name="T130" fmla="*/ 0 h 674"/>
                  <a:gd name="T131" fmla="*/ 719 w 719"/>
                  <a:gd name="T132" fmla="*/ 674 h 67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19" h="674">
                    <a:moveTo>
                      <a:pt x="375" y="127"/>
                    </a:moveTo>
                    <a:cubicBezTo>
                      <a:pt x="410" y="127"/>
                      <a:pt x="439" y="98"/>
                      <a:pt x="439" y="63"/>
                    </a:cubicBezTo>
                    <a:cubicBezTo>
                      <a:pt x="439" y="28"/>
                      <a:pt x="410" y="0"/>
                      <a:pt x="375" y="0"/>
                    </a:cubicBezTo>
                    <a:cubicBezTo>
                      <a:pt x="340" y="0"/>
                      <a:pt x="312" y="28"/>
                      <a:pt x="312" y="63"/>
                    </a:cubicBezTo>
                    <a:cubicBezTo>
                      <a:pt x="312" y="98"/>
                      <a:pt x="340" y="127"/>
                      <a:pt x="375" y="127"/>
                    </a:cubicBezTo>
                    <a:close/>
                    <a:moveTo>
                      <a:pt x="375" y="14"/>
                    </a:moveTo>
                    <a:cubicBezTo>
                      <a:pt x="403" y="14"/>
                      <a:pt x="425" y="36"/>
                      <a:pt x="425" y="63"/>
                    </a:cubicBezTo>
                    <a:cubicBezTo>
                      <a:pt x="425" y="90"/>
                      <a:pt x="403" y="113"/>
                      <a:pt x="375" y="113"/>
                    </a:cubicBezTo>
                    <a:cubicBezTo>
                      <a:pt x="348" y="113"/>
                      <a:pt x="326" y="90"/>
                      <a:pt x="326" y="63"/>
                    </a:cubicBezTo>
                    <a:cubicBezTo>
                      <a:pt x="326" y="36"/>
                      <a:pt x="348" y="14"/>
                      <a:pt x="375" y="14"/>
                    </a:cubicBezTo>
                    <a:close/>
                    <a:moveTo>
                      <a:pt x="648" y="293"/>
                    </a:moveTo>
                    <a:cubicBezTo>
                      <a:pt x="614" y="293"/>
                      <a:pt x="614" y="293"/>
                      <a:pt x="614" y="293"/>
                    </a:cubicBezTo>
                    <a:cubicBezTo>
                      <a:pt x="601" y="270"/>
                      <a:pt x="583" y="249"/>
                      <a:pt x="561" y="230"/>
                    </a:cubicBezTo>
                    <a:cubicBezTo>
                      <a:pt x="562" y="194"/>
                      <a:pt x="558" y="148"/>
                      <a:pt x="519" y="143"/>
                    </a:cubicBezTo>
                    <a:cubicBezTo>
                      <a:pt x="499" y="141"/>
                      <a:pt x="478" y="152"/>
                      <a:pt x="458" y="177"/>
                    </a:cubicBezTo>
                    <a:cubicBezTo>
                      <a:pt x="431" y="169"/>
                      <a:pt x="404" y="166"/>
                      <a:pt x="375" y="166"/>
                    </a:cubicBezTo>
                    <a:cubicBezTo>
                      <a:pt x="290" y="166"/>
                      <a:pt x="214" y="195"/>
                      <a:pt x="167" y="246"/>
                    </a:cubicBezTo>
                    <a:cubicBezTo>
                      <a:pt x="133" y="283"/>
                      <a:pt x="114" y="330"/>
                      <a:pt x="111" y="385"/>
                    </a:cubicBezTo>
                    <a:cubicBezTo>
                      <a:pt x="96" y="385"/>
                      <a:pt x="96" y="385"/>
                      <a:pt x="96" y="385"/>
                    </a:cubicBezTo>
                    <a:cubicBezTo>
                      <a:pt x="51" y="385"/>
                      <a:pt x="14" y="348"/>
                      <a:pt x="14" y="303"/>
                    </a:cubicBezTo>
                    <a:cubicBezTo>
                      <a:pt x="14" y="258"/>
                      <a:pt x="51" y="221"/>
                      <a:pt x="96" y="221"/>
                    </a:cubicBezTo>
                    <a:cubicBezTo>
                      <a:pt x="100" y="221"/>
                      <a:pt x="103" y="218"/>
                      <a:pt x="103" y="214"/>
                    </a:cubicBezTo>
                    <a:cubicBezTo>
                      <a:pt x="103" y="210"/>
                      <a:pt x="100" y="207"/>
                      <a:pt x="96" y="207"/>
                    </a:cubicBezTo>
                    <a:cubicBezTo>
                      <a:pt x="43" y="207"/>
                      <a:pt x="0" y="250"/>
                      <a:pt x="0" y="303"/>
                    </a:cubicBezTo>
                    <a:cubicBezTo>
                      <a:pt x="0" y="356"/>
                      <a:pt x="43" y="399"/>
                      <a:pt x="96" y="399"/>
                    </a:cubicBezTo>
                    <a:cubicBezTo>
                      <a:pt x="110" y="399"/>
                      <a:pt x="110" y="399"/>
                      <a:pt x="110" y="399"/>
                    </a:cubicBezTo>
                    <a:cubicBezTo>
                      <a:pt x="110" y="409"/>
                      <a:pt x="111" y="419"/>
                      <a:pt x="111" y="429"/>
                    </a:cubicBezTo>
                    <a:cubicBezTo>
                      <a:pt x="115" y="470"/>
                      <a:pt x="137" y="511"/>
                      <a:pt x="176" y="549"/>
                    </a:cubicBezTo>
                    <a:cubicBezTo>
                      <a:pt x="172" y="561"/>
                      <a:pt x="172" y="561"/>
                      <a:pt x="172" y="561"/>
                    </a:cubicBezTo>
                    <a:cubicBezTo>
                      <a:pt x="157" y="605"/>
                      <a:pt x="181" y="654"/>
                      <a:pt x="225" y="669"/>
                    </a:cubicBezTo>
                    <a:cubicBezTo>
                      <a:pt x="234" y="672"/>
                      <a:pt x="243" y="674"/>
                      <a:pt x="252" y="674"/>
                    </a:cubicBezTo>
                    <a:cubicBezTo>
                      <a:pt x="286" y="674"/>
                      <a:pt x="317" y="653"/>
                      <a:pt x="330" y="623"/>
                    </a:cubicBezTo>
                    <a:cubicBezTo>
                      <a:pt x="361" y="627"/>
                      <a:pt x="391" y="627"/>
                      <a:pt x="421" y="622"/>
                    </a:cubicBezTo>
                    <a:cubicBezTo>
                      <a:pt x="435" y="653"/>
                      <a:pt x="465" y="674"/>
                      <a:pt x="499" y="674"/>
                    </a:cubicBezTo>
                    <a:cubicBezTo>
                      <a:pt x="499" y="674"/>
                      <a:pt x="499" y="674"/>
                      <a:pt x="499" y="674"/>
                    </a:cubicBezTo>
                    <a:cubicBezTo>
                      <a:pt x="509" y="674"/>
                      <a:pt x="518" y="672"/>
                      <a:pt x="527" y="669"/>
                    </a:cubicBezTo>
                    <a:cubicBezTo>
                      <a:pt x="571" y="654"/>
                      <a:pt x="595" y="605"/>
                      <a:pt x="580" y="561"/>
                    </a:cubicBezTo>
                    <a:cubicBezTo>
                      <a:pt x="575" y="548"/>
                      <a:pt x="575" y="548"/>
                      <a:pt x="575" y="548"/>
                    </a:cubicBezTo>
                    <a:cubicBezTo>
                      <a:pt x="590" y="533"/>
                      <a:pt x="603" y="517"/>
                      <a:pt x="614" y="499"/>
                    </a:cubicBezTo>
                    <a:cubicBezTo>
                      <a:pt x="648" y="499"/>
                      <a:pt x="648" y="499"/>
                      <a:pt x="648" y="499"/>
                    </a:cubicBezTo>
                    <a:cubicBezTo>
                      <a:pt x="688" y="499"/>
                      <a:pt x="719" y="455"/>
                      <a:pt x="719" y="396"/>
                    </a:cubicBezTo>
                    <a:cubicBezTo>
                      <a:pt x="719" y="338"/>
                      <a:pt x="688" y="293"/>
                      <a:pt x="648" y="293"/>
                    </a:cubicBezTo>
                    <a:close/>
                    <a:moveTo>
                      <a:pt x="648" y="485"/>
                    </a:moveTo>
                    <a:cubicBezTo>
                      <a:pt x="610" y="485"/>
                      <a:pt x="610" y="485"/>
                      <a:pt x="610" y="485"/>
                    </a:cubicBezTo>
                    <a:cubicBezTo>
                      <a:pt x="607" y="485"/>
                      <a:pt x="605" y="486"/>
                      <a:pt x="603" y="489"/>
                    </a:cubicBezTo>
                    <a:cubicBezTo>
                      <a:pt x="593" y="508"/>
                      <a:pt x="579" y="525"/>
                      <a:pt x="562" y="541"/>
                    </a:cubicBezTo>
                    <a:cubicBezTo>
                      <a:pt x="560" y="543"/>
                      <a:pt x="559" y="546"/>
                      <a:pt x="560" y="548"/>
                    </a:cubicBezTo>
                    <a:cubicBezTo>
                      <a:pt x="566" y="566"/>
                      <a:pt x="566" y="566"/>
                      <a:pt x="566" y="566"/>
                    </a:cubicBezTo>
                    <a:cubicBezTo>
                      <a:pt x="579" y="603"/>
                      <a:pt x="559" y="643"/>
                      <a:pt x="522" y="656"/>
                    </a:cubicBezTo>
                    <a:cubicBezTo>
                      <a:pt x="515" y="658"/>
                      <a:pt x="507" y="660"/>
                      <a:pt x="499" y="660"/>
                    </a:cubicBezTo>
                    <a:cubicBezTo>
                      <a:pt x="499" y="667"/>
                      <a:pt x="499" y="667"/>
                      <a:pt x="499" y="667"/>
                    </a:cubicBezTo>
                    <a:cubicBezTo>
                      <a:pt x="499" y="660"/>
                      <a:pt x="499" y="660"/>
                      <a:pt x="499" y="660"/>
                    </a:cubicBezTo>
                    <a:cubicBezTo>
                      <a:pt x="469" y="660"/>
                      <a:pt x="442" y="641"/>
                      <a:pt x="432" y="612"/>
                    </a:cubicBezTo>
                    <a:cubicBezTo>
                      <a:pt x="431" y="609"/>
                      <a:pt x="429" y="608"/>
                      <a:pt x="426" y="608"/>
                    </a:cubicBezTo>
                    <a:cubicBezTo>
                      <a:pt x="425" y="608"/>
                      <a:pt x="425" y="608"/>
                      <a:pt x="425" y="608"/>
                    </a:cubicBezTo>
                    <a:cubicBezTo>
                      <a:pt x="393" y="613"/>
                      <a:pt x="360" y="613"/>
                      <a:pt x="327" y="608"/>
                    </a:cubicBezTo>
                    <a:cubicBezTo>
                      <a:pt x="324" y="607"/>
                      <a:pt x="320" y="609"/>
                      <a:pt x="319" y="612"/>
                    </a:cubicBezTo>
                    <a:cubicBezTo>
                      <a:pt x="309" y="641"/>
                      <a:pt x="282" y="660"/>
                      <a:pt x="252" y="660"/>
                    </a:cubicBezTo>
                    <a:cubicBezTo>
                      <a:pt x="245" y="660"/>
                      <a:pt x="237" y="658"/>
                      <a:pt x="230" y="656"/>
                    </a:cubicBezTo>
                    <a:cubicBezTo>
                      <a:pt x="193" y="643"/>
                      <a:pt x="173" y="603"/>
                      <a:pt x="185" y="566"/>
                    </a:cubicBezTo>
                    <a:cubicBezTo>
                      <a:pt x="191" y="549"/>
                      <a:pt x="191" y="549"/>
                      <a:pt x="191" y="549"/>
                    </a:cubicBezTo>
                    <a:cubicBezTo>
                      <a:pt x="192" y="547"/>
                      <a:pt x="191" y="544"/>
                      <a:pt x="189" y="542"/>
                    </a:cubicBezTo>
                    <a:cubicBezTo>
                      <a:pt x="162" y="517"/>
                      <a:pt x="130" y="477"/>
                      <a:pt x="125" y="428"/>
                    </a:cubicBezTo>
                    <a:cubicBezTo>
                      <a:pt x="119" y="357"/>
                      <a:pt x="137" y="300"/>
                      <a:pt x="177" y="256"/>
                    </a:cubicBezTo>
                    <a:cubicBezTo>
                      <a:pt x="221" y="207"/>
                      <a:pt x="294" y="180"/>
                      <a:pt x="375" y="180"/>
                    </a:cubicBezTo>
                    <a:cubicBezTo>
                      <a:pt x="404" y="180"/>
                      <a:pt x="432" y="184"/>
                      <a:pt x="459" y="192"/>
                    </a:cubicBezTo>
                    <a:cubicBezTo>
                      <a:pt x="462" y="193"/>
                      <a:pt x="465" y="192"/>
                      <a:pt x="467" y="189"/>
                    </a:cubicBezTo>
                    <a:cubicBezTo>
                      <a:pt x="477" y="174"/>
                      <a:pt x="494" y="157"/>
                      <a:pt x="514" y="157"/>
                    </a:cubicBezTo>
                    <a:cubicBezTo>
                      <a:pt x="515" y="157"/>
                      <a:pt x="516" y="157"/>
                      <a:pt x="518" y="157"/>
                    </a:cubicBezTo>
                    <a:cubicBezTo>
                      <a:pt x="539" y="160"/>
                      <a:pt x="548" y="184"/>
                      <a:pt x="547" y="233"/>
                    </a:cubicBezTo>
                    <a:cubicBezTo>
                      <a:pt x="547" y="236"/>
                      <a:pt x="548" y="238"/>
                      <a:pt x="549" y="239"/>
                    </a:cubicBezTo>
                    <a:cubicBezTo>
                      <a:pt x="572" y="258"/>
                      <a:pt x="591" y="280"/>
                      <a:pt x="604" y="304"/>
                    </a:cubicBezTo>
                    <a:cubicBezTo>
                      <a:pt x="605" y="306"/>
                      <a:pt x="608" y="307"/>
                      <a:pt x="610" y="307"/>
                    </a:cubicBezTo>
                    <a:cubicBezTo>
                      <a:pt x="648" y="307"/>
                      <a:pt x="648" y="307"/>
                      <a:pt x="648" y="307"/>
                    </a:cubicBezTo>
                    <a:cubicBezTo>
                      <a:pt x="680" y="307"/>
                      <a:pt x="705" y="346"/>
                      <a:pt x="705" y="396"/>
                    </a:cubicBezTo>
                    <a:cubicBezTo>
                      <a:pt x="705" y="447"/>
                      <a:pt x="680" y="485"/>
                      <a:pt x="648" y="485"/>
                    </a:cubicBezTo>
                    <a:close/>
                    <a:moveTo>
                      <a:pt x="483" y="265"/>
                    </a:moveTo>
                    <a:cubicBezTo>
                      <a:pt x="482" y="268"/>
                      <a:pt x="480" y="269"/>
                      <a:pt x="477" y="269"/>
                    </a:cubicBezTo>
                    <a:cubicBezTo>
                      <a:pt x="476" y="269"/>
                      <a:pt x="475" y="268"/>
                      <a:pt x="474" y="268"/>
                    </a:cubicBezTo>
                    <a:cubicBezTo>
                      <a:pt x="445" y="250"/>
                      <a:pt x="411" y="240"/>
                      <a:pt x="375" y="240"/>
                    </a:cubicBezTo>
                    <a:cubicBezTo>
                      <a:pt x="340" y="240"/>
                      <a:pt x="306" y="250"/>
                      <a:pt x="277" y="268"/>
                    </a:cubicBezTo>
                    <a:cubicBezTo>
                      <a:pt x="274" y="270"/>
                      <a:pt x="269" y="269"/>
                      <a:pt x="267" y="265"/>
                    </a:cubicBezTo>
                    <a:cubicBezTo>
                      <a:pt x="265" y="262"/>
                      <a:pt x="266" y="258"/>
                      <a:pt x="270" y="256"/>
                    </a:cubicBezTo>
                    <a:cubicBezTo>
                      <a:pt x="301" y="236"/>
                      <a:pt x="337" y="226"/>
                      <a:pt x="375" y="226"/>
                    </a:cubicBezTo>
                    <a:cubicBezTo>
                      <a:pt x="414" y="226"/>
                      <a:pt x="450" y="236"/>
                      <a:pt x="481" y="256"/>
                    </a:cubicBezTo>
                    <a:cubicBezTo>
                      <a:pt x="484" y="258"/>
                      <a:pt x="485" y="262"/>
                      <a:pt x="483" y="26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2074606" y="3052915"/>
            <a:ext cx="8042788" cy="752170"/>
          </a:xfrm>
        </p:spPr>
        <p:txBody>
          <a:bodyPr anchor="ctr">
            <a:noAutofit/>
          </a:bodyPr>
          <a:lstStyle/>
          <a:p>
            <a:pPr algn="ctr"/>
            <a:r>
              <a:rPr lang="en-US" altLang="en-US" sz="32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Electronics Assembly &amp; Testing Solutions</a:t>
            </a:r>
            <a:endParaRPr lang="en-US" altLang="en-US" sz="3200" b="1" dirty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9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472</Words>
  <Application>Microsoft Office PowerPoint</Application>
  <PresentationFormat>Widescreen</PresentationFormat>
  <Paragraphs>153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Franklin Gothic Medium</vt:lpstr>
      <vt:lpstr>Tahoma</vt:lpstr>
      <vt:lpstr>Times New Roman</vt:lpstr>
      <vt:lpstr>Wingdings</vt:lpstr>
      <vt:lpstr>14_Office Theme</vt:lpstr>
      <vt:lpstr>25_Office Theme</vt:lpstr>
      <vt:lpstr>PowerPoint Presentation</vt:lpstr>
      <vt:lpstr>Company Overview</vt:lpstr>
      <vt:lpstr>Business Units</vt:lpstr>
      <vt:lpstr>Value Selling Process</vt:lpstr>
      <vt:lpstr>Core Competencies</vt:lpstr>
      <vt:lpstr>Strong national presence for sales &amp; service</vt:lpstr>
      <vt:lpstr>Marquee Customer List</vt:lpstr>
      <vt:lpstr>Part of Blue Star Group</vt:lpstr>
      <vt:lpstr>Electronics Assembly &amp; Testing Solutions</vt:lpstr>
      <vt:lpstr>PowerPoint Presentation</vt:lpstr>
      <vt:lpstr>Products that goes into our Solutions</vt:lpstr>
      <vt:lpstr>Products that goes into our Solutions</vt:lpstr>
      <vt:lpstr>Global Technology Partners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(Font Size – 28 Points)</dc:title>
  <dc:creator>Pace Systems</dc:creator>
  <cp:lastModifiedBy>Amit Dhillon</cp:lastModifiedBy>
  <cp:revision>67</cp:revision>
  <dcterms:created xsi:type="dcterms:W3CDTF">2017-05-18T10:51:00Z</dcterms:created>
  <dcterms:modified xsi:type="dcterms:W3CDTF">2023-12-05T06:11:53Z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1033-11.2.0.11537</vt:lpwstr>
  </property>
  <property fmtid="{D5CDD505-2E9C-101B-9397-08002B2CF9AE}" pid="3" name="ICV">
    <vt:lpwstr>6F614FB67B254EF18A4D0A34360E8EBC</vt:lpwstr>
  </property>
</Properties>
</file>