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9" r:id="rId4"/>
    <p:sldId id="259" r:id="rId5"/>
    <p:sldId id="260" r:id="rId6"/>
    <p:sldId id="272" r:id="rId7"/>
    <p:sldId id="261" r:id="rId8"/>
    <p:sldId id="257" r:id="rId9"/>
    <p:sldId id="262" r:id="rId10"/>
    <p:sldId id="258" r:id="rId11"/>
    <p:sldId id="267" r:id="rId12"/>
    <p:sldId id="266" r:id="rId13"/>
    <p:sldId id="264" r:id="rId14"/>
    <p:sldId id="27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1"/>
    <a:srgbClr val="366090"/>
    <a:srgbClr val="375E8F"/>
    <a:srgbClr val="375F90"/>
    <a:srgbClr val="366093"/>
    <a:srgbClr val="366092"/>
    <a:srgbClr val="36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32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556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32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0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29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47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9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1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76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39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7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28A0-41CE-42D9-80B3-1C320C1CFE2E}" type="datetimeFigureOut">
              <a:rPr lang="en-IN" smtClean="0"/>
              <a:t>18-05-2023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8B12-2CFF-4BB9-8B1B-A2678E2A55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25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5" y="32483"/>
            <a:ext cx="11520000" cy="12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68145" y="304800"/>
            <a:ext cx="3421860" cy="308562"/>
          </a:xfrm>
          <a:prstGeom prst="rect">
            <a:avLst/>
          </a:prstGeom>
          <a:solidFill>
            <a:srgbClr val="365F9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AERO SPACE</a:t>
            </a:r>
            <a:endParaRPr lang="en-I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9" y="4655126"/>
            <a:ext cx="2641601" cy="19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75" y="4737952"/>
            <a:ext cx="2512290" cy="1884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74821" y="4375069"/>
            <a:ext cx="1938221" cy="2584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2397" y="1006953"/>
            <a:ext cx="2876972" cy="3835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60" y="1428647"/>
            <a:ext cx="2261755" cy="30156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5" y="1486448"/>
            <a:ext cx="2460123" cy="27528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89" y="4502121"/>
            <a:ext cx="1634099" cy="217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73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1" y="1520308"/>
            <a:ext cx="4395339" cy="2094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24" y="3935846"/>
            <a:ext cx="4910266" cy="2652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1520308"/>
            <a:ext cx="4581237" cy="2094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2" y="3935846"/>
            <a:ext cx="5264727" cy="2632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" y="34296"/>
            <a:ext cx="11520000" cy="12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05819" y="324484"/>
            <a:ext cx="8803794" cy="360000"/>
          </a:xfrm>
          <a:prstGeom prst="rect">
            <a:avLst/>
          </a:prstGeom>
          <a:solidFill>
            <a:srgbClr val="36609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VACUUM, MULTIWRAP / THERMO SHRINK PACKING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68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" y="1514764"/>
            <a:ext cx="3574954" cy="514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47" y="4160468"/>
            <a:ext cx="4439594" cy="249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47" y="1667188"/>
            <a:ext cx="4439594" cy="2119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66" y="1617242"/>
            <a:ext cx="2828789" cy="5028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3" y="41725"/>
            <a:ext cx="11520000" cy="126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50323" y="259312"/>
            <a:ext cx="3149132" cy="360000"/>
          </a:xfrm>
          <a:prstGeom prst="rect">
            <a:avLst/>
          </a:prstGeom>
          <a:solidFill>
            <a:srgbClr val="375E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AV BOXES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9188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E0F27CA5-33A4-CC40-8FC7-4A8EB0D5B55F}"/>
              </a:ext>
            </a:extLst>
          </p:cNvPr>
          <p:cNvSpPr/>
          <p:nvPr/>
        </p:nvSpPr>
        <p:spPr>
          <a:xfrm>
            <a:off x="215900" y="114300"/>
            <a:ext cx="11861800" cy="6515100"/>
          </a:xfrm>
          <a:prstGeom prst="frame">
            <a:avLst>
              <a:gd name="adj1" fmla="val 414"/>
            </a:avLst>
          </a:prstGeom>
          <a:solidFill>
            <a:schemeClr val="accent1">
              <a:lumMod val="50000"/>
            </a:schemeClr>
          </a:solidFill>
          <a:ln>
            <a:solidFill>
              <a:srgbClr val="365F9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20BB7-A4B6-4348-99D2-017E5771B5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13313"/>
            <a:ext cx="11520000" cy="12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E19DF4-ACBB-464E-BCD4-1AAAA8ACFBB6}"/>
              </a:ext>
            </a:extLst>
          </p:cNvPr>
          <p:cNvSpPr/>
          <p:nvPr/>
        </p:nvSpPr>
        <p:spPr>
          <a:xfrm>
            <a:off x="6970486" y="510146"/>
            <a:ext cx="4837743" cy="444547"/>
          </a:xfrm>
          <a:prstGeom prst="rect">
            <a:avLst/>
          </a:prstGeom>
          <a:solidFill>
            <a:srgbClr val="36609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AEROSPACE END-CUSTOMERS SERVED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7FFAB-C4A1-C349-9025-A14339D17089}"/>
              </a:ext>
            </a:extLst>
          </p:cNvPr>
          <p:cNvSpPr/>
          <p:nvPr/>
        </p:nvSpPr>
        <p:spPr>
          <a:xfrm>
            <a:off x="1600200" y="1968199"/>
            <a:ext cx="6096000" cy="33733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TATA BOEING AEROSPACE LTD                       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TATA ADVANCED SYSTEMS LTD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AIRBUS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THALES AEROSPACE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DASSAULT SYSTEMS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MAHINDRA AEROSPACE 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GE ENGINES  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>
                <a:ln/>
                <a:solidFill>
                  <a:schemeClr val="bg1">
                    <a:lumMod val="50000"/>
                  </a:schemeClr>
                </a:solidFill>
                <a:effectLst>
                  <a:innerShdw blurRad="1270000" dist="431800" dir="17640000">
                    <a:prstClr val="black">
                      <a:alpha val="33000"/>
                    </a:prstClr>
                  </a:innerShdw>
                </a:effectLst>
              </a:rPr>
              <a:t>        SIKKA AEROSPACE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5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268" y="182880"/>
            <a:ext cx="10641531" cy="712270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32" y="2636044"/>
            <a:ext cx="3995420" cy="327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" y="80773"/>
            <a:ext cx="1152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5" y="32483"/>
            <a:ext cx="11520000" cy="126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68145" y="304800"/>
            <a:ext cx="3421860" cy="308562"/>
          </a:xfrm>
          <a:prstGeom prst="rect">
            <a:avLst/>
          </a:prstGeom>
          <a:solidFill>
            <a:srgbClr val="365F9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AERO SPACE</a:t>
            </a:r>
            <a:endParaRPr lang="en-IN" sz="32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66" y="4404999"/>
            <a:ext cx="1593617" cy="21555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02" y="4404999"/>
            <a:ext cx="1870830" cy="21784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3" y="4285341"/>
            <a:ext cx="1795598" cy="23948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77" y="1758765"/>
            <a:ext cx="3212535" cy="44194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47" y="1539615"/>
            <a:ext cx="1903140" cy="24985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3" y="1651974"/>
            <a:ext cx="1915671" cy="2423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26" y="1486448"/>
            <a:ext cx="1698540" cy="28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4198" cy="68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39451"/>
            <a:ext cx="11520000" cy="12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95855" y="282221"/>
            <a:ext cx="3435000" cy="356917"/>
          </a:xfrm>
          <a:prstGeom prst="rect">
            <a:avLst/>
          </a:prstGeom>
          <a:solidFill>
            <a:srgbClr val="375F9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AERO SPACE</a:t>
            </a:r>
            <a:endParaRPr lang="en-IN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1" y="4932911"/>
            <a:ext cx="2382058" cy="17865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1515994"/>
            <a:ext cx="2382059" cy="3176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18" y="1338902"/>
            <a:ext cx="3924942" cy="29437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54" y="3605657"/>
            <a:ext cx="4151728" cy="31137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06" y="1429133"/>
            <a:ext cx="3443187" cy="19279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4580850"/>
            <a:ext cx="3172314" cy="19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" y="45074"/>
            <a:ext cx="11520000" cy="12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80334" y="278656"/>
            <a:ext cx="3143715" cy="360000"/>
          </a:xfrm>
          <a:prstGeom prst="rect">
            <a:avLst/>
          </a:prstGeom>
          <a:solidFill>
            <a:srgbClr val="366092"/>
          </a:solidFill>
          <a:ln>
            <a:solidFill>
              <a:srgbClr val="3660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</a:rPr>
              <a:t>DEFENCE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0" y="4222173"/>
            <a:ext cx="4044446" cy="2394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71" y="1305074"/>
            <a:ext cx="4373982" cy="2675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46" y="4222173"/>
            <a:ext cx="4261042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" y="45074"/>
            <a:ext cx="11520000" cy="12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80334" y="278656"/>
            <a:ext cx="3143715" cy="360000"/>
          </a:xfrm>
          <a:prstGeom prst="rect">
            <a:avLst/>
          </a:prstGeom>
          <a:solidFill>
            <a:srgbClr val="366092"/>
          </a:solidFill>
          <a:ln>
            <a:solidFill>
              <a:srgbClr val="36609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</a:rPr>
              <a:t>DEFENCE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1609238"/>
            <a:ext cx="2299854" cy="4824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56" y="1310239"/>
            <a:ext cx="2621126" cy="4972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80" y="1609238"/>
            <a:ext cx="2413038" cy="48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12192000" cy="6858000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36945"/>
            <a:ext cx="11520000" cy="126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93491" y="320198"/>
            <a:ext cx="3426692" cy="336708"/>
          </a:xfrm>
          <a:prstGeom prst="rect">
            <a:avLst/>
          </a:prstGeom>
          <a:solidFill>
            <a:srgbClr val="36609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DEFENCE</a:t>
            </a:r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4393434"/>
            <a:ext cx="3647364" cy="2273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2" y="4393434"/>
            <a:ext cx="3718904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1547830"/>
            <a:ext cx="3647364" cy="22675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91" y="1553445"/>
            <a:ext cx="3426692" cy="23023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91" y="4393434"/>
            <a:ext cx="3426692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2" y="1547831"/>
            <a:ext cx="3763052" cy="226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0" y="0"/>
            <a:ext cx="12192000" cy="6954982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720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4919" y="275630"/>
            <a:ext cx="7189544" cy="477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4" y="39217"/>
            <a:ext cx="11520000" cy="126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66045" y="272766"/>
            <a:ext cx="5809673" cy="360000"/>
          </a:xfrm>
          <a:prstGeom prst="rect">
            <a:avLst/>
          </a:prstGeom>
          <a:solidFill>
            <a:srgbClr val="36609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</a:rPr>
              <a:t>PACKING DESIGNS &amp; SOLUTIONS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3" y="1594229"/>
            <a:ext cx="3067379" cy="25607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77" y="1594229"/>
            <a:ext cx="2937229" cy="25805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65" y="1594229"/>
            <a:ext cx="1844593" cy="32792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80" y="1594229"/>
            <a:ext cx="2035874" cy="32792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" y="4488873"/>
            <a:ext cx="3190567" cy="21737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03" y="4514898"/>
            <a:ext cx="3018503" cy="2115004"/>
          </a:xfrm>
          <a:prstGeom prst="rect">
            <a:avLst/>
          </a:prstGeom>
        </p:spPr>
      </p:pic>
      <p:pic>
        <p:nvPicPr>
          <p:cNvPr id="36" name="Content Placeholder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90" y="5090394"/>
            <a:ext cx="2898945" cy="1572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532" y="5090394"/>
            <a:ext cx="2005822" cy="153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1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47105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0" y="1586091"/>
            <a:ext cx="3590732" cy="2694733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4" y="4521923"/>
            <a:ext cx="3625992" cy="2094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93" y="1652584"/>
            <a:ext cx="3083027" cy="47070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4219908"/>
            <a:ext cx="3278908" cy="2396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1553615"/>
            <a:ext cx="3286196" cy="2483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0E0E02-710A-7446-8F3B-6F307D57FDD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2" y="26147"/>
            <a:ext cx="11520000" cy="126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85543" y="325645"/>
            <a:ext cx="4097286" cy="360000"/>
          </a:xfrm>
          <a:prstGeom prst="rect">
            <a:avLst/>
          </a:prstGeom>
          <a:solidFill>
            <a:srgbClr val="36609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/>
              <a:t>CORRUGATION BOXES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3252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55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73</cp:revision>
  <dcterms:created xsi:type="dcterms:W3CDTF">2023-02-03T10:41:33Z</dcterms:created>
  <dcterms:modified xsi:type="dcterms:W3CDTF">2023-05-18T07:28:42Z</dcterms:modified>
</cp:coreProperties>
</file>